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3"/>
    <p:sldId id="257" r:id="rId4"/>
    <p:sldId id="258" r:id="rId5"/>
    <p:sldId id="262" r:id="rId6"/>
    <p:sldId id="265" r:id="rId7"/>
    <p:sldId id="267" r:id="rId8"/>
    <p:sldId id="268" r:id="rId9"/>
    <p:sldId id="275" r:id="rId10"/>
    <p:sldId id="276" r:id="rId11"/>
    <p:sldId id="259" r:id="rId12"/>
    <p:sldId id="283" r:id="rId13"/>
    <p:sldId id="263" r:id="rId14"/>
    <p:sldId id="264" r:id="rId15"/>
    <p:sldId id="272" r:id="rId16"/>
    <p:sldId id="273" r:id="rId17"/>
    <p:sldId id="274" r:id="rId18"/>
    <p:sldId id="260" r:id="rId19"/>
    <p:sldId id="284" r:id="rId20"/>
    <p:sldId id="266" r:id="rId21"/>
    <p:sldId id="269" r:id="rId22"/>
    <p:sldId id="270" r:id="rId23"/>
    <p:sldId id="271" r:id="rId24"/>
    <p:sldId id="287" r:id="rId25"/>
    <p:sldId id="261" r:id="rId26"/>
    <p:sldId id="282" r:id="rId27"/>
    <p:sldId id="285" r:id="rId28"/>
    <p:sldId id="277" r:id="rId29"/>
    <p:sldId id="281" r:id="rId31"/>
    <p:sldId id="286" r:id="rId32"/>
    <p:sldId id="288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8911E"/>
    <a:srgbClr val="6C480F"/>
    <a:srgbClr val="767171"/>
    <a:srgbClr val="F1CE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>
        <p:scale>
          <a:sx n="66" d="100"/>
          <a:sy n="66" d="100"/>
        </p:scale>
        <p:origin x="104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ysDot"/>
                <a:round/>
              </a:ln>
            </c:spPr>
          </c:marker>
          <c:dLbls>
            <c:delete val="1"/>
          </c:dLbls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3.1</c:v>
                </c:pt>
                <c:pt idx="3">
                  <c:v>3.5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0847032"/>
        <c:axId val="570846640"/>
      </c:scatterChart>
      <c:valAx>
        <c:axId val="570847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70846640"/>
        <c:crosses val="autoZero"/>
        <c:crossBetween val="midCat"/>
      </c:valAx>
      <c:valAx>
        <c:axId val="5708466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7084703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000">
          <a:solidFill>
            <a:schemeClr val="bg1">
              <a:lumMod val="65000"/>
            </a:schemeClr>
          </a:solidFill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ED8338-5D98-47F1-88D5-97F78C73AE8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C6675E-C03D-489F-8DC2-F9E9BF2759F9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E128C2CD-5408-4065-ABE6-B68A519DF078}" cxnId="{C984B046-EDEA-4AF9-9C24-DA590D326FD6}" type="parTrans">
      <dgm:prSet/>
      <dgm:spPr/>
      <dgm:t>
        <a:bodyPr/>
        <a:lstStyle/>
        <a:p>
          <a:endParaRPr lang="en-US"/>
        </a:p>
      </dgm:t>
    </dgm:pt>
    <dgm:pt modelId="{1AC93D68-2C81-4D2A-AB63-C717E6FD2808}" cxnId="{C984B046-EDEA-4AF9-9C24-DA590D326FD6}" type="sibTrans">
      <dgm:prSet/>
      <dgm:spPr/>
      <dgm:t>
        <a:bodyPr/>
        <a:lstStyle/>
        <a:p>
          <a:endParaRPr lang="en-US"/>
        </a:p>
      </dgm:t>
    </dgm:pt>
    <dgm:pt modelId="{3788F16A-C51F-464A-981D-462D00C2E81F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9445F439-CBB1-4D39-A67B-036BB718B575}" cxnId="{EEA20015-7F74-42D1-AB10-EAEE197E40BE}" type="parTrans">
      <dgm:prSet/>
      <dgm:spPr/>
      <dgm:t>
        <a:bodyPr/>
        <a:lstStyle/>
        <a:p>
          <a:endParaRPr lang="en-US"/>
        </a:p>
      </dgm:t>
    </dgm:pt>
    <dgm:pt modelId="{4A683F4E-DFF4-4500-88EA-48135B9D9309}" cxnId="{EEA20015-7F74-42D1-AB10-EAEE197E40BE}" type="sibTrans">
      <dgm:prSet/>
      <dgm:spPr/>
      <dgm:t>
        <a:bodyPr/>
        <a:lstStyle/>
        <a:p>
          <a:endParaRPr lang="en-US"/>
        </a:p>
      </dgm:t>
    </dgm:pt>
    <dgm:pt modelId="{85186198-E92B-4F0E-A8F5-07CF0B6B8F6E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9EB6BD41-0813-4B18-959C-ED17AF7C10E6}" cxnId="{DC53D8FF-CA4D-43A4-BBB5-7EA74D9199E5}" type="sibTrans">
      <dgm:prSet/>
      <dgm:spPr/>
      <dgm:t>
        <a:bodyPr/>
        <a:lstStyle/>
        <a:p>
          <a:endParaRPr lang="en-US"/>
        </a:p>
      </dgm:t>
    </dgm:pt>
    <dgm:pt modelId="{D8CB46E2-C2FE-448B-BD69-B64BA52C69E5}" cxnId="{DC53D8FF-CA4D-43A4-BBB5-7EA74D9199E5}" type="parTrans">
      <dgm:prSet/>
      <dgm:spPr/>
      <dgm:t>
        <a:bodyPr/>
        <a:lstStyle/>
        <a:p>
          <a:endParaRPr lang="en-US"/>
        </a:p>
      </dgm:t>
    </dgm:pt>
    <dgm:pt modelId="{564ED3EB-1021-4443-93FE-E0371ACF4467}" type="pres">
      <dgm:prSet presAssocID="{DAED8338-5D98-47F1-88D5-97F78C73AE8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4E7AA1ED-AA97-444F-98D1-6D0BEB995637}" type="pres">
      <dgm:prSet presAssocID="{2EC6675E-C03D-489F-8DC2-F9E9BF2759F9}" presName="composite" presStyleCnt="0"/>
      <dgm:spPr/>
    </dgm:pt>
    <dgm:pt modelId="{E246D324-A784-4357-A434-6616A0BB7C38}" type="pres">
      <dgm:prSet presAssocID="{2EC6675E-C03D-489F-8DC2-F9E9BF2759F9}" presName="LShape" presStyleLbl="alignNode1" presStyleIdx="0" presStyleCnt="5"/>
      <dgm:spPr/>
    </dgm:pt>
    <dgm:pt modelId="{3C244796-B6D0-4BE1-9B98-1A4C3A9620E7}" type="pres">
      <dgm:prSet presAssocID="{2EC6675E-C03D-489F-8DC2-F9E9BF2759F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7310072-6E9B-44F1-975A-73004FB788B2}" type="pres">
      <dgm:prSet presAssocID="{2EC6675E-C03D-489F-8DC2-F9E9BF2759F9}" presName="Triangle" presStyleLbl="alignNode1" presStyleIdx="1" presStyleCnt="5"/>
      <dgm:spPr>
        <a:ln>
          <a:noFill/>
        </a:ln>
      </dgm:spPr>
    </dgm:pt>
    <dgm:pt modelId="{CAA4F91C-F30D-47E8-9659-A394C28F9186}" type="pres">
      <dgm:prSet presAssocID="{1AC93D68-2C81-4D2A-AB63-C717E6FD2808}" presName="sibTrans" presStyleCnt="0"/>
      <dgm:spPr/>
    </dgm:pt>
    <dgm:pt modelId="{DE65A6C8-1400-4779-BE31-0D66A3635673}" type="pres">
      <dgm:prSet presAssocID="{1AC93D68-2C81-4D2A-AB63-C717E6FD2808}" presName="space" presStyleCnt="0"/>
      <dgm:spPr/>
    </dgm:pt>
    <dgm:pt modelId="{5BF3F0B6-1D22-421F-ADF3-D70BDD13CA54}" type="pres">
      <dgm:prSet presAssocID="{85186198-E92B-4F0E-A8F5-07CF0B6B8F6E}" presName="composite" presStyleCnt="0"/>
      <dgm:spPr/>
    </dgm:pt>
    <dgm:pt modelId="{3DCC0B63-7BC5-46BF-8101-D187EA2225CB}" type="pres">
      <dgm:prSet presAssocID="{85186198-E92B-4F0E-A8F5-07CF0B6B8F6E}" presName="LShape" presStyleLbl="alignNode1" presStyleIdx="2" presStyleCnt="5"/>
      <dgm:spPr>
        <a:solidFill>
          <a:schemeClr val="accent2"/>
        </a:solidFill>
        <a:ln>
          <a:noFill/>
        </a:ln>
      </dgm:spPr>
    </dgm:pt>
    <dgm:pt modelId="{2538298D-B373-4378-84EF-4F84E436FBF3}" type="pres">
      <dgm:prSet presAssocID="{85186198-E92B-4F0E-A8F5-07CF0B6B8F6E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36345A0-EDA5-428C-8A04-D7F1F3498F9C}" type="pres">
      <dgm:prSet presAssocID="{85186198-E92B-4F0E-A8F5-07CF0B6B8F6E}" presName="Triangle" presStyleLbl="alignNode1" presStyleIdx="3" presStyleCnt="5"/>
      <dgm:spPr>
        <a:solidFill>
          <a:schemeClr val="accent2"/>
        </a:solidFill>
        <a:ln>
          <a:noFill/>
        </a:ln>
      </dgm:spPr>
    </dgm:pt>
    <dgm:pt modelId="{8783F7D2-8532-4483-BAC8-40A996751C38}" type="pres">
      <dgm:prSet presAssocID="{9EB6BD41-0813-4B18-959C-ED17AF7C10E6}" presName="sibTrans" presStyleCnt="0"/>
      <dgm:spPr/>
    </dgm:pt>
    <dgm:pt modelId="{6AC9346B-6907-49D8-AFAC-15F4CE5E01BD}" type="pres">
      <dgm:prSet presAssocID="{9EB6BD41-0813-4B18-959C-ED17AF7C10E6}" presName="space" presStyleCnt="0"/>
      <dgm:spPr/>
    </dgm:pt>
    <dgm:pt modelId="{8C249713-EA1A-41B7-A5B6-E4BB09C7DB08}" type="pres">
      <dgm:prSet presAssocID="{3788F16A-C51F-464A-981D-462D00C2E81F}" presName="composite" presStyleCnt="0"/>
      <dgm:spPr/>
    </dgm:pt>
    <dgm:pt modelId="{776DB0F5-2E59-440A-8B56-00F407F0301F}" type="pres">
      <dgm:prSet presAssocID="{3788F16A-C51F-464A-981D-462D00C2E81F}" presName="LShape" presStyleLbl="alignNode1" presStyleIdx="4" presStyleCnt="5"/>
      <dgm:spPr>
        <a:solidFill>
          <a:schemeClr val="accent5"/>
        </a:solidFill>
        <a:ln>
          <a:noFill/>
        </a:ln>
      </dgm:spPr>
    </dgm:pt>
    <dgm:pt modelId="{7E18E428-7E9E-4EFC-BF79-BE69A9F31430}" type="pres">
      <dgm:prSet presAssocID="{3788F16A-C51F-464A-981D-462D00C2E81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1C60F8C-849D-493D-9F4A-5CD15140132F}" type="presOf" srcId="{2EC6675E-C03D-489F-8DC2-F9E9BF2759F9}" destId="{3C244796-B6D0-4BE1-9B98-1A4C3A9620E7}" srcOrd="0" destOrd="0" presId="urn:microsoft.com/office/officeart/2009/3/layout/StepUpProcess"/>
    <dgm:cxn modelId="{FF5160C1-59E1-40C3-9CAF-3967F3862AFD}" type="presOf" srcId="{DAED8338-5D98-47F1-88D5-97F78C73AE85}" destId="{564ED3EB-1021-4443-93FE-E0371ACF4467}" srcOrd="0" destOrd="0" presId="urn:microsoft.com/office/officeart/2009/3/layout/StepUpProcess"/>
    <dgm:cxn modelId="{EEA20015-7F74-42D1-AB10-EAEE197E40BE}" srcId="{DAED8338-5D98-47F1-88D5-97F78C73AE85}" destId="{3788F16A-C51F-464A-981D-462D00C2E81F}" srcOrd="2" destOrd="0" parTransId="{9445F439-CBB1-4D39-A67B-036BB718B575}" sibTransId="{4A683F4E-DFF4-4500-88EA-48135B9D9309}"/>
    <dgm:cxn modelId="{EF5FB63C-0D69-4352-A8F8-3424CD66F5BD}" type="presOf" srcId="{85186198-E92B-4F0E-A8F5-07CF0B6B8F6E}" destId="{2538298D-B373-4378-84EF-4F84E436FBF3}" srcOrd="0" destOrd="0" presId="urn:microsoft.com/office/officeart/2009/3/layout/StepUpProcess"/>
    <dgm:cxn modelId="{C984B046-EDEA-4AF9-9C24-DA590D326FD6}" srcId="{DAED8338-5D98-47F1-88D5-97F78C73AE85}" destId="{2EC6675E-C03D-489F-8DC2-F9E9BF2759F9}" srcOrd="0" destOrd="0" parTransId="{E128C2CD-5408-4065-ABE6-B68A519DF078}" sibTransId="{1AC93D68-2C81-4D2A-AB63-C717E6FD2808}"/>
    <dgm:cxn modelId="{DC53D8FF-CA4D-43A4-BBB5-7EA74D9199E5}" srcId="{DAED8338-5D98-47F1-88D5-97F78C73AE85}" destId="{85186198-E92B-4F0E-A8F5-07CF0B6B8F6E}" srcOrd="1" destOrd="0" parTransId="{D8CB46E2-C2FE-448B-BD69-B64BA52C69E5}" sibTransId="{9EB6BD41-0813-4B18-959C-ED17AF7C10E6}"/>
    <dgm:cxn modelId="{CC766D52-0C98-4C65-A42D-3D38BE3F9E7B}" type="presOf" srcId="{3788F16A-C51F-464A-981D-462D00C2E81F}" destId="{7E18E428-7E9E-4EFC-BF79-BE69A9F31430}" srcOrd="0" destOrd="0" presId="urn:microsoft.com/office/officeart/2009/3/layout/StepUpProcess"/>
    <dgm:cxn modelId="{49BC2AC5-D3CF-4198-9A7E-710B59697486}" type="presParOf" srcId="{564ED3EB-1021-4443-93FE-E0371ACF4467}" destId="{4E7AA1ED-AA97-444F-98D1-6D0BEB995637}" srcOrd="0" destOrd="0" presId="urn:microsoft.com/office/officeart/2009/3/layout/StepUpProcess"/>
    <dgm:cxn modelId="{46540A91-893F-4F17-859A-3808349428A4}" type="presParOf" srcId="{4E7AA1ED-AA97-444F-98D1-6D0BEB995637}" destId="{E246D324-A784-4357-A434-6616A0BB7C38}" srcOrd="0" destOrd="0" presId="urn:microsoft.com/office/officeart/2009/3/layout/StepUpProcess"/>
    <dgm:cxn modelId="{F22EDC04-6366-4C32-9729-BDDB145378DC}" type="presParOf" srcId="{4E7AA1ED-AA97-444F-98D1-6D0BEB995637}" destId="{3C244796-B6D0-4BE1-9B98-1A4C3A9620E7}" srcOrd="1" destOrd="0" presId="urn:microsoft.com/office/officeart/2009/3/layout/StepUpProcess"/>
    <dgm:cxn modelId="{A1406DC2-8B6B-43B0-B722-FC392EAFA169}" type="presParOf" srcId="{4E7AA1ED-AA97-444F-98D1-6D0BEB995637}" destId="{97310072-6E9B-44F1-975A-73004FB788B2}" srcOrd="2" destOrd="0" presId="urn:microsoft.com/office/officeart/2009/3/layout/StepUpProcess"/>
    <dgm:cxn modelId="{223B3F68-9B66-4136-BAA3-FF605B79381C}" type="presParOf" srcId="{564ED3EB-1021-4443-93FE-E0371ACF4467}" destId="{CAA4F91C-F30D-47E8-9659-A394C28F9186}" srcOrd="1" destOrd="0" presId="urn:microsoft.com/office/officeart/2009/3/layout/StepUpProcess"/>
    <dgm:cxn modelId="{281BC113-EA26-4A7E-9D38-DEE2CB8CFCDA}" type="presParOf" srcId="{CAA4F91C-F30D-47E8-9659-A394C28F9186}" destId="{DE65A6C8-1400-4779-BE31-0D66A3635673}" srcOrd="0" destOrd="0" presId="urn:microsoft.com/office/officeart/2009/3/layout/StepUpProcess"/>
    <dgm:cxn modelId="{5481DD90-6A92-488B-B916-8B6602200F75}" type="presParOf" srcId="{564ED3EB-1021-4443-93FE-E0371ACF4467}" destId="{5BF3F0B6-1D22-421F-ADF3-D70BDD13CA54}" srcOrd="2" destOrd="0" presId="urn:microsoft.com/office/officeart/2009/3/layout/StepUpProcess"/>
    <dgm:cxn modelId="{4F5E8C8A-47D1-47D8-83D7-3F2884E176C9}" type="presParOf" srcId="{5BF3F0B6-1D22-421F-ADF3-D70BDD13CA54}" destId="{3DCC0B63-7BC5-46BF-8101-D187EA2225CB}" srcOrd="0" destOrd="0" presId="urn:microsoft.com/office/officeart/2009/3/layout/StepUpProcess"/>
    <dgm:cxn modelId="{45F8BB3C-AC07-4080-9C5C-30ACE811E0C6}" type="presParOf" srcId="{5BF3F0B6-1D22-421F-ADF3-D70BDD13CA54}" destId="{2538298D-B373-4378-84EF-4F84E436FBF3}" srcOrd="1" destOrd="0" presId="urn:microsoft.com/office/officeart/2009/3/layout/StepUpProcess"/>
    <dgm:cxn modelId="{BED8DC68-0C1B-4399-8FD3-1567CC54F277}" type="presParOf" srcId="{5BF3F0B6-1D22-421F-ADF3-D70BDD13CA54}" destId="{836345A0-EDA5-428C-8A04-D7F1F3498F9C}" srcOrd="2" destOrd="0" presId="urn:microsoft.com/office/officeart/2009/3/layout/StepUpProcess"/>
    <dgm:cxn modelId="{CD9F2266-D380-41FB-BAF0-FAB67AA3702D}" type="presParOf" srcId="{564ED3EB-1021-4443-93FE-E0371ACF4467}" destId="{8783F7D2-8532-4483-BAC8-40A996751C38}" srcOrd="3" destOrd="0" presId="urn:microsoft.com/office/officeart/2009/3/layout/StepUpProcess"/>
    <dgm:cxn modelId="{A4CF1150-4B9C-420F-8655-8E3D88494C4F}" type="presParOf" srcId="{8783F7D2-8532-4483-BAC8-40A996751C38}" destId="{6AC9346B-6907-49D8-AFAC-15F4CE5E01BD}" srcOrd="0" destOrd="0" presId="urn:microsoft.com/office/officeart/2009/3/layout/StepUpProcess"/>
    <dgm:cxn modelId="{86EEB76B-FBB2-4FB5-B5E9-944753B9E2F0}" type="presParOf" srcId="{564ED3EB-1021-4443-93FE-E0371ACF4467}" destId="{8C249713-EA1A-41B7-A5B6-E4BB09C7DB08}" srcOrd="4" destOrd="0" presId="urn:microsoft.com/office/officeart/2009/3/layout/StepUpProcess"/>
    <dgm:cxn modelId="{EF073012-2E92-486C-928D-0AE22966AFB9}" type="presParOf" srcId="{8C249713-EA1A-41B7-A5B6-E4BB09C7DB08}" destId="{776DB0F5-2E59-440A-8B56-00F407F0301F}" srcOrd="0" destOrd="0" presId="urn:microsoft.com/office/officeart/2009/3/layout/StepUpProcess"/>
    <dgm:cxn modelId="{64DFBD97-DD25-4563-B72B-E3D6AD968C62}" type="presParOf" srcId="{8C249713-EA1A-41B7-A5B6-E4BB09C7DB08}" destId="{7E18E428-7E9E-4EFC-BF79-BE69A9F3143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6D324-A784-4357-A434-6616A0BB7C38}">
      <dsp:nvSpPr>
        <dsp:cNvPr id="0" name=""/>
        <dsp:cNvSpPr/>
      </dsp:nvSpPr>
      <dsp:spPr>
        <a:xfrm rot="5400000">
          <a:off x="624865" y="1281288"/>
          <a:ext cx="1879995" cy="312827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44796-B6D0-4BE1-9B98-1A4C3A9620E7}">
      <dsp:nvSpPr>
        <dsp:cNvPr id="0" name=""/>
        <dsp:cNvSpPr/>
      </dsp:nvSpPr>
      <dsp:spPr>
        <a:xfrm>
          <a:off x="311047" y="2215967"/>
          <a:ext cx="2824219" cy="247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 </a:t>
          </a:r>
        </a:p>
      </dsp:txBody>
      <dsp:txXfrm>
        <a:off x="311047" y="2215967"/>
        <a:ext cx="2824219" cy="2475594"/>
      </dsp:txXfrm>
    </dsp:sp>
    <dsp:sp modelId="{97310072-6E9B-44F1-975A-73004FB788B2}">
      <dsp:nvSpPr>
        <dsp:cNvPr id="0" name=""/>
        <dsp:cNvSpPr/>
      </dsp:nvSpPr>
      <dsp:spPr>
        <a:xfrm>
          <a:off x="2602395" y="1050982"/>
          <a:ext cx="532871" cy="53287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C0B63-7BC5-46BF-8101-D187EA2225CB}">
      <dsp:nvSpPr>
        <dsp:cNvPr id="0" name=""/>
        <dsp:cNvSpPr/>
      </dsp:nvSpPr>
      <dsp:spPr>
        <a:xfrm rot="5400000">
          <a:off x="4082262" y="425752"/>
          <a:ext cx="1879995" cy="3128270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8298D-B373-4378-84EF-4F84E436FBF3}">
      <dsp:nvSpPr>
        <dsp:cNvPr id="0" name=""/>
        <dsp:cNvSpPr/>
      </dsp:nvSpPr>
      <dsp:spPr>
        <a:xfrm>
          <a:off x="3768444" y="1360431"/>
          <a:ext cx="2824219" cy="247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 </a:t>
          </a:r>
        </a:p>
      </dsp:txBody>
      <dsp:txXfrm>
        <a:off x="3768444" y="1360431"/>
        <a:ext cx="2824219" cy="2475594"/>
      </dsp:txXfrm>
    </dsp:sp>
    <dsp:sp modelId="{836345A0-EDA5-428C-8A04-D7F1F3498F9C}">
      <dsp:nvSpPr>
        <dsp:cNvPr id="0" name=""/>
        <dsp:cNvSpPr/>
      </dsp:nvSpPr>
      <dsp:spPr>
        <a:xfrm>
          <a:off x="6059792" y="195445"/>
          <a:ext cx="532871" cy="532871"/>
        </a:xfrm>
        <a:prstGeom prst="triangle">
          <a:avLst>
            <a:gd name="adj" fmla="val 10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DB0F5-2E59-440A-8B56-00F407F0301F}">
      <dsp:nvSpPr>
        <dsp:cNvPr id="0" name=""/>
        <dsp:cNvSpPr/>
      </dsp:nvSpPr>
      <dsp:spPr>
        <a:xfrm rot="5400000">
          <a:off x="7539659" y="-429783"/>
          <a:ext cx="1879995" cy="3128270"/>
        </a:xfrm>
        <a:prstGeom prst="corner">
          <a:avLst>
            <a:gd name="adj1" fmla="val 16120"/>
            <a:gd name="adj2" fmla="val 16110"/>
          </a:avLst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8E428-7E9E-4EFC-BF79-BE69A9F31430}">
      <dsp:nvSpPr>
        <dsp:cNvPr id="0" name=""/>
        <dsp:cNvSpPr/>
      </dsp:nvSpPr>
      <dsp:spPr>
        <a:xfrm>
          <a:off x="7225841" y="504895"/>
          <a:ext cx="2824219" cy="247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 </a:t>
          </a:r>
        </a:p>
      </dsp:txBody>
      <dsp:txXfrm>
        <a:off x="7225841" y="504895"/>
        <a:ext cx="2824219" cy="2475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bkpt" val="fixed"/>
          <dgm:param type="bkPtFixedVal" val="1"/>
          <dgm:param type="off" val="off"/>
          <dgm:param type="grDir" val="bL"/>
          <dgm:param type="flowDir" val="row"/>
        </dgm:alg>
      </dgm:if>
      <dgm:else name="Name2">
        <dgm:alg type="snake">
          <dgm:param type="bkpt" val="fixed"/>
          <dgm:param type="bkPtFixedVal" val="1"/>
          <dgm:param type="off" val="off"/>
          <dgm:param type="grDir" val="bR"/>
          <dgm:param type="flowDir" val="row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type="corner" r:blip="" rot="90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type="corner" r:blip="" rot="180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type="triangle" r:blip="" rot="90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56F83-9AAA-4960-9C69-F50BD2803E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8DD09-7F92-4DDC-97C8-5CFD0C3B8E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EE892-30F2-5D47-864F-34B4C1F0477B}" type="slidenum">
              <a:rPr lang="es-ES"/>
            </a:fld>
            <a:endParaRPr lang="es-E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&amp; Footer (Light Vers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"/>
              <a:t>Body Level One</a:t>
            </a:r>
            <a:endParaRPr sz="800"/>
          </a:p>
          <a:p>
            <a:pPr lvl="1">
              <a:defRPr sz="1800"/>
            </a:pPr>
            <a:r>
              <a:rPr sz="800"/>
              <a:t>Body Level Two</a:t>
            </a:r>
            <a:endParaRPr sz="800"/>
          </a:p>
          <a:p>
            <a:pPr lvl="2">
              <a:defRPr sz="1800"/>
            </a:pPr>
            <a:r>
              <a:rPr sz="800"/>
              <a:t>Body Level Three</a:t>
            </a:r>
            <a:endParaRPr sz="800"/>
          </a:p>
          <a:p>
            <a:pPr lvl="3">
              <a:defRPr sz="1800"/>
            </a:pPr>
            <a:r>
              <a:rPr sz="800"/>
              <a:t>Body Level Four</a:t>
            </a:r>
            <a:endParaRPr sz="800"/>
          </a:p>
          <a:p>
            <a:pPr lvl="4">
              <a:defRPr sz="1800"/>
            </a:pPr>
            <a:r>
              <a:rPr sz="800"/>
              <a:t>Body Level Five</a:t>
            </a:r>
            <a:endParaRPr sz="800"/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11518676" y="6578600"/>
            <a:ext cx="185906" cy="203200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82EE9A-7031-4EA4-8A44-A4CCE5431636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AEF6DC-748F-466D-BD6A-9A8FE0DF09E2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rmal Center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2212975"/>
            <a:ext cx="3037024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047585" y="2212975"/>
            <a:ext cx="2991886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063284" y="2212975"/>
            <a:ext cx="3100594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163878" y="2212975"/>
            <a:ext cx="3028122" cy="24384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2136D-B04C-43F3-A4BE-B8F7F8D88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AEF61-3C06-4ABF-8611-4CD61E26B1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透明背景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1402695" y="6574155"/>
            <a:ext cx="795020" cy="2717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781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0000">
                <a:srgbClr val="000000">
                  <a:alpha val="76000"/>
                </a:srgbClr>
              </a:gs>
              <a:gs pos="1000">
                <a:schemeClr val="tx1">
                  <a:alpha val="57000"/>
                </a:schemeClr>
              </a:gs>
              <a:gs pos="100000">
                <a:schemeClr val="tx1">
                  <a:alpha val="5500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337473" y="4209130"/>
            <a:ext cx="2680138" cy="315376"/>
          </a:xfrm>
          <a:prstGeom prst="rect">
            <a:avLst/>
          </a:prstGeom>
          <a:solidFill>
            <a:srgbClr val="F0C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rcRect r="26253"/>
          <a:stretch>
            <a:fillRect/>
          </a:stretch>
        </p:blipFill>
        <p:spPr>
          <a:xfrm>
            <a:off x="4337473" y="2270434"/>
            <a:ext cx="2778536" cy="1938696"/>
          </a:xfrm>
          <a:custGeom>
            <a:avLst/>
            <a:gdLst>
              <a:gd name="connsiteX0" fmla="*/ 0 w 2778536"/>
              <a:gd name="connsiteY0" fmla="*/ 0 h 1938696"/>
              <a:gd name="connsiteX1" fmla="*/ 2778536 w 2778536"/>
              <a:gd name="connsiteY1" fmla="*/ 0 h 1938696"/>
              <a:gd name="connsiteX2" fmla="*/ 2778536 w 2778536"/>
              <a:gd name="connsiteY2" fmla="*/ 1085121 h 1938696"/>
              <a:gd name="connsiteX3" fmla="*/ 2305007 w 2778536"/>
              <a:gd name="connsiteY3" fmla="*/ 1085121 h 1938696"/>
              <a:gd name="connsiteX4" fmla="*/ 2305007 w 2778536"/>
              <a:gd name="connsiteY4" fmla="*/ 1938696 h 1938696"/>
              <a:gd name="connsiteX5" fmla="*/ 0 w 2778536"/>
              <a:gd name="connsiteY5" fmla="*/ 1938696 h 19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8536" h="1938696">
                <a:moveTo>
                  <a:pt x="0" y="0"/>
                </a:moveTo>
                <a:lnTo>
                  <a:pt x="2778536" y="0"/>
                </a:lnTo>
                <a:lnTo>
                  <a:pt x="2778536" y="1085121"/>
                </a:lnTo>
                <a:lnTo>
                  <a:pt x="2305007" y="1085121"/>
                </a:lnTo>
                <a:lnTo>
                  <a:pt x="2305007" y="1938696"/>
                </a:lnTo>
                <a:lnTo>
                  <a:pt x="0" y="1938696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/>
        </p:nvSpPr>
        <p:spPr>
          <a:xfrm>
            <a:off x="4250914" y="3471219"/>
            <a:ext cx="2673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毕业答辩</a:t>
            </a:r>
            <a:endParaRPr lang="zh-CN" altLang="en-US" sz="44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73432" y="4186704"/>
            <a:ext cx="300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GRADUATION  THESIS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173432" y="4726064"/>
            <a:ext cx="4317425" cy="0"/>
          </a:xfrm>
          <a:prstGeom prst="line">
            <a:avLst/>
          </a:prstGeom>
          <a:ln w="50800">
            <a:solidFill>
              <a:srgbClr val="F0CD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173432" y="2131937"/>
            <a:ext cx="4317425" cy="0"/>
          </a:xfrm>
          <a:prstGeom prst="line">
            <a:avLst/>
          </a:prstGeom>
          <a:ln w="50800">
            <a:solidFill>
              <a:srgbClr val="F0CD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054026" y="2335306"/>
            <a:ext cx="1311046" cy="2189200"/>
          </a:xfrm>
          <a:custGeom>
            <a:avLst/>
            <a:gdLst/>
            <a:ahLst/>
            <a:cxnLst/>
            <a:rect l="l" t="t" r="r" b="b"/>
            <a:pathLst>
              <a:path w="1258118" h="2100820">
                <a:moveTo>
                  <a:pt x="497201" y="1062650"/>
                </a:moveTo>
                <a:cubicBezTo>
                  <a:pt x="419311" y="1118533"/>
                  <a:pt x="356535" y="1190984"/>
                  <a:pt x="308873" y="1280002"/>
                </a:cubicBezTo>
                <a:cubicBezTo>
                  <a:pt x="261211" y="1369019"/>
                  <a:pt x="237381" y="1465517"/>
                  <a:pt x="237381" y="1569495"/>
                </a:cubicBezTo>
                <a:cubicBezTo>
                  <a:pt x="237381" y="1691029"/>
                  <a:pt x="275368" y="1788207"/>
                  <a:pt x="351342" y="1861028"/>
                </a:cubicBezTo>
                <a:cubicBezTo>
                  <a:pt x="427316" y="1933850"/>
                  <a:pt x="521867" y="1970260"/>
                  <a:pt x="634993" y="1970260"/>
                </a:cubicBezTo>
                <a:cubicBezTo>
                  <a:pt x="769880" y="1970260"/>
                  <a:pt x="867893" y="1934035"/>
                  <a:pt x="929030" y="1861585"/>
                </a:cubicBezTo>
                <a:cubicBezTo>
                  <a:pt x="990168" y="1789134"/>
                  <a:pt x="1020737" y="1695727"/>
                  <a:pt x="1020737" y="1581364"/>
                </a:cubicBezTo>
                <a:cubicBezTo>
                  <a:pt x="1020737" y="1489503"/>
                  <a:pt x="976352" y="1398908"/>
                  <a:pt x="887582" y="1309581"/>
                </a:cubicBezTo>
                <a:cubicBezTo>
                  <a:pt x="798811" y="1220254"/>
                  <a:pt x="668684" y="1137944"/>
                  <a:pt x="497201" y="1062650"/>
                </a:cubicBezTo>
                <a:close/>
                <a:moveTo>
                  <a:pt x="652426" y="130559"/>
                </a:moveTo>
                <a:cubicBezTo>
                  <a:pt x="518158" y="130559"/>
                  <a:pt x="423329" y="166073"/>
                  <a:pt x="367940" y="237102"/>
                </a:cubicBezTo>
                <a:cubicBezTo>
                  <a:pt x="312551" y="308131"/>
                  <a:pt x="284857" y="382776"/>
                  <a:pt x="284857" y="461038"/>
                </a:cubicBezTo>
                <a:cubicBezTo>
                  <a:pt x="284857" y="543626"/>
                  <a:pt x="327171" y="624299"/>
                  <a:pt x="411800" y="703055"/>
                </a:cubicBezTo>
                <a:cubicBezTo>
                  <a:pt x="496429" y="781811"/>
                  <a:pt x="611255" y="846782"/>
                  <a:pt x="756280" y="897967"/>
                </a:cubicBezTo>
                <a:cubicBezTo>
                  <a:pt x="830214" y="864832"/>
                  <a:pt x="888818" y="814543"/>
                  <a:pt x="932090" y="747100"/>
                </a:cubicBezTo>
                <a:cubicBezTo>
                  <a:pt x="975363" y="679657"/>
                  <a:pt x="996999" y="600066"/>
                  <a:pt x="996999" y="508328"/>
                </a:cubicBezTo>
                <a:cubicBezTo>
                  <a:pt x="996999" y="406576"/>
                  <a:pt x="969119" y="318176"/>
                  <a:pt x="913360" y="243129"/>
                </a:cubicBezTo>
                <a:cubicBezTo>
                  <a:pt x="857600" y="168082"/>
                  <a:pt x="770622" y="130559"/>
                  <a:pt x="652426" y="130559"/>
                </a:cubicBezTo>
                <a:close/>
                <a:moveTo>
                  <a:pt x="652612" y="0"/>
                </a:moveTo>
                <a:cubicBezTo>
                  <a:pt x="826444" y="0"/>
                  <a:pt x="966863" y="49577"/>
                  <a:pt x="1073870" y="148733"/>
                </a:cubicBezTo>
                <a:cubicBezTo>
                  <a:pt x="1180877" y="247889"/>
                  <a:pt x="1234380" y="365653"/>
                  <a:pt x="1234380" y="502023"/>
                </a:cubicBezTo>
                <a:cubicBezTo>
                  <a:pt x="1234380" y="602786"/>
                  <a:pt x="1203409" y="696873"/>
                  <a:pt x="1141468" y="784284"/>
                </a:cubicBezTo>
                <a:cubicBezTo>
                  <a:pt x="1079526" y="871694"/>
                  <a:pt x="990941" y="939508"/>
                  <a:pt x="875712" y="987726"/>
                </a:cubicBezTo>
                <a:cubicBezTo>
                  <a:pt x="1002563" y="1051275"/>
                  <a:pt x="1098010" y="1131422"/>
                  <a:pt x="1162053" y="1228167"/>
                </a:cubicBezTo>
                <a:cubicBezTo>
                  <a:pt x="1226097" y="1324912"/>
                  <a:pt x="1258118" y="1428921"/>
                  <a:pt x="1258118" y="1540193"/>
                </a:cubicBezTo>
                <a:cubicBezTo>
                  <a:pt x="1258118" y="1698200"/>
                  <a:pt x="1200164" y="1831139"/>
                  <a:pt x="1084255" y="1939011"/>
                </a:cubicBezTo>
                <a:cubicBezTo>
                  <a:pt x="968347" y="2046884"/>
                  <a:pt x="816615" y="2100820"/>
                  <a:pt x="629059" y="2100820"/>
                </a:cubicBezTo>
                <a:cubicBezTo>
                  <a:pt x="456958" y="2100820"/>
                  <a:pt x="309089" y="2047131"/>
                  <a:pt x="185454" y="1939753"/>
                </a:cubicBezTo>
                <a:cubicBezTo>
                  <a:pt x="61818" y="1832376"/>
                  <a:pt x="0" y="1706978"/>
                  <a:pt x="0" y="1563560"/>
                </a:cubicBezTo>
                <a:cubicBezTo>
                  <a:pt x="0" y="1427932"/>
                  <a:pt x="34340" y="1311961"/>
                  <a:pt x="103019" y="1215649"/>
                </a:cubicBezTo>
                <a:cubicBezTo>
                  <a:pt x="171699" y="1119337"/>
                  <a:pt x="266559" y="1043239"/>
                  <a:pt x="387598" y="987356"/>
                </a:cubicBezTo>
                <a:cubicBezTo>
                  <a:pt x="286217" y="947298"/>
                  <a:pt x="204184" y="883656"/>
                  <a:pt x="141501" y="796431"/>
                </a:cubicBezTo>
                <a:cubicBezTo>
                  <a:pt x="78818" y="709206"/>
                  <a:pt x="47476" y="611070"/>
                  <a:pt x="47476" y="502023"/>
                </a:cubicBezTo>
                <a:cubicBezTo>
                  <a:pt x="47476" y="365405"/>
                  <a:pt x="100887" y="247580"/>
                  <a:pt x="207708" y="148548"/>
                </a:cubicBezTo>
                <a:cubicBezTo>
                  <a:pt x="314529" y="49516"/>
                  <a:pt x="462831" y="0"/>
                  <a:pt x="652612" y="0"/>
                </a:cubicBezTo>
                <a:close/>
              </a:path>
            </a:pathLst>
          </a:custGeom>
          <a:solidFill>
            <a:srgbClr val="F1CE9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3900" b="1" dirty="0">
              <a:solidFill>
                <a:srgbClr val="F1CE9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85564" y="2744714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01/</a:t>
            </a:r>
            <a:r>
              <a:rPr lang="zh-CN" altLang="en-US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研究背景与意义</a:t>
            </a:r>
            <a:endParaRPr lang="zh-CN" altLang="en-US" sz="24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85564" y="3430108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02/</a:t>
            </a:r>
            <a:r>
              <a:rPr lang="zh-CN" altLang="en-US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研究过程与方法</a:t>
            </a:r>
            <a:endParaRPr lang="zh-CN" altLang="en-US" sz="24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85564" y="4115502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03/</a:t>
            </a:r>
            <a:r>
              <a:rPr lang="zh-CN" altLang="en-US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文献综述与反思</a:t>
            </a:r>
            <a:endParaRPr lang="zh-CN" altLang="en-US" sz="24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85564" y="4800895"/>
            <a:ext cx="362087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04/</a:t>
            </a:r>
            <a:r>
              <a:rPr lang="zh-CN" altLang="en-US" sz="24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论文总结与感恩</a:t>
            </a:r>
            <a:endParaRPr lang="zh-CN" altLang="en-US" sz="24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Placeholder 13"/>
          <p:cNvSpPr txBox="1"/>
          <p:nvPr/>
        </p:nvSpPr>
        <p:spPr>
          <a:xfrm>
            <a:off x="5016500" y="1893119"/>
            <a:ext cx="2141538" cy="49371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0CD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Contents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0CD93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20"/>
          <p:cNvCxnSpPr/>
          <p:nvPr/>
        </p:nvCxnSpPr>
        <p:spPr>
          <a:xfrm>
            <a:off x="4927600" y="2532251"/>
            <a:ext cx="2336800" cy="0"/>
          </a:xfrm>
          <a:prstGeom prst="line">
            <a:avLst/>
          </a:prstGeom>
          <a:noFill/>
          <a:ln w="6350" cap="flat" cmpd="sng" algn="ctr">
            <a:solidFill>
              <a:srgbClr val="F0CD93"/>
            </a:solidFill>
            <a:prstDash val="solid"/>
            <a:miter lim="800000"/>
          </a:ln>
          <a:effectLst/>
        </p:spPr>
      </p:cxnSp>
      <p:cxnSp>
        <p:nvCxnSpPr>
          <p:cNvPr id="10" name="Straight Connector 19"/>
          <p:cNvCxnSpPr/>
          <p:nvPr/>
        </p:nvCxnSpPr>
        <p:spPr>
          <a:xfrm>
            <a:off x="4927600" y="1769680"/>
            <a:ext cx="652871" cy="0"/>
          </a:xfrm>
          <a:prstGeom prst="line">
            <a:avLst/>
          </a:prstGeom>
          <a:noFill/>
          <a:ln w="6350" cap="flat" cmpd="sng" algn="ctr">
            <a:solidFill>
              <a:srgbClr val="F0CD93"/>
            </a:solidFill>
            <a:prstDash val="solid"/>
            <a:miter lim="800000"/>
          </a:ln>
          <a:effectLst/>
        </p:spPr>
      </p:cxnSp>
      <p:cxnSp>
        <p:nvCxnSpPr>
          <p:cNvPr id="11" name="Straight Connector 21"/>
          <p:cNvCxnSpPr/>
          <p:nvPr/>
        </p:nvCxnSpPr>
        <p:spPr>
          <a:xfrm>
            <a:off x="6593385" y="1769680"/>
            <a:ext cx="671015" cy="0"/>
          </a:xfrm>
          <a:prstGeom prst="line">
            <a:avLst/>
          </a:prstGeom>
          <a:noFill/>
          <a:ln w="6350" cap="flat" cmpd="sng" algn="ctr">
            <a:solidFill>
              <a:srgbClr val="F0CD93"/>
            </a:solidFill>
            <a:prstDash val="solid"/>
            <a:miter lim="800000"/>
          </a:ln>
          <a:effectLst/>
        </p:spPr>
      </p:cxn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5580471" y="1595441"/>
            <a:ext cx="1012914" cy="338516"/>
          </a:xfrm>
          <a:custGeom>
            <a:avLst/>
            <a:gdLst>
              <a:gd name="T0" fmla="*/ 1488 w 1538"/>
              <a:gd name="T1" fmla="*/ 173 h 514"/>
              <a:gd name="T2" fmla="*/ 1271 w 1538"/>
              <a:gd name="T3" fmla="*/ 122 h 514"/>
              <a:gd name="T4" fmla="*/ 867 w 1538"/>
              <a:gd name="T5" fmla="*/ 179 h 514"/>
              <a:gd name="T6" fmla="*/ 1070 w 1538"/>
              <a:gd name="T7" fmla="*/ 36 h 514"/>
              <a:gd name="T8" fmla="*/ 1175 w 1538"/>
              <a:gd name="T9" fmla="*/ 0 h 514"/>
              <a:gd name="T10" fmla="*/ 826 w 1538"/>
              <a:gd name="T11" fmla="*/ 107 h 514"/>
              <a:gd name="T12" fmla="*/ 449 w 1538"/>
              <a:gd name="T13" fmla="*/ 8 h 514"/>
              <a:gd name="T14" fmla="*/ 506 w 1538"/>
              <a:gd name="T15" fmla="*/ 33 h 514"/>
              <a:gd name="T16" fmla="*/ 615 w 1538"/>
              <a:gd name="T17" fmla="*/ 213 h 514"/>
              <a:gd name="T18" fmla="*/ 237 w 1538"/>
              <a:gd name="T19" fmla="*/ 77 h 514"/>
              <a:gd name="T20" fmla="*/ 56 w 1538"/>
              <a:gd name="T21" fmla="*/ 130 h 514"/>
              <a:gd name="T22" fmla="*/ 8 w 1538"/>
              <a:gd name="T23" fmla="*/ 280 h 514"/>
              <a:gd name="T24" fmla="*/ 88 w 1538"/>
              <a:gd name="T25" fmla="*/ 366 h 514"/>
              <a:gd name="T26" fmla="*/ 156 w 1538"/>
              <a:gd name="T27" fmla="*/ 454 h 514"/>
              <a:gd name="T28" fmla="*/ 283 w 1538"/>
              <a:gd name="T29" fmla="*/ 494 h 514"/>
              <a:gd name="T30" fmla="*/ 657 w 1538"/>
              <a:gd name="T31" fmla="*/ 408 h 514"/>
              <a:gd name="T32" fmla="*/ 645 w 1538"/>
              <a:gd name="T33" fmla="*/ 381 h 514"/>
              <a:gd name="T34" fmla="*/ 893 w 1538"/>
              <a:gd name="T35" fmla="*/ 428 h 514"/>
              <a:gd name="T36" fmla="*/ 944 w 1538"/>
              <a:gd name="T37" fmla="*/ 408 h 514"/>
              <a:gd name="T38" fmla="*/ 1236 w 1538"/>
              <a:gd name="T39" fmla="*/ 514 h 514"/>
              <a:gd name="T40" fmla="*/ 1390 w 1538"/>
              <a:gd name="T41" fmla="*/ 464 h 514"/>
              <a:gd name="T42" fmla="*/ 1462 w 1538"/>
              <a:gd name="T43" fmla="*/ 387 h 514"/>
              <a:gd name="T44" fmla="*/ 1533 w 1538"/>
              <a:gd name="T45" fmla="*/ 304 h 514"/>
              <a:gd name="T46" fmla="*/ 867 w 1538"/>
              <a:gd name="T47" fmla="*/ 193 h 514"/>
              <a:gd name="T48" fmla="*/ 760 w 1538"/>
              <a:gd name="T49" fmla="*/ 176 h 514"/>
              <a:gd name="T50" fmla="*/ 95 w 1538"/>
              <a:gd name="T51" fmla="*/ 139 h 514"/>
              <a:gd name="T52" fmla="*/ 252 w 1538"/>
              <a:gd name="T53" fmla="*/ 90 h 514"/>
              <a:gd name="T54" fmla="*/ 600 w 1538"/>
              <a:gd name="T55" fmla="*/ 219 h 514"/>
              <a:gd name="T56" fmla="*/ 273 w 1538"/>
              <a:gd name="T57" fmla="*/ 229 h 514"/>
              <a:gd name="T58" fmla="*/ 147 w 1538"/>
              <a:gd name="T59" fmla="*/ 267 h 514"/>
              <a:gd name="T60" fmla="*/ 112 w 1538"/>
              <a:gd name="T61" fmla="*/ 357 h 514"/>
              <a:gd name="T62" fmla="*/ 147 w 1538"/>
              <a:gd name="T63" fmla="*/ 356 h 514"/>
              <a:gd name="T64" fmla="*/ 195 w 1538"/>
              <a:gd name="T65" fmla="*/ 264 h 514"/>
              <a:gd name="T66" fmla="*/ 326 w 1538"/>
              <a:gd name="T67" fmla="*/ 250 h 514"/>
              <a:gd name="T68" fmla="*/ 236 w 1538"/>
              <a:gd name="T69" fmla="*/ 354 h 514"/>
              <a:gd name="T70" fmla="*/ 283 w 1538"/>
              <a:gd name="T71" fmla="*/ 481 h 514"/>
              <a:gd name="T72" fmla="*/ 169 w 1538"/>
              <a:gd name="T73" fmla="*/ 433 h 514"/>
              <a:gd name="T74" fmla="*/ 249 w 1538"/>
              <a:gd name="T75" fmla="*/ 375 h 514"/>
              <a:gd name="T76" fmla="*/ 496 w 1538"/>
              <a:gd name="T77" fmla="*/ 418 h 514"/>
              <a:gd name="T78" fmla="*/ 613 w 1538"/>
              <a:gd name="T79" fmla="*/ 363 h 514"/>
              <a:gd name="T80" fmla="*/ 751 w 1538"/>
              <a:gd name="T81" fmla="*/ 300 h 514"/>
              <a:gd name="T82" fmla="*/ 1089 w 1538"/>
              <a:gd name="T83" fmla="*/ 318 h 514"/>
              <a:gd name="T84" fmla="*/ 1236 w 1538"/>
              <a:gd name="T85" fmla="*/ 500 h 514"/>
              <a:gd name="T86" fmla="*/ 956 w 1538"/>
              <a:gd name="T87" fmla="*/ 401 h 514"/>
              <a:gd name="T88" fmla="*/ 1274 w 1538"/>
              <a:gd name="T89" fmla="*/ 390 h 514"/>
              <a:gd name="T90" fmla="*/ 1394 w 1538"/>
              <a:gd name="T91" fmla="*/ 442 h 514"/>
              <a:gd name="T92" fmla="*/ 1236 w 1538"/>
              <a:gd name="T93" fmla="*/ 500 h 514"/>
              <a:gd name="T94" fmla="*/ 1271 w 1538"/>
              <a:gd name="T95" fmla="*/ 273 h 514"/>
              <a:gd name="T96" fmla="*/ 1378 w 1538"/>
              <a:gd name="T97" fmla="*/ 311 h 514"/>
              <a:gd name="T98" fmla="*/ 1390 w 1538"/>
              <a:gd name="T99" fmla="*/ 389 h 514"/>
              <a:gd name="T100" fmla="*/ 1425 w 1538"/>
              <a:gd name="T101" fmla="*/ 384 h 514"/>
              <a:gd name="T102" fmla="*/ 1367 w 1538"/>
              <a:gd name="T103" fmla="*/ 286 h 514"/>
              <a:gd name="T104" fmla="*/ 1231 w 1538"/>
              <a:gd name="T105" fmla="*/ 262 h 514"/>
              <a:gd name="T106" fmla="*/ 1015 w 1538"/>
              <a:gd name="T107" fmla="*/ 214 h 514"/>
              <a:gd name="T108" fmla="*/ 1343 w 1538"/>
              <a:gd name="T109" fmla="*/ 134 h 514"/>
              <a:gd name="T110" fmla="*/ 1506 w 1538"/>
              <a:gd name="T111" fmla="*/ 216 h 514"/>
              <a:gd name="T112" fmla="*/ 1509 w 1538"/>
              <a:gd name="T113" fmla="*/ 329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38" h="514">
                <a:moveTo>
                  <a:pt x="1538" y="274"/>
                </a:moveTo>
                <a:lnTo>
                  <a:pt x="1538" y="274"/>
                </a:lnTo>
                <a:lnTo>
                  <a:pt x="1538" y="262"/>
                </a:lnTo>
                <a:lnTo>
                  <a:pt x="1535" y="250"/>
                </a:lnTo>
                <a:lnTo>
                  <a:pt x="1532" y="237"/>
                </a:lnTo>
                <a:lnTo>
                  <a:pt x="1526" y="225"/>
                </a:lnTo>
                <a:lnTo>
                  <a:pt x="1520" y="211"/>
                </a:lnTo>
                <a:lnTo>
                  <a:pt x="1511" y="199"/>
                </a:lnTo>
                <a:lnTo>
                  <a:pt x="1500" y="185"/>
                </a:lnTo>
                <a:lnTo>
                  <a:pt x="1488" y="173"/>
                </a:lnTo>
                <a:lnTo>
                  <a:pt x="1473" y="163"/>
                </a:lnTo>
                <a:lnTo>
                  <a:pt x="1458" y="152"/>
                </a:lnTo>
                <a:lnTo>
                  <a:pt x="1438" y="143"/>
                </a:lnTo>
                <a:lnTo>
                  <a:pt x="1419" y="136"/>
                </a:lnTo>
                <a:lnTo>
                  <a:pt x="1396" y="128"/>
                </a:lnTo>
                <a:lnTo>
                  <a:pt x="1372" y="124"/>
                </a:lnTo>
                <a:lnTo>
                  <a:pt x="1345" y="121"/>
                </a:lnTo>
                <a:lnTo>
                  <a:pt x="1314" y="121"/>
                </a:lnTo>
                <a:lnTo>
                  <a:pt x="1314" y="121"/>
                </a:lnTo>
                <a:lnTo>
                  <a:pt x="1271" y="122"/>
                </a:lnTo>
                <a:lnTo>
                  <a:pt x="1225" y="127"/>
                </a:lnTo>
                <a:lnTo>
                  <a:pt x="1181" y="136"/>
                </a:lnTo>
                <a:lnTo>
                  <a:pt x="1135" y="146"/>
                </a:lnTo>
                <a:lnTo>
                  <a:pt x="1088" y="161"/>
                </a:lnTo>
                <a:lnTo>
                  <a:pt x="1039" y="178"/>
                </a:lnTo>
                <a:lnTo>
                  <a:pt x="990" y="197"/>
                </a:lnTo>
                <a:lnTo>
                  <a:pt x="937" y="219"/>
                </a:lnTo>
                <a:lnTo>
                  <a:pt x="937" y="219"/>
                </a:lnTo>
                <a:lnTo>
                  <a:pt x="867" y="179"/>
                </a:lnTo>
                <a:lnTo>
                  <a:pt x="867" y="179"/>
                </a:lnTo>
                <a:lnTo>
                  <a:pt x="811" y="151"/>
                </a:lnTo>
                <a:lnTo>
                  <a:pt x="811" y="151"/>
                </a:lnTo>
                <a:lnTo>
                  <a:pt x="855" y="125"/>
                </a:lnTo>
                <a:lnTo>
                  <a:pt x="900" y="101"/>
                </a:lnTo>
                <a:lnTo>
                  <a:pt x="925" y="89"/>
                </a:lnTo>
                <a:lnTo>
                  <a:pt x="949" y="77"/>
                </a:lnTo>
                <a:lnTo>
                  <a:pt x="976" y="65"/>
                </a:lnTo>
                <a:lnTo>
                  <a:pt x="1005" y="54"/>
                </a:lnTo>
                <a:lnTo>
                  <a:pt x="1036" y="45"/>
                </a:lnTo>
                <a:lnTo>
                  <a:pt x="1070" y="36"/>
                </a:lnTo>
                <a:lnTo>
                  <a:pt x="1104" y="29"/>
                </a:lnTo>
                <a:lnTo>
                  <a:pt x="1144" y="21"/>
                </a:lnTo>
                <a:lnTo>
                  <a:pt x="1186" y="17"/>
                </a:lnTo>
                <a:lnTo>
                  <a:pt x="1231" y="12"/>
                </a:lnTo>
                <a:lnTo>
                  <a:pt x="1280" y="9"/>
                </a:lnTo>
                <a:lnTo>
                  <a:pt x="1333" y="9"/>
                </a:lnTo>
                <a:lnTo>
                  <a:pt x="1333" y="9"/>
                </a:lnTo>
                <a:lnTo>
                  <a:pt x="1275" y="3"/>
                </a:lnTo>
                <a:lnTo>
                  <a:pt x="1224" y="0"/>
                </a:lnTo>
                <a:lnTo>
                  <a:pt x="1175" y="0"/>
                </a:lnTo>
                <a:lnTo>
                  <a:pt x="1132" y="3"/>
                </a:lnTo>
                <a:lnTo>
                  <a:pt x="1091" y="8"/>
                </a:lnTo>
                <a:lnTo>
                  <a:pt x="1053" y="14"/>
                </a:lnTo>
                <a:lnTo>
                  <a:pt x="1018" y="21"/>
                </a:lnTo>
                <a:lnTo>
                  <a:pt x="987" y="32"/>
                </a:lnTo>
                <a:lnTo>
                  <a:pt x="956" y="42"/>
                </a:lnTo>
                <a:lnTo>
                  <a:pt x="928" y="54"/>
                </a:lnTo>
                <a:lnTo>
                  <a:pt x="900" y="66"/>
                </a:lnTo>
                <a:lnTo>
                  <a:pt x="875" y="80"/>
                </a:lnTo>
                <a:lnTo>
                  <a:pt x="826" y="107"/>
                </a:lnTo>
                <a:lnTo>
                  <a:pt x="778" y="133"/>
                </a:lnTo>
                <a:lnTo>
                  <a:pt x="778" y="133"/>
                </a:lnTo>
                <a:lnTo>
                  <a:pt x="698" y="93"/>
                </a:lnTo>
                <a:lnTo>
                  <a:pt x="628" y="62"/>
                </a:lnTo>
                <a:lnTo>
                  <a:pt x="568" y="38"/>
                </a:lnTo>
                <a:lnTo>
                  <a:pt x="542" y="29"/>
                </a:lnTo>
                <a:lnTo>
                  <a:pt x="517" y="21"/>
                </a:lnTo>
                <a:lnTo>
                  <a:pt x="493" y="15"/>
                </a:lnTo>
                <a:lnTo>
                  <a:pt x="470" y="11"/>
                </a:lnTo>
                <a:lnTo>
                  <a:pt x="449" y="8"/>
                </a:lnTo>
                <a:lnTo>
                  <a:pt x="429" y="5"/>
                </a:lnTo>
                <a:lnTo>
                  <a:pt x="409" y="5"/>
                </a:lnTo>
                <a:lnTo>
                  <a:pt x="391" y="5"/>
                </a:lnTo>
                <a:lnTo>
                  <a:pt x="373" y="6"/>
                </a:lnTo>
                <a:lnTo>
                  <a:pt x="355" y="9"/>
                </a:lnTo>
                <a:lnTo>
                  <a:pt x="355" y="9"/>
                </a:lnTo>
                <a:lnTo>
                  <a:pt x="387" y="9"/>
                </a:lnTo>
                <a:lnTo>
                  <a:pt x="422" y="14"/>
                </a:lnTo>
                <a:lnTo>
                  <a:pt x="461" y="21"/>
                </a:lnTo>
                <a:lnTo>
                  <a:pt x="506" y="33"/>
                </a:lnTo>
                <a:lnTo>
                  <a:pt x="557" y="50"/>
                </a:lnTo>
                <a:lnTo>
                  <a:pt x="618" y="72"/>
                </a:lnTo>
                <a:lnTo>
                  <a:pt x="686" y="102"/>
                </a:lnTo>
                <a:lnTo>
                  <a:pt x="764" y="140"/>
                </a:lnTo>
                <a:lnTo>
                  <a:pt x="764" y="140"/>
                </a:lnTo>
                <a:lnTo>
                  <a:pt x="760" y="143"/>
                </a:lnTo>
                <a:lnTo>
                  <a:pt x="760" y="143"/>
                </a:lnTo>
                <a:lnTo>
                  <a:pt x="687" y="179"/>
                </a:lnTo>
                <a:lnTo>
                  <a:pt x="615" y="213"/>
                </a:lnTo>
                <a:lnTo>
                  <a:pt x="615" y="213"/>
                </a:lnTo>
                <a:lnTo>
                  <a:pt x="561" y="185"/>
                </a:lnTo>
                <a:lnTo>
                  <a:pt x="506" y="160"/>
                </a:lnTo>
                <a:lnTo>
                  <a:pt x="453" y="137"/>
                </a:lnTo>
                <a:lnTo>
                  <a:pt x="403" y="118"/>
                </a:lnTo>
                <a:lnTo>
                  <a:pt x="355" y="99"/>
                </a:lnTo>
                <a:lnTo>
                  <a:pt x="311" y="87"/>
                </a:lnTo>
                <a:lnTo>
                  <a:pt x="290" y="83"/>
                </a:lnTo>
                <a:lnTo>
                  <a:pt x="270" y="78"/>
                </a:lnTo>
                <a:lnTo>
                  <a:pt x="252" y="77"/>
                </a:lnTo>
                <a:lnTo>
                  <a:pt x="237" y="77"/>
                </a:lnTo>
                <a:lnTo>
                  <a:pt x="237" y="77"/>
                </a:lnTo>
                <a:lnTo>
                  <a:pt x="213" y="77"/>
                </a:lnTo>
                <a:lnTo>
                  <a:pt x="190" y="78"/>
                </a:lnTo>
                <a:lnTo>
                  <a:pt x="169" y="83"/>
                </a:lnTo>
                <a:lnTo>
                  <a:pt x="148" y="87"/>
                </a:lnTo>
                <a:lnTo>
                  <a:pt x="127" y="93"/>
                </a:lnTo>
                <a:lnTo>
                  <a:pt x="107" y="101"/>
                </a:lnTo>
                <a:lnTo>
                  <a:pt x="89" y="110"/>
                </a:lnTo>
                <a:lnTo>
                  <a:pt x="73" y="119"/>
                </a:lnTo>
                <a:lnTo>
                  <a:pt x="56" y="130"/>
                </a:lnTo>
                <a:lnTo>
                  <a:pt x="42" y="142"/>
                </a:lnTo>
                <a:lnTo>
                  <a:pt x="30" y="155"/>
                </a:lnTo>
                <a:lnTo>
                  <a:pt x="20" y="170"/>
                </a:lnTo>
                <a:lnTo>
                  <a:pt x="12" y="185"/>
                </a:lnTo>
                <a:lnTo>
                  <a:pt x="6" y="202"/>
                </a:lnTo>
                <a:lnTo>
                  <a:pt x="2" y="219"/>
                </a:lnTo>
                <a:lnTo>
                  <a:pt x="0" y="237"/>
                </a:lnTo>
                <a:lnTo>
                  <a:pt x="0" y="237"/>
                </a:lnTo>
                <a:lnTo>
                  <a:pt x="2" y="259"/>
                </a:lnTo>
                <a:lnTo>
                  <a:pt x="8" y="280"/>
                </a:lnTo>
                <a:lnTo>
                  <a:pt x="12" y="292"/>
                </a:lnTo>
                <a:lnTo>
                  <a:pt x="17" y="301"/>
                </a:lnTo>
                <a:lnTo>
                  <a:pt x="23" y="312"/>
                </a:lnTo>
                <a:lnTo>
                  <a:pt x="29" y="321"/>
                </a:lnTo>
                <a:lnTo>
                  <a:pt x="36" y="330"/>
                </a:lnTo>
                <a:lnTo>
                  <a:pt x="44" y="339"/>
                </a:lnTo>
                <a:lnTo>
                  <a:pt x="54" y="347"/>
                </a:lnTo>
                <a:lnTo>
                  <a:pt x="63" y="354"/>
                </a:lnTo>
                <a:lnTo>
                  <a:pt x="76" y="360"/>
                </a:lnTo>
                <a:lnTo>
                  <a:pt x="88" y="366"/>
                </a:lnTo>
                <a:lnTo>
                  <a:pt x="100" y="371"/>
                </a:lnTo>
                <a:lnTo>
                  <a:pt x="113" y="375"/>
                </a:lnTo>
                <a:lnTo>
                  <a:pt x="113" y="375"/>
                </a:lnTo>
                <a:lnTo>
                  <a:pt x="116" y="387"/>
                </a:lnTo>
                <a:lnTo>
                  <a:pt x="119" y="401"/>
                </a:lnTo>
                <a:lnTo>
                  <a:pt x="124" y="412"/>
                </a:lnTo>
                <a:lnTo>
                  <a:pt x="130" y="424"/>
                </a:lnTo>
                <a:lnTo>
                  <a:pt x="137" y="434"/>
                </a:lnTo>
                <a:lnTo>
                  <a:pt x="145" y="443"/>
                </a:lnTo>
                <a:lnTo>
                  <a:pt x="156" y="454"/>
                </a:lnTo>
                <a:lnTo>
                  <a:pt x="165" y="461"/>
                </a:lnTo>
                <a:lnTo>
                  <a:pt x="177" y="469"/>
                </a:lnTo>
                <a:lnTo>
                  <a:pt x="189" y="475"/>
                </a:lnTo>
                <a:lnTo>
                  <a:pt x="202" y="481"/>
                </a:lnTo>
                <a:lnTo>
                  <a:pt x="216" y="485"/>
                </a:lnTo>
                <a:lnTo>
                  <a:pt x="231" y="490"/>
                </a:lnTo>
                <a:lnTo>
                  <a:pt x="248" y="493"/>
                </a:lnTo>
                <a:lnTo>
                  <a:pt x="264" y="494"/>
                </a:lnTo>
                <a:lnTo>
                  <a:pt x="283" y="494"/>
                </a:lnTo>
                <a:lnTo>
                  <a:pt x="283" y="494"/>
                </a:lnTo>
                <a:lnTo>
                  <a:pt x="314" y="493"/>
                </a:lnTo>
                <a:lnTo>
                  <a:pt x="349" y="487"/>
                </a:lnTo>
                <a:lnTo>
                  <a:pt x="387" y="479"/>
                </a:lnTo>
                <a:lnTo>
                  <a:pt x="426" y="467"/>
                </a:lnTo>
                <a:lnTo>
                  <a:pt x="470" y="452"/>
                </a:lnTo>
                <a:lnTo>
                  <a:pt x="517" y="436"/>
                </a:lnTo>
                <a:lnTo>
                  <a:pt x="567" y="415"/>
                </a:lnTo>
                <a:lnTo>
                  <a:pt x="621" y="390"/>
                </a:lnTo>
                <a:lnTo>
                  <a:pt x="621" y="390"/>
                </a:lnTo>
                <a:lnTo>
                  <a:pt x="657" y="408"/>
                </a:lnTo>
                <a:lnTo>
                  <a:pt x="696" y="427"/>
                </a:lnTo>
                <a:lnTo>
                  <a:pt x="730" y="442"/>
                </a:lnTo>
                <a:lnTo>
                  <a:pt x="749" y="449"/>
                </a:lnTo>
                <a:lnTo>
                  <a:pt x="749" y="448"/>
                </a:lnTo>
                <a:lnTo>
                  <a:pt x="749" y="448"/>
                </a:lnTo>
                <a:lnTo>
                  <a:pt x="742" y="446"/>
                </a:lnTo>
                <a:lnTo>
                  <a:pt x="731" y="440"/>
                </a:lnTo>
                <a:lnTo>
                  <a:pt x="704" y="424"/>
                </a:lnTo>
                <a:lnTo>
                  <a:pt x="672" y="401"/>
                </a:lnTo>
                <a:lnTo>
                  <a:pt x="645" y="381"/>
                </a:lnTo>
                <a:lnTo>
                  <a:pt x="645" y="381"/>
                </a:lnTo>
                <a:lnTo>
                  <a:pt x="760" y="330"/>
                </a:lnTo>
                <a:lnTo>
                  <a:pt x="760" y="330"/>
                </a:lnTo>
                <a:lnTo>
                  <a:pt x="786" y="320"/>
                </a:lnTo>
                <a:lnTo>
                  <a:pt x="786" y="320"/>
                </a:lnTo>
                <a:lnTo>
                  <a:pt x="858" y="362"/>
                </a:lnTo>
                <a:lnTo>
                  <a:pt x="931" y="402"/>
                </a:lnTo>
                <a:lnTo>
                  <a:pt x="931" y="402"/>
                </a:lnTo>
                <a:lnTo>
                  <a:pt x="913" y="416"/>
                </a:lnTo>
                <a:lnTo>
                  <a:pt x="893" y="428"/>
                </a:lnTo>
                <a:lnTo>
                  <a:pt x="861" y="445"/>
                </a:lnTo>
                <a:lnTo>
                  <a:pt x="838" y="455"/>
                </a:lnTo>
                <a:lnTo>
                  <a:pt x="829" y="458"/>
                </a:lnTo>
                <a:lnTo>
                  <a:pt x="829" y="458"/>
                </a:lnTo>
                <a:lnTo>
                  <a:pt x="846" y="454"/>
                </a:lnTo>
                <a:lnTo>
                  <a:pt x="866" y="448"/>
                </a:lnTo>
                <a:lnTo>
                  <a:pt x="879" y="442"/>
                </a:lnTo>
                <a:lnTo>
                  <a:pt x="896" y="434"/>
                </a:lnTo>
                <a:lnTo>
                  <a:pt x="944" y="408"/>
                </a:lnTo>
                <a:lnTo>
                  <a:pt x="944" y="408"/>
                </a:lnTo>
                <a:lnTo>
                  <a:pt x="985" y="430"/>
                </a:lnTo>
                <a:lnTo>
                  <a:pt x="1026" y="449"/>
                </a:lnTo>
                <a:lnTo>
                  <a:pt x="1065" y="467"/>
                </a:lnTo>
                <a:lnTo>
                  <a:pt x="1103" y="482"/>
                </a:lnTo>
                <a:lnTo>
                  <a:pt x="1139" y="496"/>
                </a:lnTo>
                <a:lnTo>
                  <a:pt x="1174" y="506"/>
                </a:lnTo>
                <a:lnTo>
                  <a:pt x="1206" y="512"/>
                </a:lnTo>
                <a:lnTo>
                  <a:pt x="1221" y="514"/>
                </a:lnTo>
                <a:lnTo>
                  <a:pt x="1236" y="514"/>
                </a:lnTo>
                <a:lnTo>
                  <a:pt x="1236" y="514"/>
                </a:lnTo>
                <a:lnTo>
                  <a:pt x="1254" y="514"/>
                </a:lnTo>
                <a:lnTo>
                  <a:pt x="1274" y="512"/>
                </a:lnTo>
                <a:lnTo>
                  <a:pt x="1292" y="509"/>
                </a:lnTo>
                <a:lnTo>
                  <a:pt x="1308" y="505"/>
                </a:lnTo>
                <a:lnTo>
                  <a:pt x="1325" y="500"/>
                </a:lnTo>
                <a:lnTo>
                  <a:pt x="1340" y="494"/>
                </a:lnTo>
                <a:lnTo>
                  <a:pt x="1354" y="488"/>
                </a:lnTo>
                <a:lnTo>
                  <a:pt x="1367" y="481"/>
                </a:lnTo>
                <a:lnTo>
                  <a:pt x="1379" y="473"/>
                </a:lnTo>
                <a:lnTo>
                  <a:pt x="1390" y="464"/>
                </a:lnTo>
                <a:lnTo>
                  <a:pt x="1399" y="455"/>
                </a:lnTo>
                <a:lnTo>
                  <a:pt x="1408" y="445"/>
                </a:lnTo>
                <a:lnTo>
                  <a:pt x="1414" y="434"/>
                </a:lnTo>
                <a:lnTo>
                  <a:pt x="1419" y="422"/>
                </a:lnTo>
                <a:lnTo>
                  <a:pt x="1423" y="412"/>
                </a:lnTo>
                <a:lnTo>
                  <a:pt x="1425" y="399"/>
                </a:lnTo>
                <a:lnTo>
                  <a:pt x="1425" y="399"/>
                </a:lnTo>
                <a:lnTo>
                  <a:pt x="1438" y="396"/>
                </a:lnTo>
                <a:lnTo>
                  <a:pt x="1450" y="392"/>
                </a:lnTo>
                <a:lnTo>
                  <a:pt x="1462" y="387"/>
                </a:lnTo>
                <a:lnTo>
                  <a:pt x="1473" y="381"/>
                </a:lnTo>
                <a:lnTo>
                  <a:pt x="1484" y="374"/>
                </a:lnTo>
                <a:lnTo>
                  <a:pt x="1493" y="368"/>
                </a:lnTo>
                <a:lnTo>
                  <a:pt x="1502" y="359"/>
                </a:lnTo>
                <a:lnTo>
                  <a:pt x="1509" y="351"/>
                </a:lnTo>
                <a:lnTo>
                  <a:pt x="1515" y="342"/>
                </a:lnTo>
                <a:lnTo>
                  <a:pt x="1521" y="333"/>
                </a:lnTo>
                <a:lnTo>
                  <a:pt x="1526" y="324"/>
                </a:lnTo>
                <a:lnTo>
                  <a:pt x="1530" y="314"/>
                </a:lnTo>
                <a:lnTo>
                  <a:pt x="1533" y="304"/>
                </a:lnTo>
                <a:lnTo>
                  <a:pt x="1536" y="294"/>
                </a:lnTo>
                <a:lnTo>
                  <a:pt x="1538" y="283"/>
                </a:lnTo>
                <a:lnTo>
                  <a:pt x="1538" y="274"/>
                </a:lnTo>
                <a:lnTo>
                  <a:pt x="1538" y="274"/>
                </a:lnTo>
                <a:close/>
                <a:moveTo>
                  <a:pt x="760" y="176"/>
                </a:moveTo>
                <a:lnTo>
                  <a:pt x="760" y="176"/>
                </a:lnTo>
                <a:lnTo>
                  <a:pt x="798" y="157"/>
                </a:lnTo>
                <a:lnTo>
                  <a:pt x="798" y="157"/>
                </a:lnTo>
                <a:lnTo>
                  <a:pt x="867" y="193"/>
                </a:lnTo>
                <a:lnTo>
                  <a:pt x="867" y="193"/>
                </a:lnTo>
                <a:lnTo>
                  <a:pt x="923" y="225"/>
                </a:lnTo>
                <a:lnTo>
                  <a:pt x="923" y="225"/>
                </a:lnTo>
                <a:lnTo>
                  <a:pt x="764" y="294"/>
                </a:lnTo>
                <a:lnTo>
                  <a:pt x="764" y="294"/>
                </a:lnTo>
                <a:lnTo>
                  <a:pt x="740" y="279"/>
                </a:lnTo>
                <a:lnTo>
                  <a:pt x="740" y="279"/>
                </a:lnTo>
                <a:lnTo>
                  <a:pt x="653" y="232"/>
                </a:lnTo>
                <a:lnTo>
                  <a:pt x="653" y="232"/>
                </a:lnTo>
                <a:lnTo>
                  <a:pt x="760" y="176"/>
                </a:lnTo>
                <a:lnTo>
                  <a:pt x="760" y="176"/>
                </a:lnTo>
                <a:close/>
                <a:moveTo>
                  <a:pt x="35" y="250"/>
                </a:moveTo>
                <a:lnTo>
                  <a:pt x="35" y="250"/>
                </a:lnTo>
                <a:lnTo>
                  <a:pt x="36" y="235"/>
                </a:lnTo>
                <a:lnTo>
                  <a:pt x="39" y="219"/>
                </a:lnTo>
                <a:lnTo>
                  <a:pt x="44" y="203"/>
                </a:lnTo>
                <a:lnTo>
                  <a:pt x="51" y="190"/>
                </a:lnTo>
                <a:lnTo>
                  <a:pt x="60" y="175"/>
                </a:lnTo>
                <a:lnTo>
                  <a:pt x="69" y="163"/>
                </a:lnTo>
                <a:lnTo>
                  <a:pt x="82" y="149"/>
                </a:lnTo>
                <a:lnTo>
                  <a:pt x="95" y="139"/>
                </a:lnTo>
                <a:lnTo>
                  <a:pt x="110" y="128"/>
                </a:lnTo>
                <a:lnTo>
                  <a:pt x="125" y="118"/>
                </a:lnTo>
                <a:lnTo>
                  <a:pt x="142" y="110"/>
                </a:lnTo>
                <a:lnTo>
                  <a:pt x="159" y="102"/>
                </a:lnTo>
                <a:lnTo>
                  <a:pt x="178" y="98"/>
                </a:lnTo>
                <a:lnTo>
                  <a:pt x="196" y="93"/>
                </a:lnTo>
                <a:lnTo>
                  <a:pt x="216" y="90"/>
                </a:lnTo>
                <a:lnTo>
                  <a:pt x="237" y="90"/>
                </a:lnTo>
                <a:lnTo>
                  <a:pt x="237" y="90"/>
                </a:lnTo>
                <a:lnTo>
                  <a:pt x="252" y="90"/>
                </a:lnTo>
                <a:lnTo>
                  <a:pt x="269" y="92"/>
                </a:lnTo>
                <a:lnTo>
                  <a:pt x="289" y="96"/>
                </a:lnTo>
                <a:lnTo>
                  <a:pt x="308" y="101"/>
                </a:lnTo>
                <a:lnTo>
                  <a:pt x="351" y="113"/>
                </a:lnTo>
                <a:lnTo>
                  <a:pt x="396" y="128"/>
                </a:lnTo>
                <a:lnTo>
                  <a:pt x="446" y="148"/>
                </a:lnTo>
                <a:lnTo>
                  <a:pt x="496" y="169"/>
                </a:lnTo>
                <a:lnTo>
                  <a:pt x="548" y="193"/>
                </a:lnTo>
                <a:lnTo>
                  <a:pt x="600" y="219"/>
                </a:lnTo>
                <a:lnTo>
                  <a:pt x="600" y="219"/>
                </a:lnTo>
                <a:lnTo>
                  <a:pt x="526" y="252"/>
                </a:lnTo>
                <a:lnTo>
                  <a:pt x="455" y="280"/>
                </a:lnTo>
                <a:lnTo>
                  <a:pt x="455" y="280"/>
                </a:lnTo>
                <a:lnTo>
                  <a:pt x="403" y="259"/>
                </a:lnTo>
                <a:lnTo>
                  <a:pt x="379" y="250"/>
                </a:lnTo>
                <a:lnTo>
                  <a:pt x="355" y="243"/>
                </a:lnTo>
                <a:lnTo>
                  <a:pt x="334" y="237"/>
                </a:lnTo>
                <a:lnTo>
                  <a:pt x="313" y="232"/>
                </a:lnTo>
                <a:lnTo>
                  <a:pt x="292" y="231"/>
                </a:lnTo>
                <a:lnTo>
                  <a:pt x="273" y="229"/>
                </a:lnTo>
                <a:lnTo>
                  <a:pt x="273" y="229"/>
                </a:lnTo>
                <a:lnTo>
                  <a:pt x="255" y="229"/>
                </a:lnTo>
                <a:lnTo>
                  <a:pt x="239" y="231"/>
                </a:lnTo>
                <a:lnTo>
                  <a:pt x="224" y="234"/>
                </a:lnTo>
                <a:lnTo>
                  <a:pt x="207" y="237"/>
                </a:lnTo>
                <a:lnTo>
                  <a:pt x="193" y="241"/>
                </a:lnTo>
                <a:lnTo>
                  <a:pt x="180" y="246"/>
                </a:lnTo>
                <a:lnTo>
                  <a:pt x="168" y="252"/>
                </a:lnTo>
                <a:lnTo>
                  <a:pt x="157" y="259"/>
                </a:lnTo>
                <a:lnTo>
                  <a:pt x="147" y="267"/>
                </a:lnTo>
                <a:lnTo>
                  <a:pt x="137" y="276"/>
                </a:lnTo>
                <a:lnTo>
                  <a:pt x="130" y="286"/>
                </a:lnTo>
                <a:lnTo>
                  <a:pt x="124" y="297"/>
                </a:lnTo>
                <a:lnTo>
                  <a:pt x="119" y="309"/>
                </a:lnTo>
                <a:lnTo>
                  <a:pt x="115" y="323"/>
                </a:lnTo>
                <a:lnTo>
                  <a:pt x="113" y="338"/>
                </a:lnTo>
                <a:lnTo>
                  <a:pt x="112" y="353"/>
                </a:lnTo>
                <a:lnTo>
                  <a:pt x="112" y="353"/>
                </a:lnTo>
                <a:lnTo>
                  <a:pt x="112" y="357"/>
                </a:lnTo>
                <a:lnTo>
                  <a:pt x="112" y="357"/>
                </a:lnTo>
                <a:lnTo>
                  <a:pt x="97" y="350"/>
                </a:lnTo>
                <a:lnTo>
                  <a:pt x="83" y="341"/>
                </a:lnTo>
                <a:lnTo>
                  <a:pt x="69" y="330"/>
                </a:lnTo>
                <a:lnTo>
                  <a:pt x="57" y="317"/>
                </a:lnTo>
                <a:lnTo>
                  <a:pt x="48" y="303"/>
                </a:lnTo>
                <a:lnTo>
                  <a:pt x="41" y="286"/>
                </a:lnTo>
                <a:lnTo>
                  <a:pt x="36" y="270"/>
                </a:lnTo>
                <a:lnTo>
                  <a:pt x="35" y="250"/>
                </a:lnTo>
                <a:lnTo>
                  <a:pt x="35" y="250"/>
                </a:lnTo>
                <a:close/>
                <a:moveTo>
                  <a:pt x="147" y="356"/>
                </a:moveTo>
                <a:lnTo>
                  <a:pt x="147" y="356"/>
                </a:lnTo>
                <a:lnTo>
                  <a:pt x="148" y="342"/>
                </a:lnTo>
                <a:lnTo>
                  <a:pt x="150" y="329"/>
                </a:lnTo>
                <a:lnTo>
                  <a:pt x="153" y="317"/>
                </a:lnTo>
                <a:lnTo>
                  <a:pt x="157" y="306"/>
                </a:lnTo>
                <a:lnTo>
                  <a:pt x="163" y="295"/>
                </a:lnTo>
                <a:lnTo>
                  <a:pt x="169" y="286"/>
                </a:lnTo>
                <a:lnTo>
                  <a:pt x="177" y="277"/>
                </a:lnTo>
                <a:lnTo>
                  <a:pt x="186" y="270"/>
                </a:lnTo>
                <a:lnTo>
                  <a:pt x="195" y="264"/>
                </a:lnTo>
                <a:lnTo>
                  <a:pt x="204" y="258"/>
                </a:lnTo>
                <a:lnTo>
                  <a:pt x="215" y="253"/>
                </a:lnTo>
                <a:lnTo>
                  <a:pt x="225" y="250"/>
                </a:lnTo>
                <a:lnTo>
                  <a:pt x="237" y="247"/>
                </a:lnTo>
                <a:lnTo>
                  <a:pt x="249" y="244"/>
                </a:lnTo>
                <a:lnTo>
                  <a:pt x="273" y="243"/>
                </a:lnTo>
                <a:lnTo>
                  <a:pt x="273" y="243"/>
                </a:lnTo>
                <a:lnTo>
                  <a:pt x="290" y="244"/>
                </a:lnTo>
                <a:lnTo>
                  <a:pt x="308" y="246"/>
                </a:lnTo>
                <a:lnTo>
                  <a:pt x="326" y="250"/>
                </a:lnTo>
                <a:lnTo>
                  <a:pt x="346" y="256"/>
                </a:lnTo>
                <a:lnTo>
                  <a:pt x="366" y="262"/>
                </a:lnTo>
                <a:lnTo>
                  <a:pt x="387" y="271"/>
                </a:lnTo>
                <a:lnTo>
                  <a:pt x="431" y="291"/>
                </a:lnTo>
                <a:lnTo>
                  <a:pt x="431" y="291"/>
                </a:lnTo>
                <a:lnTo>
                  <a:pt x="387" y="307"/>
                </a:lnTo>
                <a:lnTo>
                  <a:pt x="344" y="323"/>
                </a:lnTo>
                <a:lnTo>
                  <a:pt x="305" y="335"/>
                </a:lnTo>
                <a:lnTo>
                  <a:pt x="269" y="345"/>
                </a:lnTo>
                <a:lnTo>
                  <a:pt x="236" y="354"/>
                </a:lnTo>
                <a:lnTo>
                  <a:pt x="207" y="360"/>
                </a:lnTo>
                <a:lnTo>
                  <a:pt x="181" y="365"/>
                </a:lnTo>
                <a:lnTo>
                  <a:pt x="159" y="366"/>
                </a:lnTo>
                <a:lnTo>
                  <a:pt x="159" y="366"/>
                </a:lnTo>
                <a:lnTo>
                  <a:pt x="148" y="365"/>
                </a:lnTo>
                <a:lnTo>
                  <a:pt x="148" y="365"/>
                </a:lnTo>
                <a:lnTo>
                  <a:pt x="147" y="356"/>
                </a:lnTo>
                <a:lnTo>
                  <a:pt x="147" y="356"/>
                </a:lnTo>
                <a:close/>
                <a:moveTo>
                  <a:pt x="283" y="481"/>
                </a:moveTo>
                <a:lnTo>
                  <a:pt x="283" y="481"/>
                </a:lnTo>
                <a:lnTo>
                  <a:pt x="257" y="479"/>
                </a:lnTo>
                <a:lnTo>
                  <a:pt x="243" y="476"/>
                </a:lnTo>
                <a:lnTo>
                  <a:pt x="233" y="475"/>
                </a:lnTo>
                <a:lnTo>
                  <a:pt x="221" y="470"/>
                </a:lnTo>
                <a:lnTo>
                  <a:pt x="210" y="466"/>
                </a:lnTo>
                <a:lnTo>
                  <a:pt x="201" y="461"/>
                </a:lnTo>
                <a:lnTo>
                  <a:pt x="192" y="455"/>
                </a:lnTo>
                <a:lnTo>
                  <a:pt x="183" y="448"/>
                </a:lnTo>
                <a:lnTo>
                  <a:pt x="175" y="440"/>
                </a:lnTo>
                <a:lnTo>
                  <a:pt x="169" y="433"/>
                </a:lnTo>
                <a:lnTo>
                  <a:pt x="163" y="424"/>
                </a:lnTo>
                <a:lnTo>
                  <a:pt x="159" y="413"/>
                </a:lnTo>
                <a:lnTo>
                  <a:pt x="154" y="402"/>
                </a:lnTo>
                <a:lnTo>
                  <a:pt x="151" y="392"/>
                </a:lnTo>
                <a:lnTo>
                  <a:pt x="150" y="380"/>
                </a:lnTo>
                <a:lnTo>
                  <a:pt x="150" y="380"/>
                </a:lnTo>
                <a:lnTo>
                  <a:pt x="159" y="380"/>
                </a:lnTo>
                <a:lnTo>
                  <a:pt x="159" y="380"/>
                </a:lnTo>
                <a:lnTo>
                  <a:pt x="205" y="378"/>
                </a:lnTo>
                <a:lnTo>
                  <a:pt x="249" y="375"/>
                </a:lnTo>
                <a:lnTo>
                  <a:pt x="290" y="371"/>
                </a:lnTo>
                <a:lnTo>
                  <a:pt x="328" y="365"/>
                </a:lnTo>
                <a:lnTo>
                  <a:pt x="366" y="356"/>
                </a:lnTo>
                <a:lnTo>
                  <a:pt x="402" y="345"/>
                </a:lnTo>
                <a:lnTo>
                  <a:pt x="440" y="332"/>
                </a:lnTo>
                <a:lnTo>
                  <a:pt x="479" y="315"/>
                </a:lnTo>
                <a:lnTo>
                  <a:pt x="479" y="315"/>
                </a:lnTo>
                <a:lnTo>
                  <a:pt x="589" y="374"/>
                </a:lnTo>
                <a:lnTo>
                  <a:pt x="589" y="374"/>
                </a:lnTo>
                <a:lnTo>
                  <a:pt x="496" y="418"/>
                </a:lnTo>
                <a:lnTo>
                  <a:pt x="453" y="436"/>
                </a:lnTo>
                <a:lnTo>
                  <a:pt x="414" y="451"/>
                </a:lnTo>
                <a:lnTo>
                  <a:pt x="378" y="464"/>
                </a:lnTo>
                <a:lnTo>
                  <a:pt x="344" y="473"/>
                </a:lnTo>
                <a:lnTo>
                  <a:pt x="313" y="479"/>
                </a:lnTo>
                <a:lnTo>
                  <a:pt x="298" y="481"/>
                </a:lnTo>
                <a:lnTo>
                  <a:pt x="283" y="481"/>
                </a:lnTo>
                <a:lnTo>
                  <a:pt x="283" y="481"/>
                </a:lnTo>
                <a:close/>
                <a:moveTo>
                  <a:pt x="613" y="363"/>
                </a:moveTo>
                <a:lnTo>
                  <a:pt x="613" y="363"/>
                </a:lnTo>
                <a:lnTo>
                  <a:pt x="557" y="332"/>
                </a:lnTo>
                <a:lnTo>
                  <a:pt x="503" y="304"/>
                </a:lnTo>
                <a:lnTo>
                  <a:pt x="503" y="304"/>
                </a:lnTo>
                <a:lnTo>
                  <a:pt x="567" y="274"/>
                </a:lnTo>
                <a:lnTo>
                  <a:pt x="639" y="238"/>
                </a:lnTo>
                <a:lnTo>
                  <a:pt x="639" y="238"/>
                </a:lnTo>
                <a:lnTo>
                  <a:pt x="690" y="265"/>
                </a:lnTo>
                <a:lnTo>
                  <a:pt x="740" y="294"/>
                </a:lnTo>
                <a:lnTo>
                  <a:pt x="740" y="294"/>
                </a:lnTo>
                <a:lnTo>
                  <a:pt x="751" y="300"/>
                </a:lnTo>
                <a:lnTo>
                  <a:pt x="751" y="300"/>
                </a:lnTo>
                <a:lnTo>
                  <a:pt x="680" y="332"/>
                </a:lnTo>
                <a:lnTo>
                  <a:pt x="613" y="363"/>
                </a:lnTo>
                <a:lnTo>
                  <a:pt x="613" y="363"/>
                </a:lnTo>
                <a:close/>
                <a:moveTo>
                  <a:pt x="799" y="314"/>
                </a:moveTo>
                <a:lnTo>
                  <a:pt x="799" y="314"/>
                </a:lnTo>
                <a:lnTo>
                  <a:pt x="953" y="241"/>
                </a:lnTo>
                <a:lnTo>
                  <a:pt x="953" y="241"/>
                </a:lnTo>
                <a:lnTo>
                  <a:pt x="1024" y="282"/>
                </a:lnTo>
                <a:lnTo>
                  <a:pt x="1089" y="318"/>
                </a:lnTo>
                <a:lnTo>
                  <a:pt x="1089" y="318"/>
                </a:lnTo>
                <a:lnTo>
                  <a:pt x="1027" y="348"/>
                </a:lnTo>
                <a:lnTo>
                  <a:pt x="958" y="383"/>
                </a:lnTo>
                <a:lnTo>
                  <a:pt x="958" y="383"/>
                </a:lnTo>
                <a:lnTo>
                  <a:pt x="940" y="392"/>
                </a:lnTo>
                <a:lnTo>
                  <a:pt x="940" y="392"/>
                </a:lnTo>
                <a:lnTo>
                  <a:pt x="869" y="353"/>
                </a:lnTo>
                <a:lnTo>
                  <a:pt x="799" y="314"/>
                </a:lnTo>
                <a:lnTo>
                  <a:pt x="799" y="314"/>
                </a:lnTo>
                <a:close/>
                <a:moveTo>
                  <a:pt x="1236" y="500"/>
                </a:moveTo>
                <a:lnTo>
                  <a:pt x="1236" y="500"/>
                </a:lnTo>
                <a:lnTo>
                  <a:pt x="1221" y="500"/>
                </a:lnTo>
                <a:lnTo>
                  <a:pt x="1207" y="499"/>
                </a:lnTo>
                <a:lnTo>
                  <a:pt x="1175" y="493"/>
                </a:lnTo>
                <a:lnTo>
                  <a:pt x="1144" y="484"/>
                </a:lnTo>
                <a:lnTo>
                  <a:pt x="1109" y="472"/>
                </a:lnTo>
                <a:lnTo>
                  <a:pt x="1073" y="457"/>
                </a:lnTo>
                <a:lnTo>
                  <a:pt x="1035" y="440"/>
                </a:lnTo>
                <a:lnTo>
                  <a:pt x="996" y="421"/>
                </a:lnTo>
                <a:lnTo>
                  <a:pt x="956" y="401"/>
                </a:lnTo>
                <a:lnTo>
                  <a:pt x="956" y="401"/>
                </a:lnTo>
                <a:lnTo>
                  <a:pt x="1030" y="357"/>
                </a:lnTo>
                <a:lnTo>
                  <a:pt x="1065" y="339"/>
                </a:lnTo>
                <a:lnTo>
                  <a:pt x="1098" y="323"/>
                </a:lnTo>
                <a:lnTo>
                  <a:pt x="1098" y="323"/>
                </a:lnTo>
                <a:lnTo>
                  <a:pt x="1133" y="339"/>
                </a:lnTo>
                <a:lnTo>
                  <a:pt x="1168" y="356"/>
                </a:lnTo>
                <a:lnTo>
                  <a:pt x="1203" y="369"/>
                </a:lnTo>
                <a:lnTo>
                  <a:pt x="1237" y="381"/>
                </a:lnTo>
                <a:lnTo>
                  <a:pt x="1274" y="390"/>
                </a:lnTo>
                <a:lnTo>
                  <a:pt x="1310" y="396"/>
                </a:lnTo>
                <a:lnTo>
                  <a:pt x="1349" y="401"/>
                </a:lnTo>
                <a:lnTo>
                  <a:pt x="1390" y="402"/>
                </a:lnTo>
                <a:lnTo>
                  <a:pt x="1390" y="402"/>
                </a:lnTo>
                <a:lnTo>
                  <a:pt x="1413" y="401"/>
                </a:lnTo>
                <a:lnTo>
                  <a:pt x="1413" y="401"/>
                </a:lnTo>
                <a:lnTo>
                  <a:pt x="1411" y="412"/>
                </a:lnTo>
                <a:lnTo>
                  <a:pt x="1407" y="422"/>
                </a:lnTo>
                <a:lnTo>
                  <a:pt x="1402" y="433"/>
                </a:lnTo>
                <a:lnTo>
                  <a:pt x="1394" y="442"/>
                </a:lnTo>
                <a:lnTo>
                  <a:pt x="1387" y="451"/>
                </a:lnTo>
                <a:lnTo>
                  <a:pt x="1376" y="460"/>
                </a:lnTo>
                <a:lnTo>
                  <a:pt x="1366" y="466"/>
                </a:lnTo>
                <a:lnTo>
                  <a:pt x="1354" y="473"/>
                </a:lnTo>
                <a:lnTo>
                  <a:pt x="1342" y="479"/>
                </a:lnTo>
                <a:lnTo>
                  <a:pt x="1328" y="485"/>
                </a:lnTo>
                <a:lnTo>
                  <a:pt x="1314" y="490"/>
                </a:lnTo>
                <a:lnTo>
                  <a:pt x="1299" y="493"/>
                </a:lnTo>
                <a:lnTo>
                  <a:pt x="1268" y="499"/>
                </a:lnTo>
                <a:lnTo>
                  <a:pt x="1236" y="500"/>
                </a:lnTo>
                <a:lnTo>
                  <a:pt x="1236" y="500"/>
                </a:lnTo>
                <a:close/>
                <a:moveTo>
                  <a:pt x="1112" y="315"/>
                </a:moveTo>
                <a:lnTo>
                  <a:pt x="1112" y="315"/>
                </a:lnTo>
                <a:lnTo>
                  <a:pt x="1156" y="297"/>
                </a:lnTo>
                <a:lnTo>
                  <a:pt x="1175" y="289"/>
                </a:lnTo>
                <a:lnTo>
                  <a:pt x="1195" y="283"/>
                </a:lnTo>
                <a:lnTo>
                  <a:pt x="1215" y="279"/>
                </a:lnTo>
                <a:lnTo>
                  <a:pt x="1234" y="276"/>
                </a:lnTo>
                <a:lnTo>
                  <a:pt x="1252" y="273"/>
                </a:lnTo>
                <a:lnTo>
                  <a:pt x="1271" y="273"/>
                </a:lnTo>
                <a:lnTo>
                  <a:pt x="1271" y="273"/>
                </a:lnTo>
                <a:lnTo>
                  <a:pt x="1284" y="273"/>
                </a:lnTo>
                <a:lnTo>
                  <a:pt x="1298" y="274"/>
                </a:lnTo>
                <a:lnTo>
                  <a:pt x="1311" y="277"/>
                </a:lnTo>
                <a:lnTo>
                  <a:pt x="1323" y="280"/>
                </a:lnTo>
                <a:lnTo>
                  <a:pt x="1336" y="285"/>
                </a:lnTo>
                <a:lnTo>
                  <a:pt x="1348" y="289"/>
                </a:lnTo>
                <a:lnTo>
                  <a:pt x="1358" y="295"/>
                </a:lnTo>
                <a:lnTo>
                  <a:pt x="1369" y="303"/>
                </a:lnTo>
                <a:lnTo>
                  <a:pt x="1378" y="311"/>
                </a:lnTo>
                <a:lnTo>
                  <a:pt x="1387" y="320"/>
                </a:lnTo>
                <a:lnTo>
                  <a:pt x="1394" y="329"/>
                </a:lnTo>
                <a:lnTo>
                  <a:pt x="1401" y="339"/>
                </a:lnTo>
                <a:lnTo>
                  <a:pt x="1405" y="350"/>
                </a:lnTo>
                <a:lnTo>
                  <a:pt x="1410" y="362"/>
                </a:lnTo>
                <a:lnTo>
                  <a:pt x="1413" y="374"/>
                </a:lnTo>
                <a:lnTo>
                  <a:pt x="1414" y="387"/>
                </a:lnTo>
                <a:lnTo>
                  <a:pt x="1414" y="387"/>
                </a:lnTo>
                <a:lnTo>
                  <a:pt x="1390" y="389"/>
                </a:lnTo>
                <a:lnTo>
                  <a:pt x="1390" y="389"/>
                </a:lnTo>
                <a:lnTo>
                  <a:pt x="1351" y="387"/>
                </a:lnTo>
                <a:lnTo>
                  <a:pt x="1314" y="384"/>
                </a:lnTo>
                <a:lnTo>
                  <a:pt x="1280" y="377"/>
                </a:lnTo>
                <a:lnTo>
                  <a:pt x="1245" y="369"/>
                </a:lnTo>
                <a:lnTo>
                  <a:pt x="1212" y="359"/>
                </a:lnTo>
                <a:lnTo>
                  <a:pt x="1178" y="345"/>
                </a:lnTo>
                <a:lnTo>
                  <a:pt x="1145" y="332"/>
                </a:lnTo>
                <a:lnTo>
                  <a:pt x="1112" y="315"/>
                </a:lnTo>
                <a:lnTo>
                  <a:pt x="1112" y="315"/>
                </a:lnTo>
                <a:close/>
                <a:moveTo>
                  <a:pt x="1425" y="384"/>
                </a:moveTo>
                <a:lnTo>
                  <a:pt x="1425" y="384"/>
                </a:lnTo>
                <a:lnTo>
                  <a:pt x="1423" y="372"/>
                </a:lnTo>
                <a:lnTo>
                  <a:pt x="1420" y="359"/>
                </a:lnTo>
                <a:lnTo>
                  <a:pt x="1417" y="347"/>
                </a:lnTo>
                <a:lnTo>
                  <a:pt x="1411" y="335"/>
                </a:lnTo>
                <a:lnTo>
                  <a:pt x="1405" y="324"/>
                </a:lnTo>
                <a:lnTo>
                  <a:pt x="1397" y="314"/>
                </a:lnTo>
                <a:lnTo>
                  <a:pt x="1388" y="303"/>
                </a:lnTo>
                <a:lnTo>
                  <a:pt x="1378" y="294"/>
                </a:lnTo>
                <a:lnTo>
                  <a:pt x="1367" y="286"/>
                </a:lnTo>
                <a:lnTo>
                  <a:pt x="1355" y="280"/>
                </a:lnTo>
                <a:lnTo>
                  <a:pt x="1343" y="273"/>
                </a:lnTo>
                <a:lnTo>
                  <a:pt x="1330" y="268"/>
                </a:lnTo>
                <a:lnTo>
                  <a:pt x="1316" y="264"/>
                </a:lnTo>
                <a:lnTo>
                  <a:pt x="1301" y="261"/>
                </a:lnTo>
                <a:lnTo>
                  <a:pt x="1287" y="259"/>
                </a:lnTo>
                <a:lnTo>
                  <a:pt x="1271" y="259"/>
                </a:lnTo>
                <a:lnTo>
                  <a:pt x="1271" y="259"/>
                </a:lnTo>
                <a:lnTo>
                  <a:pt x="1251" y="259"/>
                </a:lnTo>
                <a:lnTo>
                  <a:pt x="1231" y="262"/>
                </a:lnTo>
                <a:lnTo>
                  <a:pt x="1212" y="267"/>
                </a:lnTo>
                <a:lnTo>
                  <a:pt x="1192" y="273"/>
                </a:lnTo>
                <a:lnTo>
                  <a:pt x="1171" y="280"/>
                </a:lnTo>
                <a:lnTo>
                  <a:pt x="1148" y="289"/>
                </a:lnTo>
                <a:lnTo>
                  <a:pt x="1103" y="311"/>
                </a:lnTo>
                <a:lnTo>
                  <a:pt x="1103" y="311"/>
                </a:lnTo>
                <a:lnTo>
                  <a:pt x="1038" y="276"/>
                </a:lnTo>
                <a:lnTo>
                  <a:pt x="967" y="235"/>
                </a:lnTo>
                <a:lnTo>
                  <a:pt x="967" y="235"/>
                </a:lnTo>
                <a:lnTo>
                  <a:pt x="1015" y="214"/>
                </a:lnTo>
                <a:lnTo>
                  <a:pt x="1061" y="194"/>
                </a:lnTo>
                <a:lnTo>
                  <a:pt x="1104" y="176"/>
                </a:lnTo>
                <a:lnTo>
                  <a:pt x="1148" y="163"/>
                </a:lnTo>
                <a:lnTo>
                  <a:pt x="1191" y="151"/>
                </a:lnTo>
                <a:lnTo>
                  <a:pt x="1231" y="142"/>
                </a:lnTo>
                <a:lnTo>
                  <a:pt x="1274" y="136"/>
                </a:lnTo>
                <a:lnTo>
                  <a:pt x="1295" y="134"/>
                </a:lnTo>
                <a:lnTo>
                  <a:pt x="1314" y="134"/>
                </a:lnTo>
                <a:lnTo>
                  <a:pt x="1314" y="134"/>
                </a:lnTo>
                <a:lnTo>
                  <a:pt x="1343" y="134"/>
                </a:lnTo>
                <a:lnTo>
                  <a:pt x="1367" y="137"/>
                </a:lnTo>
                <a:lnTo>
                  <a:pt x="1391" y="142"/>
                </a:lnTo>
                <a:lnTo>
                  <a:pt x="1413" y="148"/>
                </a:lnTo>
                <a:lnTo>
                  <a:pt x="1432" y="154"/>
                </a:lnTo>
                <a:lnTo>
                  <a:pt x="1449" y="163"/>
                </a:lnTo>
                <a:lnTo>
                  <a:pt x="1464" y="172"/>
                </a:lnTo>
                <a:lnTo>
                  <a:pt x="1478" y="182"/>
                </a:lnTo>
                <a:lnTo>
                  <a:pt x="1490" y="193"/>
                </a:lnTo>
                <a:lnTo>
                  <a:pt x="1499" y="203"/>
                </a:lnTo>
                <a:lnTo>
                  <a:pt x="1506" y="216"/>
                </a:lnTo>
                <a:lnTo>
                  <a:pt x="1514" y="228"/>
                </a:lnTo>
                <a:lnTo>
                  <a:pt x="1518" y="240"/>
                </a:lnTo>
                <a:lnTo>
                  <a:pt x="1521" y="252"/>
                </a:lnTo>
                <a:lnTo>
                  <a:pt x="1524" y="262"/>
                </a:lnTo>
                <a:lnTo>
                  <a:pt x="1524" y="274"/>
                </a:lnTo>
                <a:lnTo>
                  <a:pt x="1524" y="274"/>
                </a:lnTo>
                <a:lnTo>
                  <a:pt x="1524" y="283"/>
                </a:lnTo>
                <a:lnTo>
                  <a:pt x="1523" y="292"/>
                </a:lnTo>
                <a:lnTo>
                  <a:pt x="1517" y="311"/>
                </a:lnTo>
                <a:lnTo>
                  <a:pt x="1509" y="329"/>
                </a:lnTo>
                <a:lnTo>
                  <a:pt x="1497" y="344"/>
                </a:lnTo>
                <a:lnTo>
                  <a:pt x="1482" y="357"/>
                </a:lnTo>
                <a:lnTo>
                  <a:pt x="1465" y="369"/>
                </a:lnTo>
                <a:lnTo>
                  <a:pt x="1446" y="378"/>
                </a:lnTo>
                <a:lnTo>
                  <a:pt x="1425" y="384"/>
                </a:lnTo>
                <a:lnTo>
                  <a:pt x="1425" y="384"/>
                </a:lnTo>
                <a:close/>
              </a:path>
            </a:pathLst>
          </a:custGeom>
          <a:solidFill>
            <a:srgbClr val="F0CD93"/>
          </a:solidFill>
          <a:ln>
            <a:solidFill>
              <a:srgbClr val="F0CD93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0CD93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0CD9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01 /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0CD9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研究背景与意义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0CD9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/>
          <p:nvPr/>
        </p:nvSpPr>
        <p:spPr bwMode="auto">
          <a:xfrm>
            <a:off x="5378907" y="2445605"/>
            <a:ext cx="1308100" cy="638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8033" y="0"/>
                  <a:pt x="5264" y="2168"/>
                  <a:pt x="3152" y="6495"/>
                </a:cubicBezTo>
                <a:cubicBezTo>
                  <a:pt x="1111" y="10679"/>
                  <a:pt x="67" y="16118"/>
                  <a:pt x="0" y="21600"/>
                </a:cubicBezTo>
                <a:lnTo>
                  <a:pt x="4982" y="21600"/>
                </a:lnTo>
                <a:cubicBezTo>
                  <a:pt x="5023" y="18570"/>
                  <a:pt x="5604" y="15568"/>
                  <a:pt x="6732" y="13255"/>
                </a:cubicBezTo>
                <a:cubicBezTo>
                  <a:pt x="7904" y="10854"/>
                  <a:pt x="9439" y="9656"/>
                  <a:pt x="10975" y="9656"/>
                </a:cubicBezTo>
                <a:cubicBezTo>
                  <a:pt x="12511" y="9656"/>
                  <a:pt x="14043" y="10854"/>
                  <a:pt x="15215" y="13255"/>
                </a:cubicBezTo>
                <a:cubicBezTo>
                  <a:pt x="16344" y="15568"/>
                  <a:pt x="16924" y="18570"/>
                  <a:pt x="16966" y="21600"/>
                </a:cubicBezTo>
                <a:lnTo>
                  <a:pt x="21599" y="21600"/>
                </a:lnTo>
                <a:cubicBezTo>
                  <a:pt x="21532" y="16118"/>
                  <a:pt x="20488" y="10679"/>
                  <a:pt x="18447" y="6495"/>
                </a:cubicBezTo>
                <a:cubicBezTo>
                  <a:pt x="16335" y="2168"/>
                  <a:pt x="13569" y="0"/>
                  <a:pt x="108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1" name="AutoShape 3"/>
          <p:cNvSpPr/>
          <p:nvPr/>
        </p:nvSpPr>
        <p:spPr bwMode="auto">
          <a:xfrm>
            <a:off x="4991557" y="2047142"/>
            <a:ext cx="2112169" cy="1038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8033" y="0"/>
                  <a:pt x="5267" y="2148"/>
                  <a:pt x="3156" y="6441"/>
                </a:cubicBezTo>
                <a:cubicBezTo>
                  <a:pt x="1094" y="10635"/>
                  <a:pt x="47" y="16103"/>
                  <a:pt x="0" y="21600"/>
                </a:cubicBezTo>
                <a:lnTo>
                  <a:pt x="3252" y="21600"/>
                </a:lnTo>
                <a:cubicBezTo>
                  <a:pt x="3287" y="17852"/>
                  <a:pt x="4004" y="14125"/>
                  <a:pt x="5410" y="11265"/>
                </a:cubicBezTo>
                <a:cubicBezTo>
                  <a:pt x="6853" y="8331"/>
                  <a:pt x="8743" y="6862"/>
                  <a:pt x="10634" y="6862"/>
                </a:cubicBezTo>
                <a:cubicBezTo>
                  <a:pt x="12525" y="6862"/>
                  <a:pt x="14416" y="8331"/>
                  <a:pt x="15858" y="11265"/>
                </a:cubicBezTo>
                <a:cubicBezTo>
                  <a:pt x="17265" y="14125"/>
                  <a:pt x="17979" y="17852"/>
                  <a:pt x="18015" y="21600"/>
                </a:cubicBezTo>
                <a:lnTo>
                  <a:pt x="21599" y="21600"/>
                </a:lnTo>
                <a:cubicBezTo>
                  <a:pt x="21552" y="16103"/>
                  <a:pt x="20505" y="10635"/>
                  <a:pt x="18443" y="6441"/>
                </a:cubicBezTo>
                <a:cubicBezTo>
                  <a:pt x="16332" y="2148"/>
                  <a:pt x="13566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2" name="AutoShape 4"/>
          <p:cNvSpPr/>
          <p:nvPr/>
        </p:nvSpPr>
        <p:spPr bwMode="auto">
          <a:xfrm>
            <a:off x="4541501" y="1599467"/>
            <a:ext cx="3012282" cy="1484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9" y="0"/>
                </a:moveTo>
                <a:cubicBezTo>
                  <a:pt x="8034" y="0"/>
                  <a:pt x="5270" y="2139"/>
                  <a:pt x="3161" y="6420"/>
                </a:cubicBezTo>
                <a:cubicBezTo>
                  <a:pt x="1091" y="10619"/>
                  <a:pt x="39" y="16096"/>
                  <a:pt x="0" y="21600"/>
                </a:cubicBezTo>
                <a:lnTo>
                  <a:pt x="2636" y="21600"/>
                </a:lnTo>
                <a:cubicBezTo>
                  <a:pt x="2671" y="17452"/>
                  <a:pt x="3463" y="13328"/>
                  <a:pt x="5022" y="10163"/>
                </a:cubicBezTo>
                <a:cubicBezTo>
                  <a:pt x="6618" y="6926"/>
                  <a:pt x="8708" y="5303"/>
                  <a:pt x="10799" y="5303"/>
                </a:cubicBezTo>
                <a:cubicBezTo>
                  <a:pt x="12890" y="5303"/>
                  <a:pt x="14980" y="6926"/>
                  <a:pt x="16576" y="10163"/>
                </a:cubicBezTo>
                <a:cubicBezTo>
                  <a:pt x="18135" y="13328"/>
                  <a:pt x="18927" y="17452"/>
                  <a:pt x="18962" y="21600"/>
                </a:cubicBezTo>
                <a:lnTo>
                  <a:pt x="21600" y="21600"/>
                </a:lnTo>
                <a:cubicBezTo>
                  <a:pt x="21560" y="16096"/>
                  <a:pt x="20508" y="10619"/>
                  <a:pt x="18438" y="6420"/>
                </a:cubicBezTo>
                <a:cubicBezTo>
                  <a:pt x="16329" y="2139"/>
                  <a:pt x="13564" y="0"/>
                  <a:pt x="107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3" name="AutoShape 5"/>
          <p:cNvSpPr/>
          <p:nvPr/>
        </p:nvSpPr>
        <p:spPr bwMode="auto">
          <a:xfrm>
            <a:off x="5729745" y="2782949"/>
            <a:ext cx="627856" cy="62785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27000" algn="ctr" rotWithShape="0">
              <a:srgbClr val="000000">
                <a:alpha val="28841"/>
              </a:srgbClr>
            </a:outerShdw>
          </a:effectLst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3483432" y="3181411"/>
            <a:ext cx="1217613" cy="455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defTabSz="228600">
              <a:defRPr/>
            </a:pPr>
            <a:endParaRPr lang="es-ES" sz="600"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6" name="AutoShape 8"/>
          <p:cNvSpPr/>
          <p:nvPr/>
        </p:nvSpPr>
        <p:spPr bwMode="auto">
          <a:xfrm flipH="1">
            <a:off x="7385507" y="3181411"/>
            <a:ext cx="1217613" cy="455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defTabSz="228600">
              <a:defRPr/>
            </a:pPr>
            <a:endParaRPr lang="es-ES" sz="600"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3473113" y="3194905"/>
            <a:ext cx="1696244" cy="1280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defTabSz="228600">
              <a:defRPr/>
            </a:pPr>
            <a:endParaRPr lang="es-ES" sz="600"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8" name="AutoShape 10"/>
          <p:cNvSpPr/>
          <p:nvPr/>
        </p:nvSpPr>
        <p:spPr bwMode="auto">
          <a:xfrm flipH="1">
            <a:off x="6933070" y="3194905"/>
            <a:ext cx="1662113" cy="1280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21599" y="21599"/>
                </a:lnTo>
                <a:lnTo>
                  <a:pt x="0" y="21599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triangle" w="med" len="med"/>
          </a:ln>
          <a:effectLst/>
        </p:spPr>
        <p:txBody>
          <a:bodyPr lIns="35719" tIns="35719" rIns="35719" bIns="35719" anchor="ctr"/>
          <a:lstStyle/>
          <a:p>
            <a:pPr defTabSz="228600">
              <a:defRPr/>
            </a:pPr>
            <a:endParaRPr lang="es-ES" sz="600"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5526545" y="3178236"/>
            <a:ext cx="1034256" cy="1314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70"/>
                </a:moveTo>
                <a:lnTo>
                  <a:pt x="0" y="21599"/>
                </a:lnTo>
                <a:lnTo>
                  <a:pt x="21600" y="21599"/>
                </a:lnTo>
                <a:lnTo>
                  <a:pt x="21600" y="0"/>
                </a:lnTo>
              </a:path>
            </a:pathLst>
          </a:custGeom>
          <a:noFill/>
          <a:ln w="25400" cap="flat" cmpd="sng">
            <a:solidFill>
              <a:srgbClr val="53585F"/>
            </a:solidFill>
            <a:prstDash val="dash"/>
            <a:miter lim="0"/>
            <a:headEnd type="oval" w="med" len="med"/>
            <a:tailEnd type="oval" w="med" len="med"/>
          </a:ln>
          <a:effectLst/>
        </p:spPr>
        <p:txBody>
          <a:bodyPr lIns="35719" tIns="35719" rIns="35719" bIns="35719" anchor="ctr"/>
          <a:lstStyle/>
          <a:p>
            <a:pPr defTabSz="228600">
              <a:defRPr/>
            </a:pPr>
            <a:endParaRPr lang="es-ES" sz="600"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30204" charset="0"/>
              <a:sym typeface="Helvetica" panose="020B0604020202030204" charset="0"/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2922251" y="3401279"/>
            <a:ext cx="454819" cy="45481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8738057" y="4244242"/>
            <a:ext cx="454818" cy="45481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8732501" y="3421123"/>
            <a:ext cx="454819" cy="4556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2931775" y="4236304"/>
            <a:ext cx="455612" cy="45481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8885695" y="4376005"/>
            <a:ext cx="162719" cy="1627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2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599" y="9409"/>
                  <a:pt x="21599" y="10002"/>
                </a:cubicBezTo>
                <a:cubicBezTo>
                  <a:pt x="21599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450">
              <a:defRPr/>
            </a:pPr>
            <a:endParaRPr lang="es-ES" sz="1100"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8881726" y="3556854"/>
            <a:ext cx="163513" cy="1635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450">
              <a:defRPr/>
            </a:pPr>
            <a:endParaRPr lang="es-ES" sz="1100"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6" name="AutoShape 18"/>
          <p:cNvSpPr/>
          <p:nvPr/>
        </p:nvSpPr>
        <p:spPr bwMode="auto">
          <a:xfrm>
            <a:off x="3081795" y="4364892"/>
            <a:ext cx="163513" cy="16351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7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450">
              <a:defRPr/>
            </a:pPr>
            <a:endParaRPr lang="es-ES" sz="1100"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7" name="AutoShape 19"/>
          <p:cNvSpPr/>
          <p:nvPr/>
        </p:nvSpPr>
        <p:spPr bwMode="auto">
          <a:xfrm>
            <a:off x="3074650" y="3549711"/>
            <a:ext cx="163513" cy="1635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599"/>
                  <a:pt x="10798" y="21599"/>
                </a:cubicBezTo>
                <a:cubicBezTo>
                  <a:pt x="10553" y="21599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450">
              <a:defRPr/>
            </a:pPr>
            <a:endParaRPr lang="es-ES" sz="1100"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28" name="AutoShape 20"/>
          <p:cNvSpPr/>
          <p:nvPr/>
        </p:nvSpPr>
        <p:spPr bwMode="auto">
          <a:xfrm>
            <a:off x="5826582" y="4265673"/>
            <a:ext cx="455612" cy="4556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微软雅黑" panose="020B0503020204020204" pitchFamily="34" charset="-122"/>
              <a:ea typeface="微软雅黑" panose="020B0503020204020204" pitchFamily="34" charset="-122"/>
              <a:cs typeface="Helvetica Light" charset="0"/>
              <a:sym typeface="Helvetica Light" charset="0"/>
            </a:endParaRPr>
          </a:p>
        </p:txBody>
      </p:sp>
      <p:sp>
        <p:nvSpPr>
          <p:cNvPr id="17429" name="AutoShape 21"/>
          <p:cNvSpPr/>
          <p:nvPr/>
        </p:nvSpPr>
        <p:spPr bwMode="auto">
          <a:xfrm>
            <a:off x="5979776" y="4414899"/>
            <a:ext cx="163513" cy="1635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599"/>
                  <a:pt x="10798" y="21599"/>
                </a:cubicBezTo>
                <a:cubicBezTo>
                  <a:pt x="10553" y="21599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450">
              <a:defRPr/>
            </a:pPr>
            <a:endParaRPr lang="es-ES" sz="1100"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17440" name="AutoShape 32"/>
          <p:cNvSpPr/>
          <p:nvPr/>
        </p:nvSpPr>
        <p:spPr bwMode="auto">
          <a:xfrm>
            <a:off x="5943263" y="2964717"/>
            <a:ext cx="219075" cy="219869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5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450">
              <a:defRPr/>
            </a:pPr>
            <a:endParaRPr lang="es-ES" sz="1100"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63156" y="3178236"/>
            <a:ext cx="2667019" cy="1234710"/>
            <a:chOff x="213939" y="2335636"/>
            <a:chExt cx="2667019" cy="1234710"/>
          </a:xfrm>
        </p:grpSpPr>
        <p:sp>
          <p:nvSpPr>
            <p:cNvPr id="34" name="TextBox 111"/>
            <p:cNvSpPr txBox="1"/>
            <p:nvPr/>
          </p:nvSpPr>
          <p:spPr>
            <a:xfrm flipH="1">
              <a:off x="213939" y="2335636"/>
              <a:ext cx="2667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id-ID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02836" y="2493128"/>
              <a:ext cx="217812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id-ID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endParaRPr lang="id-ID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TextBox 111"/>
          <p:cNvSpPr txBox="1"/>
          <p:nvPr/>
        </p:nvSpPr>
        <p:spPr>
          <a:xfrm flipH="1">
            <a:off x="1816150" y="4819711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060598" y="4977203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111"/>
          <p:cNvSpPr txBox="1"/>
          <p:nvPr/>
        </p:nvSpPr>
        <p:spPr>
          <a:xfrm flipH="1">
            <a:off x="4752628" y="4819711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997076" y="4977203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11"/>
          <p:cNvSpPr txBox="1"/>
          <p:nvPr/>
        </p:nvSpPr>
        <p:spPr>
          <a:xfrm flipH="1">
            <a:off x="7664095" y="4842730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08543" y="5000222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11"/>
          <p:cNvSpPr txBox="1"/>
          <p:nvPr/>
        </p:nvSpPr>
        <p:spPr>
          <a:xfrm flipH="1">
            <a:off x="9361825" y="3202117"/>
            <a:ext cx="266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61825" y="3359609"/>
            <a:ext cx="2178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20476" y="2042905"/>
            <a:ext cx="1954213" cy="1954213"/>
            <a:chOff x="2580288" y="4433050"/>
            <a:chExt cx="3908426" cy="3908425"/>
          </a:xfrm>
        </p:grpSpPr>
        <p:grpSp>
          <p:nvGrpSpPr>
            <p:cNvPr id="30" name="Group 29"/>
            <p:cNvGrpSpPr/>
            <p:nvPr/>
          </p:nvGrpSpPr>
          <p:grpSpPr>
            <a:xfrm>
              <a:off x="2580288" y="4433050"/>
              <a:ext cx="3908426" cy="3908425"/>
              <a:chOff x="6913563" y="4478338"/>
              <a:chExt cx="3908426" cy="3908425"/>
            </a:xfrm>
          </p:grpSpPr>
          <p:sp>
            <p:nvSpPr>
              <p:cNvPr id="5" name="Freeform 217"/>
              <p:cNvSpPr/>
              <p:nvPr/>
            </p:nvSpPr>
            <p:spPr bwMode="auto">
              <a:xfrm>
                <a:off x="6916738" y="5106988"/>
                <a:ext cx="1274763" cy="1179513"/>
              </a:xfrm>
              <a:custGeom>
                <a:avLst/>
                <a:gdLst>
                  <a:gd name="T0" fmla="*/ 330 w 404"/>
                  <a:gd name="T1" fmla="*/ 374 h 374"/>
                  <a:gd name="T2" fmla="*/ 331 w 404"/>
                  <a:gd name="T3" fmla="*/ 366 h 374"/>
                  <a:gd name="T4" fmla="*/ 340 w 404"/>
                  <a:gd name="T5" fmla="*/ 320 h 374"/>
                  <a:gd name="T6" fmla="*/ 347 w 404"/>
                  <a:gd name="T7" fmla="*/ 328 h 374"/>
                  <a:gd name="T8" fmla="*/ 355 w 404"/>
                  <a:gd name="T9" fmla="*/ 335 h 374"/>
                  <a:gd name="T10" fmla="*/ 359 w 404"/>
                  <a:gd name="T11" fmla="*/ 337 h 374"/>
                  <a:gd name="T12" fmla="*/ 382 w 404"/>
                  <a:gd name="T13" fmla="*/ 337 h 374"/>
                  <a:gd name="T14" fmla="*/ 387 w 404"/>
                  <a:gd name="T15" fmla="*/ 334 h 374"/>
                  <a:gd name="T16" fmla="*/ 399 w 404"/>
                  <a:gd name="T17" fmla="*/ 320 h 374"/>
                  <a:gd name="T18" fmla="*/ 399 w 404"/>
                  <a:gd name="T19" fmla="*/ 320 h 374"/>
                  <a:gd name="T20" fmla="*/ 390 w 404"/>
                  <a:gd name="T21" fmla="*/ 285 h 374"/>
                  <a:gd name="T22" fmla="*/ 387 w 404"/>
                  <a:gd name="T23" fmla="*/ 283 h 374"/>
                  <a:gd name="T24" fmla="*/ 382 w 404"/>
                  <a:gd name="T25" fmla="*/ 280 h 374"/>
                  <a:gd name="T26" fmla="*/ 377 w 404"/>
                  <a:gd name="T27" fmla="*/ 279 h 374"/>
                  <a:gd name="T28" fmla="*/ 372 w 404"/>
                  <a:gd name="T29" fmla="*/ 278 h 374"/>
                  <a:gd name="T30" fmla="*/ 368 w 404"/>
                  <a:gd name="T31" fmla="*/ 278 h 374"/>
                  <a:gd name="T32" fmla="*/ 357 w 404"/>
                  <a:gd name="T33" fmla="*/ 279 h 374"/>
                  <a:gd name="T34" fmla="*/ 383 w 404"/>
                  <a:gd name="T35" fmla="*/ 240 h 374"/>
                  <a:gd name="T36" fmla="*/ 388 w 404"/>
                  <a:gd name="T37" fmla="*/ 234 h 374"/>
                  <a:gd name="T38" fmla="*/ 155 w 404"/>
                  <a:gd name="T39" fmla="*/ 0 h 374"/>
                  <a:gd name="T40" fmla="*/ 149 w 404"/>
                  <a:gd name="T41" fmla="*/ 6 h 374"/>
                  <a:gd name="T42" fmla="*/ 0 w 404"/>
                  <a:gd name="T43" fmla="*/ 366 h 374"/>
                  <a:gd name="T44" fmla="*/ 0 w 404"/>
                  <a:gd name="T45" fmla="*/ 374 h 374"/>
                  <a:gd name="T46" fmla="*/ 330 w 404"/>
                  <a:gd name="T47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4">
                    <a:moveTo>
                      <a:pt x="330" y="374"/>
                    </a:moveTo>
                    <a:cubicBezTo>
                      <a:pt x="331" y="371"/>
                      <a:pt x="331" y="369"/>
                      <a:pt x="331" y="366"/>
                    </a:cubicBezTo>
                    <a:cubicBezTo>
                      <a:pt x="332" y="351"/>
                      <a:pt x="335" y="335"/>
                      <a:pt x="340" y="320"/>
                    </a:cubicBezTo>
                    <a:cubicBezTo>
                      <a:pt x="347" y="328"/>
                      <a:pt x="347" y="328"/>
                      <a:pt x="347" y="328"/>
                    </a:cubicBezTo>
                    <a:cubicBezTo>
                      <a:pt x="349" y="331"/>
                      <a:pt x="352" y="333"/>
                      <a:pt x="355" y="335"/>
                    </a:cubicBezTo>
                    <a:cubicBezTo>
                      <a:pt x="356" y="336"/>
                      <a:pt x="358" y="336"/>
                      <a:pt x="359" y="337"/>
                    </a:cubicBezTo>
                    <a:cubicBezTo>
                      <a:pt x="366" y="340"/>
                      <a:pt x="375" y="340"/>
                      <a:pt x="382" y="337"/>
                    </a:cubicBezTo>
                    <a:cubicBezTo>
                      <a:pt x="384" y="336"/>
                      <a:pt x="386" y="335"/>
                      <a:pt x="387" y="334"/>
                    </a:cubicBezTo>
                    <a:cubicBezTo>
                      <a:pt x="392" y="330"/>
                      <a:pt x="396" y="326"/>
                      <a:pt x="399" y="320"/>
                    </a:cubicBezTo>
                    <a:cubicBezTo>
                      <a:pt x="399" y="320"/>
                      <a:pt x="399" y="320"/>
                      <a:pt x="399" y="320"/>
                    </a:cubicBezTo>
                    <a:cubicBezTo>
                      <a:pt x="404" y="308"/>
                      <a:pt x="400" y="294"/>
                      <a:pt x="390" y="285"/>
                    </a:cubicBezTo>
                    <a:cubicBezTo>
                      <a:pt x="389" y="284"/>
                      <a:pt x="388" y="284"/>
                      <a:pt x="387" y="283"/>
                    </a:cubicBezTo>
                    <a:cubicBezTo>
                      <a:pt x="386" y="282"/>
                      <a:pt x="384" y="281"/>
                      <a:pt x="382" y="280"/>
                    </a:cubicBezTo>
                    <a:cubicBezTo>
                      <a:pt x="380" y="280"/>
                      <a:pt x="379" y="279"/>
                      <a:pt x="377" y="279"/>
                    </a:cubicBezTo>
                    <a:cubicBezTo>
                      <a:pt x="376" y="278"/>
                      <a:pt x="374" y="278"/>
                      <a:pt x="372" y="278"/>
                    </a:cubicBezTo>
                    <a:cubicBezTo>
                      <a:pt x="371" y="278"/>
                      <a:pt x="369" y="278"/>
                      <a:pt x="368" y="278"/>
                    </a:cubicBezTo>
                    <a:cubicBezTo>
                      <a:pt x="357" y="279"/>
                      <a:pt x="357" y="279"/>
                      <a:pt x="357" y="279"/>
                    </a:cubicBezTo>
                    <a:cubicBezTo>
                      <a:pt x="364" y="265"/>
                      <a:pt x="373" y="252"/>
                      <a:pt x="383" y="240"/>
                    </a:cubicBezTo>
                    <a:cubicBezTo>
                      <a:pt x="385" y="238"/>
                      <a:pt x="387" y="236"/>
                      <a:pt x="388" y="234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3" y="2"/>
                      <a:pt x="151" y="4"/>
                      <a:pt x="149" y="6"/>
                    </a:cubicBezTo>
                    <a:cubicBezTo>
                      <a:pt x="61" y="101"/>
                      <a:pt x="5" y="227"/>
                      <a:pt x="0" y="366"/>
                    </a:cubicBezTo>
                    <a:cubicBezTo>
                      <a:pt x="0" y="369"/>
                      <a:pt x="0" y="371"/>
                      <a:pt x="0" y="374"/>
                    </a:cubicBezTo>
                    <a:lnTo>
                      <a:pt x="330" y="37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Freeform 218"/>
              <p:cNvSpPr/>
              <p:nvPr/>
            </p:nvSpPr>
            <p:spPr bwMode="auto">
              <a:xfrm>
                <a:off x="6913563" y="6543676"/>
                <a:ext cx="1268413" cy="1179513"/>
              </a:xfrm>
              <a:custGeom>
                <a:avLst/>
                <a:gdLst>
                  <a:gd name="T0" fmla="*/ 389 w 402"/>
                  <a:gd name="T1" fmla="*/ 140 h 374"/>
                  <a:gd name="T2" fmla="*/ 384 w 402"/>
                  <a:gd name="T3" fmla="*/ 134 h 374"/>
                  <a:gd name="T4" fmla="*/ 357 w 402"/>
                  <a:gd name="T5" fmla="*/ 95 h 374"/>
                  <a:gd name="T6" fmla="*/ 368 w 402"/>
                  <a:gd name="T7" fmla="*/ 96 h 374"/>
                  <a:gd name="T8" fmla="*/ 379 w 402"/>
                  <a:gd name="T9" fmla="*/ 95 h 374"/>
                  <a:gd name="T10" fmla="*/ 382 w 402"/>
                  <a:gd name="T11" fmla="*/ 94 h 374"/>
                  <a:gd name="T12" fmla="*/ 399 w 402"/>
                  <a:gd name="T13" fmla="*/ 77 h 374"/>
                  <a:gd name="T14" fmla="*/ 401 w 402"/>
                  <a:gd name="T15" fmla="*/ 72 h 374"/>
                  <a:gd name="T16" fmla="*/ 399 w 402"/>
                  <a:gd name="T17" fmla="*/ 54 h 374"/>
                  <a:gd name="T18" fmla="*/ 399 w 402"/>
                  <a:gd name="T19" fmla="*/ 54 h 374"/>
                  <a:gd name="T20" fmla="*/ 368 w 402"/>
                  <a:gd name="T21" fmla="*/ 35 h 374"/>
                  <a:gd name="T22" fmla="*/ 365 w 402"/>
                  <a:gd name="T23" fmla="*/ 36 h 374"/>
                  <a:gd name="T24" fmla="*/ 359 w 402"/>
                  <a:gd name="T25" fmla="*/ 38 h 374"/>
                  <a:gd name="T26" fmla="*/ 355 w 402"/>
                  <a:gd name="T27" fmla="*/ 40 h 374"/>
                  <a:gd name="T28" fmla="*/ 350 w 402"/>
                  <a:gd name="T29" fmla="*/ 43 h 374"/>
                  <a:gd name="T30" fmla="*/ 347 w 402"/>
                  <a:gd name="T31" fmla="*/ 46 h 374"/>
                  <a:gd name="T32" fmla="*/ 340 w 402"/>
                  <a:gd name="T33" fmla="*/ 54 h 374"/>
                  <a:gd name="T34" fmla="*/ 331 w 402"/>
                  <a:gd name="T35" fmla="*/ 8 h 374"/>
                  <a:gd name="T36" fmla="*/ 331 w 402"/>
                  <a:gd name="T37" fmla="*/ 0 h 374"/>
                  <a:gd name="T38" fmla="*/ 0 w 402"/>
                  <a:gd name="T39" fmla="*/ 0 h 374"/>
                  <a:gd name="T40" fmla="*/ 0 w 402"/>
                  <a:gd name="T41" fmla="*/ 8 h 374"/>
                  <a:gd name="T42" fmla="*/ 150 w 402"/>
                  <a:gd name="T43" fmla="*/ 368 h 374"/>
                  <a:gd name="T44" fmla="*/ 155 w 402"/>
                  <a:gd name="T45" fmla="*/ 374 h 374"/>
                  <a:gd name="T46" fmla="*/ 389 w 402"/>
                  <a:gd name="T47" fmla="*/ 14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2" h="374">
                    <a:moveTo>
                      <a:pt x="389" y="140"/>
                    </a:moveTo>
                    <a:cubicBezTo>
                      <a:pt x="387" y="138"/>
                      <a:pt x="385" y="136"/>
                      <a:pt x="384" y="134"/>
                    </a:cubicBezTo>
                    <a:cubicBezTo>
                      <a:pt x="374" y="122"/>
                      <a:pt x="365" y="109"/>
                      <a:pt x="357" y="95"/>
                    </a:cubicBezTo>
                    <a:cubicBezTo>
                      <a:pt x="368" y="96"/>
                      <a:pt x="368" y="96"/>
                      <a:pt x="368" y="96"/>
                    </a:cubicBezTo>
                    <a:cubicBezTo>
                      <a:pt x="372" y="96"/>
                      <a:pt x="375" y="96"/>
                      <a:pt x="379" y="95"/>
                    </a:cubicBezTo>
                    <a:cubicBezTo>
                      <a:pt x="380" y="95"/>
                      <a:pt x="381" y="94"/>
                      <a:pt x="382" y="94"/>
                    </a:cubicBezTo>
                    <a:cubicBezTo>
                      <a:pt x="390" y="91"/>
                      <a:pt x="396" y="85"/>
                      <a:pt x="399" y="77"/>
                    </a:cubicBezTo>
                    <a:cubicBezTo>
                      <a:pt x="400" y="76"/>
                      <a:pt x="400" y="74"/>
                      <a:pt x="401" y="72"/>
                    </a:cubicBezTo>
                    <a:cubicBezTo>
                      <a:pt x="402" y="66"/>
                      <a:pt x="401" y="60"/>
                      <a:pt x="399" y="54"/>
                    </a:cubicBezTo>
                    <a:cubicBezTo>
                      <a:pt x="399" y="54"/>
                      <a:pt x="399" y="54"/>
                      <a:pt x="399" y="54"/>
                    </a:cubicBezTo>
                    <a:cubicBezTo>
                      <a:pt x="394" y="42"/>
                      <a:pt x="381" y="34"/>
                      <a:pt x="368" y="35"/>
                    </a:cubicBezTo>
                    <a:cubicBezTo>
                      <a:pt x="367" y="35"/>
                      <a:pt x="366" y="36"/>
                      <a:pt x="365" y="36"/>
                    </a:cubicBezTo>
                    <a:cubicBezTo>
                      <a:pt x="363" y="36"/>
                      <a:pt x="361" y="37"/>
                      <a:pt x="359" y="38"/>
                    </a:cubicBezTo>
                    <a:cubicBezTo>
                      <a:pt x="357" y="38"/>
                      <a:pt x="356" y="39"/>
                      <a:pt x="355" y="40"/>
                    </a:cubicBezTo>
                    <a:cubicBezTo>
                      <a:pt x="353" y="41"/>
                      <a:pt x="352" y="42"/>
                      <a:pt x="350" y="43"/>
                    </a:cubicBezTo>
                    <a:cubicBezTo>
                      <a:pt x="349" y="44"/>
                      <a:pt x="348" y="45"/>
                      <a:pt x="347" y="46"/>
                    </a:cubicBezTo>
                    <a:cubicBezTo>
                      <a:pt x="340" y="54"/>
                      <a:pt x="340" y="54"/>
                      <a:pt x="340" y="54"/>
                    </a:cubicBezTo>
                    <a:cubicBezTo>
                      <a:pt x="336" y="39"/>
                      <a:pt x="333" y="24"/>
                      <a:pt x="331" y="8"/>
                    </a:cubicBezTo>
                    <a:cubicBezTo>
                      <a:pt x="331" y="5"/>
                      <a:pt x="331" y="3"/>
                      <a:pt x="3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0" y="8"/>
                    </a:cubicBezTo>
                    <a:cubicBezTo>
                      <a:pt x="5" y="138"/>
                      <a:pt x="55" y="267"/>
                      <a:pt x="150" y="368"/>
                    </a:cubicBezTo>
                    <a:cubicBezTo>
                      <a:pt x="151" y="370"/>
                      <a:pt x="153" y="372"/>
                      <a:pt x="155" y="374"/>
                    </a:cubicBezTo>
                    <a:lnTo>
                      <a:pt x="389" y="1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Freeform 219"/>
              <p:cNvSpPr/>
              <p:nvPr/>
            </p:nvSpPr>
            <p:spPr bwMode="auto">
              <a:xfrm>
                <a:off x="7564438" y="7113588"/>
                <a:ext cx="1179513" cy="1273175"/>
              </a:xfrm>
              <a:custGeom>
                <a:avLst/>
                <a:gdLst>
                  <a:gd name="T0" fmla="*/ 373 w 374"/>
                  <a:gd name="T1" fmla="*/ 73 h 403"/>
                  <a:gd name="T2" fmla="*/ 366 w 374"/>
                  <a:gd name="T3" fmla="*/ 72 h 403"/>
                  <a:gd name="T4" fmla="*/ 319 w 374"/>
                  <a:gd name="T5" fmla="*/ 63 h 403"/>
                  <a:gd name="T6" fmla="*/ 327 w 374"/>
                  <a:gd name="T7" fmla="*/ 56 h 403"/>
                  <a:gd name="T8" fmla="*/ 335 w 374"/>
                  <a:gd name="T9" fmla="*/ 48 h 403"/>
                  <a:gd name="T10" fmla="*/ 336 w 374"/>
                  <a:gd name="T11" fmla="*/ 44 h 403"/>
                  <a:gd name="T12" fmla="*/ 336 w 374"/>
                  <a:gd name="T13" fmla="*/ 21 h 403"/>
                  <a:gd name="T14" fmla="*/ 333 w 374"/>
                  <a:gd name="T15" fmla="*/ 16 h 403"/>
                  <a:gd name="T16" fmla="*/ 320 w 374"/>
                  <a:gd name="T17" fmla="*/ 5 h 403"/>
                  <a:gd name="T18" fmla="*/ 320 w 374"/>
                  <a:gd name="T19" fmla="*/ 5 h 403"/>
                  <a:gd name="T20" fmla="*/ 285 w 374"/>
                  <a:gd name="T21" fmla="*/ 13 h 403"/>
                  <a:gd name="T22" fmla="*/ 283 w 374"/>
                  <a:gd name="T23" fmla="*/ 16 h 403"/>
                  <a:gd name="T24" fmla="*/ 280 w 374"/>
                  <a:gd name="T25" fmla="*/ 21 h 403"/>
                  <a:gd name="T26" fmla="*/ 278 w 374"/>
                  <a:gd name="T27" fmla="*/ 26 h 403"/>
                  <a:gd name="T28" fmla="*/ 278 w 374"/>
                  <a:gd name="T29" fmla="*/ 31 h 403"/>
                  <a:gd name="T30" fmla="*/ 278 w 374"/>
                  <a:gd name="T31" fmla="*/ 36 h 403"/>
                  <a:gd name="T32" fmla="*/ 279 w 374"/>
                  <a:gd name="T33" fmla="*/ 46 h 403"/>
                  <a:gd name="T34" fmla="*/ 239 w 374"/>
                  <a:gd name="T35" fmla="*/ 20 h 403"/>
                  <a:gd name="T36" fmla="*/ 233 w 374"/>
                  <a:gd name="T37" fmla="*/ 15 h 403"/>
                  <a:gd name="T38" fmla="*/ 0 w 374"/>
                  <a:gd name="T39" fmla="*/ 249 h 403"/>
                  <a:gd name="T40" fmla="*/ 5 w 374"/>
                  <a:gd name="T41" fmla="*/ 254 h 403"/>
                  <a:gd name="T42" fmla="*/ 366 w 374"/>
                  <a:gd name="T43" fmla="*/ 403 h 403"/>
                  <a:gd name="T44" fmla="*/ 374 w 374"/>
                  <a:gd name="T45" fmla="*/ 403 h 403"/>
                  <a:gd name="T46" fmla="*/ 373 w 374"/>
                  <a:gd name="T47" fmla="*/ 7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3">
                    <a:moveTo>
                      <a:pt x="373" y="73"/>
                    </a:moveTo>
                    <a:cubicBezTo>
                      <a:pt x="371" y="72"/>
                      <a:pt x="368" y="72"/>
                      <a:pt x="366" y="72"/>
                    </a:cubicBezTo>
                    <a:cubicBezTo>
                      <a:pt x="350" y="71"/>
                      <a:pt x="335" y="68"/>
                      <a:pt x="319" y="63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30" y="54"/>
                      <a:pt x="333" y="51"/>
                      <a:pt x="335" y="48"/>
                    </a:cubicBezTo>
                    <a:cubicBezTo>
                      <a:pt x="335" y="47"/>
                      <a:pt x="336" y="46"/>
                      <a:pt x="336" y="44"/>
                    </a:cubicBezTo>
                    <a:cubicBezTo>
                      <a:pt x="339" y="37"/>
                      <a:pt x="339" y="29"/>
                      <a:pt x="336" y="21"/>
                    </a:cubicBezTo>
                    <a:cubicBezTo>
                      <a:pt x="335" y="19"/>
                      <a:pt x="334" y="17"/>
                      <a:pt x="333" y="16"/>
                    </a:cubicBezTo>
                    <a:cubicBezTo>
                      <a:pt x="330" y="11"/>
                      <a:pt x="325" y="7"/>
                      <a:pt x="320" y="5"/>
                    </a:cubicBezTo>
                    <a:cubicBezTo>
                      <a:pt x="320" y="5"/>
                      <a:pt x="320" y="5"/>
                      <a:pt x="320" y="5"/>
                    </a:cubicBezTo>
                    <a:cubicBezTo>
                      <a:pt x="307" y="0"/>
                      <a:pt x="293" y="3"/>
                      <a:pt x="285" y="13"/>
                    </a:cubicBezTo>
                    <a:cubicBezTo>
                      <a:pt x="284" y="14"/>
                      <a:pt x="283" y="15"/>
                      <a:pt x="283" y="16"/>
                    </a:cubicBezTo>
                    <a:cubicBezTo>
                      <a:pt x="282" y="17"/>
                      <a:pt x="281" y="19"/>
                      <a:pt x="280" y="21"/>
                    </a:cubicBezTo>
                    <a:cubicBezTo>
                      <a:pt x="279" y="23"/>
                      <a:pt x="279" y="24"/>
                      <a:pt x="278" y="26"/>
                    </a:cubicBezTo>
                    <a:cubicBezTo>
                      <a:pt x="278" y="28"/>
                      <a:pt x="278" y="29"/>
                      <a:pt x="278" y="31"/>
                    </a:cubicBezTo>
                    <a:cubicBezTo>
                      <a:pt x="277" y="32"/>
                      <a:pt x="277" y="34"/>
                      <a:pt x="278" y="36"/>
                    </a:cubicBezTo>
                    <a:cubicBezTo>
                      <a:pt x="279" y="46"/>
                      <a:pt x="279" y="46"/>
                      <a:pt x="279" y="46"/>
                    </a:cubicBezTo>
                    <a:cubicBezTo>
                      <a:pt x="264" y="39"/>
                      <a:pt x="251" y="30"/>
                      <a:pt x="239" y="20"/>
                    </a:cubicBezTo>
                    <a:cubicBezTo>
                      <a:pt x="237" y="18"/>
                      <a:pt x="235" y="17"/>
                      <a:pt x="233" y="15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2" y="251"/>
                      <a:pt x="4" y="252"/>
                      <a:pt x="5" y="254"/>
                    </a:cubicBezTo>
                    <a:cubicBezTo>
                      <a:pt x="101" y="343"/>
                      <a:pt x="227" y="398"/>
                      <a:pt x="366" y="403"/>
                    </a:cubicBezTo>
                    <a:cubicBezTo>
                      <a:pt x="369" y="403"/>
                      <a:pt x="371" y="403"/>
                      <a:pt x="374" y="403"/>
                    </a:cubicBezTo>
                    <a:lnTo>
                      <a:pt x="373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Freeform 220"/>
              <p:cNvSpPr/>
              <p:nvPr/>
            </p:nvSpPr>
            <p:spPr bwMode="auto">
              <a:xfrm>
                <a:off x="8988426" y="7113588"/>
                <a:ext cx="1185863" cy="1270000"/>
              </a:xfrm>
              <a:custGeom>
                <a:avLst/>
                <a:gdLst>
                  <a:gd name="T0" fmla="*/ 139 w 376"/>
                  <a:gd name="T1" fmla="*/ 12 h 402"/>
                  <a:gd name="T2" fmla="*/ 133 w 376"/>
                  <a:gd name="T3" fmla="*/ 17 h 402"/>
                  <a:gd name="T4" fmla="*/ 94 w 376"/>
                  <a:gd name="T5" fmla="*/ 44 h 402"/>
                  <a:gd name="T6" fmla="*/ 95 w 376"/>
                  <a:gd name="T7" fmla="*/ 33 h 402"/>
                  <a:gd name="T8" fmla="*/ 94 w 376"/>
                  <a:gd name="T9" fmla="*/ 22 h 402"/>
                  <a:gd name="T10" fmla="*/ 92 w 376"/>
                  <a:gd name="T11" fmla="*/ 19 h 402"/>
                  <a:gd name="T12" fmla="*/ 76 w 376"/>
                  <a:gd name="T13" fmla="*/ 2 h 402"/>
                  <a:gd name="T14" fmla="*/ 70 w 376"/>
                  <a:gd name="T15" fmla="*/ 1 h 402"/>
                  <a:gd name="T16" fmla="*/ 52 w 376"/>
                  <a:gd name="T17" fmla="*/ 3 h 402"/>
                  <a:gd name="T18" fmla="*/ 52 w 376"/>
                  <a:gd name="T19" fmla="*/ 3 h 402"/>
                  <a:gd name="T20" fmla="*/ 34 w 376"/>
                  <a:gd name="T21" fmla="*/ 34 h 402"/>
                  <a:gd name="T22" fmla="*/ 35 w 376"/>
                  <a:gd name="T23" fmla="*/ 37 h 402"/>
                  <a:gd name="T24" fmla="*/ 36 w 376"/>
                  <a:gd name="T25" fmla="*/ 43 h 402"/>
                  <a:gd name="T26" fmla="*/ 39 w 376"/>
                  <a:gd name="T27" fmla="*/ 47 h 402"/>
                  <a:gd name="T28" fmla="*/ 42 w 376"/>
                  <a:gd name="T29" fmla="*/ 51 h 402"/>
                  <a:gd name="T30" fmla="*/ 45 w 376"/>
                  <a:gd name="T31" fmla="*/ 55 h 402"/>
                  <a:gd name="T32" fmla="*/ 54 w 376"/>
                  <a:gd name="T33" fmla="*/ 61 h 402"/>
                  <a:gd name="T34" fmla="*/ 7 w 376"/>
                  <a:gd name="T35" fmla="*/ 71 h 402"/>
                  <a:gd name="T36" fmla="*/ 0 w 376"/>
                  <a:gd name="T37" fmla="*/ 72 h 402"/>
                  <a:gd name="T38" fmla="*/ 4 w 376"/>
                  <a:gd name="T39" fmla="*/ 402 h 402"/>
                  <a:gd name="T40" fmla="*/ 12 w 376"/>
                  <a:gd name="T41" fmla="*/ 402 h 402"/>
                  <a:gd name="T42" fmla="*/ 370 w 376"/>
                  <a:gd name="T43" fmla="*/ 248 h 402"/>
                  <a:gd name="T44" fmla="*/ 376 w 376"/>
                  <a:gd name="T45" fmla="*/ 242 h 402"/>
                  <a:gd name="T46" fmla="*/ 139 w 376"/>
                  <a:gd name="T47" fmla="*/ 12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6" h="402">
                    <a:moveTo>
                      <a:pt x="139" y="12"/>
                    </a:moveTo>
                    <a:cubicBezTo>
                      <a:pt x="137" y="13"/>
                      <a:pt x="135" y="15"/>
                      <a:pt x="133" y="17"/>
                    </a:cubicBezTo>
                    <a:cubicBezTo>
                      <a:pt x="121" y="27"/>
                      <a:pt x="108" y="36"/>
                      <a:pt x="94" y="4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29"/>
                      <a:pt x="95" y="26"/>
                      <a:pt x="94" y="22"/>
                    </a:cubicBezTo>
                    <a:cubicBezTo>
                      <a:pt x="93" y="21"/>
                      <a:pt x="93" y="20"/>
                      <a:pt x="92" y="19"/>
                    </a:cubicBezTo>
                    <a:cubicBezTo>
                      <a:pt x="89" y="11"/>
                      <a:pt x="83" y="5"/>
                      <a:pt x="76" y="2"/>
                    </a:cubicBezTo>
                    <a:cubicBezTo>
                      <a:pt x="74" y="2"/>
                      <a:pt x="72" y="1"/>
                      <a:pt x="70" y="1"/>
                    </a:cubicBezTo>
                    <a:cubicBezTo>
                      <a:pt x="64" y="0"/>
                      <a:pt x="58" y="0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0" y="8"/>
                      <a:pt x="33" y="20"/>
                      <a:pt x="34" y="34"/>
                    </a:cubicBezTo>
                    <a:cubicBezTo>
                      <a:pt x="34" y="35"/>
                      <a:pt x="34" y="36"/>
                      <a:pt x="35" y="37"/>
                    </a:cubicBezTo>
                    <a:cubicBezTo>
                      <a:pt x="35" y="39"/>
                      <a:pt x="36" y="41"/>
                      <a:pt x="36" y="43"/>
                    </a:cubicBezTo>
                    <a:cubicBezTo>
                      <a:pt x="37" y="44"/>
                      <a:pt x="38" y="46"/>
                      <a:pt x="39" y="47"/>
                    </a:cubicBezTo>
                    <a:cubicBezTo>
                      <a:pt x="40" y="49"/>
                      <a:pt x="41" y="50"/>
                      <a:pt x="42" y="51"/>
                    </a:cubicBezTo>
                    <a:cubicBezTo>
                      <a:pt x="43" y="52"/>
                      <a:pt x="44" y="54"/>
                      <a:pt x="45" y="55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38" y="66"/>
                      <a:pt x="23" y="69"/>
                      <a:pt x="7" y="71"/>
                    </a:cubicBezTo>
                    <a:cubicBezTo>
                      <a:pt x="5" y="71"/>
                      <a:pt x="2" y="71"/>
                      <a:pt x="0" y="72"/>
                    </a:cubicBezTo>
                    <a:cubicBezTo>
                      <a:pt x="4" y="402"/>
                      <a:pt x="4" y="402"/>
                      <a:pt x="4" y="402"/>
                    </a:cubicBezTo>
                    <a:cubicBezTo>
                      <a:pt x="7" y="402"/>
                      <a:pt x="9" y="402"/>
                      <a:pt x="12" y="402"/>
                    </a:cubicBezTo>
                    <a:cubicBezTo>
                      <a:pt x="142" y="395"/>
                      <a:pt x="270" y="344"/>
                      <a:pt x="370" y="248"/>
                    </a:cubicBezTo>
                    <a:cubicBezTo>
                      <a:pt x="372" y="246"/>
                      <a:pt x="374" y="244"/>
                      <a:pt x="376" y="242"/>
                    </a:cubicBezTo>
                    <a:lnTo>
                      <a:pt x="139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 221"/>
              <p:cNvSpPr/>
              <p:nvPr/>
            </p:nvSpPr>
            <p:spPr bwMode="auto">
              <a:xfrm>
                <a:off x="9547226" y="6556376"/>
                <a:ext cx="1274763" cy="1176338"/>
              </a:xfrm>
              <a:custGeom>
                <a:avLst/>
                <a:gdLst>
                  <a:gd name="T0" fmla="*/ 73 w 404"/>
                  <a:gd name="T1" fmla="*/ 0 h 373"/>
                  <a:gd name="T2" fmla="*/ 73 w 404"/>
                  <a:gd name="T3" fmla="*/ 7 h 373"/>
                  <a:gd name="T4" fmla="*/ 64 w 404"/>
                  <a:gd name="T5" fmla="*/ 54 h 373"/>
                  <a:gd name="T6" fmla="*/ 57 w 404"/>
                  <a:gd name="T7" fmla="*/ 46 h 373"/>
                  <a:gd name="T8" fmla="*/ 48 w 404"/>
                  <a:gd name="T9" fmla="*/ 39 h 373"/>
                  <a:gd name="T10" fmla="*/ 45 w 404"/>
                  <a:gd name="T11" fmla="*/ 37 h 373"/>
                  <a:gd name="T12" fmla="*/ 22 w 404"/>
                  <a:gd name="T13" fmla="*/ 37 h 373"/>
                  <a:gd name="T14" fmla="*/ 16 w 404"/>
                  <a:gd name="T15" fmla="*/ 40 h 373"/>
                  <a:gd name="T16" fmla="*/ 5 w 404"/>
                  <a:gd name="T17" fmla="*/ 53 h 373"/>
                  <a:gd name="T18" fmla="*/ 5 w 404"/>
                  <a:gd name="T19" fmla="*/ 53 h 373"/>
                  <a:gd name="T20" fmla="*/ 14 w 404"/>
                  <a:gd name="T21" fmla="*/ 88 h 373"/>
                  <a:gd name="T22" fmla="*/ 16 w 404"/>
                  <a:gd name="T23" fmla="*/ 90 h 373"/>
                  <a:gd name="T24" fmla="*/ 22 w 404"/>
                  <a:gd name="T25" fmla="*/ 93 h 373"/>
                  <a:gd name="T26" fmla="*/ 27 w 404"/>
                  <a:gd name="T27" fmla="*/ 95 h 373"/>
                  <a:gd name="T28" fmla="*/ 32 w 404"/>
                  <a:gd name="T29" fmla="*/ 96 h 373"/>
                  <a:gd name="T30" fmla="*/ 36 w 404"/>
                  <a:gd name="T31" fmla="*/ 95 h 373"/>
                  <a:gd name="T32" fmla="*/ 47 w 404"/>
                  <a:gd name="T33" fmla="*/ 95 h 373"/>
                  <a:gd name="T34" fmla="*/ 20 w 404"/>
                  <a:gd name="T35" fmla="*/ 134 h 373"/>
                  <a:gd name="T36" fmla="*/ 15 w 404"/>
                  <a:gd name="T37" fmla="*/ 140 h 373"/>
                  <a:gd name="T38" fmla="*/ 249 w 404"/>
                  <a:gd name="T39" fmla="*/ 373 h 373"/>
                  <a:gd name="T40" fmla="*/ 254 w 404"/>
                  <a:gd name="T41" fmla="*/ 368 h 373"/>
                  <a:gd name="T42" fmla="*/ 404 w 404"/>
                  <a:gd name="T43" fmla="*/ 7 h 373"/>
                  <a:gd name="T44" fmla="*/ 404 w 404"/>
                  <a:gd name="T45" fmla="*/ 0 h 373"/>
                  <a:gd name="T46" fmla="*/ 73 w 404"/>
                  <a:gd name="T47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3">
                    <a:moveTo>
                      <a:pt x="73" y="0"/>
                    </a:moveTo>
                    <a:cubicBezTo>
                      <a:pt x="73" y="2"/>
                      <a:pt x="73" y="5"/>
                      <a:pt x="73" y="7"/>
                    </a:cubicBezTo>
                    <a:cubicBezTo>
                      <a:pt x="71" y="23"/>
                      <a:pt x="68" y="38"/>
                      <a:pt x="64" y="54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4" y="43"/>
                      <a:pt x="52" y="40"/>
                      <a:pt x="48" y="39"/>
                    </a:cubicBezTo>
                    <a:cubicBezTo>
                      <a:pt x="47" y="38"/>
                      <a:pt x="46" y="37"/>
                      <a:pt x="45" y="37"/>
                    </a:cubicBezTo>
                    <a:cubicBezTo>
                      <a:pt x="38" y="34"/>
                      <a:pt x="29" y="34"/>
                      <a:pt x="22" y="37"/>
                    </a:cubicBezTo>
                    <a:cubicBezTo>
                      <a:pt x="20" y="38"/>
                      <a:pt x="18" y="39"/>
                      <a:pt x="16" y="40"/>
                    </a:cubicBezTo>
                    <a:cubicBezTo>
                      <a:pt x="11" y="43"/>
                      <a:pt x="8" y="48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0" y="66"/>
                      <a:pt x="4" y="80"/>
                      <a:pt x="14" y="88"/>
                    </a:cubicBezTo>
                    <a:cubicBezTo>
                      <a:pt x="14" y="89"/>
                      <a:pt x="15" y="90"/>
                      <a:pt x="16" y="90"/>
                    </a:cubicBezTo>
                    <a:cubicBezTo>
                      <a:pt x="18" y="91"/>
                      <a:pt x="20" y="92"/>
                      <a:pt x="22" y="93"/>
                    </a:cubicBezTo>
                    <a:cubicBezTo>
                      <a:pt x="23" y="94"/>
                      <a:pt x="25" y="94"/>
                      <a:pt x="27" y="95"/>
                    </a:cubicBezTo>
                    <a:cubicBezTo>
                      <a:pt x="28" y="95"/>
                      <a:pt x="30" y="95"/>
                      <a:pt x="32" y="96"/>
                    </a:cubicBezTo>
                    <a:cubicBezTo>
                      <a:pt x="33" y="96"/>
                      <a:pt x="35" y="96"/>
                      <a:pt x="36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39" y="109"/>
                      <a:pt x="30" y="122"/>
                      <a:pt x="20" y="134"/>
                    </a:cubicBezTo>
                    <a:cubicBezTo>
                      <a:pt x="19" y="136"/>
                      <a:pt x="17" y="138"/>
                      <a:pt x="15" y="140"/>
                    </a:cubicBezTo>
                    <a:cubicBezTo>
                      <a:pt x="249" y="373"/>
                      <a:pt x="249" y="373"/>
                      <a:pt x="249" y="373"/>
                    </a:cubicBezTo>
                    <a:cubicBezTo>
                      <a:pt x="251" y="371"/>
                      <a:pt x="253" y="370"/>
                      <a:pt x="254" y="368"/>
                    </a:cubicBezTo>
                    <a:cubicBezTo>
                      <a:pt x="343" y="273"/>
                      <a:pt x="399" y="146"/>
                      <a:pt x="404" y="7"/>
                    </a:cubicBezTo>
                    <a:cubicBezTo>
                      <a:pt x="404" y="5"/>
                      <a:pt x="404" y="2"/>
                      <a:pt x="404" y="0"/>
                    </a:cubicBezTo>
                    <a:lnTo>
                      <a:pt x="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 222"/>
              <p:cNvSpPr/>
              <p:nvPr/>
            </p:nvSpPr>
            <p:spPr bwMode="auto">
              <a:xfrm>
                <a:off x="9548813" y="5129213"/>
                <a:ext cx="1266825" cy="1179513"/>
              </a:xfrm>
              <a:custGeom>
                <a:avLst/>
                <a:gdLst>
                  <a:gd name="T0" fmla="*/ 13 w 401"/>
                  <a:gd name="T1" fmla="*/ 234 h 374"/>
                  <a:gd name="T2" fmla="*/ 18 w 401"/>
                  <a:gd name="T3" fmla="*/ 240 h 374"/>
                  <a:gd name="T4" fmla="*/ 44 w 401"/>
                  <a:gd name="T5" fmla="*/ 279 h 374"/>
                  <a:gd name="T6" fmla="*/ 34 w 401"/>
                  <a:gd name="T7" fmla="*/ 278 h 374"/>
                  <a:gd name="T8" fmla="*/ 22 w 401"/>
                  <a:gd name="T9" fmla="*/ 279 h 374"/>
                  <a:gd name="T10" fmla="*/ 19 w 401"/>
                  <a:gd name="T11" fmla="*/ 280 h 374"/>
                  <a:gd name="T12" fmla="*/ 3 w 401"/>
                  <a:gd name="T13" fmla="*/ 297 h 374"/>
                  <a:gd name="T14" fmla="*/ 1 w 401"/>
                  <a:gd name="T15" fmla="*/ 302 h 374"/>
                  <a:gd name="T16" fmla="*/ 3 w 401"/>
                  <a:gd name="T17" fmla="*/ 320 h 374"/>
                  <a:gd name="T18" fmla="*/ 3 w 401"/>
                  <a:gd name="T19" fmla="*/ 320 h 374"/>
                  <a:gd name="T20" fmla="*/ 33 w 401"/>
                  <a:gd name="T21" fmla="*/ 339 h 374"/>
                  <a:gd name="T22" fmla="*/ 36 w 401"/>
                  <a:gd name="T23" fmla="*/ 338 h 374"/>
                  <a:gd name="T24" fmla="*/ 42 w 401"/>
                  <a:gd name="T25" fmla="*/ 336 h 374"/>
                  <a:gd name="T26" fmla="*/ 47 w 401"/>
                  <a:gd name="T27" fmla="*/ 334 h 374"/>
                  <a:gd name="T28" fmla="*/ 51 w 401"/>
                  <a:gd name="T29" fmla="*/ 331 h 374"/>
                  <a:gd name="T30" fmla="*/ 54 w 401"/>
                  <a:gd name="T31" fmla="*/ 328 h 374"/>
                  <a:gd name="T32" fmla="*/ 61 w 401"/>
                  <a:gd name="T33" fmla="*/ 320 h 374"/>
                  <a:gd name="T34" fmla="*/ 70 w 401"/>
                  <a:gd name="T35" fmla="*/ 366 h 374"/>
                  <a:gd name="T36" fmla="*/ 71 w 401"/>
                  <a:gd name="T37" fmla="*/ 374 h 374"/>
                  <a:gd name="T38" fmla="*/ 401 w 401"/>
                  <a:gd name="T39" fmla="*/ 374 h 374"/>
                  <a:gd name="T40" fmla="*/ 401 w 401"/>
                  <a:gd name="T41" fmla="*/ 366 h 374"/>
                  <a:gd name="T42" fmla="*/ 252 w 401"/>
                  <a:gd name="T43" fmla="*/ 6 h 374"/>
                  <a:gd name="T44" fmla="*/ 246 w 401"/>
                  <a:gd name="T45" fmla="*/ 0 h 374"/>
                  <a:gd name="T46" fmla="*/ 13 w 401"/>
                  <a:gd name="T47" fmla="*/ 23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1" h="374">
                    <a:moveTo>
                      <a:pt x="13" y="234"/>
                    </a:moveTo>
                    <a:cubicBezTo>
                      <a:pt x="14" y="236"/>
                      <a:pt x="16" y="238"/>
                      <a:pt x="18" y="240"/>
                    </a:cubicBezTo>
                    <a:cubicBezTo>
                      <a:pt x="28" y="252"/>
                      <a:pt x="37" y="265"/>
                      <a:pt x="44" y="279"/>
                    </a:cubicBezTo>
                    <a:cubicBezTo>
                      <a:pt x="34" y="278"/>
                      <a:pt x="34" y="278"/>
                      <a:pt x="34" y="278"/>
                    </a:cubicBezTo>
                    <a:cubicBezTo>
                      <a:pt x="30" y="278"/>
                      <a:pt x="26" y="278"/>
                      <a:pt x="22" y="279"/>
                    </a:cubicBezTo>
                    <a:cubicBezTo>
                      <a:pt x="21" y="279"/>
                      <a:pt x="20" y="280"/>
                      <a:pt x="19" y="280"/>
                    </a:cubicBezTo>
                    <a:cubicBezTo>
                      <a:pt x="12" y="283"/>
                      <a:pt x="6" y="289"/>
                      <a:pt x="3" y="297"/>
                    </a:cubicBezTo>
                    <a:cubicBezTo>
                      <a:pt x="2" y="298"/>
                      <a:pt x="1" y="300"/>
                      <a:pt x="1" y="302"/>
                    </a:cubicBezTo>
                    <a:cubicBezTo>
                      <a:pt x="0" y="308"/>
                      <a:pt x="0" y="314"/>
                      <a:pt x="3" y="320"/>
                    </a:cubicBezTo>
                    <a:cubicBezTo>
                      <a:pt x="3" y="320"/>
                      <a:pt x="3" y="320"/>
                      <a:pt x="3" y="320"/>
                    </a:cubicBezTo>
                    <a:cubicBezTo>
                      <a:pt x="8" y="332"/>
                      <a:pt x="20" y="340"/>
                      <a:pt x="33" y="339"/>
                    </a:cubicBezTo>
                    <a:cubicBezTo>
                      <a:pt x="34" y="339"/>
                      <a:pt x="35" y="338"/>
                      <a:pt x="36" y="338"/>
                    </a:cubicBezTo>
                    <a:cubicBezTo>
                      <a:pt x="38" y="338"/>
                      <a:pt x="40" y="337"/>
                      <a:pt x="42" y="336"/>
                    </a:cubicBezTo>
                    <a:cubicBezTo>
                      <a:pt x="44" y="336"/>
                      <a:pt x="45" y="335"/>
                      <a:pt x="47" y="334"/>
                    </a:cubicBezTo>
                    <a:cubicBezTo>
                      <a:pt x="48" y="333"/>
                      <a:pt x="50" y="332"/>
                      <a:pt x="51" y="331"/>
                    </a:cubicBezTo>
                    <a:cubicBezTo>
                      <a:pt x="52" y="330"/>
                      <a:pt x="53" y="329"/>
                      <a:pt x="54" y="328"/>
                    </a:cubicBezTo>
                    <a:cubicBezTo>
                      <a:pt x="61" y="320"/>
                      <a:pt x="61" y="320"/>
                      <a:pt x="61" y="320"/>
                    </a:cubicBezTo>
                    <a:cubicBezTo>
                      <a:pt x="66" y="335"/>
                      <a:pt x="69" y="350"/>
                      <a:pt x="70" y="366"/>
                    </a:cubicBezTo>
                    <a:cubicBezTo>
                      <a:pt x="70" y="369"/>
                      <a:pt x="70" y="371"/>
                      <a:pt x="71" y="374"/>
                    </a:cubicBezTo>
                    <a:cubicBezTo>
                      <a:pt x="401" y="374"/>
                      <a:pt x="401" y="374"/>
                      <a:pt x="401" y="374"/>
                    </a:cubicBezTo>
                    <a:cubicBezTo>
                      <a:pt x="401" y="371"/>
                      <a:pt x="401" y="369"/>
                      <a:pt x="401" y="366"/>
                    </a:cubicBezTo>
                    <a:cubicBezTo>
                      <a:pt x="396" y="236"/>
                      <a:pt x="347" y="107"/>
                      <a:pt x="252" y="6"/>
                    </a:cubicBezTo>
                    <a:cubicBezTo>
                      <a:pt x="250" y="4"/>
                      <a:pt x="248" y="2"/>
                      <a:pt x="246" y="0"/>
                    </a:cubicBezTo>
                    <a:lnTo>
                      <a:pt x="13" y="2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223"/>
              <p:cNvSpPr/>
              <p:nvPr/>
            </p:nvSpPr>
            <p:spPr bwMode="auto">
              <a:xfrm>
                <a:off x="8988426" y="4481513"/>
                <a:ext cx="1179513" cy="1274763"/>
              </a:xfrm>
              <a:custGeom>
                <a:avLst/>
                <a:gdLst>
                  <a:gd name="T0" fmla="*/ 0 w 374"/>
                  <a:gd name="T1" fmla="*/ 331 h 404"/>
                  <a:gd name="T2" fmla="*/ 8 w 374"/>
                  <a:gd name="T3" fmla="*/ 331 h 404"/>
                  <a:gd name="T4" fmla="*/ 54 w 374"/>
                  <a:gd name="T5" fmla="*/ 340 h 404"/>
                  <a:gd name="T6" fmla="*/ 46 w 374"/>
                  <a:gd name="T7" fmla="*/ 347 h 404"/>
                  <a:gd name="T8" fmla="*/ 39 w 374"/>
                  <a:gd name="T9" fmla="*/ 356 h 404"/>
                  <a:gd name="T10" fmla="*/ 37 w 374"/>
                  <a:gd name="T11" fmla="*/ 359 h 404"/>
                  <a:gd name="T12" fmla="*/ 37 w 374"/>
                  <a:gd name="T13" fmla="*/ 382 h 404"/>
                  <a:gd name="T14" fmla="*/ 40 w 374"/>
                  <a:gd name="T15" fmla="*/ 388 h 404"/>
                  <a:gd name="T16" fmla="*/ 54 w 374"/>
                  <a:gd name="T17" fmla="*/ 399 h 404"/>
                  <a:gd name="T18" fmla="*/ 54 w 374"/>
                  <a:gd name="T19" fmla="*/ 399 h 404"/>
                  <a:gd name="T20" fmla="*/ 89 w 374"/>
                  <a:gd name="T21" fmla="*/ 390 h 404"/>
                  <a:gd name="T22" fmla="*/ 91 w 374"/>
                  <a:gd name="T23" fmla="*/ 388 h 404"/>
                  <a:gd name="T24" fmla="*/ 94 w 374"/>
                  <a:gd name="T25" fmla="*/ 382 h 404"/>
                  <a:gd name="T26" fmla="*/ 95 w 374"/>
                  <a:gd name="T27" fmla="*/ 377 h 404"/>
                  <a:gd name="T28" fmla="*/ 96 w 374"/>
                  <a:gd name="T29" fmla="*/ 372 h 404"/>
                  <a:gd name="T30" fmla="*/ 96 w 374"/>
                  <a:gd name="T31" fmla="*/ 368 h 404"/>
                  <a:gd name="T32" fmla="*/ 95 w 374"/>
                  <a:gd name="T33" fmla="*/ 357 h 404"/>
                  <a:gd name="T34" fmla="*/ 134 w 374"/>
                  <a:gd name="T35" fmla="*/ 384 h 404"/>
                  <a:gd name="T36" fmla="*/ 140 w 374"/>
                  <a:gd name="T37" fmla="*/ 389 h 404"/>
                  <a:gd name="T38" fmla="*/ 374 w 374"/>
                  <a:gd name="T39" fmla="*/ 155 h 404"/>
                  <a:gd name="T40" fmla="*/ 368 w 374"/>
                  <a:gd name="T41" fmla="*/ 150 h 404"/>
                  <a:gd name="T42" fmla="*/ 8 w 374"/>
                  <a:gd name="T43" fmla="*/ 0 h 404"/>
                  <a:gd name="T44" fmla="*/ 0 w 374"/>
                  <a:gd name="T45" fmla="*/ 0 h 404"/>
                  <a:gd name="T46" fmla="*/ 0 w 374"/>
                  <a:gd name="T47" fmla="*/ 33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4">
                    <a:moveTo>
                      <a:pt x="0" y="331"/>
                    </a:moveTo>
                    <a:cubicBezTo>
                      <a:pt x="3" y="331"/>
                      <a:pt x="5" y="331"/>
                      <a:pt x="8" y="331"/>
                    </a:cubicBezTo>
                    <a:cubicBezTo>
                      <a:pt x="23" y="333"/>
                      <a:pt x="39" y="336"/>
                      <a:pt x="54" y="340"/>
                    </a:cubicBezTo>
                    <a:cubicBezTo>
                      <a:pt x="46" y="347"/>
                      <a:pt x="46" y="347"/>
                      <a:pt x="46" y="347"/>
                    </a:cubicBezTo>
                    <a:cubicBezTo>
                      <a:pt x="43" y="350"/>
                      <a:pt x="41" y="352"/>
                      <a:pt x="39" y="356"/>
                    </a:cubicBezTo>
                    <a:cubicBezTo>
                      <a:pt x="38" y="357"/>
                      <a:pt x="38" y="358"/>
                      <a:pt x="37" y="359"/>
                    </a:cubicBezTo>
                    <a:cubicBezTo>
                      <a:pt x="34" y="366"/>
                      <a:pt x="34" y="375"/>
                      <a:pt x="37" y="382"/>
                    </a:cubicBezTo>
                    <a:cubicBezTo>
                      <a:pt x="38" y="384"/>
                      <a:pt x="39" y="386"/>
                      <a:pt x="40" y="388"/>
                    </a:cubicBezTo>
                    <a:cubicBezTo>
                      <a:pt x="44" y="393"/>
                      <a:pt x="48" y="396"/>
                      <a:pt x="54" y="399"/>
                    </a:cubicBezTo>
                    <a:cubicBezTo>
                      <a:pt x="54" y="399"/>
                      <a:pt x="54" y="399"/>
                      <a:pt x="54" y="399"/>
                    </a:cubicBezTo>
                    <a:cubicBezTo>
                      <a:pt x="66" y="404"/>
                      <a:pt x="80" y="400"/>
                      <a:pt x="89" y="390"/>
                    </a:cubicBezTo>
                    <a:cubicBezTo>
                      <a:pt x="90" y="390"/>
                      <a:pt x="90" y="389"/>
                      <a:pt x="91" y="388"/>
                    </a:cubicBezTo>
                    <a:cubicBezTo>
                      <a:pt x="92" y="386"/>
                      <a:pt x="93" y="384"/>
                      <a:pt x="94" y="382"/>
                    </a:cubicBezTo>
                    <a:cubicBezTo>
                      <a:pt x="94" y="381"/>
                      <a:pt x="95" y="379"/>
                      <a:pt x="95" y="377"/>
                    </a:cubicBezTo>
                    <a:cubicBezTo>
                      <a:pt x="96" y="376"/>
                      <a:pt x="96" y="374"/>
                      <a:pt x="96" y="372"/>
                    </a:cubicBezTo>
                    <a:cubicBezTo>
                      <a:pt x="96" y="371"/>
                      <a:pt x="96" y="369"/>
                      <a:pt x="96" y="368"/>
                    </a:cubicBezTo>
                    <a:cubicBezTo>
                      <a:pt x="95" y="357"/>
                      <a:pt x="95" y="357"/>
                      <a:pt x="95" y="357"/>
                    </a:cubicBezTo>
                    <a:cubicBezTo>
                      <a:pt x="109" y="365"/>
                      <a:pt x="122" y="374"/>
                      <a:pt x="134" y="384"/>
                    </a:cubicBezTo>
                    <a:cubicBezTo>
                      <a:pt x="136" y="385"/>
                      <a:pt x="138" y="387"/>
                      <a:pt x="140" y="389"/>
                    </a:cubicBezTo>
                    <a:cubicBezTo>
                      <a:pt x="374" y="155"/>
                      <a:pt x="374" y="155"/>
                      <a:pt x="374" y="155"/>
                    </a:cubicBezTo>
                    <a:cubicBezTo>
                      <a:pt x="372" y="153"/>
                      <a:pt x="370" y="151"/>
                      <a:pt x="368" y="150"/>
                    </a:cubicBezTo>
                    <a:cubicBezTo>
                      <a:pt x="273" y="61"/>
                      <a:pt x="147" y="5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  <a:lnTo>
                      <a:pt x="0" y="3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224"/>
              <p:cNvSpPr/>
              <p:nvPr/>
            </p:nvSpPr>
            <p:spPr bwMode="auto">
              <a:xfrm>
                <a:off x="7542213" y="4478338"/>
                <a:ext cx="1189038" cy="1271588"/>
              </a:xfrm>
              <a:custGeom>
                <a:avLst/>
                <a:gdLst>
                  <a:gd name="T0" fmla="*/ 238 w 377"/>
                  <a:gd name="T1" fmla="*/ 391 h 403"/>
                  <a:gd name="T2" fmla="*/ 243 w 377"/>
                  <a:gd name="T3" fmla="*/ 386 h 403"/>
                  <a:gd name="T4" fmla="*/ 282 w 377"/>
                  <a:gd name="T5" fmla="*/ 359 h 403"/>
                  <a:gd name="T6" fmla="*/ 281 w 377"/>
                  <a:gd name="T7" fmla="*/ 370 h 403"/>
                  <a:gd name="T8" fmla="*/ 283 w 377"/>
                  <a:gd name="T9" fmla="*/ 381 h 403"/>
                  <a:gd name="T10" fmla="*/ 284 w 377"/>
                  <a:gd name="T11" fmla="*/ 384 h 403"/>
                  <a:gd name="T12" fmla="*/ 301 w 377"/>
                  <a:gd name="T13" fmla="*/ 400 h 403"/>
                  <a:gd name="T14" fmla="*/ 307 w 377"/>
                  <a:gd name="T15" fmla="*/ 402 h 403"/>
                  <a:gd name="T16" fmla="*/ 324 w 377"/>
                  <a:gd name="T17" fmla="*/ 400 h 403"/>
                  <a:gd name="T18" fmla="*/ 324 w 377"/>
                  <a:gd name="T19" fmla="*/ 400 h 403"/>
                  <a:gd name="T20" fmla="*/ 342 w 377"/>
                  <a:gd name="T21" fmla="*/ 369 h 403"/>
                  <a:gd name="T22" fmla="*/ 342 w 377"/>
                  <a:gd name="T23" fmla="*/ 366 h 403"/>
                  <a:gd name="T24" fmla="*/ 340 w 377"/>
                  <a:gd name="T25" fmla="*/ 360 h 403"/>
                  <a:gd name="T26" fmla="*/ 337 w 377"/>
                  <a:gd name="T27" fmla="*/ 355 h 403"/>
                  <a:gd name="T28" fmla="*/ 334 w 377"/>
                  <a:gd name="T29" fmla="*/ 351 h 403"/>
                  <a:gd name="T30" fmla="*/ 331 w 377"/>
                  <a:gd name="T31" fmla="*/ 348 h 403"/>
                  <a:gd name="T32" fmla="*/ 323 w 377"/>
                  <a:gd name="T33" fmla="*/ 342 h 403"/>
                  <a:gd name="T34" fmla="*/ 369 w 377"/>
                  <a:gd name="T35" fmla="*/ 332 h 403"/>
                  <a:gd name="T36" fmla="*/ 377 w 377"/>
                  <a:gd name="T37" fmla="*/ 331 h 403"/>
                  <a:gd name="T38" fmla="*/ 371 w 377"/>
                  <a:gd name="T39" fmla="*/ 0 h 403"/>
                  <a:gd name="T40" fmla="*/ 363 w 377"/>
                  <a:gd name="T41" fmla="*/ 1 h 403"/>
                  <a:gd name="T42" fmla="*/ 5 w 377"/>
                  <a:gd name="T43" fmla="*/ 156 h 403"/>
                  <a:gd name="T44" fmla="*/ 0 w 377"/>
                  <a:gd name="T45" fmla="*/ 162 h 403"/>
                  <a:gd name="T46" fmla="*/ 238 w 377"/>
                  <a:gd name="T47" fmla="*/ 391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7" h="403">
                    <a:moveTo>
                      <a:pt x="238" y="391"/>
                    </a:moveTo>
                    <a:cubicBezTo>
                      <a:pt x="240" y="390"/>
                      <a:pt x="242" y="388"/>
                      <a:pt x="243" y="386"/>
                    </a:cubicBezTo>
                    <a:cubicBezTo>
                      <a:pt x="255" y="376"/>
                      <a:pt x="268" y="367"/>
                      <a:pt x="282" y="359"/>
                    </a:cubicBezTo>
                    <a:cubicBezTo>
                      <a:pt x="281" y="370"/>
                      <a:pt x="281" y="370"/>
                      <a:pt x="281" y="370"/>
                    </a:cubicBezTo>
                    <a:cubicBezTo>
                      <a:pt x="281" y="373"/>
                      <a:pt x="282" y="377"/>
                      <a:pt x="283" y="381"/>
                    </a:cubicBezTo>
                    <a:cubicBezTo>
                      <a:pt x="283" y="382"/>
                      <a:pt x="283" y="383"/>
                      <a:pt x="284" y="384"/>
                    </a:cubicBezTo>
                    <a:cubicBezTo>
                      <a:pt x="287" y="392"/>
                      <a:pt x="293" y="397"/>
                      <a:pt x="301" y="400"/>
                    </a:cubicBezTo>
                    <a:cubicBezTo>
                      <a:pt x="303" y="401"/>
                      <a:pt x="305" y="402"/>
                      <a:pt x="307" y="402"/>
                    </a:cubicBezTo>
                    <a:cubicBezTo>
                      <a:pt x="312" y="403"/>
                      <a:pt x="318" y="402"/>
                      <a:pt x="324" y="400"/>
                    </a:cubicBezTo>
                    <a:cubicBezTo>
                      <a:pt x="324" y="400"/>
                      <a:pt x="324" y="400"/>
                      <a:pt x="324" y="400"/>
                    </a:cubicBezTo>
                    <a:cubicBezTo>
                      <a:pt x="336" y="395"/>
                      <a:pt x="344" y="382"/>
                      <a:pt x="342" y="369"/>
                    </a:cubicBezTo>
                    <a:cubicBezTo>
                      <a:pt x="342" y="368"/>
                      <a:pt x="342" y="367"/>
                      <a:pt x="342" y="366"/>
                    </a:cubicBezTo>
                    <a:cubicBezTo>
                      <a:pt x="341" y="364"/>
                      <a:pt x="341" y="362"/>
                      <a:pt x="340" y="360"/>
                    </a:cubicBezTo>
                    <a:cubicBezTo>
                      <a:pt x="339" y="358"/>
                      <a:pt x="338" y="357"/>
                      <a:pt x="337" y="355"/>
                    </a:cubicBezTo>
                    <a:cubicBezTo>
                      <a:pt x="337" y="354"/>
                      <a:pt x="336" y="353"/>
                      <a:pt x="334" y="351"/>
                    </a:cubicBezTo>
                    <a:cubicBezTo>
                      <a:pt x="333" y="350"/>
                      <a:pt x="332" y="349"/>
                      <a:pt x="331" y="348"/>
                    </a:cubicBezTo>
                    <a:cubicBezTo>
                      <a:pt x="323" y="342"/>
                      <a:pt x="323" y="342"/>
                      <a:pt x="323" y="342"/>
                    </a:cubicBezTo>
                    <a:cubicBezTo>
                      <a:pt x="338" y="337"/>
                      <a:pt x="353" y="333"/>
                      <a:pt x="369" y="332"/>
                    </a:cubicBezTo>
                    <a:cubicBezTo>
                      <a:pt x="372" y="331"/>
                      <a:pt x="374" y="331"/>
                      <a:pt x="377" y="331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8" y="1"/>
                      <a:pt x="366" y="1"/>
                      <a:pt x="363" y="1"/>
                    </a:cubicBezTo>
                    <a:cubicBezTo>
                      <a:pt x="233" y="8"/>
                      <a:pt x="106" y="60"/>
                      <a:pt x="5" y="156"/>
                    </a:cubicBezTo>
                    <a:cubicBezTo>
                      <a:pt x="4" y="158"/>
                      <a:pt x="2" y="160"/>
                      <a:pt x="0" y="162"/>
                    </a:cubicBezTo>
                    <a:lnTo>
                      <a:pt x="238" y="39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2" name="Freeform 111"/>
            <p:cNvSpPr>
              <a:spLocks noEditPoints="1"/>
            </p:cNvSpPr>
            <p:nvPr/>
          </p:nvSpPr>
          <p:spPr bwMode="auto">
            <a:xfrm>
              <a:off x="4082771" y="5873399"/>
              <a:ext cx="795911" cy="963725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912499" y="4540060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12"/>
          <p:cNvSpPr txBox="1"/>
          <p:nvPr/>
        </p:nvSpPr>
        <p:spPr>
          <a:xfrm>
            <a:off x="912499" y="4960448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786088" y="2042905"/>
            <a:ext cx="1954213" cy="1954213"/>
            <a:chOff x="7725374" y="4433050"/>
            <a:chExt cx="3908425" cy="3908426"/>
          </a:xfrm>
        </p:grpSpPr>
        <p:grpSp>
          <p:nvGrpSpPr>
            <p:cNvPr id="85" name="Group 84"/>
            <p:cNvGrpSpPr/>
            <p:nvPr/>
          </p:nvGrpSpPr>
          <p:grpSpPr>
            <a:xfrm rot="2700000">
              <a:off x="7725374" y="4433050"/>
              <a:ext cx="3908426" cy="3908425"/>
              <a:chOff x="6913563" y="4478338"/>
              <a:chExt cx="3908426" cy="3908425"/>
            </a:xfrm>
          </p:grpSpPr>
          <p:sp>
            <p:nvSpPr>
              <p:cNvPr id="86" name="Freeform 217"/>
              <p:cNvSpPr/>
              <p:nvPr/>
            </p:nvSpPr>
            <p:spPr bwMode="auto">
              <a:xfrm>
                <a:off x="6916738" y="5106988"/>
                <a:ext cx="1274763" cy="1179513"/>
              </a:xfrm>
              <a:custGeom>
                <a:avLst/>
                <a:gdLst>
                  <a:gd name="T0" fmla="*/ 330 w 404"/>
                  <a:gd name="T1" fmla="*/ 374 h 374"/>
                  <a:gd name="T2" fmla="*/ 331 w 404"/>
                  <a:gd name="T3" fmla="*/ 366 h 374"/>
                  <a:gd name="T4" fmla="*/ 340 w 404"/>
                  <a:gd name="T5" fmla="*/ 320 h 374"/>
                  <a:gd name="T6" fmla="*/ 347 w 404"/>
                  <a:gd name="T7" fmla="*/ 328 h 374"/>
                  <a:gd name="T8" fmla="*/ 355 w 404"/>
                  <a:gd name="T9" fmla="*/ 335 h 374"/>
                  <a:gd name="T10" fmla="*/ 359 w 404"/>
                  <a:gd name="T11" fmla="*/ 337 h 374"/>
                  <a:gd name="T12" fmla="*/ 382 w 404"/>
                  <a:gd name="T13" fmla="*/ 337 h 374"/>
                  <a:gd name="T14" fmla="*/ 387 w 404"/>
                  <a:gd name="T15" fmla="*/ 334 h 374"/>
                  <a:gd name="T16" fmla="*/ 399 w 404"/>
                  <a:gd name="T17" fmla="*/ 320 h 374"/>
                  <a:gd name="T18" fmla="*/ 399 w 404"/>
                  <a:gd name="T19" fmla="*/ 320 h 374"/>
                  <a:gd name="T20" fmla="*/ 390 w 404"/>
                  <a:gd name="T21" fmla="*/ 285 h 374"/>
                  <a:gd name="T22" fmla="*/ 387 w 404"/>
                  <a:gd name="T23" fmla="*/ 283 h 374"/>
                  <a:gd name="T24" fmla="*/ 382 w 404"/>
                  <a:gd name="T25" fmla="*/ 280 h 374"/>
                  <a:gd name="T26" fmla="*/ 377 w 404"/>
                  <a:gd name="T27" fmla="*/ 279 h 374"/>
                  <a:gd name="T28" fmla="*/ 372 w 404"/>
                  <a:gd name="T29" fmla="*/ 278 h 374"/>
                  <a:gd name="T30" fmla="*/ 368 w 404"/>
                  <a:gd name="T31" fmla="*/ 278 h 374"/>
                  <a:gd name="T32" fmla="*/ 357 w 404"/>
                  <a:gd name="T33" fmla="*/ 279 h 374"/>
                  <a:gd name="T34" fmla="*/ 383 w 404"/>
                  <a:gd name="T35" fmla="*/ 240 h 374"/>
                  <a:gd name="T36" fmla="*/ 388 w 404"/>
                  <a:gd name="T37" fmla="*/ 234 h 374"/>
                  <a:gd name="T38" fmla="*/ 155 w 404"/>
                  <a:gd name="T39" fmla="*/ 0 h 374"/>
                  <a:gd name="T40" fmla="*/ 149 w 404"/>
                  <a:gd name="T41" fmla="*/ 6 h 374"/>
                  <a:gd name="T42" fmla="*/ 0 w 404"/>
                  <a:gd name="T43" fmla="*/ 366 h 374"/>
                  <a:gd name="T44" fmla="*/ 0 w 404"/>
                  <a:gd name="T45" fmla="*/ 374 h 374"/>
                  <a:gd name="T46" fmla="*/ 330 w 404"/>
                  <a:gd name="T47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4">
                    <a:moveTo>
                      <a:pt x="330" y="374"/>
                    </a:moveTo>
                    <a:cubicBezTo>
                      <a:pt x="331" y="371"/>
                      <a:pt x="331" y="369"/>
                      <a:pt x="331" y="366"/>
                    </a:cubicBezTo>
                    <a:cubicBezTo>
                      <a:pt x="332" y="351"/>
                      <a:pt x="335" y="335"/>
                      <a:pt x="340" y="320"/>
                    </a:cubicBezTo>
                    <a:cubicBezTo>
                      <a:pt x="347" y="328"/>
                      <a:pt x="347" y="328"/>
                      <a:pt x="347" y="328"/>
                    </a:cubicBezTo>
                    <a:cubicBezTo>
                      <a:pt x="349" y="331"/>
                      <a:pt x="352" y="333"/>
                      <a:pt x="355" y="335"/>
                    </a:cubicBezTo>
                    <a:cubicBezTo>
                      <a:pt x="356" y="336"/>
                      <a:pt x="358" y="336"/>
                      <a:pt x="359" y="337"/>
                    </a:cubicBezTo>
                    <a:cubicBezTo>
                      <a:pt x="366" y="340"/>
                      <a:pt x="375" y="340"/>
                      <a:pt x="382" y="337"/>
                    </a:cubicBezTo>
                    <a:cubicBezTo>
                      <a:pt x="384" y="336"/>
                      <a:pt x="386" y="335"/>
                      <a:pt x="387" y="334"/>
                    </a:cubicBezTo>
                    <a:cubicBezTo>
                      <a:pt x="392" y="330"/>
                      <a:pt x="396" y="326"/>
                      <a:pt x="399" y="320"/>
                    </a:cubicBezTo>
                    <a:cubicBezTo>
                      <a:pt x="399" y="320"/>
                      <a:pt x="399" y="320"/>
                      <a:pt x="399" y="320"/>
                    </a:cubicBezTo>
                    <a:cubicBezTo>
                      <a:pt x="404" y="308"/>
                      <a:pt x="400" y="294"/>
                      <a:pt x="390" y="285"/>
                    </a:cubicBezTo>
                    <a:cubicBezTo>
                      <a:pt x="389" y="284"/>
                      <a:pt x="388" y="284"/>
                      <a:pt x="387" y="283"/>
                    </a:cubicBezTo>
                    <a:cubicBezTo>
                      <a:pt x="386" y="282"/>
                      <a:pt x="384" y="281"/>
                      <a:pt x="382" y="280"/>
                    </a:cubicBezTo>
                    <a:cubicBezTo>
                      <a:pt x="380" y="280"/>
                      <a:pt x="379" y="279"/>
                      <a:pt x="377" y="279"/>
                    </a:cubicBezTo>
                    <a:cubicBezTo>
                      <a:pt x="376" y="278"/>
                      <a:pt x="374" y="278"/>
                      <a:pt x="372" y="278"/>
                    </a:cubicBezTo>
                    <a:cubicBezTo>
                      <a:pt x="371" y="278"/>
                      <a:pt x="369" y="278"/>
                      <a:pt x="368" y="278"/>
                    </a:cubicBezTo>
                    <a:cubicBezTo>
                      <a:pt x="357" y="279"/>
                      <a:pt x="357" y="279"/>
                      <a:pt x="357" y="279"/>
                    </a:cubicBezTo>
                    <a:cubicBezTo>
                      <a:pt x="364" y="265"/>
                      <a:pt x="373" y="252"/>
                      <a:pt x="383" y="240"/>
                    </a:cubicBezTo>
                    <a:cubicBezTo>
                      <a:pt x="385" y="238"/>
                      <a:pt x="387" y="236"/>
                      <a:pt x="388" y="234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3" y="2"/>
                      <a:pt x="151" y="4"/>
                      <a:pt x="149" y="6"/>
                    </a:cubicBezTo>
                    <a:cubicBezTo>
                      <a:pt x="61" y="101"/>
                      <a:pt x="5" y="227"/>
                      <a:pt x="0" y="366"/>
                    </a:cubicBezTo>
                    <a:cubicBezTo>
                      <a:pt x="0" y="369"/>
                      <a:pt x="0" y="371"/>
                      <a:pt x="0" y="374"/>
                    </a:cubicBezTo>
                    <a:lnTo>
                      <a:pt x="330" y="37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218"/>
              <p:cNvSpPr/>
              <p:nvPr/>
            </p:nvSpPr>
            <p:spPr bwMode="auto">
              <a:xfrm>
                <a:off x="6913563" y="6543676"/>
                <a:ext cx="1268413" cy="1179513"/>
              </a:xfrm>
              <a:custGeom>
                <a:avLst/>
                <a:gdLst>
                  <a:gd name="T0" fmla="*/ 389 w 402"/>
                  <a:gd name="T1" fmla="*/ 140 h 374"/>
                  <a:gd name="T2" fmla="*/ 384 w 402"/>
                  <a:gd name="T3" fmla="*/ 134 h 374"/>
                  <a:gd name="T4" fmla="*/ 357 w 402"/>
                  <a:gd name="T5" fmla="*/ 95 h 374"/>
                  <a:gd name="T6" fmla="*/ 368 w 402"/>
                  <a:gd name="T7" fmla="*/ 96 h 374"/>
                  <a:gd name="T8" fmla="*/ 379 w 402"/>
                  <a:gd name="T9" fmla="*/ 95 h 374"/>
                  <a:gd name="T10" fmla="*/ 382 w 402"/>
                  <a:gd name="T11" fmla="*/ 94 h 374"/>
                  <a:gd name="T12" fmla="*/ 399 w 402"/>
                  <a:gd name="T13" fmla="*/ 77 h 374"/>
                  <a:gd name="T14" fmla="*/ 401 w 402"/>
                  <a:gd name="T15" fmla="*/ 72 h 374"/>
                  <a:gd name="T16" fmla="*/ 399 w 402"/>
                  <a:gd name="T17" fmla="*/ 54 h 374"/>
                  <a:gd name="T18" fmla="*/ 399 w 402"/>
                  <a:gd name="T19" fmla="*/ 54 h 374"/>
                  <a:gd name="T20" fmla="*/ 368 w 402"/>
                  <a:gd name="T21" fmla="*/ 35 h 374"/>
                  <a:gd name="T22" fmla="*/ 365 w 402"/>
                  <a:gd name="T23" fmla="*/ 36 h 374"/>
                  <a:gd name="T24" fmla="*/ 359 w 402"/>
                  <a:gd name="T25" fmla="*/ 38 h 374"/>
                  <a:gd name="T26" fmla="*/ 355 w 402"/>
                  <a:gd name="T27" fmla="*/ 40 h 374"/>
                  <a:gd name="T28" fmla="*/ 350 w 402"/>
                  <a:gd name="T29" fmla="*/ 43 h 374"/>
                  <a:gd name="T30" fmla="*/ 347 w 402"/>
                  <a:gd name="T31" fmla="*/ 46 h 374"/>
                  <a:gd name="T32" fmla="*/ 340 w 402"/>
                  <a:gd name="T33" fmla="*/ 54 h 374"/>
                  <a:gd name="T34" fmla="*/ 331 w 402"/>
                  <a:gd name="T35" fmla="*/ 8 h 374"/>
                  <a:gd name="T36" fmla="*/ 331 w 402"/>
                  <a:gd name="T37" fmla="*/ 0 h 374"/>
                  <a:gd name="T38" fmla="*/ 0 w 402"/>
                  <a:gd name="T39" fmla="*/ 0 h 374"/>
                  <a:gd name="T40" fmla="*/ 0 w 402"/>
                  <a:gd name="T41" fmla="*/ 8 h 374"/>
                  <a:gd name="T42" fmla="*/ 150 w 402"/>
                  <a:gd name="T43" fmla="*/ 368 h 374"/>
                  <a:gd name="T44" fmla="*/ 155 w 402"/>
                  <a:gd name="T45" fmla="*/ 374 h 374"/>
                  <a:gd name="T46" fmla="*/ 389 w 402"/>
                  <a:gd name="T47" fmla="*/ 14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2" h="374">
                    <a:moveTo>
                      <a:pt x="389" y="140"/>
                    </a:moveTo>
                    <a:cubicBezTo>
                      <a:pt x="387" y="138"/>
                      <a:pt x="385" y="136"/>
                      <a:pt x="384" y="134"/>
                    </a:cubicBezTo>
                    <a:cubicBezTo>
                      <a:pt x="374" y="122"/>
                      <a:pt x="365" y="109"/>
                      <a:pt x="357" y="95"/>
                    </a:cubicBezTo>
                    <a:cubicBezTo>
                      <a:pt x="368" y="96"/>
                      <a:pt x="368" y="96"/>
                      <a:pt x="368" y="96"/>
                    </a:cubicBezTo>
                    <a:cubicBezTo>
                      <a:pt x="372" y="96"/>
                      <a:pt x="375" y="96"/>
                      <a:pt x="379" y="95"/>
                    </a:cubicBezTo>
                    <a:cubicBezTo>
                      <a:pt x="380" y="95"/>
                      <a:pt x="381" y="94"/>
                      <a:pt x="382" y="94"/>
                    </a:cubicBezTo>
                    <a:cubicBezTo>
                      <a:pt x="390" y="91"/>
                      <a:pt x="396" y="85"/>
                      <a:pt x="399" y="77"/>
                    </a:cubicBezTo>
                    <a:cubicBezTo>
                      <a:pt x="400" y="76"/>
                      <a:pt x="400" y="74"/>
                      <a:pt x="401" y="72"/>
                    </a:cubicBezTo>
                    <a:cubicBezTo>
                      <a:pt x="402" y="66"/>
                      <a:pt x="401" y="60"/>
                      <a:pt x="399" y="54"/>
                    </a:cubicBezTo>
                    <a:cubicBezTo>
                      <a:pt x="399" y="54"/>
                      <a:pt x="399" y="54"/>
                      <a:pt x="399" y="54"/>
                    </a:cubicBezTo>
                    <a:cubicBezTo>
                      <a:pt x="394" y="42"/>
                      <a:pt x="381" y="34"/>
                      <a:pt x="368" y="35"/>
                    </a:cubicBezTo>
                    <a:cubicBezTo>
                      <a:pt x="367" y="35"/>
                      <a:pt x="366" y="36"/>
                      <a:pt x="365" y="36"/>
                    </a:cubicBezTo>
                    <a:cubicBezTo>
                      <a:pt x="363" y="36"/>
                      <a:pt x="361" y="37"/>
                      <a:pt x="359" y="38"/>
                    </a:cubicBezTo>
                    <a:cubicBezTo>
                      <a:pt x="357" y="38"/>
                      <a:pt x="356" y="39"/>
                      <a:pt x="355" y="40"/>
                    </a:cubicBezTo>
                    <a:cubicBezTo>
                      <a:pt x="353" y="41"/>
                      <a:pt x="352" y="42"/>
                      <a:pt x="350" y="43"/>
                    </a:cubicBezTo>
                    <a:cubicBezTo>
                      <a:pt x="349" y="44"/>
                      <a:pt x="348" y="45"/>
                      <a:pt x="347" y="46"/>
                    </a:cubicBezTo>
                    <a:cubicBezTo>
                      <a:pt x="340" y="54"/>
                      <a:pt x="340" y="54"/>
                      <a:pt x="340" y="54"/>
                    </a:cubicBezTo>
                    <a:cubicBezTo>
                      <a:pt x="336" y="39"/>
                      <a:pt x="333" y="24"/>
                      <a:pt x="331" y="8"/>
                    </a:cubicBezTo>
                    <a:cubicBezTo>
                      <a:pt x="331" y="5"/>
                      <a:pt x="331" y="3"/>
                      <a:pt x="3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0" y="8"/>
                    </a:cubicBezTo>
                    <a:cubicBezTo>
                      <a:pt x="5" y="138"/>
                      <a:pt x="55" y="267"/>
                      <a:pt x="150" y="368"/>
                    </a:cubicBezTo>
                    <a:cubicBezTo>
                      <a:pt x="151" y="370"/>
                      <a:pt x="153" y="372"/>
                      <a:pt x="155" y="374"/>
                    </a:cubicBezTo>
                    <a:lnTo>
                      <a:pt x="389" y="1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219"/>
              <p:cNvSpPr/>
              <p:nvPr/>
            </p:nvSpPr>
            <p:spPr bwMode="auto">
              <a:xfrm>
                <a:off x="7564438" y="7113588"/>
                <a:ext cx="1179513" cy="1273175"/>
              </a:xfrm>
              <a:custGeom>
                <a:avLst/>
                <a:gdLst>
                  <a:gd name="T0" fmla="*/ 373 w 374"/>
                  <a:gd name="T1" fmla="*/ 73 h 403"/>
                  <a:gd name="T2" fmla="*/ 366 w 374"/>
                  <a:gd name="T3" fmla="*/ 72 h 403"/>
                  <a:gd name="T4" fmla="*/ 319 w 374"/>
                  <a:gd name="T5" fmla="*/ 63 h 403"/>
                  <a:gd name="T6" fmla="*/ 327 w 374"/>
                  <a:gd name="T7" fmla="*/ 56 h 403"/>
                  <a:gd name="T8" fmla="*/ 335 w 374"/>
                  <a:gd name="T9" fmla="*/ 48 h 403"/>
                  <a:gd name="T10" fmla="*/ 336 w 374"/>
                  <a:gd name="T11" fmla="*/ 44 h 403"/>
                  <a:gd name="T12" fmla="*/ 336 w 374"/>
                  <a:gd name="T13" fmla="*/ 21 h 403"/>
                  <a:gd name="T14" fmla="*/ 333 w 374"/>
                  <a:gd name="T15" fmla="*/ 16 h 403"/>
                  <a:gd name="T16" fmla="*/ 320 w 374"/>
                  <a:gd name="T17" fmla="*/ 5 h 403"/>
                  <a:gd name="T18" fmla="*/ 320 w 374"/>
                  <a:gd name="T19" fmla="*/ 5 h 403"/>
                  <a:gd name="T20" fmla="*/ 285 w 374"/>
                  <a:gd name="T21" fmla="*/ 13 h 403"/>
                  <a:gd name="T22" fmla="*/ 283 w 374"/>
                  <a:gd name="T23" fmla="*/ 16 h 403"/>
                  <a:gd name="T24" fmla="*/ 280 w 374"/>
                  <a:gd name="T25" fmla="*/ 21 h 403"/>
                  <a:gd name="T26" fmla="*/ 278 w 374"/>
                  <a:gd name="T27" fmla="*/ 26 h 403"/>
                  <a:gd name="T28" fmla="*/ 278 w 374"/>
                  <a:gd name="T29" fmla="*/ 31 h 403"/>
                  <a:gd name="T30" fmla="*/ 278 w 374"/>
                  <a:gd name="T31" fmla="*/ 36 h 403"/>
                  <a:gd name="T32" fmla="*/ 279 w 374"/>
                  <a:gd name="T33" fmla="*/ 46 h 403"/>
                  <a:gd name="T34" fmla="*/ 239 w 374"/>
                  <a:gd name="T35" fmla="*/ 20 h 403"/>
                  <a:gd name="T36" fmla="*/ 233 w 374"/>
                  <a:gd name="T37" fmla="*/ 15 h 403"/>
                  <a:gd name="T38" fmla="*/ 0 w 374"/>
                  <a:gd name="T39" fmla="*/ 249 h 403"/>
                  <a:gd name="T40" fmla="*/ 5 w 374"/>
                  <a:gd name="T41" fmla="*/ 254 h 403"/>
                  <a:gd name="T42" fmla="*/ 366 w 374"/>
                  <a:gd name="T43" fmla="*/ 403 h 403"/>
                  <a:gd name="T44" fmla="*/ 374 w 374"/>
                  <a:gd name="T45" fmla="*/ 403 h 403"/>
                  <a:gd name="T46" fmla="*/ 373 w 374"/>
                  <a:gd name="T47" fmla="*/ 7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3">
                    <a:moveTo>
                      <a:pt x="373" y="73"/>
                    </a:moveTo>
                    <a:cubicBezTo>
                      <a:pt x="371" y="72"/>
                      <a:pt x="368" y="72"/>
                      <a:pt x="366" y="72"/>
                    </a:cubicBezTo>
                    <a:cubicBezTo>
                      <a:pt x="350" y="71"/>
                      <a:pt x="335" y="68"/>
                      <a:pt x="319" y="63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30" y="54"/>
                      <a:pt x="333" y="51"/>
                      <a:pt x="335" y="48"/>
                    </a:cubicBezTo>
                    <a:cubicBezTo>
                      <a:pt x="335" y="47"/>
                      <a:pt x="336" y="46"/>
                      <a:pt x="336" y="44"/>
                    </a:cubicBezTo>
                    <a:cubicBezTo>
                      <a:pt x="339" y="37"/>
                      <a:pt x="339" y="29"/>
                      <a:pt x="336" y="21"/>
                    </a:cubicBezTo>
                    <a:cubicBezTo>
                      <a:pt x="335" y="19"/>
                      <a:pt x="334" y="17"/>
                      <a:pt x="333" y="16"/>
                    </a:cubicBezTo>
                    <a:cubicBezTo>
                      <a:pt x="330" y="11"/>
                      <a:pt x="325" y="7"/>
                      <a:pt x="320" y="5"/>
                    </a:cubicBezTo>
                    <a:cubicBezTo>
                      <a:pt x="320" y="5"/>
                      <a:pt x="320" y="5"/>
                      <a:pt x="320" y="5"/>
                    </a:cubicBezTo>
                    <a:cubicBezTo>
                      <a:pt x="307" y="0"/>
                      <a:pt x="293" y="3"/>
                      <a:pt x="285" y="13"/>
                    </a:cubicBezTo>
                    <a:cubicBezTo>
                      <a:pt x="284" y="14"/>
                      <a:pt x="283" y="15"/>
                      <a:pt x="283" y="16"/>
                    </a:cubicBezTo>
                    <a:cubicBezTo>
                      <a:pt x="282" y="17"/>
                      <a:pt x="281" y="19"/>
                      <a:pt x="280" y="21"/>
                    </a:cubicBezTo>
                    <a:cubicBezTo>
                      <a:pt x="279" y="23"/>
                      <a:pt x="279" y="24"/>
                      <a:pt x="278" y="26"/>
                    </a:cubicBezTo>
                    <a:cubicBezTo>
                      <a:pt x="278" y="28"/>
                      <a:pt x="278" y="29"/>
                      <a:pt x="278" y="31"/>
                    </a:cubicBezTo>
                    <a:cubicBezTo>
                      <a:pt x="277" y="32"/>
                      <a:pt x="277" y="34"/>
                      <a:pt x="278" y="36"/>
                    </a:cubicBezTo>
                    <a:cubicBezTo>
                      <a:pt x="279" y="46"/>
                      <a:pt x="279" y="46"/>
                      <a:pt x="279" y="46"/>
                    </a:cubicBezTo>
                    <a:cubicBezTo>
                      <a:pt x="264" y="39"/>
                      <a:pt x="251" y="30"/>
                      <a:pt x="239" y="20"/>
                    </a:cubicBezTo>
                    <a:cubicBezTo>
                      <a:pt x="237" y="18"/>
                      <a:pt x="235" y="17"/>
                      <a:pt x="233" y="15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2" y="251"/>
                      <a:pt x="4" y="252"/>
                      <a:pt x="5" y="254"/>
                    </a:cubicBezTo>
                    <a:cubicBezTo>
                      <a:pt x="101" y="343"/>
                      <a:pt x="227" y="398"/>
                      <a:pt x="366" y="403"/>
                    </a:cubicBezTo>
                    <a:cubicBezTo>
                      <a:pt x="369" y="403"/>
                      <a:pt x="371" y="403"/>
                      <a:pt x="374" y="403"/>
                    </a:cubicBezTo>
                    <a:lnTo>
                      <a:pt x="373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220"/>
              <p:cNvSpPr/>
              <p:nvPr/>
            </p:nvSpPr>
            <p:spPr bwMode="auto">
              <a:xfrm>
                <a:off x="8988426" y="7113588"/>
                <a:ext cx="1185863" cy="1270000"/>
              </a:xfrm>
              <a:custGeom>
                <a:avLst/>
                <a:gdLst>
                  <a:gd name="T0" fmla="*/ 139 w 376"/>
                  <a:gd name="T1" fmla="*/ 12 h 402"/>
                  <a:gd name="T2" fmla="*/ 133 w 376"/>
                  <a:gd name="T3" fmla="*/ 17 h 402"/>
                  <a:gd name="T4" fmla="*/ 94 w 376"/>
                  <a:gd name="T5" fmla="*/ 44 h 402"/>
                  <a:gd name="T6" fmla="*/ 95 w 376"/>
                  <a:gd name="T7" fmla="*/ 33 h 402"/>
                  <a:gd name="T8" fmla="*/ 94 w 376"/>
                  <a:gd name="T9" fmla="*/ 22 h 402"/>
                  <a:gd name="T10" fmla="*/ 92 w 376"/>
                  <a:gd name="T11" fmla="*/ 19 h 402"/>
                  <a:gd name="T12" fmla="*/ 76 w 376"/>
                  <a:gd name="T13" fmla="*/ 2 h 402"/>
                  <a:gd name="T14" fmla="*/ 70 w 376"/>
                  <a:gd name="T15" fmla="*/ 1 h 402"/>
                  <a:gd name="T16" fmla="*/ 52 w 376"/>
                  <a:gd name="T17" fmla="*/ 3 h 402"/>
                  <a:gd name="T18" fmla="*/ 52 w 376"/>
                  <a:gd name="T19" fmla="*/ 3 h 402"/>
                  <a:gd name="T20" fmla="*/ 34 w 376"/>
                  <a:gd name="T21" fmla="*/ 34 h 402"/>
                  <a:gd name="T22" fmla="*/ 35 w 376"/>
                  <a:gd name="T23" fmla="*/ 37 h 402"/>
                  <a:gd name="T24" fmla="*/ 36 w 376"/>
                  <a:gd name="T25" fmla="*/ 43 h 402"/>
                  <a:gd name="T26" fmla="*/ 39 w 376"/>
                  <a:gd name="T27" fmla="*/ 47 h 402"/>
                  <a:gd name="T28" fmla="*/ 42 w 376"/>
                  <a:gd name="T29" fmla="*/ 51 h 402"/>
                  <a:gd name="T30" fmla="*/ 45 w 376"/>
                  <a:gd name="T31" fmla="*/ 55 h 402"/>
                  <a:gd name="T32" fmla="*/ 54 w 376"/>
                  <a:gd name="T33" fmla="*/ 61 h 402"/>
                  <a:gd name="T34" fmla="*/ 7 w 376"/>
                  <a:gd name="T35" fmla="*/ 71 h 402"/>
                  <a:gd name="T36" fmla="*/ 0 w 376"/>
                  <a:gd name="T37" fmla="*/ 72 h 402"/>
                  <a:gd name="T38" fmla="*/ 4 w 376"/>
                  <a:gd name="T39" fmla="*/ 402 h 402"/>
                  <a:gd name="T40" fmla="*/ 12 w 376"/>
                  <a:gd name="T41" fmla="*/ 402 h 402"/>
                  <a:gd name="T42" fmla="*/ 370 w 376"/>
                  <a:gd name="T43" fmla="*/ 248 h 402"/>
                  <a:gd name="T44" fmla="*/ 376 w 376"/>
                  <a:gd name="T45" fmla="*/ 242 h 402"/>
                  <a:gd name="T46" fmla="*/ 139 w 376"/>
                  <a:gd name="T47" fmla="*/ 12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6" h="402">
                    <a:moveTo>
                      <a:pt x="139" y="12"/>
                    </a:moveTo>
                    <a:cubicBezTo>
                      <a:pt x="137" y="13"/>
                      <a:pt x="135" y="15"/>
                      <a:pt x="133" y="17"/>
                    </a:cubicBezTo>
                    <a:cubicBezTo>
                      <a:pt x="121" y="27"/>
                      <a:pt x="108" y="36"/>
                      <a:pt x="94" y="4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29"/>
                      <a:pt x="95" y="26"/>
                      <a:pt x="94" y="22"/>
                    </a:cubicBezTo>
                    <a:cubicBezTo>
                      <a:pt x="93" y="21"/>
                      <a:pt x="93" y="20"/>
                      <a:pt x="92" y="19"/>
                    </a:cubicBezTo>
                    <a:cubicBezTo>
                      <a:pt x="89" y="11"/>
                      <a:pt x="83" y="5"/>
                      <a:pt x="76" y="2"/>
                    </a:cubicBezTo>
                    <a:cubicBezTo>
                      <a:pt x="74" y="2"/>
                      <a:pt x="72" y="1"/>
                      <a:pt x="70" y="1"/>
                    </a:cubicBezTo>
                    <a:cubicBezTo>
                      <a:pt x="64" y="0"/>
                      <a:pt x="58" y="0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0" y="8"/>
                      <a:pt x="33" y="20"/>
                      <a:pt x="34" y="34"/>
                    </a:cubicBezTo>
                    <a:cubicBezTo>
                      <a:pt x="34" y="35"/>
                      <a:pt x="34" y="36"/>
                      <a:pt x="35" y="37"/>
                    </a:cubicBezTo>
                    <a:cubicBezTo>
                      <a:pt x="35" y="39"/>
                      <a:pt x="36" y="41"/>
                      <a:pt x="36" y="43"/>
                    </a:cubicBezTo>
                    <a:cubicBezTo>
                      <a:pt x="37" y="44"/>
                      <a:pt x="38" y="46"/>
                      <a:pt x="39" y="47"/>
                    </a:cubicBezTo>
                    <a:cubicBezTo>
                      <a:pt x="40" y="49"/>
                      <a:pt x="41" y="50"/>
                      <a:pt x="42" y="51"/>
                    </a:cubicBezTo>
                    <a:cubicBezTo>
                      <a:pt x="43" y="52"/>
                      <a:pt x="44" y="54"/>
                      <a:pt x="45" y="55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38" y="66"/>
                      <a:pt x="23" y="69"/>
                      <a:pt x="7" y="71"/>
                    </a:cubicBezTo>
                    <a:cubicBezTo>
                      <a:pt x="5" y="71"/>
                      <a:pt x="2" y="71"/>
                      <a:pt x="0" y="72"/>
                    </a:cubicBezTo>
                    <a:cubicBezTo>
                      <a:pt x="4" y="402"/>
                      <a:pt x="4" y="402"/>
                      <a:pt x="4" y="402"/>
                    </a:cubicBezTo>
                    <a:cubicBezTo>
                      <a:pt x="7" y="402"/>
                      <a:pt x="9" y="402"/>
                      <a:pt x="12" y="402"/>
                    </a:cubicBezTo>
                    <a:cubicBezTo>
                      <a:pt x="142" y="395"/>
                      <a:pt x="270" y="344"/>
                      <a:pt x="370" y="248"/>
                    </a:cubicBezTo>
                    <a:cubicBezTo>
                      <a:pt x="372" y="246"/>
                      <a:pt x="374" y="244"/>
                      <a:pt x="376" y="242"/>
                    </a:cubicBezTo>
                    <a:lnTo>
                      <a:pt x="139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21"/>
              <p:cNvSpPr/>
              <p:nvPr/>
            </p:nvSpPr>
            <p:spPr bwMode="auto">
              <a:xfrm>
                <a:off x="9547226" y="6556376"/>
                <a:ext cx="1274763" cy="1176338"/>
              </a:xfrm>
              <a:custGeom>
                <a:avLst/>
                <a:gdLst>
                  <a:gd name="T0" fmla="*/ 73 w 404"/>
                  <a:gd name="T1" fmla="*/ 0 h 373"/>
                  <a:gd name="T2" fmla="*/ 73 w 404"/>
                  <a:gd name="T3" fmla="*/ 7 h 373"/>
                  <a:gd name="T4" fmla="*/ 64 w 404"/>
                  <a:gd name="T5" fmla="*/ 54 h 373"/>
                  <a:gd name="T6" fmla="*/ 57 w 404"/>
                  <a:gd name="T7" fmla="*/ 46 h 373"/>
                  <a:gd name="T8" fmla="*/ 48 w 404"/>
                  <a:gd name="T9" fmla="*/ 39 h 373"/>
                  <a:gd name="T10" fmla="*/ 45 w 404"/>
                  <a:gd name="T11" fmla="*/ 37 h 373"/>
                  <a:gd name="T12" fmla="*/ 22 w 404"/>
                  <a:gd name="T13" fmla="*/ 37 h 373"/>
                  <a:gd name="T14" fmla="*/ 16 w 404"/>
                  <a:gd name="T15" fmla="*/ 40 h 373"/>
                  <a:gd name="T16" fmla="*/ 5 w 404"/>
                  <a:gd name="T17" fmla="*/ 53 h 373"/>
                  <a:gd name="T18" fmla="*/ 5 w 404"/>
                  <a:gd name="T19" fmla="*/ 53 h 373"/>
                  <a:gd name="T20" fmla="*/ 14 w 404"/>
                  <a:gd name="T21" fmla="*/ 88 h 373"/>
                  <a:gd name="T22" fmla="*/ 16 w 404"/>
                  <a:gd name="T23" fmla="*/ 90 h 373"/>
                  <a:gd name="T24" fmla="*/ 22 w 404"/>
                  <a:gd name="T25" fmla="*/ 93 h 373"/>
                  <a:gd name="T26" fmla="*/ 27 w 404"/>
                  <a:gd name="T27" fmla="*/ 95 h 373"/>
                  <a:gd name="T28" fmla="*/ 32 w 404"/>
                  <a:gd name="T29" fmla="*/ 96 h 373"/>
                  <a:gd name="T30" fmla="*/ 36 w 404"/>
                  <a:gd name="T31" fmla="*/ 95 h 373"/>
                  <a:gd name="T32" fmla="*/ 47 w 404"/>
                  <a:gd name="T33" fmla="*/ 95 h 373"/>
                  <a:gd name="T34" fmla="*/ 20 w 404"/>
                  <a:gd name="T35" fmla="*/ 134 h 373"/>
                  <a:gd name="T36" fmla="*/ 15 w 404"/>
                  <a:gd name="T37" fmla="*/ 140 h 373"/>
                  <a:gd name="T38" fmla="*/ 249 w 404"/>
                  <a:gd name="T39" fmla="*/ 373 h 373"/>
                  <a:gd name="T40" fmla="*/ 254 w 404"/>
                  <a:gd name="T41" fmla="*/ 368 h 373"/>
                  <a:gd name="T42" fmla="*/ 404 w 404"/>
                  <a:gd name="T43" fmla="*/ 7 h 373"/>
                  <a:gd name="T44" fmla="*/ 404 w 404"/>
                  <a:gd name="T45" fmla="*/ 0 h 373"/>
                  <a:gd name="T46" fmla="*/ 73 w 404"/>
                  <a:gd name="T47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3">
                    <a:moveTo>
                      <a:pt x="73" y="0"/>
                    </a:moveTo>
                    <a:cubicBezTo>
                      <a:pt x="73" y="2"/>
                      <a:pt x="73" y="5"/>
                      <a:pt x="73" y="7"/>
                    </a:cubicBezTo>
                    <a:cubicBezTo>
                      <a:pt x="71" y="23"/>
                      <a:pt x="68" y="38"/>
                      <a:pt x="64" y="54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4" y="43"/>
                      <a:pt x="52" y="40"/>
                      <a:pt x="48" y="39"/>
                    </a:cubicBezTo>
                    <a:cubicBezTo>
                      <a:pt x="47" y="38"/>
                      <a:pt x="46" y="37"/>
                      <a:pt x="45" y="37"/>
                    </a:cubicBezTo>
                    <a:cubicBezTo>
                      <a:pt x="38" y="34"/>
                      <a:pt x="29" y="34"/>
                      <a:pt x="22" y="37"/>
                    </a:cubicBezTo>
                    <a:cubicBezTo>
                      <a:pt x="20" y="38"/>
                      <a:pt x="18" y="39"/>
                      <a:pt x="16" y="40"/>
                    </a:cubicBezTo>
                    <a:cubicBezTo>
                      <a:pt x="11" y="43"/>
                      <a:pt x="8" y="48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0" y="66"/>
                      <a:pt x="4" y="80"/>
                      <a:pt x="14" y="88"/>
                    </a:cubicBezTo>
                    <a:cubicBezTo>
                      <a:pt x="14" y="89"/>
                      <a:pt x="15" y="90"/>
                      <a:pt x="16" y="90"/>
                    </a:cubicBezTo>
                    <a:cubicBezTo>
                      <a:pt x="18" y="91"/>
                      <a:pt x="20" y="92"/>
                      <a:pt x="22" y="93"/>
                    </a:cubicBezTo>
                    <a:cubicBezTo>
                      <a:pt x="23" y="94"/>
                      <a:pt x="25" y="94"/>
                      <a:pt x="27" y="95"/>
                    </a:cubicBezTo>
                    <a:cubicBezTo>
                      <a:pt x="28" y="95"/>
                      <a:pt x="30" y="95"/>
                      <a:pt x="32" y="96"/>
                    </a:cubicBezTo>
                    <a:cubicBezTo>
                      <a:pt x="33" y="96"/>
                      <a:pt x="35" y="96"/>
                      <a:pt x="36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39" y="109"/>
                      <a:pt x="30" y="122"/>
                      <a:pt x="20" y="134"/>
                    </a:cubicBezTo>
                    <a:cubicBezTo>
                      <a:pt x="19" y="136"/>
                      <a:pt x="17" y="138"/>
                      <a:pt x="15" y="140"/>
                    </a:cubicBezTo>
                    <a:cubicBezTo>
                      <a:pt x="249" y="373"/>
                      <a:pt x="249" y="373"/>
                      <a:pt x="249" y="373"/>
                    </a:cubicBezTo>
                    <a:cubicBezTo>
                      <a:pt x="251" y="371"/>
                      <a:pt x="253" y="370"/>
                      <a:pt x="254" y="368"/>
                    </a:cubicBezTo>
                    <a:cubicBezTo>
                      <a:pt x="343" y="273"/>
                      <a:pt x="399" y="146"/>
                      <a:pt x="404" y="7"/>
                    </a:cubicBezTo>
                    <a:cubicBezTo>
                      <a:pt x="404" y="5"/>
                      <a:pt x="404" y="2"/>
                      <a:pt x="404" y="0"/>
                    </a:cubicBezTo>
                    <a:lnTo>
                      <a:pt x="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22"/>
              <p:cNvSpPr/>
              <p:nvPr/>
            </p:nvSpPr>
            <p:spPr bwMode="auto">
              <a:xfrm>
                <a:off x="9548813" y="5129213"/>
                <a:ext cx="1266825" cy="1179513"/>
              </a:xfrm>
              <a:custGeom>
                <a:avLst/>
                <a:gdLst>
                  <a:gd name="T0" fmla="*/ 13 w 401"/>
                  <a:gd name="T1" fmla="*/ 234 h 374"/>
                  <a:gd name="T2" fmla="*/ 18 w 401"/>
                  <a:gd name="T3" fmla="*/ 240 h 374"/>
                  <a:gd name="T4" fmla="*/ 44 w 401"/>
                  <a:gd name="T5" fmla="*/ 279 h 374"/>
                  <a:gd name="T6" fmla="*/ 34 w 401"/>
                  <a:gd name="T7" fmla="*/ 278 h 374"/>
                  <a:gd name="T8" fmla="*/ 22 w 401"/>
                  <a:gd name="T9" fmla="*/ 279 h 374"/>
                  <a:gd name="T10" fmla="*/ 19 w 401"/>
                  <a:gd name="T11" fmla="*/ 280 h 374"/>
                  <a:gd name="T12" fmla="*/ 3 w 401"/>
                  <a:gd name="T13" fmla="*/ 297 h 374"/>
                  <a:gd name="T14" fmla="*/ 1 w 401"/>
                  <a:gd name="T15" fmla="*/ 302 h 374"/>
                  <a:gd name="T16" fmla="*/ 3 w 401"/>
                  <a:gd name="T17" fmla="*/ 320 h 374"/>
                  <a:gd name="T18" fmla="*/ 3 w 401"/>
                  <a:gd name="T19" fmla="*/ 320 h 374"/>
                  <a:gd name="T20" fmla="*/ 33 w 401"/>
                  <a:gd name="T21" fmla="*/ 339 h 374"/>
                  <a:gd name="T22" fmla="*/ 36 w 401"/>
                  <a:gd name="T23" fmla="*/ 338 h 374"/>
                  <a:gd name="T24" fmla="*/ 42 w 401"/>
                  <a:gd name="T25" fmla="*/ 336 h 374"/>
                  <a:gd name="T26" fmla="*/ 47 w 401"/>
                  <a:gd name="T27" fmla="*/ 334 h 374"/>
                  <a:gd name="T28" fmla="*/ 51 w 401"/>
                  <a:gd name="T29" fmla="*/ 331 h 374"/>
                  <a:gd name="T30" fmla="*/ 54 w 401"/>
                  <a:gd name="T31" fmla="*/ 328 h 374"/>
                  <a:gd name="T32" fmla="*/ 61 w 401"/>
                  <a:gd name="T33" fmla="*/ 320 h 374"/>
                  <a:gd name="T34" fmla="*/ 70 w 401"/>
                  <a:gd name="T35" fmla="*/ 366 h 374"/>
                  <a:gd name="T36" fmla="*/ 71 w 401"/>
                  <a:gd name="T37" fmla="*/ 374 h 374"/>
                  <a:gd name="T38" fmla="*/ 401 w 401"/>
                  <a:gd name="T39" fmla="*/ 374 h 374"/>
                  <a:gd name="T40" fmla="*/ 401 w 401"/>
                  <a:gd name="T41" fmla="*/ 366 h 374"/>
                  <a:gd name="T42" fmla="*/ 252 w 401"/>
                  <a:gd name="T43" fmla="*/ 6 h 374"/>
                  <a:gd name="T44" fmla="*/ 246 w 401"/>
                  <a:gd name="T45" fmla="*/ 0 h 374"/>
                  <a:gd name="T46" fmla="*/ 13 w 401"/>
                  <a:gd name="T47" fmla="*/ 23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1" h="374">
                    <a:moveTo>
                      <a:pt x="13" y="234"/>
                    </a:moveTo>
                    <a:cubicBezTo>
                      <a:pt x="14" y="236"/>
                      <a:pt x="16" y="238"/>
                      <a:pt x="18" y="240"/>
                    </a:cubicBezTo>
                    <a:cubicBezTo>
                      <a:pt x="28" y="252"/>
                      <a:pt x="37" y="265"/>
                      <a:pt x="44" y="279"/>
                    </a:cubicBezTo>
                    <a:cubicBezTo>
                      <a:pt x="34" y="278"/>
                      <a:pt x="34" y="278"/>
                      <a:pt x="34" y="278"/>
                    </a:cubicBezTo>
                    <a:cubicBezTo>
                      <a:pt x="30" y="278"/>
                      <a:pt x="26" y="278"/>
                      <a:pt x="22" y="279"/>
                    </a:cubicBezTo>
                    <a:cubicBezTo>
                      <a:pt x="21" y="279"/>
                      <a:pt x="20" y="280"/>
                      <a:pt x="19" y="280"/>
                    </a:cubicBezTo>
                    <a:cubicBezTo>
                      <a:pt x="12" y="283"/>
                      <a:pt x="6" y="289"/>
                      <a:pt x="3" y="297"/>
                    </a:cubicBezTo>
                    <a:cubicBezTo>
                      <a:pt x="2" y="298"/>
                      <a:pt x="1" y="300"/>
                      <a:pt x="1" y="302"/>
                    </a:cubicBezTo>
                    <a:cubicBezTo>
                      <a:pt x="0" y="308"/>
                      <a:pt x="0" y="314"/>
                      <a:pt x="3" y="320"/>
                    </a:cubicBezTo>
                    <a:cubicBezTo>
                      <a:pt x="3" y="320"/>
                      <a:pt x="3" y="320"/>
                      <a:pt x="3" y="320"/>
                    </a:cubicBezTo>
                    <a:cubicBezTo>
                      <a:pt x="8" y="332"/>
                      <a:pt x="20" y="340"/>
                      <a:pt x="33" y="339"/>
                    </a:cubicBezTo>
                    <a:cubicBezTo>
                      <a:pt x="34" y="339"/>
                      <a:pt x="35" y="338"/>
                      <a:pt x="36" y="338"/>
                    </a:cubicBezTo>
                    <a:cubicBezTo>
                      <a:pt x="38" y="338"/>
                      <a:pt x="40" y="337"/>
                      <a:pt x="42" y="336"/>
                    </a:cubicBezTo>
                    <a:cubicBezTo>
                      <a:pt x="44" y="336"/>
                      <a:pt x="45" y="335"/>
                      <a:pt x="47" y="334"/>
                    </a:cubicBezTo>
                    <a:cubicBezTo>
                      <a:pt x="48" y="333"/>
                      <a:pt x="50" y="332"/>
                      <a:pt x="51" y="331"/>
                    </a:cubicBezTo>
                    <a:cubicBezTo>
                      <a:pt x="52" y="330"/>
                      <a:pt x="53" y="329"/>
                      <a:pt x="54" y="328"/>
                    </a:cubicBezTo>
                    <a:cubicBezTo>
                      <a:pt x="61" y="320"/>
                      <a:pt x="61" y="320"/>
                      <a:pt x="61" y="320"/>
                    </a:cubicBezTo>
                    <a:cubicBezTo>
                      <a:pt x="66" y="335"/>
                      <a:pt x="69" y="350"/>
                      <a:pt x="70" y="366"/>
                    </a:cubicBezTo>
                    <a:cubicBezTo>
                      <a:pt x="70" y="369"/>
                      <a:pt x="70" y="371"/>
                      <a:pt x="71" y="374"/>
                    </a:cubicBezTo>
                    <a:cubicBezTo>
                      <a:pt x="401" y="374"/>
                      <a:pt x="401" y="374"/>
                      <a:pt x="401" y="374"/>
                    </a:cubicBezTo>
                    <a:cubicBezTo>
                      <a:pt x="401" y="371"/>
                      <a:pt x="401" y="369"/>
                      <a:pt x="401" y="366"/>
                    </a:cubicBezTo>
                    <a:cubicBezTo>
                      <a:pt x="396" y="236"/>
                      <a:pt x="347" y="107"/>
                      <a:pt x="252" y="6"/>
                    </a:cubicBezTo>
                    <a:cubicBezTo>
                      <a:pt x="250" y="4"/>
                      <a:pt x="248" y="2"/>
                      <a:pt x="246" y="0"/>
                    </a:cubicBezTo>
                    <a:lnTo>
                      <a:pt x="13" y="2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223"/>
              <p:cNvSpPr/>
              <p:nvPr/>
            </p:nvSpPr>
            <p:spPr bwMode="auto">
              <a:xfrm>
                <a:off x="8988426" y="4481513"/>
                <a:ext cx="1179513" cy="1274763"/>
              </a:xfrm>
              <a:custGeom>
                <a:avLst/>
                <a:gdLst>
                  <a:gd name="T0" fmla="*/ 0 w 374"/>
                  <a:gd name="T1" fmla="*/ 331 h 404"/>
                  <a:gd name="T2" fmla="*/ 8 w 374"/>
                  <a:gd name="T3" fmla="*/ 331 h 404"/>
                  <a:gd name="T4" fmla="*/ 54 w 374"/>
                  <a:gd name="T5" fmla="*/ 340 h 404"/>
                  <a:gd name="T6" fmla="*/ 46 w 374"/>
                  <a:gd name="T7" fmla="*/ 347 h 404"/>
                  <a:gd name="T8" fmla="*/ 39 w 374"/>
                  <a:gd name="T9" fmla="*/ 356 h 404"/>
                  <a:gd name="T10" fmla="*/ 37 w 374"/>
                  <a:gd name="T11" fmla="*/ 359 h 404"/>
                  <a:gd name="T12" fmla="*/ 37 w 374"/>
                  <a:gd name="T13" fmla="*/ 382 h 404"/>
                  <a:gd name="T14" fmla="*/ 40 w 374"/>
                  <a:gd name="T15" fmla="*/ 388 h 404"/>
                  <a:gd name="T16" fmla="*/ 54 w 374"/>
                  <a:gd name="T17" fmla="*/ 399 h 404"/>
                  <a:gd name="T18" fmla="*/ 54 w 374"/>
                  <a:gd name="T19" fmla="*/ 399 h 404"/>
                  <a:gd name="T20" fmla="*/ 89 w 374"/>
                  <a:gd name="T21" fmla="*/ 390 h 404"/>
                  <a:gd name="T22" fmla="*/ 91 w 374"/>
                  <a:gd name="T23" fmla="*/ 388 h 404"/>
                  <a:gd name="T24" fmla="*/ 94 w 374"/>
                  <a:gd name="T25" fmla="*/ 382 h 404"/>
                  <a:gd name="T26" fmla="*/ 95 w 374"/>
                  <a:gd name="T27" fmla="*/ 377 h 404"/>
                  <a:gd name="T28" fmla="*/ 96 w 374"/>
                  <a:gd name="T29" fmla="*/ 372 h 404"/>
                  <a:gd name="T30" fmla="*/ 96 w 374"/>
                  <a:gd name="T31" fmla="*/ 368 h 404"/>
                  <a:gd name="T32" fmla="*/ 95 w 374"/>
                  <a:gd name="T33" fmla="*/ 357 h 404"/>
                  <a:gd name="T34" fmla="*/ 134 w 374"/>
                  <a:gd name="T35" fmla="*/ 384 h 404"/>
                  <a:gd name="T36" fmla="*/ 140 w 374"/>
                  <a:gd name="T37" fmla="*/ 389 h 404"/>
                  <a:gd name="T38" fmla="*/ 374 w 374"/>
                  <a:gd name="T39" fmla="*/ 155 h 404"/>
                  <a:gd name="T40" fmla="*/ 368 w 374"/>
                  <a:gd name="T41" fmla="*/ 150 h 404"/>
                  <a:gd name="T42" fmla="*/ 8 w 374"/>
                  <a:gd name="T43" fmla="*/ 0 h 404"/>
                  <a:gd name="T44" fmla="*/ 0 w 374"/>
                  <a:gd name="T45" fmla="*/ 0 h 404"/>
                  <a:gd name="T46" fmla="*/ 0 w 374"/>
                  <a:gd name="T47" fmla="*/ 33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4">
                    <a:moveTo>
                      <a:pt x="0" y="331"/>
                    </a:moveTo>
                    <a:cubicBezTo>
                      <a:pt x="3" y="331"/>
                      <a:pt x="5" y="331"/>
                      <a:pt x="8" y="331"/>
                    </a:cubicBezTo>
                    <a:cubicBezTo>
                      <a:pt x="23" y="333"/>
                      <a:pt x="39" y="336"/>
                      <a:pt x="54" y="340"/>
                    </a:cubicBezTo>
                    <a:cubicBezTo>
                      <a:pt x="46" y="347"/>
                      <a:pt x="46" y="347"/>
                      <a:pt x="46" y="347"/>
                    </a:cubicBezTo>
                    <a:cubicBezTo>
                      <a:pt x="43" y="350"/>
                      <a:pt x="41" y="352"/>
                      <a:pt x="39" y="356"/>
                    </a:cubicBezTo>
                    <a:cubicBezTo>
                      <a:pt x="38" y="357"/>
                      <a:pt x="38" y="358"/>
                      <a:pt x="37" y="359"/>
                    </a:cubicBezTo>
                    <a:cubicBezTo>
                      <a:pt x="34" y="366"/>
                      <a:pt x="34" y="375"/>
                      <a:pt x="37" y="382"/>
                    </a:cubicBezTo>
                    <a:cubicBezTo>
                      <a:pt x="38" y="384"/>
                      <a:pt x="39" y="386"/>
                      <a:pt x="40" y="388"/>
                    </a:cubicBezTo>
                    <a:cubicBezTo>
                      <a:pt x="44" y="393"/>
                      <a:pt x="48" y="396"/>
                      <a:pt x="54" y="399"/>
                    </a:cubicBezTo>
                    <a:cubicBezTo>
                      <a:pt x="54" y="399"/>
                      <a:pt x="54" y="399"/>
                      <a:pt x="54" y="399"/>
                    </a:cubicBezTo>
                    <a:cubicBezTo>
                      <a:pt x="66" y="404"/>
                      <a:pt x="80" y="400"/>
                      <a:pt x="89" y="390"/>
                    </a:cubicBezTo>
                    <a:cubicBezTo>
                      <a:pt x="90" y="390"/>
                      <a:pt x="90" y="389"/>
                      <a:pt x="91" y="388"/>
                    </a:cubicBezTo>
                    <a:cubicBezTo>
                      <a:pt x="92" y="386"/>
                      <a:pt x="93" y="384"/>
                      <a:pt x="94" y="382"/>
                    </a:cubicBezTo>
                    <a:cubicBezTo>
                      <a:pt x="94" y="381"/>
                      <a:pt x="95" y="379"/>
                      <a:pt x="95" y="377"/>
                    </a:cubicBezTo>
                    <a:cubicBezTo>
                      <a:pt x="96" y="376"/>
                      <a:pt x="96" y="374"/>
                      <a:pt x="96" y="372"/>
                    </a:cubicBezTo>
                    <a:cubicBezTo>
                      <a:pt x="96" y="371"/>
                      <a:pt x="96" y="369"/>
                      <a:pt x="96" y="368"/>
                    </a:cubicBezTo>
                    <a:cubicBezTo>
                      <a:pt x="95" y="357"/>
                      <a:pt x="95" y="357"/>
                      <a:pt x="95" y="357"/>
                    </a:cubicBezTo>
                    <a:cubicBezTo>
                      <a:pt x="109" y="365"/>
                      <a:pt x="122" y="374"/>
                      <a:pt x="134" y="384"/>
                    </a:cubicBezTo>
                    <a:cubicBezTo>
                      <a:pt x="136" y="385"/>
                      <a:pt x="138" y="387"/>
                      <a:pt x="140" y="389"/>
                    </a:cubicBezTo>
                    <a:cubicBezTo>
                      <a:pt x="374" y="155"/>
                      <a:pt x="374" y="155"/>
                      <a:pt x="374" y="155"/>
                    </a:cubicBezTo>
                    <a:cubicBezTo>
                      <a:pt x="372" y="153"/>
                      <a:pt x="370" y="151"/>
                      <a:pt x="368" y="150"/>
                    </a:cubicBezTo>
                    <a:cubicBezTo>
                      <a:pt x="273" y="61"/>
                      <a:pt x="147" y="5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  <a:lnTo>
                      <a:pt x="0" y="3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224"/>
              <p:cNvSpPr/>
              <p:nvPr/>
            </p:nvSpPr>
            <p:spPr bwMode="auto">
              <a:xfrm>
                <a:off x="7542213" y="4478338"/>
                <a:ext cx="1189038" cy="1271588"/>
              </a:xfrm>
              <a:custGeom>
                <a:avLst/>
                <a:gdLst>
                  <a:gd name="T0" fmla="*/ 238 w 377"/>
                  <a:gd name="T1" fmla="*/ 391 h 403"/>
                  <a:gd name="T2" fmla="*/ 243 w 377"/>
                  <a:gd name="T3" fmla="*/ 386 h 403"/>
                  <a:gd name="T4" fmla="*/ 282 w 377"/>
                  <a:gd name="T5" fmla="*/ 359 h 403"/>
                  <a:gd name="T6" fmla="*/ 281 w 377"/>
                  <a:gd name="T7" fmla="*/ 370 h 403"/>
                  <a:gd name="T8" fmla="*/ 283 w 377"/>
                  <a:gd name="T9" fmla="*/ 381 h 403"/>
                  <a:gd name="T10" fmla="*/ 284 w 377"/>
                  <a:gd name="T11" fmla="*/ 384 h 403"/>
                  <a:gd name="T12" fmla="*/ 301 w 377"/>
                  <a:gd name="T13" fmla="*/ 400 h 403"/>
                  <a:gd name="T14" fmla="*/ 307 w 377"/>
                  <a:gd name="T15" fmla="*/ 402 h 403"/>
                  <a:gd name="T16" fmla="*/ 324 w 377"/>
                  <a:gd name="T17" fmla="*/ 400 h 403"/>
                  <a:gd name="T18" fmla="*/ 324 w 377"/>
                  <a:gd name="T19" fmla="*/ 400 h 403"/>
                  <a:gd name="T20" fmla="*/ 342 w 377"/>
                  <a:gd name="T21" fmla="*/ 369 h 403"/>
                  <a:gd name="T22" fmla="*/ 342 w 377"/>
                  <a:gd name="T23" fmla="*/ 366 h 403"/>
                  <a:gd name="T24" fmla="*/ 340 w 377"/>
                  <a:gd name="T25" fmla="*/ 360 h 403"/>
                  <a:gd name="T26" fmla="*/ 337 w 377"/>
                  <a:gd name="T27" fmla="*/ 355 h 403"/>
                  <a:gd name="T28" fmla="*/ 334 w 377"/>
                  <a:gd name="T29" fmla="*/ 351 h 403"/>
                  <a:gd name="T30" fmla="*/ 331 w 377"/>
                  <a:gd name="T31" fmla="*/ 348 h 403"/>
                  <a:gd name="T32" fmla="*/ 323 w 377"/>
                  <a:gd name="T33" fmla="*/ 342 h 403"/>
                  <a:gd name="T34" fmla="*/ 369 w 377"/>
                  <a:gd name="T35" fmla="*/ 332 h 403"/>
                  <a:gd name="T36" fmla="*/ 377 w 377"/>
                  <a:gd name="T37" fmla="*/ 331 h 403"/>
                  <a:gd name="T38" fmla="*/ 371 w 377"/>
                  <a:gd name="T39" fmla="*/ 0 h 403"/>
                  <a:gd name="T40" fmla="*/ 363 w 377"/>
                  <a:gd name="T41" fmla="*/ 1 h 403"/>
                  <a:gd name="T42" fmla="*/ 5 w 377"/>
                  <a:gd name="T43" fmla="*/ 156 h 403"/>
                  <a:gd name="T44" fmla="*/ 0 w 377"/>
                  <a:gd name="T45" fmla="*/ 162 h 403"/>
                  <a:gd name="T46" fmla="*/ 238 w 377"/>
                  <a:gd name="T47" fmla="*/ 391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7" h="403">
                    <a:moveTo>
                      <a:pt x="238" y="391"/>
                    </a:moveTo>
                    <a:cubicBezTo>
                      <a:pt x="240" y="390"/>
                      <a:pt x="242" y="388"/>
                      <a:pt x="243" y="386"/>
                    </a:cubicBezTo>
                    <a:cubicBezTo>
                      <a:pt x="255" y="376"/>
                      <a:pt x="268" y="367"/>
                      <a:pt x="282" y="359"/>
                    </a:cubicBezTo>
                    <a:cubicBezTo>
                      <a:pt x="281" y="370"/>
                      <a:pt x="281" y="370"/>
                      <a:pt x="281" y="370"/>
                    </a:cubicBezTo>
                    <a:cubicBezTo>
                      <a:pt x="281" y="373"/>
                      <a:pt x="282" y="377"/>
                      <a:pt x="283" y="381"/>
                    </a:cubicBezTo>
                    <a:cubicBezTo>
                      <a:pt x="283" y="382"/>
                      <a:pt x="283" y="383"/>
                      <a:pt x="284" y="384"/>
                    </a:cubicBezTo>
                    <a:cubicBezTo>
                      <a:pt x="287" y="392"/>
                      <a:pt x="293" y="397"/>
                      <a:pt x="301" y="400"/>
                    </a:cubicBezTo>
                    <a:cubicBezTo>
                      <a:pt x="303" y="401"/>
                      <a:pt x="305" y="402"/>
                      <a:pt x="307" y="402"/>
                    </a:cubicBezTo>
                    <a:cubicBezTo>
                      <a:pt x="312" y="403"/>
                      <a:pt x="318" y="402"/>
                      <a:pt x="324" y="400"/>
                    </a:cubicBezTo>
                    <a:cubicBezTo>
                      <a:pt x="324" y="400"/>
                      <a:pt x="324" y="400"/>
                      <a:pt x="324" y="400"/>
                    </a:cubicBezTo>
                    <a:cubicBezTo>
                      <a:pt x="336" y="395"/>
                      <a:pt x="344" y="382"/>
                      <a:pt x="342" y="369"/>
                    </a:cubicBezTo>
                    <a:cubicBezTo>
                      <a:pt x="342" y="368"/>
                      <a:pt x="342" y="367"/>
                      <a:pt x="342" y="366"/>
                    </a:cubicBezTo>
                    <a:cubicBezTo>
                      <a:pt x="341" y="364"/>
                      <a:pt x="341" y="362"/>
                      <a:pt x="340" y="360"/>
                    </a:cubicBezTo>
                    <a:cubicBezTo>
                      <a:pt x="339" y="358"/>
                      <a:pt x="338" y="357"/>
                      <a:pt x="337" y="355"/>
                    </a:cubicBezTo>
                    <a:cubicBezTo>
                      <a:pt x="337" y="354"/>
                      <a:pt x="336" y="353"/>
                      <a:pt x="334" y="351"/>
                    </a:cubicBezTo>
                    <a:cubicBezTo>
                      <a:pt x="333" y="350"/>
                      <a:pt x="332" y="349"/>
                      <a:pt x="331" y="348"/>
                    </a:cubicBezTo>
                    <a:cubicBezTo>
                      <a:pt x="323" y="342"/>
                      <a:pt x="323" y="342"/>
                      <a:pt x="323" y="342"/>
                    </a:cubicBezTo>
                    <a:cubicBezTo>
                      <a:pt x="338" y="337"/>
                      <a:pt x="353" y="333"/>
                      <a:pt x="369" y="332"/>
                    </a:cubicBezTo>
                    <a:cubicBezTo>
                      <a:pt x="372" y="331"/>
                      <a:pt x="374" y="331"/>
                      <a:pt x="377" y="331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8" y="1"/>
                      <a:pt x="366" y="1"/>
                      <a:pt x="363" y="1"/>
                    </a:cubicBezTo>
                    <a:cubicBezTo>
                      <a:pt x="233" y="8"/>
                      <a:pt x="106" y="60"/>
                      <a:pt x="5" y="156"/>
                    </a:cubicBezTo>
                    <a:cubicBezTo>
                      <a:pt x="4" y="158"/>
                      <a:pt x="2" y="160"/>
                      <a:pt x="0" y="162"/>
                    </a:cubicBezTo>
                    <a:lnTo>
                      <a:pt x="238" y="39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Freeform 113"/>
            <p:cNvSpPr>
              <a:spLocks noEditPoints="1"/>
            </p:cNvSpPr>
            <p:nvPr/>
          </p:nvSpPr>
          <p:spPr bwMode="auto">
            <a:xfrm>
              <a:off x="9361294" y="5868519"/>
              <a:ext cx="695221" cy="1097974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112"/>
          <p:cNvSpPr txBox="1"/>
          <p:nvPr/>
        </p:nvSpPr>
        <p:spPr>
          <a:xfrm>
            <a:off x="3578111" y="4540060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112"/>
          <p:cNvSpPr txBox="1"/>
          <p:nvPr/>
        </p:nvSpPr>
        <p:spPr>
          <a:xfrm>
            <a:off x="3578111" y="4960448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451700" y="2042905"/>
            <a:ext cx="1954213" cy="1954213"/>
            <a:chOff x="12872045" y="4433050"/>
            <a:chExt cx="3908425" cy="3908426"/>
          </a:xfrm>
        </p:grpSpPr>
        <p:grpSp>
          <p:nvGrpSpPr>
            <p:cNvPr id="94" name="Group 93"/>
            <p:cNvGrpSpPr/>
            <p:nvPr/>
          </p:nvGrpSpPr>
          <p:grpSpPr>
            <a:xfrm rot="5400000">
              <a:off x="12872045" y="4433050"/>
              <a:ext cx="3908426" cy="3908425"/>
              <a:chOff x="6913563" y="4478338"/>
              <a:chExt cx="3908426" cy="3908425"/>
            </a:xfrm>
          </p:grpSpPr>
          <p:sp>
            <p:nvSpPr>
              <p:cNvPr id="95" name="Freeform 217"/>
              <p:cNvSpPr/>
              <p:nvPr/>
            </p:nvSpPr>
            <p:spPr bwMode="auto">
              <a:xfrm>
                <a:off x="6916738" y="5106988"/>
                <a:ext cx="1274763" cy="1179513"/>
              </a:xfrm>
              <a:custGeom>
                <a:avLst/>
                <a:gdLst>
                  <a:gd name="T0" fmla="*/ 330 w 404"/>
                  <a:gd name="T1" fmla="*/ 374 h 374"/>
                  <a:gd name="T2" fmla="*/ 331 w 404"/>
                  <a:gd name="T3" fmla="*/ 366 h 374"/>
                  <a:gd name="T4" fmla="*/ 340 w 404"/>
                  <a:gd name="T5" fmla="*/ 320 h 374"/>
                  <a:gd name="T6" fmla="*/ 347 w 404"/>
                  <a:gd name="T7" fmla="*/ 328 h 374"/>
                  <a:gd name="T8" fmla="*/ 355 w 404"/>
                  <a:gd name="T9" fmla="*/ 335 h 374"/>
                  <a:gd name="T10" fmla="*/ 359 w 404"/>
                  <a:gd name="T11" fmla="*/ 337 h 374"/>
                  <a:gd name="T12" fmla="*/ 382 w 404"/>
                  <a:gd name="T13" fmla="*/ 337 h 374"/>
                  <a:gd name="T14" fmla="*/ 387 w 404"/>
                  <a:gd name="T15" fmla="*/ 334 h 374"/>
                  <a:gd name="T16" fmla="*/ 399 w 404"/>
                  <a:gd name="T17" fmla="*/ 320 h 374"/>
                  <a:gd name="T18" fmla="*/ 399 w 404"/>
                  <a:gd name="T19" fmla="*/ 320 h 374"/>
                  <a:gd name="T20" fmla="*/ 390 w 404"/>
                  <a:gd name="T21" fmla="*/ 285 h 374"/>
                  <a:gd name="T22" fmla="*/ 387 w 404"/>
                  <a:gd name="T23" fmla="*/ 283 h 374"/>
                  <a:gd name="T24" fmla="*/ 382 w 404"/>
                  <a:gd name="T25" fmla="*/ 280 h 374"/>
                  <a:gd name="T26" fmla="*/ 377 w 404"/>
                  <a:gd name="T27" fmla="*/ 279 h 374"/>
                  <a:gd name="T28" fmla="*/ 372 w 404"/>
                  <a:gd name="T29" fmla="*/ 278 h 374"/>
                  <a:gd name="T30" fmla="*/ 368 w 404"/>
                  <a:gd name="T31" fmla="*/ 278 h 374"/>
                  <a:gd name="T32" fmla="*/ 357 w 404"/>
                  <a:gd name="T33" fmla="*/ 279 h 374"/>
                  <a:gd name="T34" fmla="*/ 383 w 404"/>
                  <a:gd name="T35" fmla="*/ 240 h 374"/>
                  <a:gd name="T36" fmla="*/ 388 w 404"/>
                  <a:gd name="T37" fmla="*/ 234 h 374"/>
                  <a:gd name="T38" fmla="*/ 155 w 404"/>
                  <a:gd name="T39" fmla="*/ 0 h 374"/>
                  <a:gd name="T40" fmla="*/ 149 w 404"/>
                  <a:gd name="T41" fmla="*/ 6 h 374"/>
                  <a:gd name="T42" fmla="*/ 0 w 404"/>
                  <a:gd name="T43" fmla="*/ 366 h 374"/>
                  <a:gd name="T44" fmla="*/ 0 w 404"/>
                  <a:gd name="T45" fmla="*/ 374 h 374"/>
                  <a:gd name="T46" fmla="*/ 330 w 404"/>
                  <a:gd name="T47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4">
                    <a:moveTo>
                      <a:pt x="330" y="374"/>
                    </a:moveTo>
                    <a:cubicBezTo>
                      <a:pt x="331" y="371"/>
                      <a:pt x="331" y="369"/>
                      <a:pt x="331" y="366"/>
                    </a:cubicBezTo>
                    <a:cubicBezTo>
                      <a:pt x="332" y="351"/>
                      <a:pt x="335" y="335"/>
                      <a:pt x="340" y="320"/>
                    </a:cubicBezTo>
                    <a:cubicBezTo>
                      <a:pt x="347" y="328"/>
                      <a:pt x="347" y="328"/>
                      <a:pt x="347" y="328"/>
                    </a:cubicBezTo>
                    <a:cubicBezTo>
                      <a:pt x="349" y="331"/>
                      <a:pt x="352" y="333"/>
                      <a:pt x="355" y="335"/>
                    </a:cubicBezTo>
                    <a:cubicBezTo>
                      <a:pt x="356" y="336"/>
                      <a:pt x="358" y="336"/>
                      <a:pt x="359" y="337"/>
                    </a:cubicBezTo>
                    <a:cubicBezTo>
                      <a:pt x="366" y="340"/>
                      <a:pt x="375" y="340"/>
                      <a:pt x="382" y="337"/>
                    </a:cubicBezTo>
                    <a:cubicBezTo>
                      <a:pt x="384" y="336"/>
                      <a:pt x="386" y="335"/>
                      <a:pt x="387" y="334"/>
                    </a:cubicBezTo>
                    <a:cubicBezTo>
                      <a:pt x="392" y="330"/>
                      <a:pt x="396" y="326"/>
                      <a:pt x="399" y="320"/>
                    </a:cubicBezTo>
                    <a:cubicBezTo>
                      <a:pt x="399" y="320"/>
                      <a:pt x="399" y="320"/>
                      <a:pt x="399" y="320"/>
                    </a:cubicBezTo>
                    <a:cubicBezTo>
                      <a:pt x="404" y="308"/>
                      <a:pt x="400" y="294"/>
                      <a:pt x="390" y="285"/>
                    </a:cubicBezTo>
                    <a:cubicBezTo>
                      <a:pt x="389" y="284"/>
                      <a:pt x="388" y="284"/>
                      <a:pt x="387" y="283"/>
                    </a:cubicBezTo>
                    <a:cubicBezTo>
                      <a:pt x="386" y="282"/>
                      <a:pt x="384" y="281"/>
                      <a:pt x="382" y="280"/>
                    </a:cubicBezTo>
                    <a:cubicBezTo>
                      <a:pt x="380" y="280"/>
                      <a:pt x="379" y="279"/>
                      <a:pt x="377" y="279"/>
                    </a:cubicBezTo>
                    <a:cubicBezTo>
                      <a:pt x="376" y="278"/>
                      <a:pt x="374" y="278"/>
                      <a:pt x="372" y="278"/>
                    </a:cubicBezTo>
                    <a:cubicBezTo>
                      <a:pt x="371" y="278"/>
                      <a:pt x="369" y="278"/>
                      <a:pt x="368" y="278"/>
                    </a:cubicBezTo>
                    <a:cubicBezTo>
                      <a:pt x="357" y="279"/>
                      <a:pt x="357" y="279"/>
                      <a:pt x="357" y="279"/>
                    </a:cubicBezTo>
                    <a:cubicBezTo>
                      <a:pt x="364" y="265"/>
                      <a:pt x="373" y="252"/>
                      <a:pt x="383" y="240"/>
                    </a:cubicBezTo>
                    <a:cubicBezTo>
                      <a:pt x="385" y="238"/>
                      <a:pt x="387" y="236"/>
                      <a:pt x="388" y="234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3" y="2"/>
                      <a:pt x="151" y="4"/>
                      <a:pt x="149" y="6"/>
                    </a:cubicBezTo>
                    <a:cubicBezTo>
                      <a:pt x="61" y="101"/>
                      <a:pt x="5" y="227"/>
                      <a:pt x="0" y="366"/>
                    </a:cubicBezTo>
                    <a:cubicBezTo>
                      <a:pt x="0" y="369"/>
                      <a:pt x="0" y="371"/>
                      <a:pt x="0" y="374"/>
                    </a:cubicBezTo>
                    <a:lnTo>
                      <a:pt x="330" y="37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18"/>
              <p:cNvSpPr/>
              <p:nvPr/>
            </p:nvSpPr>
            <p:spPr bwMode="auto">
              <a:xfrm>
                <a:off x="6913563" y="6543676"/>
                <a:ext cx="1268413" cy="1179513"/>
              </a:xfrm>
              <a:custGeom>
                <a:avLst/>
                <a:gdLst>
                  <a:gd name="T0" fmla="*/ 389 w 402"/>
                  <a:gd name="T1" fmla="*/ 140 h 374"/>
                  <a:gd name="T2" fmla="*/ 384 w 402"/>
                  <a:gd name="T3" fmla="*/ 134 h 374"/>
                  <a:gd name="T4" fmla="*/ 357 w 402"/>
                  <a:gd name="T5" fmla="*/ 95 h 374"/>
                  <a:gd name="T6" fmla="*/ 368 w 402"/>
                  <a:gd name="T7" fmla="*/ 96 h 374"/>
                  <a:gd name="T8" fmla="*/ 379 w 402"/>
                  <a:gd name="T9" fmla="*/ 95 h 374"/>
                  <a:gd name="T10" fmla="*/ 382 w 402"/>
                  <a:gd name="T11" fmla="*/ 94 h 374"/>
                  <a:gd name="T12" fmla="*/ 399 w 402"/>
                  <a:gd name="T13" fmla="*/ 77 h 374"/>
                  <a:gd name="T14" fmla="*/ 401 w 402"/>
                  <a:gd name="T15" fmla="*/ 72 h 374"/>
                  <a:gd name="T16" fmla="*/ 399 w 402"/>
                  <a:gd name="T17" fmla="*/ 54 h 374"/>
                  <a:gd name="T18" fmla="*/ 399 w 402"/>
                  <a:gd name="T19" fmla="*/ 54 h 374"/>
                  <a:gd name="T20" fmla="*/ 368 w 402"/>
                  <a:gd name="T21" fmla="*/ 35 h 374"/>
                  <a:gd name="T22" fmla="*/ 365 w 402"/>
                  <a:gd name="T23" fmla="*/ 36 h 374"/>
                  <a:gd name="T24" fmla="*/ 359 w 402"/>
                  <a:gd name="T25" fmla="*/ 38 h 374"/>
                  <a:gd name="T26" fmla="*/ 355 w 402"/>
                  <a:gd name="T27" fmla="*/ 40 h 374"/>
                  <a:gd name="T28" fmla="*/ 350 w 402"/>
                  <a:gd name="T29" fmla="*/ 43 h 374"/>
                  <a:gd name="T30" fmla="*/ 347 w 402"/>
                  <a:gd name="T31" fmla="*/ 46 h 374"/>
                  <a:gd name="T32" fmla="*/ 340 w 402"/>
                  <a:gd name="T33" fmla="*/ 54 h 374"/>
                  <a:gd name="T34" fmla="*/ 331 w 402"/>
                  <a:gd name="T35" fmla="*/ 8 h 374"/>
                  <a:gd name="T36" fmla="*/ 331 w 402"/>
                  <a:gd name="T37" fmla="*/ 0 h 374"/>
                  <a:gd name="T38" fmla="*/ 0 w 402"/>
                  <a:gd name="T39" fmla="*/ 0 h 374"/>
                  <a:gd name="T40" fmla="*/ 0 w 402"/>
                  <a:gd name="T41" fmla="*/ 8 h 374"/>
                  <a:gd name="T42" fmla="*/ 150 w 402"/>
                  <a:gd name="T43" fmla="*/ 368 h 374"/>
                  <a:gd name="T44" fmla="*/ 155 w 402"/>
                  <a:gd name="T45" fmla="*/ 374 h 374"/>
                  <a:gd name="T46" fmla="*/ 389 w 402"/>
                  <a:gd name="T47" fmla="*/ 14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2" h="374">
                    <a:moveTo>
                      <a:pt x="389" y="140"/>
                    </a:moveTo>
                    <a:cubicBezTo>
                      <a:pt x="387" y="138"/>
                      <a:pt x="385" y="136"/>
                      <a:pt x="384" y="134"/>
                    </a:cubicBezTo>
                    <a:cubicBezTo>
                      <a:pt x="374" y="122"/>
                      <a:pt x="365" y="109"/>
                      <a:pt x="357" y="95"/>
                    </a:cubicBezTo>
                    <a:cubicBezTo>
                      <a:pt x="368" y="96"/>
                      <a:pt x="368" y="96"/>
                      <a:pt x="368" y="96"/>
                    </a:cubicBezTo>
                    <a:cubicBezTo>
                      <a:pt x="372" y="96"/>
                      <a:pt x="375" y="96"/>
                      <a:pt x="379" y="95"/>
                    </a:cubicBezTo>
                    <a:cubicBezTo>
                      <a:pt x="380" y="95"/>
                      <a:pt x="381" y="94"/>
                      <a:pt x="382" y="94"/>
                    </a:cubicBezTo>
                    <a:cubicBezTo>
                      <a:pt x="390" y="91"/>
                      <a:pt x="396" y="85"/>
                      <a:pt x="399" y="77"/>
                    </a:cubicBezTo>
                    <a:cubicBezTo>
                      <a:pt x="400" y="76"/>
                      <a:pt x="400" y="74"/>
                      <a:pt x="401" y="72"/>
                    </a:cubicBezTo>
                    <a:cubicBezTo>
                      <a:pt x="402" y="66"/>
                      <a:pt x="401" y="60"/>
                      <a:pt x="399" y="54"/>
                    </a:cubicBezTo>
                    <a:cubicBezTo>
                      <a:pt x="399" y="54"/>
                      <a:pt x="399" y="54"/>
                      <a:pt x="399" y="54"/>
                    </a:cubicBezTo>
                    <a:cubicBezTo>
                      <a:pt x="394" y="42"/>
                      <a:pt x="381" y="34"/>
                      <a:pt x="368" y="35"/>
                    </a:cubicBezTo>
                    <a:cubicBezTo>
                      <a:pt x="367" y="35"/>
                      <a:pt x="366" y="36"/>
                      <a:pt x="365" y="36"/>
                    </a:cubicBezTo>
                    <a:cubicBezTo>
                      <a:pt x="363" y="36"/>
                      <a:pt x="361" y="37"/>
                      <a:pt x="359" y="38"/>
                    </a:cubicBezTo>
                    <a:cubicBezTo>
                      <a:pt x="357" y="38"/>
                      <a:pt x="356" y="39"/>
                      <a:pt x="355" y="40"/>
                    </a:cubicBezTo>
                    <a:cubicBezTo>
                      <a:pt x="353" y="41"/>
                      <a:pt x="352" y="42"/>
                      <a:pt x="350" y="43"/>
                    </a:cubicBezTo>
                    <a:cubicBezTo>
                      <a:pt x="349" y="44"/>
                      <a:pt x="348" y="45"/>
                      <a:pt x="347" y="46"/>
                    </a:cubicBezTo>
                    <a:cubicBezTo>
                      <a:pt x="340" y="54"/>
                      <a:pt x="340" y="54"/>
                      <a:pt x="340" y="54"/>
                    </a:cubicBezTo>
                    <a:cubicBezTo>
                      <a:pt x="336" y="39"/>
                      <a:pt x="333" y="24"/>
                      <a:pt x="331" y="8"/>
                    </a:cubicBezTo>
                    <a:cubicBezTo>
                      <a:pt x="331" y="5"/>
                      <a:pt x="331" y="3"/>
                      <a:pt x="3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0" y="8"/>
                    </a:cubicBezTo>
                    <a:cubicBezTo>
                      <a:pt x="5" y="138"/>
                      <a:pt x="55" y="267"/>
                      <a:pt x="150" y="368"/>
                    </a:cubicBezTo>
                    <a:cubicBezTo>
                      <a:pt x="151" y="370"/>
                      <a:pt x="153" y="372"/>
                      <a:pt x="155" y="374"/>
                    </a:cubicBezTo>
                    <a:lnTo>
                      <a:pt x="389" y="1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19"/>
              <p:cNvSpPr/>
              <p:nvPr/>
            </p:nvSpPr>
            <p:spPr bwMode="auto">
              <a:xfrm>
                <a:off x="7564438" y="7113588"/>
                <a:ext cx="1179513" cy="1273175"/>
              </a:xfrm>
              <a:custGeom>
                <a:avLst/>
                <a:gdLst>
                  <a:gd name="T0" fmla="*/ 373 w 374"/>
                  <a:gd name="T1" fmla="*/ 73 h 403"/>
                  <a:gd name="T2" fmla="*/ 366 w 374"/>
                  <a:gd name="T3" fmla="*/ 72 h 403"/>
                  <a:gd name="T4" fmla="*/ 319 w 374"/>
                  <a:gd name="T5" fmla="*/ 63 h 403"/>
                  <a:gd name="T6" fmla="*/ 327 w 374"/>
                  <a:gd name="T7" fmla="*/ 56 h 403"/>
                  <a:gd name="T8" fmla="*/ 335 w 374"/>
                  <a:gd name="T9" fmla="*/ 48 h 403"/>
                  <a:gd name="T10" fmla="*/ 336 w 374"/>
                  <a:gd name="T11" fmla="*/ 44 h 403"/>
                  <a:gd name="T12" fmla="*/ 336 w 374"/>
                  <a:gd name="T13" fmla="*/ 21 h 403"/>
                  <a:gd name="T14" fmla="*/ 333 w 374"/>
                  <a:gd name="T15" fmla="*/ 16 h 403"/>
                  <a:gd name="T16" fmla="*/ 320 w 374"/>
                  <a:gd name="T17" fmla="*/ 5 h 403"/>
                  <a:gd name="T18" fmla="*/ 320 w 374"/>
                  <a:gd name="T19" fmla="*/ 5 h 403"/>
                  <a:gd name="T20" fmla="*/ 285 w 374"/>
                  <a:gd name="T21" fmla="*/ 13 h 403"/>
                  <a:gd name="T22" fmla="*/ 283 w 374"/>
                  <a:gd name="T23" fmla="*/ 16 h 403"/>
                  <a:gd name="T24" fmla="*/ 280 w 374"/>
                  <a:gd name="T25" fmla="*/ 21 h 403"/>
                  <a:gd name="T26" fmla="*/ 278 w 374"/>
                  <a:gd name="T27" fmla="*/ 26 h 403"/>
                  <a:gd name="T28" fmla="*/ 278 w 374"/>
                  <a:gd name="T29" fmla="*/ 31 h 403"/>
                  <a:gd name="T30" fmla="*/ 278 w 374"/>
                  <a:gd name="T31" fmla="*/ 36 h 403"/>
                  <a:gd name="T32" fmla="*/ 279 w 374"/>
                  <a:gd name="T33" fmla="*/ 46 h 403"/>
                  <a:gd name="T34" fmla="*/ 239 w 374"/>
                  <a:gd name="T35" fmla="*/ 20 h 403"/>
                  <a:gd name="T36" fmla="*/ 233 w 374"/>
                  <a:gd name="T37" fmla="*/ 15 h 403"/>
                  <a:gd name="T38" fmla="*/ 0 w 374"/>
                  <a:gd name="T39" fmla="*/ 249 h 403"/>
                  <a:gd name="T40" fmla="*/ 5 w 374"/>
                  <a:gd name="T41" fmla="*/ 254 h 403"/>
                  <a:gd name="T42" fmla="*/ 366 w 374"/>
                  <a:gd name="T43" fmla="*/ 403 h 403"/>
                  <a:gd name="T44" fmla="*/ 374 w 374"/>
                  <a:gd name="T45" fmla="*/ 403 h 403"/>
                  <a:gd name="T46" fmla="*/ 373 w 374"/>
                  <a:gd name="T47" fmla="*/ 7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3">
                    <a:moveTo>
                      <a:pt x="373" y="73"/>
                    </a:moveTo>
                    <a:cubicBezTo>
                      <a:pt x="371" y="72"/>
                      <a:pt x="368" y="72"/>
                      <a:pt x="366" y="72"/>
                    </a:cubicBezTo>
                    <a:cubicBezTo>
                      <a:pt x="350" y="71"/>
                      <a:pt x="335" y="68"/>
                      <a:pt x="319" y="63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30" y="54"/>
                      <a:pt x="333" y="51"/>
                      <a:pt x="335" y="48"/>
                    </a:cubicBezTo>
                    <a:cubicBezTo>
                      <a:pt x="335" y="47"/>
                      <a:pt x="336" y="46"/>
                      <a:pt x="336" y="44"/>
                    </a:cubicBezTo>
                    <a:cubicBezTo>
                      <a:pt x="339" y="37"/>
                      <a:pt x="339" y="29"/>
                      <a:pt x="336" y="21"/>
                    </a:cubicBezTo>
                    <a:cubicBezTo>
                      <a:pt x="335" y="19"/>
                      <a:pt x="334" y="17"/>
                      <a:pt x="333" y="16"/>
                    </a:cubicBezTo>
                    <a:cubicBezTo>
                      <a:pt x="330" y="11"/>
                      <a:pt x="325" y="7"/>
                      <a:pt x="320" y="5"/>
                    </a:cubicBezTo>
                    <a:cubicBezTo>
                      <a:pt x="320" y="5"/>
                      <a:pt x="320" y="5"/>
                      <a:pt x="320" y="5"/>
                    </a:cubicBezTo>
                    <a:cubicBezTo>
                      <a:pt x="307" y="0"/>
                      <a:pt x="293" y="3"/>
                      <a:pt x="285" y="13"/>
                    </a:cubicBezTo>
                    <a:cubicBezTo>
                      <a:pt x="284" y="14"/>
                      <a:pt x="283" y="15"/>
                      <a:pt x="283" y="16"/>
                    </a:cubicBezTo>
                    <a:cubicBezTo>
                      <a:pt x="282" y="17"/>
                      <a:pt x="281" y="19"/>
                      <a:pt x="280" y="21"/>
                    </a:cubicBezTo>
                    <a:cubicBezTo>
                      <a:pt x="279" y="23"/>
                      <a:pt x="279" y="24"/>
                      <a:pt x="278" y="26"/>
                    </a:cubicBezTo>
                    <a:cubicBezTo>
                      <a:pt x="278" y="28"/>
                      <a:pt x="278" y="29"/>
                      <a:pt x="278" y="31"/>
                    </a:cubicBezTo>
                    <a:cubicBezTo>
                      <a:pt x="277" y="32"/>
                      <a:pt x="277" y="34"/>
                      <a:pt x="278" y="36"/>
                    </a:cubicBezTo>
                    <a:cubicBezTo>
                      <a:pt x="279" y="46"/>
                      <a:pt x="279" y="46"/>
                      <a:pt x="279" y="46"/>
                    </a:cubicBezTo>
                    <a:cubicBezTo>
                      <a:pt x="264" y="39"/>
                      <a:pt x="251" y="30"/>
                      <a:pt x="239" y="20"/>
                    </a:cubicBezTo>
                    <a:cubicBezTo>
                      <a:pt x="237" y="18"/>
                      <a:pt x="235" y="17"/>
                      <a:pt x="233" y="15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2" y="251"/>
                      <a:pt x="4" y="252"/>
                      <a:pt x="5" y="254"/>
                    </a:cubicBezTo>
                    <a:cubicBezTo>
                      <a:pt x="101" y="343"/>
                      <a:pt x="227" y="398"/>
                      <a:pt x="366" y="403"/>
                    </a:cubicBezTo>
                    <a:cubicBezTo>
                      <a:pt x="369" y="403"/>
                      <a:pt x="371" y="403"/>
                      <a:pt x="374" y="403"/>
                    </a:cubicBezTo>
                    <a:lnTo>
                      <a:pt x="373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20"/>
              <p:cNvSpPr/>
              <p:nvPr/>
            </p:nvSpPr>
            <p:spPr bwMode="auto">
              <a:xfrm>
                <a:off x="8988426" y="7113588"/>
                <a:ext cx="1185863" cy="1270000"/>
              </a:xfrm>
              <a:custGeom>
                <a:avLst/>
                <a:gdLst>
                  <a:gd name="T0" fmla="*/ 139 w 376"/>
                  <a:gd name="T1" fmla="*/ 12 h 402"/>
                  <a:gd name="T2" fmla="*/ 133 w 376"/>
                  <a:gd name="T3" fmla="*/ 17 h 402"/>
                  <a:gd name="T4" fmla="*/ 94 w 376"/>
                  <a:gd name="T5" fmla="*/ 44 h 402"/>
                  <a:gd name="T6" fmla="*/ 95 w 376"/>
                  <a:gd name="T7" fmla="*/ 33 h 402"/>
                  <a:gd name="T8" fmla="*/ 94 w 376"/>
                  <a:gd name="T9" fmla="*/ 22 h 402"/>
                  <a:gd name="T10" fmla="*/ 92 w 376"/>
                  <a:gd name="T11" fmla="*/ 19 h 402"/>
                  <a:gd name="T12" fmla="*/ 76 w 376"/>
                  <a:gd name="T13" fmla="*/ 2 h 402"/>
                  <a:gd name="T14" fmla="*/ 70 w 376"/>
                  <a:gd name="T15" fmla="*/ 1 h 402"/>
                  <a:gd name="T16" fmla="*/ 52 w 376"/>
                  <a:gd name="T17" fmla="*/ 3 h 402"/>
                  <a:gd name="T18" fmla="*/ 52 w 376"/>
                  <a:gd name="T19" fmla="*/ 3 h 402"/>
                  <a:gd name="T20" fmla="*/ 34 w 376"/>
                  <a:gd name="T21" fmla="*/ 34 h 402"/>
                  <a:gd name="T22" fmla="*/ 35 w 376"/>
                  <a:gd name="T23" fmla="*/ 37 h 402"/>
                  <a:gd name="T24" fmla="*/ 36 w 376"/>
                  <a:gd name="T25" fmla="*/ 43 h 402"/>
                  <a:gd name="T26" fmla="*/ 39 w 376"/>
                  <a:gd name="T27" fmla="*/ 47 h 402"/>
                  <a:gd name="T28" fmla="*/ 42 w 376"/>
                  <a:gd name="T29" fmla="*/ 51 h 402"/>
                  <a:gd name="T30" fmla="*/ 45 w 376"/>
                  <a:gd name="T31" fmla="*/ 55 h 402"/>
                  <a:gd name="T32" fmla="*/ 54 w 376"/>
                  <a:gd name="T33" fmla="*/ 61 h 402"/>
                  <a:gd name="T34" fmla="*/ 7 w 376"/>
                  <a:gd name="T35" fmla="*/ 71 h 402"/>
                  <a:gd name="T36" fmla="*/ 0 w 376"/>
                  <a:gd name="T37" fmla="*/ 72 h 402"/>
                  <a:gd name="T38" fmla="*/ 4 w 376"/>
                  <a:gd name="T39" fmla="*/ 402 h 402"/>
                  <a:gd name="T40" fmla="*/ 12 w 376"/>
                  <a:gd name="T41" fmla="*/ 402 h 402"/>
                  <a:gd name="T42" fmla="*/ 370 w 376"/>
                  <a:gd name="T43" fmla="*/ 248 h 402"/>
                  <a:gd name="T44" fmla="*/ 376 w 376"/>
                  <a:gd name="T45" fmla="*/ 242 h 402"/>
                  <a:gd name="T46" fmla="*/ 139 w 376"/>
                  <a:gd name="T47" fmla="*/ 12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6" h="402">
                    <a:moveTo>
                      <a:pt x="139" y="12"/>
                    </a:moveTo>
                    <a:cubicBezTo>
                      <a:pt x="137" y="13"/>
                      <a:pt x="135" y="15"/>
                      <a:pt x="133" y="17"/>
                    </a:cubicBezTo>
                    <a:cubicBezTo>
                      <a:pt x="121" y="27"/>
                      <a:pt x="108" y="36"/>
                      <a:pt x="94" y="4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29"/>
                      <a:pt x="95" y="26"/>
                      <a:pt x="94" y="22"/>
                    </a:cubicBezTo>
                    <a:cubicBezTo>
                      <a:pt x="93" y="21"/>
                      <a:pt x="93" y="20"/>
                      <a:pt x="92" y="19"/>
                    </a:cubicBezTo>
                    <a:cubicBezTo>
                      <a:pt x="89" y="11"/>
                      <a:pt x="83" y="5"/>
                      <a:pt x="76" y="2"/>
                    </a:cubicBezTo>
                    <a:cubicBezTo>
                      <a:pt x="74" y="2"/>
                      <a:pt x="72" y="1"/>
                      <a:pt x="70" y="1"/>
                    </a:cubicBezTo>
                    <a:cubicBezTo>
                      <a:pt x="64" y="0"/>
                      <a:pt x="58" y="0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0" y="8"/>
                      <a:pt x="33" y="20"/>
                      <a:pt x="34" y="34"/>
                    </a:cubicBezTo>
                    <a:cubicBezTo>
                      <a:pt x="34" y="35"/>
                      <a:pt x="34" y="36"/>
                      <a:pt x="35" y="37"/>
                    </a:cubicBezTo>
                    <a:cubicBezTo>
                      <a:pt x="35" y="39"/>
                      <a:pt x="36" y="41"/>
                      <a:pt x="36" y="43"/>
                    </a:cubicBezTo>
                    <a:cubicBezTo>
                      <a:pt x="37" y="44"/>
                      <a:pt x="38" y="46"/>
                      <a:pt x="39" y="47"/>
                    </a:cubicBezTo>
                    <a:cubicBezTo>
                      <a:pt x="40" y="49"/>
                      <a:pt x="41" y="50"/>
                      <a:pt x="42" y="51"/>
                    </a:cubicBezTo>
                    <a:cubicBezTo>
                      <a:pt x="43" y="52"/>
                      <a:pt x="44" y="54"/>
                      <a:pt x="45" y="55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38" y="66"/>
                      <a:pt x="23" y="69"/>
                      <a:pt x="7" y="71"/>
                    </a:cubicBezTo>
                    <a:cubicBezTo>
                      <a:pt x="5" y="71"/>
                      <a:pt x="2" y="71"/>
                      <a:pt x="0" y="72"/>
                    </a:cubicBezTo>
                    <a:cubicBezTo>
                      <a:pt x="4" y="402"/>
                      <a:pt x="4" y="402"/>
                      <a:pt x="4" y="402"/>
                    </a:cubicBezTo>
                    <a:cubicBezTo>
                      <a:pt x="7" y="402"/>
                      <a:pt x="9" y="402"/>
                      <a:pt x="12" y="402"/>
                    </a:cubicBezTo>
                    <a:cubicBezTo>
                      <a:pt x="142" y="395"/>
                      <a:pt x="270" y="344"/>
                      <a:pt x="370" y="248"/>
                    </a:cubicBezTo>
                    <a:cubicBezTo>
                      <a:pt x="372" y="246"/>
                      <a:pt x="374" y="244"/>
                      <a:pt x="376" y="242"/>
                    </a:cubicBezTo>
                    <a:lnTo>
                      <a:pt x="139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21"/>
              <p:cNvSpPr/>
              <p:nvPr/>
            </p:nvSpPr>
            <p:spPr bwMode="auto">
              <a:xfrm>
                <a:off x="9547226" y="6556376"/>
                <a:ext cx="1274763" cy="1176338"/>
              </a:xfrm>
              <a:custGeom>
                <a:avLst/>
                <a:gdLst>
                  <a:gd name="T0" fmla="*/ 73 w 404"/>
                  <a:gd name="T1" fmla="*/ 0 h 373"/>
                  <a:gd name="T2" fmla="*/ 73 w 404"/>
                  <a:gd name="T3" fmla="*/ 7 h 373"/>
                  <a:gd name="T4" fmla="*/ 64 w 404"/>
                  <a:gd name="T5" fmla="*/ 54 h 373"/>
                  <a:gd name="T6" fmla="*/ 57 w 404"/>
                  <a:gd name="T7" fmla="*/ 46 h 373"/>
                  <a:gd name="T8" fmla="*/ 48 w 404"/>
                  <a:gd name="T9" fmla="*/ 39 h 373"/>
                  <a:gd name="T10" fmla="*/ 45 w 404"/>
                  <a:gd name="T11" fmla="*/ 37 h 373"/>
                  <a:gd name="T12" fmla="*/ 22 w 404"/>
                  <a:gd name="T13" fmla="*/ 37 h 373"/>
                  <a:gd name="T14" fmla="*/ 16 w 404"/>
                  <a:gd name="T15" fmla="*/ 40 h 373"/>
                  <a:gd name="T16" fmla="*/ 5 w 404"/>
                  <a:gd name="T17" fmla="*/ 53 h 373"/>
                  <a:gd name="T18" fmla="*/ 5 w 404"/>
                  <a:gd name="T19" fmla="*/ 53 h 373"/>
                  <a:gd name="T20" fmla="*/ 14 w 404"/>
                  <a:gd name="T21" fmla="*/ 88 h 373"/>
                  <a:gd name="T22" fmla="*/ 16 w 404"/>
                  <a:gd name="T23" fmla="*/ 90 h 373"/>
                  <a:gd name="T24" fmla="*/ 22 w 404"/>
                  <a:gd name="T25" fmla="*/ 93 h 373"/>
                  <a:gd name="T26" fmla="*/ 27 w 404"/>
                  <a:gd name="T27" fmla="*/ 95 h 373"/>
                  <a:gd name="T28" fmla="*/ 32 w 404"/>
                  <a:gd name="T29" fmla="*/ 96 h 373"/>
                  <a:gd name="T30" fmla="*/ 36 w 404"/>
                  <a:gd name="T31" fmla="*/ 95 h 373"/>
                  <a:gd name="T32" fmla="*/ 47 w 404"/>
                  <a:gd name="T33" fmla="*/ 95 h 373"/>
                  <a:gd name="T34" fmla="*/ 20 w 404"/>
                  <a:gd name="T35" fmla="*/ 134 h 373"/>
                  <a:gd name="T36" fmla="*/ 15 w 404"/>
                  <a:gd name="T37" fmla="*/ 140 h 373"/>
                  <a:gd name="T38" fmla="*/ 249 w 404"/>
                  <a:gd name="T39" fmla="*/ 373 h 373"/>
                  <a:gd name="T40" fmla="*/ 254 w 404"/>
                  <a:gd name="T41" fmla="*/ 368 h 373"/>
                  <a:gd name="T42" fmla="*/ 404 w 404"/>
                  <a:gd name="T43" fmla="*/ 7 h 373"/>
                  <a:gd name="T44" fmla="*/ 404 w 404"/>
                  <a:gd name="T45" fmla="*/ 0 h 373"/>
                  <a:gd name="T46" fmla="*/ 73 w 404"/>
                  <a:gd name="T47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3">
                    <a:moveTo>
                      <a:pt x="73" y="0"/>
                    </a:moveTo>
                    <a:cubicBezTo>
                      <a:pt x="73" y="2"/>
                      <a:pt x="73" y="5"/>
                      <a:pt x="73" y="7"/>
                    </a:cubicBezTo>
                    <a:cubicBezTo>
                      <a:pt x="71" y="23"/>
                      <a:pt x="68" y="38"/>
                      <a:pt x="64" y="54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4" y="43"/>
                      <a:pt x="52" y="40"/>
                      <a:pt x="48" y="39"/>
                    </a:cubicBezTo>
                    <a:cubicBezTo>
                      <a:pt x="47" y="38"/>
                      <a:pt x="46" y="37"/>
                      <a:pt x="45" y="37"/>
                    </a:cubicBezTo>
                    <a:cubicBezTo>
                      <a:pt x="38" y="34"/>
                      <a:pt x="29" y="34"/>
                      <a:pt x="22" y="37"/>
                    </a:cubicBezTo>
                    <a:cubicBezTo>
                      <a:pt x="20" y="38"/>
                      <a:pt x="18" y="39"/>
                      <a:pt x="16" y="40"/>
                    </a:cubicBezTo>
                    <a:cubicBezTo>
                      <a:pt x="11" y="43"/>
                      <a:pt x="8" y="48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0" y="66"/>
                      <a:pt x="4" y="80"/>
                      <a:pt x="14" y="88"/>
                    </a:cubicBezTo>
                    <a:cubicBezTo>
                      <a:pt x="14" y="89"/>
                      <a:pt x="15" y="90"/>
                      <a:pt x="16" y="90"/>
                    </a:cubicBezTo>
                    <a:cubicBezTo>
                      <a:pt x="18" y="91"/>
                      <a:pt x="20" y="92"/>
                      <a:pt x="22" y="93"/>
                    </a:cubicBezTo>
                    <a:cubicBezTo>
                      <a:pt x="23" y="94"/>
                      <a:pt x="25" y="94"/>
                      <a:pt x="27" y="95"/>
                    </a:cubicBezTo>
                    <a:cubicBezTo>
                      <a:pt x="28" y="95"/>
                      <a:pt x="30" y="95"/>
                      <a:pt x="32" y="96"/>
                    </a:cubicBezTo>
                    <a:cubicBezTo>
                      <a:pt x="33" y="96"/>
                      <a:pt x="35" y="96"/>
                      <a:pt x="36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39" y="109"/>
                      <a:pt x="30" y="122"/>
                      <a:pt x="20" y="134"/>
                    </a:cubicBezTo>
                    <a:cubicBezTo>
                      <a:pt x="19" y="136"/>
                      <a:pt x="17" y="138"/>
                      <a:pt x="15" y="140"/>
                    </a:cubicBezTo>
                    <a:cubicBezTo>
                      <a:pt x="249" y="373"/>
                      <a:pt x="249" y="373"/>
                      <a:pt x="249" y="373"/>
                    </a:cubicBezTo>
                    <a:cubicBezTo>
                      <a:pt x="251" y="371"/>
                      <a:pt x="253" y="370"/>
                      <a:pt x="254" y="368"/>
                    </a:cubicBezTo>
                    <a:cubicBezTo>
                      <a:pt x="343" y="273"/>
                      <a:pt x="399" y="146"/>
                      <a:pt x="404" y="7"/>
                    </a:cubicBezTo>
                    <a:cubicBezTo>
                      <a:pt x="404" y="5"/>
                      <a:pt x="404" y="2"/>
                      <a:pt x="404" y="0"/>
                    </a:cubicBezTo>
                    <a:lnTo>
                      <a:pt x="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22"/>
              <p:cNvSpPr/>
              <p:nvPr/>
            </p:nvSpPr>
            <p:spPr bwMode="auto">
              <a:xfrm>
                <a:off x="9548813" y="5129213"/>
                <a:ext cx="1266825" cy="1179513"/>
              </a:xfrm>
              <a:custGeom>
                <a:avLst/>
                <a:gdLst>
                  <a:gd name="T0" fmla="*/ 13 w 401"/>
                  <a:gd name="T1" fmla="*/ 234 h 374"/>
                  <a:gd name="T2" fmla="*/ 18 w 401"/>
                  <a:gd name="T3" fmla="*/ 240 h 374"/>
                  <a:gd name="T4" fmla="*/ 44 w 401"/>
                  <a:gd name="T5" fmla="*/ 279 h 374"/>
                  <a:gd name="T6" fmla="*/ 34 w 401"/>
                  <a:gd name="T7" fmla="*/ 278 h 374"/>
                  <a:gd name="T8" fmla="*/ 22 w 401"/>
                  <a:gd name="T9" fmla="*/ 279 h 374"/>
                  <a:gd name="T10" fmla="*/ 19 w 401"/>
                  <a:gd name="T11" fmla="*/ 280 h 374"/>
                  <a:gd name="T12" fmla="*/ 3 w 401"/>
                  <a:gd name="T13" fmla="*/ 297 h 374"/>
                  <a:gd name="T14" fmla="*/ 1 w 401"/>
                  <a:gd name="T15" fmla="*/ 302 h 374"/>
                  <a:gd name="T16" fmla="*/ 3 w 401"/>
                  <a:gd name="T17" fmla="*/ 320 h 374"/>
                  <a:gd name="T18" fmla="*/ 3 w 401"/>
                  <a:gd name="T19" fmla="*/ 320 h 374"/>
                  <a:gd name="T20" fmla="*/ 33 w 401"/>
                  <a:gd name="T21" fmla="*/ 339 h 374"/>
                  <a:gd name="T22" fmla="*/ 36 w 401"/>
                  <a:gd name="T23" fmla="*/ 338 h 374"/>
                  <a:gd name="T24" fmla="*/ 42 w 401"/>
                  <a:gd name="T25" fmla="*/ 336 h 374"/>
                  <a:gd name="T26" fmla="*/ 47 w 401"/>
                  <a:gd name="T27" fmla="*/ 334 h 374"/>
                  <a:gd name="T28" fmla="*/ 51 w 401"/>
                  <a:gd name="T29" fmla="*/ 331 h 374"/>
                  <a:gd name="T30" fmla="*/ 54 w 401"/>
                  <a:gd name="T31" fmla="*/ 328 h 374"/>
                  <a:gd name="T32" fmla="*/ 61 w 401"/>
                  <a:gd name="T33" fmla="*/ 320 h 374"/>
                  <a:gd name="T34" fmla="*/ 70 w 401"/>
                  <a:gd name="T35" fmla="*/ 366 h 374"/>
                  <a:gd name="T36" fmla="*/ 71 w 401"/>
                  <a:gd name="T37" fmla="*/ 374 h 374"/>
                  <a:gd name="T38" fmla="*/ 401 w 401"/>
                  <a:gd name="T39" fmla="*/ 374 h 374"/>
                  <a:gd name="T40" fmla="*/ 401 w 401"/>
                  <a:gd name="T41" fmla="*/ 366 h 374"/>
                  <a:gd name="T42" fmla="*/ 252 w 401"/>
                  <a:gd name="T43" fmla="*/ 6 h 374"/>
                  <a:gd name="T44" fmla="*/ 246 w 401"/>
                  <a:gd name="T45" fmla="*/ 0 h 374"/>
                  <a:gd name="T46" fmla="*/ 13 w 401"/>
                  <a:gd name="T47" fmla="*/ 23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1" h="374">
                    <a:moveTo>
                      <a:pt x="13" y="234"/>
                    </a:moveTo>
                    <a:cubicBezTo>
                      <a:pt x="14" y="236"/>
                      <a:pt x="16" y="238"/>
                      <a:pt x="18" y="240"/>
                    </a:cubicBezTo>
                    <a:cubicBezTo>
                      <a:pt x="28" y="252"/>
                      <a:pt x="37" y="265"/>
                      <a:pt x="44" y="279"/>
                    </a:cubicBezTo>
                    <a:cubicBezTo>
                      <a:pt x="34" y="278"/>
                      <a:pt x="34" y="278"/>
                      <a:pt x="34" y="278"/>
                    </a:cubicBezTo>
                    <a:cubicBezTo>
                      <a:pt x="30" y="278"/>
                      <a:pt x="26" y="278"/>
                      <a:pt x="22" y="279"/>
                    </a:cubicBezTo>
                    <a:cubicBezTo>
                      <a:pt x="21" y="279"/>
                      <a:pt x="20" y="280"/>
                      <a:pt x="19" y="280"/>
                    </a:cubicBezTo>
                    <a:cubicBezTo>
                      <a:pt x="12" y="283"/>
                      <a:pt x="6" y="289"/>
                      <a:pt x="3" y="297"/>
                    </a:cubicBezTo>
                    <a:cubicBezTo>
                      <a:pt x="2" y="298"/>
                      <a:pt x="1" y="300"/>
                      <a:pt x="1" y="302"/>
                    </a:cubicBezTo>
                    <a:cubicBezTo>
                      <a:pt x="0" y="308"/>
                      <a:pt x="0" y="314"/>
                      <a:pt x="3" y="320"/>
                    </a:cubicBezTo>
                    <a:cubicBezTo>
                      <a:pt x="3" y="320"/>
                      <a:pt x="3" y="320"/>
                      <a:pt x="3" y="320"/>
                    </a:cubicBezTo>
                    <a:cubicBezTo>
                      <a:pt x="8" y="332"/>
                      <a:pt x="20" y="340"/>
                      <a:pt x="33" y="339"/>
                    </a:cubicBezTo>
                    <a:cubicBezTo>
                      <a:pt x="34" y="339"/>
                      <a:pt x="35" y="338"/>
                      <a:pt x="36" y="338"/>
                    </a:cubicBezTo>
                    <a:cubicBezTo>
                      <a:pt x="38" y="338"/>
                      <a:pt x="40" y="337"/>
                      <a:pt x="42" y="336"/>
                    </a:cubicBezTo>
                    <a:cubicBezTo>
                      <a:pt x="44" y="336"/>
                      <a:pt x="45" y="335"/>
                      <a:pt x="47" y="334"/>
                    </a:cubicBezTo>
                    <a:cubicBezTo>
                      <a:pt x="48" y="333"/>
                      <a:pt x="50" y="332"/>
                      <a:pt x="51" y="331"/>
                    </a:cubicBezTo>
                    <a:cubicBezTo>
                      <a:pt x="52" y="330"/>
                      <a:pt x="53" y="329"/>
                      <a:pt x="54" y="328"/>
                    </a:cubicBezTo>
                    <a:cubicBezTo>
                      <a:pt x="61" y="320"/>
                      <a:pt x="61" y="320"/>
                      <a:pt x="61" y="320"/>
                    </a:cubicBezTo>
                    <a:cubicBezTo>
                      <a:pt x="66" y="335"/>
                      <a:pt x="69" y="350"/>
                      <a:pt x="70" y="366"/>
                    </a:cubicBezTo>
                    <a:cubicBezTo>
                      <a:pt x="70" y="369"/>
                      <a:pt x="70" y="371"/>
                      <a:pt x="71" y="374"/>
                    </a:cubicBezTo>
                    <a:cubicBezTo>
                      <a:pt x="401" y="374"/>
                      <a:pt x="401" y="374"/>
                      <a:pt x="401" y="374"/>
                    </a:cubicBezTo>
                    <a:cubicBezTo>
                      <a:pt x="401" y="371"/>
                      <a:pt x="401" y="369"/>
                      <a:pt x="401" y="366"/>
                    </a:cubicBezTo>
                    <a:cubicBezTo>
                      <a:pt x="396" y="236"/>
                      <a:pt x="347" y="107"/>
                      <a:pt x="252" y="6"/>
                    </a:cubicBezTo>
                    <a:cubicBezTo>
                      <a:pt x="250" y="4"/>
                      <a:pt x="248" y="2"/>
                      <a:pt x="246" y="0"/>
                    </a:cubicBezTo>
                    <a:lnTo>
                      <a:pt x="13" y="2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223"/>
              <p:cNvSpPr/>
              <p:nvPr/>
            </p:nvSpPr>
            <p:spPr bwMode="auto">
              <a:xfrm>
                <a:off x="8988426" y="4481513"/>
                <a:ext cx="1179513" cy="1274763"/>
              </a:xfrm>
              <a:custGeom>
                <a:avLst/>
                <a:gdLst>
                  <a:gd name="T0" fmla="*/ 0 w 374"/>
                  <a:gd name="T1" fmla="*/ 331 h 404"/>
                  <a:gd name="T2" fmla="*/ 8 w 374"/>
                  <a:gd name="T3" fmla="*/ 331 h 404"/>
                  <a:gd name="T4" fmla="*/ 54 w 374"/>
                  <a:gd name="T5" fmla="*/ 340 h 404"/>
                  <a:gd name="T6" fmla="*/ 46 w 374"/>
                  <a:gd name="T7" fmla="*/ 347 h 404"/>
                  <a:gd name="T8" fmla="*/ 39 w 374"/>
                  <a:gd name="T9" fmla="*/ 356 h 404"/>
                  <a:gd name="T10" fmla="*/ 37 w 374"/>
                  <a:gd name="T11" fmla="*/ 359 h 404"/>
                  <a:gd name="T12" fmla="*/ 37 w 374"/>
                  <a:gd name="T13" fmla="*/ 382 h 404"/>
                  <a:gd name="T14" fmla="*/ 40 w 374"/>
                  <a:gd name="T15" fmla="*/ 388 h 404"/>
                  <a:gd name="T16" fmla="*/ 54 w 374"/>
                  <a:gd name="T17" fmla="*/ 399 h 404"/>
                  <a:gd name="T18" fmla="*/ 54 w 374"/>
                  <a:gd name="T19" fmla="*/ 399 h 404"/>
                  <a:gd name="T20" fmla="*/ 89 w 374"/>
                  <a:gd name="T21" fmla="*/ 390 h 404"/>
                  <a:gd name="T22" fmla="*/ 91 w 374"/>
                  <a:gd name="T23" fmla="*/ 388 h 404"/>
                  <a:gd name="T24" fmla="*/ 94 w 374"/>
                  <a:gd name="T25" fmla="*/ 382 h 404"/>
                  <a:gd name="T26" fmla="*/ 95 w 374"/>
                  <a:gd name="T27" fmla="*/ 377 h 404"/>
                  <a:gd name="T28" fmla="*/ 96 w 374"/>
                  <a:gd name="T29" fmla="*/ 372 h 404"/>
                  <a:gd name="T30" fmla="*/ 96 w 374"/>
                  <a:gd name="T31" fmla="*/ 368 h 404"/>
                  <a:gd name="T32" fmla="*/ 95 w 374"/>
                  <a:gd name="T33" fmla="*/ 357 h 404"/>
                  <a:gd name="T34" fmla="*/ 134 w 374"/>
                  <a:gd name="T35" fmla="*/ 384 h 404"/>
                  <a:gd name="T36" fmla="*/ 140 w 374"/>
                  <a:gd name="T37" fmla="*/ 389 h 404"/>
                  <a:gd name="T38" fmla="*/ 374 w 374"/>
                  <a:gd name="T39" fmla="*/ 155 h 404"/>
                  <a:gd name="T40" fmla="*/ 368 w 374"/>
                  <a:gd name="T41" fmla="*/ 150 h 404"/>
                  <a:gd name="T42" fmla="*/ 8 w 374"/>
                  <a:gd name="T43" fmla="*/ 0 h 404"/>
                  <a:gd name="T44" fmla="*/ 0 w 374"/>
                  <a:gd name="T45" fmla="*/ 0 h 404"/>
                  <a:gd name="T46" fmla="*/ 0 w 374"/>
                  <a:gd name="T47" fmla="*/ 33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4">
                    <a:moveTo>
                      <a:pt x="0" y="331"/>
                    </a:moveTo>
                    <a:cubicBezTo>
                      <a:pt x="3" y="331"/>
                      <a:pt x="5" y="331"/>
                      <a:pt x="8" y="331"/>
                    </a:cubicBezTo>
                    <a:cubicBezTo>
                      <a:pt x="23" y="333"/>
                      <a:pt x="39" y="336"/>
                      <a:pt x="54" y="340"/>
                    </a:cubicBezTo>
                    <a:cubicBezTo>
                      <a:pt x="46" y="347"/>
                      <a:pt x="46" y="347"/>
                      <a:pt x="46" y="347"/>
                    </a:cubicBezTo>
                    <a:cubicBezTo>
                      <a:pt x="43" y="350"/>
                      <a:pt x="41" y="352"/>
                      <a:pt x="39" y="356"/>
                    </a:cubicBezTo>
                    <a:cubicBezTo>
                      <a:pt x="38" y="357"/>
                      <a:pt x="38" y="358"/>
                      <a:pt x="37" y="359"/>
                    </a:cubicBezTo>
                    <a:cubicBezTo>
                      <a:pt x="34" y="366"/>
                      <a:pt x="34" y="375"/>
                      <a:pt x="37" y="382"/>
                    </a:cubicBezTo>
                    <a:cubicBezTo>
                      <a:pt x="38" y="384"/>
                      <a:pt x="39" y="386"/>
                      <a:pt x="40" y="388"/>
                    </a:cubicBezTo>
                    <a:cubicBezTo>
                      <a:pt x="44" y="393"/>
                      <a:pt x="48" y="396"/>
                      <a:pt x="54" y="399"/>
                    </a:cubicBezTo>
                    <a:cubicBezTo>
                      <a:pt x="54" y="399"/>
                      <a:pt x="54" y="399"/>
                      <a:pt x="54" y="399"/>
                    </a:cubicBezTo>
                    <a:cubicBezTo>
                      <a:pt x="66" y="404"/>
                      <a:pt x="80" y="400"/>
                      <a:pt x="89" y="390"/>
                    </a:cubicBezTo>
                    <a:cubicBezTo>
                      <a:pt x="90" y="390"/>
                      <a:pt x="90" y="389"/>
                      <a:pt x="91" y="388"/>
                    </a:cubicBezTo>
                    <a:cubicBezTo>
                      <a:pt x="92" y="386"/>
                      <a:pt x="93" y="384"/>
                      <a:pt x="94" y="382"/>
                    </a:cubicBezTo>
                    <a:cubicBezTo>
                      <a:pt x="94" y="381"/>
                      <a:pt x="95" y="379"/>
                      <a:pt x="95" y="377"/>
                    </a:cubicBezTo>
                    <a:cubicBezTo>
                      <a:pt x="96" y="376"/>
                      <a:pt x="96" y="374"/>
                      <a:pt x="96" y="372"/>
                    </a:cubicBezTo>
                    <a:cubicBezTo>
                      <a:pt x="96" y="371"/>
                      <a:pt x="96" y="369"/>
                      <a:pt x="96" y="368"/>
                    </a:cubicBezTo>
                    <a:cubicBezTo>
                      <a:pt x="95" y="357"/>
                      <a:pt x="95" y="357"/>
                      <a:pt x="95" y="357"/>
                    </a:cubicBezTo>
                    <a:cubicBezTo>
                      <a:pt x="109" y="365"/>
                      <a:pt x="122" y="374"/>
                      <a:pt x="134" y="384"/>
                    </a:cubicBezTo>
                    <a:cubicBezTo>
                      <a:pt x="136" y="385"/>
                      <a:pt x="138" y="387"/>
                      <a:pt x="140" y="389"/>
                    </a:cubicBezTo>
                    <a:cubicBezTo>
                      <a:pt x="374" y="155"/>
                      <a:pt x="374" y="155"/>
                      <a:pt x="374" y="155"/>
                    </a:cubicBezTo>
                    <a:cubicBezTo>
                      <a:pt x="372" y="153"/>
                      <a:pt x="370" y="151"/>
                      <a:pt x="368" y="150"/>
                    </a:cubicBezTo>
                    <a:cubicBezTo>
                      <a:pt x="273" y="61"/>
                      <a:pt x="147" y="5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  <a:lnTo>
                      <a:pt x="0" y="3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24"/>
              <p:cNvSpPr/>
              <p:nvPr/>
            </p:nvSpPr>
            <p:spPr bwMode="auto">
              <a:xfrm>
                <a:off x="7542213" y="4478338"/>
                <a:ext cx="1189038" cy="1271588"/>
              </a:xfrm>
              <a:custGeom>
                <a:avLst/>
                <a:gdLst>
                  <a:gd name="T0" fmla="*/ 238 w 377"/>
                  <a:gd name="T1" fmla="*/ 391 h 403"/>
                  <a:gd name="T2" fmla="*/ 243 w 377"/>
                  <a:gd name="T3" fmla="*/ 386 h 403"/>
                  <a:gd name="T4" fmla="*/ 282 w 377"/>
                  <a:gd name="T5" fmla="*/ 359 h 403"/>
                  <a:gd name="T6" fmla="*/ 281 w 377"/>
                  <a:gd name="T7" fmla="*/ 370 h 403"/>
                  <a:gd name="T8" fmla="*/ 283 w 377"/>
                  <a:gd name="T9" fmla="*/ 381 h 403"/>
                  <a:gd name="T10" fmla="*/ 284 w 377"/>
                  <a:gd name="T11" fmla="*/ 384 h 403"/>
                  <a:gd name="T12" fmla="*/ 301 w 377"/>
                  <a:gd name="T13" fmla="*/ 400 h 403"/>
                  <a:gd name="T14" fmla="*/ 307 w 377"/>
                  <a:gd name="T15" fmla="*/ 402 h 403"/>
                  <a:gd name="T16" fmla="*/ 324 w 377"/>
                  <a:gd name="T17" fmla="*/ 400 h 403"/>
                  <a:gd name="T18" fmla="*/ 324 w 377"/>
                  <a:gd name="T19" fmla="*/ 400 h 403"/>
                  <a:gd name="T20" fmla="*/ 342 w 377"/>
                  <a:gd name="T21" fmla="*/ 369 h 403"/>
                  <a:gd name="T22" fmla="*/ 342 w 377"/>
                  <a:gd name="T23" fmla="*/ 366 h 403"/>
                  <a:gd name="T24" fmla="*/ 340 w 377"/>
                  <a:gd name="T25" fmla="*/ 360 h 403"/>
                  <a:gd name="T26" fmla="*/ 337 w 377"/>
                  <a:gd name="T27" fmla="*/ 355 h 403"/>
                  <a:gd name="T28" fmla="*/ 334 w 377"/>
                  <a:gd name="T29" fmla="*/ 351 h 403"/>
                  <a:gd name="T30" fmla="*/ 331 w 377"/>
                  <a:gd name="T31" fmla="*/ 348 h 403"/>
                  <a:gd name="T32" fmla="*/ 323 w 377"/>
                  <a:gd name="T33" fmla="*/ 342 h 403"/>
                  <a:gd name="T34" fmla="*/ 369 w 377"/>
                  <a:gd name="T35" fmla="*/ 332 h 403"/>
                  <a:gd name="T36" fmla="*/ 377 w 377"/>
                  <a:gd name="T37" fmla="*/ 331 h 403"/>
                  <a:gd name="T38" fmla="*/ 371 w 377"/>
                  <a:gd name="T39" fmla="*/ 0 h 403"/>
                  <a:gd name="T40" fmla="*/ 363 w 377"/>
                  <a:gd name="T41" fmla="*/ 1 h 403"/>
                  <a:gd name="T42" fmla="*/ 5 w 377"/>
                  <a:gd name="T43" fmla="*/ 156 h 403"/>
                  <a:gd name="T44" fmla="*/ 0 w 377"/>
                  <a:gd name="T45" fmla="*/ 162 h 403"/>
                  <a:gd name="T46" fmla="*/ 238 w 377"/>
                  <a:gd name="T47" fmla="*/ 391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7" h="403">
                    <a:moveTo>
                      <a:pt x="238" y="391"/>
                    </a:moveTo>
                    <a:cubicBezTo>
                      <a:pt x="240" y="390"/>
                      <a:pt x="242" y="388"/>
                      <a:pt x="243" y="386"/>
                    </a:cubicBezTo>
                    <a:cubicBezTo>
                      <a:pt x="255" y="376"/>
                      <a:pt x="268" y="367"/>
                      <a:pt x="282" y="359"/>
                    </a:cubicBezTo>
                    <a:cubicBezTo>
                      <a:pt x="281" y="370"/>
                      <a:pt x="281" y="370"/>
                      <a:pt x="281" y="370"/>
                    </a:cubicBezTo>
                    <a:cubicBezTo>
                      <a:pt x="281" y="373"/>
                      <a:pt x="282" y="377"/>
                      <a:pt x="283" y="381"/>
                    </a:cubicBezTo>
                    <a:cubicBezTo>
                      <a:pt x="283" y="382"/>
                      <a:pt x="283" y="383"/>
                      <a:pt x="284" y="384"/>
                    </a:cubicBezTo>
                    <a:cubicBezTo>
                      <a:pt x="287" y="392"/>
                      <a:pt x="293" y="397"/>
                      <a:pt x="301" y="400"/>
                    </a:cubicBezTo>
                    <a:cubicBezTo>
                      <a:pt x="303" y="401"/>
                      <a:pt x="305" y="402"/>
                      <a:pt x="307" y="402"/>
                    </a:cubicBezTo>
                    <a:cubicBezTo>
                      <a:pt x="312" y="403"/>
                      <a:pt x="318" y="402"/>
                      <a:pt x="324" y="400"/>
                    </a:cubicBezTo>
                    <a:cubicBezTo>
                      <a:pt x="324" y="400"/>
                      <a:pt x="324" y="400"/>
                      <a:pt x="324" y="400"/>
                    </a:cubicBezTo>
                    <a:cubicBezTo>
                      <a:pt x="336" y="395"/>
                      <a:pt x="344" y="382"/>
                      <a:pt x="342" y="369"/>
                    </a:cubicBezTo>
                    <a:cubicBezTo>
                      <a:pt x="342" y="368"/>
                      <a:pt x="342" y="367"/>
                      <a:pt x="342" y="366"/>
                    </a:cubicBezTo>
                    <a:cubicBezTo>
                      <a:pt x="341" y="364"/>
                      <a:pt x="341" y="362"/>
                      <a:pt x="340" y="360"/>
                    </a:cubicBezTo>
                    <a:cubicBezTo>
                      <a:pt x="339" y="358"/>
                      <a:pt x="338" y="357"/>
                      <a:pt x="337" y="355"/>
                    </a:cubicBezTo>
                    <a:cubicBezTo>
                      <a:pt x="337" y="354"/>
                      <a:pt x="336" y="353"/>
                      <a:pt x="334" y="351"/>
                    </a:cubicBezTo>
                    <a:cubicBezTo>
                      <a:pt x="333" y="350"/>
                      <a:pt x="332" y="349"/>
                      <a:pt x="331" y="348"/>
                    </a:cubicBezTo>
                    <a:cubicBezTo>
                      <a:pt x="323" y="342"/>
                      <a:pt x="323" y="342"/>
                      <a:pt x="323" y="342"/>
                    </a:cubicBezTo>
                    <a:cubicBezTo>
                      <a:pt x="338" y="337"/>
                      <a:pt x="353" y="333"/>
                      <a:pt x="369" y="332"/>
                    </a:cubicBezTo>
                    <a:cubicBezTo>
                      <a:pt x="372" y="331"/>
                      <a:pt x="374" y="331"/>
                      <a:pt x="377" y="331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8" y="1"/>
                      <a:pt x="366" y="1"/>
                      <a:pt x="363" y="1"/>
                    </a:cubicBezTo>
                    <a:cubicBezTo>
                      <a:pt x="233" y="8"/>
                      <a:pt x="106" y="60"/>
                      <a:pt x="5" y="156"/>
                    </a:cubicBezTo>
                    <a:cubicBezTo>
                      <a:pt x="4" y="158"/>
                      <a:pt x="2" y="160"/>
                      <a:pt x="0" y="162"/>
                    </a:cubicBezTo>
                    <a:lnTo>
                      <a:pt x="238" y="39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 bwMode="auto">
            <a:xfrm>
              <a:off x="14398853" y="5940018"/>
              <a:ext cx="877419" cy="805500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112"/>
          <p:cNvSpPr txBox="1"/>
          <p:nvPr/>
        </p:nvSpPr>
        <p:spPr>
          <a:xfrm>
            <a:off x="6243723" y="4540060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12"/>
          <p:cNvSpPr txBox="1"/>
          <p:nvPr/>
        </p:nvSpPr>
        <p:spPr>
          <a:xfrm>
            <a:off x="6243723" y="4960448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117311" y="2044493"/>
            <a:ext cx="1954213" cy="1954213"/>
            <a:chOff x="17983799" y="4436227"/>
            <a:chExt cx="3908426" cy="3908426"/>
          </a:xfrm>
        </p:grpSpPr>
        <p:grpSp>
          <p:nvGrpSpPr>
            <p:cNvPr id="103" name="Group 102"/>
            <p:cNvGrpSpPr/>
            <p:nvPr/>
          </p:nvGrpSpPr>
          <p:grpSpPr>
            <a:xfrm rot="8100000">
              <a:off x="17983799" y="4436227"/>
              <a:ext cx="3908426" cy="3908426"/>
              <a:chOff x="6913563" y="4478338"/>
              <a:chExt cx="3908426" cy="3908425"/>
            </a:xfrm>
          </p:grpSpPr>
          <p:sp>
            <p:nvSpPr>
              <p:cNvPr id="104" name="Freeform 217"/>
              <p:cNvSpPr/>
              <p:nvPr/>
            </p:nvSpPr>
            <p:spPr bwMode="auto">
              <a:xfrm>
                <a:off x="6916738" y="5106988"/>
                <a:ext cx="1274763" cy="1179513"/>
              </a:xfrm>
              <a:custGeom>
                <a:avLst/>
                <a:gdLst>
                  <a:gd name="T0" fmla="*/ 330 w 404"/>
                  <a:gd name="T1" fmla="*/ 374 h 374"/>
                  <a:gd name="T2" fmla="*/ 331 w 404"/>
                  <a:gd name="T3" fmla="*/ 366 h 374"/>
                  <a:gd name="T4" fmla="*/ 340 w 404"/>
                  <a:gd name="T5" fmla="*/ 320 h 374"/>
                  <a:gd name="T6" fmla="*/ 347 w 404"/>
                  <a:gd name="T7" fmla="*/ 328 h 374"/>
                  <a:gd name="T8" fmla="*/ 355 w 404"/>
                  <a:gd name="T9" fmla="*/ 335 h 374"/>
                  <a:gd name="T10" fmla="*/ 359 w 404"/>
                  <a:gd name="T11" fmla="*/ 337 h 374"/>
                  <a:gd name="T12" fmla="*/ 382 w 404"/>
                  <a:gd name="T13" fmla="*/ 337 h 374"/>
                  <a:gd name="T14" fmla="*/ 387 w 404"/>
                  <a:gd name="T15" fmla="*/ 334 h 374"/>
                  <a:gd name="T16" fmla="*/ 399 w 404"/>
                  <a:gd name="T17" fmla="*/ 320 h 374"/>
                  <a:gd name="T18" fmla="*/ 399 w 404"/>
                  <a:gd name="T19" fmla="*/ 320 h 374"/>
                  <a:gd name="T20" fmla="*/ 390 w 404"/>
                  <a:gd name="T21" fmla="*/ 285 h 374"/>
                  <a:gd name="T22" fmla="*/ 387 w 404"/>
                  <a:gd name="T23" fmla="*/ 283 h 374"/>
                  <a:gd name="T24" fmla="*/ 382 w 404"/>
                  <a:gd name="T25" fmla="*/ 280 h 374"/>
                  <a:gd name="T26" fmla="*/ 377 w 404"/>
                  <a:gd name="T27" fmla="*/ 279 h 374"/>
                  <a:gd name="T28" fmla="*/ 372 w 404"/>
                  <a:gd name="T29" fmla="*/ 278 h 374"/>
                  <a:gd name="T30" fmla="*/ 368 w 404"/>
                  <a:gd name="T31" fmla="*/ 278 h 374"/>
                  <a:gd name="T32" fmla="*/ 357 w 404"/>
                  <a:gd name="T33" fmla="*/ 279 h 374"/>
                  <a:gd name="T34" fmla="*/ 383 w 404"/>
                  <a:gd name="T35" fmla="*/ 240 h 374"/>
                  <a:gd name="T36" fmla="*/ 388 w 404"/>
                  <a:gd name="T37" fmla="*/ 234 h 374"/>
                  <a:gd name="T38" fmla="*/ 155 w 404"/>
                  <a:gd name="T39" fmla="*/ 0 h 374"/>
                  <a:gd name="T40" fmla="*/ 149 w 404"/>
                  <a:gd name="T41" fmla="*/ 6 h 374"/>
                  <a:gd name="T42" fmla="*/ 0 w 404"/>
                  <a:gd name="T43" fmla="*/ 366 h 374"/>
                  <a:gd name="T44" fmla="*/ 0 w 404"/>
                  <a:gd name="T45" fmla="*/ 374 h 374"/>
                  <a:gd name="T46" fmla="*/ 330 w 404"/>
                  <a:gd name="T47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4">
                    <a:moveTo>
                      <a:pt x="330" y="374"/>
                    </a:moveTo>
                    <a:cubicBezTo>
                      <a:pt x="331" y="371"/>
                      <a:pt x="331" y="369"/>
                      <a:pt x="331" y="366"/>
                    </a:cubicBezTo>
                    <a:cubicBezTo>
                      <a:pt x="332" y="351"/>
                      <a:pt x="335" y="335"/>
                      <a:pt x="340" y="320"/>
                    </a:cubicBezTo>
                    <a:cubicBezTo>
                      <a:pt x="347" y="328"/>
                      <a:pt x="347" y="328"/>
                      <a:pt x="347" y="328"/>
                    </a:cubicBezTo>
                    <a:cubicBezTo>
                      <a:pt x="349" y="331"/>
                      <a:pt x="352" y="333"/>
                      <a:pt x="355" y="335"/>
                    </a:cubicBezTo>
                    <a:cubicBezTo>
                      <a:pt x="356" y="336"/>
                      <a:pt x="358" y="336"/>
                      <a:pt x="359" y="337"/>
                    </a:cubicBezTo>
                    <a:cubicBezTo>
                      <a:pt x="366" y="340"/>
                      <a:pt x="375" y="340"/>
                      <a:pt x="382" y="337"/>
                    </a:cubicBezTo>
                    <a:cubicBezTo>
                      <a:pt x="384" y="336"/>
                      <a:pt x="386" y="335"/>
                      <a:pt x="387" y="334"/>
                    </a:cubicBezTo>
                    <a:cubicBezTo>
                      <a:pt x="392" y="330"/>
                      <a:pt x="396" y="326"/>
                      <a:pt x="399" y="320"/>
                    </a:cubicBezTo>
                    <a:cubicBezTo>
                      <a:pt x="399" y="320"/>
                      <a:pt x="399" y="320"/>
                      <a:pt x="399" y="320"/>
                    </a:cubicBezTo>
                    <a:cubicBezTo>
                      <a:pt x="404" y="308"/>
                      <a:pt x="400" y="294"/>
                      <a:pt x="390" y="285"/>
                    </a:cubicBezTo>
                    <a:cubicBezTo>
                      <a:pt x="389" y="284"/>
                      <a:pt x="388" y="284"/>
                      <a:pt x="387" y="283"/>
                    </a:cubicBezTo>
                    <a:cubicBezTo>
                      <a:pt x="386" y="282"/>
                      <a:pt x="384" y="281"/>
                      <a:pt x="382" y="280"/>
                    </a:cubicBezTo>
                    <a:cubicBezTo>
                      <a:pt x="380" y="280"/>
                      <a:pt x="379" y="279"/>
                      <a:pt x="377" y="279"/>
                    </a:cubicBezTo>
                    <a:cubicBezTo>
                      <a:pt x="376" y="278"/>
                      <a:pt x="374" y="278"/>
                      <a:pt x="372" y="278"/>
                    </a:cubicBezTo>
                    <a:cubicBezTo>
                      <a:pt x="371" y="278"/>
                      <a:pt x="369" y="278"/>
                      <a:pt x="368" y="278"/>
                    </a:cubicBezTo>
                    <a:cubicBezTo>
                      <a:pt x="357" y="279"/>
                      <a:pt x="357" y="279"/>
                      <a:pt x="357" y="279"/>
                    </a:cubicBezTo>
                    <a:cubicBezTo>
                      <a:pt x="364" y="265"/>
                      <a:pt x="373" y="252"/>
                      <a:pt x="383" y="240"/>
                    </a:cubicBezTo>
                    <a:cubicBezTo>
                      <a:pt x="385" y="238"/>
                      <a:pt x="387" y="236"/>
                      <a:pt x="388" y="234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3" y="2"/>
                      <a:pt x="151" y="4"/>
                      <a:pt x="149" y="6"/>
                    </a:cubicBezTo>
                    <a:cubicBezTo>
                      <a:pt x="61" y="101"/>
                      <a:pt x="5" y="227"/>
                      <a:pt x="0" y="366"/>
                    </a:cubicBezTo>
                    <a:cubicBezTo>
                      <a:pt x="0" y="369"/>
                      <a:pt x="0" y="371"/>
                      <a:pt x="0" y="374"/>
                    </a:cubicBezTo>
                    <a:lnTo>
                      <a:pt x="330" y="37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218"/>
              <p:cNvSpPr/>
              <p:nvPr/>
            </p:nvSpPr>
            <p:spPr bwMode="auto">
              <a:xfrm>
                <a:off x="6913563" y="6543676"/>
                <a:ext cx="1268413" cy="1179513"/>
              </a:xfrm>
              <a:custGeom>
                <a:avLst/>
                <a:gdLst>
                  <a:gd name="T0" fmla="*/ 389 w 402"/>
                  <a:gd name="T1" fmla="*/ 140 h 374"/>
                  <a:gd name="T2" fmla="*/ 384 w 402"/>
                  <a:gd name="T3" fmla="*/ 134 h 374"/>
                  <a:gd name="T4" fmla="*/ 357 w 402"/>
                  <a:gd name="T5" fmla="*/ 95 h 374"/>
                  <a:gd name="T6" fmla="*/ 368 w 402"/>
                  <a:gd name="T7" fmla="*/ 96 h 374"/>
                  <a:gd name="T8" fmla="*/ 379 w 402"/>
                  <a:gd name="T9" fmla="*/ 95 h 374"/>
                  <a:gd name="T10" fmla="*/ 382 w 402"/>
                  <a:gd name="T11" fmla="*/ 94 h 374"/>
                  <a:gd name="T12" fmla="*/ 399 w 402"/>
                  <a:gd name="T13" fmla="*/ 77 h 374"/>
                  <a:gd name="T14" fmla="*/ 401 w 402"/>
                  <a:gd name="T15" fmla="*/ 72 h 374"/>
                  <a:gd name="T16" fmla="*/ 399 w 402"/>
                  <a:gd name="T17" fmla="*/ 54 h 374"/>
                  <a:gd name="T18" fmla="*/ 399 w 402"/>
                  <a:gd name="T19" fmla="*/ 54 h 374"/>
                  <a:gd name="T20" fmla="*/ 368 w 402"/>
                  <a:gd name="T21" fmla="*/ 35 h 374"/>
                  <a:gd name="T22" fmla="*/ 365 w 402"/>
                  <a:gd name="T23" fmla="*/ 36 h 374"/>
                  <a:gd name="T24" fmla="*/ 359 w 402"/>
                  <a:gd name="T25" fmla="*/ 38 h 374"/>
                  <a:gd name="T26" fmla="*/ 355 w 402"/>
                  <a:gd name="T27" fmla="*/ 40 h 374"/>
                  <a:gd name="T28" fmla="*/ 350 w 402"/>
                  <a:gd name="T29" fmla="*/ 43 h 374"/>
                  <a:gd name="T30" fmla="*/ 347 w 402"/>
                  <a:gd name="T31" fmla="*/ 46 h 374"/>
                  <a:gd name="T32" fmla="*/ 340 w 402"/>
                  <a:gd name="T33" fmla="*/ 54 h 374"/>
                  <a:gd name="T34" fmla="*/ 331 w 402"/>
                  <a:gd name="T35" fmla="*/ 8 h 374"/>
                  <a:gd name="T36" fmla="*/ 331 w 402"/>
                  <a:gd name="T37" fmla="*/ 0 h 374"/>
                  <a:gd name="T38" fmla="*/ 0 w 402"/>
                  <a:gd name="T39" fmla="*/ 0 h 374"/>
                  <a:gd name="T40" fmla="*/ 0 w 402"/>
                  <a:gd name="T41" fmla="*/ 8 h 374"/>
                  <a:gd name="T42" fmla="*/ 150 w 402"/>
                  <a:gd name="T43" fmla="*/ 368 h 374"/>
                  <a:gd name="T44" fmla="*/ 155 w 402"/>
                  <a:gd name="T45" fmla="*/ 374 h 374"/>
                  <a:gd name="T46" fmla="*/ 389 w 402"/>
                  <a:gd name="T47" fmla="*/ 14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2" h="374">
                    <a:moveTo>
                      <a:pt x="389" y="140"/>
                    </a:moveTo>
                    <a:cubicBezTo>
                      <a:pt x="387" y="138"/>
                      <a:pt x="385" y="136"/>
                      <a:pt x="384" y="134"/>
                    </a:cubicBezTo>
                    <a:cubicBezTo>
                      <a:pt x="374" y="122"/>
                      <a:pt x="365" y="109"/>
                      <a:pt x="357" y="95"/>
                    </a:cubicBezTo>
                    <a:cubicBezTo>
                      <a:pt x="368" y="96"/>
                      <a:pt x="368" y="96"/>
                      <a:pt x="368" y="96"/>
                    </a:cubicBezTo>
                    <a:cubicBezTo>
                      <a:pt x="372" y="96"/>
                      <a:pt x="375" y="96"/>
                      <a:pt x="379" y="95"/>
                    </a:cubicBezTo>
                    <a:cubicBezTo>
                      <a:pt x="380" y="95"/>
                      <a:pt x="381" y="94"/>
                      <a:pt x="382" y="94"/>
                    </a:cubicBezTo>
                    <a:cubicBezTo>
                      <a:pt x="390" y="91"/>
                      <a:pt x="396" y="85"/>
                      <a:pt x="399" y="77"/>
                    </a:cubicBezTo>
                    <a:cubicBezTo>
                      <a:pt x="400" y="76"/>
                      <a:pt x="400" y="74"/>
                      <a:pt x="401" y="72"/>
                    </a:cubicBezTo>
                    <a:cubicBezTo>
                      <a:pt x="402" y="66"/>
                      <a:pt x="401" y="60"/>
                      <a:pt x="399" y="54"/>
                    </a:cubicBezTo>
                    <a:cubicBezTo>
                      <a:pt x="399" y="54"/>
                      <a:pt x="399" y="54"/>
                      <a:pt x="399" y="54"/>
                    </a:cubicBezTo>
                    <a:cubicBezTo>
                      <a:pt x="394" y="42"/>
                      <a:pt x="381" y="34"/>
                      <a:pt x="368" y="35"/>
                    </a:cubicBezTo>
                    <a:cubicBezTo>
                      <a:pt x="367" y="35"/>
                      <a:pt x="366" y="36"/>
                      <a:pt x="365" y="36"/>
                    </a:cubicBezTo>
                    <a:cubicBezTo>
                      <a:pt x="363" y="36"/>
                      <a:pt x="361" y="37"/>
                      <a:pt x="359" y="38"/>
                    </a:cubicBezTo>
                    <a:cubicBezTo>
                      <a:pt x="357" y="38"/>
                      <a:pt x="356" y="39"/>
                      <a:pt x="355" y="40"/>
                    </a:cubicBezTo>
                    <a:cubicBezTo>
                      <a:pt x="353" y="41"/>
                      <a:pt x="352" y="42"/>
                      <a:pt x="350" y="43"/>
                    </a:cubicBezTo>
                    <a:cubicBezTo>
                      <a:pt x="349" y="44"/>
                      <a:pt x="348" y="45"/>
                      <a:pt x="347" y="46"/>
                    </a:cubicBezTo>
                    <a:cubicBezTo>
                      <a:pt x="340" y="54"/>
                      <a:pt x="340" y="54"/>
                      <a:pt x="340" y="54"/>
                    </a:cubicBezTo>
                    <a:cubicBezTo>
                      <a:pt x="336" y="39"/>
                      <a:pt x="333" y="24"/>
                      <a:pt x="331" y="8"/>
                    </a:cubicBezTo>
                    <a:cubicBezTo>
                      <a:pt x="331" y="5"/>
                      <a:pt x="331" y="3"/>
                      <a:pt x="3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0" y="8"/>
                    </a:cubicBezTo>
                    <a:cubicBezTo>
                      <a:pt x="5" y="138"/>
                      <a:pt x="55" y="267"/>
                      <a:pt x="150" y="368"/>
                    </a:cubicBezTo>
                    <a:cubicBezTo>
                      <a:pt x="151" y="370"/>
                      <a:pt x="153" y="372"/>
                      <a:pt x="155" y="374"/>
                    </a:cubicBezTo>
                    <a:lnTo>
                      <a:pt x="389" y="1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219"/>
              <p:cNvSpPr/>
              <p:nvPr/>
            </p:nvSpPr>
            <p:spPr bwMode="auto">
              <a:xfrm>
                <a:off x="7564438" y="7113588"/>
                <a:ext cx="1179513" cy="1273175"/>
              </a:xfrm>
              <a:custGeom>
                <a:avLst/>
                <a:gdLst>
                  <a:gd name="T0" fmla="*/ 373 w 374"/>
                  <a:gd name="T1" fmla="*/ 73 h 403"/>
                  <a:gd name="T2" fmla="*/ 366 w 374"/>
                  <a:gd name="T3" fmla="*/ 72 h 403"/>
                  <a:gd name="T4" fmla="*/ 319 w 374"/>
                  <a:gd name="T5" fmla="*/ 63 h 403"/>
                  <a:gd name="T6" fmla="*/ 327 w 374"/>
                  <a:gd name="T7" fmla="*/ 56 h 403"/>
                  <a:gd name="T8" fmla="*/ 335 w 374"/>
                  <a:gd name="T9" fmla="*/ 48 h 403"/>
                  <a:gd name="T10" fmla="*/ 336 w 374"/>
                  <a:gd name="T11" fmla="*/ 44 h 403"/>
                  <a:gd name="T12" fmla="*/ 336 w 374"/>
                  <a:gd name="T13" fmla="*/ 21 h 403"/>
                  <a:gd name="T14" fmla="*/ 333 w 374"/>
                  <a:gd name="T15" fmla="*/ 16 h 403"/>
                  <a:gd name="T16" fmla="*/ 320 w 374"/>
                  <a:gd name="T17" fmla="*/ 5 h 403"/>
                  <a:gd name="T18" fmla="*/ 320 w 374"/>
                  <a:gd name="T19" fmla="*/ 5 h 403"/>
                  <a:gd name="T20" fmla="*/ 285 w 374"/>
                  <a:gd name="T21" fmla="*/ 13 h 403"/>
                  <a:gd name="T22" fmla="*/ 283 w 374"/>
                  <a:gd name="T23" fmla="*/ 16 h 403"/>
                  <a:gd name="T24" fmla="*/ 280 w 374"/>
                  <a:gd name="T25" fmla="*/ 21 h 403"/>
                  <a:gd name="T26" fmla="*/ 278 w 374"/>
                  <a:gd name="T27" fmla="*/ 26 h 403"/>
                  <a:gd name="T28" fmla="*/ 278 w 374"/>
                  <a:gd name="T29" fmla="*/ 31 h 403"/>
                  <a:gd name="T30" fmla="*/ 278 w 374"/>
                  <a:gd name="T31" fmla="*/ 36 h 403"/>
                  <a:gd name="T32" fmla="*/ 279 w 374"/>
                  <a:gd name="T33" fmla="*/ 46 h 403"/>
                  <a:gd name="T34" fmla="*/ 239 w 374"/>
                  <a:gd name="T35" fmla="*/ 20 h 403"/>
                  <a:gd name="T36" fmla="*/ 233 w 374"/>
                  <a:gd name="T37" fmla="*/ 15 h 403"/>
                  <a:gd name="T38" fmla="*/ 0 w 374"/>
                  <a:gd name="T39" fmla="*/ 249 h 403"/>
                  <a:gd name="T40" fmla="*/ 5 w 374"/>
                  <a:gd name="T41" fmla="*/ 254 h 403"/>
                  <a:gd name="T42" fmla="*/ 366 w 374"/>
                  <a:gd name="T43" fmla="*/ 403 h 403"/>
                  <a:gd name="T44" fmla="*/ 374 w 374"/>
                  <a:gd name="T45" fmla="*/ 403 h 403"/>
                  <a:gd name="T46" fmla="*/ 373 w 374"/>
                  <a:gd name="T47" fmla="*/ 7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3">
                    <a:moveTo>
                      <a:pt x="373" y="73"/>
                    </a:moveTo>
                    <a:cubicBezTo>
                      <a:pt x="371" y="72"/>
                      <a:pt x="368" y="72"/>
                      <a:pt x="366" y="72"/>
                    </a:cubicBezTo>
                    <a:cubicBezTo>
                      <a:pt x="350" y="71"/>
                      <a:pt x="335" y="68"/>
                      <a:pt x="319" y="63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30" y="54"/>
                      <a:pt x="333" y="51"/>
                      <a:pt x="335" y="48"/>
                    </a:cubicBezTo>
                    <a:cubicBezTo>
                      <a:pt x="335" y="47"/>
                      <a:pt x="336" y="46"/>
                      <a:pt x="336" y="44"/>
                    </a:cubicBezTo>
                    <a:cubicBezTo>
                      <a:pt x="339" y="37"/>
                      <a:pt x="339" y="29"/>
                      <a:pt x="336" y="21"/>
                    </a:cubicBezTo>
                    <a:cubicBezTo>
                      <a:pt x="335" y="19"/>
                      <a:pt x="334" y="17"/>
                      <a:pt x="333" y="16"/>
                    </a:cubicBezTo>
                    <a:cubicBezTo>
                      <a:pt x="330" y="11"/>
                      <a:pt x="325" y="7"/>
                      <a:pt x="320" y="5"/>
                    </a:cubicBezTo>
                    <a:cubicBezTo>
                      <a:pt x="320" y="5"/>
                      <a:pt x="320" y="5"/>
                      <a:pt x="320" y="5"/>
                    </a:cubicBezTo>
                    <a:cubicBezTo>
                      <a:pt x="307" y="0"/>
                      <a:pt x="293" y="3"/>
                      <a:pt x="285" y="13"/>
                    </a:cubicBezTo>
                    <a:cubicBezTo>
                      <a:pt x="284" y="14"/>
                      <a:pt x="283" y="15"/>
                      <a:pt x="283" y="16"/>
                    </a:cubicBezTo>
                    <a:cubicBezTo>
                      <a:pt x="282" y="17"/>
                      <a:pt x="281" y="19"/>
                      <a:pt x="280" y="21"/>
                    </a:cubicBezTo>
                    <a:cubicBezTo>
                      <a:pt x="279" y="23"/>
                      <a:pt x="279" y="24"/>
                      <a:pt x="278" y="26"/>
                    </a:cubicBezTo>
                    <a:cubicBezTo>
                      <a:pt x="278" y="28"/>
                      <a:pt x="278" y="29"/>
                      <a:pt x="278" y="31"/>
                    </a:cubicBezTo>
                    <a:cubicBezTo>
                      <a:pt x="277" y="32"/>
                      <a:pt x="277" y="34"/>
                      <a:pt x="278" y="36"/>
                    </a:cubicBezTo>
                    <a:cubicBezTo>
                      <a:pt x="279" y="46"/>
                      <a:pt x="279" y="46"/>
                      <a:pt x="279" y="46"/>
                    </a:cubicBezTo>
                    <a:cubicBezTo>
                      <a:pt x="264" y="39"/>
                      <a:pt x="251" y="30"/>
                      <a:pt x="239" y="20"/>
                    </a:cubicBezTo>
                    <a:cubicBezTo>
                      <a:pt x="237" y="18"/>
                      <a:pt x="235" y="17"/>
                      <a:pt x="233" y="15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2" y="251"/>
                      <a:pt x="4" y="252"/>
                      <a:pt x="5" y="254"/>
                    </a:cubicBezTo>
                    <a:cubicBezTo>
                      <a:pt x="101" y="343"/>
                      <a:pt x="227" y="398"/>
                      <a:pt x="366" y="403"/>
                    </a:cubicBezTo>
                    <a:cubicBezTo>
                      <a:pt x="369" y="403"/>
                      <a:pt x="371" y="403"/>
                      <a:pt x="374" y="403"/>
                    </a:cubicBezTo>
                    <a:lnTo>
                      <a:pt x="373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Freeform 220"/>
              <p:cNvSpPr/>
              <p:nvPr/>
            </p:nvSpPr>
            <p:spPr bwMode="auto">
              <a:xfrm>
                <a:off x="8988426" y="7113588"/>
                <a:ext cx="1185863" cy="1270000"/>
              </a:xfrm>
              <a:custGeom>
                <a:avLst/>
                <a:gdLst>
                  <a:gd name="T0" fmla="*/ 139 w 376"/>
                  <a:gd name="T1" fmla="*/ 12 h 402"/>
                  <a:gd name="T2" fmla="*/ 133 w 376"/>
                  <a:gd name="T3" fmla="*/ 17 h 402"/>
                  <a:gd name="T4" fmla="*/ 94 w 376"/>
                  <a:gd name="T5" fmla="*/ 44 h 402"/>
                  <a:gd name="T6" fmla="*/ 95 w 376"/>
                  <a:gd name="T7" fmla="*/ 33 h 402"/>
                  <a:gd name="T8" fmla="*/ 94 w 376"/>
                  <a:gd name="T9" fmla="*/ 22 h 402"/>
                  <a:gd name="T10" fmla="*/ 92 w 376"/>
                  <a:gd name="T11" fmla="*/ 19 h 402"/>
                  <a:gd name="T12" fmla="*/ 76 w 376"/>
                  <a:gd name="T13" fmla="*/ 2 h 402"/>
                  <a:gd name="T14" fmla="*/ 70 w 376"/>
                  <a:gd name="T15" fmla="*/ 1 h 402"/>
                  <a:gd name="T16" fmla="*/ 52 w 376"/>
                  <a:gd name="T17" fmla="*/ 3 h 402"/>
                  <a:gd name="T18" fmla="*/ 52 w 376"/>
                  <a:gd name="T19" fmla="*/ 3 h 402"/>
                  <a:gd name="T20" fmla="*/ 34 w 376"/>
                  <a:gd name="T21" fmla="*/ 34 h 402"/>
                  <a:gd name="T22" fmla="*/ 35 w 376"/>
                  <a:gd name="T23" fmla="*/ 37 h 402"/>
                  <a:gd name="T24" fmla="*/ 36 w 376"/>
                  <a:gd name="T25" fmla="*/ 43 h 402"/>
                  <a:gd name="T26" fmla="*/ 39 w 376"/>
                  <a:gd name="T27" fmla="*/ 47 h 402"/>
                  <a:gd name="T28" fmla="*/ 42 w 376"/>
                  <a:gd name="T29" fmla="*/ 51 h 402"/>
                  <a:gd name="T30" fmla="*/ 45 w 376"/>
                  <a:gd name="T31" fmla="*/ 55 h 402"/>
                  <a:gd name="T32" fmla="*/ 54 w 376"/>
                  <a:gd name="T33" fmla="*/ 61 h 402"/>
                  <a:gd name="T34" fmla="*/ 7 w 376"/>
                  <a:gd name="T35" fmla="*/ 71 h 402"/>
                  <a:gd name="T36" fmla="*/ 0 w 376"/>
                  <a:gd name="T37" fmla="*/ 72 h 402"/>
                  <a:gd name="T38" fmla="*/ 4 w 376"/>
                  <a:gd name="T39" fmla="*/ 402 h 402"/>
                  <a:gd name="T40" fmla="*/ 12 w 376"/>
                  <a:gd name="T41" fmla="*/ 402 h 402"/>
                  <a:gd name="T42" fmla="*/ 370 w 376"/>
                  <a:gd name="T43" fmla="*/ 248 h 402"/>
                  <a:gd name="T44" fmla="*/ 376 w 376"/>
                  <a:gd name="T45" fmla="*/ 242 h 402"/>
                  <a:gd name="T46" fmla="*/ 139 w 376"/>
                  <a:gd name="T47" fmla="*/ 12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6" h="402">
                    <a:moveTo>
                      <a:pt x="139" y="12"/>
                    </a:moveTo>
                    <a:cubicBezTo>
                      <a:pt x="137" y="13"/>
                      <a:pt x="135" y="15"/>
                      <a:pt x="133" y="17"/>
                    </a:cubicBezTo>
                    <a:cubicBezTo>
                      <a:pt x="121" y="27"/>
                      <a:pt x="108" y="36"/>
                      <a:pt x="94" y="4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29"/>
                      <a:pt x="95" y="26"/>
                      <a:pt x="94" y="22"/>
                    </a:cubicBezTo>
                    <a:cubicBezTo>
                      <a:pt x="93" y="21"/>
                      <a:pt x="93" y="20"/>
                      <a:pt x="92" y="19"/>
                    </a:cubicBezTo>
                    <a:cubicBezTo>
                      <a:pt x="89" y="11"/>
                      <a:pt x="83" y="5"/>
                      <a:pt x="76" y="2"/>
                    </a:cubicBezTo>
                    <a:cubicBezTo>
                      <a:pt x="74" y="2"/>
                      <a:pt x="72" y="1"/>
                      <a:pt x="70" y="1"/>
                    </a:cubicBezTo>
                    <a:cubicBezTo>
                      <a:pt x="64" y="0"/>
                      <a:pt x="58" y="0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0" y="8"/>
                      <a:pt x="33" y="20"/>
                      <a:pt x="34" y="34"/>
                    </a:cubicBezTo>
                    <a:cubicBezTo>
                      <a:pt x="34" y="35"/>
                      <a:pt x="34" y="36"/>
                      <a:pt x="35" y="37"/>
                    </a:cubicBezTo>
                    <a:cubicBezTo>
                      <a:pt x="35" y="39"/>
                      <a:pt x="36" y="41"/>
                      <a:pt x="36" y="43"/>
                    </a:cubicBezTo>
                    <a:cubicBezTo>
                      <a:pt x="37" y="44"/>
                      <a:pt x="38" y="46"/>
                      <a:pt x="39" y="47"/>
                    </a:cubicBezTo>
                    <a:cubicBezTo>
                      <a:pt x="40" y="49"/>
                      <a:pt x="41" y="50"/>
                      <a:pt x="42" y="51"/>
                    </a:cubicBezTo>
                    <a:cubicBezTo>
                      <a:pt x="43" y="52"/>
                      <a:pt x="44" y="54"/>
                      <a:pt x="45" y="55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38" y="66"/>
                      <a:pt x="23" y="69"/>
                      <a:pt x="7" y="71"/>
                    </a:cubicBezTo>
                    <a:cubicBezTo>
                      <a:pt x="5" y="71"/>
                      <a:pt x="2" y="71"/>
                      <a:pt x="0" y="72"/>
                    </a:cubicBezTo>
                    <a:cubicBezTo>
                      <a:pt x="4" y="402"/>
                      <a:pt x="4" y="402"/>
                      <a:pt x="4" y="402"/>
                    </a:cubicBezTo>
                    <a:cubicBezTo>
                      <a:pt x="7" y="402"/>
                      <a:pt x="9" y="402"/>
                      <a:pt x="12" y="402"/>
                    </a:cubicBezTo>
                    <a:cubicBezTo>
                      <a:pt x="142" y="395"/>
                      <a:pt x="270" y="344"/>
                      <a:pt x="370" y="248"/>
                    </a:cubicBezTo>
                    <a:cubicBezTo>
                      <a:pt x="372" y="246"/>
                      <a:pt x="374" y="244"/>
                      <a:pt x="376" y="242"/>
                    </a:cubicBezTo>
                    <a:lnTo>
                      <a:pt x="139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Freeform 221"/>
              <p:cNvSpPr/>
              <p:nvPr/>
            </p:nvSpPr>
            <p:spPr bwMode="auto">
              <a:xfrm>
                <a:off x="9547226" y="6556376"/>
                <a:ext cx="1274763" cy="1176338"/>
              </a:xfrm>
              <a:custGeom>
                <a:avLst/>
                <a:gdLst>
                  <a:gd name="T0" fmla="*/ 73 w 404"/>
                  <a:gd name="T1" fmla="*/ 0 h 373"/>
                  <a:gd name="T2" fmla="*/ 73 w 404"/>
                  <a:gd name="T3" fmla="*/ 7 h 373"/>
                  <a:gd name="T4" fmla="*/ 64 w 404"/>
                  <a:gd name="T5" fmla="*/ 54 h 373"/>
                  <a:gd name="T6" fmla="*/ 57 w 404"/>
                  <a:gd name="T7" fmla="*/ 46 h 373"/>
                  <a:gd name="T8" fmla="*/ 48 w 404"/>
                  <a:gd name="T9" fmla="*/ 39 h 373"/>
                  <a:gd name="T10" fmla="*/ 45 w 404"/>
                  <a:gd name="T11" fmla="*/ 37 h 373"/>
                  <a:gd name="T12" fmla="*/ 22 w 404"/>
                  <a:gd name="T13" fmla="*/ 37 h 373"/>
                  <a:gd name="T14" fmla="*/ 16 w 404"/>
                  <a:gd name="T15" fmla="*/ 40 h 373"/>
                  <a:gd name="T16" fmla="*/ 5 w 404"/>
                  <a:gd name="T17" fmla="*/ 53 h 373"/>
                  <a:gd name="T18" fmla="*/ 5 w 404"/>
                  <a:gd name="T19" fmla="*/ 53 h 373"/>
                  <a:gd name="T20" fmla="*/ 14 w 404"/>
                  <a:gd name="T21" fmla="*/ 88 h 373"/>
                  <a:gd name="T22" fmla="*/ 16 w 404"/>
                  <a:gd name="T23" fmla="*/ 90 h 373"/>
                  <a:gd name="T24" fmla="*/ 22 w 404"/>
                  <a:gd name="T25" fmla="*/ 93 h 373"/>
                  <a:gd name="T26" fmla="*/ 27 w 404"/>
                  <a:gd name="T27" fmla="*/ 95 h 373"/>
                  <a:gd name="T28" fmla="*/ 32 w 404"/>
                  <a:gd name="T29" fmla="*/ 96 h 373"/>
                  <a:gd name="T30" fmla="*/ 36 w 404"/>
                  <a:gd name="T31" fmla="*/ 95 h 373"/>
                  <a:gd name="T32" fmla="*/ 47 w 404"/>
                  <a:gd name="T33" fmla="*/ 95 h 373"/>
                  <a:gd name="T34" fmla="*/ 20 w 404"/>
                  <a:gd name="T35" fmla="*/ 134 h 373"/>
                  <a:gd name="T36" fmla="*/ 15 w 404"/>
                  <a:gd name="T37" fmla="*/ 140 h 373"/>
                  <a:gd name="T38" fmla="*/ 249 w 404"/>
                  <a:gd name="T39" fmla="*/ 373 h 373"/>
                  <a:gd name="T40" fmla="*/ 254 w 404"/>
                  <a:gd name="T41" fmla="*/ 368 h 373"/>
                  <a:gd name="T42" fmla="*/ 404 w 404"/>
                  <a:gd name="T43" fmla="*/ 7 h 373"/>
                  <a:gd name="T44" fmla="*/ 404 w 404"/>
                  <a:gd name="T45" fmla="*/ 0 h 373"/>
                  <a:gd name="T46" fmla="*/ 73 w 404"/>
                  <a:gd name="T47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4" h="373">
                    <a:moveTo>
                      <a:pt x="73" y="0"/>
                    </a:moveTo>
                    <a:cubicBezTo>
                      <a:pt x="73" y="2"/>
                      <a:pt x="73" y="5"/>
                      <a:pt x="73" y="7"/>
                    </a:cubicBezTo>
                    <a:cubicBezTo>
                      <a:pt x="71" y="23"/>
                      <a:pt x="68" y="38"/>
                      <a:pt x="64" y="54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4" y="43"/>
                      <a:pt x="52" y="40"/>
                      <a:pt x="48" y="39"/>
                    </a:cubicBezTo>
                    <a:cubicBezTo>
                      <a:pt x="47" y="38"/>
                      <a:pt x="46" y="37"/>
                      <a:pt x="45" y="37"/>
                    </a:cubicBezTo>
                    <a:cubicBezTo>
                      <a:pt x="38" y="34"/>
                      <a:pt x="29" y="34"/>
                      <a:pt x="22" y="37"/>
                    </a:cubicBezTo>
                    <a:cubicBezTo>
                      <a:pt x="20" y="38"/>
                      <a:pt x="18" y="39"/>
                      <a:pt x="16" y="40"/>
                    </a:cubicBezTo>
                    <a:cubicBezTo>
                      <a:pt x="11" y="43"/>
                      <a:pt x="8" y="48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0" y="66"/>
                      <a:pt x="4" y="80"/>
                      <a:pt x="14" y="88"/>
                    </a:cubicBezTo>
                    <a:cubicBezTo>
                      <a:pt x="14" y="89"/>
                      <a:pt x="15" y="90"/>
                      <a:pt x="16" y="90"/>
                    </a:cubicBezTo>
                    <a:cubicBezTo>
                      <a:pt x="18" y="91"/>
                      <a:pt x="20" y="92"/>
                      <a:pt x="22" y="93"/>
                    </a:cubicBezTo>
                    <a:cubicBezTo>
                      <a:pt x="23" y="94"/>
                      <a:pt x="25" y="94"/>
                      <a:pt x="27" y="95"/>
                    </a:cubicBezTo>
                    <a:cubicBezTo>
                      <a:pt x="28" y="95"/>
                      <a:pt x="30" y="95"/>
                      <a:pt x="32" y="96"/>
                    </a:cubicBezTo>
                    <a:cubicBezTo>
                      <a:pt x="33" y="96"/>
                      <a:pt x="35" y="96"/>
                      <a:pt x="36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39" y="109"/>
                      <a:pt x="30" y="122"/>
                      <a:pt x="20" y="134"/>
                    </a:cubicBezTo>
                    <a:cubicBezTo>
                      <a:pt x="19" y="136"/>
                      <a:pt x="17" y="138"/>
                      <a:pt x="15" y="140"/>
                    </a:cubicBezTo>
                    <a:cubicBezTo>
                      <a:pt x="249" y="373"/>
                      <a:pt x="249" y="373"/>
                      <a:pt x="249" y="373"/>
                    </a:cubicBezTo>
                    <a:cubicBezTo>
                      <a:pt x="251" y="371"/>
                      <a:pt x="253" y="370"/>
                      <a:pt x="254" y="368"/>
                    </a:cubicBezTo>
                    <a:cubicBezTo>
                      <a:pt x="343" y="273"/>
                      <a:pt x="399" y="146"/>
                      <a:pt x="404" y="7"/>
                    </a:cubicBezTo>
                    <a:cubicBezTo>
                      <a:pt x="404" y="5"/>
                      <a:pt x="404" y="2"/>
                      <a:pt x="404" y="0"/>
                    </a:cubicBezTo>
                    <a:lnTo>
                      <a:pt x="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 222"/>
              <p:cNvSpPr/>
              <p:nvPr/>
            </p:nvSpPr>
            <p:spPr bwMode="auto">
              <a:xfrm>
                <a:off x="9548813" y="5129213"/>
                <a:ext cx="1266825" cy="1179513"/>
              </a:xfrm>
              <a:custGeom>
                <a:avLst/>
                <a:gdLst>
                  <a:gd name="T0" fmla="*/ 13 w 401"/>
                  <a:gd name="T1" fmla="*/ 234 h 374"/>
                  <a:gd name="T2" fmla="*/ 18 w 401"/>
                  <a:gd name="T3" fmla="*/ 240 h 374"/>
                  <a:gd name="T4" fmla="*/ 44 w 401"/>
                  <a:gd name="T5" fmla="*/ 279 h 374"/>
                  <a:gd name="T6" fmla="*/ 34 w 401"/>
                  <a:gd name="T7" fmla="*/ 278 h 374"/>
                  <a:gd name="T8" fmla="*/ 22 w 401"/>
                  <a:gd name="T9" fmla="*/ 279 h 374"/>
                  <a:gd name="T10" fmla="*/ 19 w 401"/>
                  <a:gd name="T11" fmla="*/ 280 h 374"/>
                  <a:gd name="T12" fmla="*/ 3 w 401"/>
                  <a:gd name="T13" fmla="*/ 297 h 374"/>
                  <a:gd name="T14" fmla="*/ 1 w 401"/>
                  <a:gd name="T15" fmla="*/ 302 h 374"/>
                  <a:gd name="T16" fmla="*/ 3 w 401"/>
                  <a:gd name="T17" fmla="*/ 320 h 374"/>
                  <a:gd name="T18" fmla="*/ 3 w 401"/>
                  <a:gd name="T19" fmla="*/ 320 h 374"/>
                  <a:gd name="T20" fmla="*/ 33 w 401"/>
                  <a:gd name="T21" fmla="*/ 339 h 374"/>
                  <a:gd name="T22" fmla="*/ 36 w 401"/>
                  <a:gd name="T23" fmla="*/ 338 h 374"/>
                  <a:gd name="T24" fmla="*/ 42 w 401"/>
                  <a:gd name="T25" fmla="*/ 336 h 374"/>
                  <a:gd name="T26" fmla="*/ 47 w 401"/>
                  <a:gd name="T27" fmla="*/ 334 h 374"/>
                  <a:gd name="T28" fmla="*/ 51 w 401"/>
                  <a:gd name="T29" fmla="*/ 331 h 374"/>
                  <a:gd name="T30" fmla="*/ 54 w 401"/>
                  <a:gd name="T31" fmla="*/ 328 h 374"/>
                  <a:gd name="T32" fmla="*/ 61 w 401"/>
                  <a:gd name="T33" fmla="*/ 320 h 374"/>
                  <a:gd name="T34" fmla="*/ 70 w 401"/>
                  <a:gd name="T35" fmla="*/ 366 h 374"/>
                  <a:gd name="T36" fmla="*/ 71 w 401"/>
                  <a:gd name="T37" fmla="*/ 374 h 374"/>
                  <a:gd name="T38" fmla="*/ 401 w 401"/>
                  <a:gd name="T39" fmla="*/ 374 h 374"/>
                  <a:gd name="T40" fmla="*/ 401 w 401"/>
                  <a:gd name="T41" fmla="*/ 366 h 374"/>
                  <a:gd name="T42" fmla="*/ 252 w 401"/>
                  <a:gd name="T43" fmla="*/ 6 h 374"/>
                  <a:gd name="T44" fmla="*/ 246 w 401"/>
                  <a:gd name="T45" fmla="*/ 0 h 374"/>
                  <a:gd name="T46" fmla="*/ 13 w 401"/>
                  <a:gd name="T47" fmla="*/ 23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1" h="374">
                    <a:moveTo>
                      <a:pt x="13" y="234"/>
                    </a:moveTo>
                    <a:cubicBezTo>
                      <a:pt x="14" y="236"/>
                      <a:pt x="16" y="238"/>
                      <a:pt x="18" y="240"/>
                    </a:cubicBezTo>
                    <a:cubicBezTo>
                      <a:pt x="28" y="252"/>
                      <a:pt x="37" y="265"/>
                      <a:pt x="44" y="279"/>
                    </a:cubicBezTo>
                    <a:cubicBezTo>
                      <a:pt x="34" y="278"/>
                      <a:pt x="34" y="278"/>
                      <a:pt x="34" y="278"/>
                    </a:cubicBezTo>
                    <a:cubicBezTo>
                      <a:pt x="30" y="278"/>
                      <a:pt x="26" y="278"/>
                      <a:pt x="22" y="279"/>
                    </a:cubicBezTo>
                    <a:cubicBezTo>
                      <a:pt x="21" y="279"/>
                      <a:pt x="20" y="280"/>
                      <a:pt x="19" y="280"/>
                    </a:cubicBezTo>
                    <a:cubicBezTo>
                      <a:pt x="12" y="283"/>
                      <a:pt x="6" y="289"/>
                      <a:pt x="3" y="297"/>
                    </a:cubicBezTo>
                    <a:cubicBezTo>
                      <a:pt x="2" y="298"/>
                      <a:pt x="1" y="300"/>
                      <a:pt x="1" y="302"/>
                    </a:cubicBezTo>
                    <a:cubicBezTo>
                      <a:pt x="0" y="308"/>
                      <a:pt x="0" y="314"/>
                      <a:pt x="3" y="320"/>
                    </a:cubicBezTo>
                    <a:cubicBezTo>
                      <a:pt x="3" y="320"/>
                      <a:pt x="3" y="320"/>
                      <a:pt x="3" y="320"/>
                    </a:cubicBezTo>
                    <a:cubicBezTo>
                      <a:pt x="8" y="332"/>
                      <a:pt x="20" y="340"/>
                      <a:pt x="33" y="339"/>
                    </a:cubicBezTo>
                    <a:cubicBezTo>
                      <a:pt x="34" y="339"/>
                      <a:pt x="35" y="338"/>
                      <a:pt x="36" y="338"/>
                    </a:cubicBezTo>
                    <a:cubicBezTo>
                      <a:pt x="38" y="338"/>
                      <a:pt x="40" y="337"/>
                      <a:pt x="42" y="336"/>
                    </a:cubicBezTo>
                    <a:cubicBezTo>
                      <a:pt x="44" y="336"/>
                      <a:pt x="45" y="335"/>
                      <a:pt x="47" y="334"/>
                    </a:cubicBezTo>
                    <a:cubicBezTo>
                      <a:pt x="48" y="333"/>
                      <a:pt x="50" y="332"/>
                      <a:pt x="51" y="331"/>
                    </a:cubicBezTo>
                    <a:cubicBezTo>
                      <a:pt x="52" y="330"/>
                      <a:pt x="53" y="329"/>
                      <a:pt x="54" y="328"/>
                    </a:cubicBezTo>
                    <a:cubicBezTo>
                      <a:pt x="61" y="320"/>
                      <a:pt x="61" y="320"/>
                      <a:pt x="61" y="320"/>
                    </a:cubicBezTo>
                    <a:cubicBezTo>
                      <a:pt x="66" y="335"/>
                      <a:pt x="69" y="350"/>
                      <a:pt x="70" y="366"/>
                    </a:cubicBezTo>
                    <a:cubicBezTo>
                      <a:pt x="70" y="369"/>
                      <a:pt x="70" y="371"/>
                      <a:pt x="71" y="374"/>
                    </a:cubicBezTo>
                    <a:cubicBezTo>
                      <a:pt x="401" y="374"/>
                      <a:pt x="401" y="374"/>
                      <a:pt x="401" y="374"/>
                    </a:cubicBezTo>
                    <a:cubicBezTo>
                      <a:pt x="401" y="371"/>
                      <a:pt x="401" y="369"/>
                      <a:pt x="401" y="366"/>
                    </a:cubicBezTo>
                    <a:cubicBezTo>
                      <a:pt x="396" y="236"/>
                      <a:pt x="347" y="107"/>
                      <a:pt x="252" y="6"/>
                    </a:cubicBezTo>
                    <a:cubicBezTo>
                      <a:pt x="250" y="4"/>
                      <a:pt x="248" y="2"/>
                      <a:pt x="246" y="0"/>
                    </a:cubicBezTo>
                    <a:lnTo>
                      <a:pt x="13" y="2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Freeform 223"/>
              <p:cNvSpPr/>
              <p:nvPr/>
            </p:nvSpPr>
            <p:spPr bwMode="auto">
              <a:xfrm>
                <a:off x="8988426" y="4481513"/>
                <a:ext cx="1179513" cy="1274763"/>
              </a:xfrm>
              <a:custGeom>
                <a:avLst/>
                <a:gdLst>
                  <a:gd name="T0" fmla="*/ 0 w 374"/>
                  <a:gd name="T1" fmla="*/ 331 h 404"/>
                  <a:gd name="T2" fmla="*/ 8 w 374"/>
                  <a:gd name="T3" fmla="*/ 331 h 404"/>
                  <a:gd name="T4" fmla="*/ 54 w 374"/>
                  <a:gd name="T5" fmla="*/ 340 h 404"/>
                  <a:gd name="T6" fmla="*/ 46 w 374"/>
                  <a:gd name="T7" fmla="*/ 347 h 404"/>
                  <a:gd name="T8" fmla="*/ 39 w 374"/>
                  <a:gd name="T9" fmla="*/ 356 h 404"/>
                  <a:gd name="T10" fmla="*/ 37 w 374"/>
                  <a:gd name="T11" fmla="*/ 359 h 404"/>
                  <a:gd name="T12" fmla="*/ 37 w 374"/>
                  <a:gd name="T13" fmla="*/ 382 h 404"/>
                  <a:gd name="T14" fmla="*/ 40 w 374"/>
                  <a:gd name="T15" fmla="*/ 388 h 404"/>
                  <a:gd name="T16" fmla="*/ 54 w 374"/>
                  <a:gd name="T17" fmla="*/ 399 h 404"/>
                  <a:gd name="T18" fmla="*/ 54 w 374"/>
                  <a:gd name="T19" fmla="*/ 399 h 404"/>
                  <a:gd name="T20" fmla="*/ 89 w 374"/>
                  <a:gd name="T21" fmla="*/ 390 h 404"/>
                  <a:gd name="T22" fmla="*/ 91 w 374"/>
                  <a:gd name="T23" fmla="*/ 388 h 404"/>
                  <a:gd name="T24" fmla="*/ 94 w 374"/>
                  <a:gd name="T25" fmla="*/ 382 h 404"/>
                  <a:gd name="T26" fmla="*/ 95 w 374"/>
                  <a:gd name="T27" fmla="*/ 377 h 404"/>
                  <a:gd name="T28" fmla="*/ 96 w 374"/>
                  <a:gd name="T29" fmla="*/ 372 h 404"/>
                  <a:gd name="T30" fmla="*/ 96 w 374"/>
                  <a:gd name="T31" fmla="*/ 368 h 404"/>
                  <a:gd name="T32" fmla="*/ 95 w 374"/>
                  <a:gd name="T33" fmla="*/ 357 h 404"/>
                  <a:gd name="T34" fmla="*/ 134 w 374"/>
                  <a:gd name="T35" fmla="*/ 384 h 404"/>
                  <a:gd name="T36" fmla="*/ 140 w 374"/>
                  <a:gd name="T37" fmla="*/ 389 h 404"/>
                  <a:gd name="T38" fmla="*/ 374 w 374"/>
                  <a:gd name="T39" fmla="*/ 155 h 404"/>
                  <a:gd name="T40" fmla="*/ 368 w 374"/>
                  <a:gd name="T41" fmla="*/ 150 h 404"/>
                  <a:gd name="T42" fmla="*/ 8 w 374"/>
                  <a:gd name="T43" fmla="*/ 0 h 404"/>
                  <a:gd name="T44" fmla="*/ 0 w 374"/>
                  <a:gd name="T45" fmla="*/ 0 h 404"/>
                  <a:gd name="T46" fmla="*/ 0 w 374"/>
                  <a:gd name="T47" fmla="*/ 33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4" h="404">
                    <a:moveTo>
                      <a:pt x="0" y="331"/>
                    </a:moveTo>
                    <a:cubicBezTo>
                      <a:pt x="3" y="331"/>
                      <a:pt x="5" y="331"/>
                      <a:pt x="8" y="331"/>
                    </a:cubicBezTo>
                    <a:cubicBezTo>
                      <a:pt x="23" y="333"/>
                      <a:pt x="39" y="336"/>
                      <a:pt x="54" y="340"/>
                    </a:cubicBezTo>
                    <a:cubicBezTo>
                      <a:pt x="46" y="347"/>
                      <a:pt x="46" y="347"/>
                      <a:pt x="46" y="347"/>
                    </a:cubicBezTo>
                    <a:cubicBezTo>
                      <a:pt x="43" y="350"/>
                      <a:pt x="41" y="352"/>
                      <a:pt x="39" y="356"/>
                    </a:cubicBezTo>
                    <a:cubicBezTo>
                      <a:pt x="38" y="357"/>
                      <a:pt x="38" y="358"/>
                      <a:pt x="37" y="359"/>
                    </a:cubicBezTo>
                    <a:cubicBezTo>
                      <a:pt x="34" y="366"/>
                      <a:pt x="34" y="375"/>
                      <a:pt x="37" y="382"/>
                    </a:cubicBezTo>
                    <a:cubicBezTo>
                      <a:pt x="38" y="384"/>
                      <a:pt x="39" y="386"/>
                      <a:pt x="40" y="388"/>
                    </a:cubicBezTo>
                    <a:cubicBezTo>
                      <a:pt x="44" y="393"/>
                      <a:pt x="48" y="396"/>
                      <a:pt x="54" y="399"/>
                    </a:cubicBezTo>
                    <a:cubicBezTo>
                      <a:pt x="54" y="399"/>
                      <a:pt x="54" y="399"/>
                      <a:pt x="54" y="399"/>
                    </a:cubicBezTo>
                    <a:cubicBezTo>
                      <a:pt x="66" y="404"/>
                      <a:pt x="80" y="400"/>
                      <a:pt x="89" y="390"/>
                    </a:cubicBezTo>
                    <a:cubicBezTo>
                      <a:pt x="90" y="390"/>
                      <a:pt x="90" y="389"/>
                      <a:pt x="91" y="388"/>
                    </a:cubicBezTo>
                    <a:cubicBezTo>
                      <a:pt x="92" y="386"/>
                      <a:pt x="93" y="384"/>
                      <a:pt x="94" y="382"/>
                    </a:cubicBezTo>
                    <a:cubicBezTo>
                      <a:pt x="94" y="381"/>
                      <a:pt x="95" y="379"/>
                      <a:pt x="95" y="377"/>
                    </a:cubicBezTo>
                    <a:cubicBezTo>
                      <a:pt x="96" y="376"/>
                      <a:pt x="96" y="374"/>
                      <a:pt x="96" y="372"/>
                    </a:cubicBezTo>
                    <a:cubicBezTo>
                      <a:pt x="96" y="371"/>
                      <a:pt x="96" y="369"/>
                      <a:pt x="96" y="368"/>
                    </a:cubicBezTo>
                    <a:cubicBezTo>
                      <a:pt x="95" y="357"/>
                      <a:pt x="95" y="357"/>
                      <a:pt x="95" y="357"/>
                    </a:cubicBezTo>
                    <a:cubicBezTo>
                      <a:pt x="109" y="365"/>
                      <a:pt x="122" y="374"/>
                      <a:pt x="134" y="384"/>
                    </a:cubicBezTo>
                    <a:cubicBezTo>
                      <a:pt x="136" y="385"/>
                      <a:pt x="138" y="387"/>
                      <a:pt x="140" y="389"/>
                    </a:cubicBezTo>
                    <a:cubicBezTo>
                      <a:pt x="374" y="155"/>
                      <a:pt x="374" y="155"/>
                      <a:pt x="374" y="155"/>
                    </a:cubicBezTo>
                    <a:cubicBezTo>
                      <a:pt x="372" y="153"/>
                      <a:pt x="370" y="151"/>
                      <a:pt x="368" y="150"/>
                    </a:cubicBezTo>
                    <a:cubicBezTo>
                      <a:pt x="273" y="61"/>
                      <a:pt x="147" y="5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  <a:lnTo>
                      <a:pt x="0" y="3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Freeform 224"/>
              <p:cNvSpPr/>
              <p:nvPr/>
            </p:nvSpPr>
            <p:spPr bwMode="auto">
              <a:xfrm>
                <a:off x="7542213" y="4478338"/>
                <a:ext cx="1189038" cy="1271588"/>
              </a:xfrm>
              <a:custGeom>
                <a:avLst/>
                <a:gdLst>
                  <a:gd name="T0" fmla="*/ 238 w 377"/>
                  <a:gd name="T1" fmla="*/ 391 h 403"/>
                  <a:gd name="T2" fmla="*/ 243 w 377"/>
                  <a:gd name="T3" fmla="*/ 386 h 403"/>
                  <a:gd name="T4" fmla="*/ 282 w 377"/>
                  <a:gd name="T5" fmla="*/ 359 h 403"/>
                  <a:gd name="T6" fmla="*/ 281 w 377"/>
                  <a:gd name="T7" fmla="*/ 370 h 403"/>
                  <a:gd name="T8" fmla="*/ 283 w 377"/>
                  <a:gd name="T9" fmla="*/ 381 h 403"/>
                  <a:gd name="T10" fmla="*/ 284 w 377"/>
                  <a:gd name="T11" fmla="*/ 384 h 403"/>
                  <a:gd name="T12" fmla="*/ 301 w 377"/>
                  <a:gd name="T13" fmla="*/ 400 h 403"/>
                  <a:gd name="T14" fmla="*/ 307 w 377"/>
                  <a:gd name="T15" fmla="*/ 402 h 403"/>
                  <a:gd name="T16" fmla="*/ 324 w 377"/>
                  <a:gd name="T17" fmla="*/ 400 h 403"/>
                  <a:gd name="T18" fmla="*/ 324 w 377"/>
                  <a:gd name="T19" fmla="*/ 400 h 403"/>
                  <a:gd name="T20" fmla="*/ 342 w 377"/>
                  <a:gd name="T21" fmla="*/ 369 h 403"/>
                  <a:gd name="T22" fmla="*/ 342 w 377"/>
                  <a:gd name="T23" fmla="*/ 366 h 403"/>
                  <a:gd name="T24" fmla="*/ 340 w 377"/>
                  <a:gd name="T25" fmla="*/ 360 h 403"/>
                  <a:gd name="T26" fmla="*/ 337 w 377"/>
                  <a:gd name="T27" fmla="*/ 355 h 403"/>
                  <a:gd name="T28" fmla="*/ 334 w 377"/>
                  <a:gd name="T29" fmla="*/ 351 h 403"/>
                  <a:gd name="T30" fmla="*/ 331 w 377"/>
                  <a:gd name="T31" fmla="*/ 348 h 403"/>
                  <a:gd name="T32" fmla="*/ 323 w 377"/>
                  <a:gd name="T33" fmla="*/ 342 h 403"/>
                  <a:gd name="T34" fmla="*/ 369 w 377"/>
                  <a:gd name="T35" fmla="*/ 332 h 403"/>
                  <a:gd name="T36" fmla="*/ 377 w 377"/>
                  <a:gd name="T37" fmla="*/ 331 h 403"/>
                  <a:gd name="T38" fmla="*/ 371 w 377"/>
                  <a:gd name="T39" fmla="*/ 0 h 403"/>
                  <a:gd name="T40" fmla="*/ 363 w 377"/>
                  <a:gd name="T41" fmla="*/ 1 h 403"/>
                  <a:gd name="T42" fmla="*/ 5 w 377"/>
                  <a:gd name="T43" fmla="*/ 156 h 403"/>
                  <a:gd name="T44" fmla="*/ 0 w 377"/>
                  <a:gd name="T45" fmla="*/ 162 h 403"/>
                  <a:gd name="T46" fmla="*/ 238 w 377"/>
                  <a:gd name="T47" fmla="*/ 391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7" h="403">
                    <a:moveTo>
                      <a:pt x="238" y="391"/>
                    </a:moveTo>
                    <a:cubicBezTo>
                      <a:pt x="240" y="390"/>
                      <a:pt x="242" y="388"/>
                      <a:pt x="243" y="386"/>
                    </a:cubicBezTo>
                    <a:cubicBezTo>
                      <a:pt x="255" y="376"/>
                      <a:pt x="268" y="367"/>
                      <a:pt x="282" y="359"/>
                    </a:cubicBezTo>
                    <a:cubicBezTo>
                      <a:pt x="281" y="370"/>
                      <a:pt x="281" y="370"/>
                      <a:pt x="281" y="370"/>
                    </a:cubicBezTo>
                    <a:cubicBezTo>
                      <a:pt x="281" y="373"/>
                      <a:pt x="282" y="377"/>
                      <a:pt x="283" y="381"/>
                    </a:cubicBezTo>
                    <a:cubicBezTo>
                      <a:pt x="283" y="382"/>
                      <a:pt x="283" y="383"/>
                      <a:pt x="284" y="384"/>
                    </a:cubicBezTo>
                    <a:cubicBezTo>
                      <a:pt x="287" y="392"/>
                      <a:pt x="293" y="397"/>
                      <a:pt x="301" y="400"/>
                    </a:cubicBezTo>
                    <a:cubicBezTo>
                      <a:pt x="303" y="401"/>
                      <a:pt x="305" y="402"/>
                      <a:pt x="307" y="402"/>
                    </a:cubicBezTo>
                    <a:cubicBezTo>
                      <a:pt x="312" y="403"/>
                      <a:pt x="318" y="402"/>
                      <a:pt x="324" y="400"/>
                    </a:cubicBezTo>
                    <a:cubicBezTo>
                      <a:pt x="324" y="400"/>
                      <a:pt x="324" y="400"/>
                      <a:pt x="324" y="400"/>
                    </a:cubicBezTo>
                    <a:cubicBezTo>
                      <a:pt x="336" y="395"/>
                      <a:pt x="344" y="382"/>
                      <a:pt x="342" y="369"/>
                    </a:cubicBezTo>
                    <a:cubicBezTo>
                      <a:pt x="342" y="368"/>
                      <a:pt x="342" y="367"/>
                      <a:pt x="342" y="366"/>
                    </a:cubicBezTo>
                    <a:cubicBezTo>
                      <a:pt x="341" y="364"/>
                      <a:pt x="341" y="362"/>
                      <a:pt x="340" y="360"/>
                    </a:cubicBezTo>
                    <a:cubicBezTo>
                      <a:pt x="339" y="358"/>
                      <a:pt x="338" y="357"/>
                      <a:pt x="337" y="355"/>
                    </a:cubicBezTo>
                    <a:cubicBezTo>
                      <a:pt x="337" y="354"/>
                      <a:pt x="336" y="353"/>
                      <a:pt x="334" y="351"/>
                    </a:cubicBezTo>
                    <a:cubicBezTo>
                      <a:pt x="333" y="350"/>
                      <a:pt x="332" y="349"/>
                      <a:pt x="331" y="348"/>
                    </a:cubicBezTo>
                    <a:cubicBezTo>
                      <a:pt x="323" y="342"/>
                      <a:pt x="323" y="342"/>
                      <a:pt x="323" y="342"/>
                    </a:cubicBezTo>
                    <a:cubicBezTo>
                      <a:pt x="338" y="337"/>
                      <a:pt x="353" y="333"/>
                      <a:pt x="369" y="332"/>
                    </a:cubicBezTo>
                    <a:cubicBezTo>
                      <a:pt x="372" y="331"/>
                      <a:pt x="374" y="331"/>
                      <a:pt x="377" y="331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8" y="1"/>
                      <a:pt x="366" y="1"/>
                      <a:pt x="363" y="1"/>
                    </a:cubicBezTo>
                    <a:cubicBezTo>
                      <a:pt x="233" y="8"/>
                      <a:pt x="106" y="60"/>
                      <a:pt x="5" y="156"/>
                    </a:cubicBezTo>
                    <a:cubicBezTo>
                      <a:pt x="4" y="158"/>
                      <a:pt x="2" y="160"/>
                      <a:pt x="0" y="162"/>
                    </a:cubicBezTo>
                    <a:lnTo>
                      <a:pt x="238" y="39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8" name="Freeform 117"/>
            <p:cNvSpPr>
              <a:spLocks noEditPoints="1"/>
            </p:cNvSpPr>
            <p:nvPr/>
          </p:nvSpPr>
          <p:spPr bwMode="auto">
            <a:xfrm>
              <a:off x="19379695" y="5977749"/>
              <a:ext cx="1126740" cy="910984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112"/>
          <p:cNvSpPr txBox="1"/>
          <p:nvPr/>
        </p:nvSpPr>
        <p:spPr>
          <a:xfrm>
            <a:off x="8909334" y="4540060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12"/>
          <p:cNvSpPr txBox="1"/>
          <p:nvPr/>
        </p:nvSpPr>
        <p:spPr>
          <a:xfrm>
            <a:off x="8909334" y="4960448"/>
            <a:ext cx="2370167" cy="14156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61"/>
          <p:cNvGrpSpPr/>
          <p:nvPr/>
        </p:nvGrpSpPr>
        <p:grpSpPr>
          <a:xfrm rot="16200000">
            <a:off x="2339196" y="3713568"/>
            <a:ext cx="760754" cy="507169"/>
            <a:chOff x="3200400" y="1234012"/>
            <a:chExt cx="1371600" cy="728138"/>
          </a:xfrm>
        </p:grpSpPr>
        <p:sp>
          <p:nvSpPr>
            <p:cNvPr id="52" name="Round Single Corner Rectangle 51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Round Single Corner Rectangle 53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62"/>
          <p:cNvGrpSpPr/>
          <p:nvPr/>
        </p:nvGrpSpPr>
        <p:grpSpPr>
          <a:xfrm rot="16200000">
            <a:off x="3697961" y="3713568"/>
            <a:ext cx="760754" cy="507169"/>
            <a:chOff x="3200400" y="1234012"/>
            <a:chExt cx="1371600" cy="728138"/>
          </a:xfrm>
        </p:grpSpPr>
        <p:sp>
          <p:nvSpPr>
            <p:cNvPr id="5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Group 74"/>
          <p:cNvGrpSpPr/>
          <p:nvPr/>
        </p:nvGrpSpPr>
        <p:grpSpPr>
          <a:xfrm rot="16200000">
            <a:off x="5056726" y="3713568"/>
            <a:ext cx="760754" cy="507169"/>
            <a:chOff x="3200400" y="1234012"/>
            <a:chExt cx="1371600" cy="728138"/>
          </a:xfrm>
        </p:grpSpPr>
        <p:sp>
          <p:nvSpPr>
            <p:cNvPr id="6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Group 100"/>
          <p:cNvGrpSpPr/>
          <p:nvPr/>
        </p:nvGrpSpPr>
        <p:grpSpPr>
          <a:xfrm rot="16200000">
            <a:off x="9450852" y="3394556"/>
            <a:ext cx="763115" cy="1145192"/>
            <a:chOff x="4257815" y="3604273"/>
            <a:chExt cx="632164" cy="948677"/>
          </a:xfrm>
        </p:grpSpPr>
        <p:grpSp>
          <p:nvGrpSpPr>
            <p:cNvPr id="64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69" name="Isosceles Triangle 68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Isosceles Triangle 69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66" name="Pentagon 65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Pentagon 66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Pentagon 67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" name="Group 74"/>
          <p:cNvGrpSpPr/>
          <p:nvPr/>
        </p:nvGrpSpPr>
        <p:grpSpPr>
          <a:xfrm rot="16200000">
            <a:off x="6415491" y="3713568"/>
            <a:ext cx="760754" cy="507169"/>
            <a:chOff x="3200400" y="1234012"/>
            <a:chExt cx="1371600" cy="728138"/>
          </a:xfrm>
        </p:grpSpPr>
        <p:sp>
          <p:nvSpPr>
            <p:cNvPr id="72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 rot="16200000">
            <a:off x="7774256" y="3713568"/>
            <a:ext cx="760754" cy="507169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4" name="Straight Connector 93"/>
          <p:cNvCxnSpPr>
            <a:stCxn id="56" idx="3"/>
          </p:cNvCxnSpPr>
          <p:nvPr/>
        </p:nvCxnSpPr>
        <p:spPr>
          <a:xfrm flipH="1" flipV="1">
            <a:off x="4078338" y="3149360"/>
            <a:ext cx="1" cy="43741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54" idx="3"/>
            <a:endCxn id="81" idx="0"/>
          </p:cNvCxnSpPr>
          <p:nvPr/>
        </p:nvCxnSpPr>
        <p:spPr>
          <a:xfrm flipH="1">
            <a:off x="2692047" y="4347530"/>
            <a:ext cx="27527" cy="506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endCxn id="62" idx="3"/>
          </p:cNvCxnSpPr>
          <p:nvPr/>
        </p:nvCxnSpPr>
        <p:spPr>
          <a:xfrm flipV="1">
            <a:off x="5437103" y="4347530"/>
            <a:ext cx="1" cy="50656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72" idx="3"/>
          </p:cNvCxnSpPr>
          <p:nvPr/>
        </p:nvCxnSpPr>
        <p:spPr>
          <a:xfrm flipH="1" flipV="1">
            <a:off x="6795868" y="3149360"/>
            <a:ext cx="1" cy="43741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8" idx="3"/>
          </p:cNvCxnSpPr>
          <p:nvPr/>
        </p:nvCxnSpPr>
        <p:spPr>
          <a:xfrm flipH="1">
            <a:off x="8154633" y="4347530"/>
            <a:ext cx="1" cy="506562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700771" y="4854092"/>
            <a:ext cx="1982551" cy="1277326"/>
            <a:chOff x="1730120" y="4854092"/>
            <a:chExt cx="1982551" cy="1277326"/>
          </a:xfrm>
        </p:grpSpPr>
        <p:sp>
          <p:nvSpPr>
            <p:cNvPr id="81" name="Rectangle 80"/>
            <p:cNvSpPr/>
            <p:nvPr/>
          </p:nvSpPr>
          <p:spPr>
            <a:xfrm>
              <a:off x="1730120" y="4854092"/>
              <a:ext cx="19825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80"/>
            <p:cNvSpPr/>
            <p:nvPr/>
          </p:nvSpPr>
          <p:spPr>
            <a:xfrm>
              <a:off x="1730120" y="5107676"/>
              <a:ext cx="1982551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7" name="Straight Connector 105"/>
          <p:cNvCxnSpPr/>
          <p:nvPr/>
        </p:nvCxnSpPr>
        <p:spPr>
          <a:xfrm flipH="1">
            <a:off x="9499954" y="2952544"/>
            <a:ext cx="1" cy="506562"/>
          </a:xfrm>
          <a:prstGeom prst="line">
            <a:avLst/>
          </a:prstGeom>
          <a:ln>
            <a:solidFill>
              <a:srgbClr val="E46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4445827" y="4854092"/>
            <a:ext cx="1982551" cy="1277326"/>
            <a:chOff x="1730120" y="4854092"/>
            <a:chExt cx="1982551" cy="1277326"/>
          </a:xfrm>
        </p:grpSpPr>
        <p:sp>
          <p:nvSpPr>
            <p:cNvPr id="49" name="Rectangle 80"/>
            <p:cNvSpPr/>
            <p:nvPr/>
          </p:nvSpPr>
          <p:spPr>
            <a:xfrm>
              <a:off x="1730120" y="4854092"/>
              <a:ext cx="19825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80"/>
            <p:cNvSpPr/>
            <p:nvPr/>
          </p:nvSpPr>
          <p:spPr>
            <a:xfrm>
              <a:off x="1730120" y="5107676"/>
              <a:ext cx="1982551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163357" y="4854092"/>
            <a:ext cx="1982551" cy="1277326"/>
            <a:chOff x="1730120" y="4854092"/>
            <a:chExt cx="1982551" cy="1277326"/>
          </a:xfrm>
        </p:grpSpPr>
        <p:sp>
          <p:nvSpPr>
            <p:cNvPr id="86" name="Rectangle 80"/>
            <p:cNvSpPr/>
            <p:nvPr/>
          </p:nvSpPr>
          <p:spPr>
            <a:xfrm>
              <a:off x="1730120" y="4854092"/>
              <a:ext cx="19825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80"/>
            <p:cNvSpPr/>
            <p:nvPr/>
          </p:nvSpPr>
          <p:spPr>
            <a:xfrm>
              <a:off x="1730120" y="5107676"/>
              <a:ext cx="1982551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508678" y="1687067"/>
            <a:ext cx="1982551" cy="1277326"/>
            <a:chOff x="1730120" y="4854092"/>
            <a:chExt cx="1982551" cy="1277326"/>
          </a:xfrm>
        </p:grpSpPr>
        <p:sp>
          <p:nvSpPr>
            <p:cNvPr id="89" name="Rectangle 80"/>
            <p:cNvSpPr/>
            <p:nvPr/>
          </p:nvSpPr>
          <p:spPr>
            <a:xfrm>
              <a:off x="1730120" y="4854092"/>
              <a:ext cx="19825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80"/>
            <p:cNvSpPr/>
            <p:nvPr/>
          </p:nvSpPr>
          <p:spPr>
            <a:xfrm>
              <a:off x="1730120" y="5107676"/>
              <a:ext cx="1982551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804592" y="1687067"/>
            <a:ext cx="1982551" cy="1277326"/>
            <a:chOff x="1730120" y="4854092"/>
            <a:chExt cx="1982551" cy="1277326"/>
          </a:xfrm>
        </p:grpSpPr>
        <p:sp>
          <p:nvSpPr>
            <p:cNvPr id="92" name="Rectangle 80"/>
            <p:cNvSpPr/>
            <p:nvPr/>
          </p:nvSpPr>
          <p:spPr>
            <a:xfrm>
              <a:off x="1730120" y="4854092"/>
              <a:ext cx="19825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80"/>
            <p:cNvSpPr/>
            <p:nvPr/>
          </p:nvSpPr>
          <p:spPr>
            <a:xfrm>
              <a:off x="1730120" y="5107676"/>
              <a:ext cx="1982551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087062" y="1687067"/>
            <a:ext cx="1982551" cy="1277326"/>
            <a:chOff x="1730120" y="4854092"/>
            <a:chExt cx="1982551" cy="1277326"/>
          </a:xfrm>
        </p:grpSpPr>
        <p:sp>
          <p:nvSpPr>
            <p:cNvPr id="97" name="Rectangle 80"/>
            <p:cNvSpPr/>
            <p:nvPr/>
          </p:nvSpPr>
          <p:spPr>
            <a:xfrm>
              <a:off x="1730120" y="4854092"/>
              <a:ext cx="19825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80"/>
            <p:cNvSpPr/>
            <p:nvPr/>
          </p:nvSpPr>
          <p:spPr>
            <a:xfrm>
              <a:off x="1730120" y="5107676"/>
              <a:ext cx="1982551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9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902103" y="1736332"/>
            <a:ext cx="2297197" cy="1183943"/>
            <a:chOff x="338644" y="1624422"/>
            <a:chExt cx="1941869" cy="1282280"/>
          </a:xfrm>
        </p:grpSpPr>
        <p:sp>
          <p:nvSpPr>
            <p:cNvPr id="51" name="TextBox 50"/>
            <p:cNvSpPr txBox="1"/>
            <p:nvPr/>
          </p:nvSpPr>
          <p:spPr>
            <a:xfrm>
              <a:off x="338644" y="1975293"/>
              <a:ext cx="1863826" cy="931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38644" y="1624422"/>
              <a:ext cx="194186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8" name="Elbow Connector 27"/>
          <p:cNvCxnSpPr/>
          <p:nvPr/>
        </p:nvCxnSpPr>
        <p:spPr>
          <a:xfrm flipV="1">
            <a:off x="6562966" y="2245681"/>
            <a:ext cx="1895497" cy="1305911"/>
          </a:xfrm>
          <a:prstGeom prst="bentConnector3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>
            <a:off x="6562966" y="3886560"/>
            <a:ext cx="1892606" cy="1306457"/>
          </a:xfrm>
          <a:prstGeom prst="bentConnector3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562966" y="3719409"/>
            <a:ext cx="1892606" cy="0"/>
          </a:xfrm>
          <a:prstGeom prst="straightConnector1">
            <a:avLst/>
          </a:prstGeom>
          <a:ln w="762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flipH="1" flipV="1">
            <a:off x="3965732" y="2245740"/>
            <a:ext cx="1895497" cy="1305911"/>
          </a:xfrm>
          <a:prstGeom prst="bentConnector3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flipH="1">
            <a:off x="3968623" y="3886619"/>
            <a:ext cx="1892606" cy="1306457"/>
          </a:xfrm>
          <a:prstGeom prst="bentConnector3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968623" y="3719468"/>
            <a:ext cx="1892606" cy="0"/>
          </a:xfrm>
          <a:prstGeom prst="straightConnector1">
            <a:avLst/>
          </a:prstGeom>
          <a:ln w="762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5156025" y="2467212"/>
            <a:ext cx="2167010" cy="2168760"/>
            <a:chOff x="4384327" y="3450941"/>
            <a:chExt cx="3423346" cy="3426109"/>
          </a:xfrm>
        </p:grpSpPr>
        <p:sp>
          <p:nvSpPr>
            <p:cNvPr id="35" name="Freeform 5"/>
            <p:cNvSpPr>
              <a:spLocks noEditPoints="1"/>
            </p:cNvSpPr>
            <p:nvPr/>
          </p:nvSpPr>
          <p:spPr bwMode="auto">
            <a:xfrm>
              <a:off x="4384327" y="3450941"/>
              <a:ext cx="3423346" cy="3426109"/>
            </a:xfrm>
            <a:custGeom>
              <a:avLst/>
              <a:gdLst>
                <a:gd name="T0" fmla="*/ 523 w 1046"/>
                <a:gd name="T1" fmla="*/ 1016 h 1047"/>
                <a:gd name="T2" fmla="*/ 31 w 1046"/>
                <a:gd name="T3" fmla="*/ 524 h 1047"/>
                <a:gd name="T4" fmla="*/ 523 w 1046"/>
                <a:gd name="T5" fmla="*/ 32 h 1047"/>
                <a:gd name="T6" fmla="*/ 1015 w 1046"/>
                <a:gd name="T7" fmla="*/ 524 h 1047"/>
                <a:gd name="T8" fmla="*/ 523 w 1046"/>
                <a:gd name="T9" fmla="*/ 1016 h 1047"/>
                <a:gd name="T10" fmla="*/ 523 w 1046"/>
                <a:gd name="T11" fmla="*/ 0 h 1047"/>
                <a:gd name="T12" fmla="*/ 0 w 1046"/>
                <a:gd name="T13" fmla="*/ 524 h 1047"/>
                <a:gd name="T14" fmla="*/ 523 w 1046"/>
                <a:gd name="T15" fmla="*/ 1047 h 1047"/>
                <a:gd name="T16" fmla="*/ 1046 w 1046"/>
                <a:gd name="T17" fmla="*/ 524 h 1047"/>
                <a:gd name="T18" fmla="*/ 523 w 1046"/>
                <a:gd name="T19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6" h="1047">
                  <a:moveTo>
                    <a:pt x="523" y="1016"/>
                  </a:moveTo>
                  <a:cubicBezTo>
                    <a:pt x="251" y="1016"/>
                    <a:pt x="31" y="796"/>
                    <a:pt x="31" y="524"/>
                  </a:cubicBezTo>
                  <a:cubicBezTo>
                    <a:pt x="31" y="252"/>
                    <a:pt x="251" y="32"/>
                    <a:pt x="523" y="32"/>
                  </a:cubicBezTo>
                  <a:cubicBezTo>
                    <a:pt x="795" y="32"/>
                    <a:pt x="1015" y="252"/>
                    <a:pt x="1015" y="524"/>
                  </a:cubicBezTo>
                  <a:cubicBezTo>
                    <a:pt x="1015" y="796"/>
                    <a:pt x="795" y="1016"/>
                    <a:pt x="523" y="1016"/>
                  </a:cubicBezTo>
                  <a:moveTo>
                    <a:pt x="523" y="0"/>
                  </a:moveTo>
                  <a:cubicBezTo>
                    <a:pt x="234" y="0"/>
                    <a:pt x="0" y="235"/>
                    <a:pt x="0" y="524"/>
                  </a:cubicBezTo>
                  <a:cubicBezTo>
                    <a:pt x="0" y="813"/>
                    <a:pt x="234" y="1047"/>
                    <a:pt x="523" y="1047"/>
                  </a:cubicBezTo>
                  <a:cubicBezTo>
                    <a:pt x="812" y="1047"/>
                    <a:pt x="1046" y="813"/>
                    <a:pt x="1046" y="524"/>
                  </a:cubicBezTo>
                  <a:cubicBezTo>
                    <a:pt x="1046" y="235"/>
                    <a:pt x="812" y="0"/>
                    <a:pt x="523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4583263" y="3654021"/>
              <a:ext cx="3024095" cy="3024095"/>
            </a:xfrm>
            <a:custGeom>
              <a:avLst/>
              <a:gdLst>
                <a:gd name="T0" fmla="*/ 462 w 924"/>
                <a:gd name="T1" fmla="*/ 891 h 924"/>
                <a:gd name="T2" fmla="*/ 32 w 924"/>
                <a:gd name="T3" fmla="*/ 462 h 924"/>
                <a:gd name="T4" fmla="*/ 462 w 924"/>
                <a:gd name="T5" fmla="*/ 32 h 924"/>
                <a:gd name="T6" fmla="*/ 892 w 924"/>
                <a:gd name="T7" fmla="*/ 462 h 924"/>
                <a:gd name="T8" fmla="*/ 462 w 924"/>
                <a:gd name="T9" fmla="*/ 891 h 924"/>
                <a:gd name="T10" fmla="*/ 462 w 924"/>
                <a:gd name="T11" fmla="*/ 0 h 924"/>
                <a:gd name="T12" fmla="*/ 0 w 924"/>
                <a:gd name="T13" fmla="*/ 462 h 924"/>
                <a:gd name="T14" fmla="*/ 462 w 924"/>
                <a:gd name="T15" fmla="*/ 924 h 924"/>
                <a:gd name="T16" fmla="*/ 924 w 924"/>
                <a:gd name="T17" fmla="*/ 462 h 924"/>
                <a:gd name="T18" fmla="*/ 462 w 924"/>
                <a:gd name="T19" fmla="*/ 0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4" h="924">
                  <a:moveTo>
                    <a:pt x="462" y="891"/>
                  </a:moveTo>
                  <a:cubicBezTo>
                    <a:pt x="225" y="891"/>
                    <a:pt x="32" y="699"/>
                    <a:pt x="32" y="462"/>
                  </a:cubicBezTo>
                  <a:cubicBezTo>
                    <a:pt x="32" y="225"/>
                    <a:pt x="225" y="32"/>
                    <a:pt x="462" y="32"/>
                  </a:cubicBezTo>
                  <a:cubicBezTo>
                    <a:pt x="699" y="32"/>
                    <a:pt x="892" y="225"/>
                    <a:pt x="892" y="462"/>
                  </a:cubicBezTo>
                  <a:cubicBezTo>
                    <a:pt x="892" y="699"/>
                    <a:pt x="699" y="891"/>
                    <a:pt x="462" y="891"/>
                  </a:cubicBezTo>
                  <a:moveTo>
                    <a:pt x="462" y="0"/>
                  </a:moveTo>
                  <a:cubicBezTo>
                    <a:pt x="207" y="0"/>
                    <a:pt x="0" y="207"/>
                    <a:pt x="0" y="462"/>
                  </a:cubicBezTo>
                  <a:cubicBezTo>
                    <a:pt x="0" y="717"/>
                    <a:pt x="207" y="924"/>
                    <a:pt x="462" y="924"/>
                  </a:cubicBezTo>
                  <a:cubicBezTo>
                    <a:pt x="717" y="924"/>
                    <a:pt x="924" y="717"/>
                    <a:pt x="924" y="462"/>
                  </a:cubicBezTo>
                  <a:cubicBezTo>
                    <a:pt x="924" y="207"/>
                    <a:pt x="717" y="0"/>
                    <a:pt x="462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 noEditPoints="1"/>
            </p:cNvSpPr>
            <p:nvPr/>
          </p:nvSpPr>
          <p:spPr bwMode="auto">
            <a:xfrm>
              <a:off x="4793250" y="3864008"/>
              <a:ext cx="2605501" cy="2604120"/>
            </a:xfrm>
            <a:custGeom>
              <a:avLst/>
              <a:gdLst>
                <a:gd name="T0" fmla="*/ 398 w 796"/>
                <a:gd name="T1" fmla="*/ 765 h 796"/>
                <a:gd name="T2" fmla="*/ 31 w 796"/>
                <a:gd name="T3" fmla="*/ 398 h 796"/>
                <a:gd name="T4" fmla="*/ 398 w 796"/>
                <a:gd name="T5" fmla="*/ 31 h 796"/>
                <a:gd name="T6" fmla="*/ 765 w 796"/>
                <a:gd name="T7" fmla="*/ 398 h 796"/>
                <a:gd name="T8" fmla="*/ 398 w 796"/>
                <a:gd name="T9" fmla="*/ 765 h 796"/>
                <a:gd name="T10" fmla="*/ 398 w 796"/>
                <a:gd name="T11" fmla="*/ 0 h 796"/>
                <a:gd name="T12" fmla="*/ 0 w 796"/>
                <a:gd name="T13" fmla="*/ 398 h 796"/>
                <a:gd name="T14" fmla="*/ 398 w 796"/>
                <a:gd name="T15" fmla="*/ 796 h 796"/>
                <a:gd name="T16" fmla="*/ 796 w 796"/>
                <a:gd name="T17" fmla="*/ 398 h 796"/>
                <a:gd name="T18" fmla="*/ 398 w 796"/>
                <a:gd name="T1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6" h="796">
                  <a:moveTo>
                    <a:pt x="398" y="765"/>
                  </a:moveTo>
                  <a:cubicBezTo>
                    <a:pt x="195" y="765"/>
                    <a:pt x="31" y="601"/>
                    <a:pt x="31" y="398"/>
                  </a:cubicBezTo>
                  <a:cubicBezTo>
                    <a:pt x="31" y="195"/>
                    <a:pt x="195" y="31"/>
                    <a:pt x="398" y="31"/>
                  </a:cubicBezTo>
                  <a:cubicBezTo>
                    <a:pt x="601" y="31"/>
                    <a:pt x="765" y="195"/>
                    <a:pt x="765" y="398"/>
                  </a:cubicBezTo>
                  <a:cubicBezTo>
                    <a:pt x="765" y="601"/>
                    <a:pt x="601" y="765"/>
                    <a:pt x="398" y="765"/>
                  </a:cubicBezTo>
                  <a:moveTo>
                    <a:pt x="398" y="0"/>
                  </a:moveTo>
                  <a:cubicBezTo>
                    <a:pt x="178" y="0"/>
                    <a:pt x="0" y="178"/>
                    <a:pt x="0" y="398"/>
                  </a:cubicBezTo>
                  <a:cubicBezTo>
                    <a:pt x="0" y="618"/>
                    <a:pt x="178" y="796"/>
                    <a:pt x="398" y="796"/>
                  </a:cubicBezTo>
                  <a:cubicBezTo>
                    <a:pt x="618" y="796"/>
                    <a:pt x="796" y="618"/>
                    <a:pt x="796" y="398"/>
                  </a:cubicBezTo>
                  <a:cubicBezTo>
                    <a:pt x="796" y="178"/>
                    <a:pt x="618" y="0"/>
                    <a:pt x="398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4996330" y="4067088"/>
              <a:ext cx="2199341" cy="2197960"/>
            </a:xfrm>
            <a:custGeom>
              <a:avLst/>
              <a:gdLst>
                <a:gd name="T0" fmla="*/ 336 w 672"/>
                <a:gd name="T1" fmla="*/ 639 h 672"/>
                <a:gd name="T2" fmla="*/ 33 w 672"/>
                <a:gd name="T3" fmla="*/ 336 h 672"/>
                <a:gd name="T4" fmla="*/ 336 w 672"/>
                <a:gd name="T5" fmla="*/ 32 h 672"/>
                <a:gd name="T6" fmla="*/ 640 w 672"/>
                <a:gd name="T7" fmla="*/ 336 h 672"/>
                <a:gd name="T8" fmla="*/ 336 w 672"/>
                <a:gd name="T9" fmla="*/ 639 h 672"/>
                <a:gd name="T10" fmla="*/ 336 w 672"/>
                <a:gd name="T11" fmla="*/ 0 h 672"/>
                <a:gd name="T12" fmla="*/ 0 w 672"/>
                <a:gd name="T13" fmla="*/ 336 h 672"/>
                <a:gd name="T14" fmla="*/ 336 w 672"/>
                <a:gd name="T15" fmla="*/ 672 h 672"/>
                <a:gd name="T16" fmla="*/ 672 w 672"/>
                <a:gd name="T17" fmla="*/ 336 h 672"/>
                <a:gd name="T18" fmla="*/ 336 w 672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2" h="672">
                  <a:moveTo>
                    <a:pt x="336" y="639"/>
                  </a:moveTo>
                  <a:cubicBezTo>
                    <a:pt x="168" y="639"/>
                    <a:pt x="33" y="503"/>
                    <a:pt x="33" y="336"/>
                  </a:cubicBezTo>
                  <a:cubicBezTo>
                    <a:pt x="33" y="168"/>
                    <a:pt x="168" y="32"/>
                    <a:pt x="336" y="32"/>
                  </a:cubicBezTo>
                  <a:cubicBezTo>
                    <a:pt x="504" y="32"/>
                    <a:pt x="640" y="168"/>
                    <a:pt x="640" y="336"/>
                  </a:cubicBezTo>
                  <a:cubicBezTo>
                    <a:pt x="640" y="503"/>
                    <a:pt x="504" y="639"/>
                    <a:pt x="336" y="639"/>
                  </a:cubicBezTo>
                  <a:moveTo>
                    <a:pt x="336" y="0"/>
                  </a:moveTo>
                  <a:cubicBezTo>
                    <a:pt x="151" y="0"/>
                    <a:pt x="0" y="150"/>
                    <a:pt x="0" y="336"/>
                  </a:cubicBezTo>
                  <a:cubicBezTo>
                    <a:pt x="0" y="521"/>
                    <a:pt x="151" y="672"/>
                    <a:pt x="336" y="672"/>
                  </a:cubicBezTo>
                  <a:cubicBezTo>
                    <a:pt x="521" y="672"/>
                    <a:pt x="672" y="521"/>
                    <a:pt x="672" y="336"/>
                  </a:cubicBezTo>
                  <a:cubicBezTo>
                    <a:pt x="672" y="150"/>
                    <a:pt x="521" y="0"/>
                    <a:pt x="336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9"/>
            <p:cNvSpPr>
              <a:spLocks noEditPoints="1"/>
            </p:cNvSpPr>
            <p:nvPr/>
          </p:nvSpPr>
          <p:spPr bwMode="auto">
            <a:xfrm>
              <a:off x="5204936" y="4275694"/>
              <a:ext cx="1780748" cy="1780748"/>
            </a:xfrm>
            <a:custGeom>
              <a:avLst/>
              <a:gdLst>
                <a:gd name="T0" fmla="*/ 272 w 544"/>
                <a:gd name="T1" fmla="*/ 513 h 544"/>
                <a:gd name="T2" fmla="*/ 31 w 544"/>
                <a:gd name="T3" fmla="*/ 272 h 544"/>
                <a:gd name="T4" fmla="*/ 272 w 544"/>
                <a:gd name="T5" fmla="*/ 31 h 544"/>
                <a:gd name="T6" fmla="*/ 513 w 544"/>
                <a:gd name="T7" fmla="*/ 272 h 544"/>
                <a:gd name="T8" fmla="*/ 272 w 544"/>
                <a:gd name="T9" fmla="*/ 513 h 544"/>
                <a:gd name="T10" fmla="*/ 272 w 544"/>
                <a:gd name="T11" fmla="*/ 0 h 544"/>
                <a:gd name="T12" fmla="*/ 0 w 544"/>
                <a:gd name="T13" fmla="*/ 272 h 544"/>
                <a:gd name="T14" fmla="*/ 272 w 544"/>
                <a:gd name="T15" fmla="*/ 544 h 544"/>
                <a:gd name="T16" fmla="*/ 544 w 544"/>
                <a:gd name="T17" fmla="*/ 272 h 544"/>
                <a:gd name="T18" fmla="*/ 272 w 544"/>
                <a:gd name="T1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4" h="544">
                  <a:moveTo>
                    <a:pt x="272" y="513"/>
                  </a:moveTo>
                  <a:cubicBezTo>
                    <a:pt x="139" y="513"/>
                    <a:pt x="31" y="405"/>
                    <a:pt x="31" y="272"/>
                  </a:cubicBezTo>
                  <a:cubicBezTo>
                    <a:pt x="31" y="139"/>
                    <a:pt x="139" y="31"/>
                    <a:pt x="272" y="31"/>
                  </a:cubicBezTo>
                  <a:cubicBezTo>
                    <a:pt x="405" y="31"/>
                    <a:pt x="513" y="139"/>
                    <a:pt x="513" y="272"/>
                  </a:cubicBezTo>
                  <a:cubicBezTo>
                    <a:pt x="513" y="405"/>
                    <a:pt x="405" y="513"/>
                    <a:pt x="272" y="513"/>
                  </a:cubicBezTo>
                  <a:moveTo>
                    <a:pt x="272" y="0"/>
                  </a:moveTo>
                  <a:cubicBezTo>
                    <a:pt x="122" y="0"/>
                    <a:pt x="0" y="121"/>
                    <a:pt x="0" y="272"/>
                  </a:cubicBezTo>
                  <a:cubicBezTo>
                    <a:pt x="0" y="422"/>
                    <a:pt x="122" y="544"/>
                    <a:pt x="272" y="544"/>
                  </a:cubicBezTo>
                  <a:cubicBezTo>
                    <a:pt x="422" y="544"/>
                    <a:pt x="544" y="422"/>
                    <a:pt x="544" y="272"/>
                  </a:cubicBezTo>
                  <a:cubicBezTo>
                    <a:pt x="544" y="121"/>
                    <a:pt x="422" y="0"/>
                    <a:pt x="272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Freeform 13"/>
          <p:cNvSpPr/>
          <p:nvPr/>
        </p:nvSpPr>
        <p:spPr bwMode="auto">
          <a:xfrm>
            <a:off x="5180511" y="3362700"/>
            <a:ext cx="656749" cy="1135101"/>
          </a:xfrm>
          <a:custGeom>
            <a:avLst/>
            <a:gdLst>
              <a:gd name="T0" fmla="*/ 103 w 317"/>
              <a:gd name="T1" fmla="*/ 310 h 548"/>
              <a:gd name="T2" fmla="*/ 56 w 317"/>
              <a:gd name="T3" fmla="*/ 21 h 548"/>
              <a:gd name="T4" fmla="*/ 56 w 317"/>
              <a:gd name="T5" fmla="*/ 21 h 548"/>
              <a:gd name="T6" fmla="*/ 56 w 317"/>
              <a:gd name="T7" fmla="*/ 19 h 548"/>
              <a:gd name="T8" fmla="*/ 37 w 317"/>
              <a:gd name="T9" fmla="*/ 0 h 548"/>
              <a:gd name="T10" fmla="*/ 18 w 317"/>
              <a:gd name="T11" fmla="*/ 14 h 548"/>
              <a:gd name="T12" fmla="*/ 18 w 317"/>
              <a:gd name="T13" fmla="*/ 14 h 548"/>
              <a:gd name="T14" fmla="*/ 18 w 317"/>
              <a:gd name="T15" fmla="*/ 15 h 548"/>
              <a:gd name="T16" fmla="*/ 18 w 317"/>
              <a:gd name="T17" fmla="*/ 17 h 548"/>
              <a:gd name="T18" fmla="*/ 70 w 317"/>
              <a:gd name="T19" fmla="*/ 328 h 548"/>
              <a:gd name="T20" fmla="*/ 315 w 317"/>
              <a:gd name="T21" fmla="*/ 548 h 548"/>
              <a:gd name="T22" fmla="*/ 317 w 317"/>
              <a:gd name="T23" fmla="*/ 508 h 548"/>
              <a:gd name="T24" fmla="*/ 103 w 317"/>
              <a:gd name="T25" fmla="*/ 31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7" h="548">
                <a:moveTo>
                  <a:pt x="103" y="310"/>
                </a:moveTo>
                <a:cubicBezTo>
                  <a:pt x="57" y="223"/>
                  <a:pt x="38" y="122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0"/>
                  <a:pt x="56" y="20"/>
                  <a:pt x="56" y="19"/>
                </a:cubicBezTo>
                <a:cubicBezTo>
                  <a:pt x="56" y="9"/>
                  <a:pt x="47" y="0"/>
                  <a:pt x="37" y="0"/>
                </a:cubicBezTo>
                <a:cubicBezTo>
                  <a:pt x="28" y="0"/>
                  <a:pt x="20" y="6"/>
                  <a:pt x="18" y="14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6"/>
                  <a:pt x="18" y="16"/>
                  <a:pt x="18" y="17"/>
                </a:cubicBezTo>
                <a:cubicBezTo>
                  <a:pt x="0" y="126"/>
                  <a:pt x="20" y="235"/>
                  <a:pt x="70" y="328"/>
                </a:cubicBezTo>
                <a:cubicBezTo>
                  <a:pt x="122" y="425"/>
                  <a:pt x="207" y="504"/>
                  <a:pt x="315" y="548"/>
                </a:cubicBezTo>
                <a:cubicBezTo>
                  <a:pt x="317" y="508"/>
                  <a:pt x="317" y="508"/>
                  <a:pt x="317" y="508"/>
                </a:cubicBezTo>
                <a:cubicBezTo>
                  <a:pt x="223" y="466"/>
                  <a:pt x="149" y="395"/>
                  <a:pt x="103" y="31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14"/>
          <p:cNvSpPr/>
          <p:nvPr/>
        </p:nvSpPr>
        <p:spPr bwMode="auto">
          <a:xfrm>
            <a:off x="5259216" y="2881725"/>
            <a:ext cx="582417" cy="1532998"/>
          </a:xfrm>
          <a:custGeom>
            <a:avLst/>
            <a:gdLst>
              <a:gd name="T0" fmla="*/ 102 w 281"/>
              <a:gd name="T1" fmla="*/ 522 h 740"/>
              <a:gd name="T2" fmla="*/ 59 w 281"/>
              <a:gd name="T3" fmla="*/ 260 h 740"/>
              <a:gd name="T4" fmla="*/ 74 w 281"/>
              <a:gd name="T5" fmla="*/ 200 h 740"/>
              <a:gd name="T6" fmla="*/ 176 w 281"/>
              <a:gd name="T7" fmla="*/ 37 h 740"/>
              <a:gd name="T8" fmla="*/ 176 w 281"/>
              <a:gd name="T9" fmla="*/ 37 h 740"/>
              <a:gd name="T10" fmla="*/ 183 w 281"/>
              <a:gd name="T11" fmla="*/ 21 h 740"/>
              <a:gd name="T12" fmla="*/ 162 w 281"/>
              <a:gd name="T13" fmla="*/ 0 h 740"/>
              <a:gd name="T14" fmla="*/ 146 w 281"/>
              <a:gd name="T15" fmla="*/ 8 h 740"/>
              <a:gd name="T16" fmla="*/ 34 w 281"/>
              <a:gd name="T17" fmla="*/ 187 h 740"/>
              <a:gd name="T18" fmla="*/ 18 w 281"/>
              <a:gd name="T19" fmla="*/ 253 h 740"/>
              <a:gd name="T20" fmla="*/ 65 w 281"/>
              <a:gd name="T21" fmla="*/ 542 h 740"/>
              <a:gd name="T22" fmla="*/ 279 w 281"/>
              <a:gd name="T23" fmla="*/ 740 h 740"/>
              <a:gd name="T24" fmla="*/ 281 w 281"/>
              <a:gd name="T25" fmla="*/ 695 h 740"/>
              <a:gd name="T26" fmla="*/ 102 w 281"/>
              <a:gd name="T27" fmla="*/ 52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740">
                <a:moveTo>
                  <a:pt x="102" y="522"/>
                </a:moveTo>
                <a:cubicBezTo>
                  <a:pt x="60" y="444"/>
                  <a:pt x="43" y="352"/>
                  <a:pt x="59" y="260"/>
                </a:cubicBezTo>
                <a:cubicBezTo>
                  <a:pt x="62" y="240"/>
                  <a:pt x="67" y="220"/>
                  <a:pt x="74" y="200"/>
                </a:cubicBezTo>
                <a:cubicBezTo>
                  <a:pt x="95" y="136"/>
                  <a:pt x="131" y="81"/>
                  <a:pt x="176" y="37"/>
                </a:cubicBezTo>
                <a:cubicBezTo>
                  <a:pt x="176" y="37"/>
                  <a:pt x="176" y="37"/>
                  <a:pt x="176" y="37"/>
                </a:cubicBezTo>
                <a:cubicBezTo>
                  <a:pt x="180" y="33"/>
                  <a:pt x="183" y="27"/>
                  <a:pt x="183" y="21"/>
                </a:cubicBezTo>
                <a:cubicBezTo>
                  <a:pt x="183" y="9"/>
                  <a:pt x="174" y="0"/>
                  <a:pt x="162" y="0"/>
                </a:cubicBezTo>
                <a:cubicBezTo>
                  <a:pt x="155" y="0"/>
                  <a:pt x="150" y="3"/>
                  <a:pt x="146" y="8"/>
                </a:cubicBezTo>
                <a:cubicBezTo>
                  <a:pt x="96" y="56"/>
                  <a:pt x="57" y="117"/>
                  <a:pt x="34" y="187"/>
                </a:cubicBezTo>
                <a:cubicBezTo>
                  <a:pt x="27" y="209"/>
                  <a:pt x="21" y="231"/>
                  <a:pt x="18" y="253"/>
                </a:cubicBezTo>
                <a:cubicBezTo>
                  <a:pt x="0" y="354"/>
                  <a:pt x="19" y="455"/>
                  <a:pt x="65" y="542"/>
                </a:cubicBezTo>
                <a:cubicBezTo>
                  <a:pt x="111" y="627"/>
                  <a:pt x="185" y="698"/>
                  <a:pt x="279" y="740"/>
                </a:cubicBezTo>
                <a:cubicBezTo>
                  <a:pt x="281" y="695"/>
                  <a:pt x="281" y="695"/>
                  <a:pt x="281" y="695"/>
                </a:cubicBezTo>
                <a:cubicBezTo>
                  <a:pt x="203" y="656"/>
                  <a:pt x="141" y="595"/>
                  <a:pt x="102" y="52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15"/>
          <p:cNvSpPr/>
          <p:nvPr/>
        </p:nvSpPr>
        <p:spPr bwMode="auto">
          <a:xfrm>
            <a:off x="5246974" y="4021198"/>
            <a:ext cx="585915" cy="567550"/>
          </a:xfrm>
          <a:custGeom>
            <a:avLst/>
            <a:gdLst>
              <a:gd name="T0" fmla="*/ 38 w 283"/>
              <a:gd name="T1" fmla="*/ 10 h 274"/>
              <a:gd name="T2" fmla="*/ 37 w 283"/>
              <a:gd name="T3" fmla="*/ 10 h 274"/>
              <a:gd name="T4" fmla="*/ 20 w 283"/>
              <a:gd name="T5" fmla="*/ 0 h 274"/>
              <a:gd name="T6" fmla="*/ 0 w 283"/>
              <a:gd name="T7" fmla="*/ 21 h 274"/>
              <a:gd name="T8" fmla="*/ 3 w 283"/>
              <a:gd name="T9" fmla="*/ 32 h 274"/>
              <a:gd name="T10" fmla="*/ 281 w 283"/>
              <a:gd name="T11" fmla="*/ 274 h 274"/>
              <a:gd name="T12" fmla="*/ 283 w 283"/>
              <a:gd name="T13" fmla="*/ 230 h 274"/>
              <a:gd name="T14" fmla="*/ 38 w 283"/>
              <a:gd name="T15" fmla="*/ 1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3" h="274">
                <a:moveTo>
                  <a:pt x="38" y="10"/>
                </a:moveTo>
                <a:cubicBezTo>
                  <a:pt x="37" y="10"/>
                  <a:pt x="37" y="10"/>
                  <a:pt x="37" y="10"/>
                </a:cubicBezTo>
                <a:cubicBezTo>
                  <a:pt x="34" y="4"/>
                  <a:pt x="27" y="0"/>
                  <a:pt x="20" y="0"/>
                </a:cubicBezTo>
                <a:cubicBezTo>
                  <a:pt x="9" y="0"/>
                  <a:pt x="0" y="10"/>
                  <a:pt x="0" y="21"/>
                </a:cubicBezTo>
                <a:cubicBezTo>
                  <a:pt x="0" y="25"/>
                  <a:pt x="1" y="29"/>
                  <a:pt x="3" y="32"/>
                </a:cubicBezTo>
                <a:cubicBezTo>
                  <a:pt x="62" y="140"/>
                  <a:pt x="158" y="228"/>
                  <a:pt x="281" y="274"/>
                </a:cubicBezTo>
                <a:cubicBezTo>
                  <a:pt x="283" y="230"/>
                  <a:pt x="283" y="230"/>
                  <a:pt x="283" y="230"/>
                </a:cubicBezTo>
                <a:cubicBezTo>
                  <a:pt x="175" y="186"/>
                  <a:pt x="90" y="107"/>
                  <a:pt x="38" y="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16"/>
          <p:cNvSpPr/>
          <p:nvPr/>
        </p:nvSpPr>
        <p:spPr bwMode="auto">
          <a:xfrm>
            <a:off x="6554350" y="3028641"/>
            <a:ext cx="699600" cy="1485776"/>
          </a:xfrm>
          <a:custGeom>
            <a:avLst/>
            <a:gdLst>
              <a:gd name="T0" fmla="*/ 257 w 338"/>
              <a:gd name="T1" fmla="*/ 11 h 717"/>
              <a:gd name="T2" fmla="*/ 254 w 338"/>
              <a:gd name="T3" fmla="*/ 7 h 717"/>
              <a:gd name="T4" fmla="*/ 254 w 338"/>
              <a:gd name="T5" fmla="*/ 6 h 717"/>
              <a:gd name="T6" fmla="*/ 239 w 338"/>
              <a:gd name="T7" fmla="*/ 0 h 717"/>
              <a:gd name="T8" fmla="*/ 220 w 338"/>
              <a:gd name="T9" fmla="*/ 19 h 717"/>
              <a:gd name="T10" fmla="*/ 224 w 338"/>
              <a:gd name="T11" fmla="*/ 29 h 717"/>
              <a:gd name="T12" fmla="*/ 223 w 338"/>
              <a:gd name="T13" fmla="*/ 29 h 717"/>
              <a:gd name="T14" fmla="*/ 275 w 338"/>
              <a:gd name="T15" fmla="*/ 353 h 717"/>
              <a:gd name="T16" fmla="*/ 263 w 338"/>
              <a:gd name="T17" fmla="*/ 399 h 717"/>
              <a:gd name="T18" fmla="*/ 3 w 338"/>
              <a:gd name="T19" fmla="*/ 675 h 717"/>
              <a:gd name="T20" fmla="*/ 0 w 338"/>
              <a:gd name="T21" fmla="*/ 717 h 717"/>
              <a:gd name="T22" fmla="*/ 299 w 338"/>
              <a:gd name="T23" fmla="*/ 411 h 717"/>
              <a:gd name="T24" fmla="*/ 304 w 338"/>
              <a:gd name="T25" fmla="*/ 396 h 717"/>
              <a:gd name="T26" fmla="*/ 307 w 338"/>
              <a:gd name="T27" fmla="*/ 385 h 717"/>
              <a:gd name="T28" fmla="*/ 308 w 338"/>
              <a:gd name="T29" fmla="*/ 381 h 717"/>
              <a:gd name="T30" fmla="*/ 314 w 338"/>
              <a:gd name="T31" fmla="*/ 352 h 717"/>
              <a:gd name="T32" fmla="*/ 315 w 338"/>
              <a:gd name="T33" fmla="*/ 347 h 717"/>
              <a:gd name="T34" fmla="*/ 257 w 338"/>
              <a:gd name="T35" fmla="*/ 11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8" h="717">
                <a:moveTo>
                  <a:pt x="257" y="11"/>
                </a:moveTo>
                <a:cubicBezTo>
                  <a:pt x="256" y="10"/>
                  <a:pt x="255" y="8"/>
                  <a:pt x="254" y="7"/>
                </a:cubicBezTo>
                <a:cubicBezTo>
                  <a:pt x="254" y="6"/>
                  <a:pt x="254" y="6"/>
                  <a:pt x="254" y="6"/>
                </a:cubicBezTo>
                <a:cubicBezTo>
                  <a:pt x="250" y="2"/>
                  <a:pt x="245" y="0"/>
                  <a:pt x="239" y="0"/>
                </a:cubicBezTo>
                <a:cubicBezTo>
                  <a:pt x="229" y="0"/>
                  <a:pt x="220" y="8"/>
                  <a:pt x="220" y="19"/>
                </a:cubicBezTo>
                <a:cubicBezTo>
                  <a:pt x="220" y="22"/>
                  <a:pt x="222" y="26"/>
                  <a:pt x="224" y="29"/>
                </a:cubicBezTo>
                <a:cubicBezTo>
                  <a:pt x="223" y="29"/>
                  <a:pt x="223" y="29"/>
                  <a:pt x="223" y="29"/>
                </a:cubicBezTo>
                <a:cubicBezTo>
                  <a:pt x="279" y="124"/>
                  <a:pt x="300" y="239"/>
                  <a:pt x="275" y="353"/>
                </a:cubicBezTo>
                <a:cubicBezTo>
                  <a:pt x="272" y="368"/>
                  <a:pt x="268" y="384"/>
                  <a:pt x="263" y="399"/>
                </a:cubicBezTo>
                <a:cubicBezTo>
                  <a:pt x="220" y="530"/>
                  <a:pt x="122" y="627"/>
                  <a:pt x="3" y="675"/>
                </a:cubicBezTo>
                <a:cubicBezTo>
                  <a:pt x="0" y="717"/>
                  <a:pt x="0" y="717"/>
                  <a:pt x="0" y="717"/>
                </a:cubicBezTo>
                <a:cubicBezTo>
                  <a:pt x="136" y="668"/>
                  <a:pt x="250" y="559"/>
                  <a:pt x="299" y="411"/>
                </a:cubicBezTo>
                <a:cubicBezTo>
                  <a:pt x="301" y="406"/>
                  <a:pt x="302" y="401"/>
                  <a:pt x="304" y="396"/>
                </a:cubicBezTo>
                <a:cubicBezTo>
                  <a:pt x="305" y="392"/>
                  <a:pt x="306" y="389"/>
                  <a:pt x="307" y="385"/>
                </a:cubicBezTo>
                <a:cubicBezTo>
                  <a:pt x="307" y="384"/>
                  <a:pt x="307" y="383"/>
                  <a:pt x="308" y="381"/>
                </a:cubicBezTo>
                <a:cubicBezTo>
                  <a:pt x="310" y="372"/>
                  <a:pt x="313" y="362"/>
                  <a:pt x="314" y="352"/>
                </a:cubicBezTo>
                <a:cubicBezTo>
                  <a:pt x="315" y="351"/>
                  <a:pt x="315" y="349"/>
                  <a:pt x="315" y="347"/>
                </a:cubicBezTo>
                <a:cubicBezTo>
                  <a:pt x="338" y="229"/>
                  <a:pt x="315" y="110"/>
                  <a:pt x="257" y="1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7"/>
          <p:cNvSpPr/>
          <p:nvPr/>
        </p:nvSpPr>
        <p:spPr bwMode="auto">
          <a:xfrm>
            <a:off x="6454657" y="2677092"/>
            <a:ext cx="720588" cy="1749875"/>
          </a:xfrm>
          <a:custGeom>
            <a:avLst/>
            <a:gdLst>
              <a:gd name="T0" fmla="*/ 271 w 348"/>
              <a:gd name="T1" fmla="*/ 199 h 845"/>
              <a:gd name="T2" fmla="*/ 25 w 348"/>
              <a:gd name="T3" fmla="*/ 1 h 845"/>
              <a:gd name="T4" fmla="*/ 25 w 348"/>
              <a:gd name="T5" fmla="*/ 1 h 845"/>
              <a:gd name="T6" fmla="*/ 21 w 348"/>
              <a:gd name="T7" fmla="*/ 0 h 845"/>
              <a:gd name="T8" fmla="*/ 0 w 348"/>
              <a:gd name="T9" fmla="*/ 21 h 845"/>
              <a:gd name="T10" fmla="*/ 17 w 348"/>
              <a:gd name="T11" fmla="*/ 42 h 845"/>
              <a:gd name="T12" fmla="*/ 238 w 348"/>
              <a:gd name="T13" fmla="*/ 225 h 845"/>
              <a:gd name="T14" fmla="*/ 280 w 348"/>
              <a:gd name="T15" fmla="*/ 525 h 845"/>
              <a:gd name="T16" fmla="*/ 271 w 348"/>
              <a:gd name="T17" fmla="*/ 556 h 845"/>
              <a:gd name="T18" fmla="*/ 55 w 348"/>
              <a:gd name="T19" fmla="*/ 798 h 845"/>
              <a:gd name="T20" fmla="*/ 51 w 348"/>
              <a:gd name="T21" fmla="*/ 845 h 845"/>
              <a:gd name="T22" fmla="*/ 311 w 348"/>
              <a:gd name="T23" fmla="*/ 569 h 845"/>
              <a:gd name="T24" fmla="*/ 323 w 348"/>
              <a:gd name="T25" fmla="*/ 523 h 845"/>
              <a:gd name="T26" fmla="*/ 271 w 348"/>
              <a:gd name="T27" fmla="*/ 199 h 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8" h="845">
                <a:moveTo>
                  <a:pt x="271" y="199"/>
                </a:moveTo>
                <a:cubicBezTo>
                  <a:pt x="218" y="109"/>
                  <a:pt x="133" y="36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1"/>
                  <a:pt x="22" y="0"/>
                  <a:pt x="21" y="0"/>
                </a:cubicBezTo>
                <a:cubicBezTo>
                  <a:pt x="9" y="0"/>
                  <a:pt x="0" y="10"/>
                  <a:pt x="0" y="21"/>
                </a:cubicBezTo>
                <a:cubicBezTo>
                  <a:pt x="0" y="32"/>
                  <a:pt x="7" y="40"/>
                  <a:pt x="17" y="42"/>
                </a:cubicBezTo>
                <a:cubicBezTo>
                  <a:pt x="114" y="75"/>
                  <a:pt x="190" y="142"/>
                  <a:pt x="238" y="225"/>
                </a:cubicBezTo>
                <a:cubicBezTo>
                  <a:pt x="288" y="313"/>
                  <a:pt x="306" y="420"/>
                  <a:pt x="280" y="525"/>
                </a:cubicBezTo>
                <a:cubicBezTo>
                  <a:pt x="277" y="535"/>
                  <a:pt x="274" y="545"/>
                  <a:pt x="271" y="556"/>
                </a:cubicBezTo>
                <a:cubicBezTo>
                  <a:pt x="234" y="667"/>
                  <a:pt x="154" y="752"/>
                  <a:pt x="55" y="798"/>
                </a:cubicBezTo>
                <a:cubicBezTo>
                  <a:pt x="51" y="845"/>
                  <a:pt x="51" y="845"/>
                  <a:pt x="51" y="845"/>
                </a:cubicBezTo>
                <a:cubicBezTo>
                  <a:pt x="170" y="797"/>
                  <a:pt x="268" y="700"/>
                  <a:pt x="311" y="569"/>
                </a:cubicBezTo>
                <a:cubicBezTo>
                  <a:pt x="316" y="554"/>
                  <a:pt x="320" y="538"/>
                  <a:pt x="323" y="523"/>
                </a:cubicBezTo>
                <a:cubicBezTo>
                  <a:pt x="348" y="409"/>
                  <a:pt x="327" y="294"/>
                  <a:pt x="271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18"/>
          <p:cNvSpPr/>
          <p:nvPr/>
        </p:nvSpPr>
        <p:spPr bwMode="auto">
          <a:xfrm>
            <a:off x="6545605" y="3716872"/>
            <a:ext cx="747697" cy="888492"/>
          </a:xfrm>
          <a:custGeom>
            <a:avLst/>
            <a:gdLst>
              <a:gd name="T0" fmla="*/ 340 w 361"/>
              <a:gd name="T1" fmla="*/ 0 h 429"/>
              <a:gd name="T2" fmla="*/ 319 w 361"/>
              <a:gd name="T3" fmla="*/ 15 h 429"/>
              <a:gd name="T4" fmla="*/ 319 w 361"/>
              <a:gd name="T5" fmla="*/ 20 h 429"/>
              <a:gd name="T6" fmla="*/ 318 w 361"/>
              <a:gd name="T7" fmla="*/ 20 h 429"/>
              <a:gd name="T8" fmla="*/ 312 w 361"/>
              <a:gd name="T9" fmla="*/ 49 h 429"/>
              <a:gd name="T10" fmla="*/ 311 w 361"/>
              <a:gd name="T11" fmla="*/ 53 h 429"/>
              <a:gd name="T12" fmla="*/ 308 w 361"/>
              <a:gd name="T13" fmla="*/ 64 h 429"/>
              <a:gd name="T14" fmla="*/ 303 w 361"/>
              <a:gd name="T15" fmla="*/ 79 h 429"/>
              <a:gd name="T16" fmla="*/ 4 w 361"/>
              <a:gd name="T17" fmla="*/ 385 h 429"/>
              <a:gd name="T18" fmla="*/ 0 w 361"/>
              <a:gd name="T19" fmla="*/ 429 h 429"/>
              <a:gd name="T20" fmla="*/ 342 w 361"/>
              <a:gd name="T21" fmla="*/ 92 h 429"/>
              <a:gd name="T22" fmla="*/ 358 w 361"/>
              <a:gd name="T23" fmla="*/ 33 h 429"/>
              <a:gd name="T24" fmla="*/ 361 w 361"/>
              <a:gd name="T25" fmla="*/ 22 h 429"/>
              <a:gd name="T26" fmla="*/ 340 w 361"/>
              <a:gd name="T27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61" h="429">
                <a:moveTo>
                  <a:pt x="340" y="0"/>
                </a:moveTo>
                <a:cubicBezTo>
                  <a:pt x="330" y="0"/>
                  <a:pt x="322" y="7"/>
                  <a:pt x="319" y="15"/>
                </a:cubicBezTo>
                <a:cubicBezTo>
                  <a:pt x="319" y="17"/>
                  <a:pt x="319" y="18"/>
                  <a:pt x="319" y="20"/>
                </a:cubicBezTo>
                <a:cubicBezTo>
                  <a:pt x="318" y="20"/>
                  <a:pt x="318" y="20"/>
                  <a:pt x="318" y="20"/>
                </a:cubicBezTo>
                <a:cubicBezTo>
                  <a:pt x="317" y="30"/>
                  <a:pt x="314" y="40"/>
                  <a:pt x="312" y="49"/>
                </a:cubicBezTo>
                <a:cubicBezTo>
                  <a:pt x="311" y="51"/>
                  <a:pt x="311" y="52"/>
                  <a:pt x="311" y="53"/>
                </a:cubicBezTo>
                <a:cubicBezTo>
                  <a:pt x="310" y="57"/>
                  <a:pt x="309" y="60"/>
                  <a:pt x="308" y="64"/>
                </a:cubicBezTo>
                <a:cubicBezTo>
                  <a:pt x="306" y="69"/>
                  <a:pt x="305" y="74"/>
                  <a:pt x="303" y="79"/>
                </a:cubicBezTo>
                <a:cubicBezTo>
                  <a:pt x="254" y="227"/>
                  <a:pt x="140" y="336"/>
                  <a:pt x="4" y="385"/>
                </a:cubicBezTo>
                <a:cubicBezTo>
                  <a:pt x="0" y="429"/>
                  <a:pt x="0" y="429"/>
                  <a:pt x="0" y="429"/>
                </a:cubicBezTo>
                <a:cubicBezTo>
                  <a:pt x="156" y="380"/>
                  <a:pt x="287" y="259"/>
                  <a:pt x="342" y="92"/>
                </a:cubicBezTo>
                <a:cubicBezTo>
                  <a:pt x="348" y="72"/>
                  <a:pt x="354" y="53"/>
                  <a:pt x="358" y="33"/>
                </a:cubicBezTo>
                <a:cubicBezTo>
                  <a:pt x="360" y="30"/>
                  <a:pt x="361" y="26"/>
                  <a:pt x="361" y="22"/>
                </a:cubicBezTo>
                <a:cubicBezTo>
                  <a:pt x="361" y="10"/>
                  <a:pt x="351" y="0"/>
                  <a:pt x="34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20"/>
          <p:cNvSpPr/>
          <p:nvPr/>
        </p:nvSpPr>
        <p:spPr bwMode="auto">
          <a:xfrm>
            <a:off x="6154704" y="4189102"/>
            <a:ext cx="12243" cy="26235"/>
          </a:xfrm>
          <a:custGeom>
            <a:avLst/>
            <a:gdLst>
              <a:gd name="T0" fmla="*/ 0 w 6"/>
              <a:gd name="T1" fmla="*/ 0 h 13"/>
              <a:gd name="T2" fmla="*/ 6 w 6"/>
              <a:gd name="T3" fmla="*/ 13 h 13"/>
              <a:gd name="T4" fmla="*/ 0 w 6"/>
              <a:gd name="T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13">
                <a:moveTo>
                  <a:pt x="0" y="0"/>
                </a:moveTo>
                <a:cubicBezTo>
                  <a:pt x="2" y="4"/>
                  <a:pt x="4" y="8"/>
                  <a:pt x="6" y="13"/>
                </a:cubicBezTo>
                <a:cubicBezTo>
                  <a:pt x="4" y="8"/>
                  <a:pt x="2" y="4"/>
                  <a:pt x="0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31"/>
          <p:cNvSpPr>
            <a:spLocks noChangeArrowheads="1"/>
          </p:cNvSpPr>
          <p:nvPr/>
        </p:nvSpPr>
        <p:spPr bwMode="auto">
          <a:xfrm>
            <a:off x="6183563" y="4252941"/>
            <a:ext cx="874" cy="1749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49"/>
          <p:cNvSpPr>
            <a:spLocks noEditPoints="1"/>
          </p:cNvSpPr>
          <p:nvPr/>
        </p:nvSpPr>
        <p:spPr bwMode="auto">
          <a:xfrm>
            <a:off x="7704042" y="2895971"/>
            <a:ext cx="22428" cy="22240"/>
          </a:xfrm>
          <a:custGeom>
            <a:avLst/>
            <a:gdLst>
              <a:gd name="T0" fmla="*/ 50 w 101"/>
              <a:gd name="T1" fmla="*/ 0 h 100"/>
              <a:gd name="T2" fmla="*/ 0 w 101"/>
              <a:gd name="T3" fmla="*/ 50 h 100"/>
              <a:gd name="T4" fmla="*/ 50 w 101"/>
              <a:gd name="T5" fmla="*/ 100 h 100"/>
              <a:gd name="T6" fmla="*/ 101 w 101"/>
              <a:gd name="T7" fmla="*/ 50 h 100"/>
              <a:gd name="T8" fmla="*/ 50 w 101"/>
              <a:gd name="T9" fmla="*/ 0 h 100"/>
              <a:gd name="T10" fmla="*/ 50 w 101"/>
              <a:gd name="T11" fmla="*/ 67 h 100"/>
              <a:gd name="T12" fmla="*/ 34 w 101"/>
              <a:gd name="T13" fmla="*/ 50 h 100"/>
              <a:gd name="T14" fmla="*/ 50 w 101"/>
              <a:gd name="T15" fmla="*/ 33 h 100"/>
              <a:gd name="T16" fmla="*/ 67 w 101"/>
              <a:gd name="T17" fmla="*/ 50 h 100"/>
              <a:gd name="T18" fmla="*/ 50 w 101"/>
              <a:gd name="T19" fmla="*/ 6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78" y="100"/>
                  <a:pt x="101" y="77"/>
                  <a:pt x="101" y="50"/>
                </a:cubicBezTo>
                <a:cubicBezTo>
                  <a:pt x="101" y="22"/>
                  <a:pt x="78" y="0"/>
                  <a:pt x="50" y="0"/>
                </a:cubicBezTo>
                <a:close/>
                <a:moveTo>
                  <a:pt x="50" y="67"/>
                </a:moveTo>
                <a:cubicBezTo>
                  <a:pt x="41" y="67"/>
                  <a:pt x="34" y="59"/>
                  <a:pt x="34" y="50"/>
                </a:cubicBezTo>
                <a:cubicBezTo>
                  <a:pt x="34" y="41"/>
                  <a:pt x="41" y="33"/>
                  <a:pt x="50" y="33"/>
                </a:cubicBezTo>
                <a:cubicBezTo>
                  <a:pt x="60" y="33"/>
                  <a:pt x="67" y="41"/>
                  <a:pt x="67" y="50"/>
                </a:cubicBezTo>
                <a:cubicBezTo>
                  <a:pt x="67" y="59"/>
                  <a:pt x="60" y="67"/>
                  <a:pt x="5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5481256" y="3198961"/>
            <a:ext cx="1371382" cy="1059347"/>
            <a:chOff x="5059339" y="4704186"/>
            <a:chExt cx="1660525" cy="1282700"/>
          </a:xfrm>
        </p:grpSpPr>
        <p:sp>
          <p:nvSpPr>
            <p:cNvPr id="95" name="Freeform 29"/>
            <p:cNvSpPr>
              <a:spLocks noEditPoints="1"/>
            </p:cNvSpPr>
            <p:nvPr/>
          </p:nvSpPr>
          <p:spPr bwMode="auto">
            <a:xfrm>
              <a:off x="5059339" y="4704186"/>
              <a:ext cx="1660525" cy="895350"/>
            </a:xfrm>
            <a:custGeom>
              <a:avLst/>
              <a:gdLst>
                <a:gd name="T0" fmla="*/ 862 w 1061"/>
                <a:gd name="T1" fmla="*/ 572 h 572"/>
                <a:gd name="T2" fmla="*/ 320 w 1061"/>
                <a:gd name="T3" fmla="*/ 572 h 572"/>
                <a:gd name="T4" fmla="*/ 290 w 1061"/>
                <a:gd name="T5" fmla="*/ 548 h 572"/>
                <a:gd name="T6" fmla="*/ 176 w 1061"/>
                <a:gd name="T7" fmla="*/ 186 h 572"/>
                <a:gd name="T8" fmla="*/ 16 w 1061"/>
                <a:gd name="T9" fmla="*/ 58 h 572"/>
                <a:gd name="T10" fmla="*/ 11 w 1061"/>
                <a:gd name="T11" fmla="*/ 14 h 572"/>
                <a:gd name="T12" fmla="*/ 55 w 1061"/>
                <a:gd name="T13" fmla="*/ 17 h 572"/>
                <a:gd name="T14" fmla="*/ 205 w 1061"/>
                <a:gd name="T15" fmla="*/ 144 h 572"/>
                <a:gd name="T16" fmla="*/ 1028 w 1061"/>
                <a:gd name="T17" fmla="*/ 144 h 572"/>
                <a:gd name="T18" fmla="*/ 1054 w 1061"/>
                <a:gd name="T19" fmla="*/ 150 h 572"/>
                <a:gd name="T20" fmla="*/ 1057 w 1061"/>
                <a:gd name="T21" fmla="*/ 176 h 572"/>
                <a:gd name="T22" fmla="*/ 891 w 1061"/>
                <a:gd name="T23" fmla="*/ 553 h 572"/>
                <a:gd name="T24" fmla="*/ 862 w 1061"/>
                <a:gd name="T25" fmla="*/ 572 h 572"/>
                <a:gd name="T26" fmla="*/ 343 w 1061"/>
                <a:gd name="T27" fmla="*/ 501 h 572"/>
                <a:gd name="T28" fmla="*/ 842 w 1061"/>
                <a:gd name="T29" fmla="*/ 501 h 572"/>
                <a:gd name="T30" fmla="*/ 980 w 1061"/>
                <a:gd name="T31" fmla="*/ 180 h 572"/>
                <a:gd name="T32" fmla="*/ 244 w 1061"/>
                <a:gd name="T33" fmla="*/ 180 h 572"/>
                <a:gd name="T34" fmla="*/ 343 w 1061"/>
                <a:gd name="T35" fmla="*/ 50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1" h="572">
                  <a:moveTo>
                    <a:pt x="862" y="572"/>
                  </a:moveTo>
                  <a:cubicBezTo>
                    <a:pt x="320" y="572"/>
                    <a:pt x="320" y="572"/>
                    <a:pt x="320" y="572"/>
                  </a:cubicBezTo>
                  <a:cubicBezTo>
                    <a:pt x="307" y="572"/>
                    <a:pt x="295" y="561"/>
                    <a:pt x="290" y="548"/>
                  </a:cubicBezTo>
                  <a:cubicBezTo>
                    <a:pt x="176" y="186"/>
                    <a:pt x="176" y="186"/>
                    <a:pt x="176" y="186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" y="48"/>
                    <a:pt x="0" y="28"/>
                    <a:pt x="11" y="14"/>
                  </a:cubicBezTo>
                  <a:cubicBezTo>
                    <a:pt x="21" y="0"/>
                    <a:pt x="41" y="6"/>
                    <a:pt x="55" y="17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1028" y="144"/>
                    <a:pt x="1028" y="144"/>
                    <a:pt x="1028" y="144"/>
                  </a:cubicBezTo>
                  <a:cubicBezTo>
                    <a:pt x="1039" y="144"/>
                    <a:pt x="1049" y="141"/>
                    <a:pt x="1054" y="150"/>
                  </a:cubicBezTo>
                  <a:cubicBezTo>
                    <a:pt x="1060" y="159"/>
                    <a:pt x="1061" y="166"/>
                    <a:pt x="1057" y="176"/>
                  </a:cubicBezTo>
                  <a:cubicBezTo>
                    <a:pt x="891" y="553"/>
                    <a:pt x="891" y="553"/>
                    <a:pt x="891" y="553"/>
                  </a:cubicBezTo>
                  <a:cubicBezTo>
                    <a:pt x="886" y="565"/>
                    <a:pt x="874" y="572"/>
                    <a:pt x="862" y="572"/>
                  </a:cubicBezTo>
                  <a:close/>
                  <a:moveTo>
                    <a:pt x="343" y="501"/>
                  </a:moveTo>
                  <a:cubicBezTo>
                    <a:pt x="842" y="501"/>
                    <a:pt x="842" y="501"/>
                    <a:pt x="842" y="501"/>
                  </a:cubicBezTo>
                  <a:cubicBezTo>
                    <a:pt x="980" y="180"/>
                    <a:pt x="980" y="180"/>
                    <a:pt x="980" y="180"/>
                  </a:cubicBezTo>
                  <a:cubicBezTo>
                    <a:pt x="244" y="180"/>
                    <a:pt x="244" y="180"/>
                    <a:pt x="244" y="180"/>
                  </a:cubicBezTo>
                  <a:lnTo>
                    <a:pt x="343" y="501"/>
                  </a:ln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96" name="Freeform 30"/>
            <p:cNvSpPr/>
            <p:nvPr/>
          </p:nvSpPr>
          <p:spPr bwMode="auto">
            <a:xfrm>
              <a:off x="5599089" y="4926436"/>
              <a:ext cx="153987" cy="641350"/>
            </a:xfrm>
            <a:custGeom>
              <a:avLst/>
              <a:gdLst>
                <a:gd name="T0" fmla="*/ 81 w 98"/>
                <a:gd name="T1" fmla="*/ 410 h 410"/>
                <a:gd name="T2" fmla="*/ 65 w 98"/>
                <a:gd name="T3" fmla="*/ 397 h 410"/>
                <a:gd name="T4" fmla="*/ 1 w 98"/>
                <a:gd name="T5" fmla="*/ 20 h 410"/>
                <a:gd name="T6" fmla="*/ 14 w 98"/>
                <a:gd name="T7" fmla="*/ 1 h 410"/>
                <a:gd name="T8" fmla="*/ 32 w 98"/>
                <a:gd name="T9" fmla="*/ 14 h 410"/>
                <a:gd name="T10" fmla="*/ 96 w 98"/>
                <a:gd name="T11" fmla="*/ 392 h 410"/>
                <a:gd name="T12" fmla="*/ 84 w 98"/>
                <a:gd name="T13" fmla="*/ 410 h 410"/>
                <a:gd name="T14" fmla="*/ 81 w 98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410">
                  <a:moveTo>
                    <a:pt x="81" y="410"/>
                  </a:moveTo>
                  <a:cubicBezTo>
                    <a:pt x="73" y="410"/>
                    <a:pt x="67" y="405"/>
                    <a:pt x="65" y="39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1"/>
                    <a:pt x="5" y="3"/>
                    <a:pt x="14" y="1"/>
                  </a:cubicBezTo>
                  <a:cubicBezTo>
                    <a:pt x="22" y="0"/>
                    <a:pt x="30" y="6"/>
                    <a:pt x="32" y="14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8" y="400"/>
                    <a:pt x="92" y="408"/>
                    <a:pt x="84" y="410"/>
                  </a:cubicBezTo>
                  <a:cubicBezTo>
                    <a:pt x="83" y="410"/>
                    <a:pt x="82" y="410"/>
                    <a:pt x="81" y="410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97" name="Freeform 31"/>
            <p:cNvSpPr/>
            <p:nvPr/>
          </p:nvSpPr>
          <p:spPr bwMode="auto">
            <a:xfrm>
              <a:off x="5843564" y="4926436"/>
              <a:ext cx="122237" cy="641350"/>
            </a:xfrm>
            <a:custGeom>
              <a:avLst/>
              <a:gdLst>
                <a:gd name="T0" fmla="*/ 62 w 78"/>
                <a:gd name="T1" fmla="*/ 410 h 410"/>
                <a:gd name="T2" fmla="*/ 46 w 78"/>
                <a:gd name="T3" fmla="*/ 396 h 410"/>
                <a:gd name="T4" fmla="*/ 1 w 78"/>
                <a:gd name="T5" fmla="*/ 19 h 410"/>
                <a:gd name="T6" fmla="*/ 15 w 78"/>
                <a:gd name="T7" fmla="*/ 1 h 410"/>
                <a:gd name="T8" fmla="*/ 32 w 78"/>
                <a:gd name="T9" fmla="*/ 15 h 410"/>
                <a:gd name="T10" fmla="*/ 77 w 78"/>
                <a:gd name="T11" fmla="*/ 392 h 410"/>
                <a:gd name="T12" fmla="*/ 64 w 78"/>
                <a:gd name="T13" fmla="*/ 410 h 410"/>
                <a:gd name="T14" fmla="*/ 62 w 78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410">
                  <a:moveTo>
                    <a:pt x="62" y="410"/>
                  </a:moveTo>
                  <a:cubicBezTo>
                    <a:pt x="54" y="410"/>
                    <a:pt x="47" y="404"/>
                    <a:pt x="46" y="39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0"/>
                    <a:pt x="6" y="2"/>
                    <a:pt x="15" y="1"/>
                  </a:cubicBezTo>
                  <a:cubicBezTo>
                    <a:pt x="23" y="0"/>
                    <a:pt x="31" y="6"/>
                    <a:pt x="32" y="15"/>
                  </a:cubicBezTo>
                  <a:cubicBezTo>
                    <a:pt x="77" y="392"/>
                    <a:pt x="77" y="392"/>
                    <a:pt x="77" y="392"/>
                  </a:cubicBezTo>
                  <a:cubicBezTo>
                    <a:pt x="78" y="401"/>
                    <a:pt x="72" y="409"/>
                    <a:pt x="64" y="410"/>
                  </a:cubicBezTo>
                  <a:cubicBezTo>
                    <a:pt x="63" y="410"/>
                    <a:pt x="62" y="410"/>
                    <a:pt x="62" y="410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98" name="Freeform 32"/>
            <p:cNvSpPr/>
            <p:nvPr/>
          </p:nvSpPr>
          <p:spPr bwMode="auto">
            <a:xfrm>
              <a:off x="6089627" y="4932786"/>
              <a:ext cx="109537" cy="628650"/>
            </a:xfrm>
            <a:custGeom>
              <a:avLst/>
              <a:gdLst>
                <a:gd name="T0" fmla="*/ 16 w 70"/>
                <a:gd name="T1" fmla="*/ 402 h 402"/>
                <a:gd name="T2" fmla="*/ 15 w 70"/>
                <a:gd name="T3" fmla="*/ 402 h 402"/>
                <a:gd name="T4" fmla="*/ 1 w 70"/>
                <a:gd name="T5" fmla="*/ 385 h 402"/>
                <a:gd name="T6" fmla="*/ 38 w 70"/>
                <a:gd name="T7" fmla="*/ 15 h 402"/>
                <a:gd name="T8" fmla="*/ 55 w 70"/>
                <a:gd name="T9" fmla="*/ 1 h 402"/>
                <a:gd name="T10" fmla="*/ 69 w 70"/>
                <a:gd name="T11" fmla="*/ 18 h 402"/>
                <a:gd name="T12" fmla="*/ 32 w 70"/>
                <a:gd name="T13" fmla="*/ 388 h 402"/>
                <a:gd name="T14" fmla="*/ 16 w 70"/>
                <a:gd name="T1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2">
                  <a:moveTo>
                    <a:pt x="16" y="402"/>
                  </a:moveTo>
                  <a:cubicBezTo>
                    <a:pt x="16" y="402"/>
                    <a:pt x="15" y="402"/>
                    <a:pt x="15" y="402"/>
                  </a:cubicBezTo>
                  <a:cubicBezTo>
                    <a:pt x="6" y="401"/>
                    <a:pt x="0" y="393"/>
                    <a:pt x="1" y="38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7"/>
                    <a:pt x="47" y="0"/>
                    <a:pt x="55" y="1"/>
                  </a:cubicBezTo>
                  <a:cubicBezTo>
                    <a:pt x="64" y="2"/>
                    <a:pt x="70" y="10"/>
                    <a:pt x="69" y="18"/>
                  </a:cubicBezTo>
                  <a:cubicBezTo>
                    <a:pt x="32" y="388"/>
                    <a:pt x="32" y="388"/>
                    <a:pt x="32" y="388"/>
                  </a:cubicBezTo>
                  <a:cubicBezTo>
                    <a:pt x="31" y="396"/>
                    <a:pt x="24" y="402"/>
                    <a:pt x="16" y="402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99" name="Freeform 33"/>
            <p:cNvSpPr/>
            <p:nvPr/>
          </p:nvSpPr>
          <p:spPr bwMode="auto">
            <a:xfrm>
              <a:off x="6238852" y="4943898"/>
              <a:ext cx="271462" cy="614362"/>
            </a:xfrm>
            <a:custGeom>
              <a:avLst/>
              <a:gdLst>
                <a:gd name="T0" fmla="*/ 18 w 173"/>
                <a:gd name="T1" fmla="*/ 393 h 393"/>
                <a:gd name="T2" fmla="*/ 12 w 173"/>
                <a:gd name="T3" fmla="*/ 392 h 393"/>
                <a:gd name="T4" fmla="*/ 3 w 173"/>
                <a:gd name="T5" fmla="*/ 372 h 393"/>
                <a:gd name="T6" fmla="*/ 140 w 173"/>
                <a:gd name="T7" fmla="*/ 12 h 393"/>
                <a:gd name="T8" fmla="*/ 160 w 173"/>
                <a:gd name="T9" fmla="*/ 3 h 393"/>
                <a:gd name="T10" fmla="*/ 169 w 173"/>
                <a:gd name="T11" fmla="*/ 23 h 393"/>
                <a:gd name="T12" fmla="*/ 33 w 173"/>
                <a:gd name="T13" fmla="*/ 383 h 393"/>
                <a:gd name="T14" fmla="*/ 18 w 173"/>
                <a:gd name="T15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393">
                  <a:moveTo>
                    <a:pt x="18" y="393"/>
                  </a:moveTo>
                  <a:cubicBezTo>
                    <a:pt x="16" y="393"/>
                    <a:pt x="14" y="393"/>
                    <a:pt x="12" y="392"/>
                  </a:cubicBezTo>
                  <a:cubicBezTo>
                    <a:pt x="4" y="389"/>
                    <a:pt x="0" y="380"/>
                    <a:pt x="3" y="37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3" y="4"/>
                    <a:pt x="152" y="0"/>
                    <a:pt x="160" y="3"/>
                  </a:cubicBezTo>
                  <a:cubicBezTo>
                    <a:pt x="169" y="6"/>
                    <a:pt x="173" y="15"/>
                    <a:pt x="169" y="23"/>
                  </a:cubicBezTo>
                  <a:cubicBezTo>
                    <a:pt x="33" y="383"/>
                    <a:pt x="33" y="383"/>
                    <a:pt x="33" y="383"/>
                  </a:cubicBezTo>
                  <a:cubicBezTo>
                    <a:pt x="30" y="389"/>
                    <a:pt x="24" y="393"/>
                    <a:pt x="18" y="393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100" name="Freeform 34"/>
            <p:cNvSpPr/>
            <p:nvPr/>
          </p:nvSpPr>
          <p:spPr bwMode="auto">
            <a:xfrm>
              <a:off x="5405414" y="5097886"/>
              <a:ext cx="1223962" cy="55562"/>
            </a:xfrm>
            <a:custGeom>
              <a:avLst/>
              <a:gdLst>
                <a:gd name="T0" fmla="*/ 766 w 782"/>
                <a:gd name="T1" fmla="*/ 36 h 36"/>
                <a:gd name="T2" fmla="*/ 15 w 782"/>
                <a:gd name="T3" fmla="*/ 36 h 36"/>
                <a:gd name="T4" fmla="*/ 0 w 782"/>
                <a:gd name="T5" fmla="*/ 18 h 36"/>
                <a:gd name="T6" fmla="*/ 15 w 782"/>
                <a:gd name="T7" fmla="*/ 0 h 36"/>
                <a:gd name="T8" fmla="*/ 766 w 782"/>
                <a:gd name="T9" fmla="*/ 0 h 36"/>
                <a:gd name="T10" fmla="*/ 782 w 782"/>
                <a:gd name="T11" fmla="*/ 18 h 36"/>
                <a:gd name="T12" fmla="*/ 766 w 78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2" h="36">
                  <a:moveTo>
                    <a:pt x="766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7" y="36"/>
                    <a:pt x="0" y="27"/>
                    <a:pt x="0" y="18"/>
                  </a:cubicBezTo>
                  <a:cubicBezTo>
                    <a:pt x="0" y="9"/>
                    <a:pt x="7" y="0"/>
                    <a:pt x="15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775" y="0"/>
                    <a:pt x="782" y="9"/>
                    <a:pt x="782" y="18"/>
                  </a:cubicBezTo>
                  <a:cubicBezTo>
                    <a:pt x="782" y="27"/>
                    <a:pt x="775" y="36"/>
                    <a:pt x="766" y="36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101" name="Freeform 35"/>
            <p:cNvSpPr/>
            <p:nvPr/>
          </p:nvSpPr>
          <p:spPr bwMode="auto">
            <a:xfrm>
              <a:off x="5453039" y="5264573"/>
              <a:ext cx="1077912" cy="55562"/>
            </a:xfrm>
            <a:custGeom>
              <a:avLst/>
              <a:gdLst>
                <a:gd name="T0" fmla="*/ 673 w 688"/>
                <a:gd name="T1" fmla="*/ 36 h 36"/>
                <a:gd name="T2" fmla="*/ 16 w 688"/>
                <a:gd name="T3" fmla="*/ 36 h 36"/>
                <a:gd name="T4" fmla="*/ 0 w 688"/>
                <a:gd name="T5" fmla="*/ 18 h 36"/>
                <a:gd name="T6" fmla="*/ 16 w 688"/>
                <a:gd name="T7" fmla="*/ 0 h 36"/>
                <a:gd name="T8" fmla="*/ 673 w 688"/>
                <a:gd name="T9" fmla="*/ 0 h 36"/>
                <a:gd name="T10" fmla="*/ 688 w 688"/>
                <a:gd name="T11" fmla="*/ 18 h 36"/>
                <a:gd name="T12" fmla="*/ 673 w 68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8" h="36">
                  <a:moveTo>
                    <a:pt x="673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7" y="36"/>
                    <a:pt x="0" y="27"/>
                    <a:pt x="0" y="18"/>
                  </a:cubicBezTo>
                  <a:cubicBezTo>
                    <a:pt x="0" y="9"/>
                    <a:pt x="7" y="0"/>
                    <a:pt x="16" y="0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681" y="0"/>
                    <a:pt x="688" y="9"/>
                    <a:pt x="688" y="18"/>
                  </a:cubicBezTo>
                  <a:cubicBezTo>
                    <a:pt x="688" y="27"/>
                    <a:pt x="681" y="36"/>
                    <a:pt x="673" y="36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102" name="Freeform 36"/>
            <p:cNvSpPr/>
            <p:nvPr/>
          </p:nvSpPr>
          <p:spPr bwMode="auto">
            <a:xfrm>
              <a:off x="5502252" y="5377286"/>
              <a:ext cx="979487" cy="53975"/>
            </a:xfrm>
            <a:custGeom>
              <a:avLst/>
              <a:gdLst>
                <a:gd name="T0" fmla="*/ 610 w 626"/>
                <a:gd name="T1" fmla="*/ 35 h 35"/>
                <a:gd name="T2" fmla="*/ 16 w 626"/>
                <a:gd name="T3" fmla="*/ 35 h 35"/>
                <a:gd name="T4" fmla="*/ 0 w 626"/>
                <a:gd name="T5" fmla="*/ 17 h 35"/>
                <a:gd name="T6" fmla="*/ 16 w 626"/>
                <a:gd name="T7" fmla="*/ 0 h 35"/>
                <a:gd name="T8" fmla="*/ 610 w 626"/>
                <a:gd name="T9" fmla="*/ 0 h 35"/>
                <a:gd name="T10" fmla="*/ 626 w 626"/>
                <a:gd name="T11" fmla="*/ 17 h 35"/>
                <a:gd name="T12" fmla="*/ 610 w 626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5">
                  <a:moveTo>
                    <a:pt x="610" y="35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7" y="35"/>
                    <a:pt x="0" y="26"/>
                    <a:pt x="0" y="17"/>
                  </a:cubicBezTo>
                  <a:cubicBezTo>
                    <a:pt x="0" y="9"/>
                    <a:pt x="7" y="0"/>
                    <a:pt x="16" y="0"/>
                  </a:cubicBezTo>
                  <a:cubicBezTo>
                    <a:pt x="610" y="0"/>
                    <a:pt x="610" y="0"/>
                    <a:pt x="610" y="0"/>
                  </a:cubicBezTo>
                  <a:cubicBezTo>
                    <a:pt x="619" y="0"/>
                    <a:pt x="626" y="9"/>
                    <a:pt x="626" y="17"/>
                  </a:cubicBezTo>
                  <a:cubicBezTo>
                    <a:pt x="626" y="26"/>
                    <a:pt x="619" y="35"/>
                    <a:pt x="610" y="35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103" name="Freeform 37"/>
            <p:cNvSpPr/>
            <p:nvPr/>
          </p:nvSpPr>
          <p:spPr bwMode="auto">
            <a:xfrm>
              <a:off x="5516539" y="5526511"/>
              <a:ext cx="931862" cy="407987"/>
            </a:xfrm>
            <a:custGeom>
              <a:avLst/>
              <a:gdLst>
                <a:gd name="T0" fmla="*/ 579 w 596"/>
                <a:gd name="T1" fmla="*/ 261 h 261"/>
                <a:gd name="T2" fmla="*/ 18 w 596"/>
                <a:gd name="T3" fmla="*/ 261 h 261"/>
                <a:gd name="T4" fmla="*/ 5 w 596"/>
                <a:gd name="T5" fmla="*/ 256 h 261"/>
                <a:gd name="T6" fmla="*/ 0 w 596"/>
                <a:gd name="T7" fmla="*/ 243 h 261"/>
                <a:gd name="T8" fmla="*/ 9 w 596"/>
                <a:gd name="T9" fmla="*/ 18 h 261"/>
                <a:gd name="T10" fmla="*/ 27 w 596"/>
                <a:gd name="T11" fmla="*/ 0 h 261"/>
                <a:gd name="T12" fmla="*/ 44 w 596"/>
                <a:gd name="T13" fmla="*/ 19 h 261"/>
                <a:gd name="T14" fmla="*/ 36 w 596"/>
                <a:gd name="T15" fmla="*/ 226 h 261"/>
                <a:gd name="T16" fmla="*/ 579 w 596"/>
                <a:gd name="T17" fmla="*/ 226 h 261"/>
                <a:gd name="T18" fmla="*/ 596 w 596"/>
                <a:gd name="T19" fmla="*/ 243 h 261"/>
                <a:gd name="T20" fmla="*/ 579 w 596"/>
                <a:gd name="T21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6" h="261">
                  <a:moveTo>
                    <a:pt x="579" y="261"/>
                  </a:moveTo>
                  <a:cubicBezTo>
                    <a:pt x="18" y="261"/>
                    <a:pt x="18" y="261"/>
                    <a:pt x="18" y="261"/>
                  </a:cubicBezTo>
                  <a:cubicBezTo>
                    <a:pt x="13" y="261"/>
                    <a:pt x="8" y="259"/>
                    <a:pt x="5" y="256"/>
                  </a:cubicBezTo>
                  <a:cubicBezTo>
                    <a:pt x="2" y="252"/>
                    <a:pt x="0" y="248"/>
                    <a:pt x="0" y="24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8"/>
                    <a:pt x="18" y="1"/>
                    <a:pt x="27" y="0"/>
                  </a:cubicBezTo>
                  <a:cubicBezTo>
                    <a:pt x="37" y="1"/>
                    <a:pt x="45" y="9"/>
                    <a:pt x="44" y="19"/>
                  </a:cubicBezTo>
                  <a:cubicBezTo>
                    <a:pt x="36" y="226"/>
                    <a:pt x="36" y="226"/>
                    <a:pt x="36" y="226"/>
                  </a:cubicBezTo>
                  <a:cubicBezTo>
                    <a:pt x="579" y="226"/>
                    <a:pt x="579" y="226"/>
                    <a:pt x="579" y="226"/>
                  </a:cubicBezTo>
                  <a:cubicBezTo>
                    <a:pt x="589" y="226"/>
                    <a:pt x="596" y="234"/>
                    <a:pt x="596" y="243"/>
                  </a:cubicBezTo>
                  <a:cubicBezTo>
                    <a:pt x="596" y="253"/>
                    <a:pt x="589" y="261"/>
                    <a:pt x="579" y="261"/>
                  </a:cubicBezTo>
                  <a:close/>
                </a:path>
              </a:pathLst>
            </a:cu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104" name="Oval 38"/>
            <p:cNvSpPr>
              <a:spLocks noChangeArrowheads="1"/>
            </p:cNvSpPr>
            <p:nvPr/>
          </p:nvSpPr>
          <p:spPr bwMode="auto">
            <a:xfrm>
              <a:off x="5437164" y="5783686"/>
              <a:ext cx="206375" cy="203200"/>
            </a:xfrm>
            <a:prstGeom prst="ellipse">
              <a:avLst/>
            </a:pr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  <p:sp>
          <p:nvSpPr>
            <p:cNvPr id="105" name="Oval 39"/>
            <p:cNvSpPr>
              <a:spLocks noChangeArrowheads="1"/>
            </p:cNvSpPr>
            <p:nvPr/>
          </p:nvSpPr>
          <p:spPr bwMode="auto">
            <a:xfrm>
              <a:off x="6272189" y="5783686"/>
              <a:ext cx="203200" cy="203200"/>
            </a:xfrm>
            <a:prstGeom prst="ellipse">
              <a:avLst/>
            </a:prstGeom>
            <a:solidFill>
              <a:srgbClr val="F39B12"/>
            </a:solidFill>
          </p:spPr>
          <p:txBody>
            <a:bodyPr vert="horz" lIns="0" tIns="103884" rIns="0" bIns="103884" anchor="ctr"/>
            <a:lstStyle/>
            <a:p>
              <a:pPr algn="ctr" defTabSz="404495">
                <a:buFont typeface="Arial" panose="020B0604020202020204"/>
                <a:buNone/>
              </a:pPr>
              <a:endParaRPr lang="en-US" sz="2400" b="1">
                <a:solidFill>
                  <a:sysClr val="window" lastClr="FFFFFF"/>
                </a:solidFill>
                <a:latin typeface="FontAwesome"/>
                <a:cs typeface="FontAwesome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322903" y="1956309"/>
            <a:ext cx="595426" cy="595426"/>
            <a:chOff x="2969109" y="1811684"/>
            <a:chExt cx="644881" cy="644881"/>
          </a:xfrm>
        </p:grpSpPr>
        <p:sp>
          <p:nvSpPr>
            <p:cNvPr id="69" name="Rounded Rectangle 68"/>
            <p:cNvSpPr/>
            <p:nvPr/>
          </p:nvSpPr>
          <p:spPr>
            <a:xfrm>
              <a:off x="2969109" y="1811684"/>
              <a:ext cx="644881" cy="644881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Title 1"/>
            <p:cNvSpPr txBox="1"/>
            <p:nvPr/>
          </p:nvSpPr>
          <p:spPr>
            <a:xfrm>
              <a:off x="2990850" y="1890141"/>
              <a:ext cx="601399" cy="562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P</a:t>
              </a:r>
              <a:endParaRPr lang="en-GB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514359" y="1947968"/>
            <a:ext cx="595426" cy="600595"/>
            <a:chOff x="8591760" y="1802650"/>
            <a:chExt cx="644881" cy="650480"/>
          </a:xfrm>
        </p:grpSpPr>
        <p:sp>
          <p:nvSpPr>
            <p:cNvPr id="75" name="Rounded Rectangle 74"/>
            <p:cNvSpPr/>
            <p:nvPr/>
          </p:nvSpPr>
          <p:spPr>
            <a:xfrm>
              <a:off x="8591760" y="1802650"/>
              <a:ext cx="644881" cy="64488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Title 1"/>
            <p:cNvSpPr txBox="1"/>
            <p:nvPr/>
          </p:nvSpPr>
          <p:spPr>
            <a:xfrm>
              <a:off x="8609621" y="1890141"/>
              <a:ext cx="601399" cy="562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T</a:t>
              </a:r>
              <a:endParaRPr lang="en-GB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514359" y="3421696"/>
            <a:ext cx="595426" cy="595426"/>
            <a:chOff x="8591760" y="3398784"/>
            <a:chExt cx="644881" cy="644881"/>
          </a:xfrm>
        </p:grpSpPr>
        <p:sp>
          <p:nvSpPr>
            <p:cNvPr id="78" name="Rounded Rectangle 77"/>
            <p:cNvSpPr/>
            <p:nvPr/>
          </p:nvSpPr>
          <p:spPr>
            <a:xfrm>
              <a:off x="8591760" y="3398784"/>
              <a:ext cx="644881" cy="644881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Title 1"/>
            <p:cNvSpPr txBox="1"/>
            <p:nvPr/>
          </p:nvSpPr>
          <p:spPr>
            <a:xfrm>
              <a:off x="8609621" y="3476618"/>
              <a:ext cx="601399" cy="562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E</a:t>
              </a:r>
              <a:endParaRPr lang="en-GB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514359" y="4894795"/>
            <a:ext cx="595426" cy="595426"/>
            <a:chOff x="8591760" y="4994237"/>
            <a:chExt cx="644881" cy="644881"/>
          </a:xfrm>
        </p:grpSpPr>
        <p:sp>
          <p:nvSpPr>
            <p:cNvPr id="92" name="Rounded Rectangle 91"/>
            <p:cNvSpPr/>
            <p:nvPr/>
          </p:nvSpPr>
          <p:spPr>
            <a:xfrm>
              <a:off x="8591760" y="4994237"/>
              <a:ext cx="644881" cy="644881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Title 1"/>
            <p:cNvSpPr txBox="1"/>
            <p:nvPr/>
          </p:nvSpPr>
          <p:spPr>
            <a:xfrm>
              <a:off x="8609621" y="5059677"/>
              <a:ext cx="601399" cy="562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L</a:t>
              </a:r>
              <a:endParaRPr lang="en-GB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322903" y="3430037"/>
            <a:ext cx="595426" cy="595426"/>
            <a:chOff x="2969109" y="3407818"/>
            <a:chExt cx="644881" cy="644881"/>
          </a:xfrm>
        </p:grpSpPr>
        <p:sp>
          <p:nvSpPr>
            <p:cNvPr id="72" name="Rounded Rectangle 71"/>
            <p:cNvSpPr/>
            <p:nvPr/>
          </p:nvSpPr>
          <p:spPr>
            <a:xfrm>
              <a:off x="2969109" y="3407818"/>
              <a:ext cx="644881" cy="644881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Title 1"/>
            <p:cNvSpPr txBox="1"/>
            <p:nvPr/>
          </p:nvSpPr>
          <p:spPr>
            <a:xfrm>
              <a:off x="2990850" y="3476618"/>
              <a:ext cx="601399" cy="562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E</a:t>
              </a:r>
              <a:endParaRPr lang="en-GB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22903" y="4903136"/>
            <a:ext cx="595426" cy="595426"/>
            <a:chOff x="2969109" y="5003271"/>
            <a:chExt cx="644881" cy="644881"/>
          </a:xfrm>
        </p:grpSpPr>
        <p:sp>
          <p:nvSpPr>
            <p:cNvPr id="89" name="Rounded Rectangle 88"/>
            <p:cNvSpPr/>
            <p:nvPr/>
          </p:nvSpPr>
          <p:spPr>
            <a:xfrm>
              <a:off x="2969109" y="5003271"/>
              <a:ext cx="644881" cy="64488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Title 1"/>
            <p:cNvSpPr txBox="1"/>
            <p:nvPr/>
          </p:nvSpPr>
          <p:spPr>
            <a:xfrm>
              <a:off x="2990850" y="5085163"/>
              <a:ext cx="601399" cy="5629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S</a:t>
              </a:r>
              <a:endParaRPr lang="en-GB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902103" y="3241823"/>
            <a:ext cx="2297198" cy="1183943"/>
            <a:chOff x="338644" y="1624422"/>
            <a:chExt cx="1941870" cy="1282280"/>
          </a:xfrm>
        </p:grpSpPr>
        <p:sp>
          <p:nvSpPr>
            <p:cNvPr id="126" name="TextBox 125"/>
            <p:cNvSpPr txBox="1"/>
            <p:nvPr/>
          </p:nvSpPr>
          <p:spPr>
            <a:xfrm>
              <a:off x="338644" y="1975293"/>
              <a:ext cx="1863826" cy="931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394844" y="1624422"/>
              <a:ext cx="188567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902103" y="4676279"/>
            <a:ext cx="2297197" cy="1183943"/>
            <a:chOff x="338644" y="1624422"/>
            <a:chExt cx="1941869" cy="1282280"/>
          </a:xfrm>
        </p:grpSpPr>
        <p:sp>
          <p:nvSpPr>
            <p:cNvPr id="129" name="TextBox 128"/>
            <p:cNvSpPr txBox="1"/>
            <p:nvPr/>
          </p:nvSpPr>
          <p:spPr>
            <a:xfrm>
              <a:off x="338644" y="1975293"/>
              <a:ext cx="1863826" cy="931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65182" y="1624422"/>
              <a:ext cx="181533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9214966" y="1736332"/>
            <a:ext cx="2074932" cy="1061098"/>
            <a:chOff x="251756" y="1624422"/>
            <a:chExt cx="1950714" cy="1149231"/>
          </a:xfrm>
        </p:grpSpPr>
        <p:sp>
          <p:nvSpPr>
            <p:cNvPr id="132" name="TextBox 131"/>
            <p:cNvSpPr txBox="1"/>
            <p:nvPr/>
          </p:nvSpPr>
          <p:spPr>
            <a:xfrm>
              <a:off x="338644" y="1975293"/>
              <a:ext cx="1863826" cy="7983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51756" y="1624422"/>
              <a:ext cx="186842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9214966" y="3241823"/>
            <a:ext cx="2074932" cy="1061098"/>
            <a:chOff x="251756" y="1624422"/>
            <a:chExt cx="1950714" cy="1149231"/>
          </a:xfrm>
        </p:grpSpPr>
        <p:sp>
          <p:nvSpPr>
            <p:cNvPr id="135" name="TextBox 134"/>
            <p:cNvSpPr txBox="1"/>
            <p:nvPr/>
          </p:nvSpPr>
          <p:spPr>
            <a:xfrm>
              <a:off x="338644" y="1975293"/>
              <a:ext cx="1863826" cy="7983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51756" y="1624422"/>
              <a:ext cx="195071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9214966" y="4681426"/>
            <a:ext cx="2074932" cy="1061098"/>
            <a:chOff x="251756" y="1624422"/>
            <a:chExt cx="1950714" cy="1149231"/>
          </a:xfrm>
        </p:grpSpPr>
        <p:sp>
          <p:nvSpPr>
            <p:cNvPr id="144" name="TextBox 143"/>
            <p:cNvSpPr txBox="1"/>
            <p:nvPr/>
          </p:nvSpPr>
          <p:spPr>
            <a:xfrm>
              <a:off x="338644" y="1975293"/>
              <a:ext cx="1863826" cy="7983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1756" y="1624422"/>
              <a:ext cx="186842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130"/>
          <p:cNvGrpSpPr/>
          <p:nvPr/>
        </p:nvGrpSpPr>
        <p:grpSpPr>
          <a:xfrm>
            <a:off x="1008115" y="4263186"/>
            <a:ext cx="9872663" cy="230188"/>
            <a:chOff x="1397000" y="1735138"/>
            <a:chExt cx="9872663" cy="230188"/>
          </a:xfrm>
        </p:grpSpPr>
        <p:sp>
          <p:nvSpPr>
            <p:cNvPr id="134" name="Rectangle 7"/>
            <p:cNvSpPr>
              <a:spLocks noChangeArrowheads="1"/>
            </p:cNvSpPr>
            <p:nvPr/>
          </p:nvSpPr>
          <p:spPr bwMode="auto">
            <a:xfrm>
              <a:off x="1614488" y="1839913"/>
              <a:ext cx="9437688" cy="20638"/>
            </a:xfrm>
            <a:prstGeom prst="rect">
              <a:avLst/>
            </a:pr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Oval 9"/>
            <p:cNvSpPr>
              <a:spLocks noChangeArrowheads="1"/>
            </p:cNvSpPr>
            <p:nvPr/>
          </p:nvSpPr>
          <p:spPr bwMode="auto">
            <a:xfrm>
              <a:off x="1406525" y="1746251"/>
              <a:ext cx="207963" cy="207963"/>
            </a:xfrm>
            <a:prstGeom prst="ellipse">
              <a:avLst/>
            </a:prstGeom>
            <a:solidFill>
              <a:srgbClr val="F2F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10"/>
            <p:cNvSpPr>
              <a:spLocks noEditPoints="1"/>
            </p:cNvSpPr>
            <p:nvPr/>
          </p:nvSpPr>
          <p:spPr bwMode="auto">
            <a:xfrm>
              <a:off x="1397000" y="1735138"/>
              <a:ext cx="228600" cy="230188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4 h 44"/>
                <a:gd name="T12" fmla="*/ 4 w 44"/>
                <a:gd name="T13" fmla="*/ 22 h 44"/>
                <a:gd name="T14" fmla="*/ 22 w 44"/>
                <a:gd name="T15" fmla="*/ 40 h 44"/>
                <a:gd name="T16" fmla="*/ 40 w 44"/>
                <a:gd name="T17" fmla="*/ 22 h 44"/>
                <a:gd name="T18" fmla="*/ 22 w 44"/>
                <a:gd name="T1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4"/>
                    <a:pt x="34" y="44"/>
                    <a:pt x="22" y="44"/>
                  </a:cubicBezTo>
                  <a:close/>
                  <a:moveTo>
                    <a:pt x="22" y="4"/>
                  </a:moveTo>
                  <a:cubicBezTo>
                    <a:pt x="12" y="4"/>
                    <a:pt x="4" y="12"/>
                    <a:pt x="4" y="22"/>
                  </a:cubicBezTo>
                  <a:cubicBezTo>
                    <a:pt x="4" y="32"/>
                    <a:pt x="12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2"/>
                    <a:pt x="32" y="4"/>
                    <a:pt x="22" y="4"/>
                  </a:cubicBezTo>
                  <a:close/>
                </a:path>
              </a:pathLst>
            </a:cu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Oval 11"/>
            <p:cNvSpPr>
              <a:spLocks noChangeArrowheads="1"/>
            </p:cNvSpPr>
            <p:nvPr/>
          </p:nvSpPr>
          <p:spPr bwMode="auto">
            <a:xfrm>
              <a:off x="11052175" y="1746251"/>
              <a:ext cx="206375" cy="207963"/>
            </a:xfrm>
            <a:prstGeom prst="ellipse">
              <a:avLst/>
            </a:prstGeom>
            <a:solidFill>
              <a:srgbClr val="F2F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12"/>
            <p:cNvSpPr>
              <a:spLocks noEditPoints="1"/>
            </p:cNvSpPr>
            <p:nvPr/>
          </p:nvSpPr>
          <p:spPr bwMode="auto">
            <a:xfrm>
              <a:off x="11041063" y="1735138"/>
              <a:ext cx="228600" cy="230188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4 h 44"/>
                <a:gd name="T12" fmla="*/ 4 w 44"/>
                <a:gd name="T13" fmla="*/ 22 h 44"/>
                <a:gd name="T14" fmla="*/ 22 w 44"/>
                <a:gd name="T15" fmla="*/ 40 h 44"/>
                <a:gd name="T16" fmla="*/ 40 w 44"/>
                <a:gd name="T17" fmla="*/ 22 h 44"/>
                <a:gd name="T18" fmla="*/ 22 w 44"/>
                <a:gd name="T1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4"/>
                    <a:pt x="34" y="44"/>
                    <a:pt x="22" y="44"/>
                  </a:cubicBezTo>
                  <a:close/>
                  <a:moveTo>
                    <a:pt x="22" y="4"/>
                  </a:moveTo>
                  <a:cubicBezTo>
                    <a:pt x="12" y="4"/>
                    <a:pt x="4" y="12"/>
                    <a:pt x="4" y="22"/>
                  </a:cubicBezTo>
                  <a:cubicBezTo>
                    <a:pt x="4" y="32"/>
                    <a:pt x="12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2"/>
                    <a:pt x="32" y="4"/>
                    <a:pt x="22" y="4"/>
                  </a:cubicBezTo>
                  <a:close/>
                </a:path>
              </a:pathLst>
            </a:custGeom>
            <a:solidFill>
              <a:srgbClr val="CA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Oval 14"/>
            <p:cNvSpPr>
              <a:spLocks noChangeArrowheads="1"/>
            </p:cNvSpPr>
            <p:nvPr/>
          </p:nvSpPr>
          <p:spPr bwMode="auto">
            <a:xfrm>
              <a:off x="3689350" y="1746251"/>
              <a:ext cx="206375" cy="2079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Oval 19"/>
            <p:cNvSpPr>
              <a:spLocks noChangeArrowheads="1"/>
            </p:cNvSpPr>
            <p:nvPr/>
          </p:nvSpPr>
          <p:spPr bwMode="auto">
            <a:xfrm>
              <a:off x="6176963" y="1746251"/>
              <a:ext cx="207963" cy="20796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2" name="Oval 270"/>
            <p:cNvSpPr>
              <a:spLocks noChangeArrowheads="1"/>
            </p:cNvSpPr>
            <p:nvPr/>
          </p:nvSpPr>
          <p:spPr bwMode="auto">
            <a:xfrm>
              <a:off x="8666163" y="1746251"/>
              <a:ext cx="207963" cy="20796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3033436" y="4555389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65000"/>
                  </a:schemeClr>
                </a:solidFill>
              </a:rPr>
              <a:t>2014</a:t>
            </a:r>
            <a:endParaRPr lang="id-ID" sz="1400" b="1" dirty="0">
              <a:solidFill>
                <a:schemeClr val="bg2">
                  <a:lumMod val="6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11320" y="4575924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65000"/>
                  </a:schemeClr>
                </a:solidFill>
              </a:rPr>
              <a:t>2013</a:t>
            </a:r>
            <a:endParaRPr lang="id-ID" sz="1400" b="1" dirty="0">
              <a:solidFill>
                <a:schemeClr val="bg2">
                  <a:lumMod val="6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366664" y="4590961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65000"/>
                  </a:schemeClr>
                </a:solidFill>
              </a:rPr>
              <a:t>2015</a:t>
            </a:r>
            <a:endParaRPr lang="id-ID" sz="1400" b="1" dirty="0">
              <a:solidFill>
                <a:schemeClr val="bg2">
                  <a:lumMod val="6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959846" y="4552225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65000"/>
                  </a:schemeClr>
                </a:solidFill>
              </a:rPr>
              <a:t>2016</a:t>
            </a:r>
            <a:endParaRPr lang="id-ID" sz="1400" b="1" dirty="0">
              <a:solidFill>
                <a:schemeClr val="bg2">
                  <a:lumMod val="6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355383" y="4552225"/>
            <a:ext cx="83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65000"/>
                  </a:schemeClr>
                </a:solidFill>
              </a:rPr>
              <a:t>2017</a:t>
            </a:r>
            <a:endParaRPr lang="id-ID" sz="1400" b="1" dirty="0">
              <a:solidFill>
                <a:schemeClr val="bg2">
                  <a:lumMod val="65000"/>
                </a:schemeClr>
              </a:solidFill>
            </a:endParaRPr>
          </a:p>
        </p:txBody>
      </p:sp>
      <p:sp>
        <p:nvSpPr>
          <p:cNvPr id="20" name="Shape 2787"/>
          <p:cNvSpPr/>
          <p:nvPr/>
        </p:nvSpPr>
        <p:spPr>
          <a:xfrm rot="19040544">
            <a:off x="2245164" y="1314601"/>
            <a:ext cx="2316975" cy="2380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/>
          </a:p>
        </p:txBody>
      </p:sp>
      <p:grpSp>
        <p:nvGrpSpPr>
          <p:cNvPr id="18" name="Group 158"/>
          <p:cNvGrpSpPr/>
          <p:nvPr/>
        </p:nvGrpSpPr>
        <p:grpSpPr>
          <a:xfrm>
            <a:off x="4252696" y="2979930"/>
            <a:ext cx="2956996" cy="810399"/>
            <a:chOff x="8027893" y="2583618"/>
            <a:chExt cx="2956996" cy="810399"/>
          </a:xfrm>
        </p:grpSpPr>
        <p:sp>
          <p:nvSpPr>
            <p:cNvPr id="19" name="Text Placeholder 5"/>
            <p:cNvSpPr txBox="1"/>
            <p:nvPr/>
          </p:nvSpPr>
          <p:spPr>
            <a:xfrm>
              <a:off x="8041341" y="2846037"/>
              <a:ext cx="2943548" cy="54798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lang="id-ID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10000"/>
                </a:lnSpc>
              </a:pPr>
              <a:endParaRPr lang="id-ID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60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Rectangle 74"/>
          <p:cNvSpPr/>
          <p:nvPr/>
        </p:nvSpPr>
        <p:spPr>
          <a:xfrm>
            <a:off x="182606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4" name="Rectangle 74"/>
          <p:cNvSpPr/>
          <p:nvPr/>
        </p:nvSpPr>
        <p:spPr>
          <a:xfrm>
            <a:off x="2464637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5" name="Rectangle 74"/>
          <p:cNvSpPr/>
          <p:nvPr/>
        </p:nvSpPr>
        <p:spPr>
          <a:xfrm>
            <a:off x="4953044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6" name="Rectangle 74"/>
          <p:cNvSpPr/>
          <p:nvPr/>
        </p:nvSpPr>
        <p:spPr>
          <a:xfrm>
            <a:off x="7442244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7" name="Rectangle 74"/>
          <p:cNvSpPr/>
          <p:nvPr/>
        </p:nvSpPr>
        <p:spPr>
          <a:xfrm>
            <a:off x="9827462" y="5099521"/>
            <a:ext cx="187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object 73"/>
          <p:cNvGrpSpPr/>
          <p:nvPr/>
        </p:nvGrpSpPr>
        <p:grpSpPr>
          <a:xfrm>
            <a:off x="856699" y="2521916"/>
            <a:ext cx="10492868" cy="2726157"/>
            <a:chOff x="642524" y="1696387"/>
            <a:chExt cx="7869651" cy="2044618"/>
          </a:xfrm>
        </p:grpSpPr>
        <p:cxnSp>
          <p:nvCxnSpPr>
            <p:cNvPr id="10" name="Straight Connector 148"/>
            <p:cNvCxnSpPr/>
            <p:nvPr/>
          </p:nvCxnSpPr>
          <p:spPr>
            <a:xfrm>
              <a:off x="642524" y="1696387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49"/>
            <p:cNvCxnSpPr/>
            <p:nvPr/>
          </p:nvCxnSpPr>
          <p:spPr>
            <a:xfrm>
              <a:off x="642524" y="2037157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50"/>
            <p:cNvCxnSpPr/>
            <p:nvPr/>
          </p:nvCxnSpPr>
          <p:spPr>
            <a:xfrm>
              <a:off x="642524" y="2377927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1"/>
            <p:cNvCxnSpPr/>
            <p:nvPr/>
          </p:nvCxnSpPr>
          <p:spPr>
            <a:xfrm>
              <a:off x="696500" y="2718697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52"/>
            <p:cNvCxnSpPr/>
            <p:nvPr/>
          </p:nvCxnSpPr>
          <p:spPr>
            <a:xfrm>
              <a:off x="642524" y="3059467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3"/>
            <p:cNvCxnSpPr/>
            <p:nvPr/>
          </p:nvCxnSpPr>
          <p:spPr>
            <a:xfrm>
              <a:off x="642524" y="3400237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4"/>
            <p:cNvCxnSpPr/>
            <p:nvPr/>
          </p:nvCxnSpPr>
          <p:spPr>
            <a:xfrm>
              <a:off x="642524" y="3741005"/>
              <a:ext cx="78156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Freeform 5"/>
          <p:cNvSpPr>
            <a:spLocks noChangeAspect="1"/>
          </p:cNvSpPr>
          <p:nvPr/>
        </p:nvSpPr>
        <p:spPr bwMode="auto">
          <a:xfrm>
            <a:off x="2115342" y="3531549"/>
            <a:ext cx="1492229" cy="1730080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1">
                  <a:lumMod val="75000"/>
                  <a:alpha val="95000"/>
                </a:schemeClr>
              </a:gs>
              <a:gs pos="49000">
                <a:schemeClr val="bg1">
                  <a:lumMod val="6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object  66"/>
          <p:cNvGrpSpPr/>
          <p:nvPr/>
        </p:nvGrpSpPr>
        <p:grpSpPr>
          <a:xfrm>
            <a:off x="2490935" y="2628261"/>
            <a:ext cx="741043" cy="741039"/>
            <a:chOff x="1744327" y="1785670"/>
            <a:chExt cx="555782" cy="555779"/>
          </a:xfrm>
        </p:grpSpPr>
        <p:sp>
          <p:nvSpPr>
            <p:cNvPr id="21" name="Teardrop 101"/>
            <p:cNvSpPr/>
            <p:nvPr/>
          </p:nvSpPr>
          <p:spPr>
            <a:xfrm rot="8100000">
              <a:off x="1744327" y="1785670"/>
              <a:ext cx="555782" cy="55577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Oval 104"/>
            <p:cNvSpPr/>
            <p:nvPr/>
          </p:nvSpPr>
          <p:spPr>
            <a:xfrm>
              <a:off x="1829504" y="1872130"/>
              <a:ext cx="385428" cy="385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55%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object 79"/>
          <p:cNvGrpSpPr/>
          <p:nvPr/>
        </p:nvGrpSpPr>
        <p:grpSpPr>
          <a:xfrm>
            <a:off x="2175368" y="5367812"/>
            <a:ext cx="1372171" cy="536156"/>
            <a:chOff x="1631527" y="3997281"/>
            <a:chExt cx="1029129" cy="402117"/>
          </a:xfrm>
        </p:grpSpPr>
        <p:sp>
          <p:nvSpPr>
            <p:cNvPr id="34" name="Oval 76"/>
            <p:cNvSpPr>
              <a:spLocks noChangeAspect="1"/>
            </p:cNvSpPr>
            <p:nvPr/>
          </p:nvSpPr>
          <p:spPr>
            <a:xfrm>
              <a:off x="2046000" y="3997281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78"/>
            <p:cNvSpPr txBox="1"/>
            <p:nvPr/>
          </p:nvSpPr>
          <p:spPr>
            <a:xfrm>
              <a:off x="1631527" y="4245557"/>
              <a:ext cx="1029129" cy="1538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3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sz="13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Freeform 5"/>
          <p:cNvSpPr/>
          <p:nvPr/>
        </p:nvSpPr>
        <p:spPr bwMode="auto">
          <a:xfrm>
            <a:off x="3607571" y="2742311"/>
            <a:ext cx="1884628" cy="2519319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49000">
                <a:schemeClr val="accent2"/>
              </a:gs>
              <a:gs pos="50000">
                <a:schemeClr val="accent2">
                  <a:lumMod val="50000"/>
                </a:schemeClr>
              </a:gs>
              <a:gs pos="49000">
                <a:schemeClr val="accent2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object  67"/>
          <p:cNvGrpSpPr/>
          <p:nvPr/>
        </p:nvGrpSpPr>
        <p:grpSpPr>
          <a:xfrm>
            <a:off x="4170896" y="1824627"/>
            <a:ext cx="741043" cy="741039"/>
            <a:chOff x="3004298" y="1182945"/>
            <a:chExt cx="555782" cy="555779"/>
          </a:xfrm>
        </p:grpSpPr>
        <p:sp>
          <p:nvSpPr>
            <p:cNvPr id="24" name="Teardrop 108"/>
            <p:cNvSpPr/>
            <p:nvPr/>
          </p:nvSpPr>
          <p:spPr>
            <a:xfrm rot="8100000">
              <a:off x="3004298" y="1182945"/>
              <a:ext cx="555782" cy="555779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Oval 111"/>
            <p:cNvSpPr/>
            <p:nvPr/>
          </p:nvSpPr>
          <p:spPr>
            <a:xfrm>
              <a:off x="3089475" y="1268121"/>
              <a:ext cx="385428" cy="385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object  80"/>
          <p:cNvGrpSpPr/>
          <p:nvPr/>
        </p:nvGrpSpPr>
        <p:grpSpPr>
          <a:xfrm>
            <a:off x="3863796" y="5367812"/>
            <a:ext cx="1372171" cy="536156"/>
            <a:chOff x="2897849" y="3997281"/>
            <a:chExt cx="1029129" cy="402117"/>
          </a:xfrm>
        </p:grpSpPr>
        <p:sp>
          <p:nvSpPr>
            <p:cNvPr id="39" name="Oval 81"/>
            <p:cNvSpPr>
              <a:spLocks noChangeAspect="1"/>
            </p:cNvSpPr>
            <p:nvPr/>
          </p:nvSpPr>
          <p:spPr>
            <a:xfrm>
              <a:off x="3305969" y="3997281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84"/>
            <p:cNvSpPr txBox="1"/>
            <p:nvPr/>
          </p:nvSpPr>
          <p:spPr>
            <a:xfrm>
              <a:off x="2897849" y="4245557"/>
              <a:ext cx="1029129" cy="1538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3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sz="13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5"/>
          <p:cNvSpPr/>
          <p:nvPr/>
        </p:nvSpPr>
        <p:spPr bwMode="auto">
          <a:xfrm>
            <a:off x="7299940" y="3279977"/>
            <a:ext cx="1605627" cy="1981652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4">
                  <a:lumMod val="75000"/>
                </a:schemeClr>
              </a:gs>
              <a:gs pos="49000">
                <a:schemeClr val="accent4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object  69"/>
          <p:cNvGrpSpPr/>
          <p:nvPr/>
        </p:nvGrpSpPr>
        <p:grpSpPr>
          <a:xfrm>
            <a:off x="7732232" y="2346911"/>
            <a:ext cx="741043" cy="741039"/>
            <a:chOff x="5675300" y="1574658"/>
            <a:chExt cx="555782" cy="555779"/>
          </a:xfrm>
        </p:grpSpPr>
        <p:sp>
          <p:nvSpPr>
            <p:cNvPr id="31" name="Teardrop 64"/>
            <p:cNvSpPr/>
            <p:nvPr/>
          </p:nvSpPr>
          <p:spPr>
            <a:xfrm rot="8100000">
              <a:off x="5675300" y="1574658"/>
              <a:ext cx="555782" cy="555779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65"/>
            <p:cNvSpPr/>
            <p:nvPr/>
          </p:nvSpPr>
          <p:spPr>
            <a:xfrm>
              <a:off x="5760477" y="1661118"/>
              <a:ext cx="385428" cy="385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object  82"/>
          <p:cNvGrpSpPr/>
          <p:nvPr/>
        </p:nvGrpSpPr>
        <p:grpSpPr>
          <a:xfrm>
            <a:off x="7416662" y="5367812"/>
            <a:ext cx="1372171" cy="536156"/>
            <a:chOff x="5562501" y="3997281"/>
            <a:chExt cx="1029129" cy="402117"/>
          </a:xfrm>
        </p:grpSpPr>
        <p:sp>
          <p:nvSpPr>
            <p:cNvPr id="44" name="Oval 86"/>
            <p:cNvSpPr>
              <a:spLocks noChangeAspect="1"/>
            </p:cNvSpPr>
            <p:nvPr/>
          </p:nvSpPr>
          <p:spPr>
            <a:xfrm>
              <a:off x="5986978" y="3997281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89"/>
            <p:cNvSpPr txBox="1"/>
            <p:nvPr/>
          </p:nvSpPr>
          <p:spPr>
            <a:xfrm>
              <a:off x="5562501" y="4245557"/>
              <a:ext cx="1029129" cy="1538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3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sz="13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 5"/>
          <p:cNvSpPr>
            <a:spLocks noChangeAspect="1"/>
          </p:cNvSpPr>
          <p:nvPr/>
        </p:nvSpPr>
        <p:spPr bwMode="auto">
          <a:xfrm>
            <a:off x="5492199" y="2943096"/>
            <a:ext cx="1807741" cy="2318533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3">
                  <a:lumMod val="50000"/>
                </a:schemeClr>
              </a:gs>
              <a:gs pos="49000">
                <a:schemeClr val="bg2">
                  <a:lumMod val="50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object  68"/>
          <p:cNvGrpSpPr/>
          <p:nvPr/>
        </p:nvGrpSpPr>
        <p:grpSpPr>
          <a:xfrm>
            <a:off x="6025548" y="2006277"/>
            <a:ext cx="741043" cy="741039"/>
            <a:chOff x="4395287" y="1319182"/>
            <a:chExt cx="555782" cy="555779"/>
          </a:xfrm>
        </p:grpSpPr>
        <p:sp>
          <p:nvSpPr>
            <p:cNvPr id="27" name="Teardrop 117"/>
            <p:cNvSpPr/>
            <p:nvPr/>
          </p:nvSpPr>
          <p:spPr>
            <a:xfrm rot="8100000">
              <a:off x="4395287" y="1319182"/>
              <a:ext cx="555782" cy="555779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120"/>
            <p:cNvSpPr/>
            <p:nvPr/>
          </p:nvSpPr>
          <p:spPr>
            <a:xfrm>
              <a:off x="4480464" y="1405642"/>
              <a:ext cx="385428" cy="385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70%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object  81"/>
          <p:cNvGrpSpPr/>
          <p:nvPr/>
        </p:nvGrpSpPr>
        <p:grpSpPr>
          <a:xfrm>
            <a:off x="5709980" y="5367812"/>
            <a:ext cx="1372171" cy="536156"/>
            <a:chOff x="4282488" y="3997281"/>
            <a:chExt cx="1029129" cy="402117"/>
          </a:xfrm>
        </p:grpSpPr>
        <p:sp>
          <p:nvSpPr>
            <p:cNvPr id="49" name="Oval 91"/>
            <p:cNvSpPr>
              <a:spLocks noChangeAspect="1"/>
            </p:cNvSpPr>
            <p:nvPr/>
          </p:nvSpPr>
          <p:spPr>
            <a:xfrm>
              <a:off x="4699764" y="3997281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93"/>
            <p:cNvSpPr txBox="1"/>
            <p:nvPr/>
          </p:nvSpPr>
          <p:spPr>
            <a:xfrm>
              <a:off x="4282488" y="4245557"/>
              <a:ext cx="1029129" cy="1538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3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sz="13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reeform 5"/>
          <p:cNvSpPr>
            <a:spLocks noChangeAspect="1"/>
          </p:cNvSpPr>
          <p:nvPr/>
        </p:nvSpPr>
        <p:spPr bwMode="auto">
          <a:xfrm>
            <a:off x="8883659" y="3874474"/>
            <a:ext cx="1123941" cy="1387156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48000">
                <a:srgbClr val="767171"/>
              </a:gs>
              <a:gs pos="50000">
                <a:srgbClr val="000000"/>
              </a:gs>
              <a:gs pos="49000">
                <a:schemeClr val="accent6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object  70"/>
          <p:cNvGrpSpPr/>
          <p:nvPr/>
        </p:nvGrpSpPr>
        <p:grpSpPr>
          <a:xfrm>
            <a:off x="9062408" y="2957061"/>
            <a:ext cx="741043" cy="741039"/>
            <a:chOff x="6672932" y="2032270"/>
            <a:chExt cx="555782" cy="555779"/>
          </a:xfrm>
        </p:grpSpPr>
        <p:sp>
          <p:nvSpPr>
            <p:cNvPr id="55" name="Teardrop 64"/>
            <p:cNvSpPr/>
            <p:nvPr/>
          </p:nvSpPr>
          <p:spPr>
            <a:xfrm rot="8100000">
              <a:off x="6672932" y="2032270"/>
              <a:ext cx="555782" cy="555779"/>
            </a:xfrm>
            <a:prstGeom prst="teardrop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65"/>
            <p:cNvSpPr/>
            <p:nvPr/>
          </p:nvSpPr>
          <p:spPr>
            <a:xfrm>
              <a:off x="6758109" y="2118730"/>
              <a:ext cx="385428" cy="385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object  83"/>
          <p:cNvGrpSpPr/>
          <p:nvPr/>
        </p:nvGrpSpPr>
        <p:grpSpPr>
          <a:xfrm>
            <a:off x="8746836" y="5367812"/>
            <a:ext cx="1372171" cy="536156"/>
            <a:chOff x="6560131" y="3997281"/>
            <a:chExt cx="1029129" cy="402117"/>
          </a:xfrm>
        </p:grpSpPr>
        <p:sp>
          <p:nvSpPr>
            <p:cNvPr id="58" name="Oval 86"/>
            <p:cNvSpPr>
              <a:spLocks noChangeAspect="1"/>
            </p:cNvSpPr>
            <p:nvPr/>
          </p:nvSpPr>
          <p:spPr>
            <a:xfrm>
              <a:off x="6974605" y="3997281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89"/>
            <p:cNvSpPr txBox="1"/>
            <p:nvPr/>
          </p:nvSpPr>
          <p:spPr>
            <a:xfrm>
              <a:off x="6560131" y="4245557"/>
              <a:ext cx="1029129" cy="1538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3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sz="13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5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en-US" altLang="zh-CN" sz="40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02/</a:t>
            </a:r>
            <a:r>
              <a:rPr lang="zh-CN" altLang="en-US" sz="40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研究过程与方法</a:t>
            </a:r>
            <a:endParaRPr lang="zh-CN" altLang="en-US" sz="40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03" y="1601797"/>
            <a:ext cx="2438682" cy="43805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14988" r="34095"/>
          <a:stretch>
            <a:fillRect/>
          </a:stretch>
        </p:blipFill>
        <p:spPr>
          <a:xfrm>
            <a:off x="1155688" y="2137938"/>
            <a:ext cx="1837728" cy="3163533"/>
          </a:xfrm>
          <a:prstGeom prst="rect">
            <a:avLst/>
          </a:prstGeom>
        </p:spPr>
      </p:pic>
      <p:sp>
        <p:nvSpPr>
          <p:cNvPr id="29" name="Rectangle 18"/>
          <p:cNvSpPr/>
          <p:nvPr/>
        </p:nvSpPr>
        <p:spPr>
          <a:xfrm>
            <a:off x="3240487" y="4874051"/>
            <a:ext cx="25880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3240487" y="4462595"/>
            <a:ext cx="1763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2"/>
          <p:cNvSpPr txBox="1"/>
          <p:nvPr/>
        </p:nvSpPr>
        <p:spPr>
          <a:xfrm>
            <a:off x="3141778" y="3267959"/>
            <a:ext cx="23211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0" b="1" dirty="0">
                <a:solidFill>
                  <a:srgbClr val="C139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7800" b="1" dirty="0">
              <a:solidFill>
                <a:srgbClr val="C139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Picture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20" y="1601797"/>
            <a:ext cx="2438682" cy="43805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22584" t="1344" r="9549"/>
          <a:stretch>
            <a:fillRect/>
          </a:stretch>
        </p:blipFill>
        <p:spPr>
          <a:xfrm>
            <a:off x="6771862" y="2137938"/>
            <a:ext cx="1811010" cy="3163533"/>
          </a:xfrm>
          <a:prstGeom prst="rect">
            <a:avLst/>
          </a:prstGeom>
        </p:spPr>
      </p:pic>
      <p:sp>
        <p:nvSpPr>
          <p:cNvPr id="31" name="Rectangle 20"/>
          <p:cNvSpPr/>
          <p:nvPr/>
        </p:nvSpPr>
        <p:spPr>
          <a:xfrm>
            <a:off x="8885862" y="4876662"/>
            <a:ext cx="25043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TextBox 21"/>
          <p:cNvSpPr txBox="1"/>
          <p:nvPr/>
        </p:nvSpPr>
        <p:spPr>
          <a:xfrm>
            <a:off x="8885862" y="4465206"/>
            <a:ext cx="1774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857902" y="3267959"/>
            <a:ext cx="23211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0" b="1" dirty="0">
                <a:solidFill>
                  <a:srgbClr val="F39B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7800" b="1" dirty="0">
              <a:solidFill>
                <a:srgbClr val="F39B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62" name="Shape 4662"/>
          <p:cNvSpPr/>
          <p:nvPr/>
        </p:nvSpPr>
        <p:spPr>
          <a:xfrm flipH="1">
            <a:off x="10423221" y="2833773"/>
            <a:ext cx="1062342" cy="1950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88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63" name="Shape 4663"/>
          <p:cNvSpPr/>
          <p:nvPr/>
        </p:nvSpPr>
        <p:spPr>
          <a:xfrm>
            <a:off x="706437" y="2833773"/>
            <a:ext cx="1062342" cy="1950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88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66" name="Shape 4666"/>
          <p:cNvSpPr/>
          <p:nvPr/>
        </p:nvSpPr>
        <p:spPr>
          <a:xfrm flipH="1">
            <a:off x="4854597" y="2851367"/>
            <a:ext cx="1237076" cy="1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75" name="Shape 4675"/>
          <p:cNvSpPr/>
          <p:nvPr/>
        </p:nvSpPr>
        <p:spPr>
          <a:xfrm>
            <a:off x="6091672" y="2230579"/>
            <a:ext cx="1" cy="620790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77" name="Shape 4677"/>
          <p:cNvSpPr/>
          <p:nvPr/>
        </p:nvSpPr>
        <p:spPr>
          <a:xfrm flipH="1" flipV="1">
            <a:off x="2375589" y="2851367"/>
            <a:ext cx="1818980" cy="1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79" name="Shape 4679"/>
          <p:cNvSpPr/>
          <p:nvPr/>
        </p:nvSpPr>
        <p:spPr>
          <a:xfrm flipH="1">
            <a:off x="6091672" y="2851367"/>
            <a:ext cx="1203187" cy="1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1" name="Shape 4681"/>
          <p:cNvSpPr/>
          <p:nvPr/>
        </p:nvSpPr>
        <p:spPr>
          <a:xfrm flipH="1" flipV="1">
            <a:off x="7995439" y="2851367"/>
            <a:ext cx="1818980" cy="1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3" name="Shape 4683"/>
          <p:cNvSpPr/>
          <p:nvPr/>
        </p:nvSpPr>
        <p:spPr>
          <a:xfrm>
            <a:off x="6091672" y="2845583"/>
            <a:ext cx="6665" cy="6665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5" name="Shape 4685"/>
          <p:cNvSpPr/>
          <p:nvPr/>
        </p:nvSpPr>
        <p:spPr>
          <a:xfrm flipH="1">
            <a:off x="2375589" y="4773109"/>
            <a:ext cx="1818980" cy="1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8" name="Shape 4688"/>
          <p:cNvSpPr/>
          <p:nvPr/>
        </p:nvSpPr>
        <p:spPr>
          <a:xfrm flipH="1">
            <a:off x="7995439" y="4773109"/>
            <a:ext cx="1818980" cy="1"/>
          </a:xfrm>
          <a:prstGeom prst="line">
            <a:avLst/>
          </a:prstGeom>
          <a:ln w="88900">
            <a:solidFill>
              <a:srgbClr val="BBBFC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91" name="Shape 4691"/>
          <p:cNvSpPr/>
          <p:nvPr/>
        </p:nvSpPr>
        <p:spPr>
          <a:xfrm flipH="1">
            <a:off x="6091672" y="2869352"/>
            <a:ext cx="1" cy="2064398"/>
          </a:xfrm>
          <a:prstGeom prst="line">
            <a:avLst/>
          </a:prstGeom>
          <a:ln w="88900">
            <a:solidFill>
              <a:srgbClr val="BBBFC3"/>
            </a:solidFill>
            <a:miter lim="400000"/>
            <a:tailEnd type="arrow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94" name="Group 4694"/>
          <p:cNvGrpSpPr/>
          <p:nvPr/>
        </p:nvGrpSpPr>
        <p:grpSpPr>
          <a:xfrm>
            <a:off x="9759954" y="4407698"/>
            <a:ext cx="720784" cy="720783"/>
            <a:chOff x="0" y="0"/>
            <a:chExt cx="1441565" cy="1441565"/>
          </a:xfrm>
        </p:grpSpPr>
        <p:sp>
          <p:nvSpPr>
            <p:cNvPr id="4692" name="Shape 4692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8911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93" name="Shape 4693"/>
            <p:cNvSpPr/>
            <p:nvPr/>
          </p:nvSpPr>
          <p:spPr>
            <a:xfrm>
              <a:off x="313247" y="407096"/>
              <a:ext cx="698826" cy="69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8045" y="20080"/>
                  </a:moveTo>
                  <a:cubicBezTo>
                    <a:pt x="18045" y="20918"/>
                    <a:pt x="17374" y="21600"/>
                    <a:pt x="16546" y="21600"/>
                  </a:cubicBezTo>
                  <a:cubicBezTo>
                    <a:pt x="15718" y="21600"/>
                    <a:pt x="15048" y="20918"/>
                    <a:pt x="15048" y="20080"/>
                  </a:cubicBezTo>
                  <a:cubicBezTo>
                    <a:pt x="15048" y="19243"/>
                    <a:pt x="15718" y="18565"/>
                    <a:pt x="16546" y="18565"/>
                  </a:cubicBezTo>
                  <a:cubicBezTo>
                    <a:pt x="17374" y="18565"/>
                    <a:pt x="18045" y="19243"/>
                    <a:pt x="18045" y="20080"/>
                  </a:cubicBezTo>
                  <a:cubicBezTo>
                    <a:pt x="18045" y="20080"/>
                    <a:pt x="18045" y="20080"/>
                    <a:pt x="18045" y="20080"/>
                  </a:cubicBezTo>
                  <a:close/>
                  <a:moveTo>
                    <a:pt x="13084" y="20080"/>
                  </a:moveTo>
                  <a:cubicBezTo>
                    <a:pt x="13084" y="20918"/>
                    <a:pt x="12409" y="21600"/>
                    <a:pt x="11582" y="21600"/>
                  </a:cubicBezTo>
                  <a:cubicBezTo>
                    <a:pt x="10753" y="21600"/>
                    <a:pt x="10083" y="20918"/>
                    <a:pt x="10083" y="20080"/>
                  </a:cubicBezTo>
                  <a:cubicBezTo>
                    <a:pt x="10083" y="19243"/>
                    <a:pt x="10753" y="18565"/>
                    <a:pt x="11582" y="18565"/>
                  </a:cubicBezTo>
                  <a:cubicBezTo>
                    <a:pt x="12409" y="18565"/>
                    <a:pt x="13084" y="19243"/>
                    <a:pt x="13084" y="20080"/>
                  </a:cubicBezTo>
                  <a:cubicBezTo>
                    <a:pt x="13084" y="20080"/>
                    <a:pt x="13084" y="20080"/>
                    <a:pt x="13084" y="20080"/>
                  </a:cubicBezTo>
                  <a:close/>
                  <a:moveTo>
                    <a:pt x="15844" y="13343"/>
                  </a:moveTo>
                  <a:lnTo>
                    <a:pt x="15844" y="11840"/>
                  </a:lnTo>
                  <a:lnTo>
                    <a:pt x="17354" y="11840"/>
                  </a:lnTo>
                  <a:lnTo>
                    <a:pt x="16664" y="13343"/>
                  </a:lnTo>
                  <a:cubicBezTo>
                    <a:pt x="16664" y="13343"/>
                    <a:pt x="15844" y="13343"/>
                    <a:pt x="15844" y="13343"/>
                  </a:cubicBezTo>
                  <a:close/>
                  <a:moveTo>
                    <a:pt x="12535" y="11840"/>
                  </a:moveTo>
                  <a:lnTo>
                    <a:pt x="14765" y="11840"/>
                  </a:lnTo>
                  <a:lnTo>
                    <a:pt x="14765" y="13343"/>
                  </a:lnTo>
                  <a:lnTo>
                    <a:pt x="12535" y="13343"/>
                  </a:lnTo>
                  <a:cubicBezTo>
                    <a:pt x="12535" y="13343"/>
                    <a:pt x="12535" y="11840"/>
                    <a:pt x="12535" y="11840"/>
                  </a:cubicBezTo>
                  <a:close/>
                  <a:moveTo>
                    <a:pt x="10091" y="13343"/>
                  </a:moveTo>
                  <a:cubicBezTo>
                    <a:pt x="10059" y="13343"/>
                    <a:pt x="10030" y="13331"/>
                    <a:pt x="10002" y="13314"/>
                  </a:cubicBezTo>
                  <a:lnTo>
                    <a:pt x="9546" y="11840"/>
                  </a:lnTo>
                  <a:lnTo>
                    <a:pt x="11456" y="11840"/>
                  </a:lnTo>
                  <a:lnTo>
                    <a:pt x="11456" y="13343"/>
                  </a:lnTo>
                  <a:cubicBezTo>
                    <a:pt x="11456" y="13343"/>
                    <a:pt x="10091" y="13343"/>
                    <a:pt x="10091" y="13343"/>
                  </a:cubicBezTo>
                  <a:close/>
                  <a:moveTo>
                    <a:pt x="11945" y="2124"/>
                  </a:moveTo>
                  <a:lnTo>
                    <a:pt x="14402" y="5019"/>
                  </a:lnTo>
                  <a:lnTo>
                    <a:pt x="9489" y="5019"/>
                  </a:lnTo>
                  <a:cubicBezTo>
                    <a:pt x="9489" y="5019"/>
                    <a:pt x="11945" y="2124"/>
                    <a:pt x="11945" y="2124"/>
                  </a:cubicBezTo>
                  <a:close/>
                  <a:moveTo>
                    <a:pt x="16922" y="2577"/>
                  </a:moveTo>
                  <a:lnTo>
                    <a:pt x="18130" y="5019"/>
                  </a:lnTo>
                  <a:lnTo>
                    <a:pt x="16579" y="5019"/>
                  </a:lnTo>
                  <a:lnTo>
                    <a:pt x="15124" y="3305"/>
                  </a:lnTo>
                  <a:cubicBezTo>
                    <a:pt x="15124" y="3305"/>
                    <a:pt x="16922" y="2577"/>
                    <a:pt x="16922" y="2577"/>
                  </a:cubicBezTo>
                  <a:close/>
                  <a:moveTo>
                    <a:pt x="15844" y="9330"/>
                  </a:moveTo>
                  <a:lnTo>
                    <a:pt x="18510" y="9330"/>
                  </a:lnTo>
                  <a:lnTo>
                    <a:pt x="17855" y="10753"/>
                  </a:lnTo>
                  <a:lnTo>
                    <a:pt x="15844" y="10753"/>
                  </a:lnTo>
                  <a:cubicBezTo>
                    <a:pt x="15844" y="10753"/>
                    <a:pt x="15844" y="9330"/>
                    <a:pt x="15844" y="9330"/>
                  </a:cubicBezTo>
                  <a:close/>
                  <a:moveTo>
                    <a:pt x="12535" y="9330"/>
                  </a:moveTo>
                  <a:lnTo>
                    <a:pt x="14765" y="9330"/>
                  </a:lnTo>
                  <a:lnTo>
                    <a:pt x="14765" y="10753"/>
                  </a:lnTo>
                  <a:lnTo>
                    <a:pt x="12535" y="10753"/>
                  </a:lnTo>
                  <a:cubicBezTo>
                    <a:pt x="12535" y="10753"/>
                    <a:pt x="12535" y="9330"/>
                    <a:pt x="12535" y="9330"/>
                  </a:cubicBezTo>
                  <a:close/>
                  <a:moveTo>
                    <a:pt x="8766" y="9330"/>
                  </a:moveTo>
                  <a:lnTo>
                    <a:pt x="11456" y="9330"/>
                  </a:lnTo>
                  <a:lnTo>
                    <a:pt x="11456" y="10753"/>
                  </a:lnTo>
                  <a:lnTo>
                    <a:pt x="9206" y="10753"/>
                  </a:lnTo>
                  <a:cubicBezTo>
                    <a:pt x="9206" y="10753"/>
                    <a:pt x="8766" y="9330"/>
                    <a:pt x="8766" y="9330"/>
                  </a:cubicBezTo>
                  <a:close/>
                  <a:moveTo>
                    <a:pt x="11456" y="8240"/>
                  </a:moveTo>
                  <a:lnTo>
                    <a:pt x="8427" y="8240"/>
                  </a:lnTo>
                  <a:lnTo>
                    <a:pt x="8031" y="6974"/>
                  </a:lnTo>
                  <a:cubicBezTo>
                    <a:pt x="8007" y="6880"/>
                    <a:pt x="7986" y="6802"/>
                    <a:pt x="7974" y="6741"/>
                  </a:cubicBezTo>
                  <a:lnTo>
                    <a:pt x="11456" y="6741"/>
                  </a:lnTo>
                  <a:cubicBezTo>
                    <a:pt x="11456" y="6741"/>
                    <a:pt x="11456" y="8240"/>
                    <a:pt x="11456" y="8240"/>
                  </a:cubicBezTo>
                  <a:close/>
                  <a:moveTo>
                    <a:pt x="14769" y="8240"/>
                  </a:moveTo>
                  <a:lnTo>
                    <a:pt x="12535" y="8240"/>
                  </a:lnTo>
                  <a:lnTo>
                    <a:pt x="12535" y="6741"/>
                  </a:lnTo>
                  <a:lnTo>
                    <a:pt x="14765" y="6741"/>
                  </a:lnTo>
                  <a:lnTo>
                    <a:pt x="14765" y="8240"/>
                  </a:lnTo>
                  <a:cubicBezTo>
                    <a:pt x="14765" y="8240"/>
                    <a:pt x="14769" y="8240"/>
                    <a:pt x="14769" y="8240"/>
                  </a:cubicBezTo>
                  <a:close/>
                  <a:moveTo>
                    <a:pt x="19665" y="6741"/>
                  </a:moveTo>
                  <a:cubicBezTo>
                    <a:pt x="19657" y="6798"/>
                    <a:pt x="19641" y="6863"/>
                    <a:pt x="19612" y="6936"/>
                  </a:cubicBezTo>
                  <a:lnTo>
                    <a:pt x="19011" y="8240"/>
                  </a:lnTo>
                  <a:lnTo>
                    <a:pt x="15844" y="8240"/>
                  </a:lnTo>
                  <a:lnTo>
                    <a:pt x="15844" y="6741"/>
                  </a:lnTo>
                  <a:cubicBezTo>
                    <a:pt x="15844" y="6741"/>
                    <a:pt x="19665" y="6741"/>
                    <a:pt x="19665" y="6741"/>
                  </a:cubicBezTo>
                  <a:close/>
                  <a:moveTo>
                    <a:pt x="18203" y="14070"/>
                  </a:moveTo>
                  <a:lnTo>
                    <a:pt x="21171" y="7623"/>
                  </a:lnTo>
                  <a:cubicBezTo>
                    <a:pt x="21600" y="6578"/>
                    <a:pt x="21414" y="5221"/>
                    <a:pt x="19996" y="5054"/>
                  </a:cubicBezTo>
                  <a:lnTo>
                    <a:pt x="18061" y="1142"/>
                  </a:lnTo>
                  <a:cubicBezTo>
                    <a:pt x="17871" y="750"/>
                    <a:pt x="17415" y="579"/>
                    <a:pt x="17015" y="739"/>
                  </a:cubicBezTo>
                  <a:lnTo>
                    <a:pt x="14151" y="1896"/>
                  </a:lnTo>
                  <a:cubicBezTo>
                    <a:pt x="14098" y="1916"/>
                    <a:pt x="14058" y="1956"/>
                    <a:pt x="14009" y="1989"/>
                  </a:cubicBezTo>
                  <a:lnTo>
                    <a:pt x="12576" y="290"/>
                  </a:lnTo>
                  <a:cubicBezTo>
                    <a:pt x="12418" y="106"/>
                    <a:pt x="12188" y="0"/>
                    <a:pt x="11945" y="0"/>
                  </a:cubicBezTo>
                  <a:cubicBezTo>
                    <a:pt x="11703" y="0"/>
                    <a:pt x="11472" y="106"/>
                    <a:pt x="11315" y="290"/>
                  </a:cubicBezTo>
                  <a:lnTo>
                    <a:pt x="7283" y="5049"/>
                  </a:lnTo>
                  <a:cubicBezTo>
                    <a:pt x="7276" y="5057"/>
                    <a:pt x="7276" y="5069"/>
                    <a:pt x="7271" y="5078"/>
                  </a:cubicBezTo>
                  <a:cubicBezTo>
                    <a:pt x="6839" y="3599"/>
                    <a:pt x="6516" y="2488"/>
                    <a:pt x="6444" y="2226"/>
                  </a:cubicBezTo>
                  <a:cubicBezTo>
                    <a:pt x="6120" y="1127"/>
                    <a:pt x="5542" y="0"/>
                    <a:pt x="3696" y="0"/>
                  </a:cubicBezTo>
                  <a:lnTo>
                    <a:pt x="828" y="0"/>
                  </a:lnTo>
                  <a:cubicBezTo>
                    <a:pt x="372" y="0"/>
                    <a:pt x="0" y="375"/>
                    <a:pt x="0" y="836"/>
                  </a:cubicBezTo>
                  <a:cubicBezTo>
                    <a:pt x="0" y="1299"/>
                    <a:pt x="372" y="1675"/>
                    <a:pt x="828" y="1675"/>
                  </a:cubicBezTo>
                  <a:lnTo>
                    <a:pt x="3696" y="1675"/>
                  </a:lnTo>
                  <a:cubicBezTo>
                    <a:pt x="4371" y="1675"/>
                    <a:pt x="4593" y="1800"/>
                    <a:pt x="4852" y="2700"/>
                  </a:cubicBezTo>
                  <a:cubicBezTo>
                    <a:pt x="5130" y="3656"/>
                    <a:pt x="8726" y="16035"/>
                    <a:pt x="8726" y="16035"/>
                  </a:cubicBezTo>
                  <a:cubicBezTo>
                    <a:pt x="8734" y="16060"/>
                    <a:pt x="8746" y="16089"/>
                    <a:pt x="8754" y="16117"/>
                  </a:cubicBezTo>
                  <a:cubicBezTo>
                    <a:pt x="8794" y="16207"/>
                    <a:pt x="9707" y="18409"/>
                    <a:pt x="12006" y="18409"/>
                  </a:cubicBezTo>
                  <a:lnTo>
                    <a:pt x="18485" y="18409"/>
                  </a:lnTo>
                  <a:cubicBezTo>
                    <a:pt x="18941" y="18409"/>
                    <a:pt x="19313" y="18034"/>
                    <a:pt x="19313" y="17572"/>
                  </a:cubicBezTo>
                  <a:cubicBezTo>
                    <a:pt x="19313" y="17110"/>
                    <a:pt x="18941" y="16734"/>
                    <a:pt x="18485" y="16734"/>
                  </a:cubicBezTo>
                  <a:lnTo>
                    <a:pt x="12006" y="16734"/>
                  </a:lnTo>
                  <a:cubicBezTo>
                    <a:pt x="10919" y="16734"/>
                    <a:pt x="10386" y="15700"/>
                    <a:pt x="10301" y="15513"/>
                  </a:cubicBezTo>
                  <a:cubicBezTo>
                    <a:pt x="10277" y="15435"/>
                    <a:pt x="10232" y="15280"/>
                    <a:pt x="10168" y="15059"/>
                  </a:cubicBezTo>
                  <a:lnTo>
                    <a:pt x="16874" y="15059"/>
                  </a:lnTo>
                  <a:cubicBezTo>
                    <a:pt x="17726" y="15059"/>
                    <a:pt x="18122" y="14340"/>
                    <a:pt x="18203" y="14070"/>
                  </a:cubicBezTo>
                  <a:cubicBezTo>
                    <a:pt x="18203" y="14070"/>
                    <a:pt x="18203" y="14070"/>
                    <a:pt x="18203" y="1407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97" name="Group 4697"/>
          <p:cNvGrpSpPr/>
          <p:nvPr/>
        </p:nvGrpSpPr>
        <p:grpSpPr>
          <a:xfrm>
            <a:off x="7272896" y="4407698"/>
            <a:ext cx="720783" cy="720783"/>
            <a:chOff x="0" y="0"/>
            <a:chExt cx="1441565" cy="1441565"/>
          </a:xfrm>
        </p:grpSpPr>
        <p:sp>
          <p:nvSpPr>
            <p:cNvPr id="4695" name="Shape 4695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96" name="Shape 4696"/>
            <p:cNvSpPr/>
            <p:nvPr/>
          </p:nvSpPr>
          <p:spPr>
            <a:xfrm>
              <a:off x="312326" y="322398"/>
              <a:ext cx="816913" cy="81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93" extrusionOk="0">
                  <a:moveTo>
                    <a:pt x="10580" y="1"/>
                  </a:moveTo>
                  <a:cubicBezTo>
                    <a:pt x="10033" y="9"/>
                    <a:pt x="9486" y="63"/>
                    <a:pt x="8951" y="156"/>
                  </a:cubicBezTo>
                  <a:cubicBezTo>
                    <a:pt x="8786" y="183"/>
                    <a:pt x="8638" y="274"/>
                    <a:pt x="8546" y="414"/>
                  </a:cubicBezTo>
                  <a:cubicBezTo>
                    <a:pt x="8454" y="553"/>
                    <a:pt x="8430" y="727"/>
                    <a:pt x="8469" y="890"/>
                  </a:cubicBezTo>
                  <a:cubicBezTo>
                    <a:pt x="8560" y="1259"/>
                    <a:pt x="8533" y="1644"/>
                    <a:pt x="8399" y="1992"/>
                  </a:cubicBezTo>
                  <a:cubicBezTo>
                    <a:pt x="8128" y="2701"/>
                    <a:pt x="7441" y="3178"/>
                    <a:pt x="6686" y="3178"/>
                  </a:cubicBezTo>
                  <a:cubicBezTo>
                    <a:pt x="6462" y="3178"/>
                    <a:pt x="6243" y="3132"/>
                    <a:pt x="6031" y="3049"/>
                  </a:cubicBezTo>
                  <a:cubicBezTo>
                    <a:pt x="5672" y="2911"/>
                    <a:pt x="5369" y="2662"/>
                    <a:pt x="5152" y="2327"/>
                  </a:cubicBezTo>
                  <a:cubicBezTo>
                    <a:pt x="5062" y="2187"/>
                    <a:pt x="4913" y="2092"/>
                    <a:pt x="4748" y="2063"/>
                  </a:cubicBezTo>
                  <a:cubicBezTo>
                    <a:pt x="4583" y="2033"/>
                    <a:pt x="4420" y="2079"/>
                    <a:pt x="4286" y="2179"/>
                  </a:cubicBezTo>
                  <a:cubicBezTo>
                    <a:pt x="3405" y="2844"/>
                    <a:pt x="2633" y="3634"/>
                    <a:pt x="1995" y="4537"/>
                  </a:cubicBezTo>
                  <a:cubicBezTo>
                    <a:pt x="1898" y="4675"/>
                    <a:pt x="1864" y="4848"/>
                    <a:pt x="1899" y="5014"/>
                  </a:cubicBezTo>
                  <a:cubicBezTo>
                    <a:pt x="1933" y="5180"/>
                    <a:pt x="2032" y="5320"/>
                    <a:pt x="2175" y="5407"/>
                  </a:cubicBezTo>
                  <a:cubicBezTo>
                    <a:pt x="2503" y="5602"/>
                    <a:pt x="2760" y="5892"/>
                    <a:pt x="2913" y="6238"/>
                  </a:cubicBezTo>
                  <a:cubicBezTo>
                    <a:pt x="3113" y="6688"/>
                    <a:pt x="3120" y="7188"/>
                    <a:pt x="2945" y="7649"/>
                  </a:cubicBezTo>
                  <a:cubicBezTo>
                    <a:pt x="2769" y="8109"/>
                    <a:pt x="2425" y="8473"/>
                    <a:pt x="1976" y="8674"/>
                  </a:cubicBezTo>
                  <a:cubicBezTo>
                    <a:pt x="1617" y="8834"/>
                    <a:pt x="1218" y="8868"/>
                    <a:pt x="834" y="8783"/>
                  </a:cubicBezTo>
                  <a:cubicBezTo>
                    <a:pt x="669" y="8746"/>
                    <a:pt x="499" y="8785"/>
                    <a:pt x="359" y="8880"/>
                  </a:cubicBezTo>
                  <a:cubicBezTo>
                    <a:pt x="222" y="8976"/>
                    <a:pt x="133" y="9125"/>
                    <a:pt x="109" y="9293"/>
                  </a:cubicBezTo>
                  <a:cubicBezTo>
                    <a:pt x="-48" y="10398"/>
                    <a:pt x="-37" y="11510"/>
                    <a:pt x="147" y="12598"/>
                  </a:cubicBezTo>
                  <a:cubicBezTo>
                    <a:pt x="175" y="12765"/>
                    <a:pt x="276" y="12914"/>
                    <a:pt x="417" y="13004"/>
                  </a:cubicBezTo>
                  <a:cubicBezTo>
                    <a:pt x="560" y="13097"/>
                    <a:pt x="733" y="13125"/>
                    <a:pt x="898" y="13081"/>
                  </a:cubicBezTo>
                  <a:cubicBezTo>
                    <a:pt x="1273" y="12983"/>
                    <a:pt x="1660" y="13001"/>
                    <a:pt x="2015" y="13139"/>
                  </a:cubicBezTo>
                  <a:cubicBezTo>
                    <a:pt x="2472" y="13317"/>
                    <a:pt x="2837" y="13657"/>
                    <a:pt x="3035" y="14106"/>
                  </a:cubicBezTo>
                  <a:cubicBezTo>
                    <a:pt x="3235" y="14555"/>
                    <a:pt x="3248" y="15062"/>
                    <a:pt x="3073" y="15523"/>
                  </a:cubicBezTo>
                  <a:cubicBezTo>
                    <a:pt x="2933" y="15890"/>
                    <a:pt x="2677" y="16194"/>
                    <a:pt x="2329" y="16412"/>
                  </a:cubicBezTo>
                  <a:cubicBezTo>
                    <a:pt x="2186" y="16501"/>
                    <a:pt x="2083" y="16651"/>
                    <a:pt x="2053" y="16818"/>
                  </a:cubicBezTo>
                  <a:cubicBezTo>
                    <a:pt x="2022" y="16986"/>
                    <a:pt x="2060" y="17153"/>
                    <a:pt x="2162" y="17289"/>
                  </a:cubicBezTo>
                  <a:cubicBezTo>
                    <a:pt x="2829" y="18182"/>
                    <a:pt x="3632" y="18961"/>
                    <a:pt x="4536" y="19602"/>
                  </a:cubicBezTo>
                  <a:cubicBezTo>
                    <a:pt x="4673" y="19700"/>
                    <a:pt x="4846" y="19736"/>
                    <a:pt x="5011" y="19699"/>
                  </a:cubicBezTo>
                  <a:cubicBezTo>
                    <a:pt x="5175" y="19663"/>
                    <a:pt x="5318" y="19563"/>
                    <a:pt x="5402" y="19415"/>
                  </a:cubicBezTo>
                  <a:cubicBezTo>
                    <a:pt x="5599" y="19074"/>
                    <a:pt x="5890" y="18808"/>
                    <a:pt x="6243" y="18648"/>
                  </a:cubicBezTo>
                  <a:cubicBezTo>
                    <a:pt x="6481" y="18544"/>
                    <a:pt x="6730" y="18487"/>
                    <a:pt x="6987" y="18487"/>
                  </a:cubicBezTo>
                  <a:cubicBezTo>
                    <a:pt x="7711" y="18487"/>
                    <a:pt x="8374" y="18917"/>
                    <a:pt x="8668" y="19583"/>
                  </a:cubicBezTo>
                  <a:cubicBezTo>
                    <a:pt x="8831" y="19951"/>
                    <a:pt x="8870" y="20359"/>
                    <a:pt x="8777" y="20755"/>
                  </a:cubicBezTo>
                  <a:cubicBezTo>
                    <a:pt x="8740" y="20920"/>
                    <a:pt x="8771" y="21092"/>
                    <a:pt x="8867" y="21232"/>
                  </a:cubicBezTo>
                  <a:cubicBezTo>
                    <a:pt x="8963" y="21372"/>
                    <a:pt x="9111" y="21466"/>
                    <a:pt x="9278" y="21490"/>
                  </a:cubicBezTo>
                  <a:cubicBezTo>
                    <a:pt x="9769" y="21559"/>
                    <a:pt x="10272" y="21593"/>
                    <a:pt x="10766" y="21593"/>
                  </a:cubicBezTo>
                  <a:cubicBezTo>
                    <a:pt x="11374" y="21593"/>
                    <a:pt x="11984" y="21542"/>
                    <a:pt x="12582" y="21438"/>
                  </a:cubicBezTo>
                  <a:cubicBezTo>
                    <a:pt x="12749" y="21409"/>
                    <a:pt x="12894" y="21312"/>
                    <a:pt x="12986" y="21168"/>
                  </a:cubicBezTo>
                  <a:cubicBezTo>
                    <a:pt x="13077" y="21024"/>
                    <a:pt x="13109" y="20850"/>
                    <a:pt x="13063" y="20684"/>
                  </a:cubicBezTo>
                  <a:cubicBezTo>
                    <a:pt x="12962" y="20303"/>
                    <a:pt x="12975" y="19909"/>
                    <a:pt x="13115" y="19550"/>
                  </a:cubicBezTo>
                  <a:cubicBezTo>
                    <a:pt x="13385" y="18842"/>
                    <a:pt x="14079" y="18365"/>
                    <a:pt x="14834" y="18365"/>
                  </a:cubicBezTo>
                  <a:cubicBezTo>
                    <a:pt x="15058" y="18365"/>
                    <a:pt x="15279" y="18407"/>
                    <a:pt x="15489" y="18487"/>
                  </a:cubicBezTo>
                  <a:cubicBezTo>
                    <a:pt x="15856" y="18629"/>
                    <a:pt x="16165" y="18888"/>
                    <a:pt x="16381" y="19235"/>
                  </a:cubicBezTo>
                  <a:cubicBezTo>
                    <a:pt x="16471" y="19378"/>
                    <a:pt x="16614" y="19482"/>
                    <a:pt x="16778" y="19512"/>
                  </a:cubicBezTo>
                  <a:cubicBezTo>
                    <a:pt x="16946" y="19543"/>
                    <a:pt x="17120" y="19498"/>
                    <a:pt x="17253" y="19396"/>
                  </a:cubicBezTo>
                  <a:cubicBezTo>
                    <a:pt x="18138" y="18722"/>
                    <a:pt x="18908" y="17918"/>
                    <a:pt x="19544" y="17012"/>
                  </a:cubicBezTo>
                  <a:cubicBezTo>
                    <a:pt x="19640" y="16872"/>
                    <a:pt x="19675" y="16700"/>
                    <a:pt x="19640" y="16535"/>
                  </a:cubicBezTo>
                  <a:cubicBezTo>
                    <a:pt x="19603" y="16369"/>
                    <a:pt x="19503" y="16227"/>
                    <a:pt x="19358" y="16142"/>
                  </a:cubicBezTo>
                  <a:cubicBezTo>
                    <a:pt x="19023" y="15945"/>
                    <a:pt x="18762" y="15657"/>
                    <a:pt x="18607" y="15304"/>
                  </a:cubicBezTo>
                  <a:cubicBezTo>
                    <a:pt x="18195" y="14376"/>
                    <a:pt x="18613" y="13281"/>
                    <a:pt x="19537" y="12869"/>
                  </a:cubicBezTo>
                  <a:cubicBezTo>
                    <a:pt x="19896" y="12709"/>
                    <a:pt x="20295" y="12672"/>
                    <a:pt x="20680" y="12759"/>
                  </a:cubicBezTo>
                  <a:cubicBezTo>
                    <a:pt x="20844" y="12795"/>
                    <a:pt x="21015" y="12759"/>
                    <a:pt x="21154" y="12662"/>
                  </a:cubicBezTo>
                  <a:cubicBezTo>
                    <a:pt x="21294" y="12566"/>
                    <a:pt x="21381" y="12411"/>
                    <a:pt x="21405" y="12244"/>
                  </a:cubicBezTo>
                  <a:cubicBezTo>
                    <a:pt x="21552" y="11144"/>
                    <a:pt x="21536" y="10034"/>
                    <a:pt x="21347" y="8945"/>
                  </a:cubicBezTo>
                  <a:cubicBezTo>
                    <a:pt x="21319" y="8779"/>
                    <a:pt x="21219" y="8636"/>
                    <a:pt x="21077" y="8545"/>
                  </a:cubicBezTo>
                  <a:cubicBezTo>
                    <a:pt x="20936" y="8453"/>
                    <a:pt x="20765" y="8428"/>
                    <a:pt x="20603" y="8468"/>
                  </a:cubicBezTo>
                  <a:cubicBezTo>
                    <a:pt x="20231" y="8563"/>
                    <a:pt x="19848" y="8539"/>
                    <a:pt x="19499" y="8403"/>
                  </a:cubicBezTo>
                  <a:cubicBezTo>
                    <a:pt x="18553" y="8038"/>
                    <a:pt x="18083" y="6969"/>
                    <a:pt x="18447" y="6019"/>
                  </a:cubicBezTo>
                  <a:cubicBezTo>
                    <a:pt x="18584" y="5661"/>
                    <a:pt x="18827" y="5360"/>
                    <a:pt x="19159" y="5143"/>
                  </a:cubicBezTo>
                  <a:cubicBezTo>
                    <a:pt x="19298" y="5053"/>
                    <a:pt x="19399" y="4905"/>
                    <a:pt x="19428" y="4737"/>
                  </a:cubicBezTo>
                  <a:cubicBezTo>
                    <a:pt x="19458" y="4571"/>
                    <a:pt x="19415" y="4401"/>
                    <a:pt x="19313" y="4267"/>
                  </a:cubicBezTo>
                  <a:cubicBezTo>
                    <a:pt x="18648" y="3386"/>
                    <a:pt x="17855" y="2613"/>
                    <a:pt x="16958" y="1979"/>
                  </a:cubicBezTo>
                  <a:cubicBezTo>
                    <a:pt x="16821" y="1882"/>
                    <a:pt x="16646" y="1849"/>
                    <a:pt x="16483" y="1883"/>
                  </a:cubicBezTo>
                  <a:cubicBezTo>
                    <a:pt x="16321" y="1916"/>
                    <a:pt x="16178" y="2018"/>
                    <a:pt x="16092" y="2160"/>
                  </a:cubicBezTo>
                  <a:cubicBezTo>
                    <a:pt x="15897" y="2483"/>
                    <a:pt x="15614" y="2734"/>
                    <a:pt x="15271" y="2888"/>
                  </a:cubicBezTo>
                  <a:cubicBezTo>
                    <a:pt x="15033" y="2992"/>
                    <a:pt x="14781" y="3049"/>
                    <a:pt x="14526" y="3049"/>
                  </a:cubicBezTo>
                  <a:cubicBezTo>
                    <a:pt x="13800" y="3049"/>
                    <a:pt x="13140" y="2619"/>
                    <a:pt x="12845" y="1953"/>
                  </a:cubicBezTo>
                  <a:cubicBezTo>
                    <a:pt x="12688" y="1599"/>
                    <a:pt x="12651" y="1208"/>
                    <a:pt x="12730" y="826"/>
                  </a:cubicBezTo>
                  <a:cubicBezTo>
                    <a:pt x="12765" y="660"/>
                    <a:pt x="12730" y="493"/>
                    <a:pt x="12634" y="356"/>
                  </a:cubicBezTo>
                  <a:cubicBezTo>
                    <a:pt x="12538" y="217"/>
                    <a:pt x="12388" y="128"/>
                    <a:pt x="12223" y="104"/>
                  </a:cubicBezTo>
                  <a:cubicBezTo>
                    <a:pt x="11678" y="28"/>
                    <a:pt x="11128" y="-7"/>
                    <a:pt x="10580" y="1"/>
                  </a:cubicBezTo>
                  <a:close/>
                  <a:moveTo>
                    <a:pt x="11485" y="1238"/>
                  </a:moveTo>
                  <a:cubicBezTo>
                    <a:pt x="11489" y="1652"/>
                    <a:pt x="11577" y="2065"/>
                    <a:pt x="11748" y="2450"/>
                  </a:cubicBezTo>
                  <a:cubicBezTo>
                    <a:pt x="12237" y="3551"/>
                    <a:pt x="13325" y="4260"/>
                    <a:pt x="14526" y="4260"/>
                  </a:cubicBezTo>
                  <a:cubicBezTo>
                    <a:pt x="14952" y="4260"/>
                    <a:pt x="15373" y="4172"/>
                    <a:pt x="15765" y="3996"/>
                  </a:cubicBezTo>
                  <a:cubicBezTo>
                    <a:pt x="16128" y="3833"/>
                    <a:pt x="16450" y="3605"/>
                    <a:pt x="16721" y="3319"/>
                  </a:cubicBezTo>
                  <a:cubicBezTo>
                    <a:pt x="17180" y="3688"/>
                    <a:pt x="17602" y="4096"/>
                    <a:pt x="17985" y="4544"/>
                  </a:cubicBezTo>
                  <a:cubicBezTo>
                    <a:pt x="17693" y="4839"/>
                    <a:pt x="17469" y="5196"/>
                    <a:pt x="17317" y="5588"/>
                  </a:cubicBezTo>
                  <a:cubicBezTo>
                    <a:pt x="16717" y="7160"/>
                    <a:pt x="17503" y="8926"/>
                    <a:pt x="19069" y="9531"/>
                  </a:cubicBezTo>
                  <a:cubicBezTo>
                    <a:pt x="19444" y="9675"/>
                    <a:pt x="19839" y="9740"/>
                    <a:pt x="20243" y="9731"/>
                  </a:cubicBezTo>
                  <a:cubicBezTo>
                    <a:pt x="20307" y="10318"/>
                    <a:pt x="20314" y="10914"/>
                    <a:pt x="20269" y="11503"/>
                  </a:cubicBezTo>
                  <a:cubicBezTo>
                    <a:pt x="19845" y="11503"/>
                    <a:pt x="19438" y="11587"/>
                    <a:pt x="19050" y="11760"/>
                  </a:cubicBezTo>
                  <a:cubicBezTo>
                    <a:pt x="17517" y="12446"/>
                    <a:pt x="16823" y="14257"/>
                    <a:pt x="17504" y="15794"/>
                  </a:cubicBezTo>
                  <a:cubicBezTo>
                    <a:pt x="17670" y="16172"/>
                    <a:pt x="17913" y="16508"/>
                    <a:pt x="18209" y="16786"/>
                  </a:cubicBezTo>
                  <a:cubicBezTo>
                    <a:pt x="17842" y="17247"/>
                    <a:pt x="17431" y="17669"/>
                    <a:pt x="16984" y="18056"/>
                  </a:cubicBezTo>
                  <a:cubicBezTo>
                    <a:pt x="16683" y="17748"/>
                    <a:pt x="16323" y="17515"/>
                    <a:pt x="15919" y="17360"/>
                  </a:cubicBezTo>
                  <a:cubicBezTo>
                    <a:pt x="15570" y="17224"/>
                    <a:pt x="15201" y="17153"/>
                    <a:pt x="14828" y="17153"/>
                  </a:cubicBezTo>
                  <a:cubicBezTo>
                    <a:pt x="13578" y="17153"/>
                    <a:pt x="12439" y="17940"/>
                    <a:pt x="11992" y="19112"/>
                  </a:cubicBezTo>
                  <a:cubicBezTo>
                    <a:pt x="11843" y="19503"/>
                    <a:pt x="11774" y="19910"/>
                    <a:pt x="11793" y="20324"/>
                  </a:cubicBezTo>
                  <a:cubicBezTo>
                    <a:pt x="11209" y="20389"/>
                    <a:pt x="10617" y="20401"/>
                    <a:pt x="10029" y="20356"/>
                  </a:cubicBezTo>
                  <a:cubicBezTo>
                    <a:pt x="10032" y="19923"/>
                    <a:pt x="9944" y="19495"/>
                    <a:pt x="9765" y="19093"/>
                  </a:cubicBezTo>
                  <a:cubicBezTo>
                    <a:pt x="9279" y="17992"/>
                    <a:pt x="8186" y="17282"/>
                    <a:pt x="6987" y="17282"/>
                  </a:cubicBezTo>
                  <a:cubicBezTo>
                    <a:pt x="6560" y="17282"/>
                    <a:pt x="6148" y="17371"/>
                    <a:pt x="5755" y="17547"/>
                  </a:cubicBezTo>
                  <a:cubicBezTo>
                    <a:pt x="5375" y="17716"/>
                    <a:pt x="5038" y="17958"/>
                    <a:pt x="4761" y="18262"/>
                  </a:cubicBezTo>
                  <a:cubicBezTo>
                    <a:pt x="4302" y="17889"/>
                    <a:pt x="3879" y="17476"/>
                    <a:pt x="3497" y="17025"/>
                  </a:cubicBezTo>
                  <a:cubicBezTo>
                    <a:pt x="3805" y="16723"/>
                    <a:pt x="4041" y="16361"/>
                    <a:pt x="4196" y="15955"/>
                  </a:cubicBezTo>
                  <a:cubicBezTo>
                    <a:pt x="4489" y="15192"/>
                    <a:pt x="4468" y="14361"/>
                    <a:pt x="4138" y="13616"/>
                  </a:cubicBezTo>
                  <a:cubicBezTo>
                    <a:pt x="3807" y="12869"/>
                    <a:pt x="3210" y="12297"/>
                    <a:pt x="2451" y="12005"/>
                  </a:cubicBezTo>
                  <a:cubicBezTo>
                    <a:pt x="2071" y="11857"/>
                    <a:pt x="1666" y="11788"/>
                    <a:pt x="1258" y="11805"/>
                  </a:cubicBezTo>
                  <a:cubicBezTo>
                    <a:pt x="1197" y="11220"/>
                    <a:pt x="1191" y="10631"/>
                    <a:pt x="1238" y="10040"/>
                  </a:cubicBezTo>
                  <a:cubicBezTo>
                    <a:pt x="1664" y="10040"/>
                    <a:pt x="2082" y="9949"/>
                    <a:pt x="2470" y="9776"/>
                  </a:cubicBezTo>
                  <a:cubicBezTo>
                    <a:pt x="3212" y="9443"/>
                    <a:pt x="3784" y="8844"/>
                    <a:pt x="4074" y="8081"/>
                  </a:cubicBezTo>
                  <a:cubicBezTo>
                    <a:pt x="4366" y="7321"/>
                    <a:pt x="4342" y="6489"/>
                    <a:pt x="4010" y="5742"/>
                  </a:cubicBezTo>
                  <a:cubicBezTo>
                    <a:pt x="3847" y="5373"/>
                    <a:pt x="3619" y="5043"/>
                    <a:pt x="3330" y="4769"/>
                  </a:cubicBezTo>
                  <a:cubicBezTo>
                    <a:pt x="3699" y="4310"/>
                    <a:pt x="4108" y="3890"/>
                    <a:pt x="4555" y="3506"/>
                  </a:cubicBezTo>
                  <a:cubicBezTo>
                    <a:pt x="4852" y="3802"/>
                    <a:pt x="5203" y="4033"/>
                    <a:pt x="5595" y="4183"/>
                  </a:cubicBezTo>
                  <a:cubicBezTo>
                    <a:pt x="5944" y="4319"/>
                    <a:pt x="6311" y="4383"/>
                    <a:pt x="6686" y="4383"/>
                  </a:cubicBezTo>
                  <a:cubicBezTo>
                    <a:pt x="7933" y="4383"/>
                    <a:pt x="9080" y="3597"/>
                    <a:pt x="9528" y="2424"/>
                  </a:cubicBezTo>
                  <a:cubicBezTo>
                    <a:pt x="9671" y="2052"/>
                    <a:pt x="9737" y="1658"/>
                    <a:pt x="9727" y="1264"/>
                  </a:cubicBezTo>
                  <a:cubicBezTo>
                    <a:pt x="10310" y="1201"/>
                    <a:pt x="10898" y="1191"/>
                    <a:pt x="11485" y="1238"/>
                  </a:cubicBezTo>
                  <a:close/>
                  <a:moveTo>
                    <a:pt x="10779" y="5981"/>
                  </a:moveTo>
                  <a:cubicBezTo>
                    <a:pt x="10132" y="5981"/>
                    <a:pt x="9502" y="6114"/>
                    <a:pt x="8906" y="6380"/>
                  </a:cubicBezTo>
                  <a:cubicBezTo>
                    <a:pt x="6576" y="7420"/>
                    <a:pt x="5520" y="10171"/>
                    <a:pt x="6557" y="12508"/>
                  </a:cubicBezTo>
                  <a:cubicBezTo>
                    <a:pt x="7299" y="14183"/>
                    <a:pt x="8961" y="15266"/>
                    <a:pt x="10786" y="15266"/>
                  </a:cubicBezTo>
                  <a:cubicBezTo>
                    <a:pt x="11435" y="15266"/>
                    <a:pt x="12061" y="15131"/>
                    <a:pt x="12659" y="14866"/>
                  </a:cubicBezTo>
                  <a:cubicBezTo>
                    <a:pt x="14987" y="13825"/>
                    <a:pt x="16038" y="11076"/>
                    <a:pt x="15001" y="8738"/>
                  </a:cubicBezTo>
                  <a:cubicBezTo>
                    <a:pt x="14260" y="7064"/>
                    <a:pt x="12604" y="5981"/>
                    <a:pt x="10779" y="5981"/>
                  </a:cubicBezTo>
                  <a:close/>
                  <a:moveTo>
                    <a:pt x="10779" y="7192"/>
                  </a:moveTo>
                  <a:cubicBezTo>
                    <a:pt x="12129" y="7192"/>
                    <a:pt x="13354" y="7991"/>
                    <a:pt x="13904" y="9228"/>
                  </a:cubicBezTo>
                  <a:cubicBezTo>
                    <a:pt x="14669" y="10957"/>
                    <a:pt x="13893" y="12988"/>
                    <a:pt x="12172" y="13758"/>
                  </a:cubicBezTo>
                  <a:cubicBezTo>
                    <a:pt x="11730" y="13953"/>
                    <a:pt x="11265" y="14054"/>
                    <a:pt x="10786" y="14054"/>
                  </a:cubicBezTo>
                  <a:cubicBezTo>
                    <a:pt x="9437" y="14054"/>
                    <a:pt x="8208" y="13257"/>
                    <a:pt x="7661" y="12018"/>
                  </a:cubicBezTo>
                  <a:cubicBezTo>
                    <a:pt x="6895" y="10290"/>
                    <a:pt x="7673" y="8259"/>
                    <a:pt x="9393" y="7488"/>
                  </a:cubicBezTo>
                  <a:cubicBezTo>
                    <a:pt x="9835" y="7292"/>
                    <a:pt x="10302" y="7192"/>
                    <a:pt x="10779" y="71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00" name="Group 4700"/>
          <p:cNvGrpSpPr/>
          <p:nvPr/>
        </p:nvGrpSpPr>
        <p:grpSpPr>
          <a:xfrm>
            <a:off x="1678785" y="4407698"/>
            <a:ext cx="720783" cy="720783"/>
            <a:chOff x="0" y="0"/>
            <a:chExt cx="1441565" cy="1441565"/>
          </a:xfrm>
        </p:grpSpPr>
        <p:sp>
          <p:nvSpPr>
            <p:cNvPr id="4698" name="Shape 4698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99" name="Shape 4699"/>
            <p:cNvSpPr/>
            <p:nvPr/>
          </p:nvSpPr>
          <p:spPr>
            <a:xfrm>
              <a:off x="358621" y="341579"/>
              <a:ext cx="724322" cy="778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20" y="0"/>
                  </a:moveTo>
                  <a:cubicBezTo>
                    <a:pt x="2637" y="0"/>
                    <a:pt x="2086" y="514"/>
                    <a:pt x="2086" y="1148"/>
                  </a:cubicBezTo>
                  <a:lnTo>
                    <a:pt x="2086" y="3961"/>
                  </a:lnTo>
                  <a:lnTo>
                    <a:pt x="1176" y="3961"/>
                  </a:lnTo>
                  <a:cubicBezTo>
                    <a:pt x="529" y="3961"/>
                    <a:pt x="0" y="4454"/>
                    <a:pt x="0" y="5056"/>
                  </a:cubicBezTo>
                  <a:cubicBezTo>
                    <a:pt x="0" y="5658"/>
                    <a:pt x="529" y="6144"/>
                    <a:pt x="1176" y="6144"/>
                  </a:cubicBezTo>
                  <a:lnTo>
                    <a:pt x="2086" y="6144"/>
                  </a:lnTo>
                  <a:lnTo>
                    <a:pt x="2086" y="9709"/>
                  </a:lnTo>
                  <a:lnTo>
                    <a:pt x="1176" y="9709"/>
                  </a:lnTo>
                  <a:cubicBezTo>
                    <a:pt x="529" y="9709"/>
                    <a:pt x="0" y="10195"/>
                    <a:pt x="0" y="10797"/>
                  </a:cubicBezTo>
                  <a:cubicBezTo>
                    <a:pt x="0" y="11399"/>
                    <a:pt x="529" y="11891"/>
                    <a:pt x="1176" y="11891"/>
                  </a:cubicBezTo>
                  <a:lnTo>
                    <a:pt x="2086" y="11891"/>
                  </a:lnTo>
                  <a:lnTo>
                    <a:pt x="2086" y="15450"/>
                  </a:lnTo>
                  <a:lnTo>
                    <a:pt x="1176" y="15450"/>
                  </a:lnTo>
                  <a:cubicBezTo>
                    <a:pt x="529" y="15450"/>
                    <a:pt x="0" y="15942"/>
                    <a:pt x="0" y="16544"/>
                  </a:cubicBezTo>
                  <a:cubicBezTo>
                    <a:pt x="0" y="17146"/>
                    <a:pt x="529" y="17639"/>
                    <a:pt x="1176" y="17639"/>
                  </a:cubicBezTo>
                  <a:lnTo>
                    <a:pt x="2086" y="17639"/>
                  </a:lnTo>
                  <a:lnTo>
                    <a:pt x="2086" y="20452"/>
                  </a:lnTo>
                  <a:cubicBezTo>
                    <a:pt x="2086" y="21086"/>
                    <a:pt x="2637" y="21600"/>
                    <a:pt x="3320" y="21600"/>
                  </a:cubicBezTo>
                  <a:lnTo>
                    <a:pt x="20366" y="21600"/>
                  </a:lnTo>
                  <a:cubicBezTo>
                    <a:pt x="21048" y="21600"/>
                    <a:pt x="21600" y="21086"/>
                    <a:pt x="21600" y="20452"/>
                  </a:cubicBezTo>
                  <a:lnTo>
                    <a:pt x="21600" y="1148"/>
                  </a:lnTo>
                  <a:cubicBezTo>
                    <a:pt x="21600" y="514"/>
                    <a:pt x="21048" y="0"/>
                    <a:pt x="20366" y="0"/>
                  </a:cubicBezTo>
                  <a:lnTo>
                    <a:pt x="3320" y="0"/>
                  </a:lnTo>
                  <a:close/>
                  <a:moveTo>
                    <a:pt x="3940" y="1726"/>
                  </a:moveTo>
                  <a:lnTo>
                    <a:pt x="5824" y="1726"/>
                  </a:lnTo>
                  <a:cubicBezTo>
                    <a:pt x="5824" y="1726"/>
                    <a:pt x="5824" y="19874"/>
                    <a:pt x="5824" y="19874"/>
                  </a:cubicBezTo>
                  <a:lnTo>
                    <a:pt x="3940" y="19874"/>
                  </a:lnTo>
                  <a:lnTo>
                    <a:pt x="3940" y="17639"/>
                  </a:lnTo>
                  <a:lnTo>
                    <a:pt x="4229" y="17639"/>
                  </a:lnTo>
                  <a:cubicBezTo>
                    <a:pt x="4876" y="17639"/>
                    <a:pt x="5405" y="17146"/>
                    <a:pt x="5405" y="16544"/>
                  </a:cubicBezTo>
                  <a:cubicBezTo>
                    <a:pt x="5405" y="15942"/>
                    <a:pt x="4876" y="15450"/>
                    <a:pt x="4229" y="15450"/>
                  </a:cubicBezTo>
                  <a:lnTo>
                    <a:pt x="3940" y="15450"/>
                  </a:lnTo>
                  <a:lnTo>
                    <a:pt x="3940" y="11891"/>
                  </a:lnTo>
                  <a:lnTo>
                    <a:pt x="4229" y="11891"/>
                  </a:lnTo>
                  <a:cubicBezTo>
                    <a:pt x="4876" y="11891"/>
                    <a:pt x="5405" y="11399"/>
                    <a:pt x="5405" y="10797"/>
                  </a:cubicBezTo>
                  <a:cubicBezTo>
                    <a:pt x="5405" y="10195"/>
                    <a:pt x="4876" y="9709"/>
                    <a:pt x="4229" y="9709"/>
                  </a:cubicBezTo>
                  <a:lnTo>
                    <a:pt x="3940" y="9709"/>
                  </a:lnTo>
                  <a:lnTo>
                    <a:pt x="3940" y="6144"/>
                  </a:lnTo>
                  <a:lnTo>
                    <a:pt x="4229" y="6144"/>
                  </a:lnTo>
                  <a:cubicBezTo>
                    <a:pt x="4876" y="6144"/>
                    <a:pt x="5405" y="5658"/>
                    <a:pt x="5405" y="5056"/>
                  </a:cubicBezTo>
                  <a:cubicBezTo>
                    <a:pt x="5405" y="4454"/>
                    <a:pt x="4876" y="3961"/>
                    <a:pt x="4229" y="3961"/>
                  </a:cubicBezTo>
                  <a:lnTo>
                    <a:pt x="3940" y="3961"/>
                  </a:lnTo>
                  <a:lnTo>
                    <a:pt x="3940" y="1726"/>
                  </a:lnTo>
                  <a:close/>
                  <a:moveTo>
                    <a:pt x="7809" y="1726"/>
                  </a:moveTo>
                  <a:lnTo>
                    <a:pt x="19745" y="1726"/>
                  </a:lnTo>
                  <a:cubicBezTo>
                    <a:pt x="19745" y="1726"/>
                    <a:pt x="19745" y="19874"/>
                    <a:pt x="19745" y="19874"/>
                  </a:cubicBezTo>
                  <a:lnTo>
                    <a:pt x="7809" y="19874"/>
                  </a:lnTo>
                  <a:lnTo>
                    <a:pt x="7809" y="1726"/>
                  </a:lnTo>
                  <a:close/>
                  <a:moveTo>
                    <a:pt x="15148" y="11817"/>
                  </a:moveTo>
                  <a:cubicBezTo>
                    <a:pt x="14906" y="11817"/>
                    <a:pt x="14685" y="11949"/>
                    <a:pt x="14585" y="12153"/>
                  </a:cubicBezTo>
                  <a:lnTo>
                    <a:pt x="11605" y="18209"/>
                  </a:lnTo>
                  <a:cubicBezTo>
                    <a:pt x="11517" y="18387"/>
                    <a:pt x="11534" y="18595"/>
                    <a:pt x="11648" y="18760"/>
                  </a:cubicBezTo>
                  <a:cubicBezTo>
                    <a:pt x="11761" y="18924"/>
                    <a:pt x="11950" y="19028"/>
                    <a:pt x="12160" y="19028"/>
                  </a:cubicBezTo>
                  <a:lnTo>
                    <a:pt x="12254" y="19028"/>
                  </a:lnTo>
                  <a:cubicBezTo>
                    <a:pt x="12497" y="19028"/>
                    <a:pt x="12716" y="18891"/>
                    <a:pt x="12817" y="18686"/>
                  </a:cubicBezTo>
                  <a:lnTo>
                    <a:pt x="13575" y="17142"/>
                  </a:lnTo>
                  <a:lnTo>
                    <a:pt x="16887" y="17142"/>
                  </a:lnTo>
                  <a:lnTo>
                    <a:pt x="17652" y="18693"/>
                  </a:lnTo>
                  <a:cubicBezTo>
                    <a:pt x="17754" y="18897"/>
                    <a:pt x="17974" y="19028"/>
                    <a:pt x="18215" y="19028"/>
                  </a:cubicBezTo>
                  <a:lnTo>
                    <a:pt x="18295" y="19028"/>
                  </a:lnTo>
                  <a:cubicBezTo>
                    <a:pt x="18505" y="19028"/>
                    <a:pt x="18701" y="18926"/>
                    <a:pt x="18814" y="18760"/>
                  </a:cubicBezTo>
                  <a:cubicBezTo>
                    <a:pt x="18928" y="18595"/>
                    <a:pt x="18947" y="18387"/>
                    <a:pt x="18858" y="18209"/>
                  </a:cubicBezTo>
                  <a:lnTo>
                    <a:pt x="15834" y="12146"/>
                  </a:lnTo>
                  <a:cubicBezTo>
                    <a:pt x="15733" y="11944"/>
                    <a:pt x="15519" y="11817"/>
                    <a:pt x="15278" y="11817"/>
                  </a:cubicBezTo>
                  <a:lnTo>
                    <a:pt x="15148" y="11817"/>
                  </a:lnTo>
                  <a:close/>
                  <a:moveTo>
                    <a:pt x="15213" y="13778"/>
                  </a:moveTo>
                  <a:lnTo>
                    <a:pt x="16288" y="15933"/>
                  </a:lnTo>
                  <a:lnTo>
                    <a:pt x="14167" y="15933"/>
                  </a:lnTo>
                  <a:cubicBezTo>
                    <a:pt x="14167" y="15933"/>
                    <a:pt x="15213" y="13778"/>
                    <a:pt x="15213" y="1377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03" name="Group 4703"/>
          <p:cNvGrpSpPr/>
          <p:nvPr/>
        </p:nvGrpSpPr>
        <p:grpSpPr>
          <a:xfrm>
            <a:off x="4160089" y="4407698"/>
            <a:ext cx="720784" cy="720783"/>
            <a:chOff x="0" y="0"/>
            <a:chExt cx="1441565" cy="1441565"/>
          </a:xfrm>
        </p:grpSpPr>
        <p:sp>
          <p:nvSpPr>
            <p:cNvPr id="4701" name="Shape 4701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02" name="Shape 4702"/>
            <p:cNvSpPr/>
            <p:nvPr/>
          </p:nvSpPr>
          <p:spPr>
            <a:xfrm>
              <a:off x="251371" y="261412"/>
              <a:ext cx="938910" cy="938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15" y="0"/>
                    <a:pt x="5202" y="1121"/>
                    <a:pt x="3161" y="3161"/>
                  </a:cubicBezTo>
                  <a:cubicBezTo>
                    <a:pt x="1121" y="5201"/>
                    <a:pt x="0" y="7915"/>
                    <a:pt x="0" y="10800"/>
                  </a:cubicBezTo>
                  <a:cubicBezTo>
                    <a:pt x="0" y="13685"/>
                    <a:pt x="1121" y="16399"/>
                    <a:pt x="3161" y="18439"/>
                  </a:cubicBezTo>
                  <a:cubicBezTo>
                    <a:pt x="5202" y="20479"/>
                    <a:pt x="7915" y="21600"/>
                    <a:pt x="10800" y="21600"/>
                  </a:cubicBezTo>
                  <a:cubicBezTo>
                    <a:pt x="13685" y="21600"/>
                    <a:pt x="16398" y="20479"/>
                    <a:pt x="18439" y="18439"/>
                  </a:cubicBezTo>
                  <a:cubicBezTo>
                    <a:pt x="20479" y="16399"/>
                    <a:pt x="21600" y="13685"/>
                    <a:pt x="21600" y="10800"/>
                  </a:cubicBezTo>
                  <a:cubicBezTo>
                    <a:pt x="21600" y="7915"/>
                    <a:pt x="20479" y="5201"/>
                    <a:pt x="18439" y="3161"/>
                  </a:cubicBezTo>
                  <a:cubicBezTo>
                    <a:pt x="16398" y="1121"/>
                    <a:pt x="13685" y="0"/>
                    <a:pt x="10800" y="0"/>
                  </a:cubicBezTo>
                  <a:close/>
                  <a:moveTo>
                    <a:pt x="10800" y="1812"/>
                  </a:moveTo>
                  <a:cubicBezTo>
                    <a:pt x="15754" y="1812"/>
                    <a:pt x="19788" y="5845"/>
                    <a:pt x="19788" y="10800"/>
                  </a:cubicBezTo>
                  <a:cubicBezTo>
                    <a:pt x="19788" y="15754"/>
                    <a:pt x="15754" y="19788"/>
                    <a:pt x="10800" y="19788"/>
                  </a:cubicBezTo>
                  <a:cubicBezTo>
                    <a:pt x="5846" y="19788"/>
                    <a:pt x="1819" y="15754"/>
                    <a:pt x="1819" y="10800"/>
                  </a:cubicBezTo>
                  <a:cubicBezTo>
                    <a:pt x="1819" y="5845"/>
                    <a:pt x="5846" y="1812"/>
                    <a:pt x="10800" y="1812"/>
                  </a:cubicBezTo>
                  <a:close/>
                  <a:moveTo>
                    <a:pt x="10886" y="2751"/>
                  </a:moveTo>
                  <a:cubicBezTo>
                    <a:pt x="10484" y="2752"/>
                    <a:pt x="10158" y="3076"/>
                    <a:pt x="10158" y="3479"/>
                  </a:cubicBezTo>
                  <a:cubicBezTo>
                    <a:pt x="10159" y="3881"/>
                    <a:pt x="10484" y="4206"/>
                    <a:pt x="10886" y="4206"/>
                  </a:cubicBezTo>
                  <a:cubicBezTo>
                    <a:pt x="11289" y="4205"/>
                    <a:pt x="11614" y="3881"/>
                    <a:pt x="11613" y="3479"/>
                  </a:cubicBezTo>
                  <a:cubicBezTo>
                    <a:pt x="11612" y="3076"/>
                    <a:pt x="11289" y="2750"/>
                    <a:pt x="10886" y="2751"/>
                  </a:cubicBezTo>
                  <a:close/>
                  <a:moveTo>
                    <a:pt x="7196" y="3604"/>
                  </a:moveTo>
                  <a:cubicBezTo>
                    <a:pt x="7102" y="3616"/>
                    <a:pt x="7011" y="3646"/>
                    <a:pt x="6924" y="3697"/>
                  </a:cubicBezTo>
                  <a:cubicBezTo>
                    <a:pt x="6576" y="3899"/>
                    <a:pt x="6458" y="4341"/>
                    <a:pt x="6660" y="4689"/>
                  </a:cubicBezTo>
                  <a:cubicBezTo>
                    <a:pt x="6795" y="4922"/>
                    <a:pt x="7037" y="5053"/>
                    <a:pt x="7288" y="5053"/>
                  </a:cubicBezTo>
                  <a:cubicBezTo>
                    <a:pt x="7412" y="5053"/>
                    <a:pt x="7537" y="5020"/>
                    <a:pt x="7652" y="4954"/>
                  </a:cubicBezTo>
                  <a:cubicBezTo>
                    <a:pt x="8000" y="4752"/>
                    <a:pt x="8118" y="4309"/>
                    <a:pt x="7916" y="3962"/>
                  </a:cubicBezTo>
                  <a:cubicBezTo>
                    <a:pt x="7764" y="3701"/>
                    <a:pt x="7477" y="3569"/>
                    <a:pt x="7196" y="3604"/>
                  </a:cubicBezTo>
                  <a:close/>
                  <a:moveTo>
                    <a:pt x="14576" y="3604"/>
                  </a:moveTo>
                  <a:cubicBezTo>
                    <a:pt x="14295" y="3570"/>
                    <a:pt x="14006" y="3700"/>
                    <a:pt x="13855" y="3962"/>
                  </a:cubicBezTo>
                  <a:cubicBezTo>
                    <a:pt x="13655" y="4310"/>
                    <a:pt x="13772" y="4753"/>
                    <a:pt x="14120" y="4954"/>
                  </a:cubicBezTo>
                  <a:cubicBezTo>
                    <a:pt x="14235" y="5020"/>
                    <a:pt x="14360" y="5053"/>
                    <a:pt x="14484" y="5053"/>
                  </a:cubicBezTo>
                  <a:cubicBezTo>
                    <a:pt x="14735" y="5053"/>
                    <a:pt x="14978" y="4923"/>
                    <a:pt x="15112" y="4689"/>
                  </a:cubicBezTo>
                  <a:cubicBezTo>
                    <a:pt x="15314" y="4340"/>
                    <a:pt x="15196" y="3898"/>
                    <a:pt x="14848" y="3697"/>
                  </a:cubicBezTo>
                  <a:cubicBezTo>
                    <a:pt x="14760" y="3647"/>
                    <a:pt x="14670" y="3616"/>
                    <a:pt x="14576" y="3604"/>
                  </a:cubicBezTo>
                  <a:close/>
                  <a:moveTo>
                    <a:pt x="10979" y="5079"/>
                  </a:moveTo>
                  <a:cubicBezTo>
                    <a:pt x="10786" y="5079"/>
                    <a:pt x="10628" y="5231"/>
                    <a:pt x="10615" y="5423"/>
                  </a:cubicBezTo>
                  <a:lnTo>
                    <a:pt x="10238" y="10919"/>
                  </a:lnTo>
                  <a:lnTo>
                    <a:pt x="9629" y="10879"/>
                  </a:lnTo>
                  <a:cubicBezTo>
                    <a:pt x="9548" y="10874"/>
                    <a:pt x="9464" y="10903"/>
                    <a:pt x="9405" y="10959"/>
                  </a:cubicBezTo>
                  <a:cubicBezTo>
                    <a:pt x="9345" y="11015"/>
                    <a:pt x="9312" y="11095"/>
                    <a:pt x="9312" y="11177"/>
                  </a:cubicBezTo>
                  <a:lnTo>
                    <a:pt x="9312" y="11984"/>
                  </a:lnTo>
                  <a:cubicBezTo>
                    <a:pt x="9312" y="12066"/>
                    <a:pt x="9345" y="12146"/>
                    <a:pt x="9405" y="12202"/>
                  </a:cubicBezTo>
                  <a:cubicBezTo>
                    <a:pt x="9459" y="12253"/>
                    <a:pt x="9535" y="12281"/>
                    <a:pt x="9610" y="12281"/>
                  </a:cubicBezTo>
                  <a:cubicBezTo>
                    <a:pt x="9616" y="12281"/>
                    <a:pt x="9623" y="12282"/>
                    <a:pt x="9629" y="12281"/>
                  </a:cubicBezTo>
                  <a:lnTo>
                    <a:pt x="10152" y="12242"/>
                  </a:lnTo>
                  <a:lnTo>
                    <a:pt x="10112" y="12797"/>
                  </a:lnTo>
                  <a:cubicBezTo>
                    <a:pt x="10105" y="12899"/>
                    <a:pt x="10142" y="12994"/>
                    <a:pt x="10211" y="13068"/>
                  </a:cubicBezTo>
                  <a:cubicBezTo>
                    <a:pt x="10280" y="13143"/>
                    <a:pt x="10374" y="13188"/>
                    <a:pt x="10476" y="13188"/>
                  </a:cubicBezTo>
                  <a:lnTo>
                    <a:pt x="11488" y="13188"/>
                  </a:lnTo>
                  <a:cubicBezTo>
                    <a:pt x="11691" y="13188"/>
                    <a:pt x="11852" y="13020"/>
                    <a:pt x="11852" y="12817"/>
                  </a:cubicBezTo>
                  <a:cubicBezTo>
                    <a:pt x="11852" y="12799"/>
                    <a:pt x="11805" y="12129"/>
                    <a:pt x="11805" y="12129"/>
                  </a:cubicBezTo>
                  <a:lnTo>
                    <a:pt x="15555" y="11871"/>
                  </a:lnTo>
                  <a:cubicBezTo>
                    <a:pt x="15711" y="11861"/>
                    <a:pt x="15833" y="11736"/>
                    <a:pt x="15833" y="11580"/>
                  </a:cubicBezTo>
                  <a:cubicBezTo>
                    <a:pt x="15833" y="11425"/>
                    <a:pt x="15711" y="11293"/>
                    <a:pt x="15555" y="11283"/>
                  </a:cubicBezTo>
                  <a:lnTo>
                    <a:pt x="11733" y="11025"/>
                  </a:lnTo>
                  <a:lnTo>
                    <a:pt x="11349" y="5423"/>
                  </a:lnTo>
                  <a:cubicBezTo>
                    <a:pt x="11336" y="5231"/>
                    <a:pt x="11172" y="5079"/>
                    <a:pt x="10979" y="5079"/>
                  </a:cubicBezTo>
                  <a:close/>
                  <a:moveTo>
                    <a:pt x="4630" y="6356"/>
                  </a:moveTo>
                  <a:cubicBezTo>
                    <a:pt x="4348" y="6321"/>
                    <a:pt x="4060" y="6451"/>
                    <a:pt x="3909" y="6713"/>
                  </a:cubicBezTo>
                  <a:cubicBezTo>
                    <a:pt x="3708" y="7061"/>
                    <a:pt x="3825" y="7503"/>
                    <a:pt x="4173" y="7705"/>
                  </a:cubicBezTo>
                  <a:cubicBezTo>
                    <a:pt x="4288" y="7770"/>
                    <a:pt x="4414" y="7804"/>
                    <a:pt x="4537" y="7804"/>
                  </a:cubicBezTo>
                  <a:cubicBezTo>
                    <a:pt x="4789" y="7804"/>
                    <a:pt x="5037" y="7674"/>
                    <a:pt x="5172" y="7440"/>
                  </a:cubicBezTo>
                  <a:cubicBezTo>
                    <a:pt x="5373" y="7092"/>
                    <a:pt x="5249" y="6649"/>
                    <a:pt x="4901" y="6448"/>
                  </a:cubicBezTo>
                  <a:cubicBezTo>
                    <a:pt x="4814" y="6398"/>
                    <a:pt x="4723" y="6367"/>
                    <a:pt x="4630" y="6356"/>
                  </a:cubicBezTo>
                  <a:close/>
                  <a:moveTo>
                    <a:pt x="17142" y="6356"/>
                  </a:moveTo>
                  <a:cubicBezTo>
                    <a:pt x="17049" y="6368"/>
                    <a:pt x="16958" y="6398"/>
                    <a:pt x="16871" y="6448"/>
                  </a:cubicBezTo>
                  <a:cubicBezTo>
                    <a:pt x="16524" y="6650"/>
                    <a:pt x="16404" y="7093"/>
                    <a:pt x="16607" y="7440"/>
                  </a:cubicBezTo>
                  <a:cubicBezTo>
                    <a:pt x="16742" y="7673"/>
                    <a:pt x="16984" y="7804"/>
                    <a:pt x="17235" y="7804"/>
                  </a:cubicBezTo>
                  <a:cubicBezTo>
                    <a:pt x="17360" y="7804"/>
                    <a:pt x="17483" y="7772"/>
                    <a:pt x="17599" y="7705"/>
                  </a:cubicBezTo>
                  <a:cubicBezTo>
                    <a:pt x="17946" y="7503"/>
                    <a:pt x="18066" y="7061"/>
                    <a:pt x="17863" y="6713"/>
                  </a:cubicBezTo>
                  <a:cubicBezTo>
                    <a:pt x="17712" y="6452"/>
                    <a:pt x="17424" y="6320"/>
                    <a:pt x="17142" y="6356"/>
                  </a:cubicBezTo>
                  <a:close/>
                  <a:moveTo>
                    <a:pt x="3479" y="9947"/>
                  </a:moveTo>
                  <a:cubicBezTo>
                    <a:pt x="3076" y="9947"/>
                    <a:pt x="2751" y="10272"/>
                    <a:pt x="2751" y="10674"/>
                  </a:cubicBezTo>
                  <a:cubicBezTo>
                    <a:pt x="2752" y="11077"/>
                    <a:pt x="3077" y="11402"/>
                    <a:pt x="3479" y="11402"/>
                  </a:cubicBezTo>
                  <a:cubicBezTo>
                    <a:pt x="3881" y="11401"/>
                    <a:pt x="4207" y="11077"/>
                    <a:pt x="4206" y="10674"/>
                  </a:cubicBezTo>
                  <a:cubicBezTo>
                    <a:pt x="4206" y="10272"/>
                    <a:pt x="3881" y="9946"/>
                    <a:pt x="3479" y="9947"/>
                  </a:cubicBezTo>
                  <a:close/>
                  <a:moveTo>
                    <a:pt x="18293" y="9947"/>
                  </a:moveTo>
                  <a:cubicBezTo>
                    <a:pt x="17891" y="9948"/>
                    <a:pt x="17565" y="10272"/>
                    <a:pt x="17566" y="10674"/>
                  </a:cubicBezTo>
                  <a:lnTo>
                    <a:pt x="17566" y="10694"/>
                  </a:lnTo>
                  <a:cubicBezTo>
                    <a:pt x="17566" y="11097"/>
                    <a:pt x="17891" y="11422"/>
                    <a:pt x="18293" y="11422"/>
                  </a:cubicBezTo>
                  <a:cubicBezTo>
                    <a:pt x="18696" y="11422"/>
                    <a:pt x="19021" y="11097"/>
                    <a:pt x="19021" y="10694"/>
                  </a:cubicBezTo>
                  <a:lnTo>
                    <a:pt x="19021" y="10674"/>
                  </a:lnTo>
                  <a:cubicBezTo>
                    <a:pt x="19020" y="10272"/>
                    <a:pt x="18696" y="9946"/>
                    <a:pt x="18293" y="9947"/>
                  </a:cubicBezTo>
                  <a:close/>
                  <a:moveTo>
                    <a:pt x="4444" y="13763"/>
                  </a:moveTo>
                  <a:cubicBezTo>
                    <a:pt x="4350" y="13775"/>
                    <a:pt x="4260" y="13805"/>
                    <a:pt x="4173" y="13855"/>
                  </a:cubicBezTo>
                  <a:cubicBezTo>
                    <a:pt x="3825" y="14057"/>
                    <a:pt x="3706" y="14499"/>
                    <a:pt x="3909" y="14848"/>
                  </a:cubicBezTo>
                  <a:cubicBezTo>
                    <a:pt x="4044" y="15080"/>
                    <a:pt x="4286" y="15211"/>
                    <a:pt x="4537" y="15211"/>
                  </a:cubicBezTo>
                  <a:cubicBezTo>
                    <a:pt x="4661" y="15211"/>
                    <a:pt x="4785" y="15179"/>
                    <a:pt x="4901" y="15112"/>
                  </a:cubicBezTo>
                  <a:cubicBezTo>
                    <a:pt x="5248" y="14911"/>
                    <a:pt x="5367" y="14468"/>
                    <a:pt x="5165" y="14120"/>
                  </a:cubicBezTo>
                  <a:cubicBezTo>
                    <a:pt x="5014" y="13859"/>
                    <a:pt x="4726" y="13727"/>
                    <a:pt x="4444" y="13763"/>
                  </a:cubicBezTo>
                  <a:close/>
                  <a:moveTo>
                    <a:pt x="17328" y="13763"/>
                  </a:moveTo>
                  <a:cubicBezTo>
                    <a:pt x="17046" y="13728"/>
                    <a:pt x="16758" y="13859"/>
                    <a:pt x="16607" y="14120"/>
                  </a:cubicBezTo>
                  <a:cubicBezTo>
                    <a:pt x="16406" y="14468"/>
                    <a:pt x="16523" y="14911"/>
                    <a:pt x="16871" y="15112"/>
                  </a:cubicBezTo>
                  <a:cubicBezTo>
                    <a:pt x="16986" y="15179"/>
                    <a:pt x="17112" y="15211"/>
                    <a:pt x="17235" y="15211"/>
                  </a:cubicBezTo>
                  <a:cubicBezTo>
                    <a:pt x="17487" y="15211"/>
                    <a:pt x="17728" y="15081"/>
                    <a:pt x="17863" y="14848"/>
                  </a:cubicBezTo>
                  <a:cubicBezTo>
                    <a:pt x="18065" y="14499"/>
                    <a:pt x="17947" y="14057"/>
                    <a:pt x="17599" y="13855"/>
                  </a:cubicBezTo>
                  <a:cubicBezTo>
                    <a:pt x="17512" y="13805"/>
                    <a:pt x="17421" y="13775"/>
                    <a:pt x="17328" y="13763"/>
                  </a:cubicBezTo>
                  <a:close/>
                  <a:moveTo>
                    <a:pt x="7381" y="16514"/>
                  </a:moveTo>
                  <a:cubicBezTo>
                    <a:pt x="7099" y="16479"/>
                    <a:pt x="6811" y="16610"/>
                    <a:pt x="6660" y="16871"/>
                  </a:cubicBezTo>
                  <a:cubicBezTo>
                    <a:pt x="6459" y="17220"/>
                    <a:pt x="6576" y="17662"/>
                    <a:pt x="6924" y="17863"/>
                  </a:cubicBezTo>
                  <a:cubicBezTo>
                    <a:pt x="7039" y="17930"/>
                    <a:pt x="7164" y="17963"/>
                    <a:pt x="7288" y="17963"/>
                  </a:cubicBezTo>
                  <a:cubicBezTo>
                    <a:pt x="7540" y="17963"/>
                    <a:pt x="7781" y="17833"/>
                    <a:pt x="7916" y="17599"/>
                  </a:cubicBezTo>
                  <a:cubicBezTo>
                    <a:pt x="8118" y="17250"/>
                    <a:pt x="8000" y="16808"/>
                    <a:pt x="7652" y="16607"/>
                  </a:cubicBezTo>
                  <a:cubicBezTo>
                    <a:pt x="7565" y="16557"/>
                    <a:pt x="7475" y="16526"/>
                    <a:pt x="7381" y="16514"/>
                  </a:cubicBezTo>
                  <a:close/>
                  <a:moveTo>
                    <a:pt x="14391" y="16514"/>
                  </a:moveTo>
                  <a:cubicBezTo>
                    <a:pt x="14297" y="16526"/>
                    <a:pt x="14207" y="16556"/>
                    <a:pt x="14120" y="16607"/>
                  </a:cubicBezTo>
                  <a:cubicBezTo>
                    <a:pt x="13772" y="16808"/>
                    <a:pt x="13653" y="17251"/>
                    <a:pt x="13855" y="17599"/>
                  </a:cubicBezTo>
                  <a:cubicBezTo>
                    <a:pt x="13990" y="17832"/>
                    <a:pt x="14232" y="17963"/>
                    <a:pt x="14484" y="17963"/>
                  </a:cubicBezTo>
                  <a:cubicBezTo>
                    <a:pt x="14608" y="17963"/>
                    <a:pt x="14733" y="17930"/>
                    <a:pt x="14848" y="17863"/>
                  </a:cubicBezTo>
                  <a:cubicBezTo>
                    <a:pt x="15196" y="17662"/>
                    <a:pt x="15314" y="17219"/>
                    <a:pt x="15112" y="16871"/>
                  </a:cubicBezTo>
                  <a:cubicBezTo>
                    <a:pt x="14961" y="16610"/>
                    <a:pt x="14673" y="16479"/>
                    <a:pt x="14391" y="16514"/>
                  </a:cubicBezTo>
                  <a:close/>
                  <a:moveTo>
                    <a:pt x="10886" y="17354"/>
                  </a:moveTo>
                  <a:cubicBezTo>
                    <a:pt x="10484" y="17354"/>
                    <a:pt x="10158" y="17679"/>
                    <a:pt x="10158" y="18082"/>
                  </a:cubicBezTo>
                  <a:cubicBezTo>
                    <a:pt x="10160" y="18484"/>
                    <a:pt x="10484" y="18809"/>
                    <a:pt x="10886" y="18809"/>
                  </a:cubicBezTo>
                  <a:cubicBezTo>
                    <a:pt x="11288" y="18809"/>
                    <a:pt x="11614" y="18484"/>
                    <a:pt x="11613" y="18082"/>
                  </a:cubicBezTo>
                  <a:cubicBezTo>
                    <a:pt x="11613" y="17680"/>
                    <a:pt x="11289" y="17354"/>
                    <a:pt x="10886" y="1735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06" name="Group 4706"/>
          <p:cNvGrpSpPr/>
          <p:nvPr/>
        </p:nvGrpSpPr>
        <p:grpSpPr>
          <a:xfrm>
            <a:off x="7272896" y="2485957"/>
            <a:ext cx="720783" cy="720783"/>
            <a:chOff x="0" y="0"/>
            <a:chExt cx="1441565" cy="1441565"/>
          </a:xfrm>
        </p:grpSpPr>
        <p:sp>
          <p:nvSpPr>
            <p:cNvPr id="4704" name="Shape 4704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05" name="Shape 4705"/>
            <p:cNvSpPr/>
            <p:nvPr/>
          </p:nvSpPr>
          <p:spPr>
            <a:xfrm>
              <a:off x="407572" y="386514"/>
              <a:ext cx="626419" cy="68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8" y="13403"/>
                  </a:moveTo>
                  <a:lnTo>
                    <a:pt x="20408" y="16658"/>
                  </a:lnTo>
                  <a:cubicBezTo>
                    <a:pt x="20408" y="17213"/>
                    <a:pt x="19877" y="17681"/>
                    <a:pt x="19147" y="17850"/>
                  </a:cubicBezTo>
                  <a:lnTo>
                    <a:pt x="19147" y="12211"/>
                  </a:lnTo>
                  <a:cubicBezTo>
                    <a:pt x="19877" y="12381"/>
                    <a:pt x="20408" y="12849"/>
                    <a:pt x="20408" y="13403"/>
                  </a:cubicBezTo>
                  <a:cubicBezTo>
                    <a:pt x="20408" y="13403"/>
                    <a:pt x="20408" y="13403"/>
                    <a:pt x="20408" y="13403"/>
                  </a:cubicBezTo>
                  <a:close/>
                  <a:moveTo>
                    <a:pt x="1275" y="5254"/>
                  </a:moveTo>
                  <a:lnTo>
                    <a:pt x="1246" y="4196"/>
                  </a:lnTo>
                  <a:lnTo>
                    <a:pt x="2269" y="4791"/>
                  </a:lnTo>
                  <a:cubicBezTo>
                    <a:pt x="2269" y="4791"/>
                    <a:pt x="1275" y="5254"/>
                    <a:pt x="1275" y="5254"/>
                  </a:cubicBezTo>
                  <a:close/>
                  <a:moveTo>
                    <a:pt x="3468" y="9909"/>
                  </a:moveTo>
                  <a:lnTo>
                    <a:pt x="2998" y="9073"/>
                  </a:lnTo>
                  <a:lnTo>
                    <a:pt x="1483" y="6375"/>
                  </a:lnTo>
                  <a:lnTo>
                    <a:pt x="3233" y="5563"/>
                  </a:lnTo>
                  <a:lnTo>
                    <a:pt x="5675" y="9909"/>
                  </a:lnTo>
                  <a:cubicBezTo>
                    <a:pt x="5675" y="9909"/>
                    <a:pt x="3468" y="9909"/>
                    <a:pt x="3468" y="9909"/>
                  </a:cubicBezTo>
                  <a:close/>
                  <a:moveTo>
                    <a:pt x="17953" y="11595"/>
                  </a:moveTo>
                  <a:lnTo>
                    <a:pt x="17953" y="19554"/>
                  </a:lnTo>
                  <a:cubicBezTo>
                    <a:pt x="17953" y="20075"/>
                    <a:pt x="17292" y="20514"/>
                    <a:pt x="16509" y="20514"/>
                  </a:cubicBezTo>
                  <a:lnTo>
                    <a:pt x="3173" y="20514"/>
                  </a:lnTo>
                  <a:cubicBezTo>
                    <a:pt x="2389" y="20514"/>
                    <a:pt x="1727" y="20075"/>
                    <a:pt x="1727" y="19554"/>
                  </a:cubicBezTo>
                  <a:lnTo>
                    <a:pt x="1727" y="10993"/>
                  </a:lnTo>
                  <a:lnTo>
                    <a:pt x="17953" y="10993"/>
                  </a:lnTo>
                  <a:cubicBezTo>
                    <a:pt x="17953" y="10993"/>
                    <a:pt x="17953" y="11595"/>
                    <a:pt x="17953" y="11595"/>
                  </a:cubicBezTo>
                  <a:close/>
                  <a:moveTo>
                    <a:pt x="13255" y="7376"/>
                  </a:moveTo>
                  <a:lnTo>
                    <a:pt x="14214" y="7936"/>
                  </a:lnTo>
                  <a:cubicBezTo>
                    <a:pt x="14491" y="8096"/>
                    <a:pt x="14860" y="8024"/>
                    <a:pt x="15039" y="7771"/>
                  </a:cubicBezTo>
                  <a:cubicBezTo>
                    <a:pt x="15215" y="7519"/>
                    <a:pt x="15134" y="7183"/>
                    <a:pt x="14856" y="7021"/>
                  </a:cubicBezTo>
                  <a:lnTo>
                    <a:pt x="13897" y="6463"/>
                  </a:lnTo>
                  <a:lnTo>
                    <a:pt x="15058" y="4814"/>
                  </a:lnTo>
                  <a:lnTo>
                    <a:pt x="16096" y="5420"/>
                  </a:lnTo>
                  <a:cubicBezTo>
                    <a:pt x="16374" y="5580"/>
                    <a:pt x="16742" y="5506"/>
                    <a:pt x="16919" y="5256"/>
                  </a:cubicBezTo>
                  <a:cubicBezTo>
                    <a:pt x="17098" y="5003"/>
                    <a:pt x="17016" y="4668"/>
                    <a:pt x="16738" y="4506"/>
                  </a:cubicBezTo>
                  <a:lnTo>
                    <a:pt x="15700" y="3902"/>
                  </a:lnTo>
                  <a:lnTo>
                    <a:pt x="17391" y="1499"/>
                  </a:lnTo>
                  <a:lnTo>
                    <a:pt x="19855" y="2934"/>
                  </a:lnTo>
                  <a:lnTo>
                    <a:pt x="14948" y="9909"/>
                  </a:lnTo>
                  <a:lnTo>
                    <a:pt x="13014" y="9909"/>
                  </a:lnTo>
                  <a:cubicBezTo>
                    <a:pt x="12978" y="9872"/>
                    <a:pt x="12939" y="9839"/>
                    <a:pt x="12892" y="9812"/>
                  </a:cubicBezTo>
                  <a:lnTo>
                    <a:pt x="11933" y="9252"/>
                  </a:lnTo>
                  <a:cubicBezTo>
                    <a:pt x="11933" y="9252"/>
                    <a:pt x="13255" y="7376"/>
                    <a:pt x="13255" y="7376"/>
                  </a:cubicBezTo>
                  <a:close/>
                  <a:moveTo>
                    <a:pt x="6796" y="4059"/>
                  </a:moveTo>
                  <a:lnTo>
                    <a:pt x="6796" y="2182"/>
                  </a:lnTo>
                  <a:lnTo>
                    <a:pt x="7318" y="2182"/>
                  </a:lnTo>
                  <a:lnTo>
                    <a:pt x="8609" y="3494"/>
                  </a:lnTo>
                  <a:lnTo>
                    <a:pt x="9519" y="2182"/>
                  </a:lnTo>
                  <a:lnTo>
                    <a:pt x="11586" y="2182"/>
                  </a:lnTo>
                  <a:lnTo>
                    <a:pt x="11586" y="4059"/>
                  </a:lnTo>
                  <a:cubicBezTo>
                    <a:pt x="11586" y="4594"/>
                    <a:pt x="11109" y="5028"/>
                    <a:pt x="10521" y="5028"/>
                  </a:cubicBezTo>
                  <a:lnTo>
                    <a:pt x="7862" y="5028"/>
                  </a:lnTo>
                  <a:cubicBezTo>
                    <a:pt x="7274" y="5028"/>
                    <a:pt x="6796" y="4594"/>
                    <a:pt x="6796" y="4059"/>
                  </a:cubicBezTo>
                  <a:cubicBezTo>
                    <a:pt x="6796" y="4059"/>
                    <a:pt x="6796" y="4059"/>
                    <a:pt x="6796" y="4059"/>
                  </a:cubicBezTo>
                  <a:close/>
                  <a:moveTo>
                    <a:pt x="8211" y="6112"/>
                  </a:moveTo>
                  <a:lnTo>
                    <a:pt x="10169" y="6112"/>
                  </a:lnTo>
                  <a:lnTo>
                    <a:pt x="9919" y="9909"/>
                  </a:lnTo>
                  <a:lnTo>
                    <a:pt x="8461" y="9909"/>
                  </a:lnTo>
                  <a:cubicBezTo>
                    <a:pt x="8461" y="9909"/>
                    <a:pt x="8211" y="6112"/>
                    <a:pt x="8211" y="6112"/>
                  </a:cubicBezTo>
                  <a:close/>
                  <a:moveTo>
                    <a:pt x="112" y="6318"/>
                  </a:moveTo>
                  <a:lnTo>
                    <a:pt x="2129" y="9909"/>
                  </a:lnTo>
                  <a:lnTo>
                    <a:pt x="536" y="9909"/>
                  </a:lnTo>
                  <a:lnTo>
                    <a:pt x="536" y="19554"/>
                  </a:lnTo>
                  <a:cubicBezTo>
                    <a:pt x="536" y="20682"/>
                    <a:pt x="1717" y="21600"/>
                    <a:pt x="3173" y="21600"/>
                  </a:cubicBezTo>
                  <a:lnTo>
                    <a:pt x="16509" y="21600"/>
                  </a:lnTo>
                  <a:cubicBezTo>
                    <a:pt x="17963" y="21600"/>
                    <a:pt x="19147" y="20682"/>
                    <a:pt x="19147" y="19554"/>
                  </a:cubicBezTo>
                  <a:lnTo>
                    <a:pt x="19147" y="18963"/>
                  </a:lnTo>
                  <a:cubicBezTo>
                    <a:pt x="20544" y="18747"/>
                    <a:pt x="21600" y="17796"/>
                    <a:pt x="21600" y="16658"/>
                  </a:cubicBezTo>
                  <a:lnTo>
                    <a:pt x="21600" y="13403"/>
                  </a:lnTo>
                  <a:cubicBezTo>
                    <a:pt x="21600" y="12264"/>
                    <a:pt x="20544" y="11313"/>
                    <a:pt x="19147" y="11099"/>
                  </a:cubicBezTo>
                  <a:lnTo>
                    <a:pt x="19147" y="9909"/>
                  </a:lnTo>
                  <a:lnTo>
                    <a:pt x="16364" y="9909"/>
                  </a:lnTo>
                  <a:lnTo>
                    <a:pt x="21503" y="2606"/>
                  </a:lnTo>
                  <a:lnTo>
                    <a:pt x="17030" y="0"/>
                  </a:lnTo>
                  <a:lnTo>
                    <a:pt x="11223" y="8252"/>
                  </a:lnTo>
                  <a:lnTo>
                    <a:pt x="11375" y="5958"/>
                  </a:lnTo>
                  <a:cubicBezTo>
                    <a:pt x="12197" y="5651"/>
                    <a:pt x="12778" y="4917"/>
                    <a:pt x="12778" y="4059"/>
                  </a:cubicBezTo>
                  <a:lnTo>
                    <a:pt x="12778" y="1098"/>
                  </a:lnTo>
                  <a:lnTo>
                    <a:pt x="8861" y="1098"/>
                  </a:lnTo>
                  <a:lnTo>
                    <a:pt x="8444" y="1701"/>
                  </a:lnTo>
                  <a:lnTo>
                    <a:pt x="7850" y="1098"/>
                  </a:lnTo>
                  <a:lnTo>
                    <a:pt x="5603" y="1098"/>
                  </a:lnTo>
                  <a:lnTo>
                    <a:pt x="5603" y="4059"/>
                  </a:lnTo>
                  <a:cubicBezTo>
                    <a:pt x="5603" y="4915"/>
                    <a:pt x="6183" y="5651"/>
                    <a:pt x="7006" y="5958"/>
                  </a:cubicBezTo>
                  <a:lnTo>
                    <a:pt x="7268" y="9909"/>
                  </a:lnTo>
                  <a:lnTo>
                    <a:pt x="7012" y="9909"/>
                  </a:lnTo>
                  <a:lnTo>
                    <a:pt x="3972" y="4496"/>
                  </a:lnTo>
                  <a:lnTo>
                    <a:pt x="0" y="2181"/>
                  </a:lnTo>
                  <a:cubicBezTo>
                    <a:pt x="0" y="2181"/>
                    <a:pt x="112" y="6318"/>
                    <a:pt x="112" y="631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09" name="Group 4709"/>
          <p:cNvGrpSpPr/>
          <p:nvPr/>
        </p:nvGrpSpPr>
        <p:grpSpPr>
          <a:xfrm>
            <a:off x="4160089" y="2485957"/>
            <a:ext cx="720784" cy="720783"/>
            <a:chOff x="0" y="0"/>
            <a:chExt cx="1441565" cy="1441565"/>
          </a:xfrm>
        </p:grpSpPr>
        <p:sp>
          <p:nvSpPr>
            <p:cNvPr id="4707" name="Shape 4707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08" name="Shape 4708"/>
            <p:cNvSpPr/>
            <p:nvPr/>
          </p:nvSpPr>
          <p:spPr>
            <a:xfrm>
              <a:off x="416859" y="377980"/>
              <a:ext cx="603145" cy="695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17768" y="6842"/>
                  </a:moveTo>
                  <a:lnTo>
                    <a:pt x="3833" y="6842"/>
                  </a:lnTo>
                  <a:cubicBezTo>
                    <a:pt x="3443" y="6842"/>
                    <a:pt x="3126" y="7113"/>
                    <a:pt x="3126" y="7445"/>
                  </a:cubicBezTo>
                  <a:cubicBezTo>
                    <a:pt x="3126" y="7779"/>
                    <a:pt x="3443" y="8050"/>
                    <a:pt x="3833" y="8050"/>
                  </a:cubicBezTo>
                  <a:lnTo>
                    <a:pt x="17768" y="8050"/>
                  </a:lnTo>
                  <a:cubicBezTo>
                    <a:pt x="18157" y="8050"/>
                    <a:pt x="18473" y="7779"/>
                    <a:pt x="18473" y="7445"/>
                  </a:cubicBezTo>
                  <a:cubicBezTo>
                    <a:pt x="18473" y="7113"/>
                    <a:pt x="18157" y="6842"/>
                    <a:pt x="17768" y="6842"/>
                  </a:cubicBezTo>
                  <a:cubicBezTo>
                    <a:pt x="17768" y="6842"/>
                    <a:pt x="17768" y="6842"/>
                    <a:pt x="17768" y="6842"/>
                  </a:cubicBezTo>
                  <a:close/>
                  <a:moveTo>
                    <a:pt x="16092" y="10993"/>
                  </a:moveTo>
                  <a:lnTo>
                    <a:pt x="5595" y="10993"/>
                  </a:lnTo>
                  <a:cubicBezTo>
                    <a:pt x="5207" y="10993"/>
                    <a:pt x="4890" y="11265"/>
                    <a:pt x="4890" y="11597"/>
                  </a:cubicBezTo>
                  <a:cubicBezTo>
                    <a:pt x="4890" y="11931"/>
                    <a:pt x="5207" y="12201"/>
                    <a:pt x="5595" y="12201"/>
                  </a:cubicBezTo>
                  <a:lnTo>
                    <a:pt x="16092" y="12201"/>
                  </a:lnTo>
                  <a:cubicBezTo>
                    <a:pt x="16482" y="12201"/>
                    <a:pt x="16798" y="11931"/>
                    <a:pt x="16798" y="11597"/>
                  </a:cubicBezTo>
                  <a:cubicBezTo>
                    <a:pt x="16798" y="11265"/>
                    <a:pt x="16482" y="10993"/>
                    <a:pt x="16092" y="10993"/>
                  </a:cubicBezTo>
                  <a:cubicBezTo>
                    <a:pt x="16092" y="10993"/>
                    <a:pt x="16092" y="10993"/>
                    <a:pt x="16092" y="10993"/>
                  </a:cubicBezTo>
                  <a:close/>
                  <a:moveTo>
                    <a:pt x="20463" y="2355"/>
                  </a:moveTo>
                  <a:cubicBezTo>
                    <a:pt x="20463" y="2087"/>
                    <a:pt x="20209" y="1869"/>
                    <a:pt x="19896" y="1869"/>
                  </a:cubicBezTo>
                  <a:lnTo>
                    <a:pt x="17568" y="1869"/>
                  </a:lnTo>
                  <a:cubicBezTo>
                    <a:pt x="18127" y="2099"/>
                    <a:pt x="18514" y="2587"/>
                    <a:pt x="18514" y="3153"/>
                  </a:cubicBezTo>
                  <a:cubicBezTo>
                    <a:pt x="18514" y="3939"/>
                    <a:pt x="17766" y="4581"/>
                    <a:pt x="16847" y="4581"/>
                  </a:cubicBezTo>
                  <a:cubicBezTo>
                    <a:pt x="15927" y="4581"/>
                    <a:pt x="15180" y="3939"/>
                    <a:pt x="15180" y="3153"/>
                  </a:cubicBezTo>
                  <a:cubicBezTo>
                    <a:pt x="15180" y="2587"/>
                    <a:pt x="15567" y="2099"/>
                    <a:pt x="16126" y="1869"/>
                  </a:cubicBezTo>
                  <a:lnTo>
                    <a:pt x="13226" y="1869"/>
                  </a:lnTo>
                  <a:cubicBezTo>
                    <a:pt x="13785" y="2099"/>
                    <a:pt x="14172" y="2587"/>
                    <a:pt x="14172" y="3153"/>
                  </a:cubicBezTo>
                  <a:cubicBezTo>
                    <a:pt x="14172" y="3939"/>
                    <a:pt x="13425" y="4581"/>
                    <a:pt x="12506" y="4581"/>
                  </a:cubicBezTo>
                  <a:cubicBezTo>
                    <a:pt x="11585" y="4581"/>
                    <a:pt x="10839" y="3939"/>
                    <a:pt x="10839" y="3153"/>
                  </a:cubicBezTo>
                  <a:cubicBezTo>
                    <a:pt x="10839" y="2587"/>
                    <a:pt x="11225" y="2099"/>
                    <a:pt x="11785" y="1869"/>
                  </a:cubicBezTo>
                  <a:lnTo>
                    <a:pt x="8792" y="1869"/>
                  </a:lnTo>
                  <a:cubicBezTo>
                    <a:pt x="9351" y="2099"/>
                    <a:pt x="9738" y="2587"/>
                    <a:pt x="9738" y="3153"/>
                  </a:cubicBezTo>
                  <a:cubicBezTo>
                    <a:pt x="9738" y="3939"/>
                    <a:pt x="8991" y="4581"/>
                    <a:pt x="8072" y="4581"/>
                  </a:cubicBezTo>
                  <a:cubicBezTo>
                    <a:pt x="7152" y="4581"/>
                    <a:pt x="6405" y="3939"/>
                    <a:pt x="6405" y="3153"/>
                  </a:cubicBezTo>
                  <a:cubicBezTo>
                    <a:pt x="6405" y="2587"/>
                    <a:pt x="6792" y="2099"/>
                    <a:pt x="7351" y="1869"/>
                  </a:cubicBezTo>
                  <a:lnTo>
                    <a:pt x="4625" y="1869"/>
                  </a:lnTo>
                  <a:cubicBezTo>
                    <a:pt x="5183" y="2099"/>
                    <a:pt x="5570" y="2587"/>
                    <a:pt x="5570" y="3153"/>
                  </a:cubicBezTo>
                  <a:cubicBezTo>
                    <a:pt x="5570" y="3939"/>
                    <a:pt x="4823" y="4581"/>
                    <a:pt x="3903" y="4581"/>
                  </a:cubicBezTo>
                  <a:cubicBezTo>
                    <a:pt x="2985" y="4581"/>
                    <a:pt x="2236" y="3939"/>
                    <a:pt x="2236" y="3153"/>
                  </a:cubicBezTo>
                  <a:cubicBezTo>
                    <a:pt x="2236" y="2587"/>
                    <a:pt x="2623" y="2099"/>
                    <a:pt x="3182" y="1869"/>
                  </a:cubicBezTo>
                  <a:lnTo>
                    <a:pt x="1706" y="1869"/>
                  </a:lnTo>
                  <a:cubicBezTo>
                    <a:pt x="1392" y="1869"/>
                    <a:pt x="1136" y="2087"/>
                    <a:pt x="1136" y="2355"/>
                  </a:cubicBezTo>
                  <a:lnTo>
                    <a:pt x="1136" y="19868"/>
                  </a:lnTo>
                  <a:cubicBezTo>
                    <a:pt x="1136" y="20137"/>
                    <a:pt x="1392" y="20354"/>
                    <a:pt x="1706" y="20354"/>
                  </a:cubicBezTo>
                  <a:lnTo>
                    <a:pt x="19894" y="20354"/>
                  </a:lnTo>
                  <a:cubicBezTo>
                    <a:pt x="20207" y="20354"/>
                    <a:pt x="20463" y="20137"/>
                    <a:pt x="20463" y="19868"/>
                  </a:cubicBezTo>
                  <a:cubicBezTo>
                    <a:pt x="20463" y="19868"/>
                    <a:pt x="20463" y="2355"/>
                    <a:pt x="20463" y="2355"/>
                  </a:cubicBezTo>
                  <a:close/>
                  <a:moveTo>
                    <a:pt x="3375" y="2689"/>
                  </a:moveTo>
                  <a:cubicBezTo>
                    <a:pt x="3234" y="2807"/>
                    <a:pt x="3146" y="2971"/>
                    <a:pt x="3146" y="3153"/>
                  </a:cubicBezTo>
                  <a:cubicBezTo>
                    <a:pt x="3146" y="3510"/>
                    <a:pt x="3486" y="3801"/>
                    <a:pt x="3903" y="3801"/>
                  </a:cubicBezTo>
                  <a:cubicBezTo>
                    <a:pt x="4321" y="3801"/>
                    <a:pt x="4661" y="3510"/>
                    <a:pt x="4661" y="3153"/>
                  </a:cubicBezTo>
                  <a:cubicBezTo>
                    <a:pt x="4661" y="2913"/>
                    <a:pt x="4507" y="2707"/>
                    <a:pt x="4282" y="2595"/>
                  </a:cubicBezTo>
                  <a:cubicBezTo>
                    <a:pt x="4295" y="2801"/>
                    <a:pt x="4320" y="3009"/>
                    <a:pt x="4354" y="3207"/>
                  </a:cubicBezTo>
                  <a:cubicBezTo>
                    <a:pt x="4390" y="3420"/>
                    <a:pt x="4217" y="3617"/>
                    <a:pt x="3968" y="3648"/>
                  </a:cubicBezTo>
                  <a:cubicBezTo>
                    <a:pt x="3946" y="3650"/>
                    <a:pt x="3924" y="3652"/>
                    <a:pt x="3903" y="3652"/>
                  </a:cubicBezTo>
                  <a:cubicBezTo>
                    <a:pt x="3681" y="3652"/>
                    <a:pt x="3486" y="3513"/>
                    <a:pt x="3453" y="3318"/>
                  </a:cubicBezTo>
                  <a:cubicBezTo>
                    <a:pt x="3429" y="3174"/>
                    <a:pt x="3397" y="2950"/>
                    <a:pt x="3375" y="2689"/>
                  </a:cubicBezTo>
                  <a:cubicBezTo>
                    <a:pt x="3375" y="2689"/>
                    <a:pt x="3375" y="2689"/>
                    <a:pt x="3375" y="2689"/>
                  </a:cubicBezTo>
                  <a:close/>
                  <a:moveTo>
                    <a:pt x="4516" y="895"/>
                  </a:moveTo>
                  <a:lnTo>
                    <a:pt x="5125" y="895"/>
                  </a:lnTo>
                  <a:cubicBezTo>
                    <a:pt x="4797" y="742"/>
                    <a:pt x="4660" y="784"/>
                    <a:pt x="4637" y="793"/>
                  </a:cubicBezTo>
                  <a:cubicBezTo>
                    <a:pt x="4592" y="813"/>
                    <a:pt x="4551" y="848"/>
                    <a:pt x="4516" y="895"/>
                  </a:cubicBezTo>
                  <a:cubicBezTo>
                    <a:pt x="4516" y="895"/>
                    <a:pt x="4516" y="895"/>
                    <a:pt x="4516" y="895"/>
                  </a:cubicBezTo>
                  <a:close/>
                  <a:moveTo>
                    <a:pt x="7544" y="2689"/>
                  </a:moveTo>
                  <a:cubicBezTo>
                    <a:pt x="7402" y="2807"/>
                    <a:pt x="7314" y="2971"/>
                    <a:pt x="7314" y="3153"/>
                  </a:cubicBezTo>
                  <a:cubicBezTo>
                    <a:pt x="7314" y="3510"/>
                    <a:pt x="7654" y="3801"/>
                    <a:pt x="8072" y="3801"/>
                  </a:cubicBezTo>
                  <a:cubicBezTo>
                    <a:pt x="8490" y="3801"/>
                    <a:pt x="8830" y="3510"/>
                    <a:pt x="8830" y="3153"/>
                  </a:cubicBezTo>
                  <a:cubicBezTo>
                    <a:pt x="8830" y="2913"/>
                    <a:pt x="8676" y="2707"/>
                    <a:pt x="8450" y="2595"/>
                  </a:cubicBezTo>
                  <a:cubicBezTo>
                    <a:pt x="8464" y="2801"/>
                    <a:pt x="8488" y="3009"/>
                    <a:pt x="8521" y="3207"/>
                  </a:cubicBezTo>
                  <a:cubicBezTo>
                    <a:pt x="8557" y="3420"/>
                    <a:pt x="8385" y="3617"/>
                    <a:pt x="8137" y="3648"/>
                  </a:cubicBezTo>
                  <a:cubicBezTo>
                    <a:pt x="8115" y="3650"/>
                    <a:pt x="8092" y="3652"/>
                    <a:pt x="8071" y="3652"/>
                  </a:cubicBezTo>
                  <a:cubicBezTo>
                    <a:pt x="7849" y="3652"/>
                    <a:pt x="7655" y="3513"/>
                    <a:pt x="7622" y="3318"/>
                  </a:cubicBezTo>
                  <a:cubicBezTo>
                    <a:pt x="7598" y="3174"/>
                    <a:pt x="7565" y="2950"/>
                    <a:pt x="7544" y="2689"/>
                  </a:cubicBezTo>
                  <a:cubicBezTo>
                    <a:pt x="7544" y="2689"/>
                    <a:pt x="7544" y="2689"/>
                    <a:pt x="7544" y="2689"/>
                  </a:cubicBezTo>
                  <a:close/>
                  <a:moveTo>
                    <a:pt x="8683" y="895"/>
                  </a:moveTo>
                  <a:lnTo>
                    <a:pt x="9293" y="895"/>
                  </a:lnTo>
                  <a:cubicBezTo>
                    <a:pt x="8966" y="742"/>
                    <a:pt x="8829" y="784"/>
                    <a:pt x="8806" y="793"/>
                  </a:cubicBezTo>
                  <a:cubicBezTo>
                    <a:pt x="8761" y="813"/>
                    <a:pt x="8720" y="848"/>
                    <a:pt x="8683" y="895"/>
                  </a:cubicBezTo>
                  <a:cubicBezTo>
                    <a:pt x="8683" y="895"/>
                    <a:pt x="8683" y="895"/>
                    <a:pt x="8683" y="895"/>
                  </a:cubicBezTo>
                  <a:close/>
                  <a:moveTo>
                    <a:pt x="11978" y="2689"/>
                  </a:moveTo>
                  <a:cubicBezTo>
                    <a:pt x="11836" y="2807"/>
                    <a:pt x="11748" y="2971"/>
                    <a:pt x="11748" y="3153"/>
                  </a:cubicBezTo>
                  <a:cubicBezTo>
                    <a:pt x="11748" y="3510"/>
                    <a:pt x="12087" y="3801"/>
                    <a:pt x="12506" y="3801"/>
                  </a:cubicBezTo>
                  <a:cubicBezTo>
                    <a:pt x="12923" y="3801"/>
                    <a:pt x="13264" y="3510"/>
                    <a:pt x="13264" y="3153"/>
                  </a:cubicBezTo>
                  <a:cubicBezTo>
                    <a:pt x="13264" y="2913"/>
                    <a:pt x="13110" y="2707"/>
                    <a:pt x="12884" y="2595"/>
                  </a:cubicBezTo>
                  <a:cubicBezTo>
                    <a:pt x="12898" y="2801"/>
                    <a:pt x="12922" y="3009"/>
                    <a:pt x="12956" y="3207"/>
                  </a:cubicBezTo>
                  <a:cubicBezTo>
                    <a:pt x="12993" y="3420"/>
                    <a:pt x="12820" y="3617"/>
                    <a:pt x="12571" y="3648"/>
                  </a:cubicBezTo>
                  <a:cubicBezTo>
                    <a:pt x="12548" y="3650"/>
                    <a:pt x="12527" y="3652"/>
                    <a:pt x="12504" y="3652"/>
                  </a:cubicBezTo>
                  <a:cubicBezTo>
                    <a:pt x="12283" y="3652"/>
                    <a:pt x="12089" y="3513"/>
                    <a:pt x="12056" y="3318"/>
                  </a:cubicBezTo>
                  <a:cubicBezTo>
                    <a:pt x="12032" y="3174"/>
                    <a:pt x="11998" y="2950"/>
                    <a:pt x="11978" y="2689"/>
                  </a:cubicBezTo>
                  <a:cubicBezTo>
                    <a:pt x="11978" y="2689"/>
                    <a:pt x="11978" y="2689"/>
                    <a:pt x="11978" y="2689"/>
                  </a:cubicBezTo>
                  <a:close/>
                  <a:moveTo>
                    <a:pt x="13117" y="895"/>
                  </a:moveTo>
                  <a:lnTo>
                    <a:pt x="13727" y="895"/>
                  </a:lnTo>
                  <a:cubicBezTo>
                    <a:pt x="13400" y="742"/>
                    <a:pt x="13262" y="784"/>
                    <a:pt x="13240" y="793"/>
                  </a:cubicBezTo>
                  <a:cubicBezTo>
                    <a:pt x="13195" y="813"/>
                    <a:pt x="13154" y="848"/>
                    <a:pt x="13117" y="895"/>
                  </a:cubicBezTo>
                  <a:cubicBezTo>
                    <a:pt x="13117" y="895"/>
                    <a:pt x="13117" y="895"/>
                    <a:pt x="13117" y="895"/>
                  </a:cubicBezTo>
                  <a:close/>
                  <a:moveTo>
                    <a:pt x="16317" y="2689"/>
                  </a:moveTo>
                  <a:cubicBezTo>
                    <a:pt x="16177" y="2807"/>
                    <a:pt x="16089" y="2971"/>
                    <a:pt x="16089" y="3153"/>
                  </a:cubicBezTo>
                  <a:cubicBezTo>
                    <a:pt x="16089" y="3510"/>
                    <a:pt x="16429" y="3801"/>
                    <a:pt x="16847" y="3801"/>
                  </a:cubicBezTo>
                  <a:cubicBezTo>
                    <a:pt x="17265" y="3801"/>
                    <a:pt x="17605" y="3510"/>
                    <a:pt x="17605" y="3153"/>
                  </a:cubicBezTo>
                  <a:cubicBezTo>
                    <a:pt x="17605" y="2913"/>
                    <a:pt x="17451" y="2707"/>
                    <a:pt x="17226" y="2595"/>
                  </a:cubicBezTo>
                  <a:cubicBezTo>
                    <a:pt x="17239" y="2801"/>
                    <a:pt x="17264" y="3009"/>
                    <a:pt x="17297" y="3207"/>
                  </a:cubicBezTo>
                  <a:cubicBezTo>
                    <a:pt x="17333" y="3420"/>
                    <a:pt x="17161" y="3617"/>
                    <a:pt x="16912" y="3648"/>
                  </a:cubicBezTo>
                  <a:cubicBezTo>
                    <a:pt x="16890" y="3650"/>
                    <a:pt x="16868" y="3652"/>
                    <a:pt x="16847" y="3652"/>
                  </a:cubicBezTo>
                  <a:cubicBezTo>
                    <a:pt x="16624" y="3652"/>
                    <a:pt x="16429" y="3513"/>
                    <a:pt x="16396" y="3318"/>
                  </a:cubicBezTo>
                  <a:cubicBezTo>
                    <a:pt x="16372" y="3174"/>
                    <a:pt x="16340" y="2950"/>
                    <a:pt x="16317" y="2689"/>
                  </a:cubicBezTo>
                  <a:cubicBezTo>
                    <a:pt x="16317" y="2689"/>
                    <a:pt x="16317" y="2689"/>
                    <a:pt x="16317" y="2689"/>
                  </a:cubicBezTo>
                  <a:close/>
                  <a:moveTo>
                    <a:pt x="17459" y="895"/>
                  </a:moveTo>
                  <a:lnTo>
                    <a:pt x="18068" y="895"/>
                  </a:lnTo>
                  <a:cubicBezTo>
                    <a:pt x="17741" y="742"/>
                    <a:pt x="17603" y="784"/>
                    <a:pt x="17580" y="793"/>
                  </a:cubicBezTo>
                  <a:cubicBezTo>
                    <a:pt x="17535" y="813"/>
                    <a:pt x="17496" y="848"/>
                    <a:pt x="17459" y="895"/>
                  </a:cubicBezTo>
                  <a:cubicBezTo>
                    <a:pt x="17459" y="895"/>
                    <a:pt x="17459" y="895"/>
                    <a:pt x="17459" y="895"/>
                  </a:cubicBezTo>
                  <a:close/>
                  <a:moveTo>
                    <a:pt x="21600" y="2355"/>
                  </a:moveTo>
                  <a:lnTo>
                    <a:pt x="21600" y="19868"/>
                  </a:lnTo>
                  <a:cubicBezTo>
                    <a:pt x="21600" y="20673"/>
                    <a:pt x="20836" y="21328"/>
                    <a:pt x="19896" y="21328"/>
                  </a:cubicBezTo>
                  <a:lnTo>
                    <a:pt x="1706" y="21328"/>
                  </a:lnTo>
                  <a:cubicBezTo>
                    <a:pt x="766" y="21328"/>
                    <a:pt x="0" y="20673"/>
                    <a:pt x="0" y="19868"/>
                  </a:cubicBezTo>
                  <a:lnTo>
                    <a:pt x="0" y="2355"/>
                  </a:lnTo>
                  <a:cubicBezTo>
                    <a:pt x="0" y="1550"/>
                    <a:pt x="766" y="895"/>
                    <a:pt x="1706" y="895"/>
                  </a:cubicBezTo>
                  <a:lnTo>
                    <a:pt x="3537" y="895"/>
                  </a:lnTo>
                  <a:cubicBezTo>
                    <a:pt x="3670" y="539"/>
                    <a:pt x="3885" y="245"/>
                    <a:pt x="4229" y="97"/>
                  </a:cubicBezTo>
                  <a:cubicBezTo>
                    <a:pt x="5089" y="-272"/>
                    <a:pt x="6118" y="501"/>
                    <a:pt x="6591" y="895"/>
                  </a:cubicBezTo>
                  <a:lnTo>
                    <a:pt x="7706" y="895"/>
                  </a:lnTo>
                  <a:cubicBezTo>
                    <a:pt x="7839" y="539"/>
                    <a:pt x="8054" y="245"/>
                    <a:pt x="8398" y="97"/>
                  </a:cubicBezTo>
                  <a:cubicBezTo>
                    <a:pt x="9258" y="-272"/>
                    <a:pt x="10287" y="501"/>
                    <a:pt x="10760" y="895"/>
                  </a:cubicBezTo>
                  <a:lnTo>
                    <a:pt x="12140" y="895"/>
                  </a:lnTo>
                  <a:cubicBezTo>
                    <a:pt x="12273" y="539"/>
                    <a:pt x="12488" y="245"/>
                    <a:pt x="12832" y="97"/>
                  </a:cubicBezTo>
                  <a:cubicBezTo>
                    <a:pt x="13692" y="-272"/>
                    <a:pt x="14721" y="501"/>
                    <a:pt x="15194" y="895"/>
                  </a:cubicBezTo>
                  <a:lnTo>
                    <a:pt x="16482" y="895"/>
                  </a:lnTo>
                  <a:cubicBezTo>
                    <a:pt x="16613" y="539"/>
                    <a:pt x="16829" y="245"/>
                    <a:pt x="17173" y="97"/>
                  </a:cubicBezTo>
                  <a:cubicBezTo>
                    <a:pt x="18034" y="-272"/>
                    <a:pt x="19061" y="501"/>
                    <a:pt x="19534" y="895"/>
                  </a:cubicBezTo>
                  <a:lnTo>
                    <a:pt x="19896" y="895"/>
                  </a:lnTo>
                  <a:cubicBezTo>
                    <a:pt x="20836" y="895"/>
                    <a:pt x="21600" y="1550"/>
                    <a:pt x="21600" y="2355"/>
                  </a:cubicBezTo>
                  <a:cubicBezTo>
                    <a:pt x="21600" y="2355"/>
                    <a:pt x="21600" y="2355"/>
                    <a:pt x="21600" y="2355"/>
                  </a:cubicBezTo>
                  <a:close/>
                  <a:moveTo>
                    <a:pt x="16798" y="15749"/>
                  </a:moveTo>
                  <a:cubicBezTo>
                    <a:pt x="16798" y="16083"/>
                    <a:pt x="16482" y="16353"/>
                    <a:pt x="16092" y="16353"/>
                  </a:cubicBezTo>
                  <a:lnTo>
                    <a:pt x="5595" y="16353"/>
                  </a:lnTo>
                  <a:cubicBezTo>
                    <a:pt x="5207" y="16353"/>
                    <a:pt x="4890" y="16083"/>
                    <a:pt x="4890" y="15749"/>
                  </a:cubicBezTo>
                  <a:cubicBezTo>
                    <a:pt x="4890" y="15416"/>
                    <a:pt x="5207" y="15146"/>
                    <a:pt x="5595" y="15146"/>
                  </a:cubicBezTo>
                  <a:lnTo>
                    <a:pt x="16092" y="15146"/>
                  </a:lnTo>
                  <a:cubicBezTo>
                    <a:pt x="16482" y="15146"/>
                    <a:pt x="16798" y="15416"/>
                    <a:pt x="16798" y="15749"/>
                  </a:cubicBezTo>
                  <a:cubicBezTo>
                    <a:pt x="16798" y="15749"/>
                    <a:pt x="16798" y="15749"/>
                    <a:pt x="16798" y="157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2" name="Group 4712"/>
          <p:cNvGrpSpPr/>
          <p:nvPr/>
        </p:nvGrpSpPr>
        <p:grpSpPr>
          <a:xfrm>
            <a:off x="9759954" y="2485957"/>
            <a:ext cx="720784" cy="720783"/>
            <a:chOff x="0" y="0"/>
            <a:chExt cx="1441565" cy="1441565"/>
          </a:xfrm>
        </p:grpSpPr>
        <p:sp>
          <p:nvSpPr>
            <p:cNvPr id="4710" name="Shape 4710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1" name="Shape 4711"/>
            <p:cNvSpPr/>
            <p:nvPr/>
          </p:nvSpPr>
          <p:spPr>
            <a:xfrm>
              <a:off x="387918" y="332187"/>
              <a:ext cx="659625" cy="777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5" extrusionOk="0">
                  <a:moveTo>
                    <a:pt x="6783" y="0"/>
                  </a:moveTo>
                  <a:cubicBezTo>
                    <a:pt x="6625" y="-5"/>
                    <a:pt x="6464" y="48"/>
                    <a:pt x="6326" y="189"/>
                  </a:cubicBezTo>
                  <a:cubicBezTo>
                    <a:pt x="5722" y="799"/>
                    <a:pt x="5472" y="1448"/>
                    <a:pt x="5770" y="2224"/>
                  </a:cubicBezTo>
                  <a:cubicBezTo>
                    <a:pt x="6066" y="2989"/>
                    <a:pt x="6976" y="3692"/>
                    <a:pt x="6254" y="4481"/>
                  </a:cubicBezTo>
                  <a:cubicBezTo>
                    <a:pt x="5731" y="5052"/>
                    <a:pt x="6666" y="5858"/>
                    <a:pt x="7195" y="5280"/>
                  </a:cubicBezTo>
                  <a:cubicBezTo>
                    <a:pt x="7791" y="4631"/>
                    <a:pt x="8051" y="3967"/>
                    <a:pt x="7750" y="3161"/>
                  </a:cubicBezTo>
                  <a:cubicBezTo>
                    <a:pt x="7478" y="2435"/>
                    <a:pt x="6546" y="1723"/>
                    <a:pt x="7267" y="993"/>
                  </a:cubicBezTo>
                  <a:cubicBezTo>
                    <a:pt x="7680" y="576"/>
                    <a:pt x="7256" y="17"/>
                    <a:pt x="6783" y="0"/>
                  </a:cubicBezTo>
                  <a:close/>
                  <a:moveTo>
                    <a:pt x="10756" y="0"/>
                  </a:moveTo>
                  <a:cubicBezTo>
                    <a:pt x="10598" y="-5"/>
                    <a:pt x="10438" y="48"/>
                    <a:pt x="10299" y="189"/>
                  </a:cubicBezTo>
                  <a:cubicBezTo>
                    <a:pt x="9698" y="799"/>
                    <a:pt x="9445" y="1448"/>
                    <a:pt x="9743" y="2224"/>
                  </a:cubicBezTo>
                  <a:cubicBezTo>
                    <a:pt x="10037" y="2989"/>
                    <a:pt x="10944" y="3692"/>
                    <a:pt x="10220" y="4481"/>
                  </a:cubicBezTo>
                  <a:cubicBezTo>
                    <a:pt x="9698" y="5052"/>
                    <a:pt x="10639" y="5858"/>
                    <a:pt x="11168" y="5280"/>
                  </a:cubicBezTo>
                  <a:cubicBezTo>
                    <a:pt x="11762" y="4631"/>
                    <a:pt x="12018" y="3967"/>
                    <a:pt x="11717" y="3161"/>
                  </a:cubicBezTo>
                  <a:cubicBezTo>
                    <a:pt x="11448" y="2435"/>
                    <a:pt x="10519" y="1723"/>
                    <a:pt x="11240" y="993"/>
                  </a:cubicBezTo>
                  <a:cubicBezTo>
                    <a:pt x="11653" y="576"/>
                    <a:pt x="11230" y="17"/>
                    <a:pt x="10756" y="0"/>
                  </a:cubicBezTo>
                  <a:close/>
                  <a:moveTo>
                    <a:pt x="14729" y="0"/>
                  </a:moveTo>
                  <a:cubicBezTo>
                    <a:pt x="14572" y="-5"/>
                    <a:pt x="14411" y="48"/>
                    <a:pt x="14272" y="189"/>
                  </a:cubicBezTo>
                  <a:cubicBezTo>
                    <a:pt x="13671" y="799"/>
                    <a:pt x="13418" y="1448"/>
                    <a:pt x="13717" y="2224"/>
                  </a:cubicBezTo>
                  <a:cubicBezTo>
                    <a:pt x="14010" y="2989"/>
                    <a:pt x="14916" y="3692"/>
                    <a:pt x="14194" y="4481"/>
                  </a:cubicBezTo>
                  <a:cubicBezTo>
                    <a:pt x="13671" y="5052"/>
                    <a:pt x="14613" y="5858"/>
                    <a:pt x="15141" y="5280"/>
                  </a:cubicBezTo>
                  <a:cubicBezTo>
                    <a:pt x="15736" y="4631"/>
                    <a:pt x="15990" y="3967"/>
                    <a:pt x="15690" y="3161"/>
                  </a:cubicBezTo>
                  <a:cubicBezTo>
                    <a:pt x="15420" y="2435"/>
                    <a:pt x="14493" y="1723"/>
                    <a:pt x="15213" y="993"/>
                  </a:cubicBezTo>
                  <a:cubicBezTo>
                    <a:pt x="15626" y="576"/>
                    <a:pt x="15203" y="17"/>
                    <a:pt x="14729" y="0"/>
                  </a:cubicBezTo>
                  <a:close/>
                  <a:moveTo>
                    <a:pt x="4712" y="6921"/>
                  </a:moveTo>
                  <a:cubicBezTo>
                    <a:pt x="3229" y="6921"/>
                    <a:pt x="2019" y="7944"/>
                    <a:pt x="2019" y="9201"/>
                  </a:cubicBezTo>
                  <a:lnTo>
                    <a:pt x="2019" y="9705"/>
                  </a:lnTo>
                  <a:lnTo>
                    <a:pt x="667" y="9705"/>
                  </a:lnTo>
                  <a:cubicBezTo>
                    <a:pt x="299" y="9705"/>
                    <a:pt x="0" y="9964"/>
                    <a:pt x="0" y="10276"/>
                  </a:cubicBezTo>
                  <a:cubicBezTo>
                    <a:pt x="0" y="10590"/>
                    <a:pt x="299" y="10842"/>
                    <a:pt x="667" y="10842"/>
                  </a:cubicBezTo>
                  <a:lnTo>
                    <a:pt x="2019" y="10842"/>
                  </a:lnTo>
                  <a:lnTo>
                    <a:pt x="2019" y="19316"/>
                  </a:lnTo>
                  <a:cubicBezTo>
                    <a:pt x="2019" y="20572"/>
                    <a:pt x="3225" y="21595"/>
                    <a:pt x="4705" y="21595"/>
                  </a:cubicBezTo>
                  <a:cubicBezTo>
                    <a:pt x="5511" y="21595"/>
                    <a:pt x="6231" y="21296"/>
                    <a:pt x="6724" y="20819"/>
                  </a:cubicBezTo>
                  <a:cubicBezTo>
                    <a:pt x="7217" y="21296"/>
                    <a:pt x="7940" y="21595"/>
                    <a:pt x="8744" y="21595"/>
                  </a:cubicBezTo>
                  <a:cubicBezTo>
                    <a:pt x="9549" y="21595"/>
                    <a:pt x="10275" y="21296"/>
                    <a:pt x="10769" y="20819"/>
                  </a:cubicBezTo>
                  <a:cubicBezTo>
                    <a:pt x="11261" y="21296"/>
                    <a:pt x="11979" y="21595"/>
                    <a:pt x="12782" y="21595"/>
                  </a:cubicBezTo>
                  <a:cubicBezTo>
                    <a:pt x="13588" y="21595"/>
                    <a:pt x="14313" y="21296"/>
                    <a:pt x="14808" y="20819"/>
                  </a:cubicBezTo>
                  <a:cubicBezTo>
                    <a:pt x="15300" y="21296"/>
                    <a:pt x="16021" y="21595"/>
                    <a:pt x="16827" y="21595"/>
                  </a:cubicBezTo>
                  <a:cubicBezTo>
                    <a:pt x="18307" y="21595"/>
                    <a:pt x="19513" y="20572"/>
                    <a:pt x="19513" y="19316"/>
                  </a:cubicBezTo>
                  <a:lnTo>
                    <a:pt x="19513" y="10842"/>
                  </a:lnTo>
                  <a:lnTo>
                    <a:pt x="20931" y="10842"/>
                  </a:lnTo>
                  <a:cubicBezTo>
                    <a:pt x="21299" y="10842"/>
                    <a:pt x="21598" y="10588"/>
                    <a:pt x="21598" y="10276"/>
                  </a:cubicBezTo>
                  <a:lnTo>
                    <a:pt x="21598" y="7487"/>
                  </a:lnTo>
                  <a:cubicBezTo>
                    <a:pt x="21600" y="7172"/>
                    <a:pt x="21301" y="6921"/>
                    <a:pt x="20931" y="6921"/>
                  </a:cubicBezTo>
                  <a:cubicBezTo>
                    <a:pt x="20563" y="6921"/>
                    <a:pt x="20264" y="7172"/>
                    <a:pt x="20264" y="7487"/>
                  </a:cubicBezTo>
                  <a:lnTo>
                    <a:pt x="20264" y="9705"/>
                  </a:lnTo>
                  <a:lnTo>
                    <a:pt x="19513" y="9705"/>
                  </a:lnTo>
                  <a:lnTo>
                    <a:pt x="19513" y="9201"/>
                  </a:lnTo>
                  <a:cubicBezTo>
                    <a:pt x="19513" y="7944"/>
                    <a:pt x="18310" y="6921"/>
                    <a:pt x="16827" y="6921"/>
                  </a:cubicBezTo>
                  <a:cubicBezTo>
                    <a:pt x="16021" y="6921"/>
                    <a:pt x="15300" y="7226"/>
                    <a:pt x="14808" y="7703"/>
                  </a:cubicBezTo>
                  <a:cubicBezTo>
                    <a:pt x="14313" y="7226"/>
                    <a:pt x="13595" y="6921"/>
                    <a:pt x="12789" y="6921"/>
                  </a:cubicBezTo>
                  <a:cubicBezTo>
                    <a:pt x="11983" y="6921"/>
                    <a:pt x="11261" y="7226"/>
                    <a:pt x="10769" y="7703"/>
                  </a:cubicBezTo>
                  <a:cubicBezTo>
                    <a:pt x="10275" y="7226"/>
                    <a:pt x="9556" y="6921"/>
                    <a:pt x="8750" y="6921"/>
                  </a:cubicBezTo>
                  <a:cubicBezTo>
                    <a:pt x="7944" y="6921"/>
                    <a:pt x="7219" y="7226"/>
                    <a:pt x="6724" y="7703"/>
                  </a:cubicBezTo>
                  <a:cubicBezTo>
                    <a:pt x="6233" y="7226"/>
                    <a:pt x="5518" y="6921"/>
                    <a:pt x="4712" y="6921"/>
                  </a:cubicBezTo>
                  <a:close/>
                  <a:moveTo>
                    <a:pt x="4705" y="8053"/>
                  </a:moveTo>
                  <a:cubicBezTo>
                    <a:pt x="5450" y="8053"/>
                    <a:pt x="6058" y="8568"/>
                    <a:pt x="6058" y="9201"/>
                  </a:cubicBezTo>
                  <a:cubicBezTo>
                    <a:pt x="6058" y="9201"/>
                    <a:pt x="6058" y="19316"/>
                    <a:pt x="6058" y="19316"/>
                  </a:cubicBezTo>
                  <a:cubicBezTo>
                    <a:pt x="6058" y="19948"/>
                    <a:pt x="5450" y="20464"/>
                    <a:pt x="4705" y="20464"/>
                  </a:cubicBezTo>
                  <a:cubicBezTo>
                    <a:pt x="3960" y="20464"/>
                    <a:pt x="3359" y="19948"/>
                    <a:pt x="3359" y="19316"/>
                  </a:cubicBezTo>
                  <a:lnTo>
                    <a:pt x="3359" y="9201"/>
                  </a:lnTo>
                  <a:cubicBezTo>
                    <a:pt x="3359" y="8568"/>
                    <a:pt x="3960" y="8053"/>
                    <a:pt x="4705" y="8053"/>
                  </a:cubicBezTo>
                  <a:close/>
                  <a:moveTo>
                    <a:pt x="8750" y="8053"/>
                  </a:moveTo>
                  <a:cubicBezTo>
                    <a:pt x="9495" y="8053"/>
                    <a:pt x="10096" y="8568"/>
                    <a:pt x="10096" y="9201"/>
                  </a:cubicBezTo>
                  <a:cubicBezTo>
                    <a:pt x="10096" y="9201"/>
                    <a:pt x="10096" y="19316"/>
                    <a:pt x="10096" y="19316"/>
                  </a:cubicBezTo>
                  <a:cubicBezTo>
                    <a:pt x="10096" y="19948"/>
                    <a:pt x="9495" y="20464"/>
                    <a:pt x="8750" y="20464"/>
                  </a:cubicBezTo>
                  <a:cubicBezTo>
                    <a:pt x="8005" y="20464"/>
                    <a:pt x="7397" y="19948"/>
                    <a:pt x="7397" y="19316"/>
                  </a:cubicBezTo>
                  <a:lnTo>
                    <a:pt x="7397" y="9201"/>
                  </a:lnTo>
                  <a:cubicBezTo>
                    <a:pt x="7397" y="8568"/>
                    <a:pt x="8005" y="8053"/>
                    <a:pt x="8750" y="8053"/>
                  </a:cubicBezTo>
                  <a:close/>
                  <a:moveTo>
                    <a:pt x="12789" y="8053"/>
                  </a:moveTo>
                  <a:cubicBezTo>
                    <a:pt x="13534" y="8053"/>
                    <a:pt x="14135" y="8568"/>
                    <a:pt x="14135" y="9201"/>
                  </a:cubicBezTo>
                  <a:cubicBezTo>
                    <a:pt x="14135" y="9201"/>
                    <a:pt x="14135" y="19316"/>
                    <a:pt x="14135" y="19316"/>
                  </a:cubicBezTo>
                  <a:cubicBezTo>
                    <a:pt x="14135" y="19948"/>
                    <a:pt x="13534" y="20464"/>
                    <a:pt x="12789" y="20464"/>
                  </a:cubicBezTo>
                  <a:cubicBezTo>
                    <a:pt x="12044" y="20464"/>
                    <a:pt x="11436" y="19948"/>
                    <a:pt x="11436" y="19316"/>
                  </a:cubicBezTo>
                  <a:lnTo>
                    <a:pt x="11436" y="9201"/>
                  </a:lnTo>
                  <a:cubicBezTo>
                    <a:pt x="11436" y="8568"/>
                    <a:pt x="12044" y="8053"/>
                    <a:pt x="12789" y="8053"/>
                  </a:cubicBezTo>
                  <a:close/>
                  <a:moveTo>
                    <a:pt x="16827" y="8053"/>
                  </a:moveTo>
                  <a:cubicBezTo>
                    <a:pt x="17572" y="8053"/>
                    <a:pt x="18173" y="8568"/>
                    <a:pt x="18173" y="9201"/>
                  </a:cubicBezTo>
                  <a:cubicBezTo>
                    <a:pt x="18173" y="9201"/>
                    <a:pt x="18173" y="10842"/>
                    <a:pt x="18173" y="10842"/>
                  </a:cubicBezTo>
                  <a:lnTo>
                    <a:pt x="18173" y="19316"/>
                  </a:lnTo>
                  <a:cubicBezTo>
                    <a:pt x="18173" y="19948"/>
                    <a:pt x="17572" y="20464"/>
                    <a:pt x="16827" y="20464"/>
                  </a:cubicBezTo>
                  <a:cubicBezTo>
                    <a:pt x="16082" y="20464"/>
                    <a:pt x="15474" y="19948"/>
                    <a:pt x="15474" y="19316"/>
                  </a:cubicBezTo>
                  <a:lnTo>
                    <a:pt x="15474" y="9201"/>
                  </a:lnTo>
                  <a:cubicBezTo>
                    <a:pt x="15474" y="8568"/>
                    <a:pt x="16082" y="8053"/>
                    <a:pt x="16827" y="805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5" name="Group 4715"/>
          <p:cNvGrpSpPr/>
          <p:nvPr/>
        </p:nvGrpSpPr>
        <p:grpSpPr>
          <a:xfrm>
            <a:off x="1678785" y="2485957"/>
            <a:ext cx="720783" cy="720783"/>
            <a:chOff x="0" y="0"/>
            <a:chExt cx="1441565" cy="1441565"/>
          </a:xfrm>
        </p:grpSpPr>
        <p:sp>
          <p:nvSpPr>
            <p:cNvPr id="4713" name="Shape 4713"/>
            <p:cNvSpPr/>
            <p:nvPr/>
          </p:nvSpPr>
          <p:spPr>
            <a:xfrm>
              <a:off x="0" y="0"/>
              <a:ext cx="1441566" cy="144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4" name="Shape 4714"/>
            <p:cNvSpPr/>
            <p:nvPr/>
          </p:nvSpPr>
          <p:spPr>
            <a:xfrm>
              <a:off x="373226" y="383267"/>
              <a:ext cx="695113" cy="69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00" y="16199"/>
                  </a:moveTo>
                  <a:lnTo>
                    <a:pt x="17100" y="16199"/>
                  </a:lnTo>
                  <a:lnTo>
                    <a:pt x="17100" y="18000"/>
                  </a:lnTo>
                  <a:lnTo>
                    <a:pt x="15300" y="18000"/>
                  </a:lnTo>
                  <a:cubicBezTo>
                    <a:pt x="15300" y="18000"/>
                    <a:pt x="15300" y="16199"/>
                    <a:pt x="15300" y="16199"/>
                  </a:cubicBezTo>
                  <a:close/>
                  <a:moveTo>
                    <a:pt x="11700" y="16199"/>
                  </a:moveTo>
                  <a:lnTo>
                    <a:pt x="13500" y="16199"/>
                  </a:lnTo>
                  <a:lnTo>
                    <a:pt x="13500" y="18000"/>
                  </a:lnTo>
                  <a:lnTo>
                    <a:pt x="11700" y="18000"/>
                  </a:lnTo>
                  <a:cubicBezTo>
                    <a:pt x="11700" y="18000"/>
                    <a:pt x="11700" y="16199"/>
                    <a:pt x="11700" y="16199"/>
                  </a:cubicBezTo>
                  <a:close/>
                  <a:moveTo>
                    <a:pt x="8101" y="16199"/>
                  </a:moveTo>
                  <a:lnTo>
                    <a:pt x="9900" y="16199"/>
                  </a:lnTo>
                  <a:lnTo>
                    <a:pt x="9900" y="18000"/>
                  </a:lnTo>
                  <a:lnTo>
                    <a:pt x="8101" y="18000"/>
                  </a:lnTo>
                  <a:cubicBezTo>
                    <a:pt x="8101" y="18000"/>
                    <a:pt x="8101" y="16199"/>
                    <a:pt x="8101" y="16199"/>
                  </a:cubicBezTo>
                  <a:close/>
                  <a:moveTo>
                    <a:pt x="4500" y="16199"/>
                  </a:moveTo>
                  <a:lnTo>
                    <a:pt x="6300" y="16199"/>
                  </a:lnTo>
                  <a:lnTo>
                    <a:pt x="6300" y="18000"/>
                  </a:lnTo>
                  <a:lnTo>
                    <a:pt x="4500" y="18000"/>
                  </a:lnTo>
                  <a:cubicBezTo>
                    <a:pt x="4500" y="18000"/>
                    <a:pt x="4500" y="16199"/>
                    <a:pt x="4500" y="16199"/>
                  </a:cubicBezTo>
                  <a:close/>
                  <a:moveTo>
                    <a:pt x="15300" y="12600"/>
                  </a:moveTo>
                  <a:lnTo>
                    <a:pt x="17100" y="12600"/>
                  </a:lnTo>
                  <a:lnTo>
                    <a:pt x="17100" y="14400"/>
                  </a:lnTo>
                  <a:lnTo>
                    <a:pt x="15300" y="14400"/>
                  </a:lnTo>
                  <a:cubicBezTo>
                    <a:pt x="15300" y="14400"/>
                    <a:pt x="15300" y="12600"/>
                    <a:pt x="15300" y="12600"/>
                  </a:cubicBezTo>
                  <a:close/>
                  <a:moveTo>
                    <a:pt x="11700" y="12600"/>
                  </a:moveTo>
                  <a:lnTo>
                    <a:pt x="13500" y="12600"/>
                  </a:lnTo>
                  <a:lnTo>
                    <a:pt x="13500" y="14400"/>
                  </a:lnTo>
                  <a:lnTo>
                    <a:pt x="11700" y="14400"/>
                  </a:lnTo>
                  <a:cubicBezTo>
                    <a:pt x="11700" y="14400"/>
                    <a:pt x="11700" y="12600"/>
                    <a:pt x="11700" y="12600"/>
                  </a:cubicBezTo>
                  <a:close/>
                  <a:moveTo>
                    <a:pt x="8101" y="12600"/>
                  </a:moveTo>
                  <a:lnTo>
                    <a:pt x="9900" y="12600"/>
                  </a:lnTo>
                  <a:lnTo>
                    <a:pt x="9900" y="14400"/>
                  </a:lnTo>
                  <a:lnTo>
                    <a:pt x="8101" y="14400"/>
                  </a:lnTo>
                  <a:cubicBezTo>
                    <a:pt x="8101" y="14400"/>
                    <a:pt x="8101" y="12600"/>
                    <a:pt x="8101" y="12600"/>
                  </a:cubicBezTo>
                  <a:close/>
                  <a:moveTo>
                    <a:pt x="4500" y="12600"/>
                  </a:moveTo>
                  <a:lnTo>
                    <a:pt x="6300" y="12600"/>
                  </a:lnTo>
                  <a:lnTo>
                    <a:pt x="6300" y="14400"/>
                  </a:lnTo>
                  <a:lnTo>
                    <a:pt x="4500" y="14400"/>
                  </a:lnTo>
                  <a:cubicBezTo>
                    <a:pt x="4500" y="14400"/>
                    <a:pt x="4500" y="12600"/>
                    <a:pt x="4500" y="12600"/>
                  </a:cubicBezTo>
                  <a:close/>
                  <a:moveTo>
                    <a:pt x="15300" y="8999"/>
                  </a:moveTo>
                  <a:lnTo>
                    <a:pt x="17100" y="8999"/>
                  </a:lnTo>
                  <a:lnTo>
                    <a:pt x="17100" y="10800"/>
                  </a:lnTo>
                  <a:lnTo>
                    <a:pt x="15300" y="10800"/>
                  </a:lnTo>
                  <a:cubicBezTo>
                    <a:pt x="15300" y="10800"/>
                    <a:pt x="15300" y="8999"/>
                    <a:pt x="15300" y="8999"/>
                  </a:cubicBezTo>
                  <a:close/>
                  <a:moveTo>
                    <a:pt x="11700" y="8999"/>
                  </a:moveTo>
                  <a:lnTo>
                    <a:pt x="13500" y="8999"/>
                  </a:lnTo>
                  <a:lnTo>
                    <a:pt x="13500" y="10800"/>
                  </a:lnTo>
                  <a:lnTo>
                    <a:pt x="11700" y="10800"/>
                  </a:lnTo>
                  <a:cubicBezTo>
                    <a:pt x="11700" y="10800"/>
                    <a:pt x="11700" y="8999"/>
                    <a:pt x="11700" y="8999"/>
                  </a:cubicBezTo>
                  <a:close/>
                  <a:moveTo>
                    <a:pt x="8101" y="8999"/>
                  </a:moveTo>
                  <a:lnTo>
                    <a:pt x="9900" y="8999"/>
                  </a:lnTo>
                  <a:lnTo>
                    <a:pt x="9900" y="10800"/>
                  </a:lnTo>
                  <a:lnTo>
                    <a:pt x="8101" y="10800"/>
                  </a:lnTo>
                  <a:cubicBezTo>
                    <a:pt x="8101" y="10800"/>
                    <a:pt x="8101" y="8999"/>
                    <a:pt x="8101" y="8999"/>
                  </a:cubicBezTo>
                  <a:close/>
                  <a:moveTo>
                    <a:pt x="4500" y="8999"/>
                  </a:moveTo>
                  <a:lnTo>
                    <a:pt x="6300" y="8999"/>
                  </a:lnTo>
                  <a:lnTo>
                    <a:pt x="6300" y="10800"/>
                  </a:lnTo>
                  <a:lnTo>
                    <a:pt x="4500" y="10800"/>
                  </a:lnTo>
                  <a:cubicBezTo>
                    <a:pt x="4500" y="10800"/>
                    <a:pt x="4500" y="8999"/>
                    <a:pt x="4500" y="8999"/>
                  </a:cubicBezTo>
                  <a:close/>
                  <a:moveTo>
                    <a:pt x="17100" y="3600"/>
                  </a:moveTo>
                  <a:lnTo>
                    <a:pt x="15300" y="3600"/>
                  </a:lnTo>
                  <a:lnTo>
                    <a:pt x="15300" y="0"/>
                  </a:lnTo>
                  <a:lnTo>
                    <a:pt x="17100" y="0"/>
                  </a:lnTo>
                  <a:cubicBezTo>
                    <a:pt x="17100" y="0"/>
                    <a:pt x="17100" y="3600"/>
                    <a:pt x="17100" y="3600"/>
                  </a:cubicBezTo>
                  <a:close/>
                  <a:moveTo>
                    <a:pt x="6300" y="3600"/>
                  </a:moveTo>
                  <a:lnTo>
                    <a:pt x="4500" y="3600"/>
                  </a:lnTo>
                  <a:lnTo>
                    <a:pt x="4500" y="0"/>
                  </a:lnTo>
                  <a:lnTo>
                    <a:pt x="6300" y="0"/>
                  </a:lnTo>
                  <a:cubicBezTo>
                    <a:pt x="6300" y="0"/>
                    <a:pt x="6300" y="3600"/>
                    <a:pt x="6300" y="3600"/>
                  </a:cubicBezTo>
                  <a:close/>
                  <a:moveTo>
                    <a:pt x="2700" y="19800"/>
                  </a:moveTo>
                  <a:lnTo>
                    <a:pt x="2700" y="7200"/>
                  </a:lnTo>
                  <a:lnTo>
                    <a:pt x="18900" y="7200"/>
                  </a:lnTo>
                  <a:lnTo>
                    <a:pt x="18900" y="19800"/>
                  </a:lnTo>
                  <a:cubicBezTo>
                    <a:pt x="18900" y="19800"/>
                    <a:pt x="2700" y="19800"/>
                    <a:pt x="2700" y="19800"/>
                  </a:cubicBezTo>
                  <a:close/>
                  <a:moveTo>
                    <a:pt x="20700" y="2700"/>
                  </a:moveTo>
                  <a:lnTo>
                    <a:pt x="18000" y="2700"/>
                  </a:lnTo>
                  <a:lnTo>
                    <a:pt x="18000" y="4500"/>
                  </a:lnTo>
                  <a:lnTo>
                    <a:pt x="14400" y="4500"/>
                  </a:lnTo>
                  <a:lnTo>
                    <a:pt x="14400" y="2700"/>
                  </a:lnTo>
                  <a:lnTo>
                    <a:pt x="7200" y="2700"/>
                  </a:lnTo>
                  <a:lnTo>
                    <a:pt x="7200" y="4500"/>
                  </a:lnTo>
                  <a:lnTo>
                    <a:pt x="3600" y="4500"/>
                  </a:lnTo>
                  <a:lnTo>
                    <a:pt x="3600" y="2700"/>
                  </a:lnTo>
                  <a:lnTo>
                    <a:pt x="900" y="2700"/>
                  </a:lnTo>
                  <a:cubicBezTo>
                    <a:pt x="403" y="2700"/>
                    <a:pt x="0" y="3103"/>
                    <a:pt x="0" y="3600"/>
                  </a:cubicBezTo>
                  <a:lnTo>
                    <a:pt x="0" y="6300"/>
                  </a:lnTo>
                  <a:cubicBezTo>
                    <a:pt x="0" y="6797"/>
                    <a:pt x="403" y="7200"/>
                    <a:pt x="900" y="7200"/>
                  </a:cubicBezTo>
                  <a:lnTo>
                    <a:pt x="900" y="21600"/>
                  </a:lnTo>
                  <a:lnTo>
                    <a:pt x="20700" y="21600"/>
                  </a:lnTo>
                  <a:lnTo>
                    <a:pt x="20700" y="7200"/>
                  </a:lnTo>
                  <a:cubicBezTo>
                    <a:pt x="21197" y="7200"/>
                    <a:pt x="21600" y="6797"/>
                    <a:pt x="21600" y="6300"/>
                  </a:cubicBezTo>
                  <a:lnTo>
                    <a:pt x="21600" y="3600"/>
                  </a:lnTo>
                  <a:cubicBezTo>
                    <a:pt x="21600" y="3103"/>
                    <a:pt x="21197" y="2700"/>
                    <a:pt x="20700" y="2700"/>
                  </a:cubicBezTo>
                  <a:cubicBezTo>
                    <a:pt x="20700" y="2700"/>
                    <a:pt x="20700" y="2700"/>
                    <a:pt x="20700" y="27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64835" y="3267386"/>
            <a:ext cx="2191783" cy="1115994"/>
            <a:chOff x="1022971" y="3405613"/>
            <a:chExt cx="2191783" cy="1115994"/>
          </a:xfrm>
        </p:grpSpPr>
        <p:sp>
          <p:nvSpPr>
            <p:cNvPr id="4678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01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439002" y="3267386"/>
            <a:ext cx="2191783" cy="1115994"/>
            <a:chOff x="1022971" y="3405613"/>
            <a:chExt cx="2191783" cy="1115994"/>
          </a:xfrm>
        </p:grpSpPr>
        <p:sp>
          <p:nvSpPr>
            <p:cNvPr id="50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</a:t>
              </a:r>
              <a:r>
                <a:rPr 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2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618970" y="3267386"/>
            <a:ext cx="2191783" cy="1115994"/>
            <a:chOff x="1022971" y="3405613"/>
            <a:chExt cx="2191783" cy="1115994"/>
          </a:xfrm>
        </p:grpSpPr>
        <p:sp>
          <p:nvSpPr>
            <p:cNvPr id="53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</a:t>
              </a:r>
              <a:r>
                <a:rPr 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3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010992" y="3267386"/>
            <a:ext cx="2191783" cy="1115994"/>
            <a:chOff x="1022971" y="3405613"/>
            <a:chExt cx="2191783" cy="1115994"/>
          </a:xfrm>
        </p:grpSpPr>
        <p:sp>
          <p:nvSpPr>
            <p:cNvPr id="56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</a:t>
              </a:r>
              <a:r>
                <a:rPr 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4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022927" y="5234720"/>
            <a:ext cx="2191783" cy="1115994"/>
            <a:chOff x="1022971" y="3405613"/>
            <a:chExt cx="2191783" cy="1115994"/>
          </a:xfrm>
        </p:grpSpPr>
        <p:sp>
          <p:nvSpPr>
            <p:cNvPr id="59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</a:t>
              </a:r>
              <a:r>
                <a:rPr 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8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91507" y="5234720"/>
            <a:ext cx="2191783" cy="1115994"/>
            <a:chOff x="1022971" y="3405613"/>
            <a:chExt cx="2191783" cy="1115994"/>
          </a:xfrm>
        </p:grpSpPr>
        <p:sp>
          <p:nvSpPr>
            <p:cNvPr id="62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07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470076" y="5234720"/>
            <a:ext cx="2191783" cy="1115994"/>
            <a:chOff x="1022971" y="3405613"/>
            <a:chExt cx="2191783" cy="1115994"/>
          </a:xfrm>
        </p:grpSpPr>
        <p:sp>
          <p:nvSpPr>
            <p:cNvPr id="65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</a:t>
              </a:r>
              <a:r>
                <a:rPr 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6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64835" y="5234720"/>
            <a:ext cx="2191783" cy="1115994"/>
            <a:chOff x="1022971" y="3405613"/>
            <a:chExt cx="2191783" cy="1115994"/>
          </a:xfrm>
        </p:grpSpPr>
        <p:sp>
          <p:nvSpPr>
            <p:cNvPr id="68" name="Shape 4678"/>
            <p:cNvSpPr/>
            <p:nvPr/>
          </p:nvSpPr>
          <p:spPr>
            <a:xfrm>
              <a:off x="1088867" y="3405613"/>
              <a:ext cx="2059990" cy="2704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在此输入标题</a:t>
              </a:r>
              <a:r>
                <a: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0</a:t>
              </a:r>
              <a:r>
                <a:rPr 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Bold"/>
                  <a:sym typeface="Roboto Bold"/>
                </a:rPr>
                <a:t>5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Roboto Bold"/>
                <a:sym typeface="Roboto Bold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022971" y="3653677"/>
              <a:ext cx="2191783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Roboto Light"/>
                  <a:sym typeface="Roboto Light"/>
                </a:rPr>
                <a:t>单击此处编辑您要的内容，建议您在展示时采用微软雅黑字体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  <a:sym typeface="Roboto Light"/>
              </a:endParaRPr>
            </a:p>
          </p:txBody>
        </p:sp>
      </p:grpSp>
      <p:sp>
        <p:nvSpPr>
          <p:cNvPr id="70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4208484" y="2756587"/>
            <a:ext cx="3783801" cy="2290763"/>
            <a:chOff x="9639300" y="5505449"/>
            <a:chExt cx="4457701" cy="2698751"/>
          </a:xfrm>
        </p:grpSpPr>
        <p:sp>
          <p:nvSpPr>
            <p:cNvPr id="4" name="Freeform 5"/>
            <p:cNvSpPr/>
            <p:nvPr/>
          </p:nvSpPr>
          <p:spPr bwMode="auto">
            <a:xfrm>
              <a:off x="12003088" y="5505449"/>
              <a:ext cx="1906588" cy="319088"/>
            </a:xfrm>
            <a:custGeom>
              <a:avLst/>
              <a:gdLst>
                <a:gd name="T0" fmla="*/ 339 w 902"/>
                <a:gd name="T1" fmla="*/ 147 h 151"/>
                <a:gd name="T2" fmla="*/ 342 w 902"/>
                <a:gd name="T3" fmla="*/ 151 h 151"/>
                <a:gd name="T4" fmla="*/ 480 w 902"/>
                <a:gd name="T5" fmla="*/ 13 h 151"/>
                <a:gd name="T6" fmla="*/ 902 w 902"/>
                <a:gd name="T7" fmla="*/ 13 h 151"/>
                <a:gd name="T8" fmla="*/ 902 w 902"/>
                <a:gd name="T9" fmla="*/ 3 h 151"/>
                <a:gd name="T10" fmla="*/ 475 w 902"/>
                <a:gd name="T11" fmla="*/ 3 h 151"/>
                <a:gd name="T12" fmla="*/ 475 w 902"/>
                <a:gd name="T13" fmla="*/ 5 h 151"/>
                <a:gd name="T14" fmla="*/ 475 w 902"/>
                <a:gd name="T15" fmla="*/ 4 h 151"/>
                <a:gd name="T16" fmla="*/ 340 w 902"/>
                <a:gd name="T17" fmla="*/ 139 h 151"/>
                <a:gd name="T18" fmla="*/ 0 w 902"/>
                <a:gd name="T19" fmla="*/ 0 h 151"/>
                <a:gd name="T20" fmla="*/ 0 w 902"/>
                <a:gd name="T21" fmla="*/ 7 h 151"/>
                <a:gd name="T22" fmla="*/ 339 w 902"/>
                <a:gd name="T23" fmla="*/ 148 h 151"/>
                <a:gd name="T24" fmla="*/ 339 w 902"/>
                <a:gd name="T25" fmla="*/ 14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2" h="151">
                  <a:moveTo>
                    <a:pt x="339" y="147"/>
                  </a:moveTo>
                  <a:cubicBezTo>
                    <a:pt x="342" y="151"/>
                    <a:pt x="342" y="151"/>
                    <a:pt x="342" y="151"/>
                  </a:cubicBezTo>
                  <a:cubicBezTo>
                    <a:pt x="480" y="13"/>
                    <a:pt x="480" y="13"/>
                    <a:pt x="480" y="13"/>
                  </a:cubicBezTo>
                  <a:cubicBezTo>
                    <a:pt x="902" y="13"/>
                    <a:pt x="902" y="13"/>
                    <a:pt x="902" y="13"/>
                  </a:cubicBezTo>
                  <a:cubicBezTo>
                    <a:pt x="902" y="3"/>
                    <a:pt x="902" y="3"/>
                    <a:pt x="902" y="3"/>
                  </a:cubicBezTo>
                  <a:cubicBezTo>
                    <a:pt x="475" y="3"/>
                    <a:pt x="475" y="3"/>
                    <a:pt x="475" y="3"/>
                  </a:cubicBezTo>
                  <a:cubicBezTo>
                    <a:pt x="475" y="5"/>
                    <a:pt x="475" y="5"/>
                    <a:pt x="475" y="5"/>
                  </a:cubicBezTo>
                  <a:cubicBezTo>
                    <a:pt x="475" y="4"/>
                    <a:pt x="475" y="4"/>
                    <a:pt x="475" y="4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243" y="60"/>
                    <a:pt x="125" y="12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8" y="20"/>
                    <a:pt x="244" y="70"/>
                    <a:pt x="339" y="148"/>
                  </a:cubicBezTo>
                  <a:lnTo>
                    <a:pt x="339" y="1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9829800" y="7885112"/>
              <a:ext cx="1906588" cy="319088"/>
            </a:xfrm>
            <a:custGeom>
              <a:avLst/>
              <a:gdLst>
                <a:gd name="T0" fmla="*/ 564 w 902"/>
                <a:gd name="T1" fmla="*/ 3 h 151"/>
                <a:gd name="T2" fmla="*/ 560 w 902"/>
                <a:gd name="T3" fmla="*/ 0 h 151"/>
                <a:gd name="T4" fmla="*/ 422 w 902"/>
                <a:gd name="T5" fmla="*/ 138 h 151"/>
                <a:gd name="T6" fmla="*/ 0 w 902"/>
                <a:gd name="T7" fmla="*/ 138 h 151"/>
                <a:gd name="T8" fmla="*/ 0 w 902"/>
                <a:gd name="T9" fmla="*/ 148 h 151"/>
                <a:gd name="T10" fmla="*/ 427 w 902"/>
                <a:gd name="T11" fmla="*/ 148 h 151"/>
                <a:gd name="T12" fmla="*/ 427 w 902"/>
                <a:gd name="T13" fmla="*/ 146 h 151"/>
                <a:gd name="T14" fmla="*/ 428 w 902"/>
                <a:gd name="T15" fmla="*/ 146 h 151"/>
                <a:gd name="T16" fmla="*/ 562 w 902"/>
                <a:gd name="T17" fmla="*/ 12 h 151"/>
                <a:gd name="T18" fmla="*/ 902 w 902"/>
                <a:gd name="T19" fmla="*/ 151 h 151"/>
                <a:gd name="T20" fmla="*/ 902 w 902"/>
                <a:gd name="T21" fmla="*/ 144 h 151"/>
                <a:gd name="T22" fmla="*/ 564 w 902"/>
                <a:gd name="T23" fmla="*/ 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2" h="151">
                  <a:moveTo>
                    <a:pt x="564" y="3"/>
                  </a:moveTo>
                  <a:cubicBezTo>
                    <a:pt x="560" y="0"/>
                    <a:pt x="560" y="0"/>
                    <a:pt x="560" y="0"/>
                  </a:cubicBezTo>
                  <a:cubicBezTo>
                    <a:pt x="422" y="138"/>
                    <a:pt x="422" y="138"/>
                    <a:pt x="422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27" y="148"/>
                    <a:pt x="427" y="148"/>
                    <a:pt x="427" y="148"/>
                  </a:cubicBezTo>
                  <a:cubicBezTo>
                    <a:pt x="427" y="146"/>
                    <a:pt x="427" y="146"/>
                    <a:pt x="427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562" y="12"/>
                    <a:pt x="562" y="12"/>
                    <a:pt x="562" y="12"/>
                  </a:cubicBezTo>
                  <a:cubicBezTo>
                    <a:pt x="660" y="91"/>
                    <a:pt x="777" y="139"/>
                    <a:pt x="902" y="151"/>
                  </a:cubicBezTo>
                  <a:cubicBezTo>
                    <a:pt x="902" y="144"/>
                    <a:pt x="902" y="144"/>
                    <a:pt x="902" y="144"/>
                  </a:cubicBezTo>
                  <a:cubicBezTo>
                    <a:pt x="775" y="131"/>
                    <a:pt x="658" y="80"/>
                    <a:pt x="564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12904788" y="5994399"/>
              <a:ext cx="714375" cy="738188"/>
            </a:xfrm>
            <a:custGeom>
              <a:avLst/>
              <a:gdLst>
                <a:gd name="T0" fmla="*/ 338 w 338"/>
                <a:gd name="T1" fmla="*/ 349 h 349"/>
                <a:gd name="T2" fmla="*/ 338 w 338"/>
                <a:gd name="T3" fmla="*/ 339 h 349"/>
                <a:gd name="T4" fmla="*/ 148 w 338"/>
                <a:gd name="T5" fmla="*/ 339 h 349"/>
                <a:gd name="T6" fmla="*/ 6 w 338"/>
                <a:gd name="T7" fmla="*/ 0 h 349"/>
                <a:gd name="T8" fmla="*/ 0 w 338"/>
                <a:gd name="T9" fmla="*/ 5 h 349"/>
                <a:gd name="T10" fmla="*/ 141 w 338"/>
                <a:gd name="T11" fmla="*/ 344 h 349"/>
                <a:gd name="T12" fmla="*/ 141 w 338"/>
                <a:gd name="T13" fmla="*/ 344 h 349"/>
                <a:gd name="T14" fmla="*/ 141 w 338"/>
                <a:gd name="T15" fmla="*/ 349 h 349"/>
                <a:gd name="T16" fmla="*/ 338 w 338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338" y="349"/>
                  </a:moveTo>
                  <a:cubicBezTo>
                    <a:pt x="338" y="339"/>
                    <a:pt x="338" y="339"/>
                    <a:pt x="338" y="339"/>
                  </a:cubicBezTo>
                  <a:cubicBezTo>
                    <a:pt x="148" y="339"/>
                    <a:pt x="148" y="339"/>
                    <a:pt x="148" y="339"/>
                  </a:cubicBezTo>
                  <a:cubicBezTo>
                    <a:pt x="135" y="214"/>
                    <a:pt x="86" y="97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8" y="100"/>
                    <a:pt x="128" y="216"/>
                    <a:pt x="141" y="344"/>
                  </a:cubicBezTo>
                  <a:cubicBezTo>
                    <a:pt x="141" y="344"/>
                    <a:pt x="141" y="344"/>
                    <a:pt x="141" y="344"/>
                  </a:cubicBezTo>
                  <a:cubicBezTo>
                    <a:pt x="141" y="349"/>
                    <a:pt x="141" y="349"/>
                    <a:pt x="141" y="349"/>
                  </a:cubicBezTo>
                  <a:lnTo>
                    <a:pt x="338" y="34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9639300" y="5700712"/>
              <a:ext cx="1200150" cy="1020763"/>
            </a:xfrm>
            <a:custGeom>
              <a:avLst/>
              <a:gdLst>
                <a:gd name="T0" fmla="*/ 556 w 568"/>
                <a:gd name="T1" fmla="*/ 143 h 483"/>
                <a:gd name="T2" fmla="*/ 417 w 568"/>
                <a:gd name="T3" fmla="*/ 483 h 483"/>
                <a:gd name="T4" fmla="*/ 424 w 568"/>
                <a:gd name="T5" fmla="*/ 483 h 483"/>
                <a:gd name="T6" fmla="*/ 565 w 568"/>
                <a:gd name="T7" fmla="*/ 144 h 483"/>
                <a:gd name="T8" fmla="*/ 565 w 568"/>
                <a:gd name="T9" fmla="*/ 144 h 483"/>
                <a:gd name="T10" fmla="*/ 568 w 568"/>
                <a:gd name="T11" fmla="*/ 141 h 483"/>
                <a:gd name="T12" fmla="*/ 429 w 568"/>
                <a:gd name="T13" fmla="*/ 1 h 483"/>
                <a:gd name="T14" fmla="*/ 427 w 568"/>
                <a:gd name="T15" fmla="*/ 3 h 483"/>
                <a:gd name="T16" fmla="*/ 427 w 568"/>
                <a:gd name="T17" fmla="*/ 0 h 483"/>
                <a:gd name="T18" fmla="*/ 0 w 568"/>
                <a:gd name="T19" fmla="*/ 0 h 483"/>
                <a:gd name="T20" fmla="*/ 0 w 568"/>
                <a:gd name="T21" fmla="*/ 10 h 483"/>
                <a:gd name="T22" fmla="*/ 423 w 568"/>
                <a:gd name="T23" fmla="*/ 10 h 483"/>
                <a:gd name="T24" fmla="*/ 556 w 568"/>
                <a:gd name="T25" fmla="*/ 1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8" h="483">
                  <a:moveTo>
                    <a:pt x="556" y="143"/>
                  </a:moveTo>
                  <a:cubicBezTo>
                    <a:pt x="477" y="240"/>
                    <a:pt x="429" y="358"/>
                    <a:pt x="417" y="483"/>
                  </a:cubicBezTo>
                  <a:cubicBezTo>
                    <a:pt x="424" y="483"/>
                    <a:pt x="424" y="483"/>
                    <a:pt x="424" y="483"/>
                  </a:cubicBezTo>
                  <a:cubicBezTo>
                    <a:pt x="437" y="355"/>
                    <a:pt x="488" y="239"/>
                    <a:pt x="565" y="144"/>
                  </a:cubicBezTo>
                  <a:cubicBezTo>
                    <a:pt x="565" y="144"/>
                    <a:pt x="565" y="144"/>
                    <a:pt x="565" y="144"/>
                  </a:cubicBezTo>
                  <a:cubicBezTo>
                    <a:pt x="568" y="141"/>
                    <a:pt x="568" y="141"/>
                    <a:pt x="568" y="141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23" y="10"/>
                    <a:pt x="423" y="10"/>
                    <a:pt x="423" y="10"/>
                  </a:cubicBezTo>
                  <a:lnTo>
                    <a:pt x="556" y="14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10118725" y="6977062"/>
              <a:ext cx="714375" cy="738188"/>
            </a:xfrm>
            <a:custGeom>
              <a:avLst/>
              <a:gdLst>
                <a:gd name="T0" fmla="*/ 0 w 338"/>
                <a:gd name="T1" fmla="*/ 0 h 349"/>
                <a:gd name="T2" fmla="*/ 0 w 338"/>
                <a:gd name="T3" fmla="*/ 10 h 349"/>
                <a:gd name="T4" fmla="*/ 191 w 338"/>
                <a:gd name="T5" fmla="*/ 10 h 349"/>
                <a:gd name="T6" fmla="*/ 332 w 338"/>
                <a:gd name="T7" fmla="*/ 349 h 349"/>
                <a:gd name="T8" fmla="*/ 338 w 338"/>
                <a:gd name="T9" fmla="*/ 343 h 349"/>
                <a:gd name="T10" fmla="*/ 197 w 338"/>
                <a:gd name="T11" fmla="*/ 5 h 349"/>
                <a:gd name="T12" fmla="*/ 197 w 338"/>
                <a:gd name="T13" fmla="*/ 5 h 349"/>
                <a:gd name="T14" fmla="*/ 197 w 338"/>
                <a:gd name="T15" fmla="*/ 0 h 349"/>
                <a:gd name="T16" fmla="*/ 0 w 338"/>
                <a:gd name="T17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91" y="10"/>
                    <a:pt x="191" y="10"/>
                    <a:pt x="191" y="10"/>
                  </a:cubicBezTo>
                  <a:cubicBezTo>
                    <a:pt x="204" y="135"/>
                    <a:pt x="253" y="252"/>
                    <a:pt x="332" y="349"/>
                  </a:cubicBezTo>
                  <a:cubicBezTo>
                    <a:pt x="338" y="343"/>
                    <a:pt x="338" y="343"/>
                    <a:pt x="338" y="343"/>
                  </a:cubicBezTo>
                  <a:cubicBezTo>
                    <a:pt x="261" y="249"/>
                    <a:pt x="210" y="132"/>
                    <a:pt x="197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12898438" y="6988174"/>
              <a:ext cx="1198563" cy="1020763"/>
            </a:xfrm>
            <a:custGeom>
              <a:avLst/>
              <a:gdLst>
                <a:gd name="T0" fmla="*/ 145 w 567"/>
                <a:gd name="T1" fmla="*/ 473 h 483"/>
                <a:gd name="T2" fmla="*/ 12 w 567"/>
                <a:gd name="T3" fmla="*/ 340 h 483"/>
                <a:gd name="T4" fmla="*/ 151 w 567"/>
                <a:gd name="T5" fmla="*/ 0 h 483"/>
                <a:gd name="T6" fmla="*/ 144 w 567"/>
                <a:gd name="T7" fmla="*/ 0 h 483"/>
                <a:gd name="T8" fmla="*/ 3 w 567"/>
                <a:gd name="T9" fmla="*/ 338 h 483"/>
                <a:gd name="T10" fmla="*/ 4 w 567"/>
                <a:gd name="T11" fmla="*/ 338 h 483"/>
                <a:gd name="T12" fmla="*/ 0 w 567"/>
                <a:gd name="T13" fmla="*/ 342 h 483"/>
                <a:gd name="T14" fmla="*/ 140 w 567"/>
                <a:gd name="T15" fmla="*/ 481 h 483"/>
                <a:gd name="T16" fmla="*/ 140 w 567"/>
                <a:gd name="T17" fmla="*/ 481 h 483"/>
                <a:gd name="T18" fmla="*/ 140 w 567"/>
                <a:gd name="T19" fmla="*/ 483 h 483"/>
                <a:gd name="T20" fmla="*/ 567 w 567"/>
                <a:gd name="T21" fmla="*/ 483 h 483"/>
                <a:gd name="T22" fmla="*/ 567 w 567"/>
                <a:gd name="T23" fmla="*/ 473 h 483"/>
                <a:gd name="T24" fmla="*/ 145 w 567"/>
                <a:gd name="T25" fmla="*/ 47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7" h="483">
                  <a:moveTo>
                    <a:pt x="145" y="473"/>
                  </a:moveTo>
                  <a:cubicBezTo>
                    <a:pt x="12" y="340"/>
                    <a:pt x="12" y="340"/>
                    <a:pt x="12" y="340"/>
                  </a:cubicBezTo>
                  <a:cubicBezTo>
                    <a:pt x="91" y="242"/>
                    <a:pt x="139" y="125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31" y="127"/>
                    <a:pt x="81" y="244"/>
                    <a:pt x="3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3"/>
                    <a:pt x="140" y="483"/>
                    <a:pt x="140" y="483"/>
                  </a:cubicBezTo>
                  <a:cubicBezTo>
                    <a:pt x="567" y="483"/>
                    <a:pt x="567" y="483"/>
                    <a:pt x="567" y="483"/>
                  </a:cubicBezTo>
                  <a:cubicBezTo>
                    <a:pt x="567" y="473"/>
                    <a:pt x="567" y="473"/>
                    <a:pt x="567" y="473"/>
                  </a:cubicBezTo>
                  <a:lnTo>
                    <a:pt x="145" y="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534650" y="5519737"/>
              <a:ext cx="2668588" cy="2676525"/>
              <a:chOff x="4762500" y="2147889"/>
              <a:chExt cx="2668588" cy="26765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1" name="Freeform 13"/>
              <p:cNvSpPr/>
              <p:nvPr/>
            </p:nvSpPr>
            <p:spPr bwMode="auto">
              <a:xfrm>
                <a:off x="4762500" y="2625726"/>
                <a:ext cx="444500" cy="741363"/>
              </a:xfrm>
              <a:custGeom>
                <a:avLst/>
                <a:gdLst>
                  <a:gd name="T0" fmla="*/ 210 w 210"/>
                  <a:gd name="T1" fmla="*/ 54 h 350"/>
                  <a:gd name="T2" fmla="*/ 144 w 210"/>
                  <a:gd name="T3" fmla="*/ 0 h 350"/>
                  <a:gd name="T4" fmla="*/ 0 w 210"/>
                  <a:gd name="T5" fmla="*/ 342 h 350"/>
                  <a:gd name="T6" fmla="*/ 86 w 210"/>
                  <a:gd name="T7" fmla="*/ 350 h 350"/>
                  <a:gd name="T8" fmla="*/ 210 w 210"/>
                  <a:gd name="T9" fmla="*/ 54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50">
                    <a:moveTo>
                      <a:pt x="210" y="54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7" y="132"/>
                      <a:pt x="0" y="342"/>
                      <a:pt x="0" y="342"/>
                    </a:cubicBezTo>
                    <a:cubicBezTo>
                      <a:pt x="86" y="350"/>
                      <a:pt x="86" y="350"/>
                      <a:pt x="86" y="350"/>
                    </a:cubicBezTo>
                    <a:cubicBezTo>
                      <a:pt x="97" y="238"/>
                      <a:pt x="142" y="136"/>
                      <a:pt x="210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4"/>
              <p:cNvSpPr/>
              <p:nvPr/>
            </p:nvSpPr>
            <p:spPr bwMode="auto">
              <a:xfrm>
                <a:off x="4762500" y="3597276"/>
                <a:ext cx="442913" cy="733425"/>
              </a:xfrm>
              <a:custGeom>
                <a:avLst/>
                <a:gdLst>
                  <a:gd name="T0" fmla="*/ 87 w 209"/>
                  <a:gd name="T1" fmla="*/ 0 h 347"/>
                  <a:gd name="T2" fmla="*/ 0 w 209"/>
                  <a:gd name="T3" fmla="*/ 9 h 347"/>
                  <a:gd name="T4" fmla="*/ 141 w 209"/>
                  <a:gd name="T5" fmla="*/ 347 h 347"/>
                  <a:gd name="T6" fmla="*/ 209 w 209"/>
                  <a:gd name="T7" fmla="*/ 291 h 347"/>
                  <a:gd name="T8" fmla="*/ 87 w 209"/>
                  <a:gd name="T9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347">
                    <a:moveTo>
                      <a:pt x="87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4" y="217"/>
                      <a:pt x="141" y="347"/>
                      <a:pt x="141" y="347"/>
                    </a:cubicBezTo>
                    <a:cubicBezTo>
                      <a:pt x="209" y="291"/>
                      <a:pt x="209" y="291"/>
                      <a:pt x="209" y="291"/>
                    </a:cubicBezTo>
                    <a:cubicBezTo>
                      <a:pt x="142" y="210"/>
                      <a:pt x="98" y="110"/>
                      <a:pt x="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5"/>
              <p:cNvSpPr/>
              <p:nvPr/>
            </p:nvSpPr>
            <p:spPr bwMode="auto">
              <a:xfrm>
                <a:off x="5240338" y="4368801"/>
                <a:ext cx="742950" cy="455613"/>
              </a:xfrm>
              <a:custGeom>
                <a:avLst/>
                <a:gdLst>
                  <a:gd name="T0" fmla="*/ 56 w 351"/>
                  <a:gd name="T1" fmla="*/ 0 h 215"/>
                  <a:gd name="T2" fmla="*/ 0 w 351"/>
                  <a:gd name="T3" fmla="*/ 68 h 215"/>
                  <a:gd name="T4" fmla="*/ 342 w 351"/>
                  <a:gd name="T5" fmla="*/ 212 h 215"/>
                  <a:gd name="T6" fmla="*/ 351 w 351"/>
                  <a:gd name="T7" fmla="*/ 123 h 215"/>
                  <a:gd name="T8" fmla="*/ 56 w 351"/>
                  <a:gd name="T9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215">
                    <a:moveTo>
                      <a:pt x="56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173" y="215"/>
                      <a:pt x="342" y="212"/>
                      <a:pt x="342" y="212"/>
                    </a:cubicBezTo>
                    <a:cubicBezTo>
                      <a:pt x="351" y="123"/>
                      <a:pt x="351" y="123"/>
                      <a:pt x="351" y="123"/>
                    </a:cubicBezTo>
                    <a:cubicBezTo>
                      <a:pt x="240" y="112"/>
                      <a:pt x="138" y="68"/>
                      <a:pt x="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16"/>
              <p:cNvSpPr/>
              <p:nvPr/>
            </p:nvSpPr>
            <p:spPr bwMode="auto">
              <a:xfrm>
                <a:off x="6194425" y="4373564"/>
                <a:ext cx="741363" cy="434975"/>
              </a:xfrm>
              <a:custGeom>
                <a:avLst/>
                <a:gdLst>
                  <a:gd name="T0" fmla="*/ 0 w 351"/>
                  <a:gd name="T1" fmla="*/ 121 h 206"/>
                  <a:gd name="T2" fmla="*/ 8 w 351"/>
                  <a:gd name="T3" fmla="*/ 206 h 206"/>
                  <a:gd name="T4" fmla="*/ 351 w 351"/>
                  <a:gd name="T5" fmla="*/ 66 h 206"/>
                  <a:gd name="T6" fmla="*/ 298 w 351"/>
                  <a:gd name="T7" fmla="*/ 0 h 206"/>
                  <a:gd name="T8" fmla="*/ 0 w 351"/>
                  <a:gd name="T9" fmla="*/ 12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206">
                    <a:moveTo>
                      <a:pt x="0" y="121"/>
                    </a:moveTo>
                    <a:cubicBezTo>
                      <a:pt x="8" y="206"/>
                      <a:pt x="8" y="206"/>
                      <a:pt x="8" y="206"/>
                    </a:cubicBezTo>
                    <a:cubicBezTo>
                      <a:pt x="8" y="206"/>
                      <a:pt x="223" y="197"/>
                      <a:pt x="351" y="66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215" y="68"/>
                      <a:pt x="113" y="111"/>
                      <a:pt x="0" y="12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17"/>
              <p:cNvSpPr/>
              <p:nvPr/>
            </p:nvSpPr>
            <p:spPr bwMode="auto">
              <a:xfrm>
                <a:off x="6980238" y="3597276"/>
                <a:ext cx="450850" cy="742950"/>
              </a:xfrm>
              <a:custGeom>
                <a:avLst/>
                <a:gdLst>
                  <a:gd name="T0" fmla="*/ 124 w 213"/>
                  <a:gd name="T1" fmla="*/ 0 h 351"/>
                  <a:gd name="T2" fmla="*/ 0 w 213"/>
                  <a:gd name="T3" fmla="*/ 294 h 351"/>
                  <a:gd name="T4" fmla="*/ 69 w 213"/>
                  <a:gd name="T5" fmla="*/ 351 h 351"/>
                  <a:gd name="T6" fmla="*/ 213 w 213"/>
                  <a:gd name="T7" fmla="*/ 9 h 351"/>
                  <a:gd name="T8" fmla="*/ 124 w 213"/>
                  <a:gd name="T9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351">
                    <a:moveTo>
                      <a:pt x="124" y="0"/>
                    </a:moveTo>
                    <a:cubicBezTo>
                      <a:pt x="113" y="111"/>
                      <a:pt x="68" y="212"/>
                      <a:pt x="0" y="294"/>
                    </a:cubicBezTo>
                    <a:cubicBezTo>
                      <a:pt x="69" y="351"/>
                      <a:pt x="69" y="351"/>
                      <a:pt x="69" y="351"/>
                    </a:cubicBezTo>
                    <a:cubicBezTo>
                      <a:pt x="69" y="351"/>
                      <a:pt x="209" y="205"/>
                      <a:pt x="213" y="9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18"/>
              <p:cNvSpPr/>
              <p:nvPr/>
            </p:nvSpPr>
            <p:spPr bwMode="auto">
              <a:xfrm>
                <a:off x="6991350" y="2632076"/>
                <a:ext cx="439738" cy="744538"/>
              </a:xfrm>
              <a:custGeom>
                <a:avLst/>
                <a:gdLst>
                  <a:gd name="T0" fmla="*/ 120 w 208"/>
                  <a:gd name="T1" fmla="*/ 352 h 352"/>
                  <a:gd name="T2" fmla="*/ 208 w 208"/>
                  <a:gd name="T3" fmla="*/ 344 h 352"/>
                  <a:gd name="T4" fmla="*/ 67 w 208"/>
                  <a:gd name="T5" fmla="*/ 0 h 352"/>
                  <a:gd name="T6" fmla="*/ 0 w 208"/>
                  <a:gd name="T7" fmla="*/ 56 h 352"/>
                  <a:gd name="T8" fmla="*/ 120 w 208"/>
                  <a:gd name="T9" fmla="*/ 3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352">
                    <a:moveTo>
                      <a:pt x="120" y="352"/>
                    </a:moveTo>
                    <a:cubicBezTo>
                      <a:pt x="208" y="344"/>
                      <a:pt x="208" y="344"/>
                      <a:pt x="208" y="344"/>
                    </a:cubicBezTo>
                    <a:cubicBezTo>
                      <a:pt x="208" y="344"/>
                      <a:pt x="207" y="153"/>
                      <a:pt x="67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67" y="138"/>
                      <a:pt x="110" y="240"/>
                      <a:pt x="120" y="3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9"/>
              <p:cNvSpPr/>
              <p:nvPr/>
            </p:nvSpPr>
            <p:spPr bwMode="auto">
              <a:xfrm>
                <a:off x="6211888" y="2147889"/>
                <a:ext cx="741363" cy="444500"/>
              </a:xfrm>
              <a:custGeom>
                <a:avLst/>
                <a:gdLst>
                  <a:gd name="T0" fmla="*/ 296 w 351"/>
                  <a:gd name="T1" fmla="*/ 210 h 210"/>
                  <a:gd name="T2" fmla="*/ 351 w 351"/>
                  <a:gd name="T3" fmla="*/ 144 h 210"/>
                  <a:gd name="T4" fmla="*/ 9 w 351"/>
                  <a:gd name="T5" fmla="*/ 0 h 210"/>
                  <a:gd name="T6" fmla="*/ 0 w 351"/>
                  <a:gd name="T7" fmla="*/ 86 h 210"/>
                  <a:gd name="T8" fmla="*/ 296 w 351"/>
                  <a:gd name="T9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210">
                    <a:moveTo>
                      <a:pt x="296" y="210"/>
                    </a:moveTo>
                    <a:cubicBezTo>
                      <a:pt x="351" y="144"/>
                      <a:pt x="351" y="144"/>
                      <a:pt x="351" y="144"/>
                    </a:cubicBezTo>
                    <a:cubicBezTo>
                      <a:pt x="351" y="144"/>
                      <a:pt x="238" y="19"/>
                      <a:pt x="9" y="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12" y="97"/>
                      <a:pt x="214" y="142"/>
                      <a:pt x="296" y="2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20"/>
              <p:cNvSpPr/>
              <p:nvPr/>
            </p:nvSpPr>
            <p:spPr bwMode="auto">
              <a:xfrm>
                <a:off x="5249863" y="2147889"/>
                <a:ext cx="741363" cy="438150"/>
              </a:xfrm>
              <a:custGeom>
                <a:avLst/>
                <a:gdLst>
                  <a:gd name="T0" fmla="*/ 351 w 351"/>
                  <a:gd name="T1" fmla="*/ 85 h 207"/>
                  <a:gd name="T2" fmla="*/ 343 w 351"/>
                  <a:gd name="T3" fmla="*/ 0 h 207"/>
                  <a:gd name="T4" fmla="*/ 0 w 351"/>
                  <a:gd name="T5" fmla="*/ 141 h 207"/>
                  <a:gd name="T6" fmla="*/ 54 w 351"/>
                  <a:gd name="T7" fmla="*/ 207 h 207"/>
                  <a:gd name="T8" fmla="*/ 351 w 351"/>
                  <a:gd name="T9" fmla="*/ 8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207">
                    <a:moveTo>
                      <a:pt x="351" y="85"/>
                    </a:moveTo>
                    <a:cubicBezTo>
                      <a:pt x="343" y="0"/>
                      <a:pt x="343" y="0"/>
                      <a:pt x="343" y="0"/>
                    </a:cubicBezTo>
                    <a:cubicBezTo>
                      <a:pt x="343" y="0"/>
                      <a:pt x="153" y="0"/>
                      <a:pt x="0" y="141"/>
                    </a:cubicBezTo>
                    <a:cubicBezTo>
                      <a:pt x="54" y="207"/>
                      <a:pt x="54" y="207"/>
                      <a:pt x="54" y="207"/>
                    </a:cubicBezTo>
                    <a:cubicBezTo>
                      <a:pt x="136" y="139"/>
                      <a:pt x="239" y="95"/>
                      <a:pt x="351" y="8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" name="Group 82"/>
              <p:cNvGrpSpPr/>
              <p:nvPr/>
            </p:nvGrpSpPr>
            <p:grpSpPr>
              <a:xfrm>
                <a:off x="5670413" y="3034924"/>
                <a:ext cx="903359" cy="930323"/>
                <a:chOff x="3681413" y="3632200"/>
                <a:chExt cx="638175" cy="657225"/>
              </a:xfrm>
              <a:grpFill/>
            </p:grpSpPr>
            <p:sp>
              <p:nvSpPr>
                <p:cNvPr id="20" name="Freeform 14"/>
                <p:cNvSpPr>
                  <a:spLocks noEditPoints="1"/>
                </p:cNvSpPr>
                <p:nvPr/>
              </p:nvSpPr>
              <p:spPr bwMode="auto">
                <a:xfrm>
                  <a:off x="3976688" y="3681413"/>
                  <a:ext cx="342900" cy="533400"/>
                </a:xfrm>
                <a:custGeom>
                  <a:avLst/>
                  <a:gdLst/>
                  <a:ahLst/>
                  <a:cxnLst>
                    <a:cxn ang="0">
                      <a:pos x="135" y="53"/>
                    </a:cxn>
                    <a:cxn ang="0">
                      <a:pos x="134" y="52"/>
                    </a:cxn>
                    <a:cxn ang="0">
                      <a:pos x="121" y="47"/>
                    </a:cxn>
                    <a:cxn ang="0">
                      <a:pos x="112" y="56"/>
                    </a:cxn>
                    <a:cxn ang="0">
                      <a:pos x="103" y="46"/>
                    </a:cxn>
                    <a:cxn ang="0">
                      <a:pos x="103" y="46"/>
                    </a:cxn>
                    <a:cxn ang="0">
                      <a:pos x="91" y="52"/>
                    </a:cxn>
                    <a:cxn ang="0">
                      <a:pos x="88" y="53"/>
                    </a:cxn>
                    <a:cxn ang="0">
                      <a:pos x="71" y="55"/>
                    </a:cxn>
                    <a:cxn ang="0">
                      <a:pos x="29" y="9"/>
                    </a:cxn>
                    <a:cxn ang="0">
                      <a:pos x="22" y="2"/>
                    </a:cxn>
                    <a:cxn ang="0">
                      <a:pos x="18" y="1"/>
                    </a:cxn>
                    <a:cxn ang="0">
                      <a:pos x="10" y="2"/>
                    </a:cxn>
                    <a:cxn ang="0">
                      <a:pos x="3" y="21"/>
                    </a:cxn>
                    <a:cxn ang="0">
                      <a:pos x="12" y="36"/>
                    </a:cxn>
                    <a:cxn ang="0">
                      <a:pos x="16" y="41"/>
                    </a:cxn>
                    <a:cxn ang="0">
                      <a:pos x="63" y="82"/>
                    </a:cxn>
                    <a:cxn ang="0">
                      <a:pos x="75" y="84"/>
                    </a:cxn>
                    <a:cxn ang="0">
                      <a:pos x="75" y="158"/>
                    </a:cxn>
                    <a:cxn ang="0">
                      <a:pos x="77" y="168"/>
                    </a:cxn>
                    <a:cxn ang="0">
                      <a:pos x="77" y="170"/>
                    </a:cxn>
                    <a:cxn ang="0">
                      <a:pos x="77" y="305"/>
                    </a:cxn>
                    <a:cxn ang="0">
                      <a:pos x="93" y="321"/>
                    </a:cxn>
                    <a:cxn ang="0">
                      <a:pos x="110" y="305"/>
                    </a:cxn>
                    <a:cxn ang="0">
                      <a:pos x="110" y="190"/>
                    </a:cxn>
                    <a:cxn ang="0">
                      <a:pos x="112" y="190"/>
                    </a:cxn>
                    <a:cxn ang="0">
                      <a:pos x="112" y="190"/>
                    </a:cxn>
                    <a:cxn ang="0">
                      <a:pos x="112" y="305"/>
                    </a:cxn>
                    <a:cxn ang="0">
                      <a:pos x="129" y="321"/>
                    </a:cxn>
                    <a:cxn ang="0">
                      <a:pos x="129" y="321"/>
                    </a:cxn>
                    <a:cxn ang="0">
                      <a:pos x="146" y="305"/>
                    </a:cxn>
                    <a:cxn ang="0">
                      <a:pos x="146" y="173"/>
                    </a:cxn>
                    <a:cxn ang="0">
                      <a:pos x="149" y="175"/>
                    </a:cxn>
                    <a:cxn ang="0">
                      <a:pos x="155" y="177"/>
                    </a:cxn>
                    <a:cxn ang="0">
                      <a:pos x="168" y="170"/>
                    </a:cxn>
                    <a:cxn ang="0">
                      <a:pos x="135" y="53"/>
                    </a:cxn>
                    <a:cxn ang="0">
                      <a:pos x="112" y="127"/>
                    </a:cxn>
                    <a:cxn ang="0">
                      <a:pos x="112" y="127"/>
                    </a:cxn>
                    <a:cxn ang="0">
                      <a:pos x="103" y="115"/>
                    </a:cxn>
                    <a:cxn ang="0">
                      <a:pos x="112" y="57"/>
                    </a:cxn>
                    <a:cxn ang="0">
                      <a:pos x="112" y="57"/>
                    </a:cxn>
                    <a:cxn ang="0">
                      <a:pos x="121" y="115"/>
                    </a:cxn>
                    <a:cxn ang="0">
                      <a:pos x="112" y="127"/>
                    </a:cxn>
                    <a:cxn ang="0">
                      <a:pos x="149" y="143"/>
                    </a:cxn>
                    <a:cxn ang="0">
                      <a:pos x="149" y="103"/>
                    </a:cxn>
                    <a:cxn ang="0">
                      <a:pos x="149" y="143"/>
                    </a:cxn>
                    <a:cxn ang="0">
                      <a:pos x="149" y="143"/>
                    </a:cxn>
                    <a:cxn ang="0">
                      <a:pos x="149" y="143"/>
                    </a:cxn>
                  </a:cxnLst>
                  <a:rect l="0" t="0" r="r" b="b"/>
                  <a:pathLst>
                    <a:path w="207" h="321">
                      <a:moveTo>
                        <a:pt x="135" y="53"/>
                      </a:moveTo>
                      <a:cubicBezTo>
                        <a:pt x="135" y="53"/>
                        <a:pt x="134" y="52"/>
                        <a:pt x="134" y="52"/>
                      </a:cubicBezTo>
                      <a:cubicBezTo>
                        <a:pt x="130" y="50"/>
                        <a:pt x="126" y="48"/>
                        <a:pt x="121" y="47"/>
                      </a:cubicBezTo>
                      <a:cubicBezTo>
                        <a:pt x="112" y="56"/>
                        <a:pt x="112" y="56"/>
                        <a:pt x="112" y="56"/>
                      </a:cubicBezTo>
                      <a:cubicBezTo>
                        <a:pt x="103" y="46"/>
                        <a:pt x="103" y="46"/>
                        <a:pt x="103" y="46"/>
                      </a:cubicBezTo>
                      <a:cubicBezTo>
                        <a:pt x="103" y="46"/>
                        <a:pt x="103" y="46"/>
                        <a:pt x="103" y="46"/>
                      </a:cubicBezTo>
                      <a:cubicBezTo>
                        <a:pt x="99" y="48"/>
                        <a:pt x="95" y="49"/>
                        <a:pt x="91" y="52"/>
                      </a:cubicBezTo>
                      <a:cubicBezTo>
                        <a:pt x="90" y="52"/>
                        <a:pt x="89" y="52"/>
                        <a:pt x="88" y="53"/>
                      </a:cubicBezTo>
                      <a:cubicBezTo>
                        <a:pt x="82" y="56"/>
                        <a:pt x="77" y="57"/>
                        <a:pt x="71" y="55"/>
                      </a:cubicBezTo>
                      <a:cubicBezTo>
                        <a:pt x="52" y="49"/>
                        <a:pt x="34" y="19"/>
                        <a:pt x="29" y="9"/>
                      </a:cubicBezTo>
                      <a:cubicBezTo>
                        <a:pt x="27" y="6"/>
                        <a:pt x="25" y="4"/>
                        <a:pt x="22" y="2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6" y="0"/>
                        <a:pt x="13" y="1"/>
                        <a:pt x="10" y="2"/>
                      </a:cubicBezTo>
                      <a:cubicBezTo>
                        <a:pt x="3" y="5"/>
                        <a:pt x="0" y="14"/>
                        <a:pt x="3" y="21"/>
                      </a:cubicBezTo>
                      <a:cubicBezTo>
                        <a:pt x="4" y="23"/>
                        <a:pt x="7" y="29"/>
                        <a:pt x="12" y="36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26" y="56"/>
                        <a:pt x="42" y="75"/>
                        <a:pt x="63" y="82"/>
                      </a:cubicBezTo>
                      <a:cubicBezTo>
                        <a:pt x="67" y="83"/>
                        <a:pt x="71" y="84"/>
                        <a:pt x="75" y="84"/>
                      </a:cubicBezTo>
                      <a:cubicBezTo>
                        <a:pt x="75" y="158"/>
                        <a:pt x="75" y="158"/>
                        <a:pt x="75" y="158"/>
                      </a:cubicBezTo>
                      <a:cubicBezTo>
                        <a:pt x="75" y="162"/>
                        <a:pt x="76" y="165"/>
                        <a:pt x="77" y="168"/>
                      </a:cubicBezTo>
                      <a:cubicBezTo>
                        <a:pt x="77" y="169"/>
                        <a:pt x="77" y="170"/>
                        <a:pt x="77" y="170"/>
                      </a:cubicBezTo>
                      <a:cubicBezTo>
                        <a:pt x="77" y="305"/>
                        <a:pt x="77" y="305"/>
                        <a:pt x="77" y="305"/>
                      </a:cubicBezTo>
                      <a:cubicBezTo>
                        <a:pt x="77" y="314"/>
                        <a:pt x="84" y="321"/>
                        <a:pt x="93" y="321"/>
                      </a:cubicBezTo>
                      <a:cubicBezTo>
                        <a:pt x="103" y="321"/>
                        <a:pt x="110" y="314"/>
                        <a:pt x="110" y="305"/>
                      </a:cubicBezTo>
                      <a:cubicBezTo>
                        <a:pt x="110" y="190"/>
                        <a:pt x="110" y="190"/>
                        <a:pt x="110" y="190"/>
                      </a:cubicBezTo>
                      <a:cubicBezTo>
                        <a:pt x="111" y="190"/>
                        <a:pt x="111" y="190"/>
                        <a:pt x="112" y="190"/>
                      </a:cubicBezTo>
                      <a:cubicBezTo>
                        <a:pt x="112" y="190"/>
                        <a:pt x="112" y="190"/>
                        <a:pt x="112" y="190"/>
                      </a:cubicBezTo>
                      <a:cubicBezTo>
                        <a:pt x="112" y="305"/>
                        <a:pt x="112" y="305"/>
                        <a:pt x="112" y="305"/>
                      </a:cubicBezTo>
                      <a:cubicBezTo>
                        <a:pt x="112" y="314"/>
                        <a:pt x="120" y="321"/>
                        <a:pt x="129" y="321"/>
                      </a:cubicBezTo>
                      <a:cubicBezTo>
                        <a:pt x="129" y="321"/>
                        <a:pt x="129" y="321"/>
                        <a:pt x="129" y="321"/>
                      </a:cubicBezTo>
                      <a:cubicBezTo>
                        <a:pt x="138" y="321"/>
                        <a:pt x="146" y="314"/>
                        <a:pt x="146" y="305"/>
                      </a:cubicBezTo>
                      <a:cubicBezTo>
                        <a:pt x="146" y="173"/>
                        <a:pt x="146" y="173"/>
                        <a:pt x="146" y="173"/>
                      </a:cubicBezTo>
                      <a:cubicBezTo>
                        <a:pt x="146" y="174"/>
                        <a:pt x="147" y="175"/>
                        <a:pt x="149" y="175"/>
                      </a:cubicBezTo>
                      <a:cubicBezTo>
                        <a:pt x="151" y="176"/>
                        <a:pt x="153" y="177"/>
                        <a:pt x="155" y="177"/>
                      </a:cubicBezTo>
                      <a:cubicBezTo>
                        <a:pt x="160" y="177"/>
                        <a:pt x="165" y="174"/>
                        <a:pt x="168" y="170"/>
                      </a:cubicBezTo>
                      <a:cubicBezTo>
                        <a:pt x="207" y="97"/>
                        <a:pt x="153" y="64"/>
                        <a:pt x="135" y="53"/>
                      </a:cubicBezTo>
                      <a:close/>
                      <a:moveTo>
                        <a:pt x="112" y="127"/>
                      </a:moveTo>
                      <a:cubicBezTo>
                        <a:pt x="112" y="127"/>
                        <a:pt x="112" y="127"/>
                        <a:pt x="112" y="127"/>
                      </a:cubicBezTo>
                      <a:cubicBezTo>
                        <a:pt x="103" y="115"/>
                        <a:pt x="103" y="115"/>
                        <a:pt x="103" y="115"/>
                      </a:cubicBezTo>
                      <a:cubicBezTo>
                        <a:pt x="112" y="57"/>
                        <a:pt x="112" y="57"/>
                        <a:pt x="112" y="57"/>
                      </a:cubicBezTo>
                      <a:cubicBezTo>
                        <a:pt x="112" y="57"/>
                        <a:pt x="112" y="57"/>
                        <a:pt x="112" y="57"/>
                      </a:cubicBezTo>
                      <a:cubicBezTo>
                        <a:pt x="121" y="115"/>
                        <a:pt x="121" y="115"/>
                        <a:pt x="121" y="115"/>
                      </a:cubicBezTo>
                      <a:lnTo>
                        <a:pt x="112" y="127"/>
                      </a:lnTo>
                      <a:close/>
                      <a:moveTo>
                        <a:pt x="149" y="143"/>
                      </a:moveTo>
                      <a:cubicBezTo>
                        <a:pt x="149" y="103"/>
                        <a:pt x="149" y="103"/>
                        <a:pt x="149" y="103"/>
                      </a:cubicBezTo>
                      <a:cubicBezTo>
                        <a:pt x="154" y="113"/>
                        <a:pt x="156" y="126"/>
                        <a:pt x="149" y="143"/>
                      </a:cubicBezTo>
                      <a:close/>
                      <a:moveTo>
                        <a:pt x="149" y="143"/>
                      </a:moveTo>
                      <a:cubicBezTo>
                        <a:pt x="149" y="143"/>
                        <a:pt x="149" y="143"/>
                        <a:pt x="149" y="14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Freeform 15"/>
                <p:cNvSpPr>
                  <a:spLocks noEditPoints="1"/>
                </p:cNvSpPr>
                <p:nvPr/>
              </p:nvSpPr>
              <p:spPr bwMode="auto">
                <a:xfrm>
                  <a:off x="4102100" y="3633788"/>
                  <a:ext cx="119063" cy="120650"/>
                </a:xfrm>
                <a:custGeom>
                  <a:avLst/>
                  <a:gdLst/>
                  <a:ahLst/>
                  <a:cxnLst>
                    <a:cxn ang="0">
                      <a:pos x="72" y="36"/>
                    </a:cxn>
                    <a:cxn ang="0">
                      <a:pos x="36" y="72"/>
                    </a:cxn>
                    <a:cxn ang="0">
                      <a:pos x="0" y="36"/>
                    </a:cxn>
                    <a:cxn ang="0">
                      <a:pos x="36" y="0"/>
                    </a:cxn>
                    <a:cxn ang="0">
                      <a:pos x="72" y="36"/>
                    </a:cxn>
                    <a:cxn ang="0">
                      <a:pos x="72" y="36"/>
                    </a:cxn>
                    <a:cxn ang="0">
                      <a:pos x="72" y="36"/>
                    </a:cxn>
                  </a:cxnLst>
                  <a:rect l="0" t="0" r="r" b="b"/>
                  <a:pathLst>
                    <a:path w="72" h="72">
                      <a:moveTo>
                        <a:pt x="72" y="36"/>
                      </a:moveTo>
                      <a:cubicBezTo>
                        <a:pt x="72" y="56"/>
                        <a:pt x="56" y="72"/>
                        <a:pt x="36" y="72"/>
                      </a:cubicBezTo>
                      <a:cubicBezTo>
                        <a:pt x="16" y="72"/>
                        <a:pt x="0" y="5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6" y="0"/>
                        <a:pt x="72" y="16"/>
                        <a:pt x="72" y="36"/>
                      </a:cubicBezTo>
                      <a:close/>
                      <a:moveTo>
                        <a:pt x="72" y="36"/>
                      </a:moveTo>
                      <a:cubicBezTo>
                        <a:pt x="72" y="36"/>
                        <a:pt x="72" y="36"/>
                        <a:pt x="72" y="3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Freeform 16"/>
                <p:cNvSpPr>
                  <a:spLocks noEditPoints="1"/>
                </p:cNvSpPr>
                <p:nvPr/>
              </p:nvSpPr>
              <p:spPr bwMode="auto">
                <a:xfrm>
                  <a:off x="3703638" y="3632200"/>
                  <a:ext cx="361950" cy="338137"/>
                </a:xfrm>
                <a:custGeom>
                  <a:avLst/>
                  <a:gdLst/>
                  <a:ahLst/>
                  <a:cxnLst>
                    <a:cxn ang="0">
                      <a:pos x="197" y="203"/>
                    </a:cxn>
                    <a:cxn ang="0">
                      <a:pos x="20" y="203"/>
                    </a:cxn>
                    <a:cxn ang="0">
                      <a:pos x="0" y="182"/>
                    </a:cxn>
                    <a:cxn ang="0">
                      <a:pos x="0" y="20"/>
                    </a:cxn>
                    <a:cxn ang="0">
                      <a:pos x="20" y="0"/>
                    </a:cxn>
                    <a:cxn ang="0">
                      <a:pos x="197" y="0"/>
                    </a:cxn>
                    <a:cxn ang="0">
                      <a:pos x="218" y="20"/>
                    </a:cxn>
                    <a:cxn ang="0">
                      <a:pos x="218" y="182"/>
                    </a:cxn>
                    <a:cxn ang="0">
                      <a:pos x="197" y="203"/>
                    </a:cxn>
                    <a:cxn ang="0">
                      <a:pos x="20" y="13"/>
                    </a:cxn>
                    <a:cxn ang="0">
                      <a:pos x="13" y="20"/>
                    </a:cxn>
                    <a:cxn ang="0">
                      <a:pos x="13" y="182"/>
                    </a:cxn>
                    <a:cxn ang="0">
                      <a:pos x="20" y="189"/>
                    </a:cxn>
                    <a:cxn ang="0">
                      <a:pos x="197" y="189"/>
                    </a:cxn>
                    <a:cxn ang="0">
                      <a:pos x="204" y="182"/>
                    </a:cxn>
                    <a:cxn ang="0">
                      <a:pos x="204" y="20"/>
                    </a:cxn>
                    <a:cxn ang="0">
                      <a:pos x="197" y="13"/>
                    </a:cxn>
                    <a:cxn ang="0">
                      <a:pos x="20" y="13"/>
                    </a:cxn>
                    <a:cxn ang="0">
                      <a:pos x="20" y="13"/>
                    </a:cxn>
                    <a:cxn ang="0">
                      <a:pos x="20" y="13"/>
                    </a:cxn>
                  </a:cxnLst>
                  <a:rect l="0" t="0" r="r" b="b"/>
                  <a:pathLst>
                    <a:path w="218" h="203">
                      <a:moveTo>
                        <a:pt x="197" y="203"/>
                      </a:moveTo>
                      <a:cubicBezTo>
                        <a:pt x="20" y="203"/>
                        <a:pt x="20" y="203"/>
                        <a:pt x="20" y="203"/>
                      </a:cubicBezTo>
                      <a:cubicBezTo>
                        <a:pt x="9" y="203"/>
                        <a:pt x="0" y="194"/>
                        <a:pt x="0" y="182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197" y="0"/>
                        <a:pt x="197" y="0"/>
                        <a:pt x="197" y="0"/>
                      </a:cubicBezTo>
                      <a:cubicBezTo>
                        <a:pt x="208" y="0"/>
                        <a:pt x="218" y="9"/>
                        <a:pt x="218" y="20"/>
                      </a:cubicBezTo>
                      <a:cubicBezTo>
                        <a:pt x="218" y="182"/>
                        <a:pt x="218" y="182"/>
                        <a:pt x="218" y="182"/>
                      </a:cubicBezTo>
                      <a:cubicBezTo>
                        <a:pt x="218" y="194"/>
                        <a:pt x="208" y="203"/>
                        <a:pt x="197" y="203"/>
                      </a:cubicBezTo>
                      <a:close/>
                      <a:moveTo>
                        <a:pt x="20" y="13"/>
                      </a:moveTo>
                      <a:cubicBezTo>
                        <a:pt x="16" y="13"/>
                        <a:pt x="13" y="16"/>
                        <a:pt x="13" y="20"/>
                      </a:cubicBezTo>
                      <a:cubicBezTo>
                        <a:pt x="13" y="182"/>
                        <a:pt x="13" y="182"/>
                        <a:pt x="13" y="182"/>
                      </a:cubicBezTo>
                      <a:cubicBezTo>
                        <a:pt x="13" y="186"/>
                        <a:pt x="16" y="189"/>
                        <a:pt x="20" y="189"/>
                      </a:cubicBezTo>
                      <a:cubicBezTo>
                        <a:pt x="197" y="189"/>
                        <a:pt x="197" y="189"/>
                        <a:pt x="197" y="189"/>
                      </a:cubicBezTo>
                      <a:cubicBezTo>
                        <a:pt x="201" y="189"/>
                        <a:pt x="204" y="186"/>
                        <a:pt x="204" y="182"/>
                      </a:cubicBezTo>
                      <a:cubicBezTo>
                        <a:pt x="204" y="20"/>
                        <a:pt x="204" y="20"/>
                        <a:pt x="204" y="20"/>
                      </a:cubicBezTo>
                      <a:cubicBezTo>
                        <a:pt x="204" y="16"/>
                        <a:pt x="201" y="13"/>
                        <a:pt x="197" y="13"/>
                      </a:cubicBezTo>
                      <a:lnTo>
                        <a:pt x="20" y="13"/>
                      </a:lnTo>
                      <a:close/>
                      <a:moveTo>
                        <a:pt x="20" y="13"/>
                      </a:moveTo>
                      <a:cubicBezTo>
                        <a:pt x="20" y="13"/>
                        <a:pt x="20" y="13"/>
                        <a:pt x="20" y="1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Freeform 17"/>
                <p:cNvSpPr>
                  <a:spLocks noEditPoints="1"/>
                </p:cNvSpPr>
                <p:nvPr/>
              </p:nvSpPr>
              <p:spPr bwMode="auto">
                <a:xfrm>
                  <a:off x="3743325" y="4003675"/>
                  <a:ext cx="96838" cy="93662"/>
                </a:xfrm>
                <a:custGeom>
                  <a:avLst/>
                  <a:gdLst/>
                  <a:ahLst/>
                  <a:cxnLst>
                    <a:cxn ang="0">
                      <a:pos x="58" y="29"/>
                    </a:cxn>
                    <a:cxn ang="0">
                      <a:pos x="29" y="57"/>
                    </a:cxn>
                    <a:cxn ang="0">
                      <a:pos x="0" y="29"/>
                    </a:cxn>
                    <a:cxn ang="0">
                      <a:pos x="29" y="0"/>
                    </a:cxn>
                    <a:cxn ang="0">
                      <a:pos x="58" y="29"/>
                    </a:cxn>
                    <a:cxn ang="0">
                      <a:pos x="58" y="29"/>
                    </a:cxn>
                    <a:cxn ang="0">
                      <a:pos x="58" y="29"/>
                    </a:cxn>
                  </a:cxnLst>
                  <a:rect l="0" t="0" r="r" b="b"/>
                  <a:pathLst>
                    <a:path w="58" h="57">
                      <a:moveTo>
                        <a:pt x="58" y="29"/>
                      </a:moveTo>
                      <a:cubicBezTo>
                        <a:pt x="58" y="45"/>
                        <a:pt x="45" y="57"/>
                        <a:pt x="29" y="57"/>
                      </a:cubicBezTo>
                      <a:cubicBezTo>
                        <a:pt x="13" y="57"/>
                        <a:pt x="0" y="45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45" y="0"/>
                        <a:pt x="58" y="13"/>
                        <a:pt x="58" y="29"/>
                      </a:cubicBezTo>
                      <a:close/>
                      <a:moveTo>
                        <a:pt x="58" y="29"/>
                      </a:moveTo>
                      <a:cubicBezTo>
                        <a:pt x="58" y="29"/>
                        <a:pt x="58" y="29"/>
                        <a:pt x="58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Freeform 18"/>
                <p:cNvSpPr>
                  <a:spLocks noEditPoints="1"/>
                </p:cNvSpPr>
                <p:nvPr/>
              </p:nvSpPr>
              <p:spPr bwMode="auto">
                <a:xfrm>
                  <a:off x="3695700" y="4100513"/>
                  <a:ext cx="192088" cy="106362"/>
                </a:xfrm>
                <a:custGeom>
                  <a:avLst/>
                  <a:gdLst/>
                  <a:ahLst/>
                  <a:cxnLst>
                    <a:cxn ang="0">
                      <a:pos x="25" y="64"/>
                    </a:cxn>
                    <a:cxn ang="0">
                      <a:pos x="29" y="44"/>
                    </a:cxn>
                    <a:cxn ang="0">
                      <a:pos x="29" y="64"/>
                    </a:cxn>
                    <a:cxn ang="0">
                      <a:pos x="58" y="64"/>
                    </a:cxn>
                    <a:cxn ang="0">
                      <a:pos x="51" y="54"/>
                    </a:cxn>
                    <a:cxn ang="0">
                      <a:pos x="58" y="8"/>
                    </a:cxn>
                    <a:cxn ang="0">
                      <a:pos x="58" y="8"/>
                    </a:cxn>
                    <a:cxn ang="0">
                      <a:pos x="65" y="54"/>
                    </a:cxn>
                    <a:cxn ang="0">
                      <a:pos x="58" y="64"/>
                    </a:cxn>
                    <a:cxn ang="0">
                      <a:pos x="87" y="64"/>
                    </a:cxn>
                    <a:cxn ang="0">
                      <a:pos x="87" y="44"/>
                    </a:cxn>
                    <a:cxn ang="0">
                      <a:pos x="91" y="64"/>
                    </a:cxn>
                    <a:cxn ang="0">
                      <a:pos x="114" y="64"/>
                    </a:cxn>
                    <a:cxn ang="0">
                      <a:pos x="77" y="5"/>
                    </a:cxn>
                    <a:cxn ang="0">
                      <a:pos x="76" y="5"/>
                    </a:cxn>
                    <a:cxn ang="0">
                      <a:pos x="65" y="0"/>
                    </a:cxn>
                    <a:cxn ang="0">
                      <a:pos x="58" y="7"/>
                    </a:cxn>
                    <a:cxn ang="0">
                      <a:pos x="51" y="0"/>
                    </a:cxn>
                    <a:cxn ang="0">
                      <a:pos x="51" y="0"/>
                    </a:cxn>
                    <a:cxn ang="0">
                      <a:pos x="40" y="5"/>
                    </a:cxn>
                    <a:cxn ang="0">
                      <a:pos x="39" y="5"/>
                    </a:cxn>
                    <a:cxn ang="0">
                      <a:pos x="2" y="64"/>
                    </a:cxn>
                    <a:cxn ang="0">
                      <a:pos x="25" y="64"/>
                    </a:cxn>
                    <a:cxn ang="0">
                      <a:pos x="25" y="64"/>
                    </a:cxn>
                    <a:cxn ang="0">
                      <a:pos x="25" y="64"/>
                    </a:cxn>
                  </a:cxnLst>
                  <a:rect l="0" t="0" r="r" b="b"/>
                  <a:pathLst>
                    <a:path w="116" h="64">
                      <a:moveTo>
                        <a:pt x="25" y="64"/>
                      </a:moveTo>
                      <a:cubicBezTo>
                        <a:pt x="24" y="56"/>
                        <a:pt x="26" y="49"/>
                        <a:pt x="29" y="44"/>
                      </a:cubicBezTo>
                      <a:cubicBezTo>
                        <a:pt x="29" y="64"/>
                        <a:pt x="29" y="64"/>
                        <a:pt x="29" y="64"/>
                      </a:cubicBezTo>
                      <a:cubicBezTo>
                        <a:pt x="58" y="64"/>
                        <a:pt x="58" y="64"/>
                        <a:pt x="58" y="64"/>
                      </a:cubicBezTo>
                      <a:cubicBezTo>
                        <a:pt x="51" y="54"/>
                        <a:pt x="51" y="54"/>
                        <a:pt x="51" y="54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65" y="54"/>
                        <a:pt x="65" y="54"/>
                        <a:pt x="65" y="54"/>
                      </a:cubicBezTo>
                      <a:cubicBezTo>
                        <a:pt x="58" y="64"/>
                        <a:pt x="58" y="64"/>
                        <a:pt x="58" y="64"/>
                      </a:cubicBezTo>
                      <a:cubicBezTo>
                        <a:pt x="87" y="64"/>
                        <a:pt x="87" y="64"/>
                        <a:pt x="87" y="64"/>
                      </a:cubicBezTo>
                      <a:cubicBezTo>
                        <a:pt x="87" y="44"/>
                        <a:pt x="87" y="44"/>
                        <a:pt x="87" y="44"/>
                      </a:cubicBezTo>
                      <a:cubicBezTo>
                        <a:pt x="90" y="49"/>
                        <a:pt x="92" y="56"/>
                        <a:pt x="91" y="64"/>
                      </a:cubicBezTo>
                      <a:cubicBezTo>
                        <a:pt x="114" y="64"/>
                        <a:pt x="114" y="64"/>
                        <a:pt x="114" y="64"/>
                      </a:cubicBezTo>
                      <a:cubicBezTo>
                        <a:pt x="116" y="29"/>
                        <a:pt x="88" y="12"/>
                        <a:pt x="77" y="5"/>
                      </a:cubicBezTo>
                      <a:cubicBezTo>
                        <a:pt x="77" y="5"/>
                        <a:pt x="76" y="5"/>
                        <a:pt x="76" y="5"/>
                      </a:cubicBezTo>
                      <a:cubicBezTo>
                        <a:pt x="72" y="2"/>
                        <a:pt x="69" y="1"/>
                        <a:pt x="65" y="0"/>
                      </a:cubicBezTo>
                      <a:cubicBezTo>
                        <a:pt x="58" y="7"/>
                        <a:pt x="58" y="7"/>
                        <a:pt x="58" y="7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7" y="1"/>
                        <a:pt x="44" y="2"/>
                        <a:pt x="40" y="5"/>
                      </a:cubicBezTo>
                      <a:cubicBezTo>
                        <a:pt x="40" y="5"/>
                        <a:pt x="39" y="5"/>
                        <a:pt x="39" y="5"/>
                      </a:cubicBezTo>
                      <a:cubicBezTo>
                        <a:pt x="28" y="12"/>
                        <a:pt x="0" y="29"/>
                        <a:pt x="2" y="64"/>
                      </a:cubicBezTo>
                      <a:lnTo>
                        <a:pt x="25" y="64"/>
                      </a:lnTo>
                      <a:close/>
                      <a:moveTo>
                        <a:pt x="25" y="64"/>
                      </a:moveTo>
                      <a:cubicBezTo>
                        <a:pt x="25" y="64"/>
                        <a:pt x="25" y="64"/>
                        <a:pt x="25" y="6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Freeform 19"/>
                <p:cNvSpPr>
                  <a:spLocks noEditPoints="1"/>
                </p:cNvSpPr>
                <p:nvPr/>
              </p:nvSpPr>
              <p:spPr bwMode="auto">
                <a:xfrm>
                  <a:off x="3929063" y="4003675"/>
                  <a:ext cx="93663" cy="93662"/>
                </a:xfrm>
                <a:custGeom>
                  <a:avLst/>
                  <a:gdLst/>
                  <a:ahLst/>
                  <a:cxnLst>
                    <a:cxn ang="0">
                      <a:pos x="57" y="29"/>
                    </a:cxn>
                    <a:cxn ang="0">
                      <a:pos x="28" y="57"/>
                    </a:cxn>
                    <a:cxn ang="0">
                      <a:pos x="0" y="29"/>
                    </a:cxn>
                    <a:cxn ang="0">
                      <a:pos x="28" y="0"/>
                    </a:cxn>
                    <a:cxn ang="0">
                      <a:pos x="57" y="29"/>
                    </a:cxn>
                    <a:cxn ang="0">
                      <a:pos x="57" y="29"/>
                    </a:cxn>
                    <a:cxn ang="0">
                      <a:pos x="57" y="29"/>
                    </a:cxn>
                  </a:cxnLst>
                  <a:rect l="0" t="0" r="r" b="b"/>
                  <a:pathLst>
                    <a:path w="57" h="57">
                      <a:moveTo>
                        <a:pt x="57" y="29"/>
                      </a:moveTo>
                      <a:cubicBezTo>
                        <a:pt x="57" y="45"/>
                        <a:pt x="44" y="57"/>
                        <a:pt x="28" y="57"/>
                      </a:cubicBezTo>
                      <a:cubicBezTo>
                        <a:pt x="13" y="57"/>
                        <a:pt x="0" y="45"/>
                        <a:pt x="0" y="29"/>
                      </a:cubicBezTo>
                      <a:cubicBezTo>
                        <a:pt x="0" y="13"/>
                        <a:pt x="13" y="0"/>
                        <a:pt x="28" y="0"/>
                      </a:cubicBezTo>
                      <a:cubicBezTo>
                        <a:pt x="44" y="0"/>
                        <a:pt x="57" y="13"/>
                        <a:pt x="57" y="29"/>
                      </a:cubicBezTo>
                      <a:close/>
                      <a:moveTo>
                        <a:pt x="57" y="29"/>
                      </a:moveTo>
                      <a:cubicBezTo>
                        <a:pt x="57" y="29"/>
                        <a:pt x="57" y="29"/>
                        <a:pt x="57" y="2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Freeform 20"/>
                <p:cNvSpPr>
                  <a:spLocks noEditPoints="1"/>
                </p:cNvSpPr>
                <p:nvPr/>
              </p:nvSpPr>
              <p:spPr bwMode="auto">
                <a:xfrm>
                  <a:off x="3879850" y="4100513"/>
                  <a:ext cx="192088" cy="106362"/>
                </a:xfrm>
                <a:custGeom>
                  <a:avLst/>
                  <a:gdLst/>
                  <a:ahLst/>
                  <a:cxnLst>
                    <a:cxn ang="0">
                      <a:pos x="25" y="64"/>
                    </a:cxn>
                    <a:cxn ang="0">
                      <a:pos x="29" y="44"/>
                    </a:cxn>
                    <a:cxn ang="0">
                      <a:pos x="29" y="64"/>
                    </a:cxn>
                    <a:cxn ang="0">
                      <a:pos x="58" y="64"/>
                    </a:cxn>
                    <a:cxn ang="0">
                      <a:pos x="51" y="54"/>
                    </a:cxn>
                    <a:cxn ang="0">
                      <a:pos x="58" y="8"/>
                    </a:cxn>
                    <a:cxn ang="0">
                      <a:pos x="58" y="8"/>
                    </a:cxn>
                    <a:cxn ang="0">
                      <a:pos x="65" y="54"/>
                    </a:cxn>
                    <a:cxn ang="0">
                      <a:pos x="59" y="64"/>
                    </a:cxn>
                    <a:cxn ang="0">
                      <a:pos x="88" y="64"/>
                    </a:cxn>
                    <a:cxn ang="0">
                      <a:pos x="88" y="44"/>
                    </a:cxn>
                    <a:cxn ang="0">
                      <a:pos x="92" y="64"/>
                    </a:cxn>
                    <a:cxn ang="0">
                      <a:pos x="114" y="64"/>
                    </a:cxn>
                    <a:cxn ang="0">
                      <a:pos x="77" y="5"/>
                    </a:cxn>
                    <a:cxn ang="0">
                      <a:pos x="76" y="5"/>
                    </a:cxn>
                    <a:cxn ang="0">
                      <a:pos x="66" y="0"/>
                    </a:cxn>
                    <a:cxn ang="0">
                      <a:pos x="58" y="7"/>
                    </a:cxn>
                    <a:cxn ang="0">
                      <a:pos x="52" y="0"/>
                    </a:cxn>
                    <a:cxn ang="0">
                      <a:pos x="51" y="0"/>
                    </a:cxn>
                    <a:cxn ang="0">
                      <a:pos x="41" y="5"/>
                    </a:cxn>
                    <a:cxn ang="0">
                      <a:pos x="39" y="5"/>
                    </a:cxn>
                    <a:cxn ang="0">
                      <a:pos x="3" y="64"/>
                    </a:cxn>
                    <a:cxn ang="0">
                      <a:pos x="25" y="64"/>
                    </a:cxn>
                    <a:cxn ang="0">
                      <a:pos x="25" y="64"/>
                    </a:cxn>
                    <a:cxn ang="0">
                      <a:pos x="25" y="64"/>
                    </a:cxn>
                  </a:cxnLst>
                  <a:rect l="0" t="0" r="r" b="b"/>
                  <a:pathLst>
                    <a:path w="116" h="64">
                      <a:moveTo>
                        <a:pt x="25" y="64"/>
                      </a:moveTo>
                      <a:cubicBezTo>
                        <a:pt x="24" y="56"/>
                        <a:pt x="26" y="49"/>
                        <a:pt x="29" y="44"/>
                      </a:cubicBezTo>
                      <a:cubicBezTo>
                        <a:pt x="29" y="64"/>
                        <a:pt x="29" y="64"/>
                        <a:pt x="29" y="64"/>
                      </a:cubicBezTo>
                      <a:cubicBezTo>
                        <a:pt x="58" y="64"/>
                        <a:pt x="58" y="64"/>
                        <a:pt x="58" y="64"/>
                      </a:cubicBezTo>
                      <a:cubicBezTo>
                        <a:pt x="51" y="54"/>
                        <a:pt x="51" y="54"/>
                        <a:pt x="51" y="54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65" y="54"/>
                        <a:pt x="65" y="54"/>
                        <a:pt x="65" y="54"/>
                      </a:cubicBezTo>
                      <a:cubicBezTo>
                        <a:pt x="59" y="64"/>
                        <a:pt x="59" y="64"/>
                        <a:pt x="59" y="64"/>
                      </a:cubicBezTo>
                      <a:cubicBezTo>
                        <a:pt x="88" y="64"/>
                        <a:pt x="88" y="64"/>
                        <a:pt x="88" y="6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91" y="49"/>
                        <a:pt x="92" y="56"/>
                        <a:pt x="92" y="64"/>
                      </a:cubicBezTo>
                      <a:cubicBezTo>
                        <a:pt x="114" y="64"/>
                        <a:pt x="114" y="64"/>
                        <a:pt x="114" y="64"/>
                      </a:cubicBezTo>
                      <a:cubicBezTo>
                        <a:pt x="116" y="29"/>
                        <a:pt x="88" y="12"/>
                        <a:pt x="77" y="5"/>
                      </a:cubicBezTo>
                      <a:cubicBezTo>
                        <a:pt x="77" y="5"/>
                        <a:pt x="76" y="5"/>
                        <a:pt x="76" y="5"/>
                      </a:cubicBezTo>
                      <a:cubicBezTo>
                        <a:pt x="73" y="2"/>
                        <a:pt x="69" y="1"/>
                        <a:pt x="66" y="0"/>
                      </a:cubicBezTo>
                      <a:cubicBezTo>
                        <a:pt x="58" y="7"/>
                        <a:pt x="58" y="7"/>
                        <a:pt x="58" y="7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8" y="1"/>
                        <a:pt x="44" y="2"/>
                        <a:pt x="41" y="5"/>
                      </a:cubicBezTo>
                      <a:cubicBezTo>
                        <a:pt x="40" y="5"/>
                        <a:pt x="40" y="5"/>
                        <a:pt x="39" y="5"/>
                      </a:cubicBezTo>
                      <a:cubicBezTo>
                        <a:pt x="28" y="12"/>
                        <a:pt x="0" y="29"/>
                        <a:pt x="3" y="64"/>
                      </a:cubicBezTo>
                      <a:lnTo>
                        <a:pt x="25" y="64"/>
                      </a:lnTo>
                      <a:close/>
                      <a:moveTo>
                        <a:pt x="25" y="64"/>
                      </a:moveTo>
                      <a:cubicBezTo>
                        <a:pt x="25" y="64"/>
                        <a:pt x="25" y="64"/>
                        <a:pt x="25" y="6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Rectangle 21"/>
                <p:cNvSpPr>
                  <a:spLocks noChangeArrowheads="1"/>
                </p:cNvSpPr>
                <p:nvPr/>
              </p:nvSpPr>
              <p:spPr bwMode="auto">
                <a:xfrm>
                  <a:off x="3681413" y="4222750"/>
                  <a:ext cx="542925" cy="6667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Freeform 22"/>
                <p:cNvSpPr>
                  <a:spLocks noEditPoints="1"/>
                </p:cNvSpPr>
                <p:nvPr/>
              </p:nvSpPr>
              <p:spPr bwMode="auto">
                <a:xfrm>
                  <a:off x="3795713" y="3709988"/>
                  <a:ext cx="177800" cy="179387"/>
                </a:xfrm>
                <a:custGeom>
                  <a:avLst/>
                  <a:gdLst/>
                  <a:ahLst/>
                  <a:cxnLst>
                    <a:cxn ang="0">
                      <a:pos x="103" y="61"/>
                    </a:cxn>
                    <a:cxn ang="0">
                      <a:pos x="97" y="59"/>
                    </a:cxn>
                    <a:cxn ang="0">
                      <a:pos x="97" y="46"/>
                    </a:cxn>
                    <a:cxn ang="0">
                      <a:pos x="102" y="44"/>
                    </a:cxn>
                    <a:cxn ang="0">
                      <a:pos x="105" y="35"/>
                    </a:cxn>
                    <a:cxn ang="0">
                      <a:pos x="102" y="28"/>
                    </a:cxn>
                    <a:cxn ang="0">
                      <a:pos x="93" y="24"/>
                    </a:cxn>
                    <a:cxn ang="0">
                      <a:pos x="88" y="27"/>
                    </a:cxn>
                    <a:cxn ang="0">
                      <a:pos x="78" y="18"/>
                    </a:cxn>
                    <a:cxn ang="0">
                      <a:pos x="81" y="13"/>
                    </a:cxn>
                    <a:cxn ang="0">
                      <a:pos x="76" y="4"/>
                    </a:cxn>
                    <a:cxn ang="0">
                      <a:pos x="69" y="1"/>
                    </a:cxn>
                    <a:cxn ang="0">
                      <a:pos x="60" y="5"/>
                    </a:cxn>
                    <a:cxn ang="0">
                      <a:pos x="58" y="11"/>
                    </a:cxn>
                    <a:cxn ang="0">
                      <a:pos x="46" y="11"/>
                    </a:cxn>
                    <a:cxn ang="0">
                      <a:pos x="43" y="6"/>
                    </a:cxn>
                    <a:cxn ang="0">
                      <a:pos x="34" y="3"/>
                    </a:cxn>
                    <a:cxn ang="0">
                      <a:pos x="27" y="6"/>
                    </a:cxn>
                    <a:cxn ang="0">
                      <a:pos x="24" y="15"/>
                    </a:cxn>
                    <a:cxn ang="0">
                      <a:pos x="26" y="20"/>
                    </a:cxn>
                    <a:cxn ang="0">
                      <a:pos x="18" y="30"/>
                    </a:cxn>
                    <a:cxn ang="0">
                      <a:pos x="12" y="28"/>
                    </a:cxn>
                    <a:cxn ang="0">
                      <a:pos x="3" y="32"/>
                    </a:cxn>
                    <a:cxn ang="0">
                      <a:pos x="1" y="39"/>
                    </a:cxn>
                    <a:cxn ang="0">
                      <a:pos x="1" y="44"/>
                    </a:cxn>
                    <a:cxn ang="0">
                      <a:pos x="5" y="48"/>
                    </a:cxn>
                    <a:cxn ang="0">
                      <a:pos x="10" y="50"/>
                    </a:cxn>
                    <a:cxn ang="0">
                      <a:pos x="11" y="62"/>
                    </a:cxn>
                    <a:cxn ang="0">
                      <a:pos x="5" y="65"/>
                    </a:cxn>
                    <a:cxn ang="0">
                      <a:pos x="2" y="74"/>
                    </a:cxn>
                    <a:cxn ang="0">
                      <a:pos x="5" y="81"/>
                    </a:cxn>
                    <a:cxn ang="0">
                      <a:pos x="14" y="84"/>
                    </a:cxn>
                    <a:cxn ang="0">
                      <a:pos x="20" y="82"/>
                    </a:cxn>
                    <a:cxn ang="0">
                      <a:pos x="29" y="90"/>
                    </a:cxn>
                    <a:cxn ang="0">
                      <a:pos x="27" y="96"/>
                    </a:cxn>
                    <a:cxn ang="0">
                      <a:pos x="27" y="101"/>
                    </a:cxn>
                    <a:cxn ang="0">
                      <a:pos x="31" y="105"/>
                    </a:cxn>
                    <a:cxn ang="0">
                      <a:pos x="38" y="107"/>
                    </a:cxn>
                    <a:cxn ang="0">
                      <a:pos x="43" y="107"/>
                    </a:cxn>
                    <a:cxn ang="0">
                      <a:pos x="47" y="103"/>
                    </a:cxn>
                    <a:cxn ang="0">
                      <a:pos x="49" y="98"/>
                    </a:cxn>
                    <a:cxn ang="0">
                      <a:pos x="62" y="97"/>
                    </a:cxn>
                    <a:cxn ang="0">
                      <a:pos x="64" y="103"/>
                    </a:cxn>
                    <a:cxn ang="0">
                      <a:pos x="73" y="106"/>
                    </a:cxn>
                    <a:cxn ang="0">
                      <a:pos x="80" y="103"/>
                    </a:cxn>
                    <a:cxn ang="0">
                      <a:pos x="84" y="94"/>
                    </a:cxn>
                    <a:cxn ang="0">
                      <a:pos x="81" y="88"/>
                    </a:cxn>
                    <a:cxn ang="0">
                      <a:pos x="90" y="79"/>
                    </a:cxn>
                    <a:cxn ang="0">
                      <a:pos x="95" y="81"/>
                    </a:cxn>
                    <a:cxn ang="0">
                      <a:pos x="101" y="81"/>
                    </a:cxn>
                    <a:cxn ang="0">
                      <a:pos x="104" y="77"/>
                    </a:cxn>
                    <a:cxn ang="0">
                      <a:pos x="107" y="70"/>
                    </a:cxn>
                    <a:cxn ang="0">
                      <a:pos x="103" y="61"/>
                    </a:cxn>
                    <a:cxn ang="0">
                      <a:pos x="65" y="79"/>
                    </a:cxn>
                    <a:cxn ang="0">
                      <a:pos x="54" y="81"/>
                    </a:cxn>
                    <a:cxn ang="0">
                      <a:pos x="29" y="66"/>
                    </a:cxn>
                    <a:cxn ang="0">
                      <a:pos x="42" y="30"/>
                    </a:cxn>
                    <a:cxn ang="0">
                      <a:pos x="54" y="27"/>
                    </a:cxn>
                    <a:cxn ang="0">
                      <a:pos x="78" y="43"/>
                    </a:cxn>
                    <a:cxn ang="0">
                      <a:pos x="65" y="79"/>
                    </a:cxn>
                    <a:cxn ang="0">
                      <a:pos x="65" y="79"/>
                    </a:cxn>
                    <a:cxn ang="0">
                      <a:pos x="65" y="79"/>
                    </a:cxn>
                  </a:cxnLst>
                  <a:rect l="0" t="0" r="r" b="b"/>
                  <a:pathLst>
                    <a:path w="108" h="108">
                      <a:moveTo>
                        <a:pt x="103" y="61"/>
                      </a:moveTo>
                      <a:cubicBezTo>
                        <a:pt x="97" y="59"/>
                        <a:pt x="97" y="59"/>
                        <a:pt x="97" y="59"/>
                      </a:cubicBezTo>
                      <a:cubicBezTo>
                        <a:pt x="98" y="55"/>
                        <a:pt x="97" y="51"/>
                        <a:pt x="97" y="46"/>
                      </a:cubicBezTo>
                      <a:cubicBezTo>
                        <a:pt x="102" y="44"/>
                        <a:pt x="102" y="44"/>
                        <a:pt x="102" y="44"/>
                      </a:cubicBezTo>
                      <a:cubicBezTo>
                        <a:pt x="106" y="42"/>
                        <a:pt x="107" y="38"/>
                        <a:pt x="105" y="35"/>
                      </a:cubicBezTo>
                      <a:cubicBezTo>
                        <a:pt x="102" y="28"/>
                        <a:pt x="102" y="28"/>
                        <a:pt x="102" y="28"/>
                      </a:cubicBezTo>
                      <a:cubicBezTo>
                        <a:pt x="101" y="24"/>
                        <a:pt x="97" y="23"/>
                        <a:pt x="93" y="24"/>
                      </a:cubicBezTo>
                      <a:cubicBezTo>
                        <a:pt x="88" y="27"/>
                        <a:pt x="88" y="27"/>
                        <a:pt x="88" y="27"/>
                      </a:cubicBezTo>
                      <a:cubicBezTo>
                        <a:pt x="85" y="24"/>
                        <a:pt x="82" y="21"/>
                        <a:pt x="78" y="18"/>
                      </a:cubicBezTo>
                      <a:cubicBezTo>
                        <a:pt x="81" y="13"/>
                        <a:pt x="81" y="13"/>
                        <a:pt x="81" y="13"/>
                      </a:cubicBezTo>
                      <a:cubicBezTo>
                        <a:pt x="82" y="9"/>
                        <a:pt x="80" y="5"/>
                        <a:pt x="76" y="4"/>
                      </a:cubicBezTo>
                      <a:cubicBezTo>
                        <a:pt x="69" y="1"/>
                        <a:pt x="69" y="1"/>
                        <a:pt x="69" y="1"/>
                      </a:cubicBezTo>
                      <a:cubicBezTo>
                        <a:pt x="66" y="0"/>
                        <a:pt x="62" y="2"/>
                        <a:pt x="60" y="5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4" y="10"/>
                        <a:pt x="50" y="11"/>
                        <a:pt x="46" y="11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2" y="2"/>
                        <a:pt x="38" y="1"/>
                        <a:pt x="34" y="3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4" y="7"/>
                        <a:pt x="22" y="11"/>
                        <a:pt x="24" y="15"/>
                      </a:cubicBez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3" y="23"/>
                        <a:pt x="20" y="26"/>
                        <a:pt x="18" y="30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9" y="26"/>
                        <a:pt x="4" y="28"/>
                        <a:pt x="3" y="32"/>
                      </a:cubicBezTo>
                      <a:cubicBezTo>
                        <a:pt x="1" y="39"/>
                        <a:pt x="1" y="39"/>
                        <a:pt x="1" y="39"/>
                      </a:cubicBezTo>
                      <a:cubicBezTo>
                        <a:pt x="0" y="41"/>
                        <a:pt x="0" y="42"/>
                        <a:pt x="1" y="44"/>
                      </a:cubicBezTo>
                      <a:cubicBezTo>
                        <a:pt x="2" y="46"/>
                        <a:pt x="3" y="47"/>
                        <a:pt x="5" y="48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0" y="54"/>
                        <a:pt x="10" y="58"/>
                        <a:pt x="11" y="62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2" y="66"/>
                        <a:pt x="0" y="71"/>
                        <a:pt x="2" y="74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7" y="84"/>
                        <a:pt x="11" y="86"/>
                        <a:pt x="14" y="84"/>
                      </a:cubicBezTo>
                      <a:cubicBezTo>
                        <a:pt x="20" y="82"/>
                        <a:pt x="20" y="82"/>
                        <a:pt x="20" y="82"/>
                      </a:cubicBezTo>
                      <a:cubicBezTo>
                        <a:pt x="22" y="85"/>
                        <a:pt x="26" y="88"/>
                        <a:pt x="29" y="90"/>
                      </a:cubicBezTo>
                      <a:cubicBezTo>
                        <a:pt x="27" y="96"/>
                        <a:pt x="27" y="96"/>
                        <a:pt x="27" y="96"/>
                      </a:cubicBezTo>
                      <a:cubicBezTo>
                        <a:pt x="26" y="98"/>
                        <a:pt x="26" y="100"/>
                        <a:pt x="27" y="101"/>
                      </a:cubicBezTo>
                      <a:cubicBezTo>
                        <a:pt x="28" y="103"/>
                        <a:pt x="29" y="104"/>
                        <a:pt x="31" y="105"/>
                      </a:cubicBezTo>
                      <a:cubicBezTo>
                        <a:pt x="38" y="107"/>
                        <a:pt x="38" y="107"/>
                        <a:pt x="38" y="107"/>
                      </a:cubicBezTo>
                      <a:cubicBezTo>
                        <a:pt x="40" y="108"/>
                        <a:pt x="42" y="108"/>
                        <a:pt x="43" y="107"/>
                      </a:cubicBezTo>
                      <a:cubicBezTo>
                        <a:pt x="45" y="107"/>
                        <a:pt x="46" y="105"/>
                        <a:pt x="47" y="103"/>
                      </a:cubicBezTo>
                      <a:cubicBezTo>
                        <a:pt x="49" y="98"/>
                        <a:pt x="49" y="98"/>
                        <a:pt x="49" y="98"/>
                      </a:cubicBezTo>
                      <a:cubicBezTo>
                        <a:pt x="53" y="98"/>
                        <a:pt x="57" y="98"/>
                        <a:pt x="62" y="97"/>
                      </a:cubicBezTo>
                      <a:cubicBezTo>
                        <a:pt x="64" y="103"/>
                        <a:pt x="64" y="103"/>
                        <a:pt x="64" y="103"/>
                      </a:cubicBezTo>
                      <a:cubicBezTo>
                        <a:pt x="66" y="106"/>
                        <a:pt x="70" y="108"/>
                        <a:pt x="73" y="106"/>
                      </a:cubicBezTo>
                      <a:cubicBezTo>
                        <a:pt x="80" y="103"/>
                        <a:pt x="80" y="103"/>
                        <a:pt x="80" y="103"/>
                      </a:cubicBezTo>
                      <a:cubicBezTo>
                        <a:pt x="84" y="101"/>
                        <a:pt x="85" y="97"/>
                        <a:pt x="84" y="94"/>
                      </a:cubicBezTo>
                      <a:cubicBezTo>
                        <a:pt x="81" y="88"/>
                        <a:pt x="81" y="88"/>
                        <a:pt x="81" y="88"/>
                      </a:cubicBezTo>
                      <a:cubicBezTo>
                        <a:pt x="84" y="86"/>
                        <a:pt x="87" y="82"/>
                        <a:pt x="90" y="79"/>
                      </a:cubicBezTo>
                      <a:cubicBezTo>
                        <a:pt x="95" y="81"/>
                        <a:pt x="95" y="81"/>
                        <a:pt x="95" y="81"/>
                      </a:cubicBezTo>
                      <a:cubicBezTo>
                        <a:pt x="97" y="82"/>
                        <a:pt x="99" y="82"/>
                        <a:pt x="101" y="81"/>
                      </a:cubicBezTo>
                      <a:cubicBezTo>
                        <a:pt x="102" y="80"/>
                        <a:pt x="104" y="79"/>
                        <a:pt x="104" y="77"/>
                      </a:cubicBezTo>
                      <a:cubicBezTo>
                        <a:pt x="107" y="70"/>
                        <a:pt x="107" y="70"/>
                        <a:pt x="107" y="70"/>
                      </a:cubicBezTo>
                      <a:cubicBezTo>
                        <a:pt x="108" y="66"/>
                        <a:pt x="106" y="62"/>
                        <a:pt x="103" y="61"/>
                      </a:cubicBezTo>
                      <a:close/>
                      <a:moveTo>
                        <a:pt x="65" y="79"/>
                      </a:moveTo>
                      <a:cubicBezTo>
                        <a:pt x="61" y="81"/>
                        <a:pt x="58" y="81"/>
                        <a:pt x="54" y="81"/>
                      </a:cubicBezTo>
                      <a:cubicBezTo>
                        <a:pt x="43" y="81"/>
                        <a:pt x="33" y="75"/>
                        <a:pt x="29" y="66"/>
                      </a:cubicBezTo>
                      <a:cubicBezTo>
                        <a:pt x="23" y="52"/>
                        <a:pt x="29" y="36"/>
                        <a:pt x="42" y="30"/>
                      </a:cubicBezTo>
                      <a:cubicBezTo>
                        <a:pt x="46" y="28"/>
                        <a:pt x="50" y="27"/>
                        <a:pt x="54" y="27"/>
                      </a:cubicBezTo>
                      <a:cubicBezTo>
                        <a:pt x="64" y="27"/>
                        <a:pt x="74" y="33"/>
                        <a:pt x="78" y="43"/>
                      </a:cubicBezTo>
                      <a:cubicBezTo>
                        <a:pt x="85" y="57"/>
                        <a:pt x="79" y="73"/>
                        <a:pt x="65" y="79"/>
                      </a:cubicBezTo>
                      <a:close/>
                      <a:moveTo>
                        <a:pt x="65" y="79"/>
                      </a:moveTo>
                      <a:cubicBezTo>
                        <a:pt x="65" y="79"/>
                        <a:pt x="65" y="79"/>
                        <a:pt x="65" y="7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endParaRPr lang="en-US" sz="9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30" name="TextBox 29"/>
          <p:cNvSpPr txBox="1"/>
          <p:nvPr/>
        </p:nvSpPr>
        <p:spPr>
          <a:xfrm>
            <a:off x="8197672" y="1729399"/>
            <a:ext cx="246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97671" y="2067953"/>
            <a:ext cx="2468922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08670" y="3048674"/>
            <a:ext cx="246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08669" y="3387228"/>
            <a:ext cx="2468922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03279" y="4543040"/>
            <a:ext cx="246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03278" y="4881594"/>
            <a:ext cx="2468922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4411" y="1807839"/>
            <a:ext cx="246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514410" y="2146393"/>
            <a:ext cx="24689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8571" y="3179479"/>
            <a:ext cx="246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528570" y="3518033"/>
            <a:ext cx="2468922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14411" y="4543040"/>
            <a:ext cx="246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514410" y="4881594"/>
            <a:ext cx="2468922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7998" y="1623909"/>
            <a:ext cx="4384673" cy="4790055"/>
            <a:chOff x="3516903" y="1441331"/>
            <a:chExt cx="4384673" cy="4790055"/>
          </a:xfrm>
        </p:grpSpPr>
        <p:sp>
          <p:nvSpPr>
            <p:cNvPr id="5" name="Freeform 21"/>
            <p:cNvSpPr/>
            <p:nvPr/>
          </p:nvSpPr>
          <p:spPr bwMode="auto">
            <a:xfrm rot="10800000">
              <a:off x="4525523" y="4899083"/>
              <a:ext cx="222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" cap="flat">
              <a:noFill/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164939" y="1441331"/>
              <a:ext cx="810968" cy="839931"/>
              <a:chOff x="1998028" y="1265209"/>
              <a:chExt cx="608226" cy="629948"/>
            </a:xfrm>
          </p:grpSpPr>
          <p:sp>
            <p:nvSpPr>
              <p:cNvPr id="43" name="Freeform 42"/>
              <p:cNvSpPr/>
              <p:nvPr/>
            </p:nvSpPr>
            <p:spPr bwMode="auto">
              <a:xfrm rot="10800000">
                <a:off x="1998028" y="1265210"/>
                <a:ext cx="275707" cy="511310"/>
              </a:xfrm>
              <a:custGeom>
                <a:avLst/>
                <a:gdLst>
                  <a:gd name="T0" fmla="*/ 0 w 165"/>
                  <a:gd name="T1" fmla="*/ 306 h 306"/>
                  <a:gd name="T2" fmla="*/ 0 w 165"/>
                  <a:gd name="T3" fmla="*/ 306 h 306"/>
                  <a:gd name="T4" fmla="*/ 165 w 165"/>
                  <a:gd name="T5" fmla="*/ 0 h 306"/>
                  <a:gd name="T6" fmla="*/ 83 w 165"/>
                  <a:gd name="T7" fmla="*/ 21 h 306"/>
                  <a:gd name="T8" fmla="*/ 0 w 165"/>
                  <a:gd name="T9" fmla="*/ 30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306">
                    <a:moveTo>
                      <a:pt x="0" y="306"/>
                    </a:moveTo>
                    <a:lnTo>
                      <a:pt x="0" y="306"/>
                    </a:lnTo>
                    <a:lnTo>
                      <a:pt x="165" y="0"/>
                    </a:lnTo>
                    <a:lnTo>
                      <a:pt x="83" y="21"/>
                    </a:lnTo>
                    <a:lnTo>
                      <a:pt x="0" y="30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4"/>
              <p:cNvSpPr/>
              <p:nvPr/>
            </p:nvSpPr>
            <p:spPr bwMode="auto">
              <a:xfrm rot="10800000">
                <a:off x="2135046" y="1265209"/>
                <a:ext cx="471208" cy="616581"/>
              </a:xfrm>
              <a:custGeom>
                <a:avLst/>
                <a:gdLst>
                  <a:gd name="T0" fmla="*/ 339 w 340"/>
                  <a:gd name="T1" fmla="*/ 102 h 446"/>
                  <a:gd name="T2" fmla="*/ 0 w 340"/>
                  <a:gd name="T3" fmla="*/ 21 h 446"/>
                  <a:gd name="T4" fmla="*/ 240 w 340"/>
                  <a:gd name="T5" fmla="*/ 446 h 446"/>
                  <a:gd name="T6" fmla="*/ 340 w 340"/>
                  <a:gd name="T7" fmla="*/ 102 h 446"/>
                  <a:gd name="T8" fmla="*/ 339 w 340"/>
                  <a:gd name="T9" fmla="*/ 102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46">
                    <a:moveTo>
                      <a:pt x="339" y="102"/>
                    </a:moveTo>
                    <a:cubicBezTo>
                      <a:pt x="222" y="22"/>
                      <a:pt x="108" y="0"/>
                      <a:pt x="0" y="21"/>
                    </a:cubicBezTo>
                    <a:cubicBezTo>
                      <a:pt x="240" y="446"/>
                      <a:pt x="240" y="446"/>
                      <a:pt x="240" y="446"/>
                    </a:cubicBezTo>
                    <a:cubicBezTo>
                      <a:pt x="340" y="102"/>
                      <a:pt x="340" y="102"/>
                      <a:pt x="340" y="102"/>
                    </a:cubicBezTo>
                    <a:lnTo>
                      <a:pt x="339" y="10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25"/>
              <p:cNvSpPr/>
              <p:nvPr/>
            </p:nvSpPr>
            <p:spPr bwMode="auto">
              <a:xfrm rot="10800000">
                <a:off x="2123350" y="1741430"/>
                <a:ext cx="467866" cy="153727"/>
              </a:xfrm>
              <a:custGeom>
                <a:avLst/>
                <a:gdLst>
                  <a:gd name="T0" fmla="*/ 339 w 339"/>
                  <a:gd name="T1" fmla="*/ 78 h 111"/>
                  <a:gd name="T2" fmla="*/ 175 w 339"/>
                  <a:gd name="T3" fmla="*/ 1 h 111"/>
                  <a:gd name="T4" fmla="*/ 0 w 339"/>
                  <a:gd name="T5" fmla="*/ 28 h 111"/>
                  <a:gd name="T6" fmla="*/ 329 w 339"/>
                  <a:gd name="T7" fmla="*/ 111 h 111"/>
                  <a:gd name="T8" fmla="*/ 330 w 339"/>
                  <a:gd name="T9" fmla="*/ 111 h 111"/>
                  <a:gd name="T10" fmla="*/ 339 w 339"/>
                  <a:gd name="T11" fmla="*/ 7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9" h="111">
                    <a:moveTo>
                      <a:pt x="339" y="78"/>
                    </a:moveTo>
                    <a:cubicBezTo>
                      <a:pt x="283" y="41"/>
                      <a:pt x="228" y="15"/>
                      <a:pt x="175" y="1"/>
                    </a:cubicBezTo>
                    <a:cubicBezTo>
                      <a:pt x="95" y="0"/>
                      <a:pt x="38" y="14"/>
                      <a:pt x="0" y="28"/>
                    </a:cubicBezTo>
                    <a:cubicBezTo>
                      <a:pt x="105" y="10"/>
                      <a:pt x="216" y="34"/>
                      <a:pt x="329" y="111"/>
                    </a:cubicBezTo>
                    <a:cubicBezTo>
                      <a:pt x="330" y="111"/>
                      <a:pt x="330" y="111"/>
                      <a:pt x="330" y="111"/>
                    </a:cubicBezTo>
                    <a:cubicBezTo>
                      <a:pt x="339" y="78"/>
                      <a:pt x="339" y="78"/>
                      <a:pt x="339" y="7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29"/>
              <p:cNvSpPr/>
              <p:nvPr/>
            </p:nvSpPr>
            <p:spPr bwMode="auto">
              <a:xfrm rot="10800000">
                <a:off x="1999698" y="1741430"/>
                <a:ext cx="135347" cy="63496"/>
              </a:xfrm>
              <a:custGeom>
                <a:avLst/>
                <a:gdLst>
                  <a:gd name="T0" fmla="*/ 9 w 98"/>
                  <a:gd name="T1" fmla="*/ 13 h 46"/>
                  <a:gd name="T2" fmla="*/ 0 w 98"/>
                  <a:gd name="T3" fmla="*/ 46 h 46"/>
                  <a:gd name="T4" fmla="*/ 98 w 98"/>
                  <a:gd name="T5" fmla="*/ 20 h 46"/>
                  <a:gd name="T6" fmla="*/ 53 w 98"/>
                  <a:gd name="T7" fmla="*/ 0 h 46"/>
                  <a:gd name="T8" fmla="*/ 9 w 98"/>
                  <a:gd name="T9" fmla="*/ 1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46">
                    <a:moveTo>
                      <a:pt x="9" y="13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86" y="14"/>
                      <a:pt x="62" y="4"/>
                      <a:pt x="53" y="0"/>
                    </a:cubicBezTo>
                    <a:lnTo>
                      <a:pt x="9" y="1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516903" y="4237386"/>
              <a:ext cx="4384673" cy="1994000"/>
              <a:chOff x="762000" y="3362250"/>
              <a:chExt cx="3288505" cy="1495500"/>
            </a:xfrm>
          </p:grpSpPr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0" y="4095750"/>
                <a:ext cx="3288505" cy="719208"/>
              </a:xfrm>
              <a:prstGeom prst="rect">
                <a:avLst/>
              </a:prstGeom>
            </p:spPr>
          </p:pic>
          <p:sp>
            <p:nvSpPr>
              <p:cNvPr id="40" name="Freeform 20"/>
              <p:cNvSpPr/>
              <p:nvPr/>
            </p:nvSpPr>
            <p:spPr bwMode="auto">
              <a:xfrm rot="10800000">
                <a:off x="764868" y="3858523"/>
                <a:ext cx="3121332" cy="999227"/>
              </a:xfrm>
              <a:custGeom>
                <a:avLst/>
                <a:gdLst>
                  <a:gd name="T0" fmla="*/ 1710 w 2255"/>
                  <a:gd name="T1" fmla="*/ 722 h 722"/>
                  <a:gd name="T2" fmla="*/ 1711 w 2255"/>
                  <a:gd name="T3" fmla="*/ 722 h 722"/>
                  <a:gd name="T4" fmla="*/ 2255 w 2255"/>
                  <a:gd name="T5" fmla="*/ 571 h 722"/>
                  <a:gd name="T6" fmla="*/ 2255 w 2255"/>
                  <a:gd name="T7" fmla="*/ 571 h 722"/>
                  <a:gd name="T8" fmla="*/ 0 w 2255"/>
                  <a:gd name="T9" fmla="*/ 526 h 722"/>
                  <a:gd name="T10" fmla="*/ 2 w 2255"/>
                  <a:gd name="T11" fmla="*/ 530 h 722"/>
                  <a:gd name="T12" fmla="*/ 1710 w 2255"/>
                  <a:gd name="T13" fmla="*/ 722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5" h="722">
                    <a:moveTo>
                      <a:pt x="1710" y="722"/>
                    </a:moveTo>
                    <a:cubicBezTo>
                      <a:pt x="1711" y="722"/>
                      <a:pt x="1711" y="722"/>
                      <a:pt x="1711" y="722"/>
                    </a:cubicBezTo>
                    <a:cubicBezTo>
                      <a:pt x="2255" y="571"/>
                      <a:pt x="2255" y="571"/>
                      <a:pt x="2255" y="571"/>
                    </a:cubicBezTo>
                    <a:cubicBezTo>
                      <a:pt x="2255" y="571"/>
                      <a:pt x="2255" y="571"/>
                      <a:pt x="2255" y="571"/>
                    </a:cubicBezTo>
                    <a:cubicBezTo>
                      <a:pt x="1140" y="0"/>
                      <a:pt x="0" y="526"/>
                      <a:pt x="0" y="526"/>
                    </a:cubicBezTo>
                    <a:cubicBezTo>
                      <a:pt x="2" y="530"/>
                      <a:pt x="2" y="530"/>
                      <a:pt x="2" y="530"/>
                    </a:cubicBezTo>
                    <a:cubicBezTo>
                      <a:pt x="799" y="190"/>
                      <a:pt x="1646" y="683"/>
                      <a:pt x="1710" y="72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 rot="10800000">
                <a:off x="764868" y="3362250"/>
                <a:ext cx="898970" cy="705140"/>
              </a:xfrm>
              <a:custGeom>
                <a:avLst/>
                <a:gdLst>
                  <a:gd name="T0" fmla="*/ 105 w 649"/>
                  <a:gd name="T1" fmla="*/ 151 h 509"/>
                  <a:gd name="T2" fmla="*/ 104 w 649"/>
                  <a:gd name="T3" fmla="*/ 151 h 509"/>
                  <a:gd name="T4" fmla="*/ 0 w 649"/>
                  <a:gd name="T5" fmla="*/ 509 h 509"/>
                  <a:gd name="T6" fmla="*/ 1 w 649"/>
                  <a:gd name="T7" fmla="*/ 509 h 509"/>
                  <a:gd name="T8" fmla="*/ 447 w 649"/>
                  <a:gd name="T9" fmla="*/ 375 h 509"/>
                  <a:gd name="T10" fmla="*/ 649 w 649"/>
                  <a:gd name="T11" fmla="*/ 0 h 509"/>
                  <a:gd name="T12" fmla="*/ 105 w 649"/>
                  <a:gd name="T13" fmla="*/ 151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9" h="509">
                    <a:moveTo>
                      <a:pt x="105" y="151"/>
                    </a:moveTo>
                    <a:cubicBezTo>
                      <a:pt x="104" y="151"/>
                      <a:pt x="104" y="151"/>
                      <a:pt x="104" y="151"/>
                    </a:cubicBezTo>
                    <a:cubicBezTo>
                      <a:pt x="0" y="509"/>
                      <a:pt x="0" y="509"/>
                      <a:pt x="0" y="509"/>
                    </a:cubicBezTo>
                    <a:cubicBezTo>
                      <a:pt x="0" y="509"/>
                      <a:pt x="0" y="509"/>
                      <a:pt x="1" y="509"/>
                    </a:cubicBezTo>
                    <a:cubicBezTo>
                      <a:pt x="447" y="375"/>
                      <a:pt x="447" y="375"/>
                      <a:pt x="447" y="375"/>
                    </a:cubicBezTo>
                    <a:cubicBezTo>
                      <a:pt x="649" y="0"/>
                      <a:pt x="649" y="0"/>
                      <a:pt x="649" y="0"/>
                    </a:cubicBezTo>
                    <a:lnTo>
                      <a:pt x="105" y="15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 rot="10800000">
                <a:off x="1520137" y="3362250"/>
                <a:ext cx="2362721" cy="1231490"/>
              </a:xfrm>
              <a:custGeom>
                <a:avLst/>
                <a:gdLst>
                  <a:gd name="T0" fmla="*/ 1604 w 1708"/>
                  <a:gd name="T1" fmla="*/ 890 h 890"/>
                  <a:gd name="T2" fmla="*/ 1708 w 1708"/>
                  <a:gd name="T3" fmla="*/ 532 h 890"/>
                  <a:gd name="T4" fmla="*/ 0 w 1708"/>
                  <a:gd name="T5" fmla="*/ 340 h 890"/>
                  <a:gd name="T6" fmla="*/ 198 w 1708"/>
                  <a:gd name="T7" fmla="*/ 691 h 890"/>
                  <a:gd name="T8" fmla="*/ 1604 w 1708"/>
                  <a:gd name="T9" fmla="*/ 890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8" h="890">
                    <a:moveTo>
                      <a:pt x="1604" y="890"/>
                    </a:moveTo>
                    <a:cubicBezTo>
                      <a:pt x="1708" y="532"/>
                      <a:pt x="1708" y="532"/>
                      <a:pt x="1708" y="532"/>
                    </a:cubicBezTo>
                    <a:cubicBezTo>
                      <a:pt x="1644" y="493"/>
                      <a:pt x="797" y="0"/>
                      <a:pt x="0" y="340"/>
                    </a:cubicBezTo>
                    <a:cubicBezTo>
                      <a:pt x="198" y="691"/>
                      <a:pt x="198" y="691"/>
                      <a:pt x="198" y="691"/>
                    </a:cubicBezTo>
                    <a:cubicBezTo>
                      <a:pt x="278" y="659"/>
                      <a:pt x="854" y="453"/>
                      <a:pt x="1604" y="89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763912" y="2136446"/>
              <a:ext cx="1653125" cy="1004797"/>
              <a:chOff x="1697257" y="1786545"/>
              <a:chExt cx="1239844" cy="753598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Freeform 8"/>
              <p:cNvSpPr/>
              <p:nvPr/>
            </p:nvSpPr>
            <p:spPr bwMode="auto">
              <a:xfrm rot="10800000">
                <a:off x="1697257" y="1786546"/>
                <a:ext cx="426092" cy="551413"/>
              </a:xfrm>
              <a:custGeom>
                <a:avLst/>
                <a:gdLst>
                  <a:gd name="T0" fmla="*/ 0 w 255"/>
                  <a:gd name="T1" fmla="*/ 330 h 330"/>
                  <a:gd name="T2" fmla="*/ 92 w 255"/>
                  <a:gd name="T3" fmla="*/ 302 h 330"/>
                  <a:gd name="T4" fmla="*/ 255 w 255"/>
                  <a:gd name="T5" fmla="*/ 0 h 330"/>
                  <a:gd name="T6" fmla="*/ 83 w 255"/>
                  <a:gd name="T7" fmla="*/ 46 h 330"/>
                  <a:gd name="T8" fmla="*/ 0 w 255"/>
                  <a:gd name="T9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330">
                    <a:moveTo>
                      <a:pt x="0" y="330"/>
                    </a:moveTo>
                    <a:lnTo>
                      <a:pt x="92" y="302"/>
                    </a:lnTo>
                    <a:lnTo>
                      <a:pt x="255" y="0"/>
                    </a:lnTo>
                    <a:lnTo>
                      <a:pt x="83" y="46"/>
                    </a:lnTo>
                    <a:lnTo>
                      <a:pt x="0" y="33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5"/>
              <p:cNvSpPr/>
              <p:nvPr/>
            </p:nvSpPr>
            <p:spPr bwMode="auto">
              <a:xfrm rot="10800000">
                <a:off x="1984660" y="1786545"/>
                <a:ext cx="952441" cy="736889"/>
              </a:xfrm>
              <a:custGeom>
                <a:avLst/>
                <a:gdLst>
                  <a:gd name="T0" fmla="*/ 588 w 688"/>
                  <a:gd name="T1" fmla="*/ 532 h 532"/>
                  <a:gd name="T2" fmla="*/ 588 w 688"/>
                  <a:gd name="T3" fmla="*/ 532 h 532"/>
                  <a:gd name="T4" fmla="*/ 688 w 688"/>
                  <a:gd name="T5" fmla="*/ 189 h 532"/>
                  <a:gd name="T6" fmla="*/ 688 w 688"/>
                  <a:gd name="T7" fmla="*/ 189 h 532"/>
                  <a:gd name="T8" fmla="*/ 0 w 688"/>
                  <a:gd name="T9" fmla="*/ 58 h 532"/>
                  <a:gd name="T10" fmla="*/ 220 w 688"/>
                  <a:gd name="T11" fmla="*/ 450 h 532"/>
                  <a:gd name="T12" fmla="*/ 588 w 688"/>
                  <a:gd name="T13" fmla="*/ 53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8" h="532">
                    <a:moveTo>
                      <a:pt x="588" y="532"/>
                    </a:moveTo>
                    <a:cubicBezTo>
                      <a:pt x="588" y="532"/>
                      <a:pt x="588" y="532"/>
                      <a:pt x="588" y="532"/>
                    </a:cubicBezTo>
                    <a:cubicBezTo>
                      <a:pt x="688" y="189"/>
                      <a:pt x="688" y="189"/>
                      <a:pt x="688" y="189"/>
                    </a:cubicBezTo>
                    <a:cubicBezTo>
                      <a:pt x="688" y="189"/>
                      <a:pt x="688" y="189"/>
                      <a:pt x="688" y="189"/>
                    </a:cubicBezTo>
                    <a:cubicBezTo>
                      <a:pt x="435" y="16"/>
                      <a:pt x="201" y="0"/>
                      <a:pt x="0" y="58"/>
                    </a:cubicBezTo>
                    <a:cubicBezTo>
                      <a:pt x="220" y="450"/>
                      <a:pt x="220" y="450"/>
                      <a:pt x="220" y="450"/>
                    </a:cubicBezTo>
                    <a:cubicBezTo>
                      <a:pt x="336" y="424"/>
                      <a:pt x="459" y="445"/>
                      <a:pt x="588" y="53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24"/>
              <p:cNvSpPr/>
              <p:nvPr/>
            </p:nvSpPr>
            <p:spPr bwMode="auto">
              <a:xfrm rot="10800000">
                <a:off x="1971293" y="2261094"/>
                <a:ext cx="932389" cy="279049"/>
              </a:xfrm>
              <a:custGeom>
                <a:avLst/>
                <a:gdLst>
                  <a:gd name="T0" fmla="*/ 191 w 674"/>
                  <a:gd name="T1" fmla="*/ 0 h 201"/>
                  <a:gd name="T2" fmla="*/ 0 w 674"/>
                  <a:gd name="T3" fmla="*/ 63 h 201"/>
                  <a:gd name="T4" fmla="*/ 664 w 674"/>
                  <a:gd name="T5" fmla="*/ 201 h 201"/>
                  <a:gd name="T6" fmla="*/ 664 w 674"/>
                  <a:gd name="T7" fmla="*/ 201 h 201"/>
                  <a:gd name="T8" fmla="*/ 674 w 674"/>
                  <a:gd name="T9" fmla="*/ 168 h 201"/>
                  <a:gd name="T10" fmla="*/ 191 w 674"/>
                  <a:gd name="T11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4" h="201">
                    <a:moveTo>
                      <a:pt x="191" y="0"/>
                    </a:moveTo>
                    <a:cubicBezTo>
                      <a:pt x="86" y="21"/>
                      <a:pt x="26" y="49"/>
                      <a:pt x="0" y="63"/>
                    </a:cubicBezTo>
                    <a:cubicBezTo>
                      <a:pt x="196" y="13"/>
                      <a:pt x="421" y="35"/>
                      <a:pt x="664" y="201"/>
                    </a:cubicBezTo>
                    <a:cubicBezTo>
                      <a:pt x="664" y="201"/>
                      <a:pt x="664" y="201"/>
                      <a:pt x="664" y="201"/>
                    </a:cubicBezTo>
                    <a:cubicBezTo>
                      <a:pt x="674" y="168"/>
                      <a:pt x="674" y="168"/>
                      <a:pt x="674" y="168"/>
                    </a:cubicBezTo>
                    <a:cubicBezTo>
                      <a:pt x="501" y="52"/>
                      <a:pt x="339" y="3"/>
                      <a:pt x="191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28"/>
              <p:cNvSpPr/>
              <p:nvPr/>
            </p:nvSpPr>
            <p:spPr bwMode="auto">
              <a:xfrm rot="10800000">
                <a:off x="1697257" y="2261096"/>
                <a:ext cx="287403" cy="106941"/>
              </a:xfrm>
              <a:custGeom>
                <a:avLst/>
                <a:gdLst>
                  <a:gd name="T0" fmla="*/ 10 w 207"/>
                  <a:gd name="T1" fmla="*/ 44 h 77"/>
                  <a:gd name="T2" fmla="*/ 10 w 207"/>
                  <a:gd name="T3" fmla="*/ 44 h 77"/>
                  <a:gd name="T4" fmla="*/ 0 w 207"/>
                  <a:gd name="T5" fmla="*/ 77 h 77"/>
                  <a:gd name="T6" fmla="*/ 207 w 207"/>
                  <a:gd name="T7" fmla="*/ 22 h 77"/>
                  <a:gd name="T8" fmla="*/ 159 w 207"/>
                  <a:gd name="T9" fmla="*/ 0 h 77"/>
                  <a:gd name="T10" fmla="*/ 10 w 207"/>
                  <a:gd name="T11" fmla="*/ 4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77">
                    <a:moveTo>
                      <a:pt x="10" y="44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207" y="22"/>
                      <a:pt x="207" y="22"/>
                      <a:pt x="207" y="22"/>
                    </a:cubicBezTo>
                    <a:cubicBezTo>
                      <a:pt x="159" y="0"/>
                      <a:pt x="159" y="0"/>
                      <a:pt x="159" y="0"/>
                    </a:cubicBezTo>
                    <a:lnTo>
                      <a:pt x="10" y="4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3973" y="2831562"/>
              <a:ext cx="2499739" cy="1142928"/>
              <a:chOff x="1389803" y="2307882"/>
              <a:chExt cx="1874804" cy="857196"/>
            </a:xfrm>
            <a:solidFill>
              <a:schemeClr val="accent3"/>
            </a:solidFill>
          </p:grpSpPr>
          <p:sp>
            <p:nvSpPr>
              <p:cNvPr id="31" name="Freeform 9"/>
              <p:cNvSpPr/>
              <p:nvPr/>
            </p:nvSpPr>
            <p:spPr bwMode="auto">
              <a:xfrm rot="10800000">
                <a:off x="1389803" y="2307882"/>
                <a:ext cx="581490" cy="601542"/>
              </a:xfrm>
              <a:custGeom>
                <a:avLst/>
                <a:gdLst>
                  <a:gd name="T0" fmla="*/ 102 w 420"/>
                  <a:gd name="T1" fmla="*/ 84 h 435"/>
                  <a:gd name="T2" fmla="*/ 0 w 420"/>
                  <a:gd name="T3" fmla="*/ 435 h 435"/>
                  <a:gd name="T4" fmla="*/ 0 w 420"/>
                  <a:gd name="T5" fmla="*/ 435 h 435"/>
                  <a:gd name="T6" fmla="*/ 222 w 420"/>
                  <a:gd name="T7" fmla="*/ 369 h 435"/>
                  <a:gd name="T8" fmla="*/ 420 w 420"/>
                  <a:gd name="T9" fmla="*/ 0 h 435"/>
                  <a:gd name="T10" fmla="*/ 102 w 420"/>
                  <a:gd name="T11" fmla="*/ 84 h 435"/>
                  <a:gd name="T12" fmla="*/ 102 w 420"/>
                  <a:gd name="T13" fmla="*/ 84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0" h="435">
                    <a:moveTo>
                      <a:pt x="102" y="84"/>
                    </a:moveTo>
                    <a:cubicBezTo>
                      <a:pt x="0" y="435"/>
                      <a:pt x="0" y="435"/>
                      <a:pt x="0" y="435"/>
                    </a:cubicBezTo>
                    <a:cubicBezTo>
                      <a:pt x="0" y="435"/>
                      <a:pt x="0" y="435"/>
                      <a:pt x="0" y="435"/>
                    </a:cubicBezTo>
                    <a:cubicBezTo>
                      <a:pt x="222" y="369"/>
                      <a:pt x="222" y="369"/>
                      <a:pt x="222" y="369"/>
                    </a:cubicBezTo>
                    <a:cubicBezTo>
                      <a:pt x="420" y="0"/>
                      <a:pt x="420" y="0"/>
                      <a:pt x="420" y="0"/>
                    </a:cubicBezTo>
                    <a:cubicBezTo>
                      <a:pt x="102" y="84"/>
                      <a:pt x="102" y="84"/>
                      <a:pt x="102" y="84"/>
                    </a:cubicBezTo>
                    <a:cubicBezTo>
                      <a:pt x="102" y="84"/>
                      <a:pt x="102" y="84"/>
                      <a:pt x="102" y="84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1"/>
              <p:cNvSpPr/>
              <p:nvPr/>
            </p:nvSpPr>
            <p:spPr bwMode="auto">
              <a:xfrm rot="10800000">
                <a:off x="1829262" y="2307882"/>
                <a:ext cx="1435345" cy="845500"/>
              </a:xfrm>
              <a:custGeom>
                <a:avLst/>
                <a:gdLst>
                  <a:gd name="T0" fmla="*/ 935 w 1037"/>
                  <a:gd name="T1" fmla="*/ 612 h 612"/>
                  <a:gd name="T2" fmla="*/ 1037 w 1037"/>
                  <a:gd name="T3" fmla="*/ 261 h 612"/>
                  <a:gd name="T4" fmla="*/ 0 w 1037"/>
                  <a:gd name="T5" fmla="*/ 94 h 612"/>
                  <a:gd name="T6" fmla="*/ 215 w 1037"/>
                  <a:gd name="T7" fmla="*/ 476 h 612"/>
                  <a:gd name="T8" fmla="*/ 935 w 1037"/>
                  <a:gd name="T9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612">
                    <a:moveTo>
                      <a:pt x="935" y="612"/>
                    </a:moveTo>
                    <a:cubicBezTo>
                      <a:pt x="1037" y="261"/>
                      <a:pt x="1037" y="261"/>
                      <a:pt x="1037" y="261"/>
                    </a:cubicBezTo>
                    <a:cubicBezTo>
                      <a:pt x="594" y="0"/>
                      <a:pt x="242" y="13"/>
                      <a:pt x="0" y="94"/>
                    </a:cubicBezTo>
                    <a:cubicBezTo>
                      <a:pt x="215" y="476"/>
                      <a:pt x="215" y="476"/>
                      <a:pt x="215" y="476"/>
                    </a:cubicBezTo>
                    <a:cubicBezTo>
                      <a:pt x="421" y="414"/>
                      <a:pt x="665" y="430"/>
                      <a:pt x="935" y="61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23"/>
              <p:cNvSpPr/>
              <p:nvPr/>
            </p:nvSpPr>
            <p:spPr bwMode="auto">
              <a:xfrm rot="10800000">
                <a:off x="1815895" y="2792456"/>
                <a:ext cx="1413623" cy="372622"/>
              </a:xfrm>
              <a:custGeom>
                <a:avLst/>
                <a:gdLst>
                  <a:gd name="T0" fmla="*/ 222 w 1022"/>
                  <a:gd name="T1" fmla="*/ 15 h 269"/>
                  <a:gd name="T2" fmla="*/ 0 w 1022"/>
                  <a:gd name="T3" fmla="*/ 94 h 269"/>
                  <a:gd name="T4" fmla="*/ 1012 w 1022"/>
                  <a:gd name="T5" fmla="*/ 269 h 269"/>
                  <a:gd name="T6" fmla="*/ 1022 w 1022"/>
                  <a:gd name="T7" fmla="*/ 236 h 269"/>
                  <a:gd name="T8" fmla="*/ 222 w 1022"/>
                  <a:gd name="T9" fmla="*/ 15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2" h="269">
                    <a:moveTo>
                      <a:pt x="222" y="15"/>
                    </a:moveTo>
                    <a:cubicBezTo>
                      <a:pt x="119" y="42"/>
                      <a:pt x="41" y="75"/>
                      <a:pt x="0" y="94"/>
                    </a:cubicBezTo>
                    <a:cubicBezTo>
                      <a:pt x="241" y="21"/>
                      <a:pt x="584" y="17"/>
                      <a:pt x="1012" y="269"/>
                    </a:cubicBezTo>
                    <a:cubicBezTo>
                      <a:pt x="1022" y="236"/>
                      <a:pt x="1022" y="236"/>
                      <a:pt x="1022" y="236"/>
                    </a:cubicBezTo>
                    <a:cubicBezTo>
                      <a:pt x="708" y="49"/>
                      <a:pt x="438" y="0"/>
                      <a:pt x="222" y="1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27"/>
              <p:cNvSpPr/>
              <p:nvPr/>
            </p:nvSpPr>
            <p:spPr bwMode="auto">
              <a:xfrm rot="10800000">
                <a:off x="1389803" y="2792456"/>
                <a:ext cx="439460" cy="152057"/>
              </a:xfrm>
              <a:custGeom>
                <a:avLst/>
                <a:gdLst>
                  <a:gd name="T0" fmla="*/ 10 w 318"/>
                  <a:gd name="T1" fmla="*/ 77 h 110"/>
                  <a:gd name="T2" fmla="*/ 10 w 318"/>
                  <a:gd name="T3" fmla="*/ 77 h 110"/>
                  <a:gd name="T4" fmla="*/ 0 w 318"/>
                  <a:gd name="T5" fmla="*/ 110 h 110"/>
                  <a:gd name="T6" fmla="*/ 0 w 318"/>
                  <a:gd name="T7" fmla="*/ 110 h 110"/>
                  <a:gd name="T8" fmla="*/ 318 w 318"/>
                  <a:gd name="T9" fmla="*/ 26 h 110"/>
                  <a:gd name="T10" fmla="*/ 268 w 318"/>
                  <a:gd name="T11" fmla="*/ 0 h 110"/>
                  <a:gd name="T12" fmla="*/ 10 w 318"/>
                  <a:gd name="T13" fmla="*/ 7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8" h="110">
                    <a:moveTo>
                      <a:pt x="10" y="77"/>
                    </a:moveTo>
                    <a:cubicBezTo>
                      <a:pt x="10" y="77"/>
                      <a:pt x="10" y="77"/>
                      <a:pt x="10" y="7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318" y="26"/>
                      <a:pt x="318" y="26"/>
                      <a:pt x="318" y="26"/>
                    </a:cubicBezTo>
                    <a:cubicBezTo>
                      <a:pt x="268" y="0"/>
                      <a:pt x="268" y="0"/>
                      <a:pt x="268" y="0"/>
                    </a:cubicBezTo>
                    <a:lnTo>
                      <a:pt x="10" y="7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946263" y="3540045"/>
              <a:ext cx="3328529" cy="1376861"/>
              <a:chOff x="1084020" y="2839244"/>
              <a:chExt cx="2496397" cy="1032646"/>
            </a:xfrm>
          </p:grpSpPr>
          <p:sp>
            <p:nvSpPr>
              <p:cNvPr id="27" name="Freeform 10"/>
              <p:cNvSpPr/>
              <p:nvPr/>
            </p:nvSpPr>
            <p:spPr bwMode="auto">
              <a:xfrm rot="10800000">
                <a:off x="1084020" y="2839244"/>
                <a:ext cx="731875" cy="634961"/>
              </a:xfrm>
              <a:custGeom>
                <a:avLst/>
                <a:gdLst>
                  <a:gd name="T0" fmla="*/ 101 w 528"/>
                  <a:gd name="T1" fmla="*/ 113 h 459"/>
                  <a:gd name="T2" fmla="*/ 0 w 528"/>
                  <a:gd name="T3" fmla="*/ 459 h 459"/>
                  <a:gd name="T4" fmla="*/ 0 w 528"/>
                  <a:gd name="T5" fmla="*/ 459 h 459"/>
                  <a:gd name="T6" fmla="*/ 335 w 528"/>
                  <a:gd name="T7" fmla="*/ 359 h 459"/>
                  <a:gd name="T8" fmla="*/ 528 w 528"/>
                  <a:gd name="T9" fmla="*/ 0 h 459"/>
                  <a:gd name="T10" fmla="*/ 101 w 528"/>
                  <a:gd name="T11" fmla="*/ 113 h 459"/>
                  <a:gd name="T12" fmla="*/ 101 w 528"/>
                  <a:gd name="T13" fmla="*/ 113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459">
                    <a:moveTo>
                      <a:pt x="101" y="113"/>
                    </a:moveTo>
                    <a:cubicBezTo>
                      <a:pt x="0" y="459"/>
                      <a:pt x="0" y="459"/>
                      <a:pt x="0" y="459"/>
                    </a:cubicBezTo>
                    <a:cubicBezTo>
                      <a:pt x="0" y="459"/>
                      <a:pt x="0" y="459"/>
                      <a:pt x="0" y="459"/>
                    </a:cubicBezTo>
                    <a:cubicBezTo>
                      <a:pt x="335" y="359"/>
                      <a:pt x="335" y="359"/>
                      <a:pt x="335" y="359"/>
                    </a:cubicBezTo>
                    <a:cubicBezTo>
                      <a:pt x="528" y="0"/>
                      <a:pt x="528" y="0"/>
                      <a:pt x="528" y="0"/>
                    </a:cubicBezTo>
                    <a:cubicBezTo>
                      <a:pt x="101" y="113"/>
                      <a:pt x="101" y="113"/>
                      <a:pt x="101" y="113"/>
                    </a:cubicBezTo>
                    <a:cubicBezTo>
                      <a:pt x="101" y="113"/>
                      <a:pt x="101" y="113"/>
                      <a:pt x="101" y="113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 rot="10800000">
                <a:off x="1675536" y="2839244"/>
                <a:ext cx="1904881" cy="1032646"/>
              </a:xfrm>
              <a:custGeom>
                <a:avLst/>
                <a:gdLst>
                  <a:gd name="T0" fmla="*/ 1275 w 1376"/>
                  <a:gd name="T1" fmla="*/ 747 h 747"/>
                  <a:gd name="T2" fmla="*/ 1376 w 1376"/>
                  <a:gd name="T3" fmla="*/ 401 h 747"/>
                  <a:gd name="T4" fmla="*/ 0 w 1376"/>
                  <a:gd name="T5" fmla="*/ 208 h 747"/>
                  <a:gd name="T6" fmla="*/ 210 w 1376"/>
                  <a:gd name="T7" fmla="*/ 580 h 747"/>
                  <a:gd name="T8" fmla="*/ 1275 w 1376"/>
                  <a:gd name="T9" fmla="*/ 747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6" h="747">
                    <a:moveTo>
                      <a:pt x="1275" y="747"/>
                    </a:moveTo>
                    <a:cubicBezTo>
                      <a:pt x="1376" y="401"/>
                      <a:pt x="1376" y="401"/>
                      <a:pt x="1376" y="401"/>
                    </a:cubicBezTo>
                    <a:cubicBezTo>
                      <a:pt x="646" y="0"/>
                      <a:pt x="142" y="150"/>
                      <a:pt x="0" y="208"/>
                    </a:cubicBezTo>
                    <a:cubicBezTo>
                      <a:pt x="210" y="580"/>
                      <a:pt x="210" y="580"/>
                      <a:pt x="210" y="580"/>
                    </a:cubicBezTo>
                    <a:cubicBezTo>
                      <a:pt x="453" y="495"/>
                      <a:pt x="816" y="474"/>
                      <a:pt x="1275" y="74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22"/>
              <p:cNvSpPr/>
              <p:nvPr/>
            </p:nvSpPr>
            <p:spPr bwMode="auto">
              <a:xfrm rot="10800000">
                <a:off x="1663838" y="3317135"/>
                <a:ext cx="1904881" cy="544729"/>
              </a:xfrm>
              <a:custGeom>
                <a:avLst/>
                <a:gdLst>
                  <a:gd name="T0" fmla="*/ 208 w 1377"/>
                  <a:gd name="T1" fmla="*/ 102 h 394"/>
                  <a:gd name="T2" fmla="*/ 0 w 1377"/>
                  <a:gd name="T3" fmla="*/ 198 h 394"/>
                  <a:gd name="T4" fmla="*/ 1368 w 1377"/>
                  <a:gd name="T5" fmla="*/ 394 h 394"/>
                  <a:gd name="T6" fmla="*/ 1377 w 1377"/>
                  <a:gd name="T7" fmla="*/ 361 h 394"/>
                  <a:gd name="T8" fmla="*/ 208 w 1377"/>
                  <a:gd name="T9" fmla="*/ 102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7" h="394">
                    <a:moveTo>
                      <a:pt x="208" y="102"/>
                    </a:moveTo>
                    <a:cubicBezTo>
                      <a:pt x="109" y="137"/>
                      <a:pt x="27" y="182"/>
                      <a:pt x="0" y="198"/>
                    </a:cubicBezTo>
                    <a:cubicBezTo>
                      <a:pt x="151" y="138"/>
                      <a:pt x="650" y="0"/>
                      <a:pt x="1368" y="394"/>
                    </a:cubicBezTo>
                    <a:cubicBezTo>
                      <a:pt x="1377" y="361"/>
                      <a:pt x="1377" y="361"/>
                      <a:pt x="1377" y="361"/>
                    </a:cubicBezTo>
                    <a:cubicBezTo>
                      <a:pt x="880" y="71"/>
                      <a:pt x="459" y="64"/>
                      <a:pt x="208" y="10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26"/>
              <p:cNvSpPr/>
              <p:nvPr/>
            </p:nvSpPr>
            <p:spPr bwMode="auto">
              <a:xfrm rot="10800000">
                <a:off x="1085690" y="3317134"/>
                <a:ext cx="589845" cy="198843"/>
              </a:xfrm>
              <a:custGeom>
                <a:avLst/>
                <a:gdLst>
                  <a:gd name="T0" fmla="*/ 10 w 426"/>
                  <a:gd name="T1" fmla="*/ 111 h 144"/>
                  <a:gd name="T2" fmla="*/ 9 w 426"/>
                  <a:gd name="T3" fmla="*/ 111 h 144"/>
                  <a:gd name="T4" fmla="*/ 0 w 426"/>
                  <a:gd name="T5" fmla="*/ 144 h 144"/>
                  <a:gd name="T6" fmla="*/ 0 w 426"/>
                  <a:gd name="T7" fmla="*/ 144 h 144"/>
                  <a:gd name="T8" fmla="*/ 426 w 426"/>
                  <a:gd name="T9" fmla="*/ 31 h 144"/>
                  <a:gd name="T10" fmla="*/ 379 w 426"/>
                  <a:gd name="T11" fmla="*/ 0 h 144"/>
                  <a:gd name="T12" fmla="*/ 10 w 426"/>
                  <a:gd name="T13" fmla="*/ 11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6" h="144">
                    <a:moveTo>
                      <a:pt x="10" y="111"/>
                    </a:moveTo>
                    <a:cubicBezTo>
                      <a:pt x="9" y="111"/>
                      <a:pt x="9" y="111"/>
                      <a:pt x="9" y="111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426" y="31"/>
                      <a:pt x="426" y="31"/>
                      <a:pt x="426" y="31"/>
                    </a:cubicBezTo>
                    <a:cubicBezTo>
                      <a:pt x="379" y="0"/>
                      <a:pt x="379" y="0"/>
                      <a:pt x="379" y="0"/>
                    </a:cubicBezTo>
                    <a:lnTo>
                      <a:pt x="10" y="1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5750885" y="4782526"/>
              <a:ext cx="485087" cy="557001"/>
              <a:chOff x="7130814" y="4999578"/>
              <a:chExt cx="257037" cy="357917"/>
            </a:xfrm>
            <a:solidFill>
              <a:schemeClr val="bg1"/>
            </a:solidFill>
          </p:grpSpPr>
          <p:sp>
            <p:nvSpPr>
              <p:cNvPr id="25" name="Freeform 31"/>
              <p:cNvSpPr>
                <a:spLocks noEditPoints="1"/>
              </p:cNvSpPr>
              <p:nvPr/>
            </p:nvSpPr>
            <p:spPr bwMode="auto">
              <a:xfrm>
                <a:off x="7130814" y="4999578"/>
                <a:ext cx="257037" cy="357917"/>
              </a:xfrm>
              <a:custGeom>
                <a:avLst/>
                <a:gdLst>
                  <a:gd name="T0" fmla="*/ 68 w 92"/>
                  <a:gd name="T1" fmla="*/ 36 h 128"/>
                  <a:gd name="T2" fmla="*/ 60 w 92"/>
                  <a:gd name="T3" fmla="*/ 56 h 128"/>
                  <a:gd name="T4" fmla="*/ 44 w 92"/>
                  <a:gd name="T5" fmla="*/ 20 h 128"/>
                  <a:gd name="T6" fmla="*/ 36 w 92"/>
                  <a:gd name="T7" fmla="*/ 44 h 128"/>
                  <a:gd name="T8" fmla="*/ 4 w 92"/>
                  <a:gd name="T9" fmla="*/ 0 h 128"/>
                  <a:gd name="T10" fmla="*/ 0 w 92"/>
                  <a:gd name="T11" fmla="*/ 92 h 128"/>
                  <a:gd name="T12" fmla="*/ 40 w 92"/>
                  <a:gd name="T13" fmla="*/ 128 h 128"/>
                  <a:gd name="T14" fmla="*/ 86 w 92"/>
                  <a:gd name="T15" fmla="*/ 100 h 128"/>
                  <a:gd name="T16" fmla="*/ 68 w 92"/>
                  <a:gd name="T17" fmla="*/ 36 h 128"/>
                  <a:gd name="T18" fmla="*/ 79 w 92"/>
                  <a:gd name="T19" fmla="*/ 98 h 128"/>
                  <a:gd name="T20" fmla="*/ 40 w 92"/>
                  <a:gd name="T21" fmla="*/ 120 h 128"/>
                  <a:gd name="T22" fmla="*/ 8 w 92"/>
                  <a:gd name="T23" fmla="*/ 92 h 128"/>
                  <a:gd name="T24" fmla="*/ 12 w 92"/>
                  <a:gd name="T25" fmla="*/ 63 h 128"/>
                  <a:gd name="T26" fmla="*/ 16 w 92"/>
                  <a:gd name="T27" fmla="*/ 23 h 128"/>
                  <a:gd name="T28" fmla="*/ 33 w 92"/>
                  <a:gd name="T29" fmla="*/ 63 h 128"/>
                  <a:gd name="T30" fmla="*/ 47 w 92"/>
                  <a:gd name="T31" fmla="*/ 39 h 128"/>
                  <a:gd name="T32" fmla="*/ 52 w 92"/>
                  <a:gd name="T33" fmla="*/ 76 h 128"/>
                  <a:gd name="T34" fmla="*/ 71 w 92"/>
                  <a:gd name="T35" fmla="*/ 54 h 128"/>
                  <a:gd name="T36" fmla="*/ 79 w 92"/>
                  <a:gd name="T37" fmla="*/ 9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2" h="128">
                    <a:moveTo>
                      <a:pt x="68" y="36"/>
                    </a:moveTo>
                    <a:cubicBezTo>
                      <a:pt x="68" y="47"/>
                      <a:pt x="60" y="56"/>
                      <a:pt x="60" y="56"/>
                    </a:cubicBezTo>
                    <a:cubicBezTo>
                      <a:pt x="60" y="36"/>
                      <a:pt x="44" y="20"/>
                      <a:pt x="44" y="20"/>
                    </a:cubicBezTo>
                    <a:cubicBezTo>
                      <a:pt x="44" y="20"/>
                      <a:pt x="44" y="32"/>
                      <a:pt x="36" y="44"/>
                    </a:cubicBezTo>
                    <a:cubicBezTo>
                      <a:pt x="28" y="16"/>
                      <a:pt x="4" y="0"/>
                      <a:pt x="4" y="0"/>
                    </a:cubicBezTo>
                    <a:cubicBezTo>
                      <a:pt x="16" y="44"/>
                      <a:pt x="0" y="60"/>
                      <a:pt x="0" y="92"/>
                    </a:cubicBezTo>
                    <a:cubicBezTo>
                      <a:pt x="0" y="110"/>
                      <a:pt x="16" y="128"/>
                      <a:pt x="40" y="128"/>
                    </a:cubicBezTo>
                    <a:cubicBezTo>
                      <a:pt x="76" y="128"/>
                      <a:pt x="83" y="115"/>
                      <a:pt x="86" y="100"/>
                    </a:cubicBezTo>
                    <a:cubicBezTo>
                      <a:pt x="92" y="80"/>
                      <a:pt x="84" y="56"/>
                      <a:pt x="68" y="36"/>
                    </a:cubicBezTo>
                    <a:close/>
                    <a:moveTo>
                      <a:pt x="79" y="98"/>
                    </a:moveTo>
                    <a:cubicBezTo>
                      <a:pt x="76" y="108"/>
                      <a:pt x="73" y="120"/>
                      <a:pt x="40" y="120"/>
                    </a:cubicBezTo>
                    <a:cubicBezTo>
                      <a:pt x="20" y="120"/>
                      <a:pt x="8" y="106"/>
                      <a:pt x="8" y="92"/>
                    </a:cubicBezTo>
                    <a:cubicBezTo>
                      <a:pt x="8" y="81"/>
                      <a:pt x="10" y="72"/>
                      <a:pt x="12" y="63"/>
                    </a:cubicBezTo>
                    <a:cubicBezTo>
                      <a:pt x="15" y="51"/>
                      <a:pt x="17" y="39"/>
                      <a:pt x="16" y="23"/>
                    </a:cubicBezTo>
                    <a:cubicBezTo>
                      <a:pt x="29" y="40"/>
                      <a:pt x="33" y="63"/>
                      <a:pt x="33" y="63"/>
                    </a:cubicBezTo>
                    <a:cubicBezTo>
                      <a:pt x="33" y="63"/>
                      <a:pt x="44" y="47"/>
                      <a:pt x="47" y="39"/>
                    </a:cubicBezTo>
                    <a:cubicBezTo>
                      <a:pt x="50" y="44"/>
                      <a:pt x="52" y="60"/>
                      <a:pt x="52" y="76"/>
                    </a:cubicBezTo>
                    <a:cubicBezTo>
                      <a:pt x="52" y="76"/>
                      <a:pt x="63" y="67"/>
                      <a:pt x="71" y="54"/>
                    </a:cubicBezTo>
                    <a:cubicBezTo>
                      <a:pt x="79" y="69"/>
                      <a:pt x="82" y="85"/>
                      <a:pt x="79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32"/>
              <p:cNvSpPr/>
              <p:nvPr/>
            </p:nvSpPr>
            <p:spPr bwMode="auto">
              <a:xfrm>
                <a:off x="7173653" y="5152971"/>
                <a:ext cx="158921" cy="128518"/>
              </a:xfrm>
              <a:custGeom>
                <a:avLst/>
                <a:gdLst>
                  <a:gd name="T0" fmla="*/ 55 w 57"/>
                  <a:gd name="T1" fmla="*/ 12 h 46"/>
                  <a:gd name="T2" fmla="*/ 51 w 57"/>
                  <a:gd name="T3" fmla="*/ 16 h 46"/>
                  <a:gd name="T4" fmla="*/ 32 w 57"/>
                  <a:gd name="T5" fmla="*/ 31 h 46"/>
                  <a:gd name="T6" fmla="*/ 30 w 57"/>
                  <a:gd name="T7" fmla="*/ 14 h 46"/>
                  <a:gd name="T8" fmla="*/ 30 w 57"/>
                  <a:gd name="T9" fmla="*/ 7 h 46"/>
                  <a:gd name="T10" fmla="*/ 24 w 57"/>
                  <a:gd name="T11" fmla="*/ 16 h 46"/>
                  <a:gd name="T12" fmla="*/ 17 w 57"/>
                  <a:gd name="T13" fmla="*/ 26 h 46"/>
                  <a:gd name="T14" fmla="*/ 9 w 57"/>
                  <a:gd name="T15" fmla="*/ 5 h 46"/>
                  <a:gd name="T16" fmla="*/ 7 w 57"/>
                  <a:gd name="T17" fmla="*/ 0 h 46"/>
                  <a:gd name="T18" fmla="*/ 5 w 57"/>
                  <a:gd name="T19" fmla="*/ 6 h 46"/>
                  <a:gd name="T20" fmla="*/ 0 w 57"/>
                  <a:gd name="T21" fmla="*/ 40 h 46"/>
                  <a:gd name="T22" fmla="*/ 2 w 57"/>
                  <a:gd name="T23" fmla="*/ 42 h 46"/>
                  <a:gd name="T24" fmla="*/ 4 w 57"/>
                  <a:gd name="T25" fmla="*/ 40 h 46"/>
                  <a:gd name="T26" fmla="*/ 7 w 57"/>
                  <a:gd name="T27" fmla="*/ 12 h 46"/>
                  <a:gd name="T28" fmla="*/ 15 w 57"/>
                  <a:gd name="T29" fmla="*/ 31 h 46"/>
                  <a:gd name="T30" fmla="*/ 16 w 57"/>
                  <a:gd name="T31" fmla="*/ 34 h 46"/>
                  <a:gd name="T32" fmla="*/ 18 w 57"/>
                  <a:gd name="T33" fmla="*/ 31 h 46"/>
                  <a:gd name="T34" fmla="*/ 26 w 57"/>
                  <a:gd name="T35" fmla="*/ 20 h 46"/>
                  <a:gd name="T36" fmla="*/ 29 w 57"/>
                  <a:gd name="T37" fmla="*/ 34 h 46"/>
                  <a:gd name="T38" fmla="*/ 30 w 57"/>
                  <a:gd name="T39" fmla="*/ 37 h 46"/>
                  <a:gd name="T40" fmla="*/ 32 w 57"/>
                  <a:gd name="T41" fmla="*/ 36 h 46"/>
                  <a:gd name="T42" fmla="*/ 52 w 57"/>
                  <a:gd name="T43" fmla="*/ 21 h 46"/>
                  <a:gd name="T44" fmla="*/ 49 w 57"/>
                  <a:gd name="T45" fmla="*/ 43 h 46"/>
                  <a:gd name="T46" fmla="*/ 51 w 57"/>
                  <a:gd name="T47" fmla="*/ 45 h 46"/>
                  <a:gd name="T48" fmla="*/ 51 w 57"/>
                  <a:gd name="T49" fmla="*/ 46 h 46"/>
                  <a:gd name="T50" fmla="*/ 53 w 57"/>
                  <a:gd name="T51" fmla="*/ 44 h 46"/>
                  <a:gd name="T52" fmla="*/ 55 w 57"/>
                  <a:gd name="T53" fmla="*/ 16 h 46"/>
                  <a:gd name="T54" fmla="*/ 55 w 57"/>
                  <a:gd name="T55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46">
                    <a:moveTo>
                      <a:pt x="55" y="12"/>
                    </a:moveTo>
                    <a:cubicBezTo>
                      <a:pt x="51" y="16"/>
                      <a:pt x="51" y="16"/>
                      <a:pt x="51" y="16"/>
                    </a:cubicBezTo>
                    <a:cubicBezTo>
                      <a:pt x="47" y="21"/>
                      <a:pt x="43" y="26"/>
                      <a:pt x="32" y="31"/>
                    </a:cubicBezTo>
                    <a:cubicBezTo>
                      <a:pt x="31" y="26"/>
                      <a:pt x="30" y="21"/>
                      <a:pt x="30" y="14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1" y="20"/>
                      <a:pt x="20" y="22"/>
                      <a:pt x="17" y="26"/>
                    </a:cubicBezTo>
                    <a:cubicBezTo>
                      <a:pt x="13" y="17"/>
                      <a:pt x="11" y="11"/>
                      <a:pt x="9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2" y="13"/>
                      <a:pt x="0" y="21"/>
                      <a:pt x="0" y="40"/>
                    </a:cubicBezTo>
                    <a:cubicBezTo>
                      <a:pt x="0" y="41"/>
                      <a:pt x="0" y="42"/>
                      <a:pt x="2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25"/>
                      <a:pt x="5" y="18"/>
                      <a:pt x="7" y="12"/>
                    </a:cubicBezTo>
                    <a:cubicBezTo>
                      <a:pt x="9" y="17"/>
                      <a:pt x="12" y="23"/>
                      <a:pt x="15" y="31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2" y="27"/>
                      <a:pt x="24" y="24"/>
                      <a:pt x="26" y="20"/>
                    </a:cubicBezTo>
                    <a:cubicBezTo>
                      <a:pt x="27" y="26"/>
                      <a:pt x="28" y="30"/>
                      <a:pt x="29" y="34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43" y="31"/>
                      <a:pt x="48" y="26"/>
                      <a:pt x="52" y="21"/>
                    </a:cubicBezTo>
                    <a:cubicBezTo>
                      <a:pt x="53" y="29"/>
                      <a:pt x="52" y="37"/>
                      <a:pt x="49" y="43"/>
                    </a:cubicBezTo>
                    <a:cubicBezTo>
                      <a:pt x="49" y="44"/>
                      <a:pt x="49" y="45"/>
                      <a:pt x="51" y="45"/>
                    </a:cubicBezTo>
                    <a:cubicBezTo>
                      <a:pt x="51" y="45"/>
                      <a:pt x="51" y="46"/>
                      <a:pt x="51" y="46"/>
                    </a:cubicBezTo>
                    <a:cubicBezTo>
                      <a:pt x="52" y="46"/>
                      <a:pt x="53" y="45"/>
                      <a:pt x="53" y="44"/>
                    </a:cubicBezTo>
                    <a:cubicBezTo>
                      <a:pt x="56" y="37"/>
                      <a:pt x="57" y="26"/>
                      <a:pt x="55" y="16"/>
                    </a:cubicBezTo>
                    <a:lnTo>
                      <a:pt x="5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5719019" y="4059088"/>
              <a:ext cx="335806" cy="356535"/>
              <a:chOff x="6372140" y="3573437"/>
              <a:chExt cx="335806" cy="356535"/>
            </a:xfrm>
            <a:solidFill>
              <a:schemeClr val="bg1"/>
            </a:solidFill>
          </p:grpSpPr>
          <p:sp>
            <p:nvSpPr>
              <p:cNvPr id="22" name="Freeform 79"/>
              <p:cNvSpPr>
                <a:spLocks noEditPoints="1"/>
              </p:cNvSpPr>
              <p:nvPr/>
            </p:nvSpPr>
            <p:spPr bwMode="auto">
              <a:xfrm>
                <a:off x="6372140" y="3573437"/>
                <a:ext cx="335806" cy="356535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80"/>
              <p:cNvSpPr>
                <a:spLocks noEditPoints="1"/>
              </p:cNvSpPr>
              <p:nvPr/>
            </p:nvSpPr>
            <p:spPr bwMode="auto">
              <a:xfrm>
                <a:off x="6417744" y="3617659"/>
                <a:ext cx="244600" cy="222489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81"/>
              <p:cNvSpPr>
                <a:spLocks noEditPoints="1"/>
              </p:cNvSpPr>
              <p:nvPr/>
            </p:nvSpPr>
            <p:spPr bwMode="auto">
              <a:xfrm>
                <a:off x="6551790" y="3650825"/>
                <a:ext cx="66332" cy="6771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588180" y="2550601"/>
              <a:ext cx="356535" cy="310931"/>
              <a:chOff x="4219110" y="5023071"/>
              <a:chExt cx="356535" cy="310931"/>
            </a:xfrm>
            <a:solidFill>
              <a:schemeClr val="bg1"/>
            </a:solidFill>
          </p:grpSpPr>
          <p:sp>
            <p:nvSpPr>
              <p:cNvPr id="19" name="Freeform 44"/>
              <p:cNvSpPr>
                <a:spLocks noEditPoints="1"/>
              </p:cNvSpPr>
              <p:nvPr/>
            </p:nvSpPr>
            <p:spPr bwMode="auto">
              <a:xfrm>
                <a:off x="4219110" y="5023071"/>
                <a:ext cx="356535" cy="255655"/>
              </a:xfrm>
              <a:custGeom>
                <a:avLst/>
                <a:gdLst>
                  <a:gd name="T0" fmla="*/ 128 w 128"/>
                  <a:gd name="T1" fmla="*/ 24 h 92"/>
                  <a:gd name="T2" fmla="*/ 119 w 128"/>
                  <a:gd name="T3" fmla="*/ 12 h 92"/>
                  <a:gd name="T4" fmla="*/ 67 w 128"/>
                  <a:gd name="T5" fmla="*/ 0 h 92"/>
                  <a:gd name="T6" fmla="*/ 64 w 128"/>
                  <a:gd name="T7" fmla="*/ 0 h 92"/>
                  <a:gd name="T8" fmla="*/ 61 w 128"/>
                  <a:gd name="T9" fmla="*/ 0 h 92"/>
                  <a:gd name="T10" fmla="*/ 9 w 128"/>
                  <a:gd name="T11" fmla="*/ 12 h 92"/>
                  <a:gd name="T12" fmla="*/ 0 w 128"/>
                  <a:gd name="T13" fmla="*/ 24 h 92"/>
                  <a:gd name="T14" fmla="*/ 9 w 128"/>
                  <a:gd name="T15" fmla="*/ 36 h 92"/>
                  <a:gd name="T16" fmla="*/ 20 w 128"/>
                  <a:gd name="T17" fmla="*/ 38 h 92"/>
                  <a:gd name="T18" fmla="*/ 20 w 128"/>
                  <a:gd name="T19" fmla="*/ 72 h 92"/>
                  <a:gd name="T20" fmla="*/ 64 w 128"/>
                  <a:gd name="T21" fmla="*/ 92 h 92"/>
                  <a:gd name="T22" fmla="*/ 108 w 128"/>
                  <a:gd name="T23" fmla="*/ 72 h 92"/>
                  <a:gd name="T24" fmla="*/ 108 w 128"/>
                  <a:gd name="T25" fmla="*/ 38 h 92"/>
                  <a:gd name="T26" fmla="*/ 119 w 128"/>
                  <a:gd name="T27" fmla="*/ 36 h 92"/>
                  <a:gd name="T28" fmla="*/ 128 w 128"/>
                  <a:gd name="T29" fmla="*/ 24 h 92"/>
                  <a:gd name="T30" fmla="*/ 100 w 128"/>
                  <a:gd name="T31" fmla="*/ 72 h 92"/>
                  <a:gd name="T32" fmla="*/ 64 w 128"/>
                  <a:gd name="T33" fmla="*/ 84 h 92"/>
                  <a:gd name="T34" fmla="*/ 28 w 128"/>
                  <a:gd name="T35" fmla="*/ 72 h 92"/>
                  <a:gd name="T36" fmla="*/ 28 w 128"/>
                  <a:gd name="T37" fmla="*/ 40 h 92"/>
                  <a:gd name="T38" fmla="*/ 61 w 128"/>
                  <a:gd name="T39" fmla="*/ 48 h 92"/>
                  <a:gd name="T40" fmla="*/ 64 w 128"/>
                  <a:gd name="T41" fmla="*/ 48 h 92"/>
                  <a:gd name="T42" fmla="*/ 67 w 128"/>
                  <a:gd name="T43" fmla="*/ 48 h 92"/>
                  <a:gd name="T44" fmla="*/ 100 w 128"/>
                  <a:gd name="T45" fmla="*/ 40 h 92"/>
                  <a:gd name="T46" fmla="*/ 100 w 128"/>
                  <a:gd name="T47" fmla="*/ 72 h 92"/>
                  <a:gd name="T48" fmla="*/ 65 w 128"/>
                  <a:gd name="T49" fmla="*/ 40 h 92"/>
                  <a:gd name="T50" fmla="*/ 64 w 128"/>
                  <a:gd name="T51" fmla="*/ 40 h 92"/>
                  <a:gd name="T52" fmla="*/ 63 w 128"/>
                  <a:gd name="T53" fmla="*/ 40 h 92"/>
                  <a:gd name="T54" fmla="*/ 11 w 128"/>
                  <a:gd name="T55" fmla="*/ 28 h 92"/>
                  <a:gd name="T56" fmla="*/ 8 w 128"/>
                  <a:gd name="T57" fmla="*/ 24 h 92"/>
                  <a:gd name="T58" fmla="*/ 11 w 128"/>
                  <a:gd name="T59" fmla="*/ 20 h 92"/>
                  <a:gd name="T60" fmla="*/ 63 w 128"/>
                  <a:gd name="T61" fmla="*/ 8 h 92"/>
                  <a:gd name="T62" fmla="*/ 64 w 128"/>
                  <a:gd name="T63" fmla="*/ 8 h 92"/>
                  <a:gd name="T64" fmla="*/ 65 w 128"/>
                  <a:gd name="T65" fmla="*/ 8 h 92"/>
                  <a:gd name="T66" fmla="*/ 117 w 128"/>
                  <a:gd name="T67" fmla="*/ 20 h 92"/>
                  <a:gd name="T68" fmla="*/ 120 w 128"/>
                  <a:gd name="T69" fmla="*/ 24 h 92"/>
                  <a:gd name="T70" fmla="*/ 117 w 128"/>
                  <a:gd name="T71" fmla="*/ 28 h 92"/>
                  <a:gd name="T72" fmla="*/ 65 w 128"/>
                  <a:gd name="T73" fmla="*/ 4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92">
                    <a:moveTo>
                      <a:pt x="128" y="24"/>
                    </a:moveTo>
                    <a:cubicBezTo>
                      <a:pt x="128" y="18"/>
                      <a:pt x="124" y="14"/>
                      <a:pt x="119" y="1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3" y="0"/>
                      <a:pt x="62" y="0"/>
                      <a:pt x="61" y="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4" y="14"/>
                      <a:pt x="0" y="18"/>
                      <a:pt x="0" y="24"/>
                    </a:cubicBezTo>
                    <a:cubicBezTo>
                      <a:pt x="0" y="30"/>
                      <a:pt x="4" y="34"/>
                      <a:pt x="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83"/>
                      <a:pt x="32" y="92"/>
                      <a:pt x="64" y="92"/>
                    </a:cubicBezTo>
                    <a:cubicBezTo>
                      <a:pt x="96" y="92"/>
                      <a:pt x="108" y="83"/>
                      <a:pt x="108" y="72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24" y="34"/>
                      <a:pt x="128" y="30"/>
                      <a:pt x="128" y="24"/>
                    </a:cubicBezTo>
                    <a:close/>
                    <a:moveTo>
                      <a:pt x="100" y="72"/>
                    </a:moveTo>
                    <a:cubicBezTo>
                      <a:pt x="100" y="76"/>
                      <a:pt x="88" y="84"/>
                      <a:pt x="64" y="84"/>
                    </a:cubicBezTo>
                    <a:cubicBezTo>
                      <a:pt x="40" y="84"/>
                      <a:pt x="28" y="76"/>
                      <a:pt x="28" y="7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2" y="48"/>
                      <a:pt x="63" y="48"/>
                      <a:pt x="64" y="48"/>
                    </a:cubicBezTo>
                    <a:cubicBezTo>
                      <a:pt x="65" y="48"/>
                      <a:pt x="66" y="48"/>
                      <a:pt x="67" y="48"/>
                    </a:cubicBezTo>
                    <a:cubicBezTo>
                      <a:pt x="100" y="40"/>
                      <a:pt x="100" y="40"/>
                      <a:pt x="100" y="40"/>
                    </a:cubicBezTo>
                    <a:lnTo>
                      <a:pt x="100" y="72"/>
                    </a:lnTo>
                    <a:close/>
                    <a:moveTo>
                      <a:pt x="65" y="40"/>
                    </a:moveTo>
                    <a:cubicBezTo>
                      <a:pt x="65" y="40"/>
                      <a:pt x="64" y="40"/>
                      <a:pt x="64" y="40"/>
                    </a:cubicBezTo>
                    <a:cubicBezTo>
                      <a:pt x="64" y="40"/>
                      <a:pt x="63" y="40"/>
                      <a:pt x="63" y="4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22"/>
                      <a:pt x="9" y="21"/>
                      <a:pt x="11" y="2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4" y="8"/>
                      <a:pt x="64" y="8"/>
                    </a:cubicBezTo>
                    <a:cubicBezTo>
                      <a:pt x="64" y="8"/>
                      <a:pt x="65" y="8"/>
                      <a:pt x="65" y="8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19" y="21"/>
                      <a:pt x="120" y="22"/>
                      <a:pt x="120" y="24"/>
                    </a:cubicBezTo>
                    <a:cubicBezTo>
                      <a:pt x="120" y="26"/>
                      <a:pt x="119" y="27"/>
                      <a:pt x="117" y="28"/>
                    </a:cubicBezTo>
                    <a:lnTo>
                      <a:pt x="6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45"/>
              <p:cNvSpPr/>
              <p:nvPr/>
            </p:nvSpPr>
            <p:spPr bwMode="auto">
              <a:xfrm>
                <a:off x="4542479" y="5133624"/>
                <a:ext cx="22111" cy="122991"/>
              </a:xfrm>
              <a:custGeom>
                <a:avLst/>
                <a:gdLst>
                  <a:gd name="T0" fmla="*/ 0 w 8"/>
                  <a:gd name="T1" fmla="*/ 4 h 44"/>
                  <a:gd name="T2" fmla="*/ 0 w 8"/>
                  <a:gd name="T3" fmla="*/ 40 h 44"/>
                  <a:gd name="T4" fmla="*/ 4 w 8"/>
                  <a:gd name="T5" fmla="*/ 44 h 44"/>
                  <a:gd name="T6" fmla="*/ 8 w 8"/>
                  <a:gd name="T7" fmla="*/ 40 h 44"/>
                  <a:gd name="T8" fmla="*/ 8 w 8"/>
                  <a:gd name="T9" fmla="*/ 4 h 44"/>
                  <a:gd name="T10" fmla="*/ 4 w 8"/>
                  <a:gd name="T11" fmla="*/ 0 h 44"/>
                  <a:gd name="T12" fmla="*/ 0 w 8"/>
                  <a:gd name="T13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4">
                    <a:moveTo>
                      <a:pt x="0" y="4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6" y="44"/>
                      <a:pt x="8" y="42"/>
                      <a:pt x="8" y="4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46"/>
              <p:cNvSpPr>
                <a:spLocks noChangeArrowheads="1"/>
              </p:cNvSpPr>
              <p:nvPr/>
            </p:nvSpPr>
            <p:spPr bwMode="auto">
              <a:xfrm>
                <a:off x="4531424" y="5267670"/>
                <a:ext cx="44221" cy="663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633099" y="3313069"/>
              <a:ext cx="367591" cy="345480"/>
              <a:chOff x="5648015" y="5725086"/>
              <a:chExt cx="367591" cy="345480"/>
            </a:xfrm>
            <a:solidFill>
              <a:schemeClr val="bg1"/>
            </a:solidFill>
          </p:grpSpPr>
          <p:sp>
            <p:nvSpPr>
              <p:cNvPr id="15" name="Oval 17"/>
              <p:cNvSpPr>
                <a:spLocks noChangeArrowheads="1"/>
              </p:cNvSpPr>
              <p:nvPr/>
            </p:nvSpPr>
            <p:spPr bwMode="auto">
              <a:xfrm>
                <a:off x="5826282" y="5914409"/>
                <a:ext cx="44221" cy="442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8"/>
              <p:cNvSpPr>
                <a:spLocks noEditPoints="1"/>
              </p:cNvSpPr>
              <p:nvPr/>
            </p:nvSpPr>
            <p:spPr bwMode="auto">
              <a:xfrm>
                <a:off x="5648015" y="5725086"/>
                <a:ext cx="367591" cy="34548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8" name="Rounded Rectangle 47"/>
          <p:cNvSpPr/>
          <p:nvPr/>
        </p:nvSpPr>
        <p:spPr>
          <a:xfrm>
            <a:off x="7516966" y="1853437"/>
            <a:ext cx="555387" cy="5509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516966" y="2664742"/>
            <a:ext cx="555387" cy="5509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516966" y="3476047"/>
            <a:ext cx="555387" cy="5509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516965" y="4287352"/>
            <a:ext cx="555387" cy="5509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8233718" y="1747245"/>
            <a:ext cx="2711543" cy="810399"/>
            <a:chOff x="8027893" y="2583618"/>
            <a:chExt cx="2711543" cy="810399"/>
          </a:xfrm>
        </p:grpSpPr>
        <p:sp>
          <p:nvSpPr>
            <p:cNvPr id="66" name="Text Placeholder 5"/>
            <p:cNvSpPr txBox="1"/>
            <p:nvPr/>
          </p:nvSpPr>
          <p:spPr>
            <a:xfrm>
              <a:off x="8041341" y="2846037"/>
              <a:ext cx="2698095" cy="54798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lang="id-ID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233718" y="2569308"/>
            <a:ext cx="2711543" cy="763946"/>
            <a:chOff x="8027893" y="2583618"/>
            <a:chExt cx="2711543" cy="763946"/>
          </a:xfrm>
        </p:grpSpPr>
        <p:sp>
          <p:nvSpPr>
            <p:cNvPr id="64" name="Text Placeholder 5"/>
            <p:cNvSpPr txBox="1"/>
            <p:nvPr/>
          </p:nvSpPr>
          <p:spPr>
            <a:xfrm>
              <a:off x="8041341" y="2846037"/>
              <a:ext cx="2698095" cy="5015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lang="id-ID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247166" y="3375858"/>
            <a:ext cx="2711543" cy="810399"/>
            <a:chOff x="8027893" y="2583618"/>
            <a:chExt cx="2711543" cy="810399"/>
          </a:xfrm>
        </p:grpSpPr>
        <p:sp>
          <p:nvSpPr>
            <p:cNvPr id="62" name="Text Placeholder 5"/>
            <p:cNvSpPr txBox="1"/>
            <p:nvPr/>
          </p:nvSpPr>
          <p:spPr>
            <a:xfrm>
              <a:off x="8041341" y="2846037"/>
              <a:ext cx="2698095" cy="54798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lang="id-ID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247166" y="4197921"/>
            <a:ext cx="2711543" cy="763946"/>
            <a:chOff x="8027893" y="2583618"/>
            <a:chExt cx="2711543" cy="763946"/>
          </a:xfrm>
        </p:grpSpPr>
        <p:sp>
          <p:nvSpPr>
            <p:cNvPr id="60" name="Text Placeholder 5"/>
            <p:cNvSpPr txBox="1"/>
            <p:nvPr/>
          </p:nvSpPr>
          <p:spPr>
            <a:xfrm>
              <a:off x="8041341" y="2846037"/>
              <a:ext cx="2698095" cy="5015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lang="id-ID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7529575" y="1954564"/>
            <a:ext cx="547587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20865" y="2790654"/>
            <a:ext cx="547587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536246" y="3598148"/>
            <a:ext cx="547587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529130" y="4387756"/>
            <a:ext cx="547587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7523636" y="5210634"/>
            <a:ext cx="555387" cy="55093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8253837" y="5121203"/>
            <a:ext cx="2711543" cy="763946"/>
            <a:chOff x="8027893" y="2583618"/>
            <a:chExt cx="2711543" cy="763946"/>
          </a:xfrm>
        </p:grpSpPr>
        <p:sp>
          <p:nvSpPr>
            <p:cNvPr id="70" name="Text Placeholder 5"/>
            <p:cNvSpPr txBox="1"/>
            <p:nvPr/>
          </p:nvSpPr>
          <p:spPr>
            <a:xfrm>
              <a:off x="8041341" y="2846037"/>
              <a:ext cx="2698095" cy="5015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单击此处编辑您要的内容，建议您在展示时采用微软雅黑字体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. </a:t>
              </a:r>
              <a:endParaRPr lang="id-ID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027893" y="2583618"/>
              <a:ext cx="221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Rectangle 71"/>
          <p:cNvSpPr/>
          <p:nvPr/>
        </p:nvSpPr>
        <p:spPr>
          <a:xfrm>
            <a:off x="7535801" y="5311038"/>
            <a:ext cx="547587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665019" y="3309238"/>
            <a:ext cx="841893" cy="841893"/>
            <a:chOff x="5665019" y="3309238"/>
            <a:chExt cx="841893" cy="84189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1" name="Shape 958"/>
            <p:cNvSpPr/>
            <p:nvPr/>
          </p:nvSpPr>
          <p:spPr>
            <a:xfrm>
              <a:off x="5665019" y="3309238"/>
              <a:ext cx="841893" cy="8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917512" y="3555740"/>
              <a:ext cx="335006" cy="370513"/>
              <a:chOff x="5917512" y="3555740"/>
              <a:chExt cx="335006" cy="370513"/>
            </a:xfrm>
            <a:grpFill/>
          </p:grpSpPr>
          <p:sp>
            <p:nvSpPr>
              <p:cNvPr id="61" name="Shape 963"/>
              <p:cNvSpPr/>
              <p:nvPr/>
            </p:nvSpPr>
            <p:spPr>
              <a:xfrm>
                <a:off x="5924254" y="3771492"/>
                <a:ext cx="324496" cy="154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6" h="21469" extrusionOk="0">
                    <a:moveTo>
                      <a:pt x="20191" y="194"/>
                    </a:moveTo>
                    <a:cubicBezTo>
                      <a:pt x="19706" y="-131"/>
                      <a:pt x="19230" y="-47"/>
                      <a:pt x="18765" y="439"/>
                    </a:cubicBezTo>
                    <a:cubicBezTo>
                      <a:pt x="18299" y="925"/>
                      <a:pt x="17989" y="1699"/>
                      <a:pt x="17834" y="2755"/>
                    </a:cubicBezTo>
                    <a:cubicBezTo>
                      <a:pt x="17351" y="6007"/>
                      <a:pt x="16453" y="8641"/>
                      <a:pt x="15144" y="10651"/>
                    </a:cubicBezTo>
                    <a:cubicBezTo>
                      <a:pt x="13835" y="12664"/>
                      <a:pt x="12366" y="13669"/>
                      <a:pt x="10738" y="13669"/>
                    </a:cubicBezTo>
                    <a:cubicBezTo>
                      <a:pt x="9110" y="13669"/>
                      <a:pt x="7641" y="12660"/>
                      <a:pt x="6332" y="10651"/>
                    </a:cubicBezTo>
                    <a:cubicBezTo>
                      <a:pt x="5023" y="8638"/>
                      <a:pt x="4127" y="6007"/>
                      <a:pt x="3642" y="2755"/>
                    </a:cubicBezTo>
                    <a:cubicBezTo>
                      <a:pt x="3487" y="1699"/>
                      <a:pt x="3182" y="929"/>
                      <a:pt x="2725" y="439"/>
                    </a:cubicBezTo>
                    <a:cubicBezTo>
                      <a:pt x="2270" y="-47"/>
                      <a:pt x="1800" y="-131"/>
                      <a:pt x="1315" y="194"/>
                    </a:cubicBezTo>
                    <a:cubicBezTo>
                      <a:pt x="811" y="519"/>
                      <a:pt x="443" y="1159"/>
                      <a:pt x="210" y="2116"/>
                    </a:cubicBezTo>
                    <a:cubicBezTo>
                      <a:pt x="-24" y="3070"/>
                      <a:pt x="-62" y="4056"/>
                      <a:pt x="93" y="5072"/>
                    </a:cubicBezTo>
                    <a:cubicBezTo>
                      <a:pt x="811" y="9989"/>
                      <a:pt x="2148" y="13954"/>
                      <a:pt x="4107" y="16960"/>
                    </a:cubicBezTo>
                    <a:cubicBezTo>
                      <a:pt x="6065" y="19967"/>
                      <a:pt x="8275" y="21469"/>
                      <a:pt x="10738" y="21469"/>
                    </a:cubicBezTo>
                    <a:cubicBezTo>
                      <a:pt x="13201" y="21469"/>
                      <a:pt x="15411" y="19967"/>
                      <a:pt x="17370" y="16960"/>
                    </a:cubicBezTo>
                    <a:cubicBezTo>
                      <a:pt x="19326" y="13950"/>
                      <a:pt x="20665" y="9989"/>
                      <a:pt x="21383" y="5072"/>
                    </a:cubicBezTo>
                    <a:cubicBezTo>
                      <a:pt x="21538" y="4056"/>
                      <a:pt x="21500" y="3070"/>
                      <a:pt x="21266" y="2116"/>
                    </a:cubicBezTo>
                    <a:cubicBezTo>
                      <a:pt x="21033" y="1159"/>
                      <a:pt x="20673" y="523"/>
                      <a:pt x="20191" y="194"/>
                    </a:cubicBezTo>
                    <a:cubicBezTo>
                      <a:pt x="20191" y="194"/>
                      <a:pt x="20191" y="194"/>
                      <a:pt x="20191" y="19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Shape 964"/>
              <p:cNvSpPr/>
              <p:nvPr/>
            </p:nvSpPr>
            <p:spPr>
              <a:xfrm>
                <a:off x="5917512" y="3555740"/>
                <a:ext cx="112512" cy="112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3783" y="21600"/>
                      <a:pt x="16326" y="20543"/>
                      <a:pt x="18435" y="18435"/>
                    </a:cubicBezTo>
                    <a:cubicBezTo>
                      <a:pt x="20543" y="16326"/>
                      <a:pt x="21600" y="13783"/>
                      <a:pt x="21600" y="10800"/>
                    </a:cubicBezTo>
                    <a:cubicBezTo>
                      <a:pt x="21600" y="7817"/>
                      <a:pt x="20543" y="5274"/>
                      <a:pt x="18435" y="3165"/>
                    </a:cubicBezTo>
                    <a:cubicBezTo>
                      <a:pt x="16326" y="1057"/>
                      <a:pt x="13783" y="0"/>
                      <a:pt x="10800" y="0"/>
                    </a:cubicBezTo>
                    <a:cubicBezTo>
                      <a:pt x="7822" y="0"/>
                      <a:pt x="5274" y="1057"/>
                      <a:pt x="3165" y="3165"/>
                    </a:cubicBezTo>
                    <a:cubicBezTo>
                      <a:pt x="1057" y="5274"/>
                      <a:pt x="0" y="7817"/>
                      <a:pt x="0" y="10800"/>
                    </a:cubicBezTo>
                    <a:cubicBezTo>
                      <a:pt x="0" y="13783"/>
                      <a:pt x="1057" y="16326"/>
                      <a:pt x="3165" y="18435"/>
                    </a:cubicBezTo>
                    <a:cubicBezTo>
                      <a:pt x="5274" y="20543"/>
                      <a:pt x="7822" y="21600"/>
                      <a:pt x="10800" y="21600"/>
                    </a:cubicBezTo>
                    <a:cubicBezTo>
                      <a:pt x="10800" y="21600"/>
                      <a:pt x="10800" y="21600"/>
                      <a:pt x="10800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Shape 965"/>
              <p:cNvSpPr/>
              <p:nvPr/>
            </p:nvSpPr>
            <p:spPr>
              <a:xfrm>
                <a:off x="6140006" y="3555740"/>
                <a:ext cx="112512" cy="112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7822" y="0"/>
                      <a:pt x="5274" y="1057"/>
                      <a:pt x="3165" y="3165"/>
                    </a:cubicBezTo>
                    <a:cubicBezTo>
                      <a:pt x="1057" y="5274"/>
                      <a:pt x="0" y="7817"/>
                      <a:pt x="0" y="10800"/>
                    </a:cubicBezTo>
                    <a:cubicBezTo>
                      <a:pt x="0" y="13783"/>
                      <a:pt x="1057" y="16326"/>
                      <a:pt x="3165" y="18435"/>
                    </a:cubicBezTo>
                    <a:cubicBezTo>
                      <a:pt x="5274" y="20543"/>
                      <a:pt x="7822" y="21600"/>
                      <a:pt x="10800" y="21600"/>
                    </a:cubicBezTo>
                    <a:cubicBezTo>
                      <a:pt x="13778" y="21600"/>
                      <a:pt x="16326" y="20543"/>
                      <a:pt x="18435" y="18435"/>
                    </a:cubicBezTo>
                    <a:cubicBezTo>
                      <a:pt x="20543" y="16326"/>
                      <a:pt x="21600" y="13783"/>
                      <a:pt x="21600" y="10800"/>
                    </a:cubicBezTo>
                    <a:cubicBezTo>
                      <a:pt x="21600" y="7817"/>
                      <a:pt x="20543" y="5274"/>
                      <a:pt x="18435" y="3165"/>
                    </a:cubicBezTo>
                    <a:cubicBezTo>
                      <a:pt x="16326" y="1057"/>
                      <a:pt x="13778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319840" y="6299200"/>
            <a:ext cx="1306951" cy="127000"/>
          </a:xfrm>
          <a:noFill/>
        </p:spPr>
        <p:txBody>
          <a:bodyPr anchor="ctr">
            <a:noAutofit/>
          </a:bodyPr>
          <a:lstStyle/>
          <a:p>
            <a:pPr algn="r"/>
            <a:r>
              <a:rPr lang="en-GB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en-GB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Shape 959"/>
          <p:cNvSpPr/>
          <p:nvPr/>
        </p:nvSpPr>
        <p:spPr>
          <a:xfrm>
            <a:off x="5664395" y="3314853"/>
            <a:ext cx="421175" cy="419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568" extrusionOk="0">
                <a:moveTo>
                  <a:pt x="21510" y="21568"/>
                </a:moveTo>
                <a:lnTo>
                  <a:pt x="3" y="21568"/>
                </a:lnTo>
                <a:cubicBezTo>
                  <a:pt x="-90" y="16014"/>
                  <a:pt x="2070" y="10474"/>
                  <a:pt x="6300" y="6265"/>
                </a:cubicBezTo>
                <a:cubicBezTo>
                  <a:pt x="10510" y="2077"/>
                  <a:pt x="16001" y="-32"/>
                  <a:pt x="21497" y="0"/>
                </a:cubicBezTo>
                <a:lnTo>
                  <a:pt x="21510" y="215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Shape 960"/>
          <p:cNvSpPr/>
          <p:nvPr/>
        </p:nvSpPr>
        <p:spPr>
          <a:xfrm flipH="1">
            <a:off x="6085241" y="3314853"/>
            <a:ext cx="421175" cy="419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568" extrusionOk="0">
                <a:moveTo>
                  <a:pt x="21510" y="21568"/>
                </a:moveTo>
                <a:lnTo>
                  <a:pt x="3" y="21568"/>
                </a:lnTo>
                <a:cubicBezTo>
                  <a:pt x="-90" y="16014"/>
                  <a:pt x="2070" y="10474"/>
                  <a:pt x="6300" y="6265"/>
                </a:cubicBezTo>
                <a:cubicBezTo>
                  <a:pt x="10510" y="2077"/>
                  <a:pt x="16001" y="-32"/>
                  <a:pt x="21497" y="0"/>
                </a:cubicBezTo>
                <a:lnTo>
                  <a:pt x="21510" y="215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Shape 961"/>
          <p:cNvSpPr/>
          <p:nvPr/>
        </p:nvSpPr>
        <p:spPr>
          <a:xfrm rot="10800000">
            <a:off x="6085242" y="3729170"/>
            <a:ext cx="421175" cy="419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568" extrusionOk="0">
                <a:moveTo>
                  <a:pt x="21510" y="21568"/>
                </a:moveTo>
                <a:lnTo>
                  <a:pt x="3" y="21568"/>
                </a:lnTo>
                <a:cubicBezTo>
                  <a:pt x="-90" y="16014"/>
                  <a:pt x="2070" y="10474"/>
                  <a:pt x="6300" y="6265"/>
                </a:cubicBezTo>
                <a:cubicBezTo>
                  <a:pt x="10510" y="2077"/>
                  <a:pt x="16001" y="-32"/>
                  <a:pt x="21497" y="0"/>
                </a:cubicBezTo>
                <a:lnTo>
                  <a:pt x="21510" y="215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hape 962"/>
          <p:cNvSpPr/>
          <p:nvPr/>
        </p:nvSpPr>
        <p:spPr>
          <a:xfrm rot="10800000" flipH="1">
            <a:off x="5664395" y="3729170"/>
            <a:ext cx="421175" cy="419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568" extrusionOk="0">
                <a:moveTo>
                  <a:pt x="21510" y="21568"/>
                </a:moveTo>
                <a:lnTo>
                  <a:pt x="3" y="21568"/>
                </a:lnTo>
                <a:cubicBezTo>
                  <a:pt x="-90" y="16014"/>
                  <a:pt x="2070" y="10474"/>
                  <a:pt x="6300" y="6265"/>
                </a:cubicBezTo>
                <a:cubicBezTo>
                  <a:pt x="10510" y="2077"/>
                  <a:pt x="16001" y="-32"/>
                  <a:pt x="21497" y="0"/>
                </a:cubicBezTo>
                <a:lnTo>
                  <a:pt x="21510" y="215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24000" y="2110414"/>
            <a:ext cx="4042059" cy="1277479"/>
            <a:chOff x="1524000" y="2110414"/>
            <a:chExt cx="4042059" cy="1277479"/>
          </a:xfrm>
        </p:grpSpPr>
        <p:grpSp>
          <p:nvGrpSpPr>
            <p:cNvPr id="3" name="Group 2"/>
            <p:cNvGrpSpPr/>
            <p:nvPr/>
          </p:nvGrpSpPr>
          <p:grpSpPr>
            <a:xfrm>
              <a:off x="1524000" y="2110414"/>
              <a:ext cx="4042059" cy="1277479"/>
              <a:chOff x="1524000" y="2110414"/>
              <a:chExt cx="4042059" cy="1277479"/>
            </a:xfrm>
          </p:grpSpPr>
          <p:sp>
            <p:nvSpPr>
              <p:cNvPr id="37" name="Shape 952"/>
              <p:cNvSpPr/>
              <p:nvPr/>
            </p:nvSpPr>
            <p:spPr>
              <a:xfrm rot="18900000">
                <a:off x="5070305" y="2470398"/>
                <a:ext cx="495754" cy="917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8" h="21445" extrusionOk="0">
                    <a:moveTo>
                      <a:pt x="286" y="13308"/>
                    </a:moveTo>
                    <a:lnTo>
                      <a:pt x="9079" y="20978"/>
                    </a:lnTo>
                    <a:cubicBezTo>
                      <a:pt x="9792" y="21600"/>
                      <a:pt x="10957" y="21600"/>
                      <a:pt x="11669" y="20978"/>
                    </a:cubicBezTo>
                    <a:lnTo>
                      <a:pt x="20463" y="13308"/>
                    </a:lnTo>
                    <a:cubicBezTo>
                      <a:pt x="21174" y="12687"/>
                      <a:pt x="20510" y="12178"/>
                      <a:pt x="18985" y="12178"/>
                    </a:cubicBezTo>
                    <a:lnTo>
                      <a:pt x="18136" y="12178"/>
                    </a:lnTo>
                    <a:lnTo>
                      <a:pt x="18136" y="0"/>
                    </a:lnTo>
                    <a:lnTo>
                      <a:pt x="2612" y="0"/>
                    </a:lnTo>
                    <a:lnTo>
                      <a:pt x="2612" y="12178"/>
                    </a:lnTo>
                    <a:lnTo>
                      <a:pt x="1763" y="12178"/>
                    </a:lnTo>
                    <a:cubicBezTo>
                      <a:pt x="238" y="12178"/>
                      <a:pt x="-426" y="12687"/>
                      <a:pt x="286" y="1330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Shape 953"/>
              <p:cNvSpPr/>
              <p:nvPr/>
            </p:nvSpPr>
            <p:spPr>
              <a:xfrm rot="18900000">
                <a:off x="4426395" y="2433118"/>
                <a:ext cx="1000339" cy="2070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60" y="21600"/>
                    </a:moveTo>
                    <a:lnTo>
                      <a:pt x="21600" y="0"/>
                    </a:lnTo>
                    <a:lnTo>
                      <a:pt x="0" y="0"/>
                    </a:lnTo>
                    <a:lnTo>
                      <a:pt x="6764" y="21600"/>
                    </a:lnTo>
                    <a:cubicBezTo>
                      <a:pt x="6764" y="21600"/>
                      <a:pt x="14760" y="21600"/>
                      <a:pt x="1476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Shape 968"/>
              <p:cNvSpPr/>
              <p:nvPr/>
            </p:nvSpPr>
            <p:spPr>
              <a:xfrm>
                <a:off x="1524000" y="2110414"/>
                <a:ext cx="3679607" cy="7060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17483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Shape 970"/>
            <p:cNvSpPr/>
            <p:nvPr/>
          </p:nvSpPr>
          <p:spPr>
            <a:xfrm>
              <a:off x="1942312" y="2364950"/>
              <a:ext cx="209458" cy="184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524000" y="4216187"/>
            <a:ext cx="4256637" cy="1136862"/>
            <a:chOff x="1524000" y="4216187"/>
            <a:chExt cx="4256637" cy="1136862"/>
          </a:xfrm>
        </p:grpSpPr>
        <p:grpSp>
          <p:nvGrpSpPr>
            <p:cNvPr id="5" name="Group 4"/>
            <p:cNvGrpSpPr/>
            <p:nvPr/>
          </p:nvGrpSpPr>
          <p:grpSpPr>
            <a:xfrm>
              <a:off x="1524000" y="4216187"/>
              <a:ext cx="4256637" cy="1136862"/>
              <a:chOff x="1524000" y="4216187"/>
              <a:chExt cx="4256637" cy="1136862"/>
            </a:xfrm>
          </p:grpSpPr>
          <p:sp>
            <p:nvSpPr>
              <p:cNvPr id="39" name="Shape 955"/>
              <p:cNvSpPr/>
              <p:nvPr/>
            </p:nvSpPr>
            <p:spPr>
              <a:xfrm rot="18900000">
                <a:off x="4863142" y="4216187"/>
                <a:ext cx="917495" cy="495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5" h="20748" extrusionOk="0">
                    <a:moveTo>
                      <a:pt x="13308" y="20462"/>
                    </a:moveTo>
                    <a:lnTo>
                      <a:pt x="20979" y="11669"/>
                    </a:lnTo>
                    <a:cubicBezTo>
                      <a:pt x="21600" y="10957"/>
                      <a:pt x="21600" y="9791"/>
                      <a:pt x="20979" y="9079"/>
                    </a:cubicBezTo>
                    <a:lnTo>
                      <a:pt x="13308" y="286"/>
                    </a:lnTo>
                    <a:cubicBezTo>
                      <a:pt x="12687" y="-426"/>
                      <a:pt x="12178" y="239"/>
                      <a:pt x="12178" y="1763"/>
                    </a:cubicBezTo>
                    <a:lnTo>
                      <a:pt x="12178" y="2612"/>
                    </a:lnTo>
                    <a:lnTo>
                      <a:pt x="0" y="2612"/>
                    </a:lnTo>
                    <a:lnTo>
                      <a:pt x="0" y="18136"/>
                    </a:lnTo>
                    <a:lnTo>
                      <a:pt x="12178" y="18136"/>
                    </a:lnTo>
                    <a:lnTo>
                      <a:pt x="12178" y="18985"/>
                    </a:lnTo>
                    <a:cubicBezTo>
                      <a:pt x="12178" y="20510"/>
                      <a:pt x="12687" y="21174"/>
                      <a:pt x="13308" y="2046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Shape 956"/>
              <p:cNvSpPr/>
              <p:nvPr/>
            </p:nvSpPr>
            <p:spPr>
              <a:xfrm rot="18900000">
                <a:off x="4823053" y="4352700"/>
                <a:ext cx="207028" cy="10003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84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14836"/>
                    </a:lnTo>
                    <a:cubicBezTo>
                      <a:pt x="21600" y="14836"/>
                      <a:pt x="21600" y="6840"/>
                      <a:pt x="21600" y="684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Shape 972"/>
              <p:cNvSpPr/>
              <p:nvPr/>
            </p:nvSpPr>
            <p:spPr>
              <a:xfrm rot="10800000" flipH="1">
                <a:off x="1524000" y="4572134"/>
                <a:ext cx="3679607" cy="706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17483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Shape 974"/>
            <p:cNvSpPr/>
            <p:nvPr/>
          </p:nvSpPr>
          <p:spPr>
            <a:xfrm>
              <a:off x="1968362" y="4819902"/>
              <a:ext cx="157357" cy="217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395989" y="2033906"/>
            <a:ext cx="4252297" cy="1137783"/>
            <a:chOff x="6395989" y="2033906"/>
            <a:chExt cx="4252297" cy="1137783"/>
          </a:xfrm>
        </p:grpSpPr>
        <p:grpSp>
          <p:nvGrpSpPr>
            <p:cNvPr id="4" name="Group 3"/>
            <p:cNvGrpSpPr/>
            <p:nvPr/>
          </p:nvGrpSpPr>
          <p:grpSpPr>
            <a:xfrm>
              <a:off x="6395989" y="2033906"/>
              <a:ext cx="4252297" cy="1137783"/>
              <a:chOff x="6395989" y="2033906"/>
              <a:chExt cx="4252297" cy="1137783"/>
            </a:xfrm>
          </p:grpSpPr>
          <p:sp>
            <p:nvSpPr>
              <p:cNvPr id="35" name="Shape 949"/>
              <p:cNvSpPr/>
              <p:nvPr/>
            </p:nvSpPr>
            <p:spPr>
              <a:xfrm rot="18900000">
                <a:off x="6395989" y="2675930"/>
                <a:ext cx="917488" cy="495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5" h="20747" extrusionOk="0">
                    <a:moveTo>
                      <a:pt x="8137" y="286"/>
                    </a:moveTo>
                    <a:lnTo>
                      <a:pt x="466" y="9079"/>
                    </a:lnTo>
                    <a:cubicBezTo>
                      <a:pt x="-155" y="9791"/>
                      <a:pt x="-155" y="10957"/>
                      <a:pt x="466" y="11669"/>
                    </a:cubicBezTo>
                    <a:lnTo>
                      <a:pt x="8137" y="20461"/>
                    </a:lnTo>
                    <a:cubicBezTo>
                      <a:pt x="8758" y="21174"/>
                      <a:pt x="9267" y="20509"/>
                      <a:pt x="9267" y="18985"/>
                    </a:cubicBezTo>
                    <a:lnTo>
                      <a:pt x="9267" y="18136"/>
                    </a:lnTo>
                    <a:lnTo>
                      <a:pt x="21445" y="18136"/>
                    </a:lnTo>
                    <a:lnTo>
                      <a:pt x="21445" y="2612"/>
                    </a:lnTo>
                    <a:lnTo>
                      <a:pt x="9267" y="2612"/>
                    </a:lnTo>
                    <a:lnTo>
                      <a:pt x="9267" y="1763"/>
                    </a:lnTo>
                    <a:cubicBezTo>
                      <a:pt x="9267" y="239"/>
                      <a:pt x="8758" y="-426"/>
                      <a:pt x="8137" y="286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Shape 950"/>
              <p:cNvSpPr/>
              <p:nvPr/>
            </p:nvSpPr>
            <p:spPr>
              <a:xfrm rot="18900000">
                <a:off x="7141844" y="2033906"/>
                <a:ext cx="207034" cy="10003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76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6764"/>
                    </a:lnTo>
                    <a:cubicBezTo>
                      <a:pt x="0" y="6764"/>
                      <a:pt x="0" y="14760"/>
                      <a:pt x="0" y="1476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Shape 978"/>
              <p:cNvSpPr/>
              <p:nvPr/>
            </p:nvSpPr>
            <p:spPr>
              <a:xfrm flipH="1">
                <a:off x="6968679" y="2110414"/>
                <a:ext cx="3679607" cy="7060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17483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Shape 979"/>
            <p:cNvSpPr/>
            <p:nvPr/>
          </p:nvSpPr>
          <p:spPr>
            <a:xfrm>
              <a:off x="10055968" y="2380843"/>
              <a:ext cx="240912" cy="160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10566" y="4003243"/>
            <a:ext cx="4037720" cy="1274939"/>
            <a:chOff x="6610566" y="4003243"/>
            <a:chExt cx="4037720" cy="1274939"/>
          </a:xfrm>
        </p:grpSpPr>
        <p:grpSp>
          <p:nvGrpSpPr>
            <p:cNvPr id="6" name="Group 5"/>
            <p:cNvGrpSpPr/>
            <p:nvPr/>
          </p:nvGrpSpPr>
          <p:grpSpPr>
            <a:xfrm>
              <a:off x="6610566" y="4003243"/>
              <a:ext cx="4037720" cy="1274939"/>
              <a:chOff x="6610566" y="4003243"/>
              <a:chExt cx="4037720" cy="1274939"/>
            </a:xfrm>
          </p:grpSpPr>
          <p:sp>
            <p:nvSpPr>
              <p:cNvPr id="33" name="Shape 946"/>
              <p:cNvSpPr/>
              <p:nvPr/>
            </p:nvSpPr>
            <p:spPr>
              <a:xfrm rot="18900000">
                <a:off x="6610566" y="4003243"/>
                <a:ext cx="495752" cy="9174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7" h="21445" extrusionOk="0">
                    <a:moveTo>
                      <a:pt x="20462" y="8137"/>
                    </a:moveTo>
                    <a:lnTo>
                      <a:pt x="11670" y="466"/>
                    </a:lnTo>
                    <a:cubicBezTo>
                      <a:pt x="10957" y="-155"/>
                      <a:pt x="9791" y="-155"/>
                      <a:pt x="9079" y="466"/>
                    </a:cubicBezTo>
                    <a:lnTo>
                      <a:pt x="286" y="8137"/>
                    </a:lnTo>
                    <a:cubicBezTo>
                      <a:pt x="-426" y="8759"/>
                      <a:pt x="239" y="9267"/>
                      <a:pt x="1763" y="9267"/>
                    </a:cubicBezTo>
                    <a:lnTo>
                      <a:pt x="2612" y="9267"/>
                    </a:lnTo>
                    <a:lnTo>
                      <a:pt x="2612" y="21445"/>
                    </a:lnTo>
                    <a:lnTo>
                      <a:pt x="18136" y="21445"/>
                    </a:lnTo>
                    <a:lnTo>
                      <a:pt x="18136" y="9267"/>
                    </a:lnTo>
                    <a:lnTo>
                      <a:pt x="18985" y="9267"/>
                    </a:lnTo>
                    <a:cubicBezTo>
                      <a:pt x="20510" y="9267"/>
                      <a:pt x="21174" y="8759"/>
                      <a:pt x="20462" y="8137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Shape 947"/>
              <p:cNvSpPr/>
              <p:nvPr/>
            </p:nvSpPr>
            <p:spPr>
              <a:xfrm rot="18900000">
                <a:off x="6745188" y="4751909"/>
                <a:ext cx="1000339" cy="207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4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14837" y="0"/>
                    </a:lnTo>
                    <a:cubicBezTo>
                      <a:pt x="14837" y="0"/>
                      <a:pt x="6841" y="0"/>
                      <a:pt x="68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Shape 983"/>
              <p:cNvSpPr/>
              <p:nvPr/>
            </p:nvSpPr>
            <p:spPr>
              <a:xfrm rot="10800000">
                <a:off x="6968679" y="4572134"/>
                <a:ext cx="3679607" cy="706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17483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4" name="Group 988"/>
            <p:cNvGrpSpPr/>
            <p:nvPr/>
          </p:nvGrpSpPr>
          <p:grpSpPr>
            <a:xfrm>
              <a:off x="10046405" y="4802505"/>
              <a:ext cx="260038" cy="252237"/>
              <a:chOff x="0" y="0"/>
              <a:chExt cx="522094" cy="506430"/>
            </a:xfrm>
          </p:grpSpPr>
          <p:sp>
            <p:nvSpPr>
              <p:cNvPr id="75" name="Shape 985"/>
              <p:cNvSpPr/>
              <p:nvPr/>
            </p:nvSpPr>
            <p:spPr>
              <a:xfrm>
                <a:off x="120341" y="240683"/>
                <a:ext cx="160638" cy="265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99" y="281"/>
                    </a:moveTo>
                    <a:lnTo>
                      <a:pt x="16199" y="15073"/>
                    </a:lnTo>
                    <a:cubicBezTo>
                      <a:pt x="16199" y="15923"/>
                      <a:pt x="15651" y="16679"/>
                      <a:pt x="14556" y="17342"/>
                    </a:cubicBezTo>
                    <a:cubicBezTo>
                      <a:pt x="13459" y="18005"/>
                      <a:pt x="12207" y="18336"/>
                      <a:pt x="10801" y="18336"/>
                    </a:cubicBezTo>
                    <a:cubicBezTo>
                      <a:pt x="9395" y="18336"/>
                      <a:pt x="8144" y="18005"/>
                      <a:pt x="7047" y="17342"/>
                    </a:cubicBezTo>
                    <a:cubicBezTo>
                      <a:pt x="5949" y="16679"/>
                      <a:pt x="5401" y="15923"/>
                      <a:pt x="5401" y="15073"/>
                    </a:cubicBezTo>
                    <a:cubicBezTo>
                      <a:pt x="5401" y="14629"/>
                      <a:pt x="5133" y="14247"/>
                      <a:pt x="4599" y="13925"/>
                    </a:cubicBezTo>
                    <a:cubicBezTo>
                      <a:pt x="4063" y="13601"/>
                      <a:pt x="3431" y="13440"/>
                      <a:pt x="2700" y="13440"/>
                    </a:cubicBezTo>
                    <a:cubicBezTo>
                      <a:pt x="1970" y="13440"/>
                      <a:pt x="1335" y="13601"/>
                      <a:pt x="801" y="13925"/>
                    </a:cubicBezTo>
                    <a:cubicBezTo>
                      <a:pt x="268" y="14247"/>
                      <a:pt x="0" y="14629"/>
                      <a:pt x="0" y="15073"/>
                    </a:cubicBezTo>
                    <a:cubicBezTo>
                      <a:pt x="0" y="16841"/>
                      <a:pt x="1070" y="18369"/>
                      <a:pt x="3206" y="19662"/>
                    </a:cubicBezTo>
                    <a:cubicBezTo>
                      <a:pt x="5345" y="20955"/>
                      <a:pt x="7876" y="21600"/>
                      <a:pt x="10801" y="21600"/>
                    </a:cubicBezTo>
                    <a:cubicBezTo>
                      <a:pt x="13724" y="21600"/>
                      <a:pt x="16258" y="20955"/>
                      <a:pt x="18394" y="19662"/>
                    </a:cubicBezTo>
                    <a:cubicBezTo>
                      <a:pt x="20530" y="18369"/>
                      <a:pt x="21600" y="16841"/>
                      <a:pt x="21600" y="15073"/>
                    </a:cubicBezTo>
                    <a:lnTo>
                      <a:pt x="21600" y="281"/>
                    </a:lnTo>
                    <a:cubicBezTo>
                      <a:pt x="20672" y="95"/>
                      <a:pt x="19772" y="0"/>
                      <a:pt x="18900" y="0"/>
                    </a:cubicBezTo>
                    <a:cubicBezTo>
                      <a:pt x="18030" y="0"/>
                      <a:pt x="17127" y="95"/>
                      <a:pt x="16199" y="281"/>
                    </a:cubicBezTo>
                    <a:cubicBezTo>
                      <a:pt x="16199" y="281"/>
                      <a:pt x="16199" y="281"/>
                      <a:pt x="16199" y="2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Shape 986"/>
              <p:cNvSpPr/>
              <p:nvPr/>
            </p:nvSpPr>
            <p:spPr>
              <a:xfrm>
                <a:off x="240683" y="0"/>
                <a:ext cx="40165" cy="50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8535"/>
                    </a:lnTo>
                    <a:cubicBezTo>
                      <a:pt x="21600" y="6225"/>
                      <a:pt x="20528" y="4219"/>
                      <a:pt x="18394" y="2533"/>
                    </a:cubicBezTo>
                    <a:cubicBezTo>
                      <a:pt x="16261" y="847"/>
                      <a:pt x="13722" y="0"/>
                      <a:pt x="10800" y="0"/>
                    </a:cubicBezTo>
                    <a:cubicBezTo>
                      <a:pt x="7878" y="0"/>
                      <a:pt x="5349" y="847"/>
                      <a:pt x="3206" y="2533"/>
                    </a:cubicBezTo>
                    <a:cubicBezTo>
                      <a:pt x="1072" y="4229"/>
                      <a:pt x="0" y="6225"/>
                      <a:pt x="0" y="8535"/>
                    </a:cubicBezTo>
                    <a:lnTo>
                      <a:pt x="0" y="21600"/>
                    </a:lnTo>
                    <a:cubicBezTo>
                      <a:pt x="4733" y="21424"/>
                      <a:pt x="8322" y="21336"/>
                      <a:pt x="10800" y="21336"/>
                    </a:cubicBezTo>
                    <a:cubicBezTo>
                      <a:pt x="13278" y="21336"/>
                      <a:pt x="16878" y="21424"/>
                      <a:pt x="2160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5358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Shape 987"/>
              <p:cNvSpPr/>
              <p:nvPr/>
            </p:nvSpPr>
            <p:spPr>
              <a:xfrm>
                <a:off x="0" y="62577"/>
                <a:ext cx="522095" cy="2296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7" y="17469"/>
                    </a:moveTo>
                    <a:cubicBezTo>
                      <a:pt x="21300" y="14754"/>
                      <a:pt x="20801" y="12280"/>
                      <a:pt x="20087" y="10046"/>
                    </a:cubicBezTo>
                    <a:cubicBezTo>
                      <a:pt x="19373" y="7815"/>
                      <a:pt x="18532" y="5976"/>
                      <a:pt x="17563" y="4529"/>
                    </a:cubicBezTo>
                    <a:cubicBezTo>
                      <a:pt x="16593" y="3084"/>
                      <a:pt x="15527" y="1967"/>
                      <a:pt x="14363" y="1180"/>
                    </a:cubicBezTo>
                    <a:cubicBezTo>
                      <a:pt x="13199" y="393"/>
                      <a:pt x="12011" y="0"/>
                      <a:pt x="10800" y="0"/>
                    </a:cubicBezTo>
                    <a:cubicBezTo>
                      <a:pt x="9155" y="0"/>
                      <a:pt x="7596" y="668"/>
                      <a:pt x="6120" y="2006"/>
                    </a:cubicBezTo>
                    <a:cubicBezTo>
                      <a:pt x="4645" y="3345"/>
                      <a:pt x="3355" y="5355"/>
                      <a:pt x="2252" y="8041"/>
                    </a:cubicBezTo>
                    <a:cubicBezTo>
                      <a:pt x="1149" y="10726"/>
                      <a:pt x="402" y="13868"/>
                      <a:pt x="13" y="17469"/>
                    </a:cubicBezTo>
                    <a:cubicBezTo>
                      <a:pt x="5" y="17507"/>
                      <a:pt x="0" y="17576"/>
                      <a:pt x="0" y="17675"/>
                    </a:cubicBezTo>
                    <a:cubicBezTo>
                      <a:pt x="0" y="17930"/>
                      <a:pt x="41" y="18152"/>
                      <a:pt x="124" y="18339"/>
                    </a:cubicBezTo>
                    <a:cubicBezTo>
                      <a:pt x="205" y="18526"/>
                      <a:pt x="303" y="18618"/>
                      <a:pt x="415" y="18618"/>
                    </a:cubicBezTo>
                    <a:cubicBezTo>
                      <a:pt x="510" y="18618"/>
                      <a:pt x="610" y="18521"/>
                      <a:pt x="714" y="18324"/>
                    </a:cubicBezTo>
                    <a:cubicBezTo>
                      <a:pt x="1138" y="17419"/>
                      <a:pt x="1540" y="16740"/>
                      <a:pt x="1921" y="16287"/>
                    </a:cubicBezTo>
                    <a:cubicBezTo>
                      <a:pt x="2302" y="15836"/>
                      <a:pt x="2743" y="15610"/>
                      <a:pt x="3245" y="15610"/>
                    </a:cubicBezTo>
                    <a:cubicBezTo>
                      <a:pt x="3834" y="15610"/>
                      <a:pt x="4388" y="15974"/>
                      <a:pt x="4906" y="16701"/>
                    </a:cubicBezTo>
                    <a:cubicBezTo>
                      <a:pt x="5426" y="17428"/>
                      <a:pt x="5872" y="18383"/>
                      <a:pt x="6244" y="19563"/>
                    </a:cubicBezTo>
                    <a:cubicBezTo>
                      <a:pt x="6304" y="19760"/>
                      <a:pt x="6380" y="20035"/>
                      <a:pt x="6471" y="20388"/>
                    </a:cubicBezTo>
                    <a:cubicBezTo>
                      <a:pt x="6562" y="20744"/>
                      <a:pt x="6625" y="20979"/>
                      <a:pt x="6659" y="21097"/>
                    </a:cubicBezTo>
                    <a:cubicBezTo>
                      <a:pt x="6754" y="21432"/>
                      <a:pt x="6875" y="21600"/>
                      <a:pt x="7022" y="21600"/>
                    </a:cubicBezTo>
                    <a:cubicBezTo>
                      <a:pt x="7178" y="21600"/>
                      <a:pt x="7304" y="21432"/>
                      <a:pt x="7399" y="21097"/>
                    </a:cubicBezTo>
                    <a:cubicBezTo>
                      <a:pt x="7434" y="20979"/>
                      <a:pt x="7496" y="20744"/>
                      <a:pt x="7587" y="20388"/>
                    </a:cubicBezTo>
                    <a:cubicBezTo>
                      <a:pt x="7678" y="20035"/>
                      <a:pt x="7754" y="19760"/>
                      <a:pt x="7814" y="19563"/>
                    </a:cubicBezTo>
                    <a:cubicBezTo>
                      <a:pt x="8186" y="18383"/>
                      <a:pt x="8630" y="17428"/>
                      <a:pt x="9145" y="16701"/>
                    </a:cubicBezTo>
                    <a:cubicBezTo>
                      <a:pt x="9660" y="15974"/>
                      <a:pt x="10211" y="15610"/>
                      <a:pt x="10800" y="15610"/>
                    </a:cubicBezTo>
                    <a:cubicBezTo>
                      <a:pt x="11388" y="15610"/>
                      <a:pt x="11940" y="15972"/>
                      <a:pt x="12455" y="16701"/>
                    </a:cubicBezTo>
                    <a:cubicBezTo>
                      <a:pt x="12970" y="17428"/>
                      <a:pt x="13414" y="18383"/>
                      <a:pt x="13786" y="19563"/>
                    </a:cubicBezTo>
                    <a:cubicBezTo>
                      <a:pt x="13846" y="19760"/>
                      <a:pt x="13922" y="20035"/>
                      <a:pt x="14013" y="20388"/>
                    </a:cubicBezTo>
                    <a:cubicBezTo>
                      <a:pt x="14104" y="20744"/>
                      <a:pt x="14166" y="20979"/>
                      <a:pt x="14201" y="21097"/>
                    </a:cubicBezTo>
                    <a:cubicBezTo>
                      <a:pt x="14296" y="21432"/>
                      <a:pt x="14421" y="21600"/>
                      <a:pt x="14578" y="21600"/>
                    </a:cubicBezTo>
                    <a:cubicBezTo>
                      <a:pt x="14725" y="21600"/>
                      <a:pt x="14845" y="21432"/>
                      <a:pt x="14941" y="21097"/>
                    </a:cubicBezTo>
                    <a:cubicBezTo>
                      <a:pt x="14975" y="20979"/>
                      <a:pt x="15038" y="20744"/>
                      <a:pt x="15129" y="20388"/>
                    </a:cubicBezTo>
                    <a:cubicBezTo>
                      <a:pt x="15220" y="20035"/>
                      <a:pt x="15296" y="19760"/>
                      <a:pt x="15356" y="19563"/>
                    </a:cubicBezTo>
                    <a:cubicBezTo>
                      <a:pt x="15729" y="18383"/>
                      <a:pt x="16175" y="17428"/>
                      <a:pt x="16694" y="16701"/>
                    </a:cubicBezTo>
                    <a:cubicBezTo>
                      <a:pt x="17212" y="15972"/>
                      <a:pt x="17766" y="15610"/>
                      <a:pt x="18355" y="15610"/>
                    </a:cubicBezTo>
                    <a:cubicBezTo>
                      <a:pt x="18857" y="15610"/>
                      <a:pt x="19298" y="15836"/>
                      <a:pt x="19679" y="16287"/>
                    </a:cubicBezTo>
                    <a:cubicBezTo>
                      <a:pt x="20060" y="16740"/>
                      <a:pt x="20462" y="17419"/>
                      <a:pt x="20886" y="18324"/>
                    </a:cubicBezTo>
                    <a:cubicBezTo>
                      <a:pt x="20990" y="18521"/>
                      <a:pt x="21090" y="18618"/>
                      <a:pt x="21185" y="18618"/>
                    </a:cubicBezTo>
                    <a:cubicBezTo>
                      <a:pt x="21297" y="18618"/>
                      <a:pt x="21395" y="18526"/>
                      <a:pt x="21477" y="18339"/>
                    </a:cubicBezTo>
                    <a:cubicBezTo>
                      <a:pt x="21559" y="18152"/>
                      <a:pt x="21600" y="17930"/>
                      <a:pt x="21600" y="17675"/>
                    </a:cubicBezTo>
                    <a:cubicBezTo>
                      <a:pt x="21600" y="17576"/>
                      <a:pt x="21595" y="17507"/>
                      <a:pt x="21587" y="17469"/>
                    </a:cubicBezTo>
                    <a:cubicBezTo>
                      <a:pt x="21587" y="17469"/>
                      <a:pt x="21587" y="17469"/>
                      <a:pt x="21587" y="1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8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293890" y="2353709"/>
            <a:ext cx="1792107" cy="26776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288482" y="2950757"/>
            <a:ext cx="2071947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293890" y="4810273"/>
            <a:ext cx="1792107" cy="26776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8111647" y="2353709"/>
            <a:ext cx="1792107" cy="267765"/>
          </a:xfrm>
        </p:spPr>
        <p:txBody>
          <a:bodyPr anchor="ctr">
            <a:noAutofit/>
          </a:bodyPr>
          <a:lstStyle/>
          <a:p>
            <a:pPr marL="0" indent="0" algn="r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8111647" y="4810273"/>
            <a:ext cx="1792107" cy="26776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288482" y="5417897"/>
            <a:ext cx="2071947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831836" y="2950757"/>
            <a:ext cx="2071947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831836" y="5417897"/>
            <a:ext cx="2071947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917513" y="3555740"/>
            <a:ext cx="335006" cy="370513"/>
            <a:chOff x="7663382" y="3761374"/>
            <a:chExt cx="335006" cy="370513"/>
          </a:xfrm>
        </p:grpSpPr>
        <p:sp>
          <p:nvSpPr>
            <p:cNvPr id="53" name="Shape 963"/>
            <p:cNvSpPr/>
            <p:nvPr/>
          </p:nvSpPr>
          <p:spPr>
            <a:xfrm>
              <a:off x="7670124" y="3977126"/>
              <a:ext cx="324496" cy="154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469" extrusionOk="0">
                  <a:moveTo>
                    <a:pt x="20191" y="194"/>
                  </a:moveTo>
                  <a:cubicBezTo>
                    <a:pt x="19706" y="-131"/>
                    <a:pt x="19230" y="-47"/>
                    <a:pt x="18765" y="439"/>
                  </a:cubicBezTo>
                  <a:cubicBezTo>
                    <a:pt x="18299" y="925"/>
                    <a:pt x="17989" y="1699"/>
                    <a:pt x="17834" y="2755"/>
                  </a:cubicBezTo>
                  <a:cubicBezTo>
                    <a:pt x="17351" y="6007"/>
                    <a:pt x="16453" y="8641"/>
                    <a:pt x="15144" y="10651"/>
                  </a:cubicBezTo>
                  <a:cubicBezTo>
                    <a:pt x="13835" y="12664"/>
                    <a:pt x="12366" y="13669"/>
                    <a:pt x="10738" y="13669"/>
                  </a:cubicBezTo>
                  <a:cubicBezTo>
                    <a:pt x="9110" y="13669"/>
                    <a:pt x="7641" y="12660"/>
                    <a:pt x="6332" y="10651"/>
                  </a:cubicBezTo>
                  <a:cubicBezTo>
                    <a:pt x="5023" y="8638"/>
                    <a:pt x="4127" y="6007"/>
                    <a:pt x="3642" y="2755"/>
                  </a:cubicBezTo>
                  <a:cubicBezTo>
                    <a:pt x="3487" y="1699"/>
                    <a:pt x="3182" y="929"/>
                    <a:pt x="2725" y="439"/>
                  </a:cubicBezTo>
                  <a:cubicBezTo>
                    <a:pt x="2270" y="-47"/>
                    <a:pt x="1800" y="-131"/>
                    <a:pt x="1315" y="194"/>
                  </a:cubicBezTo>
                  <a:cubicBezTo>
                    <a:pt x="811" y="519"/>
                    <a:pt x="443" y="1159"/>
                    <a:pt x="210" y="2116"/>
                  </a:cubicBezTo>
                  <a:cubicBezTo>
                    <a:pt x="-24" y="3070"/>
                    <a:pt x="-62" y="4056"/>
                    <a:pt x="93" y="5072"/>
                  </a:cubicBezTo>
                  <a:cubicBezTo>
                    <a:pt x="811" y="9989"/>
                    <a:pt x="2148" y="13954"/>
                    <a:pt x="4107" y="16960"/>
                  </a:cubicBezTo>
                  <a:cubicBezTo>
                    <a:pt x="6065" y="19967"/>
                    <a:pt x="8275" y="21469"/>
                    <a:pt x="10738" y="21469"/>
                  </a:cubicBezTo>
                  <a:cubicBezTo>
                    <a:pt x="13201" y="21469"/>
                    <a:pt x="15411" y="19967"/>
                    <a:pt x="17370" y="16960"/>
                  </a:cubicBezTo>
                  <a:cubicBezTo>
                    <a:pt x="19326" y="13950"/>
                    <a:pt x="20665" y="9989"/>
                    <a:pt x="21383" y="5072"/>
                  </a:cubicBezTo>
                  <a:cubicBezTo>
                    <a:pt x="21538" y="4056"/>
                    <a:pt x="21500" y="3070"/>
                    <a:pt x="21266" y="2116"/>
                  </a:cubicBezTo>
                  <a:cubicBezTo>
                    <a:pt x="21033" y="1159"/>
                    <a:pt x="20673" y="523"/>
                    <a:pt x="20191" y="194"/>
                  </a:cubicBezTo>
                  <a:cubicBezTo>
                    <a:pt x="20191" y="194"/>
                    <a:pt x="20191" y="194"/>
                    <a:pt x="20191" y="19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Shape 964"/>
            <p:cNvSpPr/>
            <p:nvPr/>
          </p:nvSpPr>
          <p:spPr>
            <a:xfrm>
              <a:off x="7663382" y="3761374"/>
              <a:ext cx="112512" cy="112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3783" y="21600"/>
                    <a:pt x="16326" y="20543"/>
                    <a:pt x="18435" y="18435"/>
                  </a:cubicBezTo>
                  <a:cubicBezTo>
                    <a:pt x="20543" y="16326"/>
                    <a:pt x="21600" y="13783"/>
                    <a:pt x="21600" y="10800"/>
                  </a:cubicBezTo>
                  <a:cubicBezTo>
                    <a:pt x="21600" y="7817"/>
                    <a:pt x="20543" y="5274"/>
                    <a:pt x="18435" y="3165"/>
                  </a:cubicBezTo>
                  <a:cubicBezTo>
                    <a:pt x="16326" y="1057"/>
                    <a:pt x="13783" y="0"/>
                    <a:pt x="10800" y="0"/>
                  </a:cubicBezTo>
                  <a:cubicBezTo>
                    <a:pt x="7822" y="0"/>
                    <a:pt x="5274" y="1057"/>
                    <a:pt x="3165" y="3165"/>
                  </a:cubicBezTo>
                  <a:cubicBezTo>
                    <a:pt x="1057" y="5274"/>
                    <a:pt x="0" y="7817"/>
                    <a:pt x="0" y="10800"/>
                  </a:cubicBezTo>
                  <a:cubicBezTo>
                    <a:pt x="0" y="13783"/>
                    <a:pt x="1057" y="16326"/>
                    <a:pt x="3165" y="18435"/>
                  </a:cubicBezTo>
                  <a:cubicBezTo>
                    <a:pt x="5274" y="20543"/>
                    <a:pt x="7822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Shape 965"/>
            <p:cNvSpPr/>
            <p:nvPr/>
          </p:nvSpPr>
          <p:spPr>
            <a:xfrm>
              <a:off x="7885876" y="3761374"/>
              <a:ext cx="112512" cy="112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822" y="0"/>
                    <a:pt x="5274" y="1057"/>
                    <a:pt x="3165" y="3165"/>
                  </a:cubicBezTo>
                  <a:cubicBezTo>
                    <a:pt x="1057" y="5274"/>
                    <a:pt x="0" y="7817"/>
                    <a:pt x="0" y="10800"/>
                  </a:cubicBezTo>
                  <a:cubicBezTo>
                    <a:pt x="0" y="13783"/>
                    <a:pt x="1057" y="16326"/>
                    <a:pt x="3165" y="18435"/>
                  </a:cubicBezTo>
                  <a:cubicBezTo>
                    <a:pt x="5274" y="20543"/>
                    <a:pt x="7822" y="21600"/>
                    <a:pt x="10800" y="21600"/>
                  </a:cubicBezTo>
                  <a:cubicBezTo>
                    <a:pt x="13778" y="21600"/>
                    <a:pt x="16326" y="20543"/>
                    <a:pt x="18435" y="18435"/>
                  </a:cubicBezTo>
                  <a:cubicBezTo>
                    <a:pt x="20543" y="16326"/>
                    <a:pt x="21600" y="13783"/>
                    <a:pt x="21600" y="10800"/>
                  </a:cubicBezTo>
                  <a:cubicBezTo>
                    <a:pt x="21600" y="7817"/>
                    <a:pt x="20543" y="5274"/>
                    <a:pt x="18435" y="3165"/>
                  </a:cubicBezTo>
                  <a:cubicBezTo>
                    <a:pt x="16326" y="1057"/>
                    <a:pt x="13778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6" grpId="0" animBg="1"/>
      <p:bldP spid="78" grpId="0" build="p"/>
      <p:bldP spid="79" grpId="0"/>
      <p:bldP spid="80" grpId="0" build="p"/>
      <p:bldP spid="81" grpId="0" build="p"/>
      <p:bldP spid="82" grpId="0" build="p"/>
      <p:bldP spid="83" grpId="0"/>
      <p:bldP spid="84" grpId="0"/>
      <p:bldP spid="8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/>
        </p:nvGraphicFramePr>
        <p:xfrm>
          <a:off x="1043354" y="1705708"/>
          <a:ext cx="10050789" cy="4885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9" name="Rectangle 8"/>
          <p:cNvSpPr/>
          <p:nvPr/>
        </p:nvSpPr>
        <p:spPr>
          <a:xfrm>
            <a:off x="1544361" y="4758205"/>
            <a:ext cx="26552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i="0" dirty="0">
                <a:solidFill>
                  <a:schemeClr val="tx2">
                    <a:lumMod val="50000"/>
                  </a:schemeClr>
                </a:solidFill>
                <a:effectLst/>
                <a:ea typeface="微软雅黑" panose="020B0503020204020204" pitchFamily="34" charset="-122"/>
              </a:rPr>
              <a:t>单击此处编辑您要的内容，建议您在展示时采用微软雅黑字体单击此处编辑您要的内容，建议您在展示时采用微软雅黑字体</a:t>
            </a:r>
            <a:endParaRPr lang="en-US" sz="1100" b="0" i="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4362" y="4281117"/>
            <a:ext cx="265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  <a:ea typeface="微软雅黑" panose="020B0503020204020204" pitchFamily="34" charset="-122"/>
              </a:rPr>
              <a:t>添加你的标题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18873" y="3976843"/>
            <a:ext cx="26552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i="0" dirty="0">
                <a:solidFill>
                  <a:schemeClr val="tx2">
                    <a:lumMod val="50000"/>
                  </a:schemeClr>
                </a:solidFill>
                <a:effectLst/>
                <a:ea typeface="微软雅黑" panose="020B0503020204020204" pitchFamily="34" charset="-122"/>
              </a:rPr>
              <a:t>单击此处编辑您要的内容，建议您在展示时采用微软雅黑字体单击此处编辑您要的内容，建议您在展示时采用微软雅黑字体</a:t>
            </a:r>
            <a:endParaRPr lang="en-US" sz="1100" b="0" i="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18874" y="3499755"/>
            <a:ext cx="265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  <a:ea typeface="微软雅黑" panose="020B0503020204020204" pitchFamily="34" charset="-122"/>
              </a:rPr>
              <a:t>添加你的标题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93385" y="3107877"/>
            <a:ext cx="26552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i="0" dirty="0">
                <a:solidFill>
                  <a:schemeClr val="tx2">
                    <a:lumMod val="50000"/>
                  </a:schemeClr>
                </a:solidFill>
                <a:effectLst/>
                <a:ea typeface="微软雅黑" panose="020B0503020204020204" pitchFamily="34" charset="-122"/>
              </a:rPr>
              <a:t>单击此处编辑您要的内容，建议您在展示时采用微软雅黑字体单击此处编辑您要的内容，建议您在展示时采用微软雅黑字体</a:t>
            </a:r>
            <a:endParaRPr lang="en-US" sz="1100" b="0" i="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3386" y="2630790"/>
            <a:ext cx="265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  <a:ea typeface="微软雅黑" panose="020B0503020204020204" pitchFamily="34" charset="-122"/>
              </a:rPr>
              <a:t>添加你的标题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>
              <a:defRPr/>
            </a:pPr>
            <a:r>
              <a:rPr lang="en-US" altLang="zh-CN" sz="40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03/</a:t>
            </a:r>
            <a:r>
              <a:rPr lang="zh-CN" altLang="en-US" sz="4000" b="1" dirty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文献综述与反思</a:t>
            </a:r>
            <a:endParaRPr lang="zh-CN" altLang="en-US" sz="40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384" y="1906865"/>
            <a:ext cx="2176434" cy="3909477"/>
          </a:xfrm>
          <a:prstGeom prst="rect">
            <a:avLst/>
          </a:prstGeom>
        </p:spPr>
      </p:pic>
      <p:pic>
        <p:nvPicPr>
          <p:cNvPr id="29" name="Picture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181" y="1906865"/>
            <a:ext cx="2176434" cy="3909477"/>
          </a:xfrm>
          <a:prstGeom prst="rect">
            <a:avLst/>
          </a:prstGeom>
        </p:spPr>
      </p:pic>
      <p:pic>
        <p:nvPicPr>
          <p:cNvPr id="31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835" y="1531698"/>
            <a:ext cx="2500329" cy="44912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2050" r="32146"/>
          <a:stretch>
            <a:fillRect/>
          </a:stretch>
        </p:blipFill>
        <p:spPr>
          <a:xfrm>
            <a:off x="5207392" y="2049747"/>
            <a:ext cx="1856790" cy="32702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l="67508"/>
          <a:stretch>
            <a:fillRect/>
          </a:stretch>
        </p:blipFill>
        <p:spPr>
          <a:xfrm>
            <a:off x="3912900" y="2390390"/>
            <a:ext cx="1219748" cy="28238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 l="30080" r="21554"/>
          <a:stretch>
            <a:fillRect/>
          </a:stretch>
        </p:blipFill>
        <p:spPr>
          <a:xfrm>
            <a:off x="7153835" y="2408498"/>
            <a:ext cx="1194530" cy="2854498"/>
          </a:xfrm>
          <a:prstGeom prst="rect">
            <a:avLst/>
          </a:prstGeom>
        </p:spPr>
      </p:pic>
      <p:sp>
        <p:nvSpPr>
          <p:cNvPr id="17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14"/>
          <p:cNvSpPr/>
          <p:nvPr/>
        </p:nvSpPr>
        <p:spPr>
          <a:xfrm>
            <a:off x="8593819" y="2279984"/>
            <a:ext cx="291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34" name="TextBox 15"/>
          <p:cNvSpPr txBox="1"/>
          <p:nvPr/>
        </p:nvSpPr>
        <p:spPr>
          <a:xfrm>
            <a:off x="8593819" y="1858128"/>
            <a:ext cx="170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20"/>
          <p:cNvSpPr/>
          <p:nvPr/>
        </p:nvSpPr>
        <p:spPr>
          <a:xfrm>
            <a:off x="713137" y="2278869"/>
            <a:ext cx="291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40" name="TextBox 21"/>
          <p:cNvSpPr txBox="1"/>
          <p:nvPr/>
        </p:nvSpPr>
        <p:spPr>
          <a:xfrm>
            <a:off x="2051395" y="1857012"/>
            <a:ext cx="157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14"/>
          <p:cNvSpPr/>
          <p:nvPr/>
        </p:nvSpPr>
        <p:spPr>
          <a:xfrm>
            <a:off x="8564511" y="3800545"/>
            <a:ext cx="291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47" name="TextBox 15"/>
          <p:cNvSpPr txBox="1"/>
          <p:nvPr/>
        </p:nvSpPr>
        <p:spPr>
          <a:xfrm>
            <a:off x="8564511" y="3378689"/>
            <a:ext cx="170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20"/>
          <p:cNvSpPr/>
          <p:nvPr/>
        </p:nvSpPr>
        <p:spPr>
          <a:xfrm>
            <a:off x="683829" y="3799430"/>
            <a:ext cx="291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50" name="TextBox 21"/>
          <p:cNvSpPr txBox="1"/>
          <p:nvPr/>
        </p:nvSpPr>
        <p:spPr>
          <a:xfrm>
            <a:off x="2022087" y="3377573"/>
            <a:ext cx="157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Rectangle 14"/>
          <p:cNvSpPr/>
          <p:nvPr/>
        </p:nvSpPr>
        <p:spPr>
          <a:xfrm>
            <a:off x="8564511" y="5321105"/>
            <a:ext cx="291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53" name="TextBox 15"/>
          <p:cNvSpPr txBox="1"/>
          <p:nvPr/>
        </p:nvSpPr>
        <p:spPr>
          <a:xfrm>
            <a:off x="8564511" y="4899249"/>
            <a:ext cx="170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Rectangle 20"/>
          <p:cNvSpPr/>
          <p:nvPr/>
        </p:nvSpPr>
        <p:spPr>
          <a:xfrm>
            <a:off x="683829" y="5319990"/>
            <a:ext cx="291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56" name="TextBox 21"/>
          <p:cNvSpPr txBox="1"/>
          <p:nvPr/>
        </p:nvSpPr>
        <p:spPr>
          <a:xfrm>
            <a:off x="2022087" y="4898133"/>
            <a:ext cx="157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76"/>
          <p:cNvSpPr/>
          <p:nvPr/>
        </p:nvSpPr>
        <p:spPr bwMode="auto">
          <a:xfrm>
            <a:off x="6935174" y="3023797"/>
            <a:ext cx="2277533" cy="2275417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77"/>
          <p:cNvSpPr/>
          <p:nvPr/>
        </p:nvSpPr>
        <p:spPr bwMode="auto">
          <a:xfrm>
            <a:off x="8611281" y="2422664"/>
            <a:ext cx="2277533" cy="2275417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24" name="Freeform 76"/>
          <p:cNvSpPr/>
          <p:nvPr/>
        </p:nvSpPr>
        <p:spPr bwMode="auto">
          <a:xfrm>
            <a:off x="3577872" y="3023797"/>
            <a:ext cx="2277533" cy="2275417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25" name="Freeform 77"/>
          <p:cNvSpPr/>
          <p:nvPr/>
        </p:nvSpPr>
        <p:spPr bwMode="auto">
          <a:xfrm>
            <a:off x="1881459" y="2422664"/>
            <a:ext cx="2277533" cy="2275417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 Placeholder 3"/>
          <p:cNvSpPr txBox="1"/>
          <p:nvPr/>
        </p:nvSpPr>
        <p:spPr>
          <a:xfrm>
            <a:off x="2497970" y="3605756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 Placeholder 3"/>
          <p:cNvSpPr txBox="1"/>
          <p:nvPr/>
        </p:nvSpPr>
        <p:spPr>
          <a:xfrm>
            <a:off x="4184931" y="3605756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77"/>
          <p:cNvSpPr/>
          <p:nvPr/>
        </p:nvSpPr>
        <p:spPr bwMode="auto">
          <a:xfrm>
            <a:off x="5259068" y="2422664"/>
            <a:ext cx="2277533" cy="2275417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5870978" y="3605756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 Placeholder 3"/>
          <p:cNvSpPr txBox="1"/>
          <p:nvPr/>
        </p:nvSpPr>
        <p:spPr>
          <a:xfrm>
            <a:off x="7577708" y="3605756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 rtl="1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9188128" y="3635520"/>
            <a:ext cx="506550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 rtl="1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17677" y="1232664"/>
            <a:ext cx="2386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03186" y="1654633"/>
            <a:ext cx="281539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8269817" y="1232664"/>
            <a:ext cx="2386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0"/>
          <p:cNvSpPr txBox="1"/>
          <p:nvPr/>
        </p:nvSpPr>
        <p:spPr>
          <a:xfrm>
            <a:off x="8084258" y="1654633"/>
            <a:ext cx="2757526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0"/>
          <p:cNvSpPr txBox="1"/>
          <p:nvPr/>
        </p:nvSpPr>
        <p:spPr>
          <a:xfrm>
            <a:off x="6604262" y="5299214"/>
            <a:ext cx="2386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20"/>
          <p:cNvSpPr txBox="1"/>
          <p:nvPr/>
        </p:nvSpPr>
        <p:spPr>
          <a:xfrm>
            <a:off x="6377528" y="5721183"/>
            <a:ext cx="2839876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0"/>
          <p:cNvSpPr txBox="1"/>
          <p:nvPr/>
        </p:nvSpPr>
        <p:spPr>
          <a:xfrm>
            <a:off x="4911936" y="1232664"/>
            <a:ext cx="2386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0"/>
          <p:cNvSpPr txBox="1"/>
          <p:nvPr/>
        </p:nvSpPr>
        <p:spPr>
          <a:xfrm>
            <a:off x="4726444" y="1654633"/>
            <a:ext cx="2757393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20"/>
          <p:cNvSpPr txBox="1"/>
          <p:nvPr/>
        </p:nvSpPr>
        <p:spPr>
          <a:xfrm>
            <a:off x="3263067" y="5299214"/>
            <a:ext cx="2386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20"/>
          <p:cNvSpPr txBox="1"/>
          <p:nvPr/>
        </p:nvSpPr>
        <p:spPr>
          <a:xfrm>
            <a:off x="3074900" y="5721183"/>
            <a:ext cx="2762743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5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88543" y="1746552"/>
            <a:ext cx="225941" cy="4253265"/>
            <a:chOff x="6017571" y="1819122"/>
            <a:chExt cx="225941" cy="4253265"/>
          </a:xfrm>
          <a:solidFill>
            <a:schemeClr val="bg1">
              <a:lumMod val="65000"/>
            </a:schemeClr>
          </a:solidFill>
        </p:grpSpPr>
        <p:sp>
          <p:nvSpPr>
            <p:cNvPr id="3" name="Rectangle 2"/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Notched Right Arrow 4"/>
          <p:cNvSpPr/>
          <p:nvPr/>
        </p:nvSpPr>
        <p:spPr>
          <a:xfrm rot="21267793">
            <a:off x="4875552" y="2049576"/>
            <a:ext cx="2712856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</a:t>
            </a:r>
            <a:endParaRPr lang="en-GB" sz="24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Notched Right Arrow 5"/>
          <p:cNvSpPr/>
          <p:nvPr/>
        </p:nvSpPr>
        <p:spPr>
          <a:xfrm flipH="1">
            <a:off x="4599926" y="2980925"/>
            <a:ext cx="2864979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rPr>
              <a:t>感兴趣</a:t>
            </a:r>
            <a:endParaRPr lang="en-GB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" panose="020B0503030202020304" pitchFamily="34" charset="0"/>
            </a:endParaRPr>
          </a:p>
        </p:txBody>
      </p:sp>
      <p:sp>
        <p:nvSpPr>
          <p:cNvPr id="7" name="Notched Right Arrow 6"/>
          <p:cNvSpPr/>
          <p:nvPr/>
        </p:nvSpPr>
        <p:spPr>
          <a:xfrm rot="21318851">
            <a:off x="4802591" y="3887701"/>
            <a:ext cx="2712856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欲望</a:t>
            </a:r>
            <a:endParaRPr lang="en-GB" sz="24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Notched Right Arrow 7"/>
          <p:cNvSpPr/>
          <p:nvPr/>
        </p:nvSpPr>
        <p:spPr>
          <a:xfrm flipH="1">
            <a:off x="4545536" y="4798385"/>
            <a:ext cx="2973758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rPr>
              <a:t>行动</a:t>
            </a:r>
            <a:endParaRPr lang="en-GB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" panose="020B05030302020203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7246" y="2031983"/>
            <a:ext cx="2656273" cy="608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单击此处编辑您要的内容，建议您在展示时用微软雅黑字体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07246" y="3986783"/>
            <a:ext cx="2656273" cy="608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单击此处编辑您要的内容，建议您在展示时用微软雅黑字体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1828" y="2980925"/>
            <a:ext cx="2656273" cy="608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单击此处编辑您要的内容，建议您在展示时用微软雅黑字体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1828" y="4935725"/>
            <a:ext cx="2656273" cy="608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单击此处编辑您要的内容，建议您在展示时用微软雅黑字体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/>
          <p:cNvGrpSpPr/>
          <p:nvPr/>
        </p:nvGrpSpPr>
        <p:grpSpPr>
          <a:xfrm>
            <a:off x="8466775" y="2535755"/>
            <a:ext cx="2576783" cy="796770"/>
            <a:chOff x="8611449" y="3180140"/>
            <a:chExt cx="2576783" cy="796770"/>
          </a:xfrm>
        </p:grpSpPr>
        <p:sp>
          <p:nvSpPr>
            <p:cNvPr id="92" name="TextBox 91"/>
            <p:cNvSpPr txBox="1"/>
            <p:nvPr/>
          </p:nvSpPr>
          <p:spPr>
            <a:xfrm>
              <a:off x="8611449" y="3546023"/>
              <a:ext cx="2576783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611451" y="3180140"/>
              <a:ext cx="211299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8466775" y="4211618"/>
            <a:ext cx="2576783" cy="796770"/>
            <a:chOff x="8611449" y="3180140"/>
            <a:chExt cx="2576783" cy="796770"/>
          </a:xfrm>
        </p:grpSpPr>
        <p:sp>
          <p:nvSpPr>
            <p:cNvPr id="95" name="TextBox 94"/>
            <p:cNvSpPr txBox="1"/>
            <p:nvPr/>
          </p:nvSpPr>
          <p:spPr>
            <a:xfrm>
              <a:off x="8611449" y="3546023"/>
              <a:ext cx="2576783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611451" y="3180140"/>
              <a:ext cx="211299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205326" y="2535755"/>
            <a:ext cx="2511345" cy="796770"/>
            <a:chOff x="1159130" y="2021611"/>
            <a:chExt cx="2511345" cy="796770"/>
          </a:xfrm>
        </p:grpSpPr>
        <p:sp>
          <p:nvSpPr>
            <p:cNvPr id="98" name="TextBox 97"/>
            <p:cNvSpPr txBox="1"/>
            <p:nvPr/>
          </p:nvSpPr>
          <p:spPr>
            <a:xfrm>
              <a:off x="1159130" y="2387494"/>
              <a:ext cx="2511345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spcBef>
                  <a:spcPct val="20000"/>
                </a:spcBef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57481" y="2021611"/>
              <a:ext cx="211299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205326" y="4211618"/>
            <a:ext cx="2511345" cy="796770"/>
            <a:chOff x="1159130" y="2021611"/>
            <a:chExt cx="2511345" cy="796770"/>
          </a:xfrm>
        </p:grpSpPr>
        <p:sp>
          <p:nvSpPr>
            <p:cNvPr id="101" name="TextBox 100"/>
            <p:cNvSpPr txBox="1"/>
            <p:nvPr/>
          </p:nvSpPr>
          <p:spPr>
            <a:xfrm>
              <a:off x="1159130" y="2387494"/>
              <a:ext cx="2511345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spcBef>
                  <a:spcPct val="20000"/>
                </a:spcBef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单击此处编辑您要的内容，建议您在展示时用微软雅黑字体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557481" y="2021611"/>
              <a:ext cx="211299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r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在此添加你的标题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81982" y="2088890"/>
            <a:ext cx="4389923" cy="3546475"/>
            <a:chOff x="3881982" y="2088890"/>
            <a:chExt cx="4389923" cy="3546475"/>
          </a:xfrm>
        </p:grpSpPr>
        <p:sp>
          <p:nvSpPr>
            <p:cNvPr id="103" name="Oval 102"/>
            <p:cNvSpPr/>
            <p:nvPr/>
          </p:nvSpPr>
          <p:spPr>
            <a:xfrm>
              <a:off x="7955228" y="2835609"/>
              <a:ext cx="316677" cy="31849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3881982" y="4506329"/>
              <a:ext cx="316677" cy="3184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5"/>
            <p:cNvSpPr/>
            <p:nvPr/>
          </p:nvSpPr>
          <p:spPr bwMode="auto">
            <a:xfrm>
              <a:off x="5997575" y="2088890"/>
              <a:ext cx="1836738" cy="1898650"/>
            </a:xfrm>
            <a:custGeom>
              <a:avLst/>
              <a:gdLst>
                <a:gd name="T0" fmla="*/ 488 w 488"/>
                <a:gd name="T1" fmla="*/ 376 h 505"/>
                <a:gd name="T2" fmla="*/ 360 w 488"/>
                <a:gd name="T3" fmla="*/ 505 h 505"/>
                <a:gd name="T4" fmla="*/ 259 w 488"/>
                <a:gd name="T5" fmla="*/ 406 h 505"/>
                <a:gd name="T6" fmla="*/ 63 w 488"/>
                <a:gd name="T7" fmla="*/ 232 h 505"/>
                <a:gd name="T8" fmla="*/ 148 w 488"/>
                <a:gd name="T9" fmla="*/ 146 h 505"/>
                <a:gd name="T10" fmla="*/ 0 w 488"/>
                <a:gd name="T11" fmla="*/ 1 h 505"/>
                <a:gd name="T12" fmla="*/ 26 w 488"/>
                <a:gd name="T13" fmla="*/ 0 h 505"/>
                <a:gd name="T14" fmla="*/ 488 w 488"/>
                <a:gd name="T15" fmla="*/ 37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8" h="505">
                  <a:moveTo>
                    <a:pt x="488" y="376"/>
                  </a:moveTo>
                  <a:cubicBezTo>
                    <a:pt x="360" y="505"/>
                    <a:pt x="360" y="505"/>
                    <a:pt x="360" y="505"/>
                  </a:cubicBezTo>
                  <a:cubicBezTo>
                    <a:pt x="259" y="406"/>
                    <a:pt x="259" y="406"/>
                    <a:pt x="259" y="406"/>
                  </a:cubicBezTo>
                  <a:cubicBezTo>
                    <a:pt x="234" y="316"/>
                    <a:pt x="158" y="247"/>
                    <a:pt x="63" y="232"/>
                  </a:cubicBezTo>
                  <a:cubicBezTo>
                    <a:pt x="148" y="146"/>
                    <a:pt x="148" y="146"/>
                    <a:pt x="148" y="14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4" y="0"/>
                    <a:pt x="444" y="161"/>
                    <a:pt x="488" y="37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7"/>
            <p:cNvSpPr/>
            <p:nvPr/>
          </p:nvSpPr>
          <p:spPr bwMode="auto">
            <a:xfrm>
              <a:off x="4362450" y="3784340"/>
              <a:ext cx="1804988" cy="1851025"/>
            </a:xfrm>
            <a:custGeom>
              <a:avLst/>
              <a:gdLst>
                <a:gd name="T0" fmla="*/ 480 w 480"/>
                <a:gd name="T1" fmla="*/ 492 h 492"/>
                <a:gd name="T2" fmla="*/ 461 w 480"/>
                <a:gd name="T3" fmla="*/ 492 h 492"/>
                <a:gd name="T4" fmla="*/ 0 w 480"/>
                <a:gd name="T5" fmla="*/ 122 h 492"/>
                <a:gd name="T6" fmla="*/ 120 w 480"/>
                <a:gd name="T7" fmla="*/ 0 h 492"/>
                <a:gd name="T8" fmla="*/ 239 w 480"/>
                <a:gd name="T9" fmla="*/ 118 h 492"/>
                <a:gd name="T10" fmla="*/ 424 w 480"/>
                <a:gd name="T11" fmla="*/ 260 h 492"/>
                <a:gd name="T12" fmla="*/ 335 w 480"/>
                <a:gd name="T13" fmla="*/ 350 h 492"/>
                <a:gd name="T14" fmla="*/ 480 w 480"/>
                <a:gd name="T15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492">
                  <a:moveTo>
                    <a:pt x="480" y="492"/>
                  </a:moveTo>
                  <a:cubicBezTo>
                    <a:pt x="474" y="492"/>
                    <a:pt x="467" y="492"/>
                    <a:pt x="461" y="492"/>
                  </a:cubicBezTo>
                  <a:cubicBezTo>
                    <a:pt x="235" y="492"/>
                    <a:pt x="46" y="334"/>
                    <a:pt x="0" y="12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71" y="192"/>
                    <a:pt x="341" y="247"/>
                    <a:pt x="424" y="260"/>
                  </a:cubicBezTo>
                  <a:cubicBezTo>
                    <a:pt x="335" y="350"/>
                    <a:pt x="335" y="350"/>
                    <a:pt x="335" y="350"/>
                  </a:cubicBezTo>
                  <a:lnTo>
                    <a:pt x="480" y="4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81982" y="2138103"/>
            <a:ext cx="4389923" cy="3455988"/>
            <a:chOff x="3881982" y="2138103"/>
            <a:chExt cx="4389923" cy="3455988"/>
          </a:xfrm>
        </p:grpSpPr>
        <p:sp>
          <p:nvSpPr>
            <p:cNvPr id="104" name="Oval 103"/>
            <p:cNvSpPr/>
            <p:nvPr/>
          </p:nvSpPr>
          <p:spPr>
            <a:xfrm>
              <a:off x="3881982" y="2835609"/>
              <a:ext cx="316677" cy="3184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7955228" y="4504134"/>
              <a:ext cx="316677" cy="3184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8"/>
            <p:cNvSpPr/>
            <p:nvPr/>
          </p:nvSpPr>
          <p:spPr bwMode="auto">
            <a:xfrm>
              <a:off x="4321175" y="2138103"/>
              <a:ext cx="1868488" cy="1778000"/>
            </a:xfrm>
            <a:custGeom>
              <a:avLst/>
              <a:gdLst>
                <a:gd name="T0" fmla="*/ 497 w 497"/>
                <a:gd name="T1" fmla="*/ 134 h 473"/>
                <a:gd name="T2" fmla="*/ 408 w 497"/>
                <a:gd name="T3" fmla="*/ 225 h 473"/>
                <a:gd name="T4" fmla="*/ 230 w 497"/>
                <a:gd name="T5" fmla="*/ 440 h 473"/>
                <a:gd name="T6" fmla="*/ 130 w 497"/>
                <a:gd name="T7" fmla="*/ 342 h 473"/>
                <a:gd name="T8" fmla="*/ 0 w 497"/>
                <a:gd name="T9" fmla="*/ 473 h 473"/>
                <a:gd name="T10" fmla="*/ 0 w 497"/>
                <a:gd name="T11" fmla="*/ 459 h 473"/>
                <a:gd name="T12" fmla="*/ 361 w 497"/>
                <a:gd name="T13" fmla="*/ 0 h 473"/>
                <a:gd name="T14" fmla="*/ 497 w 497"/>
                <a:gd name="T15" fmla="*/ 134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473">
                  <a:moveTo>
                    <a:pt x="497" y="134"/>
                  </a:moveTo>
                  <a:cubicBezTo>
                    <a:pt x="408" y="225"/>
                    <a:pt x="408" y="225"/>
                    <a:pt x="408" y="225"/>
                  </a:cubicBezTo>
                  <a:cubicBezTo>
                    <a:pt x="311" y="252"/>
                    <a:pt x="238" y="337"/>
                    <a:pt x="230" y="440"/>
                  </a:cubicBezTo>
                  <a:cubicBezTo>
                    <a:pt x="130" y="342"/>
                    <a:pt x="130" y="342"/>
                    <a:pt x="130" y="342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468"/>
                    <a:pt x="0" y="463"/>
                    <a:pt x="0" y="459"/>
                  </a:cubicBezTo>
                  <a:cubicBezTo>
                    <a:pt x="0" y="236"/>
                    <a:pt x="154" y="50"/>
                    <a:pt x="361" y="0"/>
                  </a:cubicBezTo>
                  <a:lnTo>
                    <a:pt x="497" y="1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6"/>
            <p:cNvSpPr/>
            <p:nvPr/>
          </p:nvSpPr>
          <p:spPr bwMode="auto">
            <a:xfrm>
              <a:off x="5986463" y="3830378"/>
              <a:ext cx="1884363" cy="1763713"/>
            </a:xfrm>
            <a:custGeom>
              <a:avLst/>
              <a:gdLst>
                <a:gd name="T0" fmla="*/ 501 w 501"/>
                <a:gd name="T1" fmla="*/ 9 h 469"/>
                <a:gd name="T2" fmla="*/ 134 w 501"/>
                <a:gd name="T3" fmla="*/ 469 h 469"/>
                <a:gd name="T4" fmla="*/ 0 w 501"/>
                <a:gd name="T5" fmla="*/ 337 h 469"/>
                <a:gd name="T6" fmla="*/ 93 w 501"/>
                <a:gd name="T7" fmla="*/ 242 h 469"/>
                <a:gd name="T8" fmla="*/ 93 w 501"/>
                <a:gd name="T9" fmla="*/ 242 h 469"/>
                <a:gd name="T10" fmla="*/ 269 w 501"/>
                <a:gd name="T11" fmla="*/ 45 h 469"/>
                <a:gd name="T12" fmla="*/ 364 w 501"/>
                <a:gd name="T13" fmla="*/ 139 h 469"/>
                <a:gd name="T14" fmla="*/ 501 w 501"/>
                <a:gd name="T15" fmla="*/ 0 h 469"/>
                <a:gd name="T16" fmla="*/ 501 w 501"/>
                <a:gd name="T17" fmla="*/ 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1" h="469">
                  <a:moveTo>
                    <a:pt x="501" y="9"/>
                  </a:moveTo>
                  <a:cubicBezTo>
                    <a:pt x="501" y="233"/>
                    <a:pt x="344" y="421"/>
                    <a:pt x="134" y="469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93" y="242"/>
                    <a:pt x="93" y="242"/>
                    <a:pt x="93" y="242"/>
                  </a:cubicBezTo>
                  <a:cubicBezTo>
                    <a:pt x="93" y="242"/>
                    <a:pt x="93" y="242"/>
                    <a:pt x="93" y="242"/>
                  </a:cubicBezTo>
                  <a:cubicBezTo>
                    <a:pt x="184" y="217"/>
                    <a:pt x="254" y="140"/>
                    <a:pt x="269" y="45"/>
                  </a:cubicBezTo>
                  <a:cubicBezTo>
                    <a:pt x="364" y="139"/>
                    <a:pt x="364" y="139"/>
                    <a:pt x="364" y="139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3"/>
                    <a:pt x="501" y="6"/>
                    <a:pt x="501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5609193" y="3441462"/>
            <a:ext cx="925276" cy="787356"/>
            <a:chOff x="5599039" y="2671224"/>
            <a:chExt cx="925276" cy="787356"/>
          </a:xfrm>
          <a:solidFill>
            <a:srgbClr val="404040"/>
          </a:solidFill>
        </p:grpSpPr>
        <p:sp>
          <p:nvSpPr>
            <p:cNvPr id="114" name="Oval 11"/>
            <p:cNvSpPr>
              <a:spLocks noChangeArrowheads="1"/>
            </p:cNvSpPr>
            <p:nvPr/>
          </p:nvSpPr>
          <p:spPr bwMode="auto">
            <a:xfrm>
              <a:off x="5936492" y="3324636"/>
              <a:ext cx="139094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Oval 12"/>
            <p:cNvSpPr>
              <a:spLocks noChangeArrowheads="1"/>
            </p:cNvSpPr>
            <p:nvPr/>
          </p:nvSpPr>
          <p:spPr bwMode="auto">
            <a:xfrm>
              <a:off x="6215889" y="3324636"/>
              <a:ext cx="140303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13"/>
            <p:cNvSpPr>
              <a:spLocks noEditPoints="1"/>
            </p:cNvSpPr>
            <p:nvPr/>
          </p:nvSpPr>
          <p:spPr bwMode="auto">
            <a:xfrm>
              <a:off x="5599039" y="2671224"/>
              <a:ext cx="925276" cy="604494"/>
            </a:xfrm>
            <a:custGeom>
              <a:avLst/>
              <a:gdLst>
                <a:gd name="T0" fmla="*/ 383 w 390"/>
                <a:gd name="T1" fmla="*/ 64 h 265"/>
                <a:gd name="T2" fmla="*/ 364 w 390"/>
                <a:gd name="T3" fmla="*/ 57 h 265"/>
                <a:gd name="T4" fmla="*/ 105 w 390"/>
                <a:gd name="T5" fmla="*/ 57 h 265"/>
                <a:gd name="T6" fmla="*/ 102 w 390"/>
                <a:gd name="T7" fmla="*/ 44 h 265"/>
                <a:gd name="T8" fmla="*/ 61 w 390"/>
                <a:gd name="T9" fmla="*/ 0 h 265"/>
                <a:gd name="T10" fmla="*/ 0 w 390"/>
                <a:gd name="T11" fmla="*/ 0 h 265"/>
                <a:gd name="T12" fmla="*/ 14 w 390"/>
                <a:gd name="T13" fmla="*/ 28 h 265"/>
                <a:gd name="T14" fmla="*/ 62 w 390"/>
                <a:gd name="T15" fmla="*/ 28 h 265"/>
                <a:gd name="T16" fmla="*/ 75 w 390"/>
                <a:gd name="T17" fmla="*/ 44 h 265"/>
                <a:gd name="T18" fmla="*/ 116 w 390"/>
                <a:gd name="T19" fmla="*/ 242 h 265"/>
                <a:gd name="T20" fmla="*/ 163 w 390"/>
                <a:gd name="T21" fmla="*/ 265 h 265"/>
                <a:gd name="T22" fmla="*/ 327 w 390"/>
                <a:gd name="T23" fmla="*/ 265 h 265"/>
                <a:gd name="T24" fmla="*/ 352 w 390"/>
                <a:gd name="T25" fmla="*/ 239 h 265"/>
                <a:gd name="T26" fmla="*/ 166 w 390"/>
                <a:gd name="T27" fmla="*/ 239 h 265"/>
                <a:gd name="T28" fmla="*/ 138 w 390"/>
                <a:gd name="T29" fmla="*/ 213 h 265"/>
                <a:gd name="T30" fmla="*/ 130 w 390"/>
                <a:gd name="T31" fmla="*/ 172 h 265"/>
                <a:gd name="T32" fmla="*/ 362 w 390"/>
                <a:gd name="T33" fmla="*/ 172 h 265"/>
                <a:gd name="T34" fmla="*/ 362 w 390"/>
                <a:gd name="T35" fmla="*/ 172 h 265"/>
                <a:gd name="T36" fmla="*/ 382 w 390"/>
                <a:gd name="T37" fmla="*/ 153 h 265"/>
                <a:gd name="T38" fmla="*/ 390 w 390"/>
                <a:gd name="T39" fmla="*/ 81 h 265"/>
                <a:gd name="T40" fmla="*/ 383 w 390"/>
                <a:gd name="T41" fmla="*/ 64 h 265"/>
                <a:gd name="T42" fmla="*/ 356 w 390"/>
                <a:gd name="T43" fmla="*/ 143 h 265"/>
                <a:gd name="T44" fmla="*/ 123 w 390"/>
                <a:gd name="T45" fmla="*/ 143 h 265"/>
                <a:gd name="T46" fmla="*/ 112 w 390"/>
                <a:gd name="T47" fmla="*/ 90 h 265"/>
                <a:gd name="T48" fmla="*/ 362 w 390"/>
                <a:gd name="T49" fmla="*/ 90 h 265"/>
                <a:gd name="T50" fmla="*/ 356 w 390"/>
                <a:gd name="T51" fmla="*/ 14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0" name="Shape 3659"/>
          <p:cNvSpPr/>
          <p:nvPr/>
        </p:nvSpPr>
        <p:spPr>
          <a:xfrm>
            <a:off x="6738903" y="4593180"/>
            <a:ext cx="488071" cy="443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Freeform 110"/>
          <p:cNvSpPr>
            <a:spLocks noChangeAspect="1" noChangeArrowheads="1"/>
          </p:cNvSpPr>
          <p:nvPr/>
        </p:nvSpPr>
        <p:spPr bwMode="auto">
          <a:xfrm>
            <a:off x="4939898" y="2673928"/>
            <a:ext cx="401199" cy="48017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Freeform 101"/>
          <p:cNvSpPr>
            <a:spLocks noEditPoints="1"/>
          </p:cNvSpPr>
          <p:nvPr/>
        </p:nvSpPr>
        <p:spPr bwMode="auto">
          <a:xfrm>
            <a:off x="6850700" y="2769413"/>
            <a:ext cx="432030" cy="399699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AutoShape 91"/>
          <p:cNvSpPr>
            <a:spLocks noChangeAspect="1"/>
          </p:cNvSpPr>
          <p:nvPr/>
        </p:nvSpPr>
        <p:spPr bwMode="auto">
          <a:xfrm>
            <a:off x="4853171" y="4511868"/>
            <a:ext cx="358909" cy="394902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6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508000" y="3416301"/>
            <a:ext cx="2235200" cy="609600"/>
          </a:xfrm>
          <a:prstGeom prst="wedgeRectCallout">
            <a:avLst>
              <a:gd name="adj1" fmla="val -20833"/>
              <a:gd name="adj2" fmla="val 8900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8000" y="4718596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14400" y="3517901"/>
            <a:ext cx="1422400" cy="4205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ms-MY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2008</a:t>
            </a:r>
            <a:endParaRPr lang="ms-MY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08000" y="1993900"/>
            <a:ext cx="2235200" cy="138175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4978400" y="3519729"/>
            <a:ext cx="2235200" cy="653927"/>
          </a:xfrm>
          <a:prstGeom prst="wedgeRectCallout">
            <a:avLst>
              <a:gd name="adj1" fmla="val -20833"/>
              <a:gd name="adj2" fmla="val 8900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78400" y="4718595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84800" y="3628717"/>
            <a:ext cx="1422400" cy="4205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ms-MY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2012</a:t>
            </a:r>
            <a:endParaRPr lang="ms-MY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978400" y="1993900"/>
            <a:ext cx="2235200" cy="148223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ular Callout 8"/>
          <p:cNvSpPr/>
          <p:nvPr/>
        </p:nvSpPr>
        <p:spPr>
          <a:xfrm flipH="1">
            <a:off x="9448800" y="3519729"/>
            <a:ext cx="2235200" cy="653927"/>
          </a:xfrm>
          <a:prstGeom prst="wedgeRectCallout">
            <a:avLst>
              <a:gd name="adj1" fmla="val -20833"/>
              <a:gd name="adj2" fmla="val 89006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48800" y="4718595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855200" y="3628717"/>
            <a:ext cx="1422400" cy="4205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ms-MY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2016</a:t>
            </a:r>
            <a:endParaRPr lang="ms-MY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448800" y="1993900"/>
            <a:ext cx="2235200" cy="148223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ular Callout 5"/>
          <p:cNvSpPr/>
          <p:nvPr/>
        </p:nvSpPr>
        <p:spPr>
          <a:xfrm flipV="1">
            <a:off x="7213600" y="3416300"/>
            <a:ext cx="2235200" cy="609600"/>
          </a:xfrm>
          <a:prstGeom prst="wedgeRectCallout">
            <a:avLst>
              <a:gd name="adj1" fmla="val -20833"/>
              <a:gd name="adj2" fmla="val 89006"/>
            </a:avLst>
          </a:prstGeom>
          <a:solidFill>
            <a:srgbClr val="D89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13600" y="1993900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0000" y="3517900"/>
            <a:ext cx="1422400" cy="4205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ms-MY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2014</a:t>
            </a:r>
            <a:endParaRPr lang="ms-MY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213600" y="4095989"/>
            <a:ext cx="2235200" cy="138175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ular Callout 7"/>
          <p:cNvSpPr/>
          <p:nvPr/>
        </p:nvSpPr>
        <p:spPr>
          <a:xfrm flipH="1" flipV="1">
            <a:off x="2743200" y="3416300"/>
            <a:ext cx="2235200" cy="609600"/>
          </a:xfrm>
          <a:prstGeom prst="wedgeRectCallout">
            <a:avLst>
              <a:gd name="adj1" fmla="val -20833"/>
              <a:gd name="adj2" fmla="val 8900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43200" y="1993900"/>
            <a:ext cx="2235200" cy="7386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单击此处编辑您要的内容，建议您在展示时采用微软雅黑字体</a:t>
            </a:r>
            <a:endParaRPr lang="ms-MY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149600" y="3517900"/>
            <a:ext cx="1422400" cy="420564"/>
          </a:xfrm>
          <a:prstGeom prst="rect">
            <a:avLst/>
          </a:prstGeom>
        </p:spPr>
        <p:txBody>
          <a:bodyPr wrap="square" numCol="1" spcCol="356616">
            <a:spAutoFit/>
          </a:bodyPr>
          <a:lstStyle/>
          <a:p>
            <a:pPr indent="-609600" algn="ctr"/>
            <a:r>
              <a:rPr lang="ms-MY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2010</a:t>
            </a:r>
            <a:endParaRPr lang="ms-MY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43200" y="4095989"/>
            <a:ext cx="2235200" cy="138175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">
        <p:fade/>
      </p:transition>
    </mc:Choice>
    <mc:Fallback>
      <p:transition spd="med" advClick="0" advTm="15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Shape 1925"/>
          <p:cNvSpPr/>
          <p:nvPr/>
        </p:nvSpPr>
        <p:spPr>
          <a:xfrm rot="13320717">
            <a:off x="2185624" y="1993889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788"/>
                  <a:pt x="19131" y="17788"/>
                  <a:pt x="19131" y="17788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6663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6789" y="18424"/>
                  <a:pt x="6789" y="18424"/>
                  <a:pt x="6789" y="18424"/>
                </a:cubicBezTo>
                <a:cubicBezTo>
                  <a:pt x="5554" y="19059"/>
                  <a:pt x="4320" y="19694"/>
                  <a:pt x="4320" y="19694"/>
                </a:cubicBezTo>
                <a:cubicBezTo>
                  <a:pt x="3703" y="19694"/>
                  <a:pt x="3703" y="19694"/>
                  <a:pt x="3703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788"/>
                  <a:pt x="1851" y="17153"/>
                  <a:pt x="3086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086" y="7624"/>
                  <a:pt x="3086" y="7624"/>
                  <a:pt x="3086" y="7624"/>
                </a:cubicBezTo>
                <a:cubicBezTo>
                  <a:pt x="1851" y="4447"/>
                  <a:pt x="1851" y="4447"/>
                  <a:pt x="2469" y="3812"/>
                </a:cubicBezTo>
                <a:cubicBezTo>
                  <a:pt x="3703" y="2541"/>
                  <a:pt x="3703" y="2541"/>
                  <a:pt x="3703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6789" y="3176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131" y="4447"/>
                  <a:pt x="19131" y="4447"/>
                  <a:pt x="17897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3341"/>
                  <a:pt x="8640" y="14612"/>
                  <a:pt x="10491" y="14612"/>
                </a:cubicBezTo>
                <a:cubicBezTo>
                  <a:pt x="12960" y="14612"/>
                  <a:pt x="14194" y="13341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68" name="Shape 1926"/>
          <p:cNvSpPr/>
          <p:nvPr/>
        </p:nvSpPr>
        <p:spPr>
          <a:xfrm rot="13320717">
            <a:off x="1915994" y="2481467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8514" y="14612"/>
                  <a:pt x="18514" y="14612"/>
                  <a:pt x="18514" y="14612"/>
                </a:cubicBezTo>
                <a:cubicBezTo>
                  <a:pt x="19749" y="17788"/>
                  <a:pt x="19131" y="17788"/>
                  <a:pt x="19131" y="17788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937" y="19694"/>
                  <a:pt x="4320" y="19694"/>
                </a:cubicBezTo>
                <a:cubicBezTo>
                  <a:pt x="4320" y="19694"/>
                  <a:pt x="4320" y="19694"/>
                  <a:pt x="4320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2469" y="17788"/>
                  <a:pt x="1851" y="17788"/>
                  <a:pt x="3703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703" y="7624"/>
                  <a:pt x="3703" y="7624"/>
                  <a:pt x="3703" y="7624"/>
                </a:cubicBezTo>
                <a:cubicBezTo>
                  <a:pt x="2469" y="4447"/>
                  <a:pt x="2469" y="4447"/>
                  <a:pt x="2469" y="4447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7406" y="3812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812"/>
                  <a:pt x="14194" y="3812"/>
                  <a:pt x="14194" y="3812"/>
                </a:cubicBezTo>
                <a:cubicBezTo>
                  <a:pt x="16046" y="2541"/>
                  <a:pt x="17280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749" y="4447"/>
                  <a:pt x="19749" y="4447"/>
                  <a:pt x="18514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1109" y="6988"/>
                </a:moveTo>
                <a:cubicBezTo>
                  <a:pt x="8640" y="6988"/>
                  <a:pt x="7406" y="8894"/>
                  <a:pt x="7406" y="10800"/>
                </a:cubicBezTo>
                <a:cubicBezTo>
                  <a:pt x="7406" y="13341"/>
                  <a:pt x="8640" y="14612"/>
                  <a:pt x="11109" y="14612"/>
                </a:cubicBezTo>
                <a:cubicBezTo>
                  <a:pt x="12960" y="14612"/>
                  <a:pt x="14811" y="13341"/>
                  <a:pt x="14811" y="10800"/>
                </a:cubicBezTo>
                <a:cubicBezTo>
                  <a:pt x="14811" y="8894"/>
                  <a:pt x="12960" y="6988"/>
                  <a:pt x="11109" y="6988"/>
                </a:cubicBezTo>
                <a:close/>
                <a:moveTo>
                  <a:pt x="11109" y="6988"/>
                </a:moveTo>
                <a:cubicBezTo>
                  <a:pt x="11109" y="6988"/>
                  <a:pt x="11109" y="6988"/>
                  <a:pt x="11109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69" name="Shape 1927"/>
          <p:cNvSpPr/>
          <p:nvPr/>
        </p:nvSpPr>
        <p:spPr>
          <a:xfrm rot="13320717">
            <a:off x="2083380" y="2211335"/>
            <a:ext cx="350839" cy="345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35" y="13725"/>
                </a:moveTo>
                <a:cubicBezTo>
                  <a:pt x="18294" y="14625"/>
                  <a:pt x="18294" y="14625"/>
                  <a:pt x="18294" y="14625"/>
                </a:cubicBezTo>
                <a:cubicBezTo>
                  <a:pt x="19616" y="17325"/>
                  <a:pt x="19396" y="17550"/>
                  <a:pt x="19176" y="17775"/>
                </a:cubicBezTo>
                <a:cubicBezTo>
                  <a:pt x="17633" y="19350"/>
                  <a:pt x="17633" y="19350"/>
                  <a:pt x="17633" y="19350"/>
                </a:cubicBezTo>
                <a:cubicBezTo>
                  <a:pt x="17412" y="19575"/>
                  <a:pt x="17412" y="19575"/>
                  <a:pt x="17412" y="19575"/>
                </a:cubicBezTo>
                <a:cubicBezTo>
                  <a:pt x="17192" y="19575"/>
                  <a:pt x="17192" y="19575"/>
                  <a:pt x="17192" y="19575"/>
                </a:cubicBezTo>
                <a:cubicBezTo>
                  <a:pt x="17192" y="19575"/>
                  <a:pt x="16971" y="19575"/>
                  <a:pt x="14327" y="18450"/>
                </a:cubicBezTo>
                <a:cubicBezTo>
                  <a:pt x="13445" y="18675"/>
                  <a:pt x="13445" y="18675"/>
                  <a:pt x="13445" y="18675"/>
                </a:cubicBezTo>
                <a:cubicBezTo>
                  <a:pt x="12343" y="21600"/>
                  <a:pt x="12343" y="21600"/>
                  <a:pt x="11902" y="21600"/>
                </a:cubicBezTo>
                <a:cubicBezTo>
                  <a:pt x="9698" y="21600"/>
                  <a:pt x="9698" y="21600"/>
                  <a:pt x="9698" y="21600"/>
                </a:cubicBezTo>
                <a:cubicBezTo>
                  <a:pt x="9257" y="21600"/>
                  <a:pt x="9257" y="21600"/>
                  <a:pt x="8155" y="18675"/>
                </a:cubicBezTo>
                <a:cubicBezTo>
                  <a:pt x="7273" y="18450"/>
                  <a:pt x="7273" y="18450"/>
                  <a:pt x="7273" y="18450"/>
                </a:cubicBezTo>
                <a:cubicBezTo>
                  <a:pt x="5510" y="19125"/>
                  <a:pt x="4629" y="19350"/>
                  <a:pt x="4408" y="19350"/>
                </a:cubicBezTo>
                <a:cubicBezTo>
                  <a:pt x="4188" y="19350"/>
                  <a:pt x="4188" y="19350"/>
                  <a:pt x="4188" y="19350"/>
                </a:cubicBezTo>
                <a:cubicBezTo>
                  <a:pt x="2424" y="17775"/>
                  <a:pt x="2424" y="17775"/>
                  <a:pt x="2424" y="17775"/>
                </a:cubicBezTo>
                <a:cubicBezTo>
                  <a:pt x="2204" y="17550"/>
                  <a:pt x="1984" y="17325"/>
                  <a:pt x="3306" y="14400"/>
                </a:cubicBezTo>
                <a:cubicBezTo>
                  <a:pt x="2865" y="13500"/>
                  <a:pt x="2865" y="13500"/>
                  <a:pt x="2865" y="13500"/>
                </a:cubicBezTo>
                <a:cubicBezTo>
                  <a:pt x="0" y="12375"/>
                  <a:pt x="0" y="12375"/>
                  <a:pt x="0" y="11925"/>
                </a:cubicBezTo>
                <a:cubicBezTo>
                  <a:pt x="0" y="9675"/>
                  <a:pt x="0" y="9675"/>
                  <a:pt x="0" y="9675"/>
                </a:cubicBezTo>
                <a:cubicBezTo>
                  <a:pt x="0" y="9450"/>
                  <a:pt x="0" y="9225"/>
                  <a:pt x="3086" y="8100"/>
                </a:cubicBezTo>
                <a:cubicBezTo>
                  <a:pt x="3306" y="7200"/>
                  <a:pt x="3306" y="7200"/>
                  <a:pt x="3306" y="7200"/>
                </a:cubicBezTo>
                <a:cubicBezTo>
                  <a:pt x="1984" y="4275"/>
                  <a:pt x="2204" y="4275"/>
                  <a:pt x="2424" y="4050"/>
                </a:cubicBezTo>
                <a:cubicBezTo>
                  <a:pt x="3967" y="2475"/>
                  <a:pt x="3967" y="2475"/>
                  <a:pt x="3967" y="2475"/>
                </a:cubicBezTo>
                <a:cubicBezTo>
                  <a:pt x="4188" y="2250"/>
                  <a:pt x="4188" y="2250"/>
                  <a:pt x="4188" y="2250"/>
                </a:cubicBezTo>
                <a:cubicBezTo>
                  <a:pt x="4408" y="2250"/>
                  <a:pt x="4408" y="2250"/>
                  <a:pt x="4408" y="2250"/>
                </a:cubicBezTo>
                <a:cubicBezTo>
                  <a:pt x="4408" y="2250"/>
                  <a:pt x="4849" y="2250"/>
                  <a:pt x="7273" y="3375"/>
                </a:cubicBezTo>
                <a:cubicBezTo>
                  <a:pt x="8155" y="3150"/>
                  <a:pt x="8155" y="3150"/>
                  <a:pt x="8155" y="3150"/>
                </a:cubicBezTo>
                <a:cubicBezTo>
                  <a:pt x="9257" y="0"/>
                  <a:pt x="9478" y="0"/>
                  <a:pt x="9698" y="0"/>
                </a:cubicBezTo>
                <a:cubicBezTo>
                  <a:pt x="11902" y="0"/>
                  <a:pt x="11902" y="0"/>
                  <a:pt x="11902" y="0"/>
                </a:cubicBezTo>
                <a:cubicBezTo>
                  <a:pt x="12343" y="0"/>
                  <a:pt x="12563" y="0"/>
                  <a:pt x="13445" y="3150"/>
                </a:cubicBezTo>
                <a:cubicBezTo>
                  <a:pt x="14547" y="3375"/>
                  <a:pt x="14547" y="3375"/>
                  <a:pt x="14547" y="3375"/>
                </a:cubicBezTo>
                <a:cubicBezTo>
                  <a:pt x="16090" y="2700"/>
                  <a:pt x="16971" y="2250"/>
                  <a:pt x="17412" y="2250"/>
                </a:cubicBezTo>
                <a:cubicBezTo>
                  <a:pt x="17633" y="2250"/>
                  <a:pt x="17633" y="2250"/>
                  <a:pt x="17633" y="2250"/>
                </a:cubicBezTo>
                <a:cubicBezTo>
                  <a:pt x="19176" y="4050"/>
                  <a:pt x="19176" y="4050"/>
                  <a:pt x="19176" y="4050"/>
                </a:cubicBezTo>
                <a:cubicBezTo>
                  <a:pt x="19616" y="4275"/>
                  <a:pt x="19616" y="4500"/>
                  <a:pt x="18294" y="7200"/>
                </a:cubicBezTo>
                <a:cubicBezTo>
                  <a:pt x="18735" y="8100"/>
                  <a:pt x="18735" y="8100"/>
                  <a:pt x="18735" y="8100"/>
                </a:cubicBezTo>
                <a:cubicBezTo>
                  <a:pt x="21600" y="9225"/>
                  <a:pt x="21600" y="9450"/>
                  <a:pt x="21600" y="9900"/>
                </a:cubicBezTo>
                <a:cubicBezTo>
                  <a:pt x="21600" y="12150"/>
                  <a:pt x="21600" y="12150"/>
                  <a:pt x="21600" y="12150"/>
                </a:cubicBezTo>
                <a:cubicBezTo>
                  <a:pt x="21600" y="12375"/>
                  <a:pt x="21600" y="12600"/>
                  <a:pt x="18735" y="13725"/>
                </a:cubicBezTo>
                <a:close/>
                <a:moveTo>
                  <a:pt x="10800" y="7200"/>
                </a:moveTo>
                <a:cubicBezTo>
                  <a:pt x="8816" y="7200"/>
                  <a:pt x="7053" y="8775"/>
                  <a:pt x="7053" y="10800"/>
                </a:cubicBezTo>
                <a:cubicBezTo>
                  <a:pt x="7053" y="13050"/>
                  <a:pt x="8816" y="14625"/>
                  <a:pt x="10800" y="14625"/>
                </a:cubicBezTo>
                <a:cubicBezTo>
                  <a:pt x="12784" y="14625"/>
                  <a:pt x="14547" y="13050"/>
                  <a:pt x="14547" y="10800"/>
                </a:cubicBezTo>
                <a:cubicBezTo>
                  <a:pt x="14547" y="8775"/>
                  <a:pt x="12784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0" name="Shape 1928"/>
          <p:cNvSpPr/>
          <p:nvPr/>
        </p:nvSpPr>
        <p:spPr>
          <a:xfrm rot="13320717">
            <a:off x="2778160" y="1593947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13976"/>
                </a:moveTo>
                <a:cubicBezTo>
                  <a:pt x="18424" y="14612"/>
                  <a:pt x="18424" y="14612"/>
                  <a:pt x="18424" y="14612"/>
                </a:cubicBezTo>
                <a:cubicBezTo>
                  <a:pt x="19694" y="17788"/>
                  <a:pt x="19694" y="17788"/>
                  <a:pt x="19694" y="17788"/>
                </a:cubicBezTo>
                <a:cubicBezTo>
                  <a:pt x="17788" y="19694"/>
                  <a:pt x="17788" y="19694"/>
                  <a:pt x="17788" y="19694"/>
                </a:cubicBezTo>
                <a:cubicBezTo>
                  <a:pt x="17788" y="19694"/>
                  <a:pt x="17788" y="19694"/>
                  <a:pt x="17788" y="19694"/>
                </a:cubicBezTo>
                <a:cubicBezTo>
                  <a:pt x="17153" y="19694"/>
                  <a:pt x="17153" y="19694"/>
                  <a:pt x="17153" y="19694"/>
                </a:cubicBezTo>
                <a:cubicBezTo>
                  <a:pt x="17153" y="19694"/>
                  <a:pt x="17153" y="19694"/>
                  <a:pt x="14612" y="18424"/>
                </a:cubicBezTo>
                <a:cubicBezTo>
                  <a:pt x="13341" y="19059"/>
                  <a:pt x="13341" y="19059"/>
                  <a:pt x="13341" y="19059"/>
                </a:cubicBezTo>
                <a:cubicBezTo>
                  <a:pt x="12706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9529" y="21600"/>
                  <a:pt x="8894" y="21600"/>
                  <a:pt x="8259" y="19059"/>
                </a:cubicBezTo>
                <a:cubicBezTo>
                  <a:pt x="6988" y="18424"/>
                  <a:pt x="6988" y="18424"/>
                  <a:pt x="6988" y="18424"/>
                </a:cubicBezTo>
                <a:cubicBezTo>
                  <a:pt x="5718" y="19059"/>
                  <a:pt x="4447" y="19694"/>
                  <a:pt x="4447" y="19694"/>
                </a:cubicBezTo>
                <a:cubicBezTo>
                  <a:pt x="3812" y="19694"/>
                  <a:pt x="3812" y="19694"/>
                  <a:pt x="3812" y="19694"/>
                </a:cubicBezTo>
                <a:cubicBezTo>
                  <a:pt x="1906" y="17788"/>
                  <a:pt x="1906" y="17788"/>
                  <a:pt x="1906" y="17788"/>
                </a:cubicBezTo>
                <a:cubicBezTo>
                  <a:pt x="1906" y="17788"/>
                  <a:pt x="1906" y="17788"/>
                  <a:pt x="3176" y="14612"/>
                </a:cubicBezTo>
                <a:cubicBezTo>
                  <a:pt x="2541" y="13976"/>
                  <a:pt x="2541" y="13976"/>
                  <a:pt x="2541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10165"/>
                  <a:pt x="0" y="10165"/>
                  <a:pt x="0" y="10165"/>
                </a:cubicBezTo>
                <a:cubicBezTo>
                  <a:pt x="0" y="9529"/>
                  <a:pt x="0" y="9529"/>
                  <a:pt x="2541" y="8259"/>
                </a:cubicBezTo>
                <a:cubicBezTo>
                  <a:pt x="3176" y="7624"/>
                  <a:pt x="3176" y="7624"/>
                  <a:pt x="3176" y="7624"/>
                </a:cubicBezTo>
                <a:cubicBezTo>
                  <a:pt x="1906" y="4447"/>
                  <a:pt x="1906" y="4447"/>
                  <a:pt x="2541" y="4447"/>
                </a:cubicBezTo>
                <a:cubicBezTo>
                  <a:pt x="3812" y="2541"/>
                  <a:pt x="3812" y="2541"/>
                  <a:pt x="3812" y="2541"/>
                </a:cubicBezTo>
                <a:cubicBezTo>
                  <a:pt x="3812" y="2541"/>
                  <a:pt x="3812" y="2541"/>
                  <a:pt x="3812" y="2541"/>
                </a:cubicBezTo>
                <a:cubicBezTo>
                  <a:pt x="4447" y="2541"/>
                  <a:pt x="4447" y="2541"/>
                  <a:pt x="4447" y="2541"/>
                </a:cubicBezTo>
                <a:cubicBezTo>
                  <a:pt x="4447" y="2541"/>
                  <a:pt x="4447" y="2541"/>
                  <a:pt x="6988" y="3812"/>
                </a:cubicBezTo>
                <a:cubicBezTo>
                  <a:pt x="8259" y="3176"/>
                  <a:pt x="8259" y="3176"/>
                  <a:pt x="8259" y="3176"/>
                </a:cubicBezTo>
                <a:cubicBezTo>
                  <a:pt x="9529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706" y="0"/>
                  <a:pt x="12706" y="0"/>
                  <a:pt x="13341" y="3176"/>
                </a:cubicBezTo>
                <a:cubicBezTo>
                  <a:pt x="14612" y="3812"/>
                  <a:pt x="14612" y="3812"/>
                  <a:pt x="14612" y="3812"/>
                </a:cubicBezTo>
                <a:cubicBezTo>
                  <a:pt x="16518" y="3176"/>
                  <a:pt x="17153" y="2541"/>
                  <a:pt x="17788" y="2541"/>
                </a:cubicBezTo>
                <a:cubicBezTo>
                  <a:pt x="17788" y="2541"/>
                  <a:pt x="17788" y="2541"/>
                  <a:pt x="17788" y="2541"/>
                </a:cubicBezTo>
                <a:cubicBezTo>
                  <a:pt x="19694" y="4447"/>
                  <a:pt x="19694" y="4447"/>
                  <a:pt x="19694" y="4447"/>
                </a:cubicBezTo>
                <a:cubicBezTo>
                  <a:pt x="19694" y="4447"/>
                  <a:pt x="19694" y="4447"/>
                  <a:pt x="18424" y="7624"/>
                </a:cubicBezTo>
                <a:cubicBezTo>
                  <a:pt x="19059" y="8259"/>
                  <a:pt x="19059" y="8259"/>
                  <a:pt x="19059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9059" y="13976"/>
                </a:cubicBezTo>
                <a:close/>
                <a:moveTo>
                  <a:pt x="10800" y="6988"/>
                </a:moveTo>
                <a:cubicBezTo>
                  <a:pt x="8894" y="6988"/>
                  <a:pt x="6988" y="8894"/>
                  <a:pt x="6988" y="10800"/>
                </a:cubicBezTo>
                <a:cubicBezTo>
                  <a:pt x="6988" y="13341"/>
                  <a:pt x="8894" y="14612"/>
                  <a:pt x="10800" y="14612"/>
                </a:cubicBezTo>
                <a:cubicBezTo>
                  <a:pt x="12706" y="14612"/>
                  <a:pt x="14612" y="13341"/>
                  <a:pt x="14612" y="10800"/>
                </a:cubicBezTo>
                <a:cubicBezTo>
                  <a:pt x="14612" y="8894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1" name="Shape 1929"/>
          <p:cNvSpPr/>
          <p:nvPr/>
        </p:nvSpPr>
        <p:spPr>
          <a:xfrm rot="13320717">
            <a:off x="1851671" y="2778944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8514" y="14612"/>
                  <a:pt x="18514" y="14612"/>
                  <a:pt x="18514" y="14612"/>
                </a:cubicBezTo>
                <a:cubicBezTo>
                  <a:pt x="19749" y="17788"/>
                  <a:pt x="19749" y="17788"/>
                  <a:pt x="19131" y="17788"/>
                </a:cubicBezTo>
                <a:cubicBezTo>
                  <a:pt x="17897" y="19694"/>
                  <a:pt x="17897" y="19694"/>
                  <a:pt x="17897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4811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2343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937" y="19694"/>
                  <a:pt x="4320" y="19694"/>
                </a:cubicBezTo>
                <a:cubicBezTo>
                  <a:pt x="4320" y="19694"/>
                  <a:pt x="4320" y="19694"/>
                  <a:pt x="4320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2469" y="17788"/>
                  <a:pt x="2469" y="17788"/>
                  <a:pt x="3703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10165"/>
                  <a:pt x="0" y="10165"/>
                  <a:pt x="0" y="10165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703" y="7624"/>
                  <a:pt x="3703" y="7624"/>
                  <a:pt x="3703" y="7624"/>
                </a:cubicBezTo>
                <a:cubicBezTo>
                  <a:pt x="2469" y="4447"/>
                  <a:pt x="2469" y="4447"/>
                  <a:pt x="2469" y="4447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937" y="2541"/>
                  <a:pt x="4937" y="2541"/>
                  <a:pt x="7406" y="3812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874" y="0"/>
                  <a:pt x="9874" y="0"/>
                </a:cubicBezTo>
                <a:cubicBezTo>
                  <a:pt x="12343" y="0"/>
                  <a:pt x="12343" y="0"/>
                  <a:pt x="12343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811" y="3812"/>
                  <a:pt x="14811" y="3812"/>
                  <a:pt x="14811" y="3812"/>
                </a:cubicBezTo>
                <a:cubicBezTo>
                  <a:pt x="16046" y="3176"/>
                  <a:pt x="17280" y="2541"/>
                  <a:pt x="17280" y="2541"/>
                </a:cubicBezTo>
                <a:cubicBezTo>
                  <a:pt x="17897" y="2541"/>
                  <a:pt x="17897" y="2541"/>
                  <a:pt x="17897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749" y="4447"/>
                  <a:pt x="19749" y="4447"/>
                  <a:pt x="18514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1109" y="7624"/>
                </a:moveTo>
                <a:cubicBezTo>
                  <a:pt x="8640" y="7624"/>
                  <a:pt x="7406" y="8894"/>
                  <a:pt x="7406" y="10800"/>
                </a:cubicBezTo>
                <a:cubicBezTo>
                  <a:pt x="7406" y="13341"/>
                  <a:pt x="8640" y="14612"/>
                  <a:pt x="11109" y="14612"/>
                </a:cubicBezTo>
                <a:cubicBezTo>
                  <a:pt x="12960" y="14612"/>
                  <a:pt x="14811" y="13341"/>
                  <a:pt x="14811" y="10800"/>
                </a:cubicBezTo>
                <a:cubicBezTo>
                  <a:pt x="14811" y="8894"/>
                  <a:pt x="12960" y="7624"/>
                  <a:pt x="11109" y="7624"/>
                </a:cubicBezTo>
                <a:close/>
                <a:moveTo>
                  <a:pt x="11109" y="7624"/>
                </a:moveTo>
                <a:cubicBezTo>
                  <a:pt x="11109" y="7624"/>
                  <a:pt x="11109" y="7624"/>
                  <a:pt x="11109" y="7624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2" name="Shape 1930"/>
          <p:cNvSpPr/>
          <p:nvPr/>
        </p:nvSpPr>
        <p:spPr>
          <a:xfrm rot="13320717">
            <a:off x="3180547" y="1509537"/>
            <a:ext cx="1242199" cy="1238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600" extrusionOk="0">
                <a:moveTo>
                  <a:pt x="18508" y="7934"/>
                </a:moveTo>
                <a:cubicBezTo>
                  <a:pt x="18756" y="8844"/>
                  <a:pt x="18756" y="8844"/>
                  <a:pt x="18756" y="8844"/>
                </a:cubicBezTo>
                <a:cubicBezTo>
                  <a:pt x="21544" y="10253"/>
                  <a:pt x="21528" y="10405"/>
                  <a:pt x="21496" y="10709"/>
                </a:cubicBezTo>
                <a:cubicBezTo>
                  <a:pt x="21258" y="12989"/>
                  <a:pt x="21258" y="12989"/>
                  <a:pt x="21258" y="12989"/>
                </a:cubicBezTo>
                <a:cubicBezTo>
                  <a:pt x="21201" y="13175"/>
                  <a:pt x="21201" y="13175"/>
                  <a:pt x="21201" y="13175"/>
                </a:cubicBezTo>
                <a:cubicBezTo>
                  <a:pt x="21034" y="13311"/>
                  <a:pt x="21034" y="13311"/>
                  <a:pt x="21034" y="13311"/>
                </a:cubicBezTo>
                <a:cubicBezTo>
                  <a:pt x="20951" y="13379"/>
                  <a:pt x="20742" y="13549"/>
                  <a:pt x="18117" y="14231"/>
                </a:cubicBezTo>
                <a:cubicBezTo>
                  <a:pt x="17686" y="15069"/>
                  <a:pt x="17686" y="15069"/>
                  <a:pt x="17686" y="15069"/>
                </a:cubicBezTo>
                <a:cubicBezTo>
                  <a:pt x="18591" y="18084"/>
                  <a:pt x="18508" y="18153"/>
                  <a:pt x="18216" y="18391"/>
                </a:cubicBezTo>
                <a:cubicBezTo>
                  <a:pt x="16466" y="19819"/>
                  <a:pt x="16466" y="19819"/>
                  <a:pt x="16466" y="19819"/>
                </a:cubicBezTo>
                <a:cubicBezTo>
                  <a:pt x="16216" y="20023"/>
                  <a:pt x="16091" y="20125"/>
                  <a:pt x="13435" y="18538"/>
                </a:cubicBezTo>
                <a:cubicBezTo>
                  <a:pt x="12532" y="18788"/>
                  <a:pt x="12532" y="18788"/>
                  <a:pt x="12532" y="18788"/>
                </a:cubicBezTo>
                <a:cubicBezTo>
                  <a:pt x="11679" y="20388"/>
                  <a:pt x="11165" y="21294"/>
                  <a:pt x="10957" y="21464"/>
                </a:cubicBezTo>
                <a:cubicBezTo>
                  <a:pt x="10790" y="21600"/>
                  <a:pt x="10790" y="21600"/>
                  <a:pt x="10790" y="21600"/>
                </a:cubicBezTo>
                <a:cubicBezTo>
                  <a:pt x="8377" y="21345"/>
                  <a:pt x="8377" y="21345"/>
                  <a:pt x="8377" y="21345"/>
                </a:cubicBezTo>
                <a:cubicBezTo>
                  <a:pt x="8034" y="21347"/>
                  <a:pt x="7883" y="21331"/>
                  <a:pt x="7170" y="18298"/>
                </a:cubicBezTo>
                <a:cubicBezTo>
                  <a:pt x="6339" y="17864"/>
                  <a:pt x="6339" y="17864"/>
                  <a:pt x="6339" y="17864"/>
                </a:cubicBezTo>
                <a:cubicBezTo>
                  <a:pt x="3304" y="18811"/>
                  <a:pt x="3237" y="18727"/>
                  <a:pt x="3034" y="18475"/>
                </a:cubicBezTo>
                <a:cubicBezTo>
                  <a:pt x="1617" y="16711"/>
                  <a:pt x="1617" y="16711"/>
                  <a:pt x="1617" y="16711"/>
                </a:cubicBezTo>
                <a:cubicBezTo>
                  <a:pt x="1415" y="16460"/>
                  <a:pt x="1347" y="16376"/>
                  <a:pt x="2965" y="13666"/>
                </a:cubicBezTo>
                <a:cubicBezTo>
                  <a:pt x="2717" y="12756"/>
                  <a:pt x="2717" y="12756"/>
                  <a:pt x="2717" y="12756"/>
                </a:cubicBezTo>
                <a:cubicBezTo>
                  <a:pt x="-30" y="11313"/>
                  <a:pt x="-56" y="11195"/>
                  <a:pt x="17" y="10857"/>
                </a:cubicBezTo>
                <a:cubicBezTo>
                  <a:pt x="255" y="8577"/>
                  <a:pt x="255" y="8577"/>
                  <a:pt x="255" y="8577"/>
                </a:cubicBezTo>
                <a:cubicBezTo>
                  <a:pt x="313" y="8391"/>
                  <a:pt x="313" y="8391"/>
                  <a:pt x="313" y="8391"/>
                </a:cubicBezTo>
                <a:cubicBezTo>
                  <a:pt x="438" y="8289"/>
                  <a:pt x="438" y="8289"/>
                  <a:pt x="438" y="8289"/>
                </a:cubicBezTo>
                <a:cubicBezTo>
                  <a:pt x="521" y="8221"/>
                  <a:pt x="730" y="8051"/>
                  <a:pt x="3322" y="7327"/>
                </a:cubicBezTo>
                <a:cubicBezTo>
                  <a:pt x="3828" y="6497"/>
                  <a:pt x="3828" y="6497"/>
                  <a:pt x="3828" y="6497"/>
                </a:cubicBezTo>
                <a:cubicBezTo>
                  <a:pt x="2881" y="3516"/>
                  <a:pt x="3006" y="3413"/>
                  <a:pt x="3256" y="3209"/>
                </a:cubicBezTo>
                <a:cubicBezTo>
                  <a:pt x="5006" y="1781"/>
                  <a:pt x="5006" y="1781"/>
                  <a:pt x="5006" y="1781"/>
                </a:cubicBezTo>
                <a:cubicBezTo>
                  <a:pt x="5298" y="1543"/>
                  <a:pt x="5381" y="1475"/>
                  <a:pt x="8037" y="3062"/>
                </a:cubicBezTo>
                <a:cubicBezTo>
                  <a:pt x="8981" y="2778"/>
                  <a:pt x="8981" y="2778"/>
                  <a:pt x="8981" y="2778"/>
                </a:cubicBezTo>
                <a:cubicBezTo>
                  <a:pt x="9835" y="1178"/>
                  <a:pt x="10349" y="272"/>
                  <a:pt x="10515" y="136"/>
                </a:cubicBezTo>
                <a:cubicBezTo>
                  <a:pt x="10682" y="0"/>
                  <a:pt x="10682" y="0"/>
                  <a:pt x="10682" y="0"/>
                </a:cubicBezTo>
                <a:cubicBezTo>
                  <a:pt x="13137" y="221"/>
                  <a:pt x="13137" y="221"/>
                  <a:pt x="13137" y="221"/>
                </a:cubicBezTo>
                <a:cubicBezTo>
                  <a:pt x="13514" y="261"/>
                  <a:pt x="13589" y="269"/>
                  <a:pt x="14302" y="3302"/>
                </a:cubicBezTo>
                <a:cubicBezTo>
                  <a:pt x="15134" y="3736"/>
                  <a:pt x="15134" y="3736"/>
                  <a:pt x="15134" y="3736"/>
                </a:cubicBezTo>
                <a:cubicBezTo>
                  <a:pt x="18168" y="2789"/>
                  <a:pt x="18235" y="2873"/>
                  <a:pt x="18438" y="3125"/>
                </a:cubicBezTo>
                <a:cubicBezTo>
                  <a:pt x="19855" y="4889"/>
                  <a:pt x="19855" y="4889"/>
                  <a:pt x="19855" y="4889"/>
                </a:cubicBezTo>
                <a:cubicBezTo>
                  <a:pt x="20057" y="5140"/>
                  <a:pt x="20125" y="5224"/>
                  <a:pt x="18508" y="7934"/>
                </a:cubicBezTo>
                <a:close/>
                <a:moveTo>
                  <a:pt x="8408" y="7903"/>
                </a:moveTo>
                <a:cubicBezTo>
                  <a:pt x="6783" y="9229"/>
                  <a:pt x="6537" y="11585"/>
                  <a:pt x="7819" y="13180"/>
                </a:cubicBezTo>
                <a:cubicBezTo>
                  <a:pt x="9101" y="14776"/>
                  <a:pt x="11439" y="15023"/>
                  <a:pt x="13064" y="13697"/>
                </a:cubicBezTo>
                <a:cubicBezTo>
                  <a:pt x="14689" y="12371"/>
                  <a:pt x="14935" y="10015"/>
                  <a:pt x="13653" y="8420"/>
                </a:cubicBezTo>
                <a:cubicBezTo>
                  <a:pt x="12371" y="6824"/>
                  <a:pt x="10033" y="6577"/>
                  <a:pt x="8408" y="7903"/>
                </a:cubicBezTo>
                <a:close/>
                <a:moveTo>
                  <a:pt x="8408" y="7903"/>
                </a:moveTo>
                <a:cubicBezTo>
                  <a:pt x="8408" y="7903"/>
                  <a:pt x="8408" y="7903"/>
                  <a:pt x="8408" y="7903"/>
                </a:cubicBezTo>
              </a:path>
            </a:pathLst>
          </a:custGeom>
          <a:solidFill>
            <a:srgbClr val="F39B12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3" name="Shape 1931"/>
          <p:cNvSpPr/>
          <p:nvPr/>
        </p:nvSpPr>
        <p:spPr>
          <a:xfrm rot="13320717">
            <a:off x="2187296" y="2467829"/>
            <a:ext cx="727350" cy="724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600" extrusionOk="0">
                <a:moveTo>
                  <a:pt x="18491" y="7950"/>
                </a:moveTo>
                <a:cubicBezTo>
                  <a:pt x="18739" y="8861"/>
                  <a:pt x="18739" y="8861"/>
                  <a:pt x="18739" y="8861"/>
                </a:cubicBezTo>
                <a:cubicBezTo>
                  <a:pt x="21521" y="10273"/>
                  <a:pt x="21472" y="10383"/>
                  <a:pt x="21432" y="10764"/>
                </a:cubicBezTo>
                <a:cubicBezTo>
                  <a:pt x="21161" y="13006"/>
                  <a:pt x="21161" y="13006"/>
                  <a:pt x="21161" y="13006"/>
                </a:cubicBezTo>
                <a:cubicBezTo>
                  <a:pt x="21179" y="13200"/>
                  <a:pt x="21179" y="13200"/>
                  <a:pt x="21179" y="13200"/>
                </a:cubicBezTo>
                <a:cubicBezTo>
                  <a:pt x="21012" y="13337"/>
                  <a:pt x="21012" y="13337"/>
                  <a:pt x="21012" y="13337"/>
                </a:cubicBezTo>
                <a:cubicBezTo>
                  <a:pt x="20929" y="13405"/>
                  <a:pt x="20721" y="13575"/>
                  <a:pt x="18102" y="14259"/>
                </a:cubicBezTo>
                <a:cubicBezTo>
                  <a:pt x="17630" y="15133"/>
                  <a:pt x="17630" y="15133"/>
                  <a:pt x="17630" y="15133"/>
                </a:cubicBezTo>
                <a:cubicBezTo>
                  <a:pt x="18541" y="18078"/>
                  <a:pt x="18458" y="18146"/>
                  <a:pt x="18167" y="18384"/>
                </a:cubicBezTo>
                <a:cubicBezTo>
                  <a:pt x="16421" y="19815"/>
                  <a:pt x="16421" y="19815"/>
                  <a:pt x="16421" y="19815"/>
                </a:cubicBezTo>
                <a:cubicBezTo>
                  <a:pt x="16171" y="20020"/>
                  <a:pt x="16047" y="20122"/>
                  <a:pt x="13431" y="18574"/>
                </a:cubicBezTo>
                <a:cubicBezTo>
                  <a:pt x="12488" y="18859"/>
                  <a:pt x="12488" y="18859"/>
                  <a:pt x="12488" y="18859"/>
                </a:cubicBezTo>
                <a:cubicBezTo>
                  <a:pt x="11679" y="20428"/>
                  <a:pt x="11132" y="21293"/>
                  <a:pt x="10924" y="21464"/>
                </a:cubicBezTo>
                <a:cubicBezTo>
                  <a:pt x="10758" y="21600"/>
                  <a:pt x="10758" y="21600"/>
                  <a:pt x="10758" y="21600"/>
                </a:cubicBezTo>
                <a:cubicBezTo>
                  <a:pt x="8384" y="21386"/>
                  <a:pt x="8384" y="21386"/>
                  <a:pt x="8384" y="21386"/>
                </a:cubicBezTo>
                <a:cubicBezTo>
                  <a:pt x="8008" y="21346"/>
                  <a:pt x="7857" y="21330"/>
                  <a:pt x="7146" y="18291"/>
                </a:cubicBezTo>
                <a:cubicBezTo>
                  <a:pt x="6317" y="17857"/>
                  <a:pt x="6317" y="17857"/>
                  <a:pt x="6317" y="17857"/>
                </a:cubicBezTo>
                <a:cubicBezTo>
                  <a:pt x="3323" y="18847"/>
                  <a:pt x="3256" y="18763"/>
                  <a:pt x="3020" y="18469"/>
                </a:cubicBezTo>
                <a:cubicBezTo>
                  <a:pt x="1640" y="16744"/>
                  <a:pt x="1640" y="16744"/>
                  <a:pt x="1640" y="16744"/>
                </a:cubicBezTo>
                <a:cubicBezTo>
                  <a:pt x="1404" y="16450"/>
                  <a:pt x="1337" y="16365"/>
                  <a:pt x="2951" y="13650"/>
                </a:cubicBezTo>
                <a:cubicBezTo>
                  <a:pt x="2703" y="12739"/>
                  <a:pt x="2703" y="12739"/>
                  <a:pt x="2703" y="12739"/>
                </a:cubicBezTo>
                <a:cubicBezTo>
                  <a:pt x="-79" y="11327"/>
                  <a:pt x="-30" y="11217"/>
                  <a:pt x="10" y="10836"/>
                </a:cubicBezTo>
                <a:cubicBezTo>
                  <a:pt x="281" y="8594"/>
                  <a:pt x="281" y="8594"/>
                  <a:pt x="281" y="8594"/>
                </a:cubicBezTo>
                <a:cubicBezTo>
                  <a:pt x="263" y="8400"/>
                  <a:pt x="263" y="8400"/>
                  <a:pt x="263" y="8400"/>
                </a:cubicBezTo>
                <a:cubicBezTo>
                  <a:pt x="430" y="8263"/>
                  <a:pt x="430" y="8263"/>
                  <a:pt x="430" y="8263"/>
                </a:cubicBezTo>
                <a:cubicBezTo>
                  <a:pt x="513" y="8195"/>
                  <a:pt x="721" y="8025"/>
                  <a:pt x="3340" y="7341"/>
                </a:cubicBezTo>
                <a:cubicBezTo>
                  <a:pt x="3812" y="6467"/>
                  <a:pt x="3812" y="6467"/>
                  <a:pt x="3812" y="6467"/>
                </a:cubicBezTo>
                <a:cubicBezTo>
                  <a:pt x="2867" y="3480"/>
                  <a:pt x="2950" y="3412"/>
                  <a:pt x="3241" y="3174"/>
                </a:cubicBezTo>
                <a:cubicBezTo>
                  <a:pt x="4987" y="1743"/>
                  <a:pt x="4987" y="1743"/>
                  <a:pt x="4987" y="1743"/>
                </a:cubicBezTo>
                <a:cubicBezTo>
                  <a:pt x="5279" y="1504"/>
                  <a:pt x="5362" y="1436"/>
                  <a:pt x="8011" y="3026"/>
                </a:cubicBezTo>
                <a:cubicBezTo>
                  <a:pt x="8954" y="2741"/>
                  <a:pt x="8954" y="2741"/>
                  <a:pt x="8954" y="2741"/>
                </a:cubicBezTo>
                <a:cubicBezTo>
                  <a:pt x="9763" y="1172"/>
                  <a:pt x="10310" y="307"/>
                  <a:pt x="10518" y="136"/>
                </a:cubicBezTo>
                <a:cubicBezTo>
                  <a:pt x="10684" y="0"/>
                  <a:pt x="10684" y="0"/>
                  <a:pt x="10684" y="0"/>
                </a:cubicBezTo>
                <a:cubicBezTo>
                  <a:pt x="13100" y="180"/>
                  <a:pt x="13100" y="180"/>
                  <a:pt x="13100" y="180"/>
                </a:cubicBezTo>
                <a:cubicBezTo>
                  <a:pt x="13434" y="254"/>
                  <a:pt x="13585" y="270"/>
                  <a:pt x="14296" y="3309"/>
                </a:cubicBezTo>
                <a:cubicBezTo>
                  <a:pt x="15125" y="3743"/>
                  <a:pt x="15125" y="3743"/>
                  <a:pt x="15125" y="3743"/>
                </a:cubicBezTo>
                <a:cubicBezTo>
                  <a:pt x="18119" y="2753"/>
                  <a:pt x="18186" y="2837"/>
                  <a:pt x="18422" y="3131"/>
                </a:cubicBezTo>
                <a:cubicBezTo>
                  <a:pt x="19802" y="4856"/>
                  <a:pt x="19802" y="4856"/>
                  <a:pt x="19802" y="4856"/>
                </a:cubicBezTo>
                <a:cubicBezTo>
                  <a:pt x="20038" y="5150"/>
                  <a:pt x="20105" y="5235"/>
                  <a:pt x="18491" y="7950"/>
                </a:cubicBezTo>
                <a:close/>
                <a:moveTo>
                  <a:pt x="8415" y="7919"/>
                </a:moveTo>
                <a:cubicBezTo>
                  <a:pt x="6794" y="9247"/>
                  <a:pt x="6514" y="11566"/>
                  <a:pt x="7827" y="13206"/>
                </a:cubicBezTo>
                <a:cubicBezTo>
                  <a:pt x="9106" y="14804"/>
                  <a:pt x="11405" y="15010"/>
                  <a:pt x="13027" y="13681"/>
                </a:cubicBezTo>
                <a:cubicBezTo>
                  <a:pt x="14648" y="12353"/>
                  <a:pt x="14928" y="10034"/>
                  <a:pt x="13648" y="8436"/>
                </a:cubicBezTo>
                <a:cubicBezTo>
                  <a:pt x="12336" y="6796"/>
                  <a:pt x="10037" y="6590"/>
                  <a:pt x="8415" y="7919"/>
                </a:cubicBezTo>
                <a:close/>
                <a:moveTo>
                  <a:pt x="8415" y="7919"/>
                </a:moveTo>
                <a:cubicBezTo>
                  <a:pt x="8415" y="7919"/>
                  <a:pt x="8415" y="7919"/>
                  <a:pt x="8415" y="7919"/>
                </a:cubicBezTo>
              </a:path>
            </a:pathLst>
          </a:custGeom>
          <a:solidFill>
            <a:srgbClr val="D8911E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4" name="Shape 1932"/>
          <p:cNvSpPr/>
          <p:nvPr/>
        </p:nvSpPr>
        <p:spPr>
          <a:xfrm rot="13320717">
            <a:off x="3509423" y="3458261"/>
            <a:ext cx="945939" cy="943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8546" y="7942"/>
                </a:moveTo>
                <a:cubicBezTo>
                  <a:pt x="18744" y="8847"/>
                  <a:pt x="18744" y="8847"/>
                  <a:pt x="18744" y="8847"/>
                </a:cubicBezTo>
                <a:cubicBezTo>
                  <a:pt x="21557" y="10282"/>
                  <a:pt x="21503" y="10403"/>
                  <a:pt x="21468" y="10736"/>
                </a:cubicBezTo>
                <a:cubicBezTo>
                  <a:pt x="21234" y="12984"/>
                  <a:pt x="21234" y="12984"/>
                  <a:pt x="21234" y="12984"/>
                </a:cubicBezTo>
                <a:cubicBezTo>
                  <a:pt x="21171" y="13188"/>
                  <a:pt x="21171" y="13188"/>
                  <a:pt x="21171" y="13188"/>
                </a:cubicBezTo>
                <a:cubicBezTo>
                  <a:pt x="21034" y="13300"/>
                  <a:pt x="21034" y="13300"/>
                  <a:pt x="21034" y="13300"/>
                </a:cubicBezTo>
                <a:cubicBezTo>
                  <a:pt x="20943" y="13374"/>
                  <a:pt x="20715" y="13560"/>
                  <a:pt x="18179" y="14260"/>
                </a:cubicBezTo>
                <a:cubicBezTo>
                  <a:pt x="17671" y="15132"/>
                  <a:pt x="17671" y="15132"/>
                  <a:pt x="17671" y="15132"/>
                </a:cubicBezTo>
                <a:cubicBezTo>
                  <a:pt x="18614" y="18095"/>
                  <a:pt x="18523" y="18169"/>
                  <a:pt x="18250" y="18393"/>
                </a:cubicBezTo>
                <a:cubicBezTo>
                  <a:pt x="16471" y="19846"/>
                  <a:pt x="16471" y="19846"/>
                  <a:pt x="16471" y="19846"/>
                </a:cubicBezTo>
                <a:cubicBezTo>
                  <a:pt x="16197" y="20069"/>
                  <a:pt x="16106" y="20144"/>
                  <a:pt x="13475" y="18560"/>
                </a:cubicBezTo>
                <a:cubicBezTo>
                  <a:pt x="12532" y="18797"/>
                  <a:pt x="12532" y="18797"/>
                  <a:pt x="12532" y="18797"/>
                </a:cubicBezTo>
                <a:cubicBezTo>
                  <a:pt x="11698" y="20392"/>
                  <a:pt x="11144" y="21302"/>
                  <a:pt x="10962" y="21451"/>
                </a:cubicBezTo>
                <a:cubicBezTo>
                  <a:pt x="10779" y="21600"/>
                  <a:pt x="10779" y="21600"/>
                  <a:pt x="10779" y="21600"/>
                </a:cubicBezTo>
                <a:cubicBezTo>
                  <a:pt x="8385" y="21346"/>
                  <a:pt x="8385" y="21346"/>
                  <a:pt x="8385" y="21346"/>
                </a:cubicBezTo>
                <a:cubicBezTo>
                  <a:pt x="8009" y="21348"/>
                  <a:pt x="7927" y="21340"/>
                  <a:pt x="7157" y="18311"/>
                </a:cubicBezTo>
                <a:cubicBezTo>
                  <a:pt x="6330" y="17845"/>
                  <a:pt x="6330" y="17845"/>
                  <a:pt x="6330" y="17845"/>
                </a:cubicBezTo>
                <a:cubicBezTo>
                  <a:pt x="3347" y="18834"/>
                  <a:pt x="3273" y="18742"/>
                  <a:pt x="3051" y="18466"/>
                </a:cubicBezTo>
                <a:cubicBezTo>
                  <a:pt x="1648" y="16717"/>
                  <a:pt x="1648" y="16717"/>
                  <a:pt x="1648" y="16717"/>
                </a:cubicBezTo>
                <a:cubicBezTo>
                  <a:pt x="1426" y="16441"/>
                  <a:pt x="1352" y="16349"/>
                  <a:pt x="2968" y="13658"/>
                </a:cubicBezTo>
                <a:cubicBezTo>
                  <a:pt x="2688" y="12744"/>
                  <a:pt x="2688" y="12744"/>
                  <a:pt x="2688" y="12744"/>
                </a:cubicBezTo>
                <a:cubicBezTo>
                  <a:pt x="-43" y="11318"/>
                  <a:pt x="-34" y="11235"/>
                  <a:pt x="9" y="10818"/>
                </a:cubicBezTo>
                <a:cubicBezTo>
                  <a:pt x="280" y="8616"/>
                  <a:pt x="280" y="8616"/>
                  <a:pt x="280" y="8616"/>
                </a:cubicBezTo>
                <a:cubicBezTo>
                  <a:pt x="306" y="8366"/>
                  <a:pt x="306" y="8366"/>
                  <a:pt x="306" y="8366"/>
                </a:cubicBezTo>
                <a:cubicBezTo>
                  <a:pt x="443" y="8254"/>
                  <a:pt x="443" y="8254"/>
                  <a:pt x="443" y="8254"/>
                </a:cubicBezTo>
                <a:cubicBezTo>
                  <a:pt x="489" y="8217"/>
                  <a:pt x="717" y="8031"/>
                  <a:pt x="3335" y="7340"/>
                </a:cubicBezTo>
                <a:cubicBezTo>
                  <a:pt x="3797" y="6505"/>
                  <a:pt x="3797" y="6505"/>
                  <a:pt x="3797" y="6505"/>
                </a:cubicBezTo>
                <a:cubicBezTo>
                  <a:pt x="2900" y="3505"/>
                  <a:pt x="2991" y="3431"/>
                  <a:pt x="3264" y="3207"/>
                </a:cubicBezTo>
                <a:cubicBezTo>
                  <a:pt x="4998" y="1791"/>
                  <a:pt x="4998" y="1791"/>
                  <a:pt x="4998" y="1791"/>
                </a:cubicBezTo>
                <a:cubicBezTo>
                  <a:pt x="5272" y="1568"/>
                  <a:pt x="5363" y="1493"/>
                  <a:pt x="8039" y="3040"/>
                </a:cubicBezTo>
                <a:cubicBezTo>
                  <a:pt x="8945" y="2757"/>
                  <a:pt x="8945" y="2757"/>
                  <a:pt x="8945" y="2757"/>
                </a:cubicBezTo>
                <a:cubicBezTo>
                  <a:pt x="9816" y="1208"/>
                  <a:pt x="10333" y="252"/>
                  <a:pt x="10516" y="103"/>
                </a:cubicBezTo>
                <a:cubicBezTo>
                  <a:pt x="10735" y="0"/>
                  <a:pt x="10735" y="0"/>
                  <a:pt x="10735" y="0"/>
                </a:cubicBezTo>
                <a:cubicBezTo>
                  <a:pt x="13129" y="254"/>
                  <a:pt x="13129" y="254"/>
                  <a:pt x="13129" y="254"/>
                </a:cubicBezTo>
                <a:cubicBezTo>
                  <a:pt x="13505" y="252"/>
                  <a:pt x="13587" y="260"/>
                  <a:pt x="14357" y="3289"/>
                </a:cubicBezTo>
                <a:cubicBezTo>
                  <a:pt x="15184" y="3755"/>
                  <a:pt x="15184" y="3755"/>
                  <a:pt x="15184" y="3755"/>
                </a:cubicBezTo>
                <a:cubicBezTo>
                  <a:pt x="18167" y="2766"/>
                  <a:pt x="18241" y="2858"/>
                  <a:pt x="18463" y="3134"/>
                </a:cubicBezTo>
                <a:cubicBezTo>
                  <a:pt x="19866" y="4883"/>
                  <a:pt x="19866" y="4883"/>
                  <a:pt x="19866" y="4883"/>
                </a:cubicBezTo>
                <a:cubicBezTo>
                  <a:pt x="20088" y="5159"/>
                  <a:pt x="20162" y="5251"/>
                  <a:pt x="18546" y="7942"/>
                </a:cubicBezTo>
                <a:close/>
                <a:moveTo>
                  <a:pt x="8407" y="7920"/>
                </a:moveTo>
                <a:cubicBezTo>
                  <a:pt x="6811" y="9224"/>
                  <a:pt x="6522" y="11593"/>
                  <a:pt x="7815" y="13203"/>
                </a:cubicBezTo>
                <a:cubicBezTo>
                  <a:pt x="9108" y="14814"/>
                  <a:pt x="11465" y="15021"/>
                  <a:pt x="13061" y="13717"/>
                </a:cubicBezTo>
                <a:cubicBezTo>
                  <a:pt x="14703" y="12376"/>
                  <a:pt x="14992" y="10007"/>
                  <a:pt x="13699" y="8397"/>
                </a:cubicBezTo>
                <a:cubicBezTo>
                  <a:pt x="12406" y="6786"/>
                  <a:pt x="10049" y="6579"/>
                  <a:pt x="8407" y="7920"/>
                </a:cubicBezTo>
                <a:close/>
                <a:moveTo>
                  <a:pt x="8407" y="7920"/>
                </a:moveTo>
                <a:cubicBezTo>
                  <a:pt x="8407" y="7920"/>
                  <a:pt x="8407" y="7920"/>
                  <a:pt x="8407" y="7920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5" name="Shape 1933"/>
          <p:cNvSpPr/>
          <p:nvPr/>
        </p:nvSpPr>
        <p:spPr>
          <a:xfrm rot="13320717">
            <a:off x="2441370" y="3965070"/>
            <a:ext cx="793914" cy="792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7" h="21600" extrusionOk="0">
                <a:moveTo>
                  <a:pt x="18522" y="7993"/>
                </a:moveTo>
                <a:cubicBezTo>
                  <a:pt x="18834" y="8831"/>
                  <a:pt x="18834" y="8831"/>
                  <a:pt x="18834" y="8831"/>
                </a:cubicBezTo>
                <a:cubicBezTo>
                  <a:pt x="21553" y="10257"/>
                  <a:pt x="21539" y="10389"/>
                  <a:pt x="21497" y="10787"/>
                </a:cubicBezTo>
                <a:cubicBezTo>
                  <a:pt x="21201" y="12970"/>
                  <a:pt x="21201" y="12970"/>
                  <a:pt x="21201" y="12970"/>
                </a:cubicBezTo>
                <a:cubicBezTo>
                  <a:pt x="21246" y="13176"/>
                  <a:pt x="21246" y="13176"/>
                  <a:pt x="21246" y="13176"/>
                </a:cubicBezTo>
                <a:cubicBezTo>
                  <a:pt x="21100" y="13295"/>
                  <a:pt x="21100" y="13295"/>
                  <a:pt x="21100" y="13295"/>
                </a:cubicBezTo>
                <a:cubicBezTo>
                  <a:pt x="21027" y="13354"/>
                  <a:pt x="20735" y="13592"/>
                  <a:pt x="18129" y="14258"/>
                </a:cubicBezTo>
                <a:cubicBezTo>
                  <a:pt x="17709" y="15085"/>
                  <a:pt x="17709" y="15085"/>
                  <a:pt x="17709" y="15085"/>
                </a:cubicBezTo>
                <a:cubicBezTo>
                  <a:pt x="18589" y="18129"/>
                  <a:pt x="18516" y="18189"/>
                  <a:pt x="18297" y="18367"/>
                </a:cubicBezTo>
                <a:cubicBezTo>
                  <a:pt x="16473" y="19853"/>
                  <a:pt x="16473" y="19853"/>
                  <a:pt x="16473" y="19853"/>
                </a:cubicBezTo>
                <a:cubicBezTo>
                  <a:pt x="16254" y="20031"/>
                  <a:pt x="16108" y="20150"/>
                  <a:pt x="13476" y="18532"/>
                </a:cubicBezTo>
                <a:cubicBezTo>
                  <a:pt x="12510" y="18833"/>
                  <a:pt x="12510" y="18833"/>
                  <a:pt x="12510" y="18833"/>
                </a:cubicBezTo>
                <a:cubicBezTo>
                  <a:pt x="11682" y="20356"/>
                  <a:pt x="11116" y="21303"/>
                  <a:pt x="10970" y="21422"/>
                </a:cubicBezTo>
                <a:cubicBezTo>
                  <a:pt x="10751" y="21600"/>
                  <a:pt x="10751" y="21600"/>
                  <a:pt x="10751" y="21600"/>
                </a:cubicBezTo>
                <a:cubicBezTo>
                  <a:pt x="8375" y="21351"/>
                  <a:pt x="8375" y="21351"/>
                  <a:pt x="8375" y="21351"/>
                </a:cubicBezTo>
                <a:cubicBezTo>
                  <a:pt x="7979" y="21309"/>
                  <a:pt x="7847" y="21295"/>
                  <a:pt x="7157" y="18338"/>
                </a:cubicBezTo>
                <a:cubicBezTo>
                  <a:pt x="6275" y="17843"/>
                  <a:pt x="6275" y="17843"/>
                  <a:pt x="6275" y="17843"/>
                </a:cubicBezTo>
                <a:cubicBezTo>
                  <a:pt x="3305" y="18806"/>
                  <a:pt x="3246" y="18733"/>
                  <a:pt x="3010" y="18440"/>
                </a:cubicBezTo>
                <a:cubicBezTo>
                  <a:pt x="1652" y="16754"/>
                  <a:pt x="1652" y="16754"/>
                  <a:pt x="1652" y="16754"/>
                </a:cubicBezTo>
                <a:cubicBezTo>
                  <a:pt x="1416" y="16461"/>
                  <a:pt x="1357" y="16388"/>
                  <a:pt x="2984" y="13607"/>
                </a:cubicBezTo>
                <a:cubicBezTo>
                  <a:pt x="2672" y="12769"/>
                  <a:pt x="2672" y="12769"/>
                  <a:pt x="2672" y="12769"/>
                </a:cubicBezTo>
                <a:cubicBezTo>
                  <a:pt x="-47" y="11343"/>
                  <a:pt x="-33" y="11211"/>
                  <a:pt x="9" y="10813"/>
                </a:cubicBezTo>
                <a:cubicBezTo>
                  <a:pt x="305" y="8630"/>
                  <a:pt x="305" y="8630"/>
                  <a:pt x="305" y="8630"/>
                </a:cubicBezTo>
                <a:cubicBezTo>
                  <a:pt x="260" y="8424"/>
                  <a:pt x="260" y="8424"/>
                  <a:pt x="260" y="8424"/>
                </a:cubicBezTo>
                <a:cubicBezTo>
                  <a:pt x="406" y="8305"/>
                  <a:pt x="406" y="8305"/>
                  <a:pt x="406" y="8305"/>
                </a:cubicBezTo>
                <a:cubicBezTo>
                  <a:pt x="479" y="8246"/>
                  <a:pt x="698" y="8068"/>
                  <a:pt x="3377" y="7342"/>
                </a:cubicBezTo>
                <a:cubicBezTo>
                  <a:pt x="3797" y="6515"/>
                  <a:pt x="3797" y="6515"/>
                  <a:pt x="3797" y="6515"/>
                </a:cubicBezTo>
                <a:cubicBezTo>
                  <a:pt x="2917" y="3471"/>
                  <a:pt x="2990" y="3411"/>
                  <a:pt x="3209" y="3233"/>
                </a:cubicBezTo>
                <a:cubicBezTo>
                  <a:pt x="5033" y="1747"/>
                  <a:pt x="5033" y="1747"/>
                  <a:pt x="5033" y="1747"/>
                </a:cubicBezTo>
                <a:cubicBezTo>
                  <a:pt x="5252" y="1569"/>
                  <a:pt x="5398" y="1450"/>
                  <a:pt x="8030" y="3068"/>
                </a:cubicBezTo>
                <a:cubicBezTo>
                  <a:pt x="8996" y="2767"/>
                  <a:pt x="8996" y="2767"/>
                  <a:pt x="8996" y="2767"/>
                </a:cubicBezTo>
                <a:cubicBezTo>
                  <a:pt x="9824" y="1244"/>
                  <a:pt x="10390" y="297"/>
                  <a:pt x="10536" y="178"/>
                </a:cubicBezTo>
                <a:cubicBezTo>
                  <a:pt x="10755" y="0"/>
                  <a:pt x="10755" y="0"/>
                  <a:pt x="10755" y="0"/>
                </a:cubicBezTo>
                <a:cubicBezTo>
                  <a:pt x="13131" y="249"/>
                  <a:pt x="13131" y="249"/>
                  <a:pt x="13131" y="249"/>
                </a:cubicBezTo>
                <a:cubicBezTo>
                  <a:pt x="13527" y="291"/>
                  <a:pt x="13659" y="305"/>
                  <a:pt x="14349" y="3262"/>
                </a:cubicBezTo>
                <a:cubicBezTo>
                  <a:pt x="15231" y="3757"/>
                  <a:pt x="15231" y="3757"/>
                  <a:pt x="15231" y="3757"/>
                </a:cubicBezTo>
                <a:cubicBezTo>
                  <a:pt x="18201" y="2794"/>
                  <a:pt x="18260" y="2867"/>
                  <a:pt x="18496" y="3160"/>
                </a:cubicBezTo>
                <a:cubicBezTo>
                  <a:pt x="19854" y="4846"/>
                  <a:pt x="19854" y="4846"/>
                  <a:pt x="19854" y="4846"/>
                </a:cubicBezTo>
                <a:cubicBezTo>
                  <a:pt x="20090" y="5139"/>
                  <a:pt x="20149" y="5212"/>
                  <a:pt x="18522" y="7993"/>
                </a:cubicBezTo>
                <a:close/>
                <a:moveTo>
                  <a:pt x="8451" y="7942"/>
                </a:moveTo>
                <a:cubicBezTo>
                  <a:pt x="6846" y="9250"/>
                  <a:pt x="6536" y="11565"/>
                  <a:pt x="7834" y="13177"/>
                </a:cubicBezTo>
                <a:cubicBezTo>
                  <a:pt x="9132" y="14789"/>
                  <a:pt x="11449" y="14965"/>
                  <a:pt x="13055" y="13658"/>
                </a:cubicBezTo>
                <a:cubicBezTo>
                  <a:pt x="14660" y="12350"/>
                  <a:pt x="14970" y="10035"/>
                  <a:pt x="13672" y="8423"/>
                </a:cubicBezTo>
                <a:cubicBezTo>
                  <a:pt x="12374" y="6811"/>
                  <a:pt x="10057" y="6635"/>
                  <a:pt x="8451" y="7942"/>
                </a:cubicBezTo>
                <a:close/>
                <a:moveTo>
                  <a:pt x="8451" y="7942"/>
                </a:moveTo>
                <a:cubicBezTo>
                  <a:pt x="8451" y="7942"/>
                  <a:pt x="8451" y="7942"/>
                  <a:pt x="8451" y="7942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6" name="Shape 1934"/>
          <p:cNvSpPr/>
          <p:nvPr/>
        </p:nvSpPr>
        <p:spPr>
          <a:xfrm rot="13320717">
            <a:off x="2382417" y="1712986"/>
            <a:ext cx="660972" cy="649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65" y="13485"/>
                </a:moveTo>
                <a:cubicBezTo>
                  <a:pt x="18313" y="14440"/>
                  <a:pt x="18313" y="14440"/>
                  <a:pt x="18313" y="14440"/>
                </a:cubicBezTo>
                <a:cubicBezTo>
                  <a:pt x="19604" y="17304"/>
                  <a:pt x="19487" y="17423"/>
                  <a:pt x="19252" y="17662"/>
                </a:cubicBezTo>
                <a:cubicBezTo>
                  <a:pt x="17609" y="19213"/>
                  <a:pt x="17609" y="19213"/>
                  <a:pt x="17609" y="19213"/>
                </a:cubicBezTo>
                <a:cubicBezTo>
                  <a:pt x="17491" y="19333"/>
                  <a:pt x="17491" y="19333"/>
                  <a:pt x="17491" y="19333"/>
                </a:cubicBezTo>
                <a:cubicBezTo>
                  <a:pt x="17257" y="19333"/>
                  <a:pt x="17257" y="19333"/>
                  <a:pt x="17257" y="19333"/>
                </a:cubicBezTo>
                <a:cubicBezTo>
                  <a:pt x="17139" y="19333"/>
                  <a:pt x="16904" y="19333"/>
                  <a:pt x="14439" y="18259"/>
                </a:cubicBezTo>
                <a:cubicBezTo>
                  <a:pt x="13500" y="18617"/>
                  <a:pt x="13500" y="18617"/>
                  <a:pt x="13500" y="18617"/>
                </a:cubicBezTo>
                <a:cubicBezTo>
                  <a:pt x="12326" y="21600"/>
                  <a:pt x="12209" y="21600"/>
                  <a:pt x="11857" y="21600"/>
                </a:cubicBezTo>
                <a:cubicBezTo>
                  <a:pt x="9626" y="21600"/>
                  <a:pt x="9626" y="21600"/>
                  <a:pt x="9626" y="21600"/>
                </a:cubicBezTo>
                <a:cubicBezTo>
                  <a:pt x="9274" y="21600"/>
                  <a:pt x="9157" y="21600"/>
                  <a:pt x="8100" y="18617"/>
                </a:cubicBezTo>
                <a:cubicBezTo>
                  <a:pt x="7161" y="18259"/>
                  <a:pt x="7161" y="18259"/>
                  <a:pt x="7161" y="18259"/>
                </a:cubicBezTo>
                <a:cubicBezTo>
                  <a:pt x="5517" y="18975"/>
                  <a:pt x="4578" y="19333"/>
                  <a:pt x="4343" y="19333"/>
                </a:cubicBezTo>
                <a:cubicBezTo>
                  <a:pt x="4109" y="19333"/>
                  <a:pt x="4109" y="19333"/>
                  <a:pt x="4109" y="19333"/>
                </a:cubicBezTo>
                <a:cubicBezTo>
                  <a:pt x="2348" y="17543"/>
                  <a:pt x="2348" y="17543"/>
                  <a:pt x="2348" y="17543"/>
                </a:cubicBezTo>
                <a:cubicBezTo>
                  <a:pt x="2113" y="17304"/>
                  <a:pt x="1996" y="17185"/>
                  <a:pt x="3287" y="14320"/>
                </a:cubicBezTo>
                <a:cubicBezTo>
                  <a:pt x="2935" y="13485"/>
                  <a:pt x="2935" y="13485"/>
                  <a:pt x="2935" y="13485"/>
                </a:cubicBezTo>
                <a:cubicBezTo>
                  <a:pt x="0" y="12292"/>
                  <a:pt x="0" y="12172"/>
                  <a:pt x="0" y="11814"/>
                </a:cubicBezTo>
                <a:cubicBezTo>
                  <a:pt x="0" y="9547"/>
                  <a:pt x="0" y="9547"/>
                  <a:pt x="0" y="9547"/>
                </a:cubicBezTo>
                <a:cubicBezTo>
                  <a:pt x="0" y="9189"/>
                  <a:pt x="0" y="9070"/>
                  <a:pt x="2935" y="7996"/>
                </a:cubicBezTo>
                <a:cubicBezTo>
                  <a:pt x="3287" y="7160"/>
                  <a:pt x="3287" y="7160"/>
                  <a:pt x="3287" y="7160"/>
                </a:cubicBezTo>
                <a:cubicBezTo>
                  <a:pt x="2113" y="4296"/>
                  <a:pt x="2113" y="4177"/>
                  <a:pt x="2348" y="3938"/>
                </a:cubicBezTo>
                <a:cubicBezTo>
                  <a:pt x="3991" y="2267"/>
                  <a:pt x="3991" y="2267"/>
                  <a:pt x="3991" y="2267"/>
                </a:cubicBezTo>
                <a:cubicBezTo>
                  <a:pt x="4109" y="2148"/>
                  <a:pt x="4109" y="2148"/>
                  <a:pt x="4109" y="2148"/>
                </a:cubicBezTo>
                <a:cubicBezTo>
                  <a:pt x="4343" y="2148"/>
                  <a:pt x="4343" y="2148"/>
                  <a:pt x="4343" y="2148"/>
                </a:cubicBezTo>
                <a:cubicBezTo>
                  <a:pt x="4461" y="2148"/>
                  <a:pt x="4696" y="2148"/>
                  <a:pt x="7161" y="3341"/>
                </a:cubicBezTo>
                <a:cubicBezTo>
                  <a:pt x="8100" y="2983"/>
                  <a:pt x="8100" y="2983"/>
                  <a:pt x="8100" y="2983"/>
                </a:cubicBezTo>
                <a:cubicBezTo>
                  <a:pt x="9274" y="0"/>
                  <a:pt x="9391" y="0"/>
                  <a:pt x="9743" y="0"/>
                </a:cubicBezTo>
                <a:cubicBezTo>
                  <a:pt x="11974" y="0"/>
                  <a:pt x="11974" y="0"/>
                  <a:pt x="11974" y="0"/>
                </a:cubicBezTo>
                <a:cubicBezTo>
                  <a:pt x="12326" y="0"/>
                  <a:pt x="12443" y="0"/>
                  <a:pt x="13500" y="2983"/>
                </a:cubicBezTo>
                <a:cubicBezTo>
                  <a:pt x="14439" y="3341"/>
                  <a:pt x="14439" y="3341"/>
                  <a:pt x="14439" y="3341"/>
                </a:cubicBezTo>
                <a:cubicBezTo>
                  <a:pt x="16083" y="2625"/>
                  <a:pt x="17022" y="2267"/>
                  <a:pt x="17374" y="2267"/>
                </a:cubicBezTo>
                <a:cubicBezTo>
                  <a:pt x="17609" y="2267"/>
                  <a:pt x="17609" y="2267"/>
                  <a:pt x="17609" y="2267"/>
                </a:cubicBezTo>
                <a:cubicBezTo>
                  <a:pt x="19252" y="3938"/>
                  <a:pt x="19252" y="3938"/>
                  <a:pt x="19252" y="3938"/>
                </a:cubicBezTo>
                <a:cubicBezTo>
                  <a:pt x="19604" y="4296"/>
                  <a:pt x="19604" y="4296"/>
                  <a:pt x="18313" y="7160"/>
                </a:cubicBezTo>
                <a:cubicBezTo>
                  <a:pt x="18665" y="8115"/>
                  <a:pt x="18665" y="8115"/>
                  <a:pt x="18665" y="8115"/>
                </a:cubicBezTo>
                <a:cubicBezTo>
                  <a:pt x="21600" y="9189"/>
                  <a:pt x="21600" y="9308"/>
                  <a:pt x="21600" y="9666"/>
                </a:cubicBezTo>
                <a:cubicBezTo>
                  <a:pt x="21600" y="11934"/>
                  <a:pt x="21600" y="11934"/>
                  <a:pt x="21600" y="11934"/>
                </a:cubicBezTo>
                <a:cubicBezTo>
                  <a:pt x="21600" y="12292"/>
                  <a:pt x="21600" y="12411"/>
                  <a:pt x="18665" y="13485"/>
                </a:cubicBezTo>
                <a:close/>
                <a:moveTo>
                  <a:pt x="10800" y="7041"/>
                </a:moveTo>
                <a:cubicBezTo>
                  <a:pt x="8687" y="7041"/>
                  <a:pt x="7043" y="8712"/>
                  <a:pt x="7043" y="10740"/>
                </a:cubicBezTo>
                <a:cubicBezTo>
                  <a:pt x="7043" y="12888"/>
                  <a:pt x="8687" y="14559"/>
                  <a:pt x="10800" y="14559"/>
                </a:cubicBezTo>
                <a:cubicBezTo>
                  <a:pt x="12913" y="14559"/>
                  <a:pt x="14557" y="12888"/>
                  <a:pt x="14557" y="10740"/>
                </a:cubicBezTo>
                <a:cubicBezTo>
                  <a:pt x="14557" y="8712"/>
                  <a:pt x="12913" y="7041"/>
                  <a:pt x="10800" y="7041"/>
                </a:cubicBezTo>
                <a:close/>
                <a:moveTo>
                  <a:pt x="10800" y="7041"/>
                </a:moveTo>
                <a:cubicBezTo>
                  <a:pt x="10800" y="7041"/>
                  <a:pt x="10800" y="7041"/>
                  <a:pt x="10800" y="7041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7" name="Shape 1935"/>
          <p:cNvSpPr/>
          <p:nvPr/>
        </p:nvSpPr>
        <p:spPr>
          <a:xfrm rot="13320717">
            <a:off x="4291690" y="2698050"/>
            <a:ext cx="592315" cy="5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1" y="13609"/>
                </a:moveTo>
                <a:cubicBezTo>
                  <a:pt x="18305" y="14483"/>
                  <a:pt x="18305" y="14483"/>
                  <a:pt x="18305" y="14483"/>
                </a:cubicBezTo>
                <a:cubicBezTo>
                  <a:pt x="19525" y="17355"/>
                  <a:pt x="19403" y="17480"/>
                  <a:pt x="19159" y="17729"/>
                </a:cubicBezTo>
                <a:cubicBezTo>
                  <a:pt x="17573" y="19353"/>
                  <a:pt x="17573" y="19353"/>
                  <a:pt x="17573" y="19353"/>
                </a:cubicBezTo>
                <a:cubicBezTo>
                  <a:pt x="17451" y="19477"/>
                  <a:pt x="17451" y="19477"/>
                  <a:pt x="17451" y="19477"/>
                </a:cubicBezTo>
                <a:cubicBezTo>
                  <a:pt x="17207" y="19477"/>
                  <a:pt x="17207" y="19477"/>
                  <a:pt x="17207" y="19477"/>
                </a:cubicBezTo>
                <a:cubicBezTo>
                  <a:pt x="17207" y="19477"/>
                  <a:pt x="16841" y="19477"/>
                  <a:pt x="14400" y="18354"/>
                </a:cubicBezTo>
                <a:cubicBezTo>
                  <a:pt x="13546" y="18728"/>
                  <a:pt x="13546" y="18728"/>
                  <a:pt x="13546" y="18728"/>
                </a:cubicBezTo>
                <a:cubicBezTo>
                  <a:pt x="12325" y="21600"/>
                  <a:pt x="12203" y="21600"/>
                  <a:pt x="11837" y="21600"/>
                </a:cubicBezTo>
                <a:cubicBezTo>
                  <a:pt x="9641" y="21600"/>
                  <a:pt x="9641" y="21600"/>
                  <a:pt x="9641" y="21600"/>
                </a:cubicBezTo>
                <a:cubicBezTo>
                  <a:pt x="9275" y="21600"/>
                  <a:pt x="9153" y="21600"/>
                  <a:pt x="8054" y="18728"/>
                </a:cubicBezTo>
                <a:cubicBezTo>
                  <a:pt x="7200" y="18354"/>
                  <a:pt x="7200" y="18354"/>
                  <a:pt x="7200" y="18354"/>
                </a:cubicBezTo>
                <a:cubicBezTo>
                  <a:pt x="5492" y="18978"/>
                  <a:pt x="4515" y="19353"/>
                  <a:pt x="4271" y="19353"/>
                </a:cubicBezTo>
                <a:cubicBezTo>
                  <a:pt x="4027" y="19353"/>
                  <a:pt x="4027" y="19353"/>
                  <a:pt x="4027" y="19353"/>
                </a:cubicBezTo>
                <a:cubicBezTo>
                  <a:pt x="2319" y="17605"/>
                  <a:pt x="2319" y="17605"/>
                  <a:pt x="2319" y="17605"/>
                </a:cubicBezTo>
                <a:cubicBezTo>
                  <a:pt x="2075" y="17355"/>
                  <a:pt x="1953" y="17355"/>
                  <a:pt x="3295" y="14483"/>
                </a:cubicBezTo>
                <a:cubicBezTo>
                  <a:pt x="2929" y="13484"/>
                  <a:pt x="2929" y="13484"/>
                  <a:pt x="2929" y="13484"/>
                </a:cubicBezTo>
                <a:cubicBezTo>
                  <a:pt x="0" y="12361"/>
                  <a:pt x="0" y="12236"/>
                  <a:pt x="0" y="11861"/>
                </a:cubicBezTo>
                <a:cubicBezTo>
                  <a:pt x="0" y="9614"/>
                  <a:pt x="0" y="9614"/>
                  <a:pt x="0" y="9614"/>
                </a:cubicBezTo>
                <a:cubicBezTo>
                  <a:pt x="0" y="9239"/>
                  <a:pt x="0" y="9114"/>
                  <a:pt x="2929" y="7991"/>
                </a:cubicBezTo>
                <a:cubicBezTo>
                  <a:pt x="3295" y="7117"/>
                  <a:pt x="3295" y="7117"/>
                  <a:pt x="3295" y="7117"/>
                </a:cubicBezTo>
                <a:cubicBezTo>
                  <a:pt x="2075" y="4245"/>
                  <a:pt x="2075" y="4120"/>
                  <a:pt x="2319" y="3871"/>
                </a:cubicBezTo>
                <a:cubicBezTo>
                  <a:pt x="4027" y="2247"/>
                  <a:pt x="4027" y="2247"/>
                  <a:pt x="4027" y="2247"/>
                </a:cubicBezTo>
                <a:cubicBezTo>
                  <a:pt x="4149" y="2123"/>
                  <a:pt x="4149" y="2123"/>
                  <a:pt x="4149" y="2123"/>
                </a:cubicBezTo>
                <a:cubicBezTo>
                  <a:pt x="4271" y="2123"/>
                  <a:pt x="4271" y="2123"/>
                  <a:pt x="4271" y="2123"/>
                </a:cubicBezTo>
                <a:cubicBezTo>
                  <a:pt x="4393" y="2123"/>
                  <a:pt x="4759" y="2123"/>
                  <a:pt x="7200" y="3246"/>
                </a:cubicBezTo>
                <a:cubicBezTo>
                  <a:pt x="8054" y="2872"/>
                  <a:pt x="8054" y="2872"/>
                  <a:pt x="8054" y="2872"/>
                </a:cubicBezTo>
                <a:cubicBezTo>
                  <a:pt x="9275" y="0"/>
                  <a:pt x="9397" y="0"/>
                  <a:pt x="9641" y="0"/>
                </a:cubicBezTo>
                <a:cubicBezTo>
                  <a:pt x="11959" y="0"/>
                  <a:pt x="11959" y="0"/>
                  <a:pt x="11959" y="0"/>
                </a:cubicBezTo>
                <a:cubicBezTo>
                  <a:pt x="12325" y="0"/>
                  <a:pt x="12447" y="0"/>
                  <a:pt x="13546" y="2872"/>
                </a:cubicBezTo>
                <a:cubicBezTo>
                  <a:pt x="14400" y="3246"/>
                  <a:pt x="14400" y="3246"/>
                  <a:pt x="14400" y="3246"/>
                </a:cubicBezTo>
                <a:cubicBezTo>
                  <a:pt x="16108" y="2622"/>
                  <a:pt x="17085" y="2247"/>
                  <a:pt x="17329" y="2247"/>
                </a:cubicBezTo>
                <a:cubicBezTo>
                  <a:pt x="17573" y="2247"/>
                  <a:pt x="17573" y="2247"/>
                  <a:pt x="17573" y="2247"/>
                </a:cubicBezTo>
                <a:cubicBezTo>
                  <a:pt x="19281" y="3995"/>
                  <a:pt x="19281" y="3995"/>
                  <a:pt x="19281" y="3995"/>
                </a:cubicBezTo>
                <a:cubicBezTo>
                  <a:pt x="19525" y="4245"/>
                  <a:pt x="19647" y="4370"/>
                  <a:pt x="18305" y="7117"/>
                </a:cubicBezTo>
                <a:cubicBezTo>
                  <a:pt x="18671" y="8116"/>
                  <a:pt x="18671" y="8116"/>
                  <a:pt x="18671" y="8116"/>
                </a:cubicBezTo>
                <a:cubicBezTo>
                  <a:pt x="21600" y="9239"/>
                  <a:pt x="21600" y="9364"/>
                  <a:pt x="21600" y="9739"/>
                </a:cubicBezTo>
                <a:cubicBezTo>
                  <a:pt x="21600" y="11986"/>
                  <a:pt x="21600" y="11986"/>
                  <a:pt x="21600" y="11986"/>
                </a:cubicBezTo>
                <a:cubicBezTo>
                  <a:pt x="21600" y="12361"/>
                  <a:pt x="21600" y="12486"/>
                  <a:pt x="18671" y="13609"/>
                </a:cubicBezTo>
                <a:close/>
                <a:moveTo>
                  <a:pt x="10739" y="6992"/>
                </a:moveTo>
                <a:cubicBezTo>
                  <a:pt x="8664" y="6992"/>
                  <a:pt x="6956" y="8740"/>
                  <a:pt x="6956" y="10862"/>
                </a:cubicBezTo>
                <a:cubicBezTo>
                  <a:pt x="6956" y="12860"/>
                  <a:pt x="8664" y="14608"/>
                  <a:pt x="10739" y="14608"/>
                </a:cubicBezTo>
                <a:cubicBezTo>
                  <a:pt x="12814" y="14608"/>
                  <a:pt x="14522" y="12860"/>
                  <a:pt x="14522" y="10862"/>
                </a:cubicBezTo>
                <a:cubicBezTo>
                  <a:pt x="14522" y="8740"/>
                  <a:pt x="12814" y="6992"/>
                  <a:pt x="10739" y="6992"/>
                </a:cubicBezTo>
                <a:close/>
                <a:moveTo>
                  <a:pt x="10739" y="6992"/>
                </a:moveTo>
                <a:cubicBezTo>
                  <a:pt x="10739" y="6992"/>
                  <a:pt x="10739" y="6992"/>
                  <a:pt x="10739" y="6992"/>
                </a:cubicBezTo>
              </a:path>
            </a:pathLst>
          </a:custGeom>
          <a:solidFill>
            <a:srgbClr val="F39B12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8" name="Shape 1936"/>
          <p:cNvSpPr/>
          <p:nvPr/>
        </p:nvSpPr>
        <p:spPr>
          <a:xfrm rot="13320717">
            <a:off x="1410197" y="3849948"/>
            <a:ext cx="807860" cy="806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8524" y="7936"/>
                </a:moveTo>
                <a:cubicBezTo>
                  <a:pt x="18733" y="8894"/>
                  <a:pt x="18733" y="8894"/>
                  <a:pt x="18733" y="8894"/>
                </a:cubicBezTo>
                <a:cubicBezTo>
                  <a:pt x="21556" y="10314"/>
                  <a:pt x="21543" y="10437"/>
                  <a:pt x="21449" y="10739"/>
                </a:cubicBezTo>
                <a:cubicBezTo>
                  <a:pt x="21215" y="12961"/>
                  <a:pt x="21215" y="12961"/>
                  <a:pt x="21215" y="12961"/>
                </a:cubicBezTo>
                <a:cubicBezTo>
                  <a:pt x="21189" y="13208"/>
                  <a:pt x="21189" y="13208"/>
                  <a:pt x="21189" y="13208"/>
                </a:cubicBezTo>
                <a:cubicBezTo>
                  <a:pt x="21054" y="13319"/>
                  <a:pt x="21054" y="13319"/>
                  <a:pt x="21054" y="13319"/>
                </a:cubicBezTo>
                <a:cubicBezTo>
                  <a:pt x="20986" y="13374"/>
                  <a:pt x="20715" y="13595"/>
                  <a:pt x="18106" y="14258"/>
                </a:cubicBezTo>
                <a:cubicBezTo>
                  <a:pt x="17648" y="15083"/>
                  <a:pt x="17648" y="15083"/>
                  <a:pt x="17648" y="15083"/>
                </a:cubicBezTo>
                <a:cubicBezTo>
                  <a:pt x="18574" y="18051"/>
                  <a:pt x="18438" y="18161"/>
                  <a:pt x="18167" y="18383"/>
                </a:cubicBezTo>
                <a:cubicBezTo>
                  <a:pt x="16406" y="19820"/>
                  <a:pt x="16406" y="19820"/>
                  <a:pt x="16406" y="19820"/>
                </a:cubicBezTo>
                <a:cubicBezTo>
                  <a:pt x="16135" y="20041"/>
                  <a:pt x="16067" y="20097"/>
                  <a:pt x="13379" y="18567"/>
                </a:cubicBezTo>
                <a:cubicBezTo>
                  <a:pt x="12483" y="18847"/>
                  <a:pt x="12483" y="18847"/>
                  <a:pt x="12483" y="18847"/>
                </a:cubicBezTo>
                <a:cubicBezTo>
                  <a:pt x="11633" y="20443"/>
                  <a:pt x="11107" y="21324"/>
                  <a:pt x="10904" y="21489"/>
                </a:cubicBezTo>
                <a:cubicBezTo>
                  <a:pt x="10768" y="21600"/>
                  <a:pt x="10768" y="21600"/>
                  <a:pt x="10768" y="21600"/>
                </a:cubicBezTo>
                <a:cubicBezTo>
                  <a:pt x="8373" y="21411"/>
                  <a:pt x="8373" y="21411"/>
                  <a:pt x="8373" y="21411"/>
                </a:cubicBezTo>
                <a:cubicBezTo>
                  <a:pt x="8005" y="21372"/>
                  <a:pt x="7883" y="21360"/>
                  <a:pt x="7147" y="18349"/>
                </a:cubicBezTo>
                <a:cubicBezTo>
                  <a:pt x="6328" y="17889"/>
                  <a:pt x="6328" y="17889"/>
                  <a:pt x="6328" y="17889"/>
                </a:cubicBezTo>
                <a:cubicBezTo>
                  <a:pt x="3313" y="18883"/>
                  <a:pt x="3203" y="18747"/>
                  <a:pt x="2984" y="18474"/>
                </a:cubicBezTo>
                <a:cubicBezTo>
                  <a:pt x="1615" y="16770"/>
                  <a:pt x="1615" y="16770"/>
                  <a:pt x="1615" y="16770"/>
                </a:cubicBezTo>
                <a:cubicBezTo>
                  <a:pt x="1396" y="16498"/>
                  <a:pt x="1342" y="16430"/>
                  <a:pt x="2933" y="13664"/>
                </a:cubicBezTo>
                <a:cubicBezTo>
                  <a:pt x="2657" y="12761"/>
                  <a:pt x="2657" y="12761"/>
                  <a:pt x="2657" y="12761"/>
                </a:cubicBezTo>
                <a:cubicBezTo>
                  <a:pt x="-44" y="11354"/>
                  <a:pt x="-31" y="11231"/>
                  <a:pt x="8" y="10861"/>
                </a:cubicBezTo>
                <a:cubicBezTo>
                  <a:pt x="242" y="8639"/>
                  <a:pt x="242" y="8639"/>
                  <a:pt x="242" y="8639"/>
                </a:cubicBezTo>
                <a:cubicBezTo>
                  <a:pt x="268" y="8392"/>
                  <a:pt x="268" y="8392"/>
                  <a:pt x="268" y="8392"/>
                </a:cubicBezTo>
                <a:cubicBezTo>
                  <a:pt x="403" y="8281"/>
                  <a:pt x="403" y="8281"/>
                  <a:pt x="403" y="8281"/>
                </a:cubicBezTo>
                <a:cubicBezTo>
                  <a:pt x="471" y="8226"/>
                  <a:pt x="674" y="8060"/>
                  <a:pt x="3283" y="7398"/>
                </a:cubicBezTo>
                <a:cubicBezTo>
                  <a:pt x="3810" y="6517"/>
                  <a:pt x="3810" y="6517"/>
                  <a:pt x="3810" y="6517"/>
                </a:cubicBezTo>
                <a:cubicBezTo>
                  <a:pt x="2883" y="3549"/>
                  <a:pt x="2951" y="3494"/>
                  <a:pt x="3222" y="3273"/>
                </a:cubicBezTo>
                <a:cubicBezTo>
                  <a:pt x="4984" y="1835"/>
                  <a:pt x="4984" y="1835"/>
                  <a:pt x="4984" y="1835"/>
                </a:cubicBezTo>
                <a:cubicBezTo>
                  <a:pt x="5255" y="1614"/>
                  <a:pt x="5390" y="1503"/>
                  <a:pt x="8010" y="3089"/>
                </a:cubicBezTo>
                <a:cubicBezTo>
                  <a:pt x="8907" y="2808"/>
                  <a:pt x="8907" y="2808"/>
                  <a:pt x="8907" y="2808"/>
                </a:cubicBezTo>
                <a:cubicBezTo>
                  <a:pt x="9756" y="1213"/>
                  <a:pt x="10282" y="332"/>
                  <a:pt x="10485" y="166"/>
                </a:cubicBezTo>
                <a:cubicBezTo>
                  <a:pt x="10689" y="0"/>
                  <a:pt x="10689" y="0"/>
                  <a:pt x="10689" y="0"/>
                </a:cubicBezTo>
                <a:cubicBezTo>
                  <a:pt x="13139" y="257"/>
                  <a:pt x="13139" y="257"/>
                  <a:pt x="13139" y="257"/>
                </a:cubicBezTo>
                <a:cubicBezTo>
                  <a:pt x="13507" y="296"/>
                  <a:pt x="13629" y="309"/>
                  <a:pt x="14365" y="3319"/>
                </a:cubicBezTo>
                <a:cubicBezTo>
                  <a:pt x="15184" y="3779"/>
                  <a:pt x="15184" y="3779"/>
                  <a:pt x="15184" y="3779"/>
                </a:cubicBezTo>
                <a:cubicBezTo>
                  <a:pt x="18199" y="2785"/>
                  <a:pt x="18254" y="2853"/>
                  <a:pt x="18473" y="3126"/>
                </a:cubicBezTo>
                <a:cubicBezTo>
                  <a:pt x="19897" y="4898"/>
                  <a:pt x="19897" y="4898"/>
                  <a:pt x="19897" y="4898"/>
                </a:cubicBezTo>
                <a:cubicBezTo>
                  <a:pt x="20116" y="5170"/>
                  <a:pt x="20170" y="5238"/>
                  <a:pt x="18524" y="7936"/>
                </a:cubicBezTo>
                <a:close/>
                <a:moveTo>
                  <a:pt x="8429" y="7938"/>
                </a:moveTo>
                <a:cubicBezTo>
                  <a:pt x="6803" y="9265"/>
                  <a:pt x="6556" y="11610"/>
                  <a:pt x="7815" y="13178"/>
                </a:cubicBezTo>
                <a:cubicBezTo>
                  <a:pt x="9129" y="14813"/>
                  <a:pt x="11457" y="15057"/>
                  <a:pt x="13083" y="13730"/>
                </a:cubicBezTo>
                <a:cubicBezTo>
                  <a:pt x="14709" y="12403"/>
                  <a:pt x="14956" y="10058"/>
                  <a:pt x="13642" y="8422"/>
                </a:cubicBezTo>
                <a:cubicBezTo>
                  <a:pt x="12383" y="6855"/>
                  <a:pt x="10055" y="6611"/>
                  <a:pt x="8429" y="7938"/>
                </a:cubicBezTo>
                <a:close/>
                <a:moveTo>
                  <a:pt x="8429" y="7938"/>
                </a:moveTo>
                <a:cubicBezTo>
                  <a:pt x="8429" y="7938"/>
                  <a:pt x="8429" y="7938"/>
                  <a:pt x="8429" y="7938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79" name="Shape 1937"/>
          <p:cNvSpPr/>
          <p:nvPr/>
        </p:nvSpPr>
        <p:spPr>
          <a:xfrm rot="13320717">
            <a:off x="2128838" y="4719228"/>
            <a:ext cx="430310" cy="424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0" y="13546"/>
                </a:moveTo>
                <a:cubicBezTo>
                  <a:pt x="18360" y="14461"/>
                  <a:pt x="18360" y="14461"/>
                  <a:pt x="18360" y="14461"/>
                </a:cubicBezTo>
                <a:cubicBezTo>
                  <a:pt x="19620" y="17390"/>
                  <a:pt x="19440" y="17390"/>
                  <a:pt x="19260" y="17756"/>
                </a:cubicBezTo>
                <a:cubicBezTo>
                  <a:pt x="17640" y="19220"/>
                  <a:pt x="17640" y="19220"/>
                  <a:pt x="17640" y="19220"/>
                </a:cubicBezTo>
                <a:cubicBezTo>
                  <a:pt x="17460" y="19403"/>
                  <a:pt x="17460" y="19403"/>
                  <a:pt x="17460" y="19403"/>
                </a:cubicBezTo>
                <a:cubicBezTo>
                  <a:pt x="17280" y="19403"/>
                  <a:pt x="17280" y="19403"/>
                  <a:pt x="17280" y="19403"/>
                </a:cubicBezTo>
                <a:cubicBezTo>
                  <a:pt x="17100" y="19403"/>
                  <a:pt x="16920" y="19403"/>
                  <a:pt x="14400" y="18305"/>
                </a:cubicBezTo>
                <a:cubicBezTo>
                  <a:pt x="13500" y="18671"/>
                  <a:pt x="13500" y="18671"/>
                  <a:pt x="13500" y="18671"/>
                </a:cubicBezTo>
                <a:cubicBezTo>
                  <a:pt x="12420" y="21600"/>
                  <a:pt x="12240" y="21600"/>
                  <a:pt x="11880" y="21600"/>
                </a:cubicBezTo>
                <a:cubicBezTo>
                  <a:pt x="9540" y="21600"/>
                  <a:pt x="9540" y="21600"/>
                  <a:pt x="9540" y="21600"/>
                </a:cubicBezTo>
                <a:cubicBezTo>
                  <a:pt x="9360" y="21600"/>
                  <a:pt x="9180" y="21600"/>
                  <a:pt x="8100" y="18671"/>
                </a:cubicBezTo>
                <a:cubicBezTo>
                  <a:pt x="7200" y="18305"/>
                  <a:pt x="7200" y="18305"/>
                  <a:pt x="7200" y="18305"/>
                </a:cubicBezTo>
                <a:cubicBezTo>
                  <a:pt x="5580" y="19037"/>
                  <a:pt x="4500" y="19403"/>
                  <a:pt x="4320" y="19403"/>
                </a:cubicBezTo>
                <a:cubicBezTo>
                  <a:pt x="4140" y="19403"/>
                  <a:pt x="4140" y="19403"/>
                  <a:pt x="4140" y="19403"/>
                </a:cubicBezTo>
                <a:cubicBezTo>
                  <a:pt x="2340" y="17573"/>
                  <a:pt x="2340" y="17573"/>
                  <a:pt x="2340" y="17573"/>
                </a:cubicBezTo>
                <a:cubicBezTo>
                  <a:pt x="2160" y="17390"/>
                  <a:pt x="1980" y="17207"/>
                  <a:pt x="3240" y="14461"/>
                </a:cubicBezTo>
                <a:cubicBezTo>
                  <a:pt x="2880" y="13546"/>
                  <a:pt x="2880" y="13546"/>
                  <a:pt x="2880" y="13546"/>
                </a:cubicBezTo>
                <a:cubicBezTo>
                  <a:pt x="0" y="12447"/>
                  <a:pt x="0" y="12264"/>
                  <a:pt x="0" y="11898"/>
                </a:cubicBezTo>
                <a:cubicBezTo>
                  <a:pt x="0" y="9702"/>
                  <a:pt x="0" y="9702"/>
                  <a:pt x="0" y="9702"/>
                </a:cubicBezTo>
                <a:cubicBezTo>
                  <a:pt x="0" y="9336"/>
                  <a:pt x="0" y="9153"/>
                  <a:pt x="2880" y="8054"/>
                </a:cubicBezTo>
                <a:cubicBezTo>
                  <a:pt x="3240" y="7139"/>
                  <a:pt x="3240" y="7139"/>
                  <a:pt x="3240" y="7139"/>
                </a:cubicBezTo>
                <a:cubicBezTo>
                  <a:pt x="1980" y="4393"/>
                  <a:pt x="2160" y="4210"/>
                  <a:pt x="2340" y="4027"/>
                </a:cubicBezTo>
                <a:cubicBezTo>
                  <a:pt x="3960" y="2380"/>
                  <a:pt x="3960" y="2380"/>
                  <a:pt x="3960" y="2380"/>
                </a:cubicBezTo>
                <a:cubicBezTo>
                  <a:pt x="4140" y="2197"/>
                  <a:pt x="4140" y="2197"/>
                  <a:pt x="4140" y="2197"/>
                </a:cubicBezTo>
                <a:cubicBezTo>
                  <a:pt x="4320" y="2197"/>
                  <a:pt x="4320" y="2197"/>
                  <a:pt x="4320" y="2197"/>
                </a:cubicBezTo>
                <a:cubicBezTo>
                  <a:pt x="4500" y="2197"/>
                  <a:pt x="4680" y="2197"/>
                  <a:pt x="7200" y="3295"/>
                </a:cubicBezTo>
                <a:cubicBezTo>
                  <a:pt x="8100" y="2929"/>
                  <a:pt x="8100" y="2929"/>
                  <a:pt x="8100" y="2929"/>
                </a:cubicBezTo>
                <a:cubicBezTo>
                  <a:pt x="9180" y="0"/>
                  <a:pt x="9360" y="0"/>
                  <a:pt x="9720" y="0"/>
                </a:cubicBezTo>
                <a:cubicBezTo>
                  <a:pt x="12060" y="0"/>
                  <a:pt x="12060" y="0"/>
                  <a:pt x="12060" y="0"/>
                </a:cubicBezTo>
                <a:cubicBezTo>
                  <a:pt x="12420" y="0"/>
                  <a:pt x="12420" y="0"/>
                  <a:pt x="13500" y="2929"/>
                </a:cubicBezTo>
                <a:cubicBezTo>
                  <a:pt x="14400" y="3478"/>
                  <a:pt x="14400" y="3478"/>
                  <a:pt x="14400" y="3478"/>
                </a:cubicBezTo>
                <a:cubicBezTo>
                  <a:pt x="16020" y="2746"/>
                  <a:pt x="17100" y="2380"/>
                  <a:pt x="17280" y="2380"/>
                </a:cubicBezTo>
                <a:cubicBezTo>
                  <a:pt x="17460" y="2380"/>
                  <a:pt x="17460" y="2380"/>
                  <a:pt x="17460" y="2380"/>
                </a:cubicBezTo>
                <a:cubicBezTo>
                  <a:pt x="19260" y="4027"/>
                  <a:pt x="19260" y="4027"/>
                  <a:pt x="19260" y="4027"/>
                </a:cubicBezTo>
                <a:cubicBezTo>
                  <a:pt x="19440" y="4393"/>
                  <a:pt x="19620" y="4393"/>
                  <a:pt x="18360" y="7322"/>
                </a:cubicBezTo>
                <a:cubicBezTo>
                  <a:pt x="18720" y="8054"/>
                  <a:pt x="18720" y="8054"/>
                  <a:pt x="18720" y="8054"/>
                </a:cubicBezTo>
                <a:cubicBezTo>
                  <a:pt x="21600" y="9336"/>
                  <a:pt x="21600" y="9336"/>
                  <a:pt x="21600" y="9702"/>
                </a:cubicBezTo>
                <a:cubicBezTo>
                  <a:pt x="21600" y="12081"/>
                  <a:pt x="21600" y="12081"/>
                  <a:pt x="21600" y="12081"/>
                </a:cubicBezTo>
                <a:cubicBezTo>
                  <a:pt x="21600" y="12447"/>
                  <a:pt x="21600" y="12447"/>
                  <a:pt x="18720" y="13546"/>
                </a:cubicBezTo>
                <a:close/>
                <a:moveTo>
                  <a:pt x="10800" y="7139"/>
                </a:moveTo>
                <a:cubicBezTo>
                  <a:pt x="8640" y="7139"/>
                  <a:pt x="7020" y="8786"/>
                  <a:pt x="7020" y="10800"/>
                </a:cubicBezTo>
                <a:cubicBezTo>
                  <a:pt x="7020" y="12997"/>
                  <a:pt x="8640" y="14644"/>
                  <a:pt x="10800" y="14644"/>
                </a:cubicBezTo>
                <a:cubicBezTo>
                  <a:pt x="12960" y="14644"/>
                  <a:pt x="14580" y="12997"/>
                  <a:pt x="14580" y="10800"/>
                </a:cubicBezTo>
                <a:cubicBezTo>
                  <a:pt x="14580" y="8786"/>
                  <a:pt x="12960" y="7139"/>
                  <a:pt x="10800" y="7139"/>
                </a:cubicBezTo>
                <a:close/>
                <a:moveTo>
                  <a:pt x="10800" y="7139"/>
                </a:moveTo>
                <a:cubicBezTo>
                  <a:pt x="10800" y="7139"/>
                  <a:pt x="10800" y="7139"/>
                  <a:pt x="10800" y="7139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0" name="Shape 1938"/>
          <p:cNvSpPr/>
          <p:nvPr/>
        </p:nvSpPr>
        <p:spPr>
          <a:xfrm rot="13320717">
            <a:off x="4497939" y="2111250"/>
            <a:ext cx="189957" cy="184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47" y="13553"/>
                </a:moveTo>
                <a:cubicBezTo>
                  <a:pt x="18340" y="14400"/>
                  <a:pt x="18340" y="14400"/>
                  <a:pt x="18340" y="14400"/>
                </a:cubicBezTo>
                <a:cubicBezTo>
                  <a:pt x="19562" y="17365"/>
                  <a:pt x="19155" y="17365"/>
                  <a:pt x="19155" y="17788"/>
                </a:cubicBezTo>
                <a:cubicBezTo>
                  <a:pt x="17525" y="19482"/>
                  <a:pt x="17525" y="19482"/>
                  <a:pt x="17525" y="19482"/>
                </a:cubicBezTo>
                <a:cubicBezTo>
                  <a:pt x="17525" y="19482"/>
                  <a:pt x="17525" y="19482"/>
                  <a:pt x="17525" y="19482"/>
                </a:cubicBezTo>
                <a:cubicBezTo>
                  <a:pt x="17117" y="19482"/>
                  <a:pt x="17117" y="19482"/>
                  <a:pt x="17117" y="19482"/>
                </a:cubicBezTo>
                <a:cubicBezTo>
                  <a:pt x="17117" y="19482"/>
                  <a:pt x="16709" y="19482"/>
                  <a:pt x="14264" y="18212"/>
                </a:cubicBezTo>
                <a:cubicBezTo>
                  <a:pt x="13449" y="18635"/>
                  <a:pt x="13449" y="18635"/>
                  <a:pt x="13449" y="18635"/>
                </a:cubicBezTo>
                <a:cubicBezTo>
                  <a:pt x="12226" y="21600"/>
                  <a:pt x="12226" y="21600"/>
                  <a:pt x="11819" y="21600"/>
                </a:cubicBezTo>
                <a:cubicBezTo>
                  <a:pt x="9781" y="21600"/>
                  <a:pt x="9781" y="21600"/>
                  <a:pt x="9781" y="21600"/>
                </a:cubicBezTo>
                <a:cubicBezTo>
                  <a:pt x="9374" y="21600"/>
                  <a:pt x="9374" y="21600"/>
                  <a:pt x="8151" y="18635"/>
                </a:cubicBezTo>
                <a:cubicBezTo>
                  <a:pt x="7336" y="18212"/>
                  <a:pt x="7336" y="18212"/>
                  <a:pt x="7336" y="18212"/>
                </a:cubicBezTo>
                <a:cubicBezTo>
                  <a:pt x="5706" y="19059"/>
                  <a:pt x="4483" y="19482"/>
                  <a:pt x="4483" y="19482"/>
                </a:cubicBezTo>
                <a:cubicBezTo>
                  <a:pt x="4075" y="19482"/>
                  <a:pt x="4075" y="19482"/>
                  <a:pt x="4075" y="19482"/>
                </a:cubicBezTo>
                <a:cubicBezTo>
                  <a:pt x="2445" y="17788"/>
                  <a:pt x="2445" y="17788"/>
                  <a:pt x="2445" y="17788"/>
                </a:cubicBezTo>
                <a:cubicBezTo>
                  <a:pt x="2038" y="17365"/>
                  <a:pt x="2038" y="17365"/>
                  <a:pt x="3260" y="14400"/>
                </a:cubicBezTo>
                <a:cubicBezTo>
                  <a:pt x="3260" y="13553"/>
                  <a:pt x="3260" y="13553"/>
                  <a:pt x="3260" y="13553"/>
                </a:cubicBezTo>
                <a:cubicBezTo>
                  <a:pt x="0" y="12282"/>
                  <a:pt x="0" y="12282"/>
                  <a:pt x="0" y="11859"/>
                </a:cubicBezTo>
                <a:cubicBezTo>
                  <a:pt x="0" y="9741"/>
                  <a:pt x="0" y="9741"/>
                  <a:pt x="0" y="9741"/>
                </a:cubicBezTo>
                <a:cubicBezTo>
                  <a:pt x="0" y="9318"/>
                  <a:pt x="0" y="9318"/>
                  <a:pt x="3260" y="8047"/>
                </a:cubicBezTo>
                <a:cubicBezTo>
                  <a:pt x="3260" y="7200"/>
                  <a:pt x="3260" y="7200"/>
                  <a:pt x="3260" y="7200"/>
                </a:cubicBezTo>
                <a:cubicBezTo>
                  <a:pt x="2038" y="4235"/>
                  <a:pt x="2445" y="4235"/>
                  <a:pt x="2445" y="3812"/>
                </a:cubicBezTo>
                <a:cubicBezTo>
                  <a:pt x="4075" y="2118"/>
                  <a:pt x="4075" y="2118"/>
                  <a:pt x="4075" y="2118"/>
                </a:cubicBezTo>
                <a:cubicBezTo>
                  <a:pt x="4075" y="2118"/>
                  <a:pt x="4075" y="2118"/>
                  <a:pt x="4075" y="2118"/>
                </a:cubicBezTo>
                <a:cubicBezTo>
                  <a:pt x="4483" y="2118"/>
                  <a:pt x="4483" y="2118"/>
                  <a:pt x="4483" y="2118"/>
                </a:cubicBezTo>
                <a:cubicBezTo>
                  <a:pt x="4483" y="2118"/>
                  <a:pt x="4891" y="2118"/>
                  <a:pt x="7336" y="3388"/>
                </a:cubicBezTo>
                <a:cubicBezTo>
                  <a:pt x="8151" y="2965"/>
                  <a:pt x="8151" y="2965"/>
                  <a:pt x="8151" y="2965"/>
                </a:cubicBezTo>
                <a:cubicBezTo>
                  <a:pt x="9374" y="0"/>
                  <a:pt x="9374" y="0"/>
                  <a:pt x="9781" y="0"/>
                </a:cubicBezTo>
                <a:cubicBezTo>
                  <a:pt x="11819" y="0"/>
                  <a:pt x="11819" y="0"/>
                  <a:pt x="11819" y="0"/>
                </a:cubicBezTo>
                <a:cubicBezTo>
                  <a:pt x="12226" y="0"/>
                  <a:pt x="12634" y="0"/>
                  <a:pt x="13449" y="2965"/>
                </a:cubicBezTo>
                <a:cubicBezTo>
                  <a:pt x="14264" y="3388"/>
                  <a:pt x="14264" y="3388"/>
                  <a:pt x="14264" y="3388"/>
                </a:cubicBezTo>
                <a:cubicBezTo>
                  <a:pt x="15894" y="2541"/>
                  <a:pt x="17117" y="2118"/>
                  <a:pt x="17117" y="2118"/>
                </a:cubicBezTo>
                <a:cubicBezTo>
                  <a:pt x="17525" y="2118"/>
                  <a:pt x="17525" y="2118"/>
                  <a:pt x="17525" y="2118"/>
                </a:cubicBezTo>
                <a:cubicBezTo>
                  <a:pt x="19155" y="3812"/>
                  <a:pt x="19155" y="3812"/>
                  <a:pt x="19155" y="3812"/>
                </a:cubicBezTo>
                <a:cubicBezTo>
                  <a:pt x="19562" y="4235"/>
                  <a:pt x="19562" y="4235"/>
                  <a:pt x="18340" y="7200"/>
                </a:cubicBezTo>
                <a:cubicBezTo>
                  <a:pt x="18747" y="8047"/>
                  <a:pt x="18747" y="8047"/>
                  <a:pt x="18747" y="8047"/>
                </a:cubicBezTo>
                <a:cubicBezTo>
                  <a:pt x="21600" y="9318"/>
                  <a:pt x="21600" y="9318"/>
                  <a:pt x="21600" y="9741"/>
                </a:cubicBezTo>
                <a:cubicBezTo>
                  <a:pt x="21600" y="11859"/>
                  <a:pt x="21600" y="11859"/>
                  <a:pt x="21600" y="11859"/>
                </a:cubicBezTo>
                <a:cubicBezTo>
                  <a:pt x="21600" y="12282"/>
                  <a:pt x="21600" y="12282"/>
                  <a:pt x="18747" y="13553"/>
                </a:cubicBezTo>
                <a:close/>
                <a:moveTo>
                  <a:pt x="11004" y="7200"/>
                </a:moveTo>
                <a:cubicBezTo>
                  <a:pt x="8558" y="7200"/>
                  <a:pt x="6928" y="8894"/>
                  <a:pt x="6928" y="11012"/>
                </a:cubicBezTo>
                <a:cubicBezTo>
                  <a:pt x="6928" y="12706"/>
                  <a:pt x="8558" y="14400"/>
                  <a:pt x="11004" y="14400"/>
                </a:cubicBezTo>
                <a:cubicBezTo>
                  <a:pt x="13042" y="14400"/>
                  <a:pt x="14672" y="12706"/>
                  <a:pt x="14672" y="11012"/>
                </a:cubicBezTo>
                <a:cubicBezTo>
                  <a:pt x="14672" y="8894"/>
                  <a:pt x="13042" y="7200"/>
                  <a:pt x="11004" y="7200"/>
                </a:cubicBezTo>
                <a:close/>
                <a:moveTo>
                  <a:pt x="11004" y="7200"/>
                </a:moveTo>
                <a:cubicBezTo>
                  <a:pt x="11004" y="7200"/>
                  <a:pt x="11004" y="7200"/>
                  <a:pt x="11004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1" name="Shape 1939"/>
          <p:cNvSpPr/>
          <p:nvPr/>
        </p:nvSpPr>
        <p:spPr>
          <a:xfrm rot="13320717">
            <a:off x="3154918" y="2798751"/>
            <a:ext cx="191896" cy="18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340" y="13553"/>
                </a:moveTo>
                <a:cubicBezTo>
                  <a:pt x="17932" y="14400"/>
                  <a:pt x="17932" y="14400"/>
                  <a:pt x="17932" y="14400"/>
                </a:cubicBezTo>
                <a:cubicBezTo>
                  <a:pt x="19155" y="17365"/>
                  <a:pt x="19155" y="17365"/>
                  <a:pt x="19155" y="17788"/>
                </a:cubicBezTo>
                <a:cubicBezTo>
                  <a:pt x="17525" y="19059"/>
                  <a:pt x="17525" y="19059"/>
                  <a:pt x="17525" y="19059"/>
                </a:cubicBezTo>
                <a:cubicBezTo>
                  <a:pt x="17117" y="19482"/>
                  <a:pt x="17117" y="19482"/>
                  <a:pt x="17117" y="19482"/>
                </a:cubicBezTo>
                <a:cubicBezTo>
                  <a:pt x="17117" y="19482"/>
                  <a:pt x="17117" y="19482"/>
                  <a:pt x="17117" y="19482"/>
                </a:cubicBezTo>
                <a:cubicBezTo>
                  <a:pt x="17117" y="19482"/>
                  <a:pt x="16709" y="19482"/>
                  <a:pt x="14264" y="18212"/>
                </a:cubicBezTo>
                <a:cubicBezTo>
                  <a:pt x="13449" y="18635"/>
                  <a:pt x="13449" y="18635"/>
                  <a:pt x="13449" y="18635"/>
                </a:cubicBezTo>
                <a:cubicBezTo>
                  <a:pt x="12226" y="21600"/>
                  <a:pt x="12226" y="21600"/>
                  <a:pt x="11819" y="21600"/>
                </a:cubicBezTo>
                <a:cubicBezTo>
                  <a:pt x="9374" y="21600"/>
                  <a:pt x="9374" y="21600"/>
                  <a:pt x="9374" y="21600"/>
                </a:cubicBezTo>
                <a:cubicBezTo>
                  <a:pt x="9374" y="21600"/>
                  <a:pt x="8966" y="21600"/>
                  <a:pt x="8151" y="18635"/>
                </a:cubicBezTo>
                <a:cubicBezTo>
                  <a:pt x="7336" y="18212"/>
                  <a:pt x="7336" y="18212"/>
                  <a:pt x="7336" y="18212"/>
                </a:cubicBezTo>
                <a:cubicBezTo>
                  <a:pt x="5706" y="19059"/>
                  <a:pt x="4483" y="19482"/>
                  <a:pt x="4483" y="19482"/>
                </a:cubicBezTo>
                <a:cubicBezTo>
                  <a:pt x="4075" y="19482"/>
                  <a:pt x="4075" y="19482"/>
                  <a:pt x="4075" y="19482"/>
                </a:cubicBezTo>
                <a:cubicBezTo>
                  <a:pt x="2445" y="17365"/>
                  <a:pt x="2445" y="17365"/>
                  <a:pt x="2445" y="17365"/>
                </a:cubicBezTo>
                <a:cubicBezTo>
                  <a:pt x="2038" y="17365"/>
                  <a:pt x="2038" y="17365"/>
                  <a:pt x="3260" y="14400"/>
                </a:cubicBezTo>
                <a:cubicBezTo>
                  <a:pt x="2853" y="13553"/>
                  <a:pt x="2853" y="13553"/>
                  <a:pt x="2853" y="13553"/>
                </a:cubicBezTo>
                <a:cubicBezTo>
                  <a:pt x="0" y="12282"/>
                  <a:pt x="0" y="12282"/>
                  <a:pt x="0" y="11859"/>
                </a:cubicBezTo>
                <a:cubicBezTo>
                  <a:pt x="0" y="9318"/>
                  <a:pt x="0" y="9318"/>
                  <a:pt x="0" y="9318"/>
                </a:cubicBezTo>
                <a:cubicBezTo>
                  <a:pt x="0" y="9318"/>
                  <a:pt x="0" y="8894"/>
                  <a:pt x="2853" y="8047"/>
                </a:cubicBezTo>
                <a:cubicBezTo>
                  <a:pt x="3260" y="7200"/>
                  <a:pt x="3260" y="7200"/>
                  <a:pt x="3260" y="7200"/>
                </a:cubicBezTo>
                <a:cubicBezTo>
                  <a:pt x="2038" y="4235"/>
                  <a:pt x="2038" y="4235"/>
                  <a:pt x="2445" y="3812"/>
                </a:cubicBezTo>
                <a:cubicBezTo>
                  <a:pt x="4075" y="2118"/>
                  <a:pt x="4075" y="2118"/>
                  <a:pt x="4075" y="2118"/>
                </a:cubicBezTo>
                <a:cubicBezTo>
                  <a:pt x="4075" y="2118"/>
                  <a:pt x="4075" y="2118"/>
                  <a:pt x="4075" y="2118"/>
                </a:cubicBezTo>
                <a:cubicBezTo>
                  <a:pt x="4483" y="2118"/>
                  <a:pt x="4483" y="2118"/>
                  <a:pt x="4483" y="2118"/>
                </a:cubicBezTo>
                <a:cubicBezTo>
                  <a:pt x="4483" y="2118"/>
                  <a:pt x="4891" y="2118"/>
                  <a:pt x="7336" y="2965"/>
                </a:cubicBezTo>
                <a:cubicBezTo>
                  <a:pt x="8151" y="2965"/>
                  <a:pt x="8151" y="2965"/>
                  <a:pt x="8151" y="2965"/>
                </a:cubicBezTo>
                <a:cubicBezTo>
                  <a:pt x="9374" y="0"/>
                  <a:pt x="9374" y="0"/>
                  <a:pt x="9781" y="0"/>
                </a:cubicBezTo>
                <a:cubicBezTo>
                  <a:pt x="11819" y="0"/>
                  <a:pt x="11819" y="0"/>
                  <a:pt x="11819" y="0"/>
                </a:cubicBezTo>
                <a:cubicBezTo>
                  <a:pt x="12226" y="0"/>
                  <a:pt x="12226" y="0"/>
                  <a:pt x="13449" y="2965"/>
                </a:cubicBezTo>
                <a:cubicBezTo>
                  <a:pt x="14264" y="3388"/>
                  <a:pt x="14264" y="3388"/>
                  <a:pt x="14264" y="3388"/>
                </a:cubicBezTo>
                <a:cubicBezTo>
                  <a:pt x="15894" y="2541"/>
                  <a:pt x="16709" y="2118"/>
                  <a:pt x="17117" y="2118"/>
                </a:cubicBezTo>
                <a:cubicBezTo>
                  <a:pt x="17525" y="2118"/>
                  <a:pt x="17525" y="2118"/>
                  <a:pt x="17525" y="2118"/>
                </a:cubicBezTo>
                <a:cubicBezTo>
                  <a:pt x="19155" y="3812"/>
                  <a:pt x="19155" y="3812"/>
                  <a:pt x="19155" y="3812"/>
                </a:cubicBezTo>
                <a:cubicBezTo>
                  <a:pt x="19155" y="4235"/>
                  <a:pt x="19562" y="4235"/>
                  <a:pt x="17932" y="7200"/>
                </a:cubicBezTo>
                <a:cubicBezTo>
                  <a:pt x="18340" y="8047"/>
                  <a:pt x="18340" y="8047"/>
                  <a:pt x="18340" y="8047"/>
                </a:cubicBezTo>
                <a:cubicBezTo>
                  <a:pt x="21600" y="9318"/>
                  <a:pt x="21600" y="9318"/>
                  <a:pt x="21600" y="9741"/>
                </a:cubicBezTo>
                <a:cubicBezTo>
                  <a:pt x="21600" y="11859"/>
                  <a:pt x="21600" y="11859"/>
                  <a:pt x="21600" y="11859"/>
                </a:cubicBezTo>
                <a:cubicBezTo>
                  <a:pt x="21600" y="12282"/>
                  <a:pt x="21600" y="12282"/>
                  <a:pt x="18340" y="13553"/>
                </a:cubicBezTo>
                <a:close/>
                <a:moveTo>
                  <a:pt x="10596" y="6776"/>
                </a:moveTo>
                <a:cubicBezTo>
                  <a:pt x="8558" y="6776"/>
                  <a:pt x="6928" y="8471"/>
                  <a:pt x="6928" y="10588"/>
                </a:cubicBezTo>
                <a:cubicBezTo>
                  <a:pt x="6928" y="12706"/>
                  <a:pt x="8558" y="14400"/>
                  <a:pt x="10596" y="14400"/>
                </a:cubicBezTo>
                <a:cubicBezTo>
                  <a:pt x="12634" y="14400"/>
                  <a:pt x="14264" y="12706"/>
                  <a:pt x="14264" y="10588"/>
                </a:cubicBezTo>
                <a:cubicBezTo>
                  <a:pt x="14264" y="8471"/>
                  <a:pt x="12634" y="6776"/>
                  <a:pt x="10596" y="6776"/>
                </a:cubicBezTo>
                <a:close/>
                <a:moveTo>
                  <a:pt x="10596" y="6776"/>
                </a:moveTo>
                <a:cubicBezTo>
                  <a:pt x="10596" y="6776"/>
                  <a:pt x="10596" y="6776"/>
                  <a:pt x="10596" y="6776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2" name="Shape 1940"/>
          <p:cNvSpPr/>
          <p:nvPr/>
        </p:nvSpPr>
        <p:spPr>
          <a:xfrm rot="13320717">
            <a:off x="2830051" y="2323623"/>
            <a:ext cx="188019" cy="184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92" y="13553"/>
                </a:moveTo>
                <a:cubicBezTo>
                  <a:pt x="18277" y="14400"/>
                  <a:pt x="18277" y="14400"/>
                  <a:pt x="18277" y="14400"/>
                </a:cubicBezTo>
                <a:cubicBezTo>
                  <a:pt x="19523" y="17365"/>
                  <a:pt x="19523" y="17365"/>
                  <a:pt x="19523" y="17788"/>
                </a:cubicBezTo>
                <a:cubicBezTo>
                  <a:pt x="17862" y="19059"/>
                  <a:pt x="17862" y="19059"/>
                  <a:pt x="17862" y="19059"/>
                </a:cubicBezTo>
                <a:cubicBezTo>
                  <a:pt x="17446" y="19482"/>
                  <a:pt x="17446" y="19482"/>
                  <a:pt x="17446" y="19482"/>
                </a:cubicBezTo>
                <a:cubicBezTo>
                  <a:pt x="17446" y="19482"/>
                  <a:pt x="17446" y="19482"/>
                  <a:pt x="17446" y="19482"/>
                </a:cubicBezTo>
                <a:cubicBezTo>
                  <a:pt x="17446" y="19482"/>
                  <a:pt x="17031" y="19482"/>
                  <a:pt x="14538" y="18212"/>
                </a:cubicBezTo>
                <a:cubicBezTo>
                  <a:pt x="13708" y="18635"/>
                  <a:pt x="13708" y="18635"/>
                  <a:pt x="13708" y="18635"/>
                </a:cubicBezTo>
                <a:cubicBezTo>
                  <a:pt x="12462" y="21600"/>
                  <a:pt x="12462" y="21600"/>
                  <a:pt x="12046" y="21600"/>
                </a:cubicBezTo>
                <a:cubicBezTo>
                  <a:pt x="9554" y="21600"/>
                  <a:pt x="9554" y="21600"/>
                  <a:pt x="9554" y="21600"/>
                </a:cubicBezTo>
                <a:cubicBezTo>
                  <a:pt x="9554" y="21600"/>
                  <a:pt x="9138" y="21600"/>
                  <a:pt x="8308" y="18635"/>
                </a:cubicBezTo>
                <a:cubicBezTo>
                  <a:pt x="7062" y="18212"/>
                  <a:pt x="7062" y="18212"/>
                  <a:pt x="7062" y="18212"/>
                </a:cubicBezTo>
                <a:cubicBezTo>
                  <a:pt x="5400" y="19059"/>
                  <a:pt x="4569" y="19059"/>
                  <a:pt x="4154" y="19059"/>
                </a:cubicBezTo>
                <a:cubicBezTo>
                  <a:pt x="4154" y="19059"/>
                  <a:pt x="4154" y="19059"/>
                  <a:pt x="4154" y="19059"/>
                </a:cubicBezTo>
                <a:cubicBezTo>
                  <a:pt x="2492" y="17365"/>
                  <a:pt x="2492" y="17365"/>
                  <a:pt x="2492" y="17365"/>
                </a:cubicBezTo>
                <a:cubicBezTo>
                  <a:pt x="2077" y="17365"/>
                  <a:pt x="2077" y="17365"/>
                  <a:pt x="3323" y="14400"/>
                </a:cubicBezTo>
                <a:cubicBezTo>
                  <a:pt x="2908" y="13553"/>
                  <a:pt x="2908" y="13553"/>
                  <a:pt x="2908" y="13553"/>
                </a:cubicBezTo>
                <a:cubicBezTo>
                  <a:pt x="0" y="12282"/>
                  <a:pt x="0" y="12282"/>
                  <a:pt x="0" y="11859"/>
                </a:cubicBezTo>
                <a:cubicBezTo>
                  <a:pt x="0" y="9318"/>
                  <a:pt x="0" y="9318"/>
                  <a:pt x="0" y="9318"/>
                </a:cubicBezTo>
                <a:cubicBezTo>
                  <a:pt x="0" y="9318"/>
                  <a:pt x="0" y="8894"/>
                  <a:pt x="2908" y="8047"/>
                </a:cubicBezTo>
                <a:cubicBezTo>
                  <a:pt x="3323" y="7200"/>
                  <a:pt x="3323" y="7200"/>
                  <a:pt x="3323" y="7200"/>
                </a:cubicBezTo>
                <a:cubicBezTo>
                  <a:pt x="2077" y="4235"/>
                  <a:pt x="2077" y="3812"/>
                  <a:pt x="2492" y="3812"/>
                </a:cubicBezTo>
                <a:cubicBezTo>
                  <a:pt x="4154" y="2118"/>
                  <a:pt x="4154" y="2118"/>
                  <a:pt x="4154" y="2118"/>
                </a:cubicBezTo>
                <a:cubicBezTo>
                  <a:pt x="4154" y="2118"/>
                  <a:pt x="4154" y="2118"/>
                  <a:pt x="4154" y="2118"/>
                </a:cubicBezTo>
                <a:cubicBezTo>
                  <a:pt x="4569" y="2118"/>
                  <a:pt x="4569" y="2118"/>
                  <a:pt x="4569" y="2118"/>
                </a:cubicBezTo>
                <a:cubicBezTo>
                  <a:pt x="4569" y="2118"/>
                  <a:pt x="4985" y="2118"/>
                  <a:pt x="7477" y="2965"/>
                </a:cubicBezTo>
                <a:cubicBezTo>
                  <a:pt x="8308" y="2965"/>
                  <a:pt x="8308" y="2965"/>
                  <a:pt x="8308" y="2965"/>
                </a:cubicBezTo>
                <a:cubicBezTo>
                  <a:pt x="9554" y="0"/>
                  <a:pt x="9554" y="0"/>
                  <a:pt x="9969" y="0"/>
                </a:cubicBezTo>
                <a:cubicBezTo>
                  <a:pt x="12046" y="0"/>
                  <a:pt x="12046" y="0"/>
                  <a:pt x="12046" y="0"/>
                </a:cubicBezTo>
                <a:cubicBezTo>
                  <a:pt x="12462" y="0"/>
                  <a:pt x="12462" y="0"/>
                  <a:pt x="13708" y="2965"/>
                </a:cubicBezTo>
                <a:cubicBezTo>
                  <a:pt x="14538" y="2965"/>
                  <a:pt x="14538" y="2965"/>
                  <a:pt x="14538" y="2965"/>
                </a:cubicBezTo>
                <a:cubicBezTo>
                  <a:pt x="16200" y="2541"/>
                  <a:pt x="17031" y="2118"/>
                  <a:pt x="17446" y="2118"/>
                </a:cubicBezTo>
                <a:cubicBezTo>
                  <a:pt x="17862" y="2118"/>
                  <a:pt x="17862" y="2118"/>
                  <a:pt x="17862" y="2118"/>
                </a:cubicBezTo>
                <a:cubicBezTo>
                  <a:pt x="19523" y="3812"/>
                  <a:pt x="19523" y="3812"/>
                  <a:pt x="19523" y="3812"/>
                </a:cubicBezTo>
                <a:cubicBezTo>
                  <a:pt x="19523" y="4235"/>
                  <a:pt x="19938" y="4235"/>
                  <a:pt x="18277" y="7200"/>
                </a:cubicBezTo>
                <a:cubicBezTo>
                  <a:pt x="18692" y="8047"/>
                  <a:pt x="18692" y="8047"/>
                  <a:pt x="18692" y="8047"/>
                </a:cubicBezTo>
                <a:cubicBezTo>
                  <a:pt x="21600" y="8894"/>
                  <a:pt x="21600" y="9318"/>
                  <a:pt x="21600" y="9741"/>
                </a:cubicBezTo>
                <a:cubicBezTo>
                  <a:pt x="21600" y="11859"/>
                  <a:pt x="21600" y="11859"/>
                  <a:pt x="21600" y="11859"/>
                </a:cubicBezTo>
                <a:cubicBezTo>
                  <a:pt x="21600" y="12282"/>
                  <a:pt x="21600" y="12282"/>
                  <a:pt x="18692" y="13553"/>
                </a:cubicBezTo>
                <a:close/>
                <a:moveTo>
                  <a:pt x="10800" y="6776"/>
                </a:moveTo>
                <a:cubicBezTo>
                  <a:pt x="8723" y="6776"/>
                  <a:pt x="7062" y="8471"/>
                  <a:pt x="7062" y="10588"/>
                </a:cubicBezTo>
                <a:cubicBezTo>
                  <a:pt x="7062" y="12706"/>
                  <a:pt x="8723" y="14400"/>
                  <a:pt x="10800" y="14400"/>
                </a:cubicBezTo>
                <a:cubicBezTo>
                  <a:pt x="12877" y="14400"/>
                  <a:pt x="14538" y="12706"/>
                  <a:pt x="14538" y="10588"/>
                </a:cubicBezTo>
                <a:cubicBezTo>
                  <a:pt x="14538" y="8471"/>
                  <a:pt x="12877" y="6776"/>
                  <a:pt x="10800" y="6776"/>
                </a:cubicBezTo>
                <a:close/>
                <a:moveTo>
                  <a:pt x="10800" y="6776"/>
                </a:moveTo>
                <a:cubicBezTo>
                  <a:pt x="10800" y="6776"/>
                  <a:pt x="10800" y="6776"/>
                  <a:pt x="10800" y="6776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3" name="Shape 1941"/>
          <p:cNvSpPr/>
          <p:nvPr/>
        </p:nvSpPr>
        <p:spPr>
          <a:xfrm rot="13320717">
            <a:off x="3972066" y="2835653"/>
            <a:ext cx="251984" cy="2461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461"/>
                </a:moveTo>
                <a:cubicBezTo>
                  <a:pt x="18206" y="14400"/>
                  <a:pt x="18206" y="14400"/>
                  <a:pt x="18206" y="14400"/>
                </a:cubicBezTo>
                <a:cubicBezTo>
                  <a:pt x="19440" y="17217"/>
                  <a:pt x="19440" y="17217"/>
                  <a:pt x="19131" y="17530"/>
                </a:cubicBezTo>
                <a:cubicBezTo>
                  <a:pt x="17589" y="19096"/>
                  <a:pt x="17589" y="19096"/>
                  <a:pt x="17589" y="19096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6971" y="19409"/>
                  <a:pt x="16663" y="19409"/>
                  <a:pt x="14194" y="18157"/>
                </a:cubicBezTo>
                <a:cubicBezTo>
                  <a:pt x="13269" y="18470"/>
                  <a:pt x="13269" y="18470"/>
                  <a:pt x="13269" y="18470"/>
                </a:cubicBezTo>
                <a:cubicBezTo>
                  <a:pt x="12343" y="21600"/>
                  <a:pt x="12034" y="21600"/>
                  <a:pt x="11726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8949" y="21600"/>
                  <a:pt x="8023" y="18470"/>
                </a:cubicBezTo>
                <a:cubicBezTo>
                  <a:pt x="7097" y="18157"/>
                  <a:pt x="7097" y="18157"/>
                  <a:pt x="7097" y="18157"/>
                </a:cubicBezTo>
                <a:cubicBezTo>
                  <a:pt x="5246" y="18783"/>
                  <a:pt x="4320" y="19096"/>
                  <a:pt x="4011" y="19096"/>
                </a:cubicBezTo>
                <a:cubicBezTo>
                  <a:pt x="4011" y="19096"/>
                  <a:pt x="4011" y="19096"/>
                  <a:pt x="4011" y="19096"/>
                </a:cubicBezTo>
                <a:cubicBezTo>
                  <a:pt x="2160" y="17530"/>
                  <a:pt x="2160" y="17530"/>
                  <a:pt x="2160" y="17530"/>
                </a:cubicBezTo>
                <a:cubicBezTo>
                  <a:pt x="1851" y="17217"/>
                  <a:pt x="1851" y="17217"/>
                  <a:pt x="3086" y="14400"/>
                </a:cubicBezTo>
                <a:cubicBezTo>
                  <a:pt x="2777" y="13461"/>
                  <a:pt x="2777" y="13461"/>
                  <a:pt x="2777" y="13461"/>
                </a:cubicBezTo>
                <a:cubicBezTo>
                  <a:pt x="0" y="12209"/>
                  <a:pt x="0" y="12209"/>
                  <a:pt x="0" y="11896"/>
                </a:cubicBezTo>
                <a:cubicBezTo>
                  <a:pt x="0" y="9391"/>
                  <a:pt x="0" y="9391"/>
                  <a:pt x="0" y="9391"/>
                </a:cubicBezTo>
                <a:cubicBezTo>
                  <a:pt x="0" y="9078"/>
                  <a:pt x="0" y="9078"/>
                  <a:pt x="2777" y="7826"/>
                </a:cubicBezTo>
                <a:cubicBezTo>
                  <a:pt x="3086" y="7200"/>
                  <a:pt x="3086" y="7200"/>
                  <a:pt x="3086" y="7200"/>
                </a:cubicBezTo>
                <a:cubicBezTo>
                  <a:pt x="1851" y="4070"/>
                  <a:pt x="2160" y="4070"/>
                  <a:pt x="2160" y="3757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320" y="2191"/>
                  <a:pt x="4320" y="2191"/>
                  <a:pt x="4320" y="2191"/>
                </a:cubicBezTo>
                <a:cubicBezTo>
                  <a:pt x="4320" y="2191"/>
                  <a:pt x="4629" y="2191"/>
                  <a:pt x="7097" y="3130"/>
                </a:cubicBezTo>
                <a:cubicBezTo>
                  <a:pt x="8023" y="2817"/>
                  <a:pt x="8023" y="2817"/>
                  <a:pt x="8023" y="2817"/>
                </a:cubicBezTo>
                <a:cubicBezTo>
                  <a:pt x="9257" y="0"/>
                  <a:pt x="9257" y="0"/>
                  <a:pt x="9566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2817"/>
                </a:cubicBezTo>
                <a:cubicBezTo>
                  <a:pt x="14503" y="3130"/>
                  <a:pt x="14503" y="3130"/>
                  <a:pt x="14503" y="3130"/>
                </a:cubicBezTo>
                <a:cubicBezTo>
                  <a:pt x="16046" y="2504"/>
                  <a:pt x="16971" y="2191"/>
                  <a:pt x="17280" y="2191"/>
                </a:cubicBezTo>
                <a:cubicBezTo>
                  <a:pt x="17589" y="2191"/>
                  <a:pt x="17589" y="2191"/>
                  <a:pt x="17589" y="2191"/>
                </a:cubicBezTo>
                <a:cubicBezTo>
                  <a:pt x="19131" y="4070"/>
                  <a:pt x="19131" y="4070"/>
                  <a:pt x="19131" y="4070"/>
                </a:cubicBezTo>
                <a:cubicBezTo>
                  <a:pt x="19440" y="4070"/>
                  <a:pt x="19440" y="4383"/>
                  <a:pt x="18206" y="7200"/>
                </a:cubicBezTo>
                <a:cubicBezTo>
                  <a:pt x="18514" y="8139"/>
                  <a:pt x="18514" y="8139"/>
                  <a:pt x="18514" y="8139"/>
                </a:cubicBezTo>
                <a:cubicBezTo>
                  <a:pt x="21600" y="9078"/>
                  <a:pt x="21600" y="9391"/>
                  <a:pt x="21600" y="9704"/>
                </a:cubicBezTo>
                <a:cubicBezTo>
                  <a:pt x="21600" y="11896"/>
                  <a:pt x="21600" y="11896"/>
                  <a:pt x="21600" y="11896"/>
                </a:cubicBezTo>
                <a:cubicBezTo>
                  <a:pt x="21600" y="12209"/>
                  <a:pt x="21600" y="12522"/>
                  <a:pt x="18514" y="13461"/>
                </a:cubicBezTo>
                <a:close/>
                <a:moveTo>
                  <a:pt x="10800" y="6887"/>
                </a:moveTo>
                <a:cubicBezTo>
                  <a:pt x="8640" y="6887"/>
                  <a:pt x="6789" y="8765"/>
                  <a:pt x="6789" y="10643"/>
                </a:cubicBezTo>
                <a:cubicBezTo>
                  <a:pt x="6789" y="12835"/>
                  <a:pt x="8640" y="14400"/>
                  <a:pt x="10800" y="14400"/>
                </a:cubicBezTo>
                <a:cubicBezTo>
                  <a:pt x="12651" y="14400"/>
                  <a:pt x="14503" y="12835"/>
                  <a:pt x="14503" y="10643"/>
                </a:cubicBezTo>
                <a:cubicBezTo>
                  <a:pt x="14503" y="8765"/>
                  <a:pt x="12651" y="6887"/>
                  <a:pt x="10800" y="6887"/>
                </a:cubicBezTo>
                <a:close/>
                <a:moveTo>
                  <a:pt x="10800" y="6887"/>
                </a:moveTo>
                <a:cubicBezTo>
                  <a:pt x="10800" y="6887"/>
                  <a:pt x="10800" y="6887"/>
                  <a:pt x="10800" y="6887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4" name="Shape 1942"/>
          <p:cNvSpPr/>
          <p:nvPr/>
        </p:nvSpPr>
        <p:spPr>
          <a:xfrm rot="13320717">
            <a:off x="3363863" y="2902970"/>
            <a:ext cx="251983" cy="24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23" y="13774"/>
                </a:moveTo>
                <a:cubicBezTo>
                  <a:pt x="18206" y="14400"/>
                  <a:pt x="18206" y="14400"/>
                  <a:pt x="18206" y="14400"/>
                </a:cubicBezTo>
                <a:cubicBezTo>
                  <a:pt x="19440" y="17530"/>
                  <a:pt x="19440" y="17530"/>
                  <a:pt x="19131" y="17843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7280" y="19409"/>
                  <a:pt x="16971" y="19409"/>
                  <a:pt x="14503" y="18470"/>
                </a:cubicBezTo>
                <a:cubicBezTo>
                  <a:pt x="13577" y="18783"/>
                  <a:pt x="13577" y="18783"/>
                  <a:pt x="13577" y="18783"/>
                </a:cubicBezTo>
                <a:cubicBezTo>
                  <a:pt x="12343" y="21600"/>
                  <a:pt x="12343" y="21600"/>
                  <a:pt x="12034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83"/>
                </a:cubicBezTo>
                <a:cubicBezTo>
                  <a:pt x="7097" y="18470"/>
                  <a:pt x="7097" y="18470"/>
                  <a:pt x="7097" y="18470"/>
                </a:cubicBezTo>
                <a:cubicBezTo>
                  <a:pt x="5554" y="19096"/>
                  <a:pt x="4629" y="19409"/>
                  <a:pt x="4320" y="19409"/>
                </a:cubicBezTo>
                <a:cubicBezTo>
                  <a:pt x="4011" y="19409"/>
                  <a:pt x="4011" y="19409"/>
                  <a:pt x="4011" y="19409"/>
                </a:cubicBezTo>
                <a:cubicBezTo>
                  <a:pt x="2469" y="17530"/>
                  <a:pt x="2469" y="17530"/>
                  <a:pt x="2469" y="17530"/>
                </a:cubicBezTo>
                <a:cubicBezTo>
                  <a:pt x="2160" y="17530"/>
                  <a:pt x="1851" y="17217"/>
                  <a:pt x="3394" y="14400"/>
                </a:cubicBezTo>
                <a:cubicBezTo>
                  <a:pt x="3086" y="13461"/>
                  <a:pt x="3086" y="13461"/>
                  <a:pt x="3086" y="13461"/>
                </a:cubicBezTo>
                <a:cubicBezTo>
                  <a:pt x="0" y="12522"/>
                  <a:pt x="0" y="12209"/>
                  <a:pt x="0" y="11896"/>
                </a:cubicBezTo>
                <a:cubicBezTo>
                  <a:pt x="0" y="9704"/>
                  <a:pt x="0" y="9704"/>
                  <a:pt x="0" y="9704"/>
                </a:cubicBezTo>
                <a:cubicBezTo>
                  <a:pt x="0" y="9391"/>
                  <a:pt x="0" y="9078"/>
                  <a:pt x="3086" y="8139"/>
                </a:cubicBezTo>
                <a:cubicBezTo>
                  <a:pt x="3394" y="7200"/>
                  <a:pt x="3394" y="7200"/>
                  <a:pt x="3394" y="7200"/>
                </a:cubicBezTo>
                <a:cubicBezTo>
                  <a:pt x="2160" y="4383"/>
                  <a:pt x="2160" y="4383"/>
                  <a:pt x="2469" y="4070"/>
                </a:cubicBezTo>
                <a:cubicBezTo>
                  <a:pt x="4011" y="2504"/>
                  <a:pt x="4011" y="2504"/>
                  <a:pt x="4011" y="2504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320" y="2191"/>
                  <a:pt x="4320" y="2191"/>
                  <a:pt x="4320" y="2191"/>
                </a:cubicBezTo>
                <a:cubicBezTo>
                  <a:pt x="4320" y="2191"/>
                  <a:pt x="4629" y="2191"/>
                  <a:pt x="7097" y="3443"/>
                </a:cubicBezTo>
                <a:cubicBezTo>
                  <a:pt x="8023" y="3130"/>
                  <a:pt x="8023" y="3130"/>
                  <a:pt x="8023" y="3130"/>
                </a:cubicBezTo>
                <a:cubicBezTo>
                  <a:pt x="9257" y="0"/>
                  <a:pt x="9257" y="0"/>
                  <a:pt x="9566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3130"/>
                </a:cubicBezTo>
                <a:cubicBezTo>
                  <a:pt x="14503" y="3443"/>
                  <a:pt x="14503" y="3443"/>
                  <a:pt x="14503" y="3443"/>
                </a:cubicBezTo>
                <a:cubicBezTo>
                  <a:pt x="16046" y="2817"/>
                  <a:pt x="16971" y="2504"/>
                  <a:pt x="17280" y="2504"/>
                </a:cubicBezTo>
                <a:cubicBezTo>
                  <a:pt x="17589" y="2504"/>
                  <a:pt x="17589" y="2504"/>
                  <a:pt x="17589" y="2504"/>
                </a:cubicBezTo>
                <a:cubicBezTo>
                  <a:pt x="19440" y="4070"/>
                  <a:pt x="19440" y="4070"/>
                  <a:pt x="19440" y="4070"/>
                </a:cubicBezTo>
                <a:cubicBezTo>
                  <a:pt x="19440" y="4383"/>
                  <a:pt x="19749" y="4383"/>
                  <a:pt x="18206" y="7200"/>
                </a:cubicBezTo>
                <a:cubicBezTo>
                  <a:pt x="18823" y="8139"/>
                  <a:pt x="18823" y="8139"/>
                  <a:pt x="18823" y="8139"/>
                </a:cubicBezTo>
                <a:cubicBezTo>
                  <a:pt x="21600" y="9391"/>
                  <a:pt x="21600" y="9391"/>
                  <a:pt x="21600" y="9704"/>
                </a:cubicBezTo>
                <a:cubicBezTo>
                  <a:pt x="21600" y="12209"/>
                  <a:pt x="21600" y="12209"/>
                  <a:pt x="21600" y="12209"/>
                </a:cubicBezTo>
                <a:cubicBezTo>
                  <a:pt x="21600" y="12522"/>
                  <a:pt x="21600" y="12522"/>
                  <a:pt x="18823" y="13774"/>
                </a:cubicBezTo>
                <a:close/>
                <a:moveTo>
                  <a:pt x="10800" y="7200"/>
                </a:moveTo>
                <a:cubicBezTo>
                  <a:pt x="8640" y="7200"/>
                  <a:pt x="7097" y="8765"/>
                  <a:pt x="7097" y="10957"/>
                </a:cubicBezTo>
                <a:cubicBezTo>
                  <a:pt x="7097" y="12835"/>
                  <a:pt x="8640" y="14713"/>
                  <a:pt x="10800" y="14713"/>
                </a:cubicBezTo>
                <a:cubicBezTo>
                  <a:pt x="12960" y="14713"/>
                  <a:pt x="14503" y="12835"/>
                  <a:pt x="14503" y="10957"/>
                </a:cubicBezTo>
                <a:cubicBezTo>
                  <a:pt x="14503" y="8765"/>
                  <a:pt x="12960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5" name="Shape 1943"/>
          <p:cNvSpPr/>
          <p:nvPr/>
        </p:nvSpPr>
        <p:spPr>
          <a:xfrm rot="13320717">
            <a:off x="2946611" y="3740803"/>
            <a:ext cx="251983" cy="24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23" y="13774"/>
                </a:moveTo>
                <a:cubicBezTo>
                  <a:pt x="18206" y="14400"/>
                  <a:pt x="18206" y="14400"/>
                  <a:pt x="18206" y="14400"/>
                </a:cubicBezTo>
                <a:cubicBezTo>
                  <a:pt x="19440" y="17530"/>
                  <a:pt x="19440" y="17530"/>
                  <a:pt x="19131" y="17843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7280" y="19409"/>
                  <a:pt x="16971" y="19409"/>
                  <a:pt x="14503" y="18470"/>
                </a:cubicBezTo>
                <a:cubicBezTo>
                  <a:pt x="13577" y="18783"/>
                  <a:pt x="13577" y="18783"/>
                  <a:pt x="13577" y="18783"/>
                </a:cubicBezTo>
                <a:cubicBezTo>
                  <a:pt x="12343" y="21600"/>
                  <a:pt x="12343" y="21600"/>
                  <a:pt x="12034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83"/>
                </a:cubicBezTo>
                <a:cubicBezTo>
                  <a:pt x="7097" y="18470"/>
                  <a:pt x="7097" y="18470"/>
                  <a:pt x="7097" y="18470"/>
                </a:cubicBezTo>
                <a:cubicBezTo>
                  <a:pt x="5554" y="19096"/>
                  <a:pt x="4629" y="19409"/>
                  <a:pt x="4320" y="19409"/>
                </a:cubicBezTo>
                <a:cubicBezTo>
                  <a:pt x="4011" y="19409"/>
                  <a:pt x="4011" y="19409"/>
                  <a:pt x="4011" y="19409"/>
                </a:cubicBezTo>
                <a:cubicBezTo>
                  <a:pt x="2469" y="17843"/>
                  <a:pt x="2469" y="17843"/>
                  <a:pt x="2469" y="17843"/>
                </a:cubicBezTo>
                <a:cubicBezTo>
                  <a:pt x="2160" y="17530"/>
                  <a:pt x="1851" y="17217"/>
                  <a:pt x="3394" y="14400"/>
                </a:cubicBezTo>
                <a:cubicBezTo>
                  <a:pt x="3086" y="13774"/>
                  <a:pt x="3086" y="13774"/>
                  <a:pt x="3086" y="13774"/>
                </a:cubicBezTo>
                <a:cubicBezTo>
                  <a:pt x="0" y="12522"/>
                  <a:pt x="0" y="12209"/>
                  <a:pt x="0" y="11896"/>
                </a:cubicBezTo>
                <a:cubicBezTo>
                  <a:pt x="0" y="9704"/>
                  <a:pt x="0" y="9704"/>
                  <a:pt x="0" y="9704"/>
                </a:cubicBezTo>
                <a:cubicBezTo>
                  <a:pt x="0" y="9391"/>
                  <a:pt x="0" y="9391"/>
                  <a:pt x="3086" y="8139"/>
                </a:cubicBezTo>
                <a:cubicBezTo>
                  <a:pt x="3394" y="7200"/>
                  <a:pt x="3394" y="7200"/>
                  <a:pt x="3394" y="7200"/>
                </a:cubicBezTo>
                <a:cubicBezTo>
                  <a:pt x="2160" y="4383"/>
                  <a:pt x="2160" y="4383"/>
                  <a:pt x="2469" y="4070"/>
                </a:cubicBezTo>
                <a:cubicBezTo>
                  <a:pt x="4011" y="2504"/>
                  <a:pt x="4011" y="2504"/>
                  <a:pt x="4011" y="2504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320" y="2191"/>
                  <a:pt x="4320" y="2191"/>
                  <a:pt x="4320" y="2191"/>
                </a:cubicBezTo>
                <a:cubicBezTo>
                  <a:pt x="4320" y="2191"/>
                  <a:pt x="4629" y="2191"/>
                  <a:pt x="7097" y="3443"/>
                </a:cubicBezTo>
                <a:cubicBezTo>
                  <a:pt x="8023" y="3130"/>
                  <a:pt x="8023" y="3130"/>
                  <a:pt x="8023" y="3130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3130"/>
                </a:cubicBezTo>
                <a:cubicBezTo>
                  <a:pt x="14503" y="3443"/>
                  <a:pt x="14503" y="3443"/>
                  <a:pt x="14503" y="3443"/>
                </a:cubicBezTo>
                <a:cubicBezTo>
                  <a:pt x="16046" y="2817"/>
                  <a:pt x="16971" y="2504"/>
                  <a:pt x="17280" y="2504"/>
                </a:cubicBezTo>
                <a:cubicBezTo>
                  <a:pt x="17589" y="2504"/>
                  <a:pt x="17589" y="2504"/>
                  <a:pt x="17589" y="2504"/>
                </a:cubicBezTo>
                <a:cubicBezTo>
                  <a:pt x="19440" y="4070"/>
                  <a:pt x="19440" y="4070"/>
                  <a:pt x="19440" y="4070"/>
                </a:cubicBezTo>
                <a:cubicBezTo>
                  <a:pt x="19440" y="4383"/>
                  <a:pt x="19749" y="4383"/>
                  <a:pt x="18206" y="7200"/>
                </a:cubicBezTo>
                <a:cubicBezTo>
                  <a:pt x="18823" y="8139"/>
                  <a:pt x="18823" y="8139"/>
                  <a:pt x="18823" y="8139"/>
                </a:cubicBezTo>
                <a:cubicBezTo>
                  <a:pt x="21600" y="9391"/>
                  <a:pt x="21600" y="9391"/>
                  <a:pt x="21600" y="9704"/>
                </a:cubicBezTo>
                <a:cubicBezTo>
                  <a:pt x="21600" y="12209"/>
                  <a:pt x="21600" y="12209"/>
                  <a:pt x="21600" y="12209"/>
                </a:cubicBezTo>
                <a:cubicBezTo>
                  <a:pt x="21600" y="12522"/>
                  <a:pt x="21600" y="12522"/>
                  <a:pt x="18823" y="13774"/>
                </a:cubicBezTo>
                <a:close/>
                <a:moveTo>
                  <a:pt x="10800" y="7200"/>
                </a:moveTo>
                <a:cubicBezTo>
                  <a:pt x="8640" y="7200"/>
                  <a:pt x="7097" y="8765"/>
                  <a:pt x="7097" y="10957"/>
                </a:cubicBezTo>
                <a:cubicBezTo>
                  <a:pt x="7097" y="13148"/>
                  <a:pt x="8640" y="14713"/>
                  <a:pt x="10800" y="14713"/>
                </a:cubicBezTo>
                <a:cubicBezTo>
                  <a:pt x="12960" y="14713"/>
                  <a:pt x="14503" y="13148"/>
                  <a:pt x="14503" y="10957"/>
                </a:cubicBezTo>
                <a:cubicBezTo>
                  <a:pt x="14503" y="8765"/>
                  <a:pt x="12960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6" name="Shape 1944"/>
          <p:cNvSpPr/>
          <p:nvPr/>
        </p:nvSpPr>
        <p:spPr>
          <a:xfrm rot="13320717">
            <a:off x="2287244" y="3874693"/>
            <a:ext cx="250046" cy="24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659"/>
                </a:moveTo>
                <a:cubicBezTo>
                  <a:pt x="18206" y="14612"/>
                  <a:pt x="18206" y="14612"/>
                  <a:pt x="18206" y="14612"/>
                </a:cubicBezTo>
                <a:cubicBezTo>
                  <a:pt x="19440" y="17471"/>
                  <a:pt x="19440" y="17471"/>
                  <a:pt x="19131" y="17788"/>
                </a:cubicBezTo>
                <a:cubicBezTo>
                  <a:pt x="17589" y="19376"/>
                  <a:pt x="17589" y="19376"/>
                  <a:pt x="17589" y="19376"/>
                </a:cubicBezTo>
                <a:cubicBezTo>
                  <a:pt x="17280" y="19376"/>
                  <a:pt x="17280" y="19376"/>
                  <a:pt x="17280" y="19376"/>
                </a:cubicBezTo>
                <a:cubicBezTo>
                  <a:pt x="17280" y="19376"/>
                  <a:pt x="17280" y="19376"/>
                  <a:pt x="17280" y="19376"/>
                </a:cubicBezTo>
                <a:cubicBezTo>
                  <a:pt x="17280" y="19376"/>
                  <a:pt x="16971" y="19376"/>
                  <a:pt x="14503" y="18424"/>
                </a:cubicBezTo>
                <a:cubicBezTo>
                  <a:pt x="13577" y="18741"/>
                  <a:pt x="13577" y="18741"/>
                  <a:pt x="13577" y="18741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41"/>
                </a:cubicBezTo>
                <a:cubicBezTo>
                  <a:pt x="7097" y="18424"/>
                  <a:pt x="7097" y="18424"/>
                  <a:pt x="7097" y="18424"/>
                </a:cubicBezTo>
                <a:cubicBezTo>
                  <a:pt x="5554" y="19059"/>
                  <a:pt x="4629" y="19376"/>
                  <a:pt x="4320" y="19376"/>
                </a:cubicBezTo>
                <a:cubicBezTo>
                  <a:pt x="4011" y="19376"/>
                  <a:pt x="4011" y="19376"/>
                  <a:pt x="4011" y="19376"/>
                </a:cubicBezTo>
                <a:cubicBezTo>
                  <a:pt x="2160" y="17788"/>
                  <a:pt x="2160" y="17788"/>
                  <a:pt x="2160" y="17788"/>
                </a:cubicBezTo>
                <a:cubicBezTo>
                  <a:pt x="2160" y="17471"/>
                  <a:pt x="1851" y="17471"/>
                  <a:pt x="3394" y="14294"/>
                </a:cubicBezTo>
                <a:cubicBezTo>
                  <a:pt x="2777" y="13659"/>
                  <a:pt x="2777" y="13659"/>
                  <a:pt x="2777" y="13659"/>
                </a:cubicBezTo>
                <a:cubicBezTo>
                  <a:pt x="0" y="12388"/>
                  <a:pt x="0" y="12388"/>
                  <a:pt x="0" y="11753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212"/>
                  <a:pt x="0" y="9212"/>
                  <a:pt x="2777" y="7941"/>
                </a:cubicBezTo>
                <a:cubicBezTo>
                  <a:pt x="3394" y="6988"/>
                  <a:pt x="3394" y="6988"/>
                  <a:pt x="3394" y="6988"/>
                </a:cubicBezTo>
                <a:cubicBezTo>
                  <a:pt x="2160" y="4129"/>
                  <a:pt x="2160" y="4129"/>
                  <a:pt x="2469" y="3812"/>
                </a:cubicBezTo>
                <a:cubicBezTo>
                  <a:pt x="4011" y="2224"/>
                  <a:pt x="4011" y="2224"/>
                  <a:pt x="4011" y="2224"/>
                </a:cubicBezTo>
                <a:cubicBezTo>
                  <a:pt x="4011" y="1906"/>
                  <a:pt x="4011" y="1906"/>
                  <a:pt x="4011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629" y="1906"/>
                  <a:pt x="7097" y="3176"/>
                </a:cubicBezTo>
                <a:cubicBezTo>
                  <a:pt x="8023" y="2859"/>
                  <a:pt x="8023" y="2859"/>
                  <a:pt x="8023" y="2859"/>
                </a:cubicBezTo>
                <a:cubicBezTo>
                  <a:pt x="9257" y="0"/>
                  <a:pt x="9257" y="0"/>
                  <a:pt x="9566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2859"/>
                </a:cubicBezTo>
                <a:cubicBezTo>
                  <a:pt x="14503" y="3176"/>
                  <a:pt x="14503" y="3176"/>
                  <a:pt x="14503" y="3176"/>
                </a:cubicBezTo>
                <a:cubicBezTo>
                  <a:pt x="16046" y="2541"/>
                  <a:pt x="16971" y="2224"/>
                  <a:pt x="17280" y="2224"/>
                </a:cubicBezTo>
                <a:cubicBezTo>
                  <a:pt x="17589" y="2224"/>
                  <a:pt x="17589" y="2224"/>
                  <a:pt x="17589" y="2224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440" y="4129"/>
                  <a:pt x="19749" y="4129"/>
                  <a:pt x="18206" y="6988"/>
                </a:cubicBezTo>
                <a:cubicBezTo>
                  <a:pt x="18514" y="7941"/>
                  <a:pt x="18514" y="7941"/>
                  <a:pt x="18514" y="7941"/>
                </a:cubicBezTo>
                <a:cubicBezTo>
                  <a:pt x="21600" y="9212"/>
                  <a:pt x="21600" y="9212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388"/>
                  <a:pt x="21600" y="12388"/>
                  <a:pt x="18514" y="13659"/>
                </a:cubicBezTo>
                <a:close/>
                <a:moveTo>
                  <a:pt x="10800" y="6988"/>
                </a:moveTo>
                <a:cubicBezTo>
                  <a:pt x="8640" y="6988"/>
                  <a:pt x="7097" y="8576"/>
                  <a:pt x="7097" y="10800"/>
                </a:cubicBezTo>
                <a:cubicBezTo>
                  <a:pt x="7097" y="13024"/>
                  <a:pt x="8640" y="14612"/>
                  <a:pt x="10800" y="14612"/>
                </a:cubicBezTo>
                <a:cubicBezTo>
                  <a:pt x="12960" y="14612"/>
                  <a:pt x="14503" y="13024"/>
                  <a:pt x="14503" y="10800"/>
                </a:cubicBezTo>
                <a:cubicBezTo>
                  <a:pt x="14503" y="8576"/>
                  <a:pt x="12960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7" name="Shape 1945"/>
          <p:cNvSpPr/>
          <p:nvPr/>
        </p:nvSpPr>
        <p:spPr>
          <a:xfrm rot="13320717">
            <a:off x="1689448" y="3474437"/>
            <a:ext cx="253923" cy="24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58" y="13461"/>
                </a:moveTo>
                <a:cubicBezTo>
                  <a:pt x="18254" y="14400"/>
                  <a:pt x="18254" y="14400"/>
                  <a:pt x="18254" y="14400"/>
                </a:cubicBezTo>
                <a:cubicBezTo>
                  <a:pt x="19470" y="17217"/>
                  <a:pt x="19470" y="17530"/>
                  <a:pt x="19166" y="17530"/>
                </a:cubicBezTo>
                <a:cubicBezTo>
                  <a:pt x="17645" y="19409"/>
                  <a:pt x="17645" y="19409"/>
                  <a:pt x="17645" y="19409"/>
                </a:cubicBezTo>
                <a:cubicBezTo>
                  <a:pt x="17341" y="19409"/>
                  <a:pt x="17341" y="19409"/>
                  <a:pt x="17341" y="19409"/>
                </a:cubicBezTo>
                <a:cubicBezTo>
                  <a:pt x="17037" y="19409"/>
                  <a:pt x="17037" y="19409"/>
                  <a:pt x="17037" y="19409"/>
                </a:cubicBezTo>
                <a:cubicBezTo>
                  <a:pt x="17037" y="19409"/>
                  <a:pt x="16732" y="19409"/>
                  <a:pt x="14299" y="18157"/>
                </a:cubicBezTo>
                <a:cubicBezTo>
                  <a:pt x="13386" y="18783"/>
                  <a:pt x="13386" y="18783"/>
                  <a:pt x="13386" y="18783"/>
                </a:cubicBezTo>
                <a:cubicBezTo>
                  <a:pt x="12169" y="21600"/>
                  <a:pt x="12169" y="21600"/>
                  <a:pt x="11865" y="21600"/>
                </a:cubicBezTo>
                <a:cubicBezTo>
                  <a:pt x="9735" y="21600"/>
                  <a:pt x="9735" y="21600"/>
                  <a:pt x="9735" y="21600"/>
                </a:cubicBezTo>
                <a:cubicBezTo>
                  <a:pt x="9127" y="21600"/>
                  <a:pt x="9127" y="21600"/>
                  <a:pt x="8214" y="18783"/>
                </a:cubicBezTo>
                <a:cubicBezTo>
                  <a:pt x="7301" y="18157"/>
                  <a:pt x="7301" y="18157"/>
                  <a:pt x="7301" y="18157"/>
                </a:cubicBezTo>
                <a:cubicBezTo>
                  <a:pt x="5476" y="19096"/>
                  <a:pt x="4563" y="19409"/>
                  <a:pt x="4259" y="19409"/>
                </a:cubicBezTo>
                <a:cubicBezTo>
                  <a:pt x="4259" y="19409"/>
                  <a:pt x="4259" y="19409"/>
                  <a:pt x="4259" y="19409"/>
                </a:cubicBezTo>
                <a:cubicBezTo>
                  <a:pt x="2434" y="17530"/>
                  <a:pt x="2434" y="17530"/>
                  <a:pt x="2434" y="17530"/>
                </a:cubicBezTo>
                <a:cubicBezTo>
                  <a:pt x="2130" y="17217"/>
                  <a:pt x="2130" y="17217"/>
                  <a:pt x="3346" y="14400"/>
                </a:cubicBezTo>
                <a:cubicBezTo>
                  <a:pt x="3042" y="13461"/>
                  <a:pt x="3042" y="13461"/>
                  <a:pt x="3042" y="13461"/>
                </a:cubicBezTo>
                <a:cubicBezTo>
                  <a:pt x="0" y="12522"/>
                  <a:pt x="0" y="12209"/>
                  <a:pt x="0" y="11896"/>
                </a:cubicBezTo>
                <a:cubicBezTo>
                  <a:pt x="0" y="9704"/>
                  <a:pt x="0" y="9704"/>
                  <a:pt x="0" y="9704"/>
                </a:cubicBezTo>
                <a:cubicBezTo>
                  <a:pt x="0" y="9391"/>
                  <a:pt x="0" y="9078"/>
                  <a:pt x="3042" y="8139"/>
                </a:cubicBezTo>
                <a:cubicBezTo>
                  <a:pt x="3346" y="7200"/>
                  <a:pt x="3346" y="7200"/>
                  <a:pt x="3346" y="7200"/>
                </a:cubicBezTo>
                <a:cubicBezTo>
                  <a:pt x="2130" y="4383"/>
                  <a:pt x="2130" y="4070"/>
                  <a:pt x="2434" y="4070"/>
                </a:cubicBezTo>
                <a:cubicBezTo>
                  <a:pt x="3955" y="2504"/>
                  <a:pt x="3955" y="2504"/>
                  <a:pt x="3955" y="2504"/>
                </a:cubicBezTo>
                <a:cubicBezTo>
                  <a:pt x="4259" y="2191"/>
                  <a:pt x="4259" y="2191"/>
                  <a:pt x="4259" y="2191"/>
                </a:cubicBezTo>
                <a:cubicBezTo>
                  <a:pt x="4259" y="2191"/>
                  <a:pt x="4259" y="2191"/>
                  <a:pt x="4259" y="2191"/>
                </a:cubicBezTo>
                <a:cubicBezTo>
                  <a:pt x="4563" y="2191"/>
                  <a:pt x="4868" y="2191"/>
                  <a:pt x="7301" y="3443"/>
                </a:cubicBezTo>
                <a:cubicBezTo>
                  <a:pt x="8214" y="3130"/>
                  <a:pt x="8214" y="3130"/>
                  <a:pt x="8214" y="3130"/>
                </a:cubicBezTo>
                <a:cubicBezTo>
                  <a:pt x="9127" y="0"/>
                  <a:pt x="9431" y="0"/>
                  <a:pt x="9735" y="0"/>
                </a:cubicBezTo>
                <a:cubicBezTo>
                  <a:pt x="11865" y="0"/>
                  <a:pt x="11865" y="0"/>
                  <a:pt x="11865" y="0"/>
                </a:cubicBezTo>
                <a:cubicBezTo>
                  <a:pt x="12169" y="0"/>
                  <a:pt x="12473" y="0"/>
                  <a:pt x="13386" y="3130"/>
                </a:cubicBezTo>
                <a:cubicBezTo>
                  <a:pt x="14299" y="3443"/>
                  <a:pt x="14299" y="3443"/>
                  <a:pt x="14299" y="3443"/>
                </a:cubicBezTo>
                <a:cubicBezTo>
                  <a:pt x="16124" y="2504"/>
                  <a:pt x="17037" y="2191"/>
                  <a:pt x="17341" y="2191"/>
                </a:cubicBezTo>
                <a:cubicBezTo>
                  <a:pt x="17341" y="2191"/>
                  <a:pt x="17341" y="2191"/>
                  <a:pt x="17341" y="2191"/>
                </a:cubicBezTo>
                <a:cubicBezTo>
                  <a:pt x="19166" y="4070"/>
                  <a:pt x="19166" y="4070"/>
                  <a:pt x="19166" y="4070"/>
                </a:cubicBezTo>
                <a:cubicBezTo>
                  <a:pt x="19470" y="4383"/>
                  <a:pt x="19470" y="4383"/>
                  <a:pt x="18254" y="7200"/>
                </a:cubicBezTo>
                <a:cubicBezTo>
                  <a:pt x="18558" y="8139"/>
                  <a:pt x="18558" y="8139"/>
                  <a:pt x="18558" y="8139"/>
                </a:cubicBezTo>
                <a:cubicBezTo>
                  <a:pt x="21600" y="9391"/>
                  <a:pt x="21600" y="9391"/>
                  <a:pt x="21600" y="9704"/>
                </a:cubicBezTo>
                <a:cubicBezTo>
                  <a:pt x="21600" y="11896"/>
                  <a:pt x="21600" y="11896"/>
                  <a:pt x="21600" y="11896"/>
                </a:cubicBezTo>
                <a:cubicBezTo>
                  <a:pt x="21600" y="12209"/>
                  <a:pt x="21600" y="12522"/>
                  <a:pt x="18558" y="13461"/>
                </a:cubicBezTo>
                <a:close/>
                <a:moveTo>
                  <a:pt x="10648" y="7200"/>
                </a:moveTo>
                <a:cubicBezTo>
                  <a:pt x="8823" y="7200"/>
                  <a:pt x="6997" y="8765"/>
                  <a:pt x="6997" y="10957"/>
                </a:cubicBezTo>
                <a:cubicBezTo>
                  <a:pt x="6997" y="12835"/>
                  <a:pt x="8823" y="14713"/>
                  <a:pt x="10648" y="14713"/>
                </a:cubicBezTo>
                <a:cubicBezTo>
                  <a:pt x="12777" y="14713"/>
                  <a:pt x="14603" y="12835"/>
                  <a:pt x="14603" y="10957"/>
                </a:cubicBezTo>
                <a:cubicBezTo>
                  <a:pt x="14603" y="8765"/>
                  <a:pt x="12777" y="7200"/>
                  <a:pt x="10648" y="7200"/>
                </a:cubicBezTo>
                <a:close/>
                <a:moveTo>
                  <a:pt x="10648" y="7200"/>
                </a:moveTo>
                <a:cubicBezTo>
                  <a:pt x="10648" y="7200"/>
                  <a:pt x="10648" y="7200"/>
                  <a:pt x="10648" y="7200"/>
                </a:cubicBezTo>
              </a:path>
            </a:pathLst>
          </a:custGeom>
          <a:solidFill>
            <a:srgbClr val="D8911E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8" name="Shape 1946"/>
          <p:cNvSpPr/>
          <p:nvPr/>
        </p:nvSpPr>
        <p:spPr>
          <a:xfrm rot="13320717">
            <a:off x="2230760" y="4442043"/>
            <a:ext cx="251983" cy="24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23" y="13659"/>
                </a:moveTo>
                <a:cubicBezTo>
                  <a:pt x="18514" y="14294"/>
                  <a:pt x="18514" y="14294"/>
                  <a:pt x="18514" y="14294"/>
                </a:cubicBezTo>
                <a:cubicBezTo>
                  <a:pt x="19749" y="17471"/>
                  <a:pt x="19440" y="17471"/>
                  <a:pt x="19440" y="17788"/>
                </a:cubicBezTo>
                <a:cubicBezTo>
                  <a:pt x="17589" y="19376"/>
                  <a:pt x="17589" y="19376"/>
                  <a:pt x="17589" y="19376"/>
                </a:cubicBezTo>
                <a:cubicBezTo>
                  <a:pt x="17589" y="19376"/>
                  <a:pt x="17589" y="19376"/>
                  <a:pt x="17589" y="19376"/>
                </a:cubicBezTo>
                <a:cubicBezTo>
                  <a:pt x="17280" y="19376"/>
                  <a:pt x="17280" y="19376"/>
                  <a:pt x="17280" y="19376"/>
                </a:cubicBezTo>
                <a:cubicBezTo>
                  <a:pt x="17280" y="19376"/>
                  <a:pt x="16971" y="19376"/>
                  <a:pt x="14503" y="18424"/>
                </a:cubicBezTo>
                <a:cubicBezTo>
                  <a:pt x="13577" y="18741"/>
                  <a:pt x="13577" y="18741"/>
                  <a:pt x="13577" y="18741"/>
                </a:cubicBezTo>
                <a:cubicBezTo>
                  <a:pt x="12343" y="21600"/>
                  <a:pt x="12343" y="21600"/>
                  <a:pt x="12034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41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629" y="19376"/>
                  <a:pt x="4320" y="19376"/>
                </a:cubicBezTo>
                <a:cubicBezTo>
                  <a:pt x="4011" y="19376"/>
                  <a:pt x="4011" y="19376"/>
                  <a:pt x="4011" y="19376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2160" y="17471"/>
                  <a:pt x="2160" y="17471"/>
                  <a:pt x="3394" y="14294"/>
                </a:cubicBezTo>
                <a:cubicBezTo>
                  <a:pt x="3086" y="13659"/>
                  <a:pt x="3086" y="13659"/>
                  <a:pt x="3086" y="13659"/>
                </a:cubicBezTo>
                <a:cubicBezTo>
                  <a:pt x="0" y="12388"/>
                  <a:pt x="0" y="12388"/>
                  <a:pt x="0" y="11753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212"/>
                  <a:pt x="0" y="9212"/>
                  <a:pt x="3086" y="7941"/>
                </a:cubicBezTo>
                <a:cubicBezTo>
                  <a:pt x="3394" y="6988"/>
                  <a:pt x="3394" y="6988"/>
                  <a:pt x="3394" y="6988"/>
                </a:cubicBezTo>
                <a:cubicBezTo>
                  <a:pt x="2160" y="4129"/>
                  <a:pt x="2160" y="4129"/>
                  <a:pt x="2469" y="3812"/>
                </a:cubicBezTo>
                <a:cubicBezTo>
                  <a:pt x="4011" y="2224"/>
                  <a:pt x="4011" y="2224"/>
                  <a:pt x="4011" y="2224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629" y="1906"/>
                  <a:pt x="4937" y="1906"/>
                  <a:pt x="7406" y="3176"/>
                </a:cubicBezTo>
                <a:cubicBezTo>
                  <a:pt x="8023" y="2859"/>
                  <a:pt x="8023" y="2859"/>
                  <a:pt x="8023" y="2859"/>
                </a:cubicBezTo>
                <a:cubicBezTo>
                  <a:pt x="9257" y="0"/>
                  <a:pt x="9566" y="0"/>
                  <a:pt x="9874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651" y="0"/>
                  <a:pt x="13577" y="2859"/>
                </a:cubicBezTo>
                <a:cubicBezTo>
                  <a:pt x="14503" y="3176"/>
                  <a:pt x="14503" y="3176"/>
                  <a:pt x="14503" y="3176"/>
                </a:cubicBezTo>
                <a:cubicBezTo>
                  <a:pt x="16354" y="2541"/>
                  <a:pt x="17280" y="2224"/>
                  <a:pt x="17280" y="2224"/>
                </a:cubicBezTo>
                <a:cubicBezTo>
                  <a:pt x="17589" y="2224"/>
                  <a:pt x="17589" y="2224"/>
                  <a:pt x="17589" y="2224"/>
                </a:cubicBezTo>
                <a:cubicBezTo>
                  <a:pt x="19440" y="3812"/>
                  <a:pt x="19440" y="3812"/>
                  <a:pt x="19440" y="3812"/>
                </a:cubicBezTo>
                <a:cubicBezTo>
                  <a:pt x="19749" y="4129"/>
                  <a:pt x="19749" y="4129"/>
                  <a:pt x="18514" y="6988"/>
                </a:cubicBezTo>
                <a:cubicBezTo>
                  <a:pt x="18823" y="7941"/>
                  <a:pt x="18823" y="7941"/>
                  <a:pt x="18823" y="7941"/>
                </a:cubicBezTo>
                <a:cubicBezTo>
                  <a:pt x="21600" y="9212"/>
                  <a:pt x="21600" y="9212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388"/>
                  <a:pt x="21600" y="12388"/>
                  <a:pt x="18823" y="13659"/>
                </a:cubicBezTo>
                <a:close/>
                <a:moveTo>
                  <a:pt x="10800" y="6988"/>
                </a:moveTo>
                <a:cubicBezTo>
                  <a:pt x="8949" y="6988"/>
                  <a:pt x="7097" y="8576"/>
                  <a:pt x="7097" y="10800"/>
                </a:cubicBezTo>
                <a:cubicBezTo>
                  <a:pt x="7097" y="13024"/>
                  <a:pt x="8949" y="14612"/>
                  <a:pt x="10800" y="14612"/>
                </a:cubicBezTo>
                <a:cubicBezTo>
                  <a:pt x="12960" y="14612"/>
                  <a:pt x="14811" y="13024"/>
                  <a:pt x="14811" y="10800"/>
                </a:cubicBezTo>
                <a:cubicBezTo>
                  <a:pt x="14811" y="8576"/>
                  <a:pt x="12960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89" name="Shape 1947"/>
          <p:cNvSpPr/>
          <p:nvPr/>
        </p:nvSpPr>
        <p:spPr>
          <a:xfrm rot="13320717">
            <a:off x="2977561" y="1532184"/>
            <a:ext cx="271367" cy="2694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74" y="13536"/>
                </a:moveTo>
                <a:cubicBezTo>
                  <a:pt x="18189" y="14400"/>
                  <a:pt x="18189" y="14400"/>
                  <a:pt x="18189" y="14400"/>
                </a:cubicBezTo>
                <a:cubicBezTo>
                  <a:pt x="19611" y="17280"/>
                  <a:pt x="19326" y="17280"/>
                  <a:pt x="19042" y="17568"/>
                </a:cubicBezTo>
                <a:cubicBezTo>
                  <a:pt x="17621" y="19296"/>
                  <a:pt x="17621" y="19296"/>
                  <a:pt x="17621" y="19296"/>
                </a:cubicBezTo>
                <a:cubicBezTo>
                  <a:pt x="17337" y="19296"/>
                  <a:pt x="17337" y="19296"/>
                  <a:pt x="17337" y="19296"/>
                </a:cubicBezTo>
                <a:cubicBezTo>
                  <a:pt x="17337" y="19296"/>
                  <a:pt x="17337" y="19296"/>
                  <a:pt x="17337" y="19296"/>
                </a:cubicBezTo>
                <a:cubicBezTo>
                  <a:pt x="17053" y="19296"/>
                  <a:pt x="16768" y="19296"/>
                  <a:pt x="14495" y="18144"/>
                </a:cubicBezTo>
                <a:cubicBezTo>
                  <a:pt x="13642" y="18432"/>
                  <a:pt x="13642" y="18432"/>
                  <a:pt x="13642" y="18432"/>
                </a:cubicBezTo>
                <a:cubicBezTo>
                  <a:pt x="12221" y="21600"/>
                  <a:pt x="12221" y="21600"/>
                  <a:pt x="11937" y="21600"/>
                </a:cubicBezTo>
                <a:cubicBezTo>
                  <a:pt x="9663" y="21600"/>
                  <a:pt x="9663" y="21600"/>
                  <a:pt x="9663" y="21600"/>
                </a:cubicBezTo>
                <a:cubicBezTo>
                  <a:pt x="9379" y="21600"/>
                  <a:pt x="9095" y="21600"/>
                  <a:pt x="7958" y="18432"/>
                </a:cubicBezTo>
                <a:cubicBezTo>
                  <a:pt x="7105" y="18144"/>
                  <a:pt x="7105" y="18144"/>
                  <a:pt x="7105" y="18144"/>
                </a:cubicBezTo>
                <a:cubicBezTo>
                  <a:pt x="5400" y="19008"/>
                  <a:pt x="4547" y="19296"/>
                  <a:pt x="4263" y="19296"/>
                </a:cubicBezTo>
                <a:cubicBezTo>
                  <a:pt x="3979" y="19296"/>
                  <a:pt x="3979" y="19296"/>
                  <a:pt x="3979" y="19296"/>
                </a:cubicBezTo>
                <a:cubicBezTo>
                  <a:pt x="2274" y="17568"/>
                  <a:pt x="2274" y="17568"/>
                  <a:pt x="2274" y="17568"/>
                </a:cubicBezTo>
                <a:cubicBezTo>
                  <a:pt x="1989" y="17280"/>
                  <a:pt x="1989" y="17280"/>
                  <a:pt x="3411" y="14400"/>
                </a:cubicBezTo>
                <a:cubicBezTo>
                  <a:pt x="3126" y="13536"/>
                  <a:pt x="3126" y="13536"/>
                  <a:pt x="3126" y="13536"/>
                </a:cubicBezTo>
                <a:cubicBezTo>
                  <a:pt x="0" y="12384"/>
                  <a:pt x="0" y="12096"/>
                  <a:pt x="0" y="11808"/>
                </a:cubicBezTo>
                <a:cubicBezTo>
                  <a:pt x="0" y="9504"/>
                  <a:pt x="0" y="9504"/>
                  <a:pt x="0" y="9504"/>
                </a:cubicBezTo>
                <a:cubicBezTo>
                  <a:pt x="0" y="9216"/>
                  <a:pt x="0" y="9216"/>
                  <a:pt x="3126" y="8064"/>
                </a:cubicBezTo>
                <a:cubicBezTo>
                  <a:pt x="3411" y="7200"/>
                  <a:pt x="3411" y="7200"/>
                  <a:pt x="3411" y="7200"/>
                </a:cubicBezTo>
                <a:cubicBezTo>
                  <a:pt x="1989" y="4320"/>
                  <a:pt x="2274" y="4320"/>
                  <a:pt x="2558" y="4032"/>
                </a:cubicBezTo>
                <a:cubicBezTo>
                  <a:pt x="3979" y="2304"/>
                  <a:pt x="3979" y="2304"/>
                  <a:pt x="3979" y="2304"/>
                </a:cubicBezTo>
                <a:cubicBezTo>
                  <a:pt x="4263" y="2304"/>
                  <a:pt x="4263" y="2304"/>
                  <a:pt x="4263" y="2304"/>
                </a:cubicBezTo>
                <a:cubicBezTo>
                  <a:pt x="4263" y="2304"/>
                  <a:pt x="4263" y="2304"/>
                  <a:pt x="4263" y="2304"/>
                </a:cubicBezTo>
                <a:cubicBezTo>
                  <a:pt x="4547" y="2304"/>
                  <a:pt x="4832" y="2304"/>
                  <a:pt x="7105" y="3456"/>
                </a:cubicBezTo>
                <a:cubicBezTo>
                  <a:pt x="8242" y="3168"/>
                  <a:pt x="8242" y="3168"/>
                  <a:pt x="8242" y="3168"/>
                </a:cubicBezTo>
                <a:cubicBezTo>
                  <a:pt x="9379" y="0"/>
                  <a:pt x="9379" y="0"/>
                  <a:pt x="9663" y="0"/>
                </a:cubicBezTo>
                <a:cubicBezTo>
                  <a:pt x="11937" y="0"/>
                  <a:pt x="11937" y="0"/>
                  <a:pt x="11937" y="0"/>
                </a:cubicBezTo>
                <a:cubicBezTo>
                  <a:pt x="12221" y="0"/>
                  <a:pt x="12505" y="0"/>
                  <a:pt x="13642" y="3168"/>
                </a:cubicBezTo>
                <a:cubicBezTo>
                  <a:pt x="14495" y="3456"/>
                  <a:pt x="14495" y="3456"/>
                  <a:pt x="14495" y="3456"/>
                </a:cubicBezTo>
                <a:cubicBezTo>
                  <a:pt x="16200" y="2592"/>
                  <a:pt x="17053" y="2304"/>
                  <a:pt x="17337" y="2304"/>
                </a:cubicBezTo>
                <a:cubicBezTo>
                  <a:pt x="17621" y="2304"/>
                  <a:pt x="17621" y="2304"/>
                  <a:pt x="17621" y="2304"/>
                </a:cubicBezTo>
                <a:cubicBezTo>
                  <a:pt x="19326" y="4032"/>
                  <a:pt x="19326" y="4032"/>
                  <a:pt x="19326" y="4032"/>
                </a:cubicBezTo>
                <a:cubicBezTo>
                  <a:pt x="19611" y="4320"/>
                  <a:pt x="19611" y="4320"/>
                  <a:pt x="18189" y="7200"/>
                </a:cubicBezTo>
                <a:cubicBezTo>
                  <a:pt x="18758" y="8064"/>
                  <a:pt x="18758" y="8064"/>
                  <a:pt x="18758" y="8064"/>
                </a:cubicBezTo>
                <a:cubicBezTo>
                  <a:pt x="21600" y="9216"/>
                  <a:pt x="21600" y="9504"/>
                  <a:pt x="21600" y="9792"/>
                </a:cubicBezTo>
                <a:cubicBezTo>
                  <a:pt x="21600" y="12096"/>
                  <a:pt x="21600" y="12096"/>
                  <a:pt x="21600" y="12096"/>
                </a:cubicBezTo>
                <a:cubicBezTo>
                  <a:pt x="21600" y="12384"/>
                  <a:pt x="21600" y="12384"/>
                  <a:pt x="18474" y="13536"/>
                </a:cubicBezTo>
                <a:close/>
                <a:moveTo>
                  <a:pt x="10800" y="7200"/>
                </a:moveTo>
                <a:cubicBezTo>
                  <a:pt x="8811" y="7200"/>
                  <a:pt x="7105" y="8640"/>
                  <a:pt x="7105" y="10656"/>
                </a:cubicBezTo>
                <a:cubicBezTo>
                  <a:pt x="7105" y="12960"/>
                  <a:pt x="8811" y="14400"/>
                  <a:pt x="10800" y="14400"/>
                </a:cubicBezTo>
                <a:cubicBezTo>
                  <a:pt x="12789" y="14400"/>
                  <a:pt x="14495" y="12960"/>
                  <a:pt x="14495" y="10656"/>
                </a:cubicBezTo>
                <a:cubicBezTo>
                  <a:pt x="14495" y="8640"/>
                  <a:pt x="12789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0" name="Shape 1948"/>
          <p:cNvSpPr/>
          <p:nvPr/>
        </p:nvSpPr>
        <p:spPr>
          <a:xfrm rot="13320717">
            <a:off x="3452688" y="1463936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788"/>
                  <a:pt x="19131" y="17788"/>
                  <a:pt x="19131" y="17788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6789" y="18424"/>
                  <a:pt x="6789" y="18424"/>
                  <a:pt x="6789" y="18424"/>
                </a:cubicBezTo>
                <a:cubicBezTo>
                  <a:pt x="5554" y="19059"/>
                  <a:pt x="4320" y="19694"/>
                  <a:pt x="4320" y="19694"/>
                </a:cubicBezTo>
                <a:cubicBezTo>
                  <a:pt x="3703" y="19694"/>
                  <a:pt x="3703" y="19694"/>
                  <a:pt x="3703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788"/>
                  <a:pt x="1851" y="17788"/>
                  <a:pt x="3086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10165"/>
                  <a:pt x="0" y="10165"/>
                  <a:pt x="0" y="10165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086" y="7624"/>
                  <a:pt x="3086" y="7624"/>
                  <a:pt x="3086" y="7624"/>
                </a:cubicBezTo>
                <a:cubicBezTo>
                  <a:pt x="1851" y="4447"/>
                  <a:pt x="1851" y="4447"/>
                  <a:pt x="2469" y="4447"/>
                </a:cubicBezTo>
                <a:cubicBezTo>
                  <a:pt x="3703" y="2541"/>
                  <a:pt x="3703" y="2541"/>
                  <a:pt x="3703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7406" y="3812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812"/>
                  <a:pt x="14194" y="3812"/>
                  <a:pt x="14194" y="3812"/>
                </a:cubicBezTo>
                <a:cubicBezTo>
                  <a:pt x="16046" y="3176"/>
                  <a:pt x="16663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131" y="4447"/>
                  <a:pt x="19131" y="4447"/>
                  <a:pt x="17897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3341"/>
                  <a:pt x="8640" y="14612"/>
                  <a:pt x="10491" y="14612"/>
                </a:cubicBezTo>
                <a:cubicBezTo>
                  <a:pt x="12960" y="14612"/>
                  <a:pt x="14194" y="13341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1" name="Shape 1949"/>
          <p:cNvSpPr/>
          <p:nvPr/>
        </p:nvSpPr>
        <p:spPr>
          <a:xfrm rot="13320717">
            <a:off x="3125758" y="3332027"/>
            <a:ext cx="231027" cy="231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13341"/>
                </a:moveTo>
                <a:cubicBezTo>
                  <a:pt x="18424" y="13976"/>
                  <a:pt x="18424" y="13976"/>
                  <a:pt x="18424" y="13976"/>
                </a:cubicBezTo>
                <a:cubicBezTo>
                  <a:pt x="19694" y="17153"/>
                  <a:pt x="19694" y="17153"/>
                  <a:pt x="19059" y="17153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153" y="19059"/>
                  <a:pt x="17153" y="19059"/>
                  <a:pt x="17153" y="19059"/>
                </a:cubicBezTo>
                <a:cubicBezTo>
                  <a:pt x="17153" y="19059"/>
                  <a:pt x="17153" y="19059"/>
                  <a:pt x="14612" y="17788"/>
                </a:cubicBezTo>
                <a:cubicBezTo>
                  <a:pt x="13341" y="18424"/>
                  <a:pt x="13341" y="18424"/>
                  <a:pt x="13341" y="18424"/>
                </a:cubicBezTo>
                <a:cubicBezTo>
                  <a:pt x="12071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8894" y="21600"/>
                  <a:pt x="8894" y="21600"/>
                  <a:pt x="8259" y="18424"/>
                </a:cubicBezTo>
                <a:cubicBezTo>
                  <a:pt x="6988" y="17788"/>
                  <a:pt x="6988" y="17788"/>
                  <a:pt x="6988" y="17788"/>
                </a:cubicBezTo>
                <a:cubicBezTo>
                  <a:pt x="5082" y="18424"/>
                  <a:pt x="4447" y="19059"/>
                  <a:pt x="3812" y="19059"/>
                </a:cubicBezTo>
                <a:cubicBezTo>
                  <a:pt x="3812" y="19059"/>
                  <a:pt x="3812" y="19059"/>
                  <a:pt x="3812" y="19059"/>
                </a:cubicBezTo>
                <a:cubicBezTo>
                  <a:pt x="1906" y="17153"/>
                  <a:pt x="1906" y="17153"/>
                  <a:pt x="1906" y="17153"/>
                </a:cubicBezTo>
                <a:cubicBezTo>
                  <a:pt x="1906" y="17153"/>
                  <a:pt x="1906" y="17153"/>
                  <a:pt x="3176" y="13976"/>
                </a:cubicBezTo>
                <a:cubicBezTo>
                  <a:pt x="2541" y="13341"/>
                  <a:pt x="2541" y="13341"/>
                  <a:pt x="2541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2541" y="7624"/>
                </a:cubicBezTo>
                <a:cubicBezTo>
                  <a:pt x="3176" y="6988"/>
                  <a:pt x="3176" y="6988"/>
                  <a:pt x="3176" y="6988"/>
                </a:cubicBezTo>
                <a:cubicBezTo>
                  <a:pt x="1906" y="3812"/>
                  <a:pt x="1906" y="3812"/>
                  <a:pt x="1906" y="3812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4447" y="1906"/>
                  <a:pt x="4447" y="1906"/>
                  <a:pt x="4447" y="1906"/>
                </a:cubicBezTo>
                <a:cubicBezTo>
                  <a:pt x="4447" y="1906"/>
                  <a:pt x="4447" y="1906"/>
                  <a:pt x="6988" y="3176"/>
                </a:cubicBezTo>
                <a:cubicBezTo>
                  <a:pt x="8259" y="2541"/>
                  <a:pt x="8259" y="2541"/>
                  <a:pt x="8259" y="2541"/>
                </a:cubicBezTo>
                <a:cubicBezTo>
                  <a:pt x="8894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071" y="0"/>
                  <a:pt x="12706" y="0"/>
                  <a:pt x="13341" y="2541"/>
                </a:cubicBezTo>
                <a:cubicBezTo>
                  <a:pt x="14612" y="3176"/>
                  <a:pt x="14612" y="3176"/>
                  <a:pt x="14612" y="3176"/>
                </a:cubicBezTo>
                <a:cubicBezTo>
                  <a:pt x="15882" y="2541"/>
                  <a:pt x="17153" y="1906"/>
                  <a:pt x="17153" y="1906"/>
                </a:cubicBezTo>
                <a:cubicBezTo>
                  <a:pt x="17788" y="1906"/>
                  <a:pt x="17788" y="1906"/>
                  <a:pt x="17788" y="1906"/>
                </a:cubicBezTo>
                <a:cubicBezTo>
                  <a:pt x="19694" y="3812"/>
                  <a:pt x="19694" y="3812"/>
                  <a:pt x="19694" y="3812"/>
                </a:cubicBezTo>
                <a:cubicBezTo>
                  <a:pt x="19694" y="3812"/>
                  <a:pt x="19694" y="3812"/>
                  <a:pt x="18424" y="6988"/>
                </a:cubicBezTo>
                <a:cubicBezTo>
                  <a:pt x="19059" y="7624"/>
                  <a:pt x="19059" y="7624"/>
                  <a:pt x="19059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1435"/>
                  <a:pt x="21600" y="11435"/>
                  <a:pt x="21600" y="11435"/>
                </a:cubicBezTo>
                <a:cubicBezTo>
                  <a:pt x="21600" y="12071"/>
                  <a:pt x="21600" y="12071"/>
                  <a:pt x="19059" y="13341"/>
                </a:cubicBezTo>
                <a:close/>
                <a:moveTo>
                  <a:pt x="10800" y="6988"/>
                </a:moveTo>
                <a:cubicBezTo>
                  <a:pt x="8894" y="6988"/>
                  <a:pt x="6988" y="8259"/>
                  <a:pt x="6988" y="10800"/>
                </a:cubicBezTo>
                <a:cubicBezTo>
                  <a:pt x="6988" y="12706"/>
                  <a:pt x="8894" y="14612"/>
                  <a:pt x="10800" y="14612"/>
                </a:cubicBezTo>
                <a:cubicBezTo>
                  <a:pt x="12706" y="14612"/>
                  <a:pt x="14612" y="12706"/>
                  <a:pt x="14612" y="10800"/>
                </a:cubicBezTo>
                <a:cubicBezTo>
                  <a:pt x="14612" y="8259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2" name="Shape 1950"/>
          <p:cNvSpPr/>
          <p:nvPr/>
        </p:nvSpPr>
        <p:spPr>
          <a:xfrm rot="13320717">
            <a:off x="2725885" y="3753782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3" name="Shape 1951"/>
          <p:cNvSpPr/>
          <p:nvPr/>
        </p:nvSpPr>
        <p:spPr>
          <a:xfrm rot="13320717">
            <a:off x="3202109" y="3928115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13341"/>
                </a:moveTo>
                <a:cubicBezTo>
                  <a:pt x="18424" y="13976"/>
                  <a:pt x="18424" y="13976"/>
                  <a:pt x="18424" y="13976"/>
                </a:cubicBezTo>
                <a:cubicBezTo>
                  <a:pt x="19694" y="17153"/>
                  <a:pt x="19694" y="17153"/>
                  <a:pt x="19059" y="17153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153" y="19059"/>
                  <a:pt x="17153" y="19059"/>
                  <a:pt x="17153" y="19059"/>
                </a:cubicBezTo>
                <a:cubicBezTo>
                  <a:pt x="17153" y="19059"/>
                  <a:pt x="17153" y="19059"/>
                  <a:pt x="14612" y="17788"/>
                </a:cubicBezTo>
                <a:cubicBezTo>
                  <a:pt x="13341" y="18424"/>
                  <a:pt x="13341" y="18424"/>
                  <a:pt x="13341" y="18424"/>
                </a:cubicBezTo>
                <a:cubicBezTo>
                  <a:pt x="12071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8894" y="21600"/>
                  <a:pt x="8894" y="21600"/>
                  <a:pt x="8259" y="18424"/>
                </a:cubicBezTo>
                <a:cubicBezTo>
                  <a:pt x="6988" y="17788"/>
                  <a:pt x="6988" y="17788"/>
                  <a:pt x="6988" y="17788"/>
                </a:cubicBezTo>
                <a:cubicBezTo>
                  <a:pt x="5082" y="19059"/>
                  <a:pt x="4447" y="19059"/>
                  <a:pt x="3812" y="19059"/>
                </a:cubicBezTo>
                <a:cubicBezTo>
                  <a:pt x="3812" y="19059"/>
                  <a:pt x="3812" y="19059"/>
                  <a:pt x="3812" y="19059"/>
                </a:cubicBezTo>
                <a:cubicBezTo>
                  <a:pt x="1906" y="17153"/>
                  <a:pt x="1906" y="17153"/>
                  <a:pt x="1906" y="17153"/>
                </a:cubicBezTo>
                <a:cubicBezTo>
                  <a:pt x="1906" y="17153"/>
                  <a:pt x="1906" y="17153"/>
                  <a:pt x="3176" y="13976"/>
                </a:cubicBezTo>
                <a:cubicBezTo>
                  <a:pt x="2541" y="13341"/>
                  <a:pt x="2541" y="13341"/>
                  <a:pt x="2541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2541" y="7624"/>
                </a:cubicBezTo>
                <a:cubicBezTo>
                  <a:pt x="3176" y="6988"/>
                  <a:pt x="3176" y="6988"/>
                  <a:pt x="3176" y="6988"/>
                </a:cubicBezTo>
                <a:cubicBezTo>
                  <a:pt x="1906" y="3812"/>
                  <a:pt x="1906" y="3812"/>
                  <a:pt x="1906" y="3812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4447" y="1906"/>
                  <a:pt x="4447" y="1906"/>
                  <a:pt x="4447" y="1906"/>
                </a:cubicBezTo>
                <a:cubicBezTo>
                  <a:pt x="4447" y="1906"/>
                  <a:pt x="4447" y="1906"/>
                  <a:pt x="6988" y="3176"/>
                </a:cubicBezTo>
                <a:cubicBezTo>
                  <a:pt x="8259" y="2541"/>
                  <a:pt x="8259" y="2541"/>
                  <a:pt x="8259" y="2541"/>
                </a:cubicBezTo>
                <a:cubicBezTo>
                  <a:pt x="8894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071" y="0"/>
                  <a:pt x="12706" y="0"/>
                  <a:pt x="13341" y="2541"/>
                </a:cubicBezTo>
                <a:cubicBezTo>
                  <a:pt x="14612" y="3176"/>
                  <a:pt x="14612" y="3176"/>
                  <a:pt x="14612" y="3176"/>
                </a:cubicBezTo>
                <a:cubicBezTo>
                  <a:pt x="15882" y="2541"/>
                  <a:pt x="17153" y="1906"/>
                  <a:pt x="17153" y="1906"/>
                </a:cubicBezTo>
                <a:cubicBezTo>
                  <a:pt x="17788" y="1906"/>
                  <a:pt x="17788" y="1906"/>
                  <a:pt x="17788" y="1906"/>
                </a:cubicBezTo>
                <a:cubicBezTo>
                  <a:pt x="19694" y="3812"/>
                  <a:pt x="19694" y="3812"/>
                  <a:pt x="19694" y="3812"/>
                </a:cubicBezTo>
                <a:cubicBezTo>
                  <a:pt x="19694" y="3812"/>
                  <a:pt x="19694" y="3812"/>
                  <a:pt x="18424" y="6988"/>
                </a:cubicBezTo>
                <a:cubicBezTo>
                  <a:pt x="19059" y="7624"/>
                  <a:pt x="19059" y="7624"/>
                  <a:pt x="19059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9059" y="13341"/>
                </a:cubicBezTo>
                <a:close/>
                <a:moveTo>
                  <a:pt x="10800" y="6988"/>
                </a:moveTo>
                <a:cubicBezTo>
                  <a:pt x="8894" y="6988"/>
                  <a:pt x="6988" y="8259"/>
                  <a:pt x="6988" y="10800"/>
                </a:cubicBezTo>
                <a:cubicBezTo>
                  <a:pt x="6988" y="12706"/>
                  <a:pt x="8894" y="14612"/>
                  <a:pt x="10800" y="14612"/>
                </a:cubicBezTo>
                <a:cubicBezTo>
                  <a:pt x="12706" y="14612"/>
                  <a:pt x="14612" y="12706"/>
                  <a:pt x="14612" y="10800"/>
                </a:cubicBezTo>
                <a:cubicBezTo>
                  <a:pt x="14612" y="8259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4" name="Shape 1952"/>
          <p:cNvSpPr/>
          <p:nvPr/>
        </p:nvSpPr>
        <p:spPr>
          <a:xfrm rot="13320717">
            <a:off x="2928286" y="2634481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194" y="18424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4320" y="19059"/>
                  <a:pt x="4320" y="19059"/>
                  <a:pt x="4320" y="19059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153"/>
                  <a:pt x="1851" y="17153"/>
                  <a:pt x="3086" y="14612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8894"/>
                  <a:pt x="3086" y="8259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2469" y="4447"/>
                  <a:pt x="2469" y="3812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7406" y="3176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749" y="4447"/>
                  <a:pt x="17897" y="6988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706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811" y="12706"/>
                  <a:pt x="14811" y="10800"/>
                </a:cubicBezTo>
                <a:cubicBezTo>
                  <a:pt x="14811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5" name="Shape 1953"/>
          <p:cNvSpPr/>
          <p:nvPr/>
        </p:nvSpPr>
        <p:spPr>
          <a:xfrm rot="13320717">
            <a:off x="3072961" y="2412930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8424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1726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8424"/>
                  <a:pt x="6789" y="18424"/>
                  <a:pt x="6789" y="18424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257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131" y="4447"/>
                  <a:pt x="17897" y="6988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8894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6" name="Shape 1954"/>
          <p:cNvSpPr/>
          <p:nvPr/>
        </p:nvSpPr>
        <p:spPr>
          <a:xfrm rot="13320717">
            <a:off x="1797885" y="3299815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8514" y="14612"/>
                  <a:pt x="18514" y="14612"/>
                  <a:pt x="18514" y="14612"/>
                </a:cubicBezTo>
                <a:cubicBezTo>
                  <a:pt x="19749" y="17788"/>
                  <a:pt x="19131" y="17788"/>
                  <a:pt x="19131" y="17788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937" y="19694"/>
                  <a:pt x="4320" y="19694"/>
                </a:cubicBezTo>
                <a:cubicBezTo>
                  <a:pt x="4320" y="19694"/>
                  <a:pt x="4320" y="19694"/>
                  <a:pt x="4320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2469" y="17788"/>
                  <a:pt x="1851" y="17788"/>
                  <a:pt x="3703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703" y="7624"/>
                  <a:pt x="3703" y="7624"/>
                  <a:pt x="3703" y="7624"/>
                </a:cubicBezTo>
                <a:cubicBezTo>
                  <a:pt x="2469" y="4447"/>
                  <a:pt x="2469" y="4447"/>
                  <a:pt x="2469" y="4447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7406" y="3812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812"/>
                  <a:pt x="14194" y="3812"/>
                  <a:pt x="14194" y="3812"/>
                </a:cubicBezTo>
                <a:cubicBezTo>
                  <a:pt x="16046" y="2541"/>
                  <a:pt x="17280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749" y="4447"/>
                  <a:pt x="19749" y="4447"/>
                  <a:pt x="18514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1109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3341"/>
                  <a:pt x="8640" y="14612"/>
                  <a:pt x="11109" y="14612"/>
                </a:cubicBezTo>
                <a:cubicBezTo>
                  <a:pt x="12960" y="14612"/>
                  <a:pt x="14811" y="13341"/>
                  <a:pt x="14811" y="10800"/>
                </a:cubicBezTo>
                <a:cubicBezTo>
                  <a:pt x="14811" y="8894"/>
                  <a:pt x="12960" y="6988"/>
                  <a:pt x="11109" y="6988"/>
                </a:cubicBezTo>
                <a:close/>
                <a:moveTo>
                  <a:pt x="11109" y="6988"/>
                </a:moveTo>
                <a:cubicBezTo>
                  <a:pt x="11109" y="6988"/>
                  <a:pt x="11109" y="6988"/>
                  <a:pt x="11109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7" name="Shape 1955"/>
          <p:cNvSpPr/>
          <p:nvPr/>
        </p:nvSpPr>
        <p:spPr>
          <a:xfrm rot="13320717">
            <a:off x="1651677" y="3723626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8514" y="14612"/>
                  <a:pt x="18514" y="14612"/>
                  <a:pt x="18514" y="14612"/>
                </a:cubicBezTo>
                <a:cubicBezTo>
                  <a:pt x="19749" y="17788"/>
                  <a:pt x="19131" y="17788"/>
                  <a:pt x="19131" y="17788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320" y="19694"/>
                  <a:pt x="4320" y="19694"/>
                </a:cubicBezTo>
                <a:cubicBezTo>
                  <a:pt x="4320" y="19694"/>
                  <a:pt x="4320" y="19694"/>
                  <a:pt x="4320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788"/>
                  <a:pt x="1851" y="17788"/>
                  <a:pt x="3086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703" y="7624"/>
                  <a:pt x="3703" y="7624"/>
                  <a:pt x="3703" y="7624"/>
                </a:cubicBezTo>
                <a:cubicBezTo>
                  <a:pt x="1851" y="4447"/>
                  <a:pt x="2469" y="4447"/>
                  <a:pt x="2469" y="4447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7406" y="3812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812"/>
                  <a:pt x="14194" y="3812"/>
                  <a:pt x="14194" y="3812"/>
                </a:cubicBezTo>
                <a:cubicBezTo>
                  <a:pt x="16046" y="2541"/>
                  <a:pt x="17280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749" y="4447"/>
                  <a:pt x="19749" y="4447"/>
                  <a:pt x="18514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1109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3341"/>
                  <a:pt x="8640" y="14612"/>
                  <a:pt x="11109" y="14612"/>
                </a:cubicBezTo>
                <a:cubicBezTo>
                  <a:pt x="12960" y="14612"/>
                  <a:pt x="14811" y="13341"/>
                  <a:pt x="14811" y="10800"/>
                </a:cubicBezTo>
                <a:cubicBezTo>
                  <a:pt x="14811" y="8894"/>
                  <a:pt x="12960" y="6988"/>
                  <a:pt x="11109" y="6988"/>
                </a:cubicBezTo>
                <a:close/>
                <a:moveTo>
                  <a:pt x="11109" y="6988"/>
                </a:moveTo>
                <a:cubicBezTo>
                  <a:pt x="11109" y="6988"/>
                  <a:pt x="11109" y="6988"/>
                  <a:pt x="11109" y="6988"/>
                </a:cubicBezTo>
              </a:path>
            </a:pathLst>
          </a:custGeom>
          <a:solidFill>
            <a:srgbClr val="4454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8" name="Shape 1956"/>
          <p:cNvSpPr/>
          <p:nvPr/>
        </p:nvSpPr>
        <p:spPr>
          <a:xfrm rot="13320717">
            <a:off x="2134814" y="3729005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8424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1726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8424"/>
                  <a:pt x="6789" y="18424"/>
                  <a:pt x="6789" y="18424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153"/>
                  <a:pt x="1851" y="17153"/>
                  <a:pt x="3086" y="14612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8259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257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131" y="4447"/>
                  <a:pt x="17897" y="6988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8894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9" name="Shape 1957"/>
          <p:cNvSpPr/>
          <p:nvPr/>
        </p:nvSpPr>
        <p:spPr>
          <a:xfrm rot="13320717">
            <a:off x="2037846" y="4586939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788"/>
                  <a:pt x="19131" y="17788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320" y="19694"/>
                  <a:pt x="4320" y="19694"/>
                </a:cubicBezTo>
                <a:cubicBezTo>
                  <a:pt x="4320" y="19694"/>
                  <a:pt x="4320" y="19694"/>
                  <a:pt x="4320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788"/>
                  <a:pt x="1851" y="17153"/>
                  <a:pt x="3086" y="14612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706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2469" y="4447"/>
                  <a:pt x="2469" y="3812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7406" y="3176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749" y="4447"/>
                  <a:pt x="17897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0" name="Shape 1958"/>
          <p:cNvSpPr/>
          <p:nvPr/>
        </p:nvSpPr>
        <p:spPr>
          <a:xfrm rot="13320717">
            <a:off x="2568851" y="4712563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13341"/>
                </a:moveTo>
                <a:cubicBezTo>
                  <a:pt x="18424" y="14612"/>
                  <a:pt x="18424" y="14612"/>
                  <a:pt x="18424" y="14612"/>
                </a:cubicBezTo>
                <a:cubicBezTo>
                  <a:pt x="19694" y="17153"/>
                  <a:pt x="19694" y="17788"/>
                  <a:pt x="19694" y="17788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788" y="19694"/>
                  <a:pt x="17788" y="19694"/>
                  <a:pt x="17788" y="19694"/>
                </a:cubicBezTo>
                <a:cubicBezTo>
                  <a:pt x="17153" y="19694"/>
                  <a:pt x="17153" y="19694"/>
                  <a:pt x="17153" y="19694"/>
                </a:cubicBezTo>
                <a:cubicBezTo>
                  <a:pt x="17153" y="19694"/>
                  <a:pt x="17153" y="19694"/>
                  <a:pt x="14612" y="18424"/>
                </a:cubicBezTo>
                <a:cubicBezTo>
                  <a:pt x="13341" y="18424"/>
                  <a:pt x="13341" y="18424"/>
                  <a:pt x="13341" y="18424"/>
                </a:cubicBezTo>
                <a:cubicBezTo>
                  <a:pt x="12706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9529" y="21600"/>
                  <a:pt x="8894" y="21600"/>
                  <a:pt x="8259" y="18424"/>
                </a:cubicBezTo>
                <a:cubicBezTo>
                  <a:pt x="6988" y="18424"/>
                  <a:pt x="6988" y="18424"/>
                  <a:pt x="6988" y="18424"/>
                </a:cubicBezTo>
                <a:cubicBezTo>
                  <a:pt x="5718" y="19059"/>
                  <a:pt x="4447" y="19694"/>
                  <a:pt x="4447" y="19694"/>
                </a:cubicBezTo>
                <a:cubicBezTo>
                  <a:pt x="3812" y="19694"/>
                  <a:pt x="3812" y="19694"/>
                  <a:pt x="3812" y="19694"/>
                </a:cubicBezTo>
                <a:cubicBezTo>
                  <a:pt x="1906" y="17788"/>
                  <a:pt x="1906" y="17788"/>
                  <a:pt x="1906" y="17788"/>
                </a:cubicBezTo>
                <a:cubicBezTo>
                  <a:pt x="1906" y="17153"/>
                  <a:pt x="1906" y="17153"/>
                  <a:pt x="3176" y="14612"/>
                </a:cubicBezTo>
                <a:cubicBezTo>
                  <a:pt x="2541" y="13341"/>
                  <a:pt x="2541" y="13341"/>
                  <a:pt x="2541" y="13341"/>
                </a:cubicBezTo>
                <a:cubicBezTo>
                  <a:pt x="0" y="12706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2541" y="8259"/>
                </a:cubicBezTo>
                <a:cubicBezTo>
                  <a:pt x="3176" y="6988"/>
                  <a:pt x="3176" y="6988"/>
                  <a:pt x="3176" y="6988"/>
                </a:cubicBezTo>
                <a:cubicBezTo>
                  <a:pt x="1906" y="4447"/>
                  <a:pt x="1906" y="4447"/>
                  <a:pt x="2541" y="3812"/>
                </a:cubicBezTo>
                <a:cubicBezTo>
                  <a:pt x="3812" y="2541"/>
                  <a:pt x="3812" y="2541"/>
                  <a:pt x="3812" y="2541"/>
                </a:cubicBezTo>
                <a:cubicBezTo>
                  <a:pt x="3812" y="2541"/>
                  <a:pt x="3812" y="2541"/>
                  <a:pt x="3812" y="2541"/>
                </a:cubicBezTo>
                <a:cubicBezTo>
                  <a:pt x="4447" y="2541"/>
                  <a:pt x="4447" y="2541"/>
                  <a:pt x="4447" y="2541"/>
                </a:cubicBezTo>
                <a:cubicBezTo>
                  <a:pt x="4447" y="2541"/>
                  <a:pt x="4447" y="2541"/>
                  <a:pt x="6988" y="3176"/>
                </a:cubicBezTo>
                <a:cubicBezTo>
                  <a:pt x="8259" y="3176"/>
                  <a:pt x="8259" y="3176"/>
                  <a:pt x="8259" y="3176"/>
                </a:cubicBezTo>
                <a:cubicBezTo>
                  <a:pt x="9529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706" y="0"/>
                  <a:pt x="12706" y="0"/>
                  <a:pt x="13341" y="3176"/>
                </a:cubicBezTo>
                <a:cubicBezTo>
                  <a:pt x="14612" y="3176"/>
                  <a:pt x="14612" y="3176"/>
                  <a:pt x="14612" y="3176"/>
                </a:cubicBezTo>
                <a:cubicBezTo>
                  <a:pt x="16518" y="2541"/>
                  <a:pt x="17153" y="2541"/>
                  <a:pt x="17788" y="2541"/>
                </a:cubicBezTo>
                <a:cubicBezTo>
                  <a:pt x="17788" y="2541"/>
                  <a:pt x="17788" y="2541"/>
                  <a:pt x="17788" y="2541"/>
                </a:cubicBezTo>
                <a:cubicBezTo>
                  <a:pt x="19694" y="3812"/>
                  <a:pt x="19694" y="3812"/>
                  <a:pt x="19694" y="3812"/>
                </a:cubicBezTo>
                <a:cubicBezTo>
                  <a:pt x="19694" y="4447"/>
                  <a:pt x="19694" y="4447"/>
                  <a:pt x="18424" y="6988"/>
                </a:cubicBezTo>
                <a:cubicBezTo>
                  <a:pt x="19059" y="8259"/>
                  <a:pt x="19059" y="8259"/>
                  <a:pt x="19059" y="8259"/>
                </a:cubicBezTo>
                <a:cubicBezTo>
                  <a:pt x="21600" y="9529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9059" y="13341"/>
                </a:cubicBezTo>
                <a:close/>
                <a:moveTo>
                  <a:pt x="10800" y="6988"/>
                </a:moveTo>
                <a:cubicBezTo>
                  <a:pt x="8894" y="6988"/>
                  <a:pt x="6988" y="8894"/>
                  <a:pt x="6988" y="10800"/>
                </a:cubicBezTo>
                <a:cubicBezTo>
                  <a:pt x="6988" y="12706"/>
                  <a:pt x="8894" y="14612"/>
                  <a:pt x="10800" y="14612"/>
                </a:cubicBezTo>
                <a:cubicBezTo>
                  <a:pt x="12706" y="14612"/>
                  <a:pt x="14612" y="12706"/>
                  <a:pt x="14612" y="10800"/>
                </a:cubicBezTo>
                <a:cubicBezTo>
                  <a:pt x="14612" y="8894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1" name="Shape 1959"/>
          <p:cNvSpPr/>
          <p:nvPr/>
        </p:nvSpPr>
        <p:spPr>
          <a:xfrm rot="13320717">
            <a:off x="3209943" y="4138501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13341"/>
                </a:moveTo>
                <a:cubicBezTo>
                  <a:pt x="18424" y="14612"/>
                  <a:pt x="18424" y="14612"/>
                  <a:pt x="18424" y="14612"/>
                </a:cubicBezTo>
                <a:cubicBezTo>
                  <a:pt x="19694" y="17153"/>
                  <a:pt x="19694" y="17153"/>
                  <a:pt x="19694" y="17788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153" y="19059"/>
                  <a:pt x="17153" y="19059"/>
                  <a:pt x="17153" y="19059"/>
                </a:cubicBezTo>
                <a:cubicBezTo>
                  <a:pt x="17153" y="19059"/>
                  <a:pt x="17153" y="19059"/>
                  <a:pt x="14612" y="18424"/>
                </a:cubicBezTo>
                <a:cubicBezTo>
                  <a:pt x="13341" y="18424"/>
                  <a:pt x="13341" y="18424"/>
                  <a:pt x="13341" y="18424"/>
                </a:cubicBezTo>
                <a:cubicBezTo>
                  <a:pt x="12706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9529" y="21600"/>
                  <a:pt x="8894" y="21600"/>
                  <a:pt x="8259" y="18424"/>
                </a:cubicBezTo>
                <a:cubicBezTo>
                  <a:pt x="6988" y="18424"/>
                  <a:pt x="6988" y="18424"/>
                  <a:pt x="6988" y="18424"/>
                </a:cubicBezTo>
                <a:cubicBezTo>
                  <a:pt x="5718" y="19059"/>
                  <a:pt x="4447" y="19059"/>
                  <a:pt x="4447" y="19059"/>
                </a:cubicBezTo>
                <a:cubicBezTo>
                  <a:pt x="3812" y="19059"/>
                  <a:pt x="3812" y="19059"/>
                  <a:pt x="3812" y="19059"/>
                </a:cubicBezTo>
                <a:cubicBezTo>
                  <a:pt x="1906" y="17788"/>
                  <a:pt x="1906" y="17788"/>
                  <a:pt x="1906" y="17788"/>
                </a:cubicBezTo>
                <a:cubicBezTo>
                  <a:pt x="1906" y="17153"/>
                  <a:pt x="1906" y="17153"/>
                  <a:pt x="3176" y="14612"/>
                </a:cubicBezTo>
                <a:cubicBezTo>
                  <a:pt x="2541" y="13341"/>
                  <a:pt x="2541" y="13341"/>
                  <a:pt x="2541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2541" y="8259"/>
                </a:cubicBezTo>
                <a:cubicBezTo>
                  <a:pt x="3176" y="6988"/>
                  <a:pt x="3176" y="6988"/>
                  <a:pt x="3176" y="6988"/>
                </a:cubicBezTo>
                <a:cubicBezTo>
                  <a:pt x="1906" y="4447"/>
                  <a:pt x="1906" y="3812"/>
                  <a:pt x="2541" y="3812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4447" y="1906"/>
                  <a:pt x="4447" y="1906"/>
                  <a:pt x="4447" y="1906"/>
                </a:cubicBezTo>
                <a:cubicBezTo>
                  <a:pt x="4447" y="1906"/>
                  <a:pt x="4447" y="1906"/>
                  <a:pt x="6988" y="3176"/>
                </a:cubicBezTo>
                <a:cubicBezTo>
                  <a:pt x="8259" y="2541"/>
                  <a:pt x="8259" y="2541"/>
                  <a:pt x="8259" y="2541"/>
                </a:cubicBezTo>
                <a:cubicBezTo>
                  <a:pt x="9529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706" y="0"/>
                  <a:pt x="12706" y="0"/>
                  <a:pt x="13341" y="2541"/>
                </a:cubicBezTo>
                <a:cubicBezTo>
                  <a:pt x="14612" y="3176"/>
                  <a:pt x="14612" y="3176"/>
                  <a:pt x="14612" y="3176"/>
                </a:cubicBezTo>
                <a:cubicBezTo>
                  <a:pt x="16518" y="2541"/>
                  <a:pt x="17153" y="1906"/>
                  <a:pt x="17788" y="1906"/>
                </a:cubicBezTo>
                <a:cubicBezTo>
                  <a:pt x="17788" y="1906"/>
                  <a:pt x="17788" y="1906"/>
                  <a:pt x="17788" y="1906"/>
                </a:cubicBezTo>
                <a:cubicBezTo>
                  <a:pt x="19694" y="3812"/>
                  <a:pt x="19694" y="3812"/>
                  <a:pt x="19694" y="3812"/>
                </a:cubicBezTo>
                <a:cubicBezTo>
                  <a:pt x="19694" y="4447"/>
                  <a:pt x="19694" y="4447"/>
                  <a:pt x="18424" y="6988"/>
                </a:cubicBezTo>
                <a:cubicBezTo>
                  <a:pt x="19059" y="8259"/>
                  <a:pt x="19059" y="8259"/>
                  <a:pt x="19059" y="8259"/>
                </a:cubicBezTo>
                <a:cubicBezTo>
                  <a:pt x="21600" y="8894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9059" y="13341"/>
                </a:cubicBezTo>
                <a:close/>
                <a:moveTo>
                  <a:pt x="10800" y="6988"/>
                </a:moveTo>
                <a:cubicBezTo>
                  <a:pt x="8894" y="6988"/>
                  <a:pt x="6988" y="8894"/>
                  <a:pt x="6988" y="10800"/>
                </a:cubicBezTo>
                <a:cubicBezTo>
                  <a:pt x="6988" y="12706"/>
                  <a:pt x="8894" y="14612"/>
                  <a:pt x="10800" y="14612"/>
                </a:cubicBezTo>
                <a:cubicBezTo>
                  <a:pt x="12706" y="14612"/>
                  <a:pt x="14612" y="12706"/>
                  <a:pt x="14612" y="10800"/>
                </a:cubicBezTo>
                <a:cubicBezTo>
                  <a:pt x="14612" y="8894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2" name="Shape 1960"/>
          <p:cNvSpPr/>
          <p:nvPr/>
        </p:nvSpPr>
        <p:spPr>
          <a:xfrm rot="13320717">
            <a:off x="3628436" y="4387033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13341"/>
                </a:moveTo>
                <a:cubicBezTo>
                  <a:pt x="18424" y="14612"/>
                  <a:pt x="18424" y="14612"/>
                  <a:pt x="18424" y="14612"/>
                </a:cubicBezTo>
                <a:cubicBezTo>
                  <a:pt x="19694" y="17153"/>
                  <a:pt x="19694" y="17153"/>
                  <a:pt x="19694" y="17788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153" y="19059"/>
                  <a:pt x="17153" y="19059"/>
                  <a:pt x="17153" y="19059"/>
                </a:cubicBezTo>
                <a:cubicBezTo>
                  <a:pt x="17153" y="19059"/>
                  <a:pt x="17153" y="19059"/>
                  <a:pt x="14612" y="18424"/>
                </a:cubicBezTo>
                <a:cubicBezTo>
                  <a:pt x="13341" y="18424"/>
                  <a:pt x="13341" y="18424"/>
                  <a:pt x="13341" y="18424"/>
                </a:cubicBezTo>
                <a:cubicBezTo>
                  <a:pt x="12706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9529" y="21600"/>
                  <a:pt x="8894" y="21600"/>
                  <a:pt x="8259" y="18424"/>
                </a:cubicBezTo>
                <a:cubicBezTo>
                  <a:pt x="6988" y="18424"/>
                  <a:pt x="6988" y="18424"/>
                  <a:pt x="6988" y="18424"/>
                </a:cubicBezTo>
                <a:cubicBezTo>
                  <a:pt x="5718" y="19059"/>
                  <a:pt x="4447" y="19059"/>
                  <a:pt x="4447" y="19059"/>
                </a:cubicBezTo>
                <a:cubicBezTo>
                  <a:pt x="3812" y="19059"/>
                  <a:pt x="3812" y="19059"/>
                  <a:pt x="3812" y="19059"/>
                </a:cubicBezTo>
                <a:cubicBezTo>
                  <a:pt x="1906" y="17788"/>
                  <a:pt x="1906" y="17788"/>
                  <a:pt x="1906" y="17788"/>
                </a:cubicBezTo>
                <a:cubicBezTo>
                  <a:pt x="1906" y="17153"/>
                  <a:pt x="1906" y="17153"/>
                  <a:pt x="3176" y="14612"/>
                </a:cubicBezTo>
                <a:cubicBezTo>
                  <a:pt x="2541" y="13341"/>
                  <a:pt x="2541" y="13341"/>
                  <a:pt x="2541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2541" y="8259"/>
                </a:cubicBezTo>
                <a:cubicBezTo>
                  <a:pt x="3176" y="6988"/>
                  <a:pt x="3176" y="6988"/>
                  <a:pt x="3176" y="6988"/>
                </a:cubicBezTo>
                <a:cubicBezTo>
                  <a:pt x="1906" y="4447"/>
                  <a:pt x="1906" y="3812"/>
                  <a:pt x="2541" y="3812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4447" y="1906"/>
                  <a:pt x="4447" y="1906"/>
                  <a:pt x="4447" y="1906"/>
                </a:cubicBezTo>
                <a:cubicBezTo>
                  <a:pt x="4447" y="1906"/>
                  <a:pt x="4447" y="1906"/>
                  <a:pt x="6988" y="3176"/>
                </a:cubicBezTo>
                <a:cubicBezTo>
                  <a:pt x="8259" y="2541"/>
                  <a:pt x="8259" y="2541"/>
                  <a:pt x="8259" y="2541"/>
                </a:cubicBezTo>
                <a:cubicBezTo>
                  <a:pt x="9529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706" y="0"/>
                  <a:pt x="12706" y="0"/>
                  <a:pt x="13341" y="2541"/>
                </a:cubicBezTo>
                <a:cubicBezTo>
                  <a:pt x="14612" y="3176"/>
                  <a:pt x="14612" y="3176"/>
                  <a:pt x="14612" y="3176"/>
                </a:cubicBezTo>
                <a:cubicBezTo>
                  <a:pt x="16518" y="2541"/>
                  <a:pt x="17153" y="1906"/>
                  <a:pt x="17788" y="1906"/>
                </a:cubicBezTo>
                <a:cubicBezTo>
                  <a:pt x="17788" y="1906"/>
                  <a:pt x="17788" y="1906"/>
                  <a:pt x="17788" y="1906"/>
                </a:cubicBezTo>
                <a:cubicBezTo>
                  <a:pt x="19694" y="3812"/>
                  <a:pt x="19694" y="3812"/>
                  <a:pt x="19694" y="3812"/>
                </a:cubicBezTo>
                <a:cubicBezTo>
                  <a:pt x="19694" y="4447"/>
                  <a:pt x="19694" y="4447"/>
                  <a:pt x="18424" y="6988"/>
                </a:cubicBezTo>
                <a:cubicBezTo>
                  <a:pt x="19059" y="8259"/>
                  <a:pt x="19059" y="8259"/>
                  <a:pt x="19059" y="8259"/>
                </a:cubicBezTo>
                <a:cubicBezTo>
                  <a:pt x="21600" y="8894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9059" y="13341"/>
                </a:cubicBezTo>
                <a:close/>
                <a:moveTo>
                  <a:pt x="10800" y="6988"/>
                </a:moveTo>
                <a:cubicBezTo>
                  <a:pt x="8894" y="6988"/>
                  <a:pt x="6988" y="8894"/>
                  <a:pt x="6988" y="10800"/>
                </a:cubicBezTo>
                <a:cubicBezTo>
                  <a:pt x="6988" y="12706"/>
                  <a:pt x="8894" y="14612"/>
                  <a:pt x="10800" y="14612"/>
                </a:cubicBezTo>
                <a:cubicBezTo>
                  <a:pt x="12706" y="14612"/>
                  <a:pt x="14612" y="12706"/>
                  <a:pt x="14612" y="10800"/>
                </a:cubicBezTo>
                <a:cubicBezTo>
                  <a:pt x="14612" y="8894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3" name="Shape 1961"/>
          <p:cNvSpPr/>
          <p:nvPr/>
        </p:nvSpPr>
        <p:spPr>
          <a:xfrm rot="13320717">
            <a:off x="3396849" y="4070230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4" y="13341"/>
                </a:moveTo>
                <a:cubicBezTo>
                  <a:pt x="18424" y="13976"/>
                  <a:pt x="18424" y="13976"/>
                  <a:pt x="18424" y="13976"/>
                </a:cubicBezTo>
                <a:cubicBezTo>
                  <a:pt x="19694" y="17153"/>
                  <a:pt x="19694" y="17153"/>
                  <a:pt x="19059" y="17153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788" y="19059"/>
                  <a:pt x="17788" y="19059"/>
                  <a:pt x="17788" y="19059"/>
                </a:cubicBezTo>
                <a:cubicBezTo>
                  <a:pt x="17153" y="19059"/>
                  <a:pt x="17153" y="19059"/>
                  <a:pt x="17153" y="19059"/>
                </a:cubicBezTo>
                <a:cubicBezTo>
                  <a:pt x="17153" y="19059"/>
                  <a:pt x="17153" y="19059"/>
                  <a:pt x="14612" y="17788"/>
                </a:cubicBezTo>
                <a:cubicBezTo>
                  <a:pt x="13341" y="18424"/>
                  <a:pt x="13341" y="18424"/>
                  <a:pt x="13341" y="18424"/>
                </a:cubicBezTo>
                <a:cubicBezTo>
                  <a:pt x="12071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8894" y="21600"/>
                  <a:pt x="8894" y="21600"/>
                  <a:pt x="7624" y="18424"/>
                </a:cubicBezTo>
                <a:cubicBezTo>
                  <a:pt x="6988" y="17788"/>
                  <a:pt x="6988" y="17788"/>
                  <a:pt x="6988" y="17788"/>
                </a:cubicBezTo>
                <a:cubicBezTo>
                  <a:pt x="5082" y="19059"/>
                  <a:pt x="4447" y="19059"/>
                  <a:pt x="3812" y="19059"/>
                </a:cubicBezTo>
                <a:cubicBezTo>
                  <a:pt x="3812" y="19059"/>
                  <a:pt x="3812" y="19059"/>
                  <a:pt x="3812" y="19059"/>
                </a:cubicBezTo>
                <a:cubicBezTo>
                  <a:pt x="1906" y="17153"/>
                  <a:pt x="1906" y="17153"/>
                  <a:pt x="1906" y="17153"/>
                </a:cubicBezTo>
                <a:cubicBezTo>
                  <a:pt x="1906" y="17153"/>
                  <a:pt x="1906" y="17153"/>
                  <a:pt x="3176" y="13976"/>
                </a:cubicBezTo>
                <a:cubicBezTo>
                  <a:pt x="2541" y="13341"/>
                  <a:pt x="2541" y="13341"/>
                  <a:pt x="2541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2541" y="7624"/>
                </a:cubicBezTo>
                <a:cubicBezTo>
                  <a:pt x="3176" y="6988"/>
                  <a:pt x="3176" y="6988"/>
                  <a:pt x="3176" y="6988"/>
                </a:cubicBezTo>
                <a:cubicBezTo>
                  <a:pt x="1906" y="3812"/>
                  <a:pt x="1906" y="3812"/>
                  <a:pt x="1906" y="3812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3812" y="1906"/>
                  <a:pt x="3812" y="1906"/>
                  <a:pt x="3812" y="1906"/>
                </a:cubicBezTo>
                <a:cubicBezTo>
                  <a:pt x="4447" y="1906"/>
                  <a:pt x="4447" y="1906"/>
                  <a:pt x="4447" y="1906"/>
                </a:cubicBezTo>
                <a:cubicBezTo>
                  <a:pt x="4447" y="1906"/>
                  <a:pt x="4447" y="1906"/>
                  <a:pt x="6988" y="3176"/>
                </a:cubicBezTo>
                <a:cubicBezTo>
                  <a:pt x="8259" y="2541"/>
                  <a:pt x="8259" y="2541"/>
                  <a:pt x="8259" y="2541"/>
                </a:cubicBezTo>
                <a:cubicBezTo>
                  <a:pt x="8894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071" y="0"/>
                  <a:pt x="12706" y="0"/>
                  <a:pt x="13341" y="2541"/>
                </a:cubicBezTo>
                <a:cubicBezTo>
                  <a:pt x="14612" y="3176"/>
                  <a:pt x="14612" y="3176"/>
                  <a:pt x="14612" y="3176"/>
                </a:cubicBezTo>
                <a:cubicBezTo>
                  <a:pt x="15882" y="2541"/>
                  <a:pt x="17153" y="1906"/>
                  <a:pt x="17153" y="1906"/>
                </a:cubicBezTo>
                <a:cubicBezTo>
                  <a:pt x="17788" y="1906"/>
                  <a:pt x="17788" y="1906"/>
                  <a:pt x="17788" y="1906"/>
                </a:cubicBezTo>
                <a:cubicBezTo>
                  <a:pt x="19694" y="3812"/>
                  <a:pt x="19694" y="3812"/>
                  <a:pt x="19694" y="3812"/>
                </a:cubicBezTo>
                <a:cubicBezTo>
                  <a:pt x="19694" y="3812"/>
                  <a:pt x="19694" y="3812"/>
                  <a:pt x="18424" y="6988"/>
                </a:cubicBezTo>
                <a:cubicBezTo>
                  <a:pt x="19059" y="7624"/>
                  <a:pt x="19059" y="7624"/>
                  <a:pt x="19059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424" y="13341"/>
                </a:cubicBezTo>
                <a:close/>
                <a:moveTo>
                  <a:pt x="10800" y="6988"/>
                </a:moveTo>
                <a:cubicBezTo>
                  <a:pt x="8894" y="6988"/>
                  <a:pt x="6988" y="8259"/>
                  <a:pt x="6988" y="10800"/>
                </a:cubicBezTo>
                <a:cubicBezTo>
                  <a:pt x="6988" y="12706"/>
                  <a:pt x="8894" y="14612"/>
                  <a:pt x="10800" y="14612"/>
                </a:cubicBezTo>
                <a:cubicBezTo>
                  <a:pt x="12706" y="14612"/>
                  <a:pt x="14612" y="12706"/>
                  <a:pt x="14612" y="10800"/>
                </a:cubicBezTo>
                <a:cubicBezTo>
                  <a:pt x="14612" y="8259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4" name="Shape 1962"/>
          <p:cNvSpPr/>
          <p:nvPr/>
        </p:nvSpPr>
        <p:spPr>
          <a:xfrm rot="13320717">
            <a:off x="4500448" y="3885992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976"/>
                </a:moveTo>
                <a:cubicBezTo>
                  <a:pt x="18514" y="14612"/>
                  <a:pt x="18514" y="14612"/>
                  <a:pt x="18514" y="14612"/>
                </a:cubicBezTo>
                <a:cubicBezTo>
                  <a:pt x="19749" y="17788"/>
                  <a:pt x="19749" y="17788"/>
                  <a:pt x="19131" y="17788"/>
                </a:cubicBezTo>
                <a:cubicBezTo>
                  <a:pt x="17897" y="19694"/>
                  <a:pt x="17897" y="19694"/>
                  <a:pt x="17897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6663" y="19694"/>
                  <a:pt x="14811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874" y="21600"/>
                  <a:pt x="9874" y="21600"/>
                  <a:pt x="9874" y="21600"/>
                </a:cubicBezTo>
                <a:cubicBezTo>
                  <a:pt x="9257" y="21600"/>
                  <a:pt x="9257" y="21600"/>
                  <a:pt x="8023" y="19059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937" y="19694"/>
                  <a:pt x="4320" y="19694"/>
                </a:cubicBezTo>
                <a:cubicBezTo>
                  <a:pt x="4320" y="19694"/>
                  <a:pt x="4320" y="19694"/>
                  <a:pt x="4320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2469" y="17788"/>
                  <a:pt x="2469" y="17788"/>
                  <a:pt x="3703" y="14612"/>
                </a:cubicBezTo>
                <a:cubicBezTo>
                  <a:pt x="3086" y="13976"/>
                  <a:pt x="3086" y="13976"/>
                  <a:pt x="3086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10165"/>
                  <a:pt x="0" y="10165"/>
                  <a:pt x="0" y="10165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703" y="7624"/>
                  <a:pt x="3703" y="7624"/>
                  <a:pt x="3703" y="7624"/>
                </a:cubicBezTo>
                <a:cubicBezTo>
                  <a:pt x="2469" y="4447"/>
                  <a:pt x="2469" y="4447"/>
                  <a:pt x="2469" y="4447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937" y="2541"/>
                  <a:pt x="4937" y="2541"/>
                  <a:pt x="7406" y="3812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2343" y="0"/>
                  <a:pt x="12343" y="0"/>
                  <a:pt x="12343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811" y="3812"/>
                  <a:pt x="14811" y="3812"/>
                  <a:pt x="14811" y="3812"/>
                </a:cubicBezTo>
                <a:cubicBezTo>
                  <a:pt x="16046" y="3176"/>
                  <a:pt x="17280" y="2541"/>
                  <a:pt x="17280" y="2541"/>
                </a:cubicBezTo>
                <a:cubicBezTo>
                  <a:pt x="17897" y="2541"/>
                  <a:pt x="17897" y="2541"/>
                  <a:pt x="17897" y="2541"/>
                </a:cubicBezTo>
                <a:cubicBezTo>
                  <a:pt x="19131" y="4447"/>
                  <a:pt x="19131" y="4447"/>
                  <a:pt x="19131" y="4447"/>
                </a:cubicBezTo>
                <a:cubicBezTo>
                  <a:pt x="19749" y="4447"/>
                  <a:pt x="19749" y="4447"/>
                  <a:pt x="18514" y="7624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976"/>
                </a:cubicBezTo>
                <a:close/>
                <a:moveTo>
                  <a:pt x="11109" y="7624"/>
                </a:moveTo>
                <a:cubicBezTo>
                  <a:pt x="8640" y="7624"/>
                  <a:pt x="7406" y="8894"/>
                  <a:pt x="7406" y="10800"/>
                </a:cubicBezTo>
                <a:cubicBezTo>
                  <a:pt x="7406" y="13341"/>
                  <a:pt x="8640" y="14612"/>
                  <a:pt x="11109" y="14612"/>
                </a:cubicBezTo>
                <a:cubicBezTo>
                  <a:pt x="12960" y="14612"/>
                  <a:pt x="14811" y="13341"/>
                  <a:pt x="14811" y="10800"/>
                </a:cubicBezTo>
                <a:cubicBezTo>
                  <a:pt x="14811" y="8894"/>
                  <a:pt x="12960" y="7624"/>
                  <a:pt x="11109" y="7624"/>
                </a:cubicBezTo>
                <a:close/>
                <a:moveTo>
                  <a:pt x="11109" y="7624"/>
                </a:moveTo>
                <a:cubicBezTo>
                  <a:pt x="11109" y="7624"/>
                  <a:pt x="11109" y="7624"/>
                  <a:pt x="11109" y="7624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5" name="Shape 1963"/>
          <p:cNvSpPr/>
          <p:nvPr/>
        </p:nvSpPr>
        <p:spPr>
          <a:xfrm rot="13320717">
            <a:off x="4628079" y="3706480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8424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8424"/>
                  <a:pt x="6789" y="18424"/>
                  <a:pt x="6789" y="18424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257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131" y="4447"/>
                  <a:pt x="17897" y="6988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8894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6" name="Shape 1964"/>
          <p:cNvSpPr/>
          <p:nvPr/>
        </p:nvSpPr>
        <p:spPr>
          <a:xfrm rot="13320717">
            <a:off x="4774309" y="3275257"/>
            <a:ext cx="122116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4" y="13976"/>
                </a:moveTo>
                <a:cubicBezTo>
                  <a:pt x="18424" y="14612"/>
                  <a:pt x="18424" y="14612"/>
                  <a:pt x="18424" y="14612"/>
                </a:cubicBezTo>
                <a:cubicBezTo>
                  <a:pt x="19694" y="17788"/>
                  <a:pt x="19694" y="17788"/>
                  <a:pt x="19059" y="17788"/>
                </a:cubicBezTo>
                <a:cubicBezTo>
                  <a:pt x="17788" y="19694"/>
                  <a:pt x="17788" y="19694"/>
                  <a:pt x="17788" y="19694"/>
                </a:cubicBezTo>
                <a:cubicBezTo>
                  <a:pt x="17788" y="19694"/>
                  <a:pt x="17788" y="19694"/>
                  <a:pt x="17788" y="19694"/>
                </a:cubicBezTo>
                <a:cubicBezTo>
                  <a:pt x="17153" y="19694"/>
                  <a:pt x="17153" y="19694"/>
                  <a:pt x="17153" y="19694"/>
                </a:cubicBezTo>
                <a:cubicBezTo>
                  <a:pt x="17153" y="19694"/>
                  <a:pt x="17153" y="19694"/>
                  <a:pt x="14612" y="18424"/>
                </a:cubicBezTo>
                <a:cubicBezTo>
                  <a:pt x="13341" y="19059"/>
                  <a:pt x="13341" y="19059"/>
                  <a:pt x="13341" y="19059"/>
                </a:cubicBezTo>
                <a:cubicBezTo>
                  <a:pt x="12071" y="21600"/>
                  <a:pt x="12071" y="21600"/>
                  <a:pt x="12071" y="21600"/>
                </a:cubicBezTo>
                <a:cubicBezTo>
                  <a:pt x="9529" y="21600"/>
                  <a:pt x="9529" y="21600"/>
                  <a:pt x="9529" y="21600"/>
                </a:cubicBezTo>
                <a:cubicBezTo>
                  <a:pt x="8894" y="21600"/>
                  <a:pt x="8894" y="21600"/>
                  <a:pt x="8259" y="19059"/>
                </a:cubicBezTo>
                <a:cubicBezTo>
                  <a:pt x="6988" y="18424"/>
                  <a:pt x="6988" y="18424"/>
                  <a:pt x="6988" y="18424"/>
                </a:cubicBezTo>
                <a:cubicBezTo>
                  <a:pt x="5082" y="19059"/>
                  <a:pt x="4447" y="19694"/>
                  <a:pt x="3812" y="19694"/>
                </a:cubicBezTo>
                <a:cubicBezTo>
                  <a:pt x="3812" y="19694"/>
                  <a:pt x="3812" y="19694"/>
                  <a:pt x="3812" y="19694"/>
                </a:cubicBezTo>
                <a:cubicBezTo>
                  <a:pt x="1906" y="17788"/>
                  <a:pt x="1906" y="17788"/>
                  <a:pt x="1906" y="17788"/>
                </a:cubicBezTo>
                <a:cubicBezTo>
                  <a:pt x="1906" y="17788"/>
                  <a:pt x="1906" y="17788"/>
                  <a:pt x="3176" y="14612"/>
                </a:cubicBezTo>
                <a:cubicBezTo>
                  <a:pt x="2541" y="13976"/>
                  <a:pt x="2541" y="13976"/>
                  <a:pt x="2541" y="13976"/>
                </a:cubicBezTo>
                <a:cubicBezTo>
                  <a:pt x="0" y="12706"/>
                  <a:pt x="0" y="12706"/>
                  <a:pt x="0" y="12071"/>
                </a:cubicBezTo>
                <a:cubicBezTo>
                  <a:pt x="0" y="10165"/>
                  <a:pt x="0" y="10165"/>
                  <a:pt x="0" y="10165"/>
                </a:cubicBezTo>
                <a:cubicBezTo>
                  <a:pt x="0" y="9529"/>
                  <a:pt x="0" y="9529"/>
                  <a:pt x="2541" y="8259"/>
                </a:cubicBezTo>
                <a:cubicBezTo>
                  <a:pt x="3176" y="7624"/>
                  <a:pt x="3176" y="7624"/>
                  <a:pt x="3176" y="7624"/>
                </a:cubicBezTo>
                <a:cubicBezTo>
                  <a:pt x="1906" y="4447"/>
                  <a:pt x="1906" y="4447"/>
                  <a:pt x="1906" y="4447"/>
                </a:cubicBezTo>
                <a:cubicBezTo>
                  <a:pt x="3812" y="2541"/>
                  <a:pt x="3812" y="2541"/>
                  <a:pt x="3812" y="2541"/>
                </a:cubicBezTo>
                <a:cubicBezTo>
                  <a:pt x="3812" y="2541"/>
                  <a:pt x="3812" y="2541"/>
                  <a:pt x="3812" y="2541"/>
                </a:cubicBezTo>
                <a:cubicBezTo>
                  <a:pt x="4447" y="2541"/>
                  <a:pt x="4447" y="2541"/>
                  <a:pt x="4447" y="2541"/>
                </a:cubicBezTo>
                <a:cubicBezTo>
                  <a:pt x="4447" y="2541"/>
                  <a:pt x="4447" y="2541"/>
                  <a:pt x="6988" y="3812"/>
                </a:cubicBezTo>
                <a:cubicBezTo>
                  <a:pt x="8259" y="3176"/>
                  <a:pt x="8259" y="3176"/>
                  <a:pt x="8259" y="3176"/>
                </a:cubicBezTo>
                <a:cubicBezTo>
                  <a:pt x="8894" y="0"/>
                  <a:pt x="9529" y="0"/>
                  <a:pt x="9529" y="0"/>
                </a:cubicBezTo>
                <a:cubicBezTo>
                  <a:pt x="12071" y="0"/>
                  <a:pt x="12071" y="0"/>
                  <a:pt x="12071" y="0"/>
                </a:cubicBezTo>
                <a:cubicBezTo>
                  <a:pt x="12071" y="0"/>
                  <a:pt x="12706" y="0"/>
                  <a:pt x="13341" y="3176"/>
                </a:cubicBezTo>
                <a:cubicBezTo>
                  <a:pt x="14612" y="3812"/>
                  <a:pt x="14612" y="3812"/>
                  <a:pt x="14612" y="3812"/>
                </a:cubicBezTo>
                <a:cubicBezTo>
                  <a:pt x="15882" y="3176"/>
                  <a:pt x="17153" y="2541"/>
                  <a:pt x="17153" y="2541"/>
                </a:cubicBezTo>
                <a:cubicBezTo>
                  <a:pt x="17788" y="2541"/>
                  <a:pt x="17788" y="2541"/>
                  <a:pt x="17788" y="2541"/>
                </a:cubicBezTo>
                <a:cubicBezTo>
                  <a:pt x="19694" y="4447"/>
                  <a:pt x="19694" y="4447"/>
                  <a:pt x="19694" y="4447"/>
                </a:cubicBezTo>
                <a:cubicBezTo>
                  <a:pt x="19694" y="4447"/>
                  <a:pt x="19694" y="4447"/>
                  <a:pt x="18424" y="7624"/>
                </a:cubicBezTo>
                <a:cubicBezTo>
                  <a:pt x="19059" y="8259"/>
                  <a:pt x="19059" y="8259"/>
                  <a:pt x="19059" y="8259"/>
                </a:cubicBezTo>
                <a:cubicBezTo>
                  <a:pt x="21600" y="9529"/>
                  <a:pt x="21600" y="9529"/>
                  <a:pt x="21600" y="10165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424" y="13976"/>
                </a:cubicBezTo>
                <a:close/>
                <a:moveTo>
                  <a:pt x="10800" y="6988"/>
                </a:moveTo>
                <a:cubicBezTo>
                  <a:pt x="8894" y="6988"/>
                  <a:pt x="6988" y="8894"/>
                  <a:pt x="6988" y="10800"/>
                </a:cubicBezTo>
                <a:cubicBezTo>
                  <a:pt x="6988" y="13341"/>
                  <a:pt x="8894" y="14612"/>
                  <a:pt x="10800" y="14612"/>
                </a:cubicBezTo>
                <a:cubicBezTo>
                  <a:pt x="12706" y="14612"/>
                  <a:pt x="14612" y="13341"/>
                  <a:pt x="14612" y="10800"/>
                </a:cubicBezTo>
                <a:cubicBezTo>
                  <a:pt x="14612" y="8894"/>
                  <a:pt x="12706" y="6988"/>
                  <a:pt x="10800" y="6988"/>
                </a:cubicBezTo>
                <a:close/>
                <a:moveTo>
                  <a:pt x="10800" y="6988"/>
                </a:moveTo>
                <a:cubicBezTo>
                  <a:pt x="10800" y="6988"/>
                  <a:pt x="10800" y="6988"/>
                  <a:pt x="10800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7" name="Shape 1965"/>
          <p:cNvSpPr/>
          <p:nvPr/>
        </p:nvSpPr>
        <p:spPr>
          <a:xfrm rot="13320717">
            <a:off x="4780625" y="2602882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6663" y="19059"/>
                  <a:pt x="14194" y="18424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7406" y="18424"/>
                  <a:pt x="7406" y="18424"/>
                  <a:pt x="7406" y="18424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4320" y="19059"/>
                  <a:pt x="4320" y="19059"/>
                  <a:pt x="4320" y="19059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153"/>
                  <a:pt x="1851" y="17153"/>
                  <a:pt x="3086" y="14612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8259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2469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7406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749" y="4447"/>
                  <a:pt x="17897" y="6988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8894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8" name="Shape 1966"/>
          <p:cNvSpPr/>
          <p:nvPr/>
        </p:nvSpPr>
        <p:spPr>
          <a:xfrm rot="13320717">
            <a:off x="4402639" y="1924023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4612"/>
                  <a:pt x="17897" y="14612"/>
                  <a:pt x="17897" y="14612"/>
                </a:cubicBezTo>
                <a:cubicBezTo>
                  <a:pt x="19131" y="17153"/>
                  <a:pt x="19131" y="17788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7280" y="19694"/>
                  <a:pt x="17280" y="19694"/>
                  <a:pt x="17280" y="19694"/>
                </a:cubicBezTo>
                <a:cubicBezTo>
                  <a:pt x="16663" y="19694"/>
                  <a:pt x="16663" y="19694"/>
                  <a:pt x="14194" y="18424"/>
                </a:cubicBezTo>
                <a:cubicBezTo>
                  <a:pt x="13577" y="19059"/>
                  <a:pt x="13577" y="19059"/>
                  <a:pt x="13577" y="19059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8424"/>
                  <a:pt x="6789" y="18424"/>
                  <a:pt x="6789" y="18424"/>
                </a:cubicBezTo>
                <a:cubicBezTo>
                  <a:pt x="5554" y="19059"/>
                  <a:pt x="4320" y="19694"/>
                  <a:pt x="4320" y="19694"/>
                </a:cubicBezTo>
                <a:cubicBezTo>
                  <a:pt x="3703" y="19694"/>
                  <a:pt x="3703" y="19694"/>
                  <a:pt x="3703" y="19694"/>
                </a:cubicBezTo>
                <a:cubicBezTo>
                  <a:pt x="2469" y="17788"/>
                  <a:pt x="2469" y="17788"/>
                  <a:pt x="2469" y="17788"/>
                </a:cubicBezTo>
                <a:cubicBezTo>
                  <a:pt x="1851" y="17153"/>
                  <a:pt x="1851" y="17153"/>
                  <a:pt x="3086" y="14612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706"/>
                  <a:pt x="0" y="12071"/>
                  <a:pt x="0" y="12071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9529"/>
                  <a:pt x="0" y="9529"/>
                  <a:pt x="3086" y="8259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4447"/>
                  <a:pt x="1851" y="4447"/>
                  <a:pt x="2469" y="3812"/>
                </a:cubicBezTo>
                <a:cubicBezTo>
                  <a:pt x="3703" y="2541"/>
                  <a:pt x="3703" y="2541"/>
                  <a:pt x="3703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320" y="2541"/>
                  <a:pt x="4320" y="2541"/>
                </a:cubicBezTo>
                <a:cubicBezTo>
                  <a:pt x="4320" y="2541"/>
                  <a:pt x="4937" y="2541"/>
                  <a:pt x="6789" y="3176"/>
                </a:cubicBezTo>
                <a:cubicBezTo>
                  <a:pt x="8023" y="3176"/>
                  <a:pt x="8023" y="3176"/>
                  <a:pt x="8023" y="3176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3176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2541"/>
                  <a:pt x="17280" y="2541"/>
                </a:cubicBezTo>
                <a:cubicBezTo>
                  <a:pt x="17280" y="2541"/>
                  <a:pt x="17280" y="2541"/>
                  <a:pt x="17280" y="2541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4447"/>
                  <a:pt x="19131" y="4447"/>
                  <a:pt x="17897" y="6988"/>
                </a:cubicBezTo>
                <a:cubicBezTo>
                  <a:pt x="18514" y="8259"/>
                  <a:pt x="18514" y="8259"/>
                  <a:pt x="18514" y="8259"/>
                </a:cubicBezTo>
                <a:cubicBezTo>
                  <a:pt x="21600" y="9529"/>
                  <a:pt x="21600" y="9529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706"/>
                  <a:pt x="21600" y="12706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894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894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9" name="Shape 1967"/>
          <p:cNvSpPr/>
          <p:nvPr/>
        </p:nvSpPr>
        <p:spPr>
          <a:xfrm rot="13320717">
            <a:off x="1922458" y="4710420"/>
            <a:ext cx="172513" cy="168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50" y="13328"/>
                </a:moveTo>
                <a:cubicBezTo>
                  <a:pt x="18000" y="14247"/>
                  <a:pt x="18000" y="14247"/>
                  <a:pt x="18000" y="14247"/>
                </a:cubicBezTo>
                <a:cubicBezTo>
                  <a:pt x="19350" y="17004"/>
                  <a:pt x="19350" y="17464"/>
                  <a:pt x="19350" y="17464"/>
                </a:cubicBezTo>
                <a:cubicBezTo>
                  <a:pt x="17550" y="19302"/>
                  <a:pt x="17550" y="19302"/>
                  <a:pt x="17550" y="19302"/>
                </a:cubicBezTo>
                <a:cubicBezTo>
                  <a:pt x="17550" y="19302"/>
                  <a:pt x="17550" y="19302"/>
                  <a:pt x="17550" y="19302"/>
                </a:cubicBezTo>
                <a:cubicBezTo>
                  <a:pt x="17100" y="19302"/>
                  <a:pt x="17100" y="19302"/>
                  <a:pt x="17100" y="19302"/>
                </a:cubicBezTo>
                <a:cubicBezTo>
                  <a:pt x="17100" y="19302"/>
                  <a:pt x="16650" y="19302"/>
                  <a:pt x="14400" y="17923"/>
                </a:cubicBezTo>
                <a:cubicBezTo>
                  <a:pt x="13500" y="18383"/>
                  <a:pt x="13500" y="18383"/>
                  <a:pt x="13500" y="18383"/>
                </a:cubicBezTo>
                <a:cubicBezTo>
                  <a:pt x="12150" y="21600"/>
                  <a:pt x="12150" y="21600"/>
                  <a:pt x="11700" y="21600"/>
                </a:cubicBezTo>
                <a:cubicBezTo>
                  <a:pt x="9450" y="21600"/>
                  <a:pt x="9450" y="21600"/>
                  <a:pt x="9450" y="21600"/>
                </a:cubicBezTo>
                <a:cubicBezTo>
                  <a:pt x="9450" y="21600"/>
                  <a:pt x="9000" y="21600"/>
                  <a:pt x="8100" y="18383"/>
                </a:cubicBezTo>
                <a:cubicBezTo>
                  <a:pt x="7200" y="17923"/>
                  <a:pt x="7200" y="17923"/>
                  <a:pt x="7200" y="17923"/>
                </a:cubicBezTo>
                <a:cubicBezTo>
                  <a:pt x="5400" y="18843"/>
                  <a:pt x="4500" y="19302"/>
                  <a:pt x="4500" y="19302"/>
                </a:cubicBezTo>
                <a:cubicBezTo>
                  <a:pt x="4050" y="19302"/>
                  <a:pt x="4050" y="19302"/>
                  <a:pt x="4050" y="19302"/>
                </a:cubicBezTo>
                <a:cubicBezTo>
                  <a:pt x="2250" y="17464"/>
                  <a:pt x="2250" y="17464"/>
                  <a:pt x="2250" y="17464"/>
                </a:cubicBezTo>
                <a:cubicBezTo>
                  <a:pt x="2250" y="17004"/>
                  <a:pt x="1800" y="17004"/>
                  <a:pt x="3150" y="14247"/>
                </a:cubicBezTo>
                <a:cubicBezTo>
                  <a:pt x="3150" y="13328"/>
                  <a:pt x="3150" y="13328"/>
                  <a:pt x="3150" y="13328"/>
                </a:cubicBezTo>
                <a:cubicBezTo>
                  <a:pt x="0" y="12409"/>
                  <a:pt x="0" y="11949"/>
                  <a:pt x="0" y="11949"/>
                </a:cubicBezTo>
                <a:cubicBezTo>
                  <a:pt x="0" y="9651"/>
                  <a:pt x="0" y="9651"/>
                  <a:pt x="0" y="9651"/>
                </a:cubicBezTo>
                <a:cubicBezTo>
                  <a:pt x="0" y="9191"/>
                  <a:pt x="0" y="9191"/>
                  <a:pt x="3150" y="7813"/>
                </a:cubicBezTo>
                <a:cubicBezTo>
                  <a:pt x="3150" y="6894"/>
                  <a:pt x="3150" y="6894"/>
                  <a:pt x="3150" y="6894"/>
                </a:cubicBezTo>
                <a:cubicBezTo>
                  <a:pt x="2250" y="4136"/>
                  <a:pt x="2250" y="4136"/>
                  <a:pt x="2250" y="3677"/>
                </a:cubicBezTo>
                <a:cubicBezTo>
                  <a:pt x="4050" y="2298"/>
                  <a:pt x="4050" y="2298"/>
                  <a:pt x="4050" y="2298"/>
                </a:cubicBezTo>
                <a:cubicBezTo>
                  <a:pt x="4050" y="2298"/>
                  <a:pt x="4050" y="2298"/>
                  <a:pt x="4050" y="2298"/>
                </a:cubicBezTo>
                <a:cubicBezTo>
                  <a:pt x="4500" y="2298"/>
                  <a:pt x="4500" y="2298"/>
                  <a:pt x="4500" y="2298"/>
                </a:cubicBezTo>
                <a:cubicBezTo>
                  <a:pt x="4500" y="2298"/>
                  <a:pt x="4950" y="2298"/>
                  <a:pt x="7200" y="3217"/>
                </a:cubicBezTo>
                <a:cubicBezTo>
                  <a:pt x="8100" y="2757"/>
                  <a:pt x="8100" y="2757"/>
                  <a:pt x="8100" y="2757"/>
                </a:cubicBezTo>
                <a:cubicBezTo>
                  <a:pt x="9000" y="0"/>
                  <a:pt x="9450" y="0"/>
                  <a:pt x="9900" y="0"/>
                </a:cubicBezTo>
                <a:cubicBezTo>
                  <a:pt x="12150" y="0"/>
                  <a:pt x="12150" y="0"/>
                  <a:pt x="12150" y="0"/>
                </a:cubicBezTo>
                <a:cubicBezTo>
                  <a:pt x="12150" y="0"/>
                  <a:pt x="12600" y="0"/>
                  <a:pt x="13500" y="2757"/>
                </a:cubicBezTo>
                <a:cubicBezTo>
                  <a:pt x="14400" y="3217"/>
                  <a:pt x="14400" y="3217"/>
                  <a:pt x="14400" y="3217"/>
                </a:cubicBezTo>
                <a:cubicBezTo>
                  <a:pt x="16200" y="2298"/>
                  <a:pt x="17100" y="2298"/>
                  <a:pt x="17100" y="2298"/>
                </a:cubicBezTo>
                <a:cubicBezTo>
                  <a:pt x="17550" y="2298"/>
                  <a:pt x="17550" y="2298"/>
                  <a:pt x="17550" y="2298"/>
                </a:cubicBezTo>
                <a:cubicBezTo>
                  <a:pt x="19350" y="3677"/>
                  <a:pt x="19350" y="3677"/>
                  <a:pt x="19350" y="3677"/>
                </a:cubicBezTo>
                <a:cubicBezTo>
                  <a:pt x="19350" y="4136"/>
                  <a:pt x="19350" y="4136"/>
                  <a:pt x="18000" y="6894"/>
                </a:cubicBezTo>
                <a:cubicBezTo>
                  <a:pt x="18450" y="7813"/>
                  <a:pt x="18450" y="7813"/>
                  <a:pt x="18450" y="7813"/>
                </a:cubicBezTo>
                <a:cubicBezTo>
                  <a:pt x="21600" y="9191"/>
                  <a:pt x="21600" y="9191"/>
                  <a:pt x="21600" y="9651"/>
                </a:cubicBezTo>
                <a:cubicBezTo>
                  <a:pt x="21600" y="11949"/>
                  <a:pt x="21600" y="11949"/>
                  <a:pt x="21600" y="11949"/>
                </a:cubicBezTo>
                <a:cubicBezTo>
                  <a:pt x="21600" y="12409"/>
                  <a:pt x="21600" y="12409"/>
                  <a:pt x="18450" y="13328"/>
                </a:cubicBezTo>
                <a:close/>
                <a:moveTo>
                  <a:pt x="10800" y="6894"/>
                </a:moveTo>
                <a:cubicBezTo>
                  <a:pt x="8550" y="6894"/>
                  <a:pt x="7200" y="8732"/>
                  <a:pt x="7200" y="10570"/>
                </a:cubicBezTo>
                <a:cubicBezTo>
                  <a:pt x="7200" y="12868"/>
                  <a:pt x="8550" y="14247"/>
                  <a:pt x="10800" y="14247"/>
                </a:cubicBezTo>
                <a:cubicBezTo>
                  <a:pt x="13050" y="14247"/>
                  <a:pt x="14400" y="12868"/>
                  <a:pt x="14400" y="10570"/>
                </a:cubicBezTo>
                <a:cubicBezTo>
                  <a:pt x="14400" y="8732"/>
                  <a:pt x="13050" y="6894"/>
                  <a:pt x="10800" y="6894"/>
                </a:cubicBezTo>
                <a:close/>
                <a:moveTo>
                  <a:pt x="10800" y="6894"/>
                </a:moveTo>
                <a:cubicBezTo>
                  <a:pt x="10800" y="6894"/>
                  <a:pt x="10800" y="6894"/>
                  <a:pt x="10800" y="6894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0" name="Shape 1968"/>
          <p:cNvSpPr/>
          <p:nvPr/>
        </p:nvSpPr>
        <p:spPr>
          <a:xfrm rot="13320717">
            <a:off x="4562199" y="2323262"/>
            <a:ext cx="269429" cy="2694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0" y="13536"/>
                </a:moveTo>
                <a:cubicBezTo>
                  <a:pt x="18432" y="14400"/>
                  <a:pt x="18432" y="14400"/>
                  <a:pt x="18432" y="14400"/>
                </a:cubicBezTo>
                <a:cubicBezTo>
                  <a:pt x="19584" y="17280"/>
                  <a:pt x="19584" y="17280"/>
                  <a:pt x="19296" y="17568"/>
                </a:cubicBezTo>
                <a:cubicBezTo>
                  <a:pt x="17568" y="19296"/>
                  <a:pt x="17568" y="19296"/>
                  <a:pt x="17568" y="19296"/>
                </a:cubicBezTo>
                <a:cubicBezTo>
                  <a:pt x="17568" y="19296"/>
                  <a:pt x="17568" y="19296"/>
                  <a:pt x="17568" y="19296"/>
                </a:cubicBezTo>
                <a:cubicBezTo>
                  <a:pt x="17280" y="19296"/>
                  <a:pt x="17280" y="19296"/>
                  <a:pt x="17280" y="19296"/>
                </a:cubicBezTo>
                <a:cubicBezTo>
                  <a:pt x="17280" y="19296"/>
                  <a:pt x="16992" y="19296"/>
                  <a:pt x="14400" y="18144"/>
                </a:cubicBezTo>
                <a:cubicBezTo>
                  <a:pt x="13536" y="18432"/>
                  <a:pt x="13536" y="18432"/>
                  <a:pt x="13536" y="18432"/>
                </a:cubicBezTo>
                <a:cubicBezTo>
                  <a:pt x="12384" y="21600"/>
                  <a:pt x="12384" y="21600"/>
                  <a:pt x="11808" y="21600"/>
                </a:cubicBezTo>
                <a:cubicBezTo>
                  <a:pt x="9504" y="21600"/>
                  <a:pt x="9504" y="21600"/>
                  <a:pt x="9504" y="21600"/>
                </a:cubicBezTo>
                <a:cubicBezTo>
                  <a:pt x="9216" y="21600"/>
                  <a:pt x="9216" y="21600"/>
                  <a:pt x="8064" y="18432"/>
                </a:cubicBezTo>
                <a:cubicBezTo>
                  <a:pt x="7200" y="18144"/>
                  <a:pt x="7200" y="18144"/>
                  <a:pt x="7200" y="18144"/>
                </a:cubicBezTo>
                <a:cubicBezTo>
                  <a:pt x="5472" y="19008"/>
                  <a:pt x="4608" y="19296"/>
                  <a:pt x="4320" y="19296"/>
                </a:cubicBezTo>
                <a:cubicBezTo>
                  <a:pt x="4032" y="19296"/>
                  <a:pt x="4032" y="19296"/>
                  <a:pt x="4032" y="19296"/>
                </a:cubicBezTo>
                <a:cubicBezTo>
                  <a:pt x="2304" y="17568"/>
                  <a:pt x="2304" y="17568"/>
                  <a:pt x="2304" y="17568"/>
                </a:cubicBezTo>
                <a:cubicBezTo>
                  <a:pt x="2016" y="17280"/>
                  <a:pt x="2016" y="17280"/>
                  <a:pt x="3168" y="14400"/>
                </a:cubicBezTo>
                <a:cubicBezTo>
                  <a:pt x="2880" y="13536"/>
                  <a:pt x="2880" y="13536"/>
                  <a:pt x="2880" y="13536"/>
                </a:cubicBezTo>
                <a:cubicBezTo>
                  <a:pt x="0" y="12384"/>
                  <a:pt x="0" y="12096"/>
                  <a:pt x="0" y="11808"/>
                </a:cubicBezTo>
                <a:cubicBezTo>
                  <a:pt x="0" y="9504"/>
                  <a:pt x="0" y="9504"/>
                  <a:pt x="0" y="9504"/>
                </a:cubicBezTo>
                <a:cubicBezTo>
                  <a:pt x="0" y="9216"/>
                  <a:pt x="0" y="9216"/>
                  <a:pt x="2880" y="8064"/>
                </a:cubicBezTo>
                <a:cubicBezTo>
                  <a:pt x="3168" y="7200"/>
                  <a:pt x="3168" y="7200"/>
                  <a:pt x="3168" y="7200"/>
                </a:cubicBezTo>
                <a:cubicBezTo>
                  <a:pt x="2016" y="4320"/>
                  <a:pt x="2016" y="4320"/>
                  <a:pt x="2304" y="4032"/>
                </a:cubicBezTo>
                <a:cubicBezTo>
                  <a:pt x="4032" y="2304"/>
                  <a:pt x="4032" y="2304"/>
                  <a:pt x="4032" y="2304"/>
                </a:cubicBezTo>
                <a:cubicBezTo>
                  <a:pt x="4032" y="2304"/>
                  <a:pt x="4032" y="2304"/>
                  <a:pt x="4032" y="2304"/>
                </a:cubicBezTo>
                <a:cubicBezTo>
                  <a:pt x="4320" y="2304"/>
                  <a:pt x="4320" y="2304"/>
                  <a:pt x="4320" y="2304"/>
                </a:cubicBezTo>
                <a:cubicBezTo>
                  <a:pt x="4320" y="2304"/>
                  <a:pt x="4608" y="2304"/>
                  <a:pt x="7200" y="3456"/>
                </a:cubicBezTo>
                <a:cubicBezTo>
                  <a:pt x="8064" y="2880"/>
                  <a:pt x="8064" y="2880"/>
                  <a:pt x="8064" y="2880"/>
                </a:cubicBezTo>
                <a:cubicBezTo>
                  <a:pt x="9216" y="0"/>
                  <a:pt x="9504" y="0"/>
                  <a:pt x="9792" y="0"/>
                </a:cubicBezTo>
                <a:cubicBezTo>
                  <a:pt x="12096" y="0"/>
                  <a:pt x="12096" y="0"/>
                  <a:pt x="12096" y="0"/>
                </a:cubicBezTo>
                <a:cubicBezTo>
                  <a:pt x="12384" y="0"/>
                  <a:pt x="12384" y="0"/>
                  <a:pt x="13536" y="2880"/>
                </a:cubicBezTo>
                <a:cubicBezTo>
                  <a:pt x="14400" y="3456"/>
                  <a:pt x="14400" y="3456"/>
                  <a:pt x="14400" y="3456"/>
                </a:cubicBezTo>
                <a:cubicBezTo>
                  <a:pt x="16128" y="2592"/>
                  <a:pt x="16992" y="2304"/>
                  <a:pt x="17280" y="2304"/>
                </a:cubicBezTo>
                <a:cubicBezTo>
                  <a:pt x="17568" y="2304"/>
                  <a:pt x="17568" y="2304"/>
                  <a:pt x="17568" y="2304"/>
                </a:cubicBezTo>
                <a:cubicBezTo>
                  <a:pt x="19296" y="4032"/>
                  <a:pt x="19296" y="4032"/>
                  <a:pt x="19296" y="4032"/>
                </a:cubicBezTo>
                <a:cubicBezTo>
                  <a:pt x="19584" y="4320"/>
                  <a:pt x="19584" y="4320"/>
                  <a:pt x="18432" y="7200"/>
                </a:cubicBezTo>
                <a:cubicBezTo>
                  <a:pt x="18720" y="8064"/>
                  <a:pt x="18720" y="8064"/>
                  <a:pt x="18720" y="8064"/>
                </a:cubicBezTo>
                <a:cubicBezTo>
                  <a:pt x="21600" y="9216"/>
                  <a:pt x="21600" y="9504"/>
                  <a:pt x="21600" y="9792"/>
                </a:cubicBezTo>
                <a:cubicBezTo>
                  <a:pt x="21600" y="11808"/>
                  <a:pt x="21600" y="11808"/>
                  <a:pt x="21600" y="11808"/>
                </a:cubicBezTo>
                <a:cubicBezTo>
                  <a:pt x="21600" y="12384"/>
                  <a:pt x="21600" y="12384"/>
                  <a:pt x="18720" y="13536"/>
                </a:cubicBezTo>
                <a:close/>
                <a:moveTo>
                  <a:pt x="10944" y="6912"/>
                </a:moveTo>
                <a:cubicBezTo>
                  <a:pt x="8640" y="6912"/>
                  <a:pt x="6912" y="8640"/>
                  <a:pt x="6912" y="10656"/>
                </a:cubicBezTo>
                <a:cubicBezTo>
                  <a:pt x="6912" y="12960"/>
                  <a:pt x="8640" y="14400"/>
                  <a:pt x="10944" y="14400"/>
                </a:cubicBezTo>
                <a:cubicBezTo>
                  <a:pt x="12960" y="14400"/>
                  <a:pt x="14688" y="12960"/>
                  <a:pt x="14688" y="10656"/>
                </a:cubicBezTo>
                <a:cubicBezTo>
                  <a:pt x="14688" y="8640"/>
                  <a:pt x="12960" y="6912"/>
                  <a:pt x="10944" y="6912"/>
                </a:cubicBezTo>
                <a:close/>
                <a:moveTo>
                  <a:pt x="10944" y="6912"/>
                </a:moveTo>
                <a:cubicBezTo>
                  <a:pt x="10944" y="6912"/>
                  <a:pt x="10944" y="6912"/>
                  <a:pt x="10944" y="6912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1" name="Shape 1969"/>
          <p:cNvSpPr/>
          <p:nvPr/>
        </p:nvSpPr>
        <p:spPr>
          <a:xfrm rot="13320717">
            <a:off x="3295314" y="4289276"/>
            <a:ext cx="273306" cy="26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74" y="13427"/>
                </a:moveTo>
                <a:cubicBezTo>
                  <a:pt x="18189" y="14303"/>
                  <a:pt x="18189" y="14303"/>
                  <a:pt x="18189" y="14303"/>
                </a:cubicBezTo>
                <a:cubicBezTo>
                  <a:pt x="19326" y="17222"/>
                  <a:pt x="19326" y="17514"/>
                  <a:pt x="19042" y="17514"/>
                </a:cubicBezTo>
                <a:cubicBezTo>
                  <a:pt x="17621" y="19265"/>
                  <a:pt x="17621" y="19265"/>
                  <a:pt x="17621" y="19265"/>
                </a:cubicBezTo>
                <a:cubicBezTo>
                  <a:pt x="17337" y="19265"/>
                  <a:pt x="17337" y="19265"/>
                  <a:pt x="17337" y="19265"/>
                </a:cubicBezTo>
                <a:cubicBezTo>
                  <a:pt x="17053" y="19265"/>
                  <a:pt x="17053" y="19265"/>
                  <a:pt x="17053" y="19265"/>
                </a:cubicBezTo>
                <a:cubicBezTo>
                  <a:pt x="17053" y="19265"/>
                  <a:pt x="16768" y="19265"/>
                  <a:pt x="14211" y="18097"/>
                </a:cubicBezTo>
                <a:cubicBezTo>
                  <a:pt x="13358" y="18681"/>
                  <a:pt x="13358" y="18681"/>
                  <a:pt x="13358" y="18681"/>
                </a:cubicBezTo>
                <a:cubicBezTo>
                  <a:pt x="12221" y="21600"/>
                  <a:pt x="12221" y="21600"/>
                  <a:pt x="11937" y="21600"/>
                </a:cubicBezTo>
                <a:cubicBezTo>
                  <a:pt x="9663" y="21600"/>
                  <a:pt x="9663" y="21600"/>
                  <a:pt x="9663" y="21600"/>
                </a:cubicBezTo>
                <a:cubicBezTo>
                  <a:pt x="9095" y="21600"/>
                  <a:pt x="9095" y="21600"/>
                  <a:pt x="7958" y="18681"/>
                </a:cubicBezTo>
                <a:cubicBezTo>
                  <a:pt x="7105" y="18097"/>
                  <a:pt x="7105" y="18097"/>
                  <a:pt x="7105" y="18097"/>
                </a:cubicBezTo>
                <a:cubicBezTo>
                  <a:pt x="5400" y="18973"/>
                  <a:pt x="4547" y="19265"/>
                  <a:pt x="4263" y="19265"/>
                </a:cubicBezTo>
                <a:cubicBezTo>
                  <a:pt x="3979" y="19265"/>
                  <a:pt x="3979" y="19265"/>
                  <a:pt x="3979" y="19265"/>
                </a:cubicBezTo>
                <a:cubicBezTo>
                  <a:pt x="2274" y="17514"/>
                  <a:pt x="2274" y="17514"/>
                  <a:pt x="2274" y="17514"/>
                </a:cubicBezTo>
                <a:cubicBezTo>
                  <a:pt x="1989" y="17222"/>
                  <a:pt x="1989" y="17222"/>
                  <a:pt x="3411" y="14303"/>
                </a:cubicBezTo>
                <a:cubicBezTo>
                  <a:pt x="2842" y="13427"/>
                  <a:pt x="2842" y="13427"/>
                  <a:pt x="2842" y="13427"/>
                </a:cubicBezTo>
                <a:cubicBezTo>
                  <a:pt x="0" y="12259"/>
                  <a:pt x="0" y="12259"/>
                  <a:pt x="0" y="11968"/>
                </a:cubicBezTo>
                <a:cubicBezTo>
                  <a:pt x="0" y="9632"/>
                  <a:pt x="0" y="9632"/>
                  <a:pt x="0" y="9632"/>
                </a:cubicBezTo>
                <a:cubicBezTo>
                  <a:pt x="0" y="9049"/>
                  <a:pt x="0" y="9049"/>
                  <a:pt x="2842" y="7881"/>
                </a:cubicBezTo>
                <a:cubicBezTo>
                  <a:pt x="3411" y="7005"/>
                  <a:pt x="3411" y="7005"/>
                  <a:pt x="3411" y="7005"/>
                </a:cubicBezTo>
                <a:cubicBezTo>
                  <a:pt x="1989" y="4086"/>
                  <a:pt x="1989" y="4086"/>
                  <a:pt x="2274" y="3795"/>
                </a:cubicBezTo>
                <a:cubicBezTo>
                  <a:pt x="3979" y="2335"/>
                  <a:pt x="3979" y="2335"/>
                  <a:pt x="3979" y="2335"/>
                </a:cubicBezTo>
                <a:cubicBezTo>
                  <a:pt x="3979" y="2043"/>
                  <a:pt x="3979" y="2043"/>
                  <a:pt x="3979" y="2043"/>
                </a:cubicBezTo>
                <a:cubicBezTo>
                  <a:pt x="4263" y="2043"/>
                  <a:pt x="4263" y="2043"/>
                  <a:pt x="4263" y="2043"/>
                </a:cubicBezTo>
                <a:cubicBezTo>
                  <a:pt x="4263" y="2043"/>
                  <a:pt x="4547" y="2043"/>
                  <a:pt x="7105" y="3211"/>
                </a:cubicBezTo>
                <a:cubicBezTo>
                  <a:pt x="7958" y="2919"/>
                  <a:pt x="7958" y="2919"/>
                  <a:pt x="7958" y="2919"/>
                </a:cubicBezTo>
                <a:cubicBezTo>
                  <a:pt x="9095" y="0"/>
                  <a:pt x="9379" y="0"/>
                  <a:pt x="9663" y="0"/>
                </a:cubicBezTo>
                <a:cubicBezTo>
                  <a:pt x="11937" y="0"/>
                  <a:pt x="11937" y="0"/>
                  <a:pt x="11937" y="0"/>
                </a:cubicBezTo>
                <a:cubicBezTo>
                  <a:pt x="12221" y="0"/>
                  <a:pt x="12505" y="0"/>
                  <a:pt x="13358" y="2919"/>
                </a:cubicBezTo>
                <a:cubicBezTo>
                  <a:pt x="14211" y="3211"/>
                  <a:pt x="14211" y="3211"/>
                  <a:pt x="14211" y="3211"/>
                </a:cubicBezTo>
                <a:cubicBezTo>
                  <a:pt x="15916" y="2627"/>
                  <a:pt x="17053" y="2043"/>
                  <a:pt x="17337" y="2043"/>
                </a:cubicBezTo>
                <a:cubicBezTo>
                  <a:pt x="17337" y="2043"/>
                  <a:pt x="17337" y="2043"/>
                  <a:pt x="17337" y="2043"/>
                </a:cubicBezTo>
                <a:cubicBezTo>
                  <a:pt x="19042" y="3795"/>
                  <a:pt x="19042" y="3795"/>
                  <a:pt x="19042" y="3795"/>
                </a:cubicBezTo>
                <a:cubicBezTo>
                  <a:pt x="19326" y="4086"/>
                  <a:pt x="19611" y="4378"/>
                  <a:pt x="18189" y="7005"/>
                </a:cubicBezTo>
                <a:cubicBezTo>
                  <a:pt x="18474" y="7881"/>
                  <a:pt x="18474" y="7881"/>
                  <a:pt x="18474" y="7881"/>
                </a:cubicBezTo>
                <a:cubicBezTo>
                  <a:pt x="21600" y="9049"/>
                  <a:pt x="21600" y="9341"/>
                  <a:pt x="21600" y="9632"/>
                </a:cubicBezTo>
                <a:cubicBezTo>
                  <a:pt x="21600" y="11968"/>
                  <a:pt x="21600" y="11968"/>
                  <a:pt x="21600" y="11968"/>
                </a:cubicBezTo>
                <a:cubicBezTo>
                  <a:pt x="21600" y="12259"/>
                  <a:pt x="21600" y="12259"/>
                  <a:pt x="18474" y="13427"/>
                </a:cubicBezTo>
                <a:close/>
                <a:moveTo>
                  <a:pt x="10800" y="7005"/>
                </a:moveTo>
                <a:cubicBezTo>
                  <a:pt x="8526" y="7005"/>
                  <a:pt x="6821" y="8757"/>
                  <a:pt x="6821" y="10800"/>
                </a:cubicBezTo>
                <a:cubicBezTo>
                  <a:pt x="6821" y="12843"/>
                  <a:pt x="8526" y="14595"/>
                  <a:pt x="10800" y="14595"/>
                </a:cubicBezTo>
                <a:cubicBezTo>
                  <a:pt x="12789" y="14595"/>
                  <a:pt x="14495" y="12843"/>
                  <a:pt x="14495" y="10800"/>
                </a:cubicBezTo>
                <a:cubicBezTo>
                  <a:pt x="14495" y="8757"/>
                  <a:pt x="12789" y="7005"/>
                  <a:pt x="10800" y="7005"/>
                </a:cubicBezTo>
                <a:close/>
                <a:moveTo>
                  <a:pt x="10800" y="7005"/>
                </a:moveTo>
                <a:cubicBezTo>
                  <a:pt x="10800" y="7005"/>
                  <a:pt x="10800" y="7005"/>
                  <a:pt x="10800" y="7005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2" name="Shape 1970"/>
          <p:cNvSpPr/>
          <p:nvPr/>
        </p:nvSpPr>
        <p:spPr>
          <a:xfrm rot="13320717">
            <a:off x="4524432" y="3386455"/>
            <a:ext cx="273306" cy="26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74" y="13427"/>
                </a:moveTo>
                <a:cubicBezTo>
                  <a:pt x="18189" y="14303"/>
                  <a:pt x="18189" y="14303"/>
                  <a:pt x="18189" y="14303"/>
                </a:cubicBezTo>
                <a:cubicBezTo>
                  <a:pt x="19326" y="17222"/>
                  <a:pt x="19326" y="17222"/>
                  <a:pt x="19042" y="17514"/>
                </a:cubicBezTo>
                <a:cubicBezTo>
                  <a:pt x="17621" y="19265"/>
                  <a:pt x="17621" y="19265"/>
                  <a:pt x="17621" y="19265"/>
                </a:cubicBezTo>
                <a:cubicBezTo>
                  <a:pt x="17337" y="19265"/>
                  <a:pt x="17337" y="19265"/>
                  <a:pt x="17337" y="19265"/>
                </a:cubicBezTo>
                <a:cubicBezTo>
                  <a:pt x="17053" y="19265"/>
                  <a:pt x="17053" y="19265"/>
                  <a:pt x="17053" y="19265"/>
                </a:cubicBezTo>
                <a:cubicBezTo>
                  <a:pt x="17053" y="19265"/>
                  <a:pt x="16768" y="19265"/>
                  <a:pt x="14495" y="18097"/>
                </a:cubicBezTo>
                <a:cubicBezTo>
                  <a:pt x="13358" y="18681"/>
                  <a:pt x="13358" y="18681"/>
                  <a:pt x="13358" y="18681"/>
                </a:cubicBezTo>
                <a:cubicBezTo>
                  <a:pt x="12221" y="21600"/>
                  <a:pt x="12221" y="21600"/>
                  <a:pt x="11937" y="21600"/>
                </a:cubicBezTo>
                <a:cubicBezTo>
                  <a:pt x="9663" y="21600"/>
                  <a:pt x="9663" y="21600"/>
                  <a:pt x="9663" y="21600"/>
                </a:cubicBezTo>
                <a:cubicBezTo>
                  <a:pt x="9379" y="21600"/>
                  <a:pt x="9095" y="21600"/>
                  <a:pt x="7958" y="18681"/>
                </a:cubicBezTo>
                <a:cubicBezTo>
                  <a:pt x="7105" y="18097"/>
                  <a:pt x="7105" y="18097"/>
                  <a:pt x="7105" y="18097"/>
                </a:cubicBezTo>
                <a:cubicBezTo>
                  <a:pt x="5400" y="18973"/>
                  <a:pt x="4547" y="19265"/>
                  <a:pt x="4263" y="19265"/>
                </a:cubicBezTo>
                <a:cubicBezTo>
                  <a:pt x="3979" y="19265"/>
                  <a:pt x="3979" y="19265"/>
                  <a:pt x="3979" y="19265"/>
                </a:cubicBezTo>
                <a:cubicBezTo>
                  <a:pt x="2274" y="17514"/>
                  <a:pt x="2274" y="17514"/>
                  <a:pt x="2274" y="17514"/>
                </a:cubicBezTo>
                <a:cubicBezTo>
                  <a:pt x="1989" y="17222"/>
                  <a:pt x="1989" y="17222"/>
                  <a:pt x="3411" y="14303"/>
                </a:cubicBezTo>
                <a:cubicBezTo>
                  <a:pt x="2842" y="13427"/>
                  <a:pt x="2842" y="13427"/>
                  <a:pt x="2842" y="13427"/>
                </a:cubicBezTo>
                <a:cubicBezTo>
                  <a:pt x="0" y="12259"/>
                  <a:pt x="0" y="12259"/>
                  <a:pt x="0" y="11676"/>
                </a:cubicBezTo>
                <a:cubicBezTo>
                  <a:pt x="0" y="9632"/>
                  <a:pt x="0" y="9632"/>
                  <a:pt x="0" y="9632"/>
                </a:cubicBezTo>
                <a:cubicBezTo>
                  <a:pt x="0" y="9049"/>
                  <a:pt x="0" y="9049"/>
                  <a:pt x="2842" y="7881"/>
                </a:cubicBezTo>
                <a:cubicBezTo>
                  <a:pt x="3411" y="7005"/>
                  <a:pt x="3411" y="7005"/>
                  <a:pt x="3411" y="7005"/>
                </a:cubicBezTo>
                <a:cubicBezTo>
                  <a:pt x="1989" y="4086"/>
                  <a:pt x="2274" y="4086"/>
                  <a:pt x="2274" y="3795"/>
                </a:cubicBezTo>
                <a:cubicBezTo>
                  <a:pt x="3979" y="2335"/>
                  <a:pt x="3979" y="2335"/>
                  <a:pt x="3979" y="2335"/>
                </a:cubicBezTo>
                <a:cubicBezTo>
                  <a:pt x="4263" y="2043"/>
                  <a:pt x="4263" y="2043"/>
                  <a:pt x="4263" y="2043"/>
                </a:cubicBezTo>
                <a:cubicBezTo>
                  <a:pt x="4263" y="2043"/>
                  <a:pt x="4263" y="2043"/>
                  <a:pt x="4263" y="2043"/>
                </a:cubicBezTo>
                <a:cubicBezTo>
                  <a:pt x="4547" y="2043"/>
                  <a:pt x="4832" y="2043"/>
                  <a:pt x="7105" y="3211"/>
                </a:cubicBezTo>
                <a:cubicBezTo>
                  <a:pt x="7958" y="2919"/>
                  <a:pt x="7958" y="2919"/>
                  <a:pt x="7958" y="2919"/>
                </a:cubicBezTo>
                <a:cubicBezTo>
                  <a:pt x="9095" y="0"/>
                  <a:pt x="9379" y="0"/>
                  <a:pt x="9663" y="0"/>
                </a:cubicBezTo>
                <a:cubicBezTo>
                  <a:pt x="11937" y="0"/>
                  <a:pt x="11937" y="0"/>
                  <a:pt x="11937" y="0"/>
                </a:cubicBezTo>
                <a:cubicBezTo>
                  <a:pt x="12221" y="0"/>
                  <a:pt x="12505" y="0"/>
                  <a:pt x="13358" y="2919"/>
                </a:cubicBezTo>
                <a:cubicBezTo>
                  <a:pt x="14495" y="3211"/>
                  <a:pt x="14495" y="3211"/>
                  <a:pt x="14495" y="3211"/>
                </a:cubicBezTo>
                <a:cubicBezTo>
                  <a:pt x="15916" y="2627"/>
                  <a:pt x="17053" y="2043"/>
                  <a:pt x="17337" y="2043"/>
                </a:cubicBezTo>
                <a:cubicBezTo>
                  <a:pt x="17337" y="2043"/>
                  <a:pt x="17337" y="2043"/>
                  <a:pt x="17337" y="2043"/>
                </a:cubicBezTo>
                <a:cubicBezTo>
                  <a:pt x="19326" y="3795"/>
                  <a:pt x="19326" y="3795"/>
                  <a:pt x="19326" y="3795"/>
                </a:cubicBezTo>
                <a:cubicBezTo>
                  <a:pt x="19326" y="4086"/>
                  <a:pt x="19611" y="4086"/>
                  <a:pt x="18189" y="7005"/>
                </a:cubicBezTo>
                <a:cubicBezTo>
                  <a:pt x="18474" y="7881"/>
                  <a:pt x="18474" y="7881"/>
                  <a:pt x="18474" y="7881"/>
                </a:cubicBezTo>
                <a:cubicBezTo>
                  <a:pt x="21600" y="9049"/>
                  <a:pt x="21600" y="9341"/>
                  <a:pt x="21600" y="9632"/>
                </a:cubicBezTo>
                <a:cubicBezTo>
                  <a:pt x="21600" y="11968"/>
                  <a:pt x="21600" y="11968"/>
                  <a:pt x="21600" y="11968"/>
                </a:cubicBezTo>
                <a:cubicBezTo>
                  <a:pt x="21600" y="12259"/>
                  <a:pt x="21600" y="12259"/>
                  <a:pt x="18474" y="13427"/>
                </a:cubicBezTo>
                <a:close/>
                <a:moveTo>
                  <a:pt x="10800" y="7005"/>
                </a:moveTo>
                <a:cubicBezTo>
                  <a:pt x="8811" y="7005"/>
                  <a:pt x="7105" y="8465"/>
                  <a:pt x="7105" y="10800"/>
                </a:cubicBezTo>
                <a:cubicBezTo>
                  <a:pt x="7105" y="12843"/>
                  <a:pt x="8811" y="14595"/>
                  <a:pt x="10800" y="14595"/>
                </a:cubicBezTo>
                <a:cubicBezTo>
                  <a:pt x="12789" y="14595"/>
                  <a:pt x="14495" y="12843"/>
                  <a:pt x="14495" y="10800"/>
                </a:cubicBezTo>
                <a:cubicBezTo>
                  <a:pt x="14495" y="8465"/>
                  <a:pt x="12789" y="7005"/>
                  <a:pt x="10800" y="7005"/>
                </a:cubicBezTo>
                <a:close/>
                <a:moveTo>
                  <a:pt x="10800" y="7005"/>
                </a:moveTo>
                <a:cubicBezTo>
                  <a:pt x="10800" y="7005"/>
                  <a:pt x="10800" y="7005"/>
                  <a:pt x="10800" y="7005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3" name="Shape 1971"/>
          <p:cNvSpPr/>
          <p:nvPr/>
        </p:nvSpPr>
        <p:spPr>
          <a:xfrm rot="13320717">
            <a:off x="748562" y="4731426"/>
            <a:ext cx="1274012" cy="962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409" extrusionOk="0">
                <a:moveTo>
                  <a:pt x="19973" y="12227"/>
                </a:moveTo>
                <a:cubicBezTo>
                  <a:pt x="20748" y="11897"/>
                  <a:pt x="21541" y="12722"/>
                  <a:pt x="21479" y="13792"/>
                </a:cubicBezTo>
                <a:cubicBezTo>
                  <a:pt x="21424" y="14733"/>
                  <a:pt x="20720" y="15365"/>
                  <a:pt x="19973" y="15356"/>
                </a:cubicBezTo>
                <a:cubicBezTo>
                  <a:pt x="19919" y="15356"/>
                  <a:pt x="19919" y="15356"/>
                  <a:pt x="19919" y="15356"/>
                </a:cubicBezTo>
                <a:cubicBezTo>
                  <a:pt x="19919" y="16155"/>
                  <a:pt x="19919" y="16673"/>
                  <a:pt x="19919" y="17052"/>
                </a:cubicBezTo>
                <a:cubicBezTo>
                  <a:pt x="19919" y="17453"/>
                  <a:pt x="19919" y="17795"/>
                  <a:pt x="19919" y="18138"/>
                </a:cubicBezTo>
                <a:cubicBezTo>
                  <a:pt x="19946" y="18138"/>
                  <a:pt x="19959" y="18138"/>
                  <a:pt x="19966" y="18138"/>
                </a:cubicBezTo>
                <a:cubicBezTo>
                  <a:pt x="19973" y="18138"/>
                  <a:pt x="19973" y="18138"/>
                  <a:pt x="19973" y="18138"/>
                </a:cubicBezTo>
                <a:cubicBezTo>
                  <a:pt x="20749" y="17821"/>
                  <a:pt x="21527" y="18633"/>
                  <a:pt x="21479" y="19702"/>
                </a:cubicBezTo>
                <a:cubicBezTo>
                  <a:pt x="21435" y="20670"/>
                  <a:pt x="20720" y="21346"/>
                  <a:pt x="19973" y="21267"/>
                </a:cubicBezTo>
                <a:cubicBezTo>
                  <a:pt x="18991" y="21163"/>
                  <a:pt x="18935" y="21275"/>
                  <a:pt x="18893" y="21267"/>
                </a:cubicBezTo>
                <a:cubicBezTo>
                  <a:pt x="18741" y="21365"/>
                  <a:pt x="18573" y="21410"/>
                  <a:pt x="18407" y="21409"/>
                </a:cubicBezTo>
                <a:cubicBezTo>
                  <a:pt x="17934" y="21406"/>
                  <a:pt x="17514" y="21081"/>
                  <a:pt x="17102" y="20780"/>
                </a:cubicBezTo>
                <a:cubicBezTo>
                  <a:pt x="12679" y="17552"/>
                  <a:pt x="7268" y="17793"/>
                  <a:pt x="3021" y="21409"/>
                </a:cubicBezTo>
                <a:cubicBezTo>
                  <a:pt x="2940" y="21409"/>
                  <a:pt x="2859" y="21391"/>
                  <a:pt x="2785" y="21364"/>
                </a:cubicBezTo>
                <a:cubicBezTo>
                  <a:pt x="2710" y="21338"/>
                  <a:pt x="2643" y="21302"/>
                  <a:pt x="2589" y="21267"/>
                </a:cubicBezTo>
                <a:cubicBezTo>
                  <a:pt x="2049" y="21267"/>
                  <a:pt x="1779" y="21267"/>
                  <a:pt x="1644" y="21267"/>
                </a:cubicBezTo>
                <a:cubicBezTo>
                  <a:pt x="1509" y="21267"/>
                  <a:pt x="1509" y="21267"/>
                  <a:pt x="1509" y="21267"/>
                </a:cubicBezTo>
                <a:cubicBezTo>
                  <a:pt x="734" y="21597"/>
                  <a:pt x="-59" y="20772"/>
                  <a:pt x="3" y="19702"/>
                </a:cubicBezTo>
                <a:cubicBezTo>
                  <a:pt x="58" y="18761"/>
                  <a:pt x="762" y="18129"/>
                  <a:pt x="1509" y="18138"/>
                </a:cubicBezTo>
                <a:cubicBezTo>
                  <a:pt x="1563" y="18138"/>
                  <a:pt x="1563" y="18138"/>
                  <a:pt x="1563" y="18138"/>
                </a:cubicBezTo>
                <a:cubicBezTo>
                  <a:pt x="1563" y="16676"/>
                  <a:pt x="1563" y="15912"/>
                  <a:pt x="1563" y="15499"/>
                </a:cubicBezTo>
                <a:cubicBezTo>
                  <a:pt x="1563" y="15359"/>
                  <a:pt x="1563" y="15358"/>
                  <a:pt x="1563" y="15356"/>
                </a:cubicBezTo>
                <a:cubicBezTo>
                  <a:pt x="1536" y="15356"/>
                  <a:pt x="1523" y="15356"/>
                  <a:pt x="1516" y="15356"/>
                </a:cubicBezTo>
                <a:cubicBezTo>
                  <a:pt x="1509" y="15356"/>
                  <a:pt x="1509" y="15356"/>
                  <a:pt x="1509" y="15356"/>
                </a:cubicBezTo>
                <a:cubicBezTo>
                  <a:pt x="734" y="15687"/>
                  <a:pt x="-59" y="14862"/>
                  <a:pt x="3" y="13792"/>
                </a:cubicBezTo>
                <a:cubicBezTo>
                  <a:pt x="58" y="12851"/>
                  <a:pt x="762" y="12219"/>
                  <a:pt x="1509" y="12227"/>
                </a:cubicBezTo>
                <a:cubicBezTo>
                  <a:pt x="1563" y="12228"/>
                  <a:pt x="1563" y="12227"/>
                  <a:pt x="1563" y="12227"/>
                </a:cubicBezTo>
                <a:cubicBezTo>
                  <a:pt x="1563" y="10765"/>
                  <a:pt x="1563" y="10002"/>
                  <a:pt x="1563" y="9588"/>
                </a:cubicBezTo>
                <a:cubicBezTo>
                  <a:pt x="1563" y="9449"/>
                  <a:pt x="1563" y="9447"/>
                  <a:pt x="1563" y="9446"/>
                </a:cubicBezTo>
                <a:cubicBezTo>
                  <a:pt x="1536" y="9446"/>
                  <a:pt x="1523" y="9446"/>
                  <a:pt x="1516" y="9446"/>
                </a:cubicBezTo>
                <a:cubicBezTo>
                  <a:pt x="1509" y="9446"/>
                  <a:pt x="1509" y="9446"/>
                  <a:pt x="1509" y="9446"/>
                </a:cubicBezTo>
                <a:cubicBezTo>
                  <a:pt x="734" y="9777"/>
                  <a:pt x="-59" y="8952"/>
                  <a:pt x="3" y="7882"/>
                </a:cubicBezTo>
                <a:cubicBezTo>
                  <a:pt x="58" y="6941"/>
                  <a:pt x="762" y="6309"/>
                  <a:pt x="1509" y="6317"/>
                </a:cubicBezTo>
                <a:cubicBezTo>
                  <a:pt x="1563" y="6318"/>
                  <a:pt x="1563" y="6317"/>
                  <a:pt x="1563" y="6317"/>
                </a:cubicBezTo>
                <a:cubicBezTo>
                  <a:pt x="1563" y="5966"/>
                  <a:pt x="1563" y="5777"/>
                  <a:pt x="1563" y="5669"/>
                </a:cubicBezTo>
                <a:cubicBezTo>
                  <a:pt x="1563" y="5513"/>
                  <a:pt x="1563" y="5511"/>
                  <a:pt x="1563" y="5509"/>
                </a:cubicBezTo>
                <a:cubicBezTo>
                  <a:pt x="1563" y="5011"/>
                  <a:pt x="1725" y="4531"/>
                  <a:pt x="1988" y="4176"/>
                </a:cubicBezTo>
                <a:cubicBezTo>
                  <a:pt x="2251" y="3820"/>
                  <a:pt x="2616" y="3589"/>
                  <a:pt x="3021" y="3589"/>
                </a:cubicBezTo>
                <a:cubicBezTo>
                  <a:pt x="3404" y="3108"/>
                  <a:pt x="7814" y="-2"/>
                  <a:pt x="9553" y="0"/>
                </a:cubicBezTo>
                <a:cubicBezTo>
                  <a:pt x="10145" y="1"/>
                  <a:pt x="10470" y="0"/>
                  <a:pt x="10633" y="0"/>
                </a:cubicBezTo>
                <a:cubicBezTo>
                  <a:pt x="10687" y="0"/>
                  <a:pt x="10687" y="0"/>
                  <a:pt x="10741" y="0"/>
                </a:cubicBezTo>
                <a:cubicBezTo>
                  <a:pt x="10795" y="0"/>
                  <a:pt x="10795" y="0"/>
                  <a:pt x="10795" y="0"/>
                </a:cubicBezTo>
                <a:cubicBezTo>
                  <a:pt x="10962" y="3"/>
                  <a:pt x="11341" y="1"/>
                  <a:pt x="11929" y="0"/>
                </a:cubicBezTo>
                <a:cubicBezTo>
                  <a:pt x="13629" y="-3"/>
                  <a:pt x="18019" y="3122"/>
                  <a:pt x="18407" y="3589"/>
                </a:cubicBezTo>
                <a:cubicBezTo>
                  <a:pt x="19225" y="3537"/>
                  <a:pt x="19956" y="4496"/>
                  <a:pt x="19919" y="5509"/>
                </a:cubicBezTo>
                <a:cubicBezTo>
                  <a:pt x="19893" y="6215"/>
                  <a:pt x="19925" y="6270"/>
                  <a:pt x="19919" y="6317"/>
                </a:cubicBezTo>
                <a:cubicBezTo>
                  <a:pt x="19946" y="6317"/>
                  <a:pt x="19959" y="6317"/>
                  <a:pt x="19966" y="6317"/>
                </a:cubicBezTo>
                <a:cubicBezTo>
                  <a:pt x="19973" y="6317"/>
                  <a:pt x="19973" y="6317"/>
                  <a:pt x="19973" y="6317"/>
                </a:cubicBezTo>
                <a:cubicBezTo>
                  <a:pt x="20748" y="5987"/>
                  <a:pt x="21541" y="6812"/>
                  <a:pt x="21479" y="7882"/>
                </a:cubicBezTo>
                <a:cubicBezTo>
                  <a:pt x="21424" y="8823"/>
                  <a:pt x="20720" y="9455"/>
                  <a:pt x="19973" y="9446"/>
                </a:cubicBezTo>
                <a:cubicBezTo>
                  <a:pt x="19919" y="9446"/>
                  <a:pt x="19919" y="9446"/>
                  <a:pt x="19919" y="9446"/>
                </a:cubicBezTo>
                <a:cubicBezTo>
                  <a:pt x="19919" y="10908"/>
                  <a:pt x="19919" y="11672"/>
                  <a:pt x="19919" y="12085"/>
                </a:cubicBezTo>
                <a:cubicBezTo>
                  <a:pt x="19919" y="12225"/>
                  <a:pt x="19919" y="12226"/>
                  <a:pt x="19919" y="12227"/>
                </a:cubicBezTo>
                <a:lnTo>
                  <a:pt x="19973" y="1222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4" name="Shape 1972"/>
          <p:cNvSpPr/>
          <p:nvPr/>
        </p:nvSpPr>
        <p:spPr>
          <a:xfrm rot="13320717">
            <a:off x="2392988" y="3212560"/>
            <a:ext cx="565482" cy="562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600" extrusionOk="0">
                <a:moveTo>
                  <a:pt x="18491" y="7950"/>
                </a:moveTo>
                <a:cubicBezTo>
                  <a:pt x="18739" y="8861"/>
                  <a:pt x="18739" y="8861"/>
                  <a:pt x="18739" y="8861"/>
                </a:cubicBezTo>
                <a:cubicBezTo>
                  <a:pt x="21521" y="10273"/>
                  <a:pt x="21472" y="10383"/>
                  <a:pt x="21432" y="10764"/>
                </a:cubicBezTo>
                <a:cubicBezTo>
                  <a:pt x="21161" y="13006"/>
                  <a:pt x="21161" y="13006"/>
                  <a:pt x="21161" y="13006"/>
                </a:cubicBezTo>
                <a:cubicBezTo>
                  <a:pt x="21179" y="13200"/>
                  <a:pt x="21179" y="13200"/>
                  <a:pt x="21179" y="13200"/>
                </a:cubicBezTo>
                <a:cubicBezTo>
                  <a:pt x="21012" y="13337"/>
                  <a:pt x="21012" y="13337"/>
                  <a:pt x="21012" y="13337"/>
                </a:cubicBezTo>
                <a:cubicBezTo>
                  <a:pt x="20929" y="13405"/>
                  <a:pt x="20721" y="13575"/>
                  <a:pt x="18102" y="14259"/>
                </a:cubicBezTo>
                <a:cubicBezTo>
                  <a:pt x="17630" y="15133"/>
                  <a:pt x="17630" y="15133"/>
                  <a:pt x="17630" y="15133"/>
                </a:cubicBezTo>
                <a:cubicBezTo>
                  <a:pt x="18541" y="18078"/>
                  <a:pt x="18458" y="18146"/>
                  <a:pt x="18167" y="18384"/>
                </a:cubicBezTo>
                <a:cubicBezTo>
                  <a:pt x="16421" y="19815"/>
                  <a:pt x="16421" y="19815"/>
                  <a:pt x="16421" y="19815"/>
                </a:cubicBezTo>
                <a:cubicBezTo>
                  <a:pt x="16171" y="20020"/>
                  <a:pt x="16047" y="20122"/>
                  <a:pt x="13431" y="18574"/>
                </a:cubicBezTo>
                <a:cubicBezTo>
                  <a:pt x="12488" y="18859"/>
                  <a:pt x="12488" y="18859"/>
                  <a:pt x="12488" y="18859"/>
                </a:cubicBezTo>
                <a:cubicBezTo>
                  <a:pt x="11679" y="20428"/>
                  <a:pt x="11132" y="21293"/>
                  <a:pt x="10924" y="21464"/>
                </a:cubicBezTo>
                <a:cubicBezTo>
                  <a:pt x="10758" y="21600"/>
                  <a:pt x="10758" y="21600"/>
                  <a:pt x="10758" y="21600"/>
                </a:cubicBezTo>
                <a:cubicBezTo>
                  <a:pt x="8384" y="21386"/>
                  <a:pt x="8384" y="21386"/>
                  <a:pt x="8384" y="21386"/>
                </a:cubicBezTo>
                <a:cubicBezTo>
                  <a:pt x="8008" y="21346"/>
                  <a:pt x="7857" y="21330"/>
                  <a:pt x="7146" y="18291"/>
                </a:cubicBezTo>
                <a:cubicBezTo>
                  <a:pt x="6317" y="17857"/>
                  <a:pt x="6317" y="17857"/>
                  <a:pt x="6317" y="17857"/>
                </a:cubicBezTo>
                <a:cubicBezTo>
                  <a:pt x="3323" y="18847"/>
                  <a:pt x="3256" y="18763"/>
                  <a:pt x="3020" y="18469"/>
                </a:cubicBezTo>
                <a:cubicBezTo>
                  <a:pt x="1640" y="16744"/>
                  <a:pt x="1640" y="16744"/>
                  <a:pt x="1640" y="16744"/>
                </a:cubicBezTo>
                <a:cubicBezTo>
                  <a:pt x="1404" y="16450"/>
                  <a:pt x="1337" y="16365"/>
                  <a:pt x="2951" y="13650"/>
                </a:cubicBezTo>
                <a:cubicBezTo>
                  <a:pt x="2703" y="12739"/>
                  <a:pt x="2703" y="12739"/>
                  <a:pt x="2703" y="12739"/>
                </a:cubicBezTo>
                <a:cubicBezTo>
                  <a:pt x="-79" y="11327"/>
                  <a:pt x="-30" y="11217"/>
                  <a:pt x="10" y="10836"/>
                </a:cubicBezTo>
                <a:cubicBezTo>
                  <a:pt x="281" y="8594"/>
                  <a:pt x="281" y="8594"/>
                  <a:pt x="281" y="8594"/>
                </a:cubicBezTo>
                <a:cubicBezTo>
                  <a:pt x="263" y="8400"/>
                  <a:pt x="263" y="8400"/>
                  <a:pt x="263" y="8400"/>
                </a:cubicBezTo>
                <a:cubicBezTo>
                  <a:pt x="430" y="8263"/>
                  <a:pt x="430" y="8263"/>
                  <a:pt x="430" y="8263"/>
                </a:cubicBezTo>
                <a:cubicBezTo>
                  <a:pt x="513" y="8195"/>
                  <a:pt x="721" y="8025"/>
                  <a:pt x="3340" y="7341"/>
                </a:cubicBezTo>
                <a:cubicBezTo>
                  <a:pt x="3812" y="6467"/>
                  <a:pt x="3812" y="6467"/>
                  <a:pt x="3812" y="6467"/>
                </a:cubicBezTo>
                <a:cubicBezTo>
                  <a:pt x="2867" y="3480"/>
                  <a:pt x="2950" y="3412"/>
                  <a:pt x="3241" y="3174"/>
                </a:cubicBezTo>
                <a:cubicBezTo>
                  <a:pt x="4987" y="1743"/>
                  <a:pt x="4987" y="1743"/>
                  <a:pt x="4987" y="1743"/>
                </a:cubicBezTo>
                <a:cubicBezTo>
                  <a:pt x="5279" y="1504"/>
                  <a:pt x="5362" y="1436"/>
                  <a:pt x="8011" y="3026"/>
                </a:cubicBezTo>
                <a:cubicBezTo>
                  <a:pt x="8954" y="2741"/>
                  <a:pt x="8954" y="2741"/>
                  <a:pt x="8954" y="2741"/>
                </a:cubicBezTo>
                <a:cubicBezTo>
                  <a:pt x="9763" y="1172"/>
                  <a:pt x="10310" y="307"/>
                  <a:pt x="10518" y="136"/>
                </a:cubicBezTo>
                <a:cubicBezTo>
                  <a:pt x="10684" y="0"/>
                  <a:pt x="10684" y="0"/>
                  <a:pt x="10684" y="0"/>
                </a:cubicBezTo>
                <a:cubicBezTo>
                  <a:pt x="13100" y="180"/>
                  <a:pt x="13100" y="180"/>
                  <a:pt x="13100" y="180"/>
                </a:cubicBezTo>
                <a:cubicBezTo>
                  <a:pt x="13434" y="254"/>
                  <a:pt x="13585" y="270"/>
                  <a:pt x="14296" y="3309"/>
                </a:cubicBezTo>
                <a:cubicBezTo>
                  <a:pt x="15125" y="3743"/>
                  <a:pt x="15125" y="3743"/>
                  <a:pt x="15125" y="3743"/>
                </a:cubicBezTo>
                <a:cubicBezTo>
                  <a:pt x="18119" y="2753"/>
                  <a:pt x="18186" y="2837"/>
                  <a:pt x="18422" y="3131"/>
                </a:cubicBezTo>
                <a:cubicBezTo>
                  <a:pt x="19802" y="4856"/>
                  <a:pt x="19802" y="4856"/>
                  <a:pt x="19802" y="4856"/>
                </a:cubicBezTo>
                <a:cubicBezTo>
                  <a:pt x="20038" y="5150"/>
                  <a:pt x="20105" y="5235"/>
                  <a:pt x="18491" y="7950"/>
                </a:cubicBezTo>
                <a:close/>
                <a:moveTo>
                  <a:pt x="8415" y="7919"/>
                </a:moveTo>
                <a:cubicBezTo>
                  <a:pt x="6794" y="9247"/>
                  <a:pt x="6514" y="11566"/>
                  <a:pt x="7827" y="13206"/>
                </a:cubicBezTo>
                <a:cubicBezTo>
                  <a:pt x="9106" y="14804"/>
                  <a:pt x="11405" y="15010"/>
                  <a:pt x="13027" y="13681"/>
                </a:cubicBezTo>
                <a:cubicBezTo>
                  <a:pt x="14648" y="12353"/>
                  <a:pt x="14928" y="10034"/>
                  <a:pt x="13648" y="8436"/>
                </a:cubicBezTo>
                <a:cubicBezTo>
                  <a:pt x="12336" y="6796"/>
                  <a:pt x="10037" y="6590"/>
                  <a:pt x="8415" y="7919"/>
                </a:cubicBezTo>
                <a:close/>
                <a:moveTo>
                  <a:pt x="8415" y="7919"/>
                </a:moveTo>
                <a:cubicBezTo>
                  <a:pt x="8415" y="7919"/>
                  <a:pt x="8415" y="7919"/>
                  <a:pt x="8415" y="7919"/>
                </a:cubicBez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5" name="Shape 1973"/>
          <p:cNvSpPr/>
          <p:nvPr/>
        </p:nvSpPr>
        <p:spPr>
          <a:xfrm rot="13320717">
            <a:off x="2857541" y="2924946"/>
            <a:ext cx="350839" cy="345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35" y="13725"/>
                </a:moveTo>
                <a:cubicBezTo>
                  <a:pt x="18294" y="14625"/>
                  <a:pt x="18294" y="14625"/>
                  <a:pt x="18294" y="14625"/>
                </a:cubicBezTo>
                <a:cubicBezTo>
                  <a:pt x="19616" y="17325"/>
                  <a:pt x="19396" y="17550"/>
                  <a:pt x="19176" y="17775"/>
                </a:cubicBezTo>
                <a:cubicBezTo>
                  <a:pt x="17633" y="19350"/>
                  <a:pt x="17633" y="19350"/>
                  <a:pt x="17633" y="19350"/>
                </a:cubicBezTo>
                <a:cubicBezTo>
                  <a:pt x="17412" y="19575"/>
                  <a:pt x="17412" y="19575"/>
                  <a:pt x="17412" y="19575"/>
                </a:cubicBezTo>
                <a:cubicBezTo>
                  <a:pt x="17192" y="19575"/>
                  <a:pt x="17192" y="19575"/>
                  <a:pt x="17192" y="19575"/>
                </a:cubicBezTo>
                <a:cubicBezTo>
                  <a:pt x="17192" y="19575"/>
                  <a:pt x="16971" y="19575"/>
                  <a:pt x="14327" y="18450"/>
                </a:cubicBezTo>
                <a:cubicBezTo>
                  <a:pt x="13445" y="18675"/>
                  <a:pt x="13445" y="18675"/>
                  <a:pt x="13445" y="18675"/>
                </a:cubicBezTo>
                <a:cubicBezTo>
                  <a:pt x="12343" y="21600"/>
                  <a:pt x="12343" y="21600"/>
                  <a:pt x="11902" y="21600"/>
                </a:cubicBezTo>
                <a:cubicBezTo>
                  <a:pt x="9698" y="21600"/>
                  <a:pt x="9698" y="21600"/>
                  <a:pt x="9698" y="21600"/>
                </a:cubicBezTo>
                <a:cubicBezTo>
                  <a:pt x="9257" y="21600"/>
                  <a:pt x="9257" y="21600"/>
                  <a:pt x="8155" y="18675"/>
                </a:cubicBezTo>
                <a:cubicBezTo>
                  <a:pt x="7273" y="18450"/>
                  <a:pt x="7273" y="18450"/>
                  <a:pt x="7273" y="18450"/>
                </a:cubicBezTo>
                <a:cubicBezTo>
                  <a:pt x="5510" y="19125"/>
                  <a:pt x="4629" y="19350"/>
                  <a:pt x="4408" y="19350"/>
                </a:cubicBezTo>
                <a:cubicBezTo>
                  <a:pt x="4188" y="19350"/>
                  <a:pt x="4188" y="19350"/>
                  <a:pt x="4188" y="19350"/>
                </a:cubicBezTo>
                <a:cubicBezTo>
                  <a:pt x="2424" y="17775"/>
                  <a:pt x="2424" y="17775"/>
                  <a:pt x="2424" y="17775"/>
                </a:cubicBezTo>
                <a:cubicBezTo>
                  <a:pt x="2204" y="17550"/>
                  <a:pt x="1984" y="17325"/>
                  <a:pt x="3306" y="14400"/>
                </a:cubicBezTo>
                <a:cubicBezTo>
                  <a:pt x="2865" y="13500"/>
                  <a:pt x="2865" y="13500"/>
                  <a:pt x="2865" y="13500"/>
                </a:cubicBezTo>
                <a:cubicBezTo>
                  <a:pt x="0" y="12375"/>
                  <a:pt x="0" y="12375"/>
                  <a:pt x="0" y="11925"/>
                </a:cubicBezTo>
                <a:cubicBezTo>
                  <a:pt x="0" y="9675"/>
                  <a:pt x="0" y="9675"/>
                  <a:pt x="0" y="9675"/>
                </a:cubicBezTo>
                <a:cubicBezTo>
                  <a:pt x="0" y="9450"/>
                  <a:pt x="0" y="9225"/>
                  <a:pt x="3086" y="8100"/>
                </a:cubicBezTo>
                <a:cubicBezTo>
                  <a:pt x="3306" y="7200"/>
                  <a:pt x="3306" y="7200"/>
                  <a:pt x="3306" y="7200"/>
                </a:cubicBezTo>
                <a:cubicBezTo>
                  <a:pt x="1984" y="4275"/>
                  <a:pt x="2204" y="4275"/>
                  <a:pt x="2424" y="4050"/>
                </a:cubicBezTo>
                <a:cubicBezTo>
                  <a:pt x="3967" y="2475"/>
                  <a:pt x="3967" y="2475"/>
                  <a:pt x="3967" y="2475"/>
                </a:cubicBezTo>
                <a:cubicBezTo>
                  <a:pt x="4188" y="2250"/>
                  <a:pt x="4188" y="2250"/>
                  <a:pt x="4188" y="2250"/>
                </a:cubicBezTo>
                <a:cubicBezTo>
                  <a:pt x="4408" y="2250"/>
                  <a:pt x="4408" y="2250"/>
                  <a:pt x="4408" y="2250"/>
                </a:cubicBezTo>
                <a:cubicBezTo>
                  <a:pt x="4408" y="2250"/>
                  <a:pt x="4849" y="2250"/>
                  <a:pt x="7273" y="3375"/>
                </a:cubicBezTo>
                <a:cubicBezTo>
                  <a:pt x="8155" y="3150"/>
                  <a:pt x="8155" y="3150"/>
                  <a:pt x="8155" y="3150"/>
                </a:cubicBezTo>
                <a:cubicBezTo>
                  <a:pt x="9257" y="0"/>
                  <a:pt x="9478" y="0"/>
                  <a:pt x="9698" y="0"/>
                </a:cubicBezTo>
                <a:cubicBezTo>
                  <a:pt x="11902" y="0"/>
                  <a:pt x="11902" y="0"/>
                  <a:pt x="11902" y="0"/>
                </a:cubicBezTo>
                <a:cubicBezTo>
                  <a:pt x="12343" y="0"/>
                  <a:pt x="12563" y="0"/>
                  <a:pt x="13445" y="3150"/>
                </a:cubicBezTo>
                <a:cubicBezTo>
                  <a:pt x="14547" y="3375"/>
                  <a:pt x="14547" y="3375"/>
                  <a:pt x="14547" y="3375"/>
                </a:cubicBezTo>
                <a:cubicBezTo>
                  <a:pt x="16090" y="2700"/>
                  <a:pt x="16971" y="2250"/>
                  <a:pt x="17412" y="2250"/>
                </a:cubicBezTo>
                <a:cubicBezTo>
                  <a:pt x="17633" y="2250"/>
                  <a:pt x="17633" y="2250"/>
                  <a:pt x="17633" y="2250"/>
                </a:cubicBezTo>
                <a:cubicBezTo>
                  <a:pt x="19176" y="4050"/>
                  <a:pt x="19176" y="4050"/>
                  <a:pt x="19176" y="4050"/>
                </a:cubicBezTo>
                <a:cubicBezTo>
                  <a:pt x="19616" y="4275"/>
                  <a:pt x="19616" y="4500"/>
                  <a:pt x="18294" y="7200"/>
                </a:cubicBezTo>
                <a:cubicBezTo>
                  <a:pt x="18735" y="8100"/>
                  <a:pt x="18735" y="8100"/>
                  <a:pt x="18735" y="8100"/>
                </a:cubicBezTo>
                <a:cubicBezTo>
                  <a:pt x="21600" y="9225"/>
                  <a:pt x="21600" y="9450"/>
                  <a:pt x="21600" y="9900"/>
                </a:cubicBezTo>
                <a:cubicBezTo>
                  <a:pt x="21600" y="12150"/>
                  <a:pt x="21600" y="12150"/>
                  <a:pt x="21600" y="12150"/>
                </a:cubicBezTo>
                <a:cubicBezTo>
                  <a:pt x="21600" y="12375"/>
                  <a:pt x="21600" y="12600"/>
                  <a:pt x="18735" y="13725"/>
                </a:cubicBezTo>
                <a:close/>
                <a:moveTo>
                  <a:pt x="10800" y="7200"/>
                </a:moveTo>
                <a:cubicBezTo>
                  <a:pt x="8816" y="7200"/>
                  <a:pt x="7053" y="8775"/>
                  <a:pt x="7053" y="10800"/>
                </a:cubicBezTo>
                <a:cubicBezTo>
                  <a:pt x="7053" y="13050"/>
                  <a:pt x="8816" y="14625"/>
                  <a:pt x="10800" y="14625"/>
                </a:cubicBezTo>
                <a:cubicBezTo>
                  <a:pt x="12784" y="14625"/>
                  <a:pt x="14547" y="13050"/>
                  <a:pt x="14547" y="10800"/>
                </a:cubicBezTo>
                <a:cubicBezTo>
                  <a:pt x="14547" y="8775"/>
                  <a:pt x="12784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6" name="Shape 1974"/>
          <p:cNvSpPr/>
          <p:nvPr/>
        </p:nvSpPr>
        <p:spPr>
          <a:xfrm rot="13320717">
            <a:off x="2012568" y="3229313"/>
            <a:ext cx="350839" cy="345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35" y="13725"/>
                </a:moveTo>
                <a:cubicBezTo>
                  <a:pt x="18294" y="14625"/>
                  <a:pt x="18294" y="14625"/>
                  <a:pt x="18294" y="14625"/>
                </a:cubicBezTo>
                <a:cubicBezTo>
                  <a:pt x="19616" y="17325"/>
                  <a:pt x="19396" y="17550"/>
                  <a:pt x="19176" y="17775"/>
                </a:cubicBezTo>
                <a:cubicBezTo>
                  <a:pt x="17633" y="19350"/>
                  <a:pt x="17633" y="19350"/>
                  <a:pt x="17633" y="19350"/>
                </a:cubicBezTo>
                <a:cubicBezTo>
                  <a:pt x="17412" y="19575"/>
                  <a:pt x="17412" y="19575"/>
                  <a:pt x="17412" y="19575"/>
                </a:cubicBezTo>
                <a:cubicBezTo>
                  <a:pt x="17192" y="19575"/>
                  <a:pt x="17192" y="19575"/>
                  <a:pt x="17192" y="19575"/>
                </a:cubicBezTo>
                <a:cubicBezTo>
                  <a:pt x="17192" y="19575"/>
                  <a:pt x="16971" y="19575"/>
                  <a:pt x="14327" y="18450"/>
                </a:cubicBezTo>
                <a:cubicBezTo>
                  <a:pt x="13445" y="18675"/>
                  <a:pt x="13445" y="18675"/>
                  <a:pt x="13445" y="18675"/>
                </a:cubicBezTo>
                <a:cubicBezTo>
                  <a:pt x="12343" y="21600"/>
                  <a:pt x="12343" y="21600"/>
                  <a:pt x="11902" y="21600"/>
                </a:cubicBezTo>
                <a:cubicBezTo>
                  <a:pt x="9698" y="21600"/>
                  <a:pt x="9698" y="21600"/>
                  <a:pt x="9698" y="21600"/>
                </a:cubicBezTo>
                <a:cubicBezTo>
                  <a:pt x="9257" y="21600"/>
                  <a:pt x="9257" y="21600"/>
                  <a:pt x="8155" y="18675"/>
                </a:cubicBezTo>
                <a:cubicBezTo>
                  <a:pt x="7273" y="18450"/>
                  <a:pt x="7273" y="18450"/>
                  <a:pt x="7273" y="18450"/>
                </a:cubicBezTo>
                <a:cubicBezTo>
                  <a:pt x="5510" y="19125"/>
                  <a:pt x="4629" y="19350"/>
                  <a:pt x="4408" y="19350"/>
                </a:cubicBezTo>
                <a:cubicBezTo>
                  <a:pt x="4188" y="19350"/>
                  <a:pt x="4188" y="19350"/>
                  <a:pt x="4188" y="19350"/>
                </a:cubicBezTo>
                <a:cubicBezTo>
                  <a:pt x="2424" y="17775"/>
                  <a:pt x="2424" y="17775"/>
                  <a:pt x="2424" y="17775"/>
                </a:cubicBezTo>
                <a:cubicBezTo>
                  <a:pt x="2204" y="17550"/>
                  <a:pt x="1984" y="17325"/>
                  <a:pt x="3306" y="14400"/>
                </a:cubicBezTo>
                <a:cubicBezTo>
                  <a:pt x="2865" y="13500"/>
                  <a:pt x="2865" y="13500"/>
                  <a:pt x="2865" y="13500"/>
                </a:cubicBezTo>
                <a:cubicBezTo>
                  <a:pt x="0" y="12375"/>
                  <a:pt x="0" y="12375"/>
                  <a:pt x="0" y="11925"/>
                </a:cubicBezTo>
                <a:cubicBezTo>
                  <a:pt x="0" y="9675"/>
                  <a:pt x="0" y="9675"/>
                  <a:pt x="0" y="9675"/>
                </a:cubicBezTo>
                <a:cubicBezTo>
                  <a:pt x="0" y="9450"/>
                  <a:pt x="0" y="9225"/>
                  <a:pt x="3086" y="8100"/>
                </a:cubicBezTo>
                <a:cubicBezTo>
                  <a:pt x="3306" y="7200"/>
                  <a:pt x="3306" y="7200"/>
                  <a:pt x="3306" y="7200"/>
                </a:cubicBezTo>
                <a:cubicBezTo>
                  <a:pt x="1984" y="4275"/>
                  <a:pt x="2204" y="4275"/>
                  <a:pt x="2424" y="4050"/>
                </a:cubicBezTo>
                <a:cubicBezTo>
                  <a:pt x="3967" y="2475"/>
                  <a:pt x="3967" y="2475"/>
                  <a:pt x="3967" y="2475"/>
                </a:cubicBezTo>
                <a:cubicBezTo>
                  <a:pt x="4188" y="2250"/>
                  <a:pt x="4188" y="2250"/>
                  <a:pt x="4188" y="2250"/>
                </a:cubicBezTo>
                <a:cubicBezTo>
                  <a:pt x="4408" y="2250"/>
                  <a:pt x="4408" y="2250"/>
                  <a:pt x="4408" y="2250"/>
                </a:cubicBezTo>
                <a:cubicBezTo>
                  <a:pt x="4408" y="2250"/>
                  <a:pt x="4849" y="2250"/>
                  <a:pt x="7273" y="3375"/>
                </a:cubicBezTo>
                <a:cubicBezTo>
                  <a:pt x="8155" y="3150"/>
                  <a:pt x="8155" y="3150"/>
                  <a:pt x="8155" y="3150"/>
                </a:cubicBezTo>
                <a:cubicBezTo>
                  <a:pt x="9257" y="0"/>
                  <a:pt x="9478" y="0"/>
                  <a:pt x="9698" y="0"/>
                </a:cubicBezTo>
                <a:cubicBezTo>
                  <a:pt x="11902" y="0"/>
                  <a:pt x="11902" y="0"/>
                  <a:pt x="11902" y="0"/>
                </a:cubicBezTo>
                <a:cubicBezTo>
                  <a:pt x="12343" y="0"/>
                  <a:pt x="12563" y="0"/>
                  <a:pt x="13445" y="3150"/>
                </a:cubicBezTo>
                <a:cubicBezTo>
                  <a:pt x="14547" y="3375"/>
                  <a:pt x="14547" y="3375"/>
                  <a:pt x="14547" y="3375"/>
                </a:cubicBezTo>
                <a:cubicBezTo>
                  <a:pt x="16090" y="2700"/>
                  <a:pt x="16971" y="2250"/>
                  <a:pt x="17412" y="2250"/>
                </a:cubicBezTo>
                <a:cubicBezTo>
                  <a:pt x="17633" y="2250"/>
                  <a:pt x="17633" y="2250"/>
                  <a:pt x="17633" y="2250"/>
                </a:cubicBezTo>
                <a:cubicBezTo>
                  <a:pt x="19176" y="4050"/>
                  <a:pt x="19176" y="4050"/>
                  <a:pt x="19176" y="4050"/>
                </a:cubicBezTo>
                <a:cubicBezTo>
                  <a:pt x="19616" y="4275"/>
                  <a:pt x="19616" y="4500"/>
                  <a:pt x="18294" y="7200"/>
                </a:cubicBezTo>
                <a:cubicBezTo>
                  <a:pt x="18735" y="8100"/>
                  <a:pt x="18735" y="8100"/>
                  <a:pt x="18735" y="8100"/>
                </a:cubicBezTo>
                <a:cubicBezTo>
                  <a:pt x="21600" y="9225"/>
                  <a:pt x="21600" y="9450"/>
                  <a:pt x="21600" y="9900"/>
                </a:cubicBezTo>
                <a:cubicBezTo>
                  <a:pt x="21600" y="12150"/>
                  <a:pt x="21600" y="12150"/>
                  <a:pt x="21600" y="12150"/>
                </a:cubicBezTo>
                <a:cubicBezTo>
                  <a:pt x="21600" y="12375"/>
                  <a:pt x="21600" y="12600"/>
                  <a:pt x="18735" y="13725"/>
                </a:cubicBezTo>
                <a:close/>
                <a:moveTo>
                  <a:pt x="10800" y="7200"/>
                </a:moveTo>
                <a:cubicBezTo>
                  <a:pt x="8816" y="7200"/>
                  <a:pt x="7053" y="8775"/>
                  <a:pt x="7053" y="10800"/>
                </a:cubicBezTo>
                <a:cubicBezTo>
                  <a:pt x="7053" y="13050"/>
                  <a:pt x="8816" y="14625"/>
                  <a:pt x="10800" y="14625"/>
                </a:cubicBezTo>
                <a:cubicBezTo>
                  <a:pt x="12784" y="14625"/>
                  <a:pt x="14547" y="13050"/>
                  <a:pt x="14547" y="10800"/>
                </a:cubicBezTo>
                <a:cubicBezTo>
                  <a:pt x="14547" y="8775"/>
                  <a:pt x="12784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7" name="Shape 1975"/>
          <p:cNvSpPr/>
          <p:nvPr/>
        </p:nvSpPr>
        <p:spPr>
          <a:xfrm rot="13320717">
            <a:off x="1854626" y="2897709"/>
            <a:ext cx="350839" cy="345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35" y="13725"/>
                </a:moveTo>
                <a:cubicBezTo>
                  <a:pt x="18294" y="14625"/>
                  <a:pt x="18294" y="14625"/>
                  <a:pt x="18294" y="14625"/>
                </a:cubicBezTo>
                <a:cubicBezTo>
                  <a:pt x="19616" y="17325"/>
                  <a:pt x="19396" y="17550"/>
                  <a:pt x="19176" y="17775"/>
                </a:cubicBezTo>
                <a:cubicBezTo>
                  <a:pt x="17633" y="19350"/>
                  <a:pt x="17633" y="19350"/>
                  <a:pt x="17633" y="19350"/>
                </a:cubicBezTo>
                <a:cubicBezTo>
                  <a:pt x="17412" y="19575"/>
                  <a:pt x="17412" y="19575"/>
                  <a:pt x="17412" y="19575"/>
                </a:cubicBezTo>
                <a:cubicBezTo>
                  <a:pt x="17192" y="19575"/>
                  <a:pt x="17192" y="19575"/>
                  <a:pt x="17192" y="19575"/>
                </a:cubicBezTo>
                <a:cubicBezTo>
                  <a:pt x="17192" y="19575"/>
                  <a:pt x="16971" y="19575"/>
                  <a:pt x="14327" y="18450"/>
                </a:cubicBezTo>
                <a:cubicBezTo>
                  <a:pt x="13445" y="18675"/>
                  <a:pt x="13445" y="18675"/>
                  <a:pt x="13445" y="18675"/>
                </a:cubicBezTo>
                <a:cubicBezTo>
                  <a:pt x="12343" y="21600"/>
                  <a:pt x="12343" y="21600"/>
                  <a:pt x="11902" y="21600"/>
                </a:cubicBezTo>
                <a:cubicBezTo>
                  <a:pt x="9698" y="21600"/>
                  <a:pt x="9698" y="21600"/>
                  <a:pt x="9698" y="21600"/>
                </a:cubicBezTo>
                <a:cubicBezTo>
                  <a:pt x="9257" y="21600"/>
                  <a:pt x="9257" y="21600"/>
                  <a:pt x="8155" y="18675"/>
                </a:cubicBezTo>
                <a:cubicBezTo>
                  <a:pt x="7273" y="18450"/>
                  <a:pt x="7273" y="18450"/>
                  <a:pt x="7273" y="18450"/>
                </a:cubicBezTo>
                <a:cubicBezTo>
                  <a:pt x="5510" y="19125"/>
                  <a:pt x="4629" y="19350"/>
                  <a:pt x="4408" y="19350"/>
                </a:cubicBezTo>
                <a:cubicBezTo>
                  <a:pt x="4188" y="19350"/>
                  <a:pt x="4188" y="19350"/>
                  <a:pt x="4188" y="19350"/>
                </a:cubicBezTo>
                <a:cubicBezTo>
                  <a:pt x="2424" y="17775"/>
                  <a:pt x="2424" y="17775"/>
                  <a:pt x="2424" y="17775"/>
                </a:cubicBezTo>
                <a:cubicBezTo>
                  <a:pt x="2204" y="17550"/>
                  <a:pt x="1984" y="17325"/>
                  <a:pt x="3306" y="14400"/>
                </a:cubicBezTo>
                <a:cubicBezTo>
                  <a:pt x="2865" y="13500"/>
                  <a:pt x="2865" y="13500"/>
                  <a:pt x="2865" y="13500"/>
                </a:cubicBezTo>
                <a:cubicBezTo>
                  <a:pt x="0" y="12375"/>
                  <a:pt x="0" y="12375"/>
                  <a:pt x="0" y="11925"/>
                </a:cubicBezTo>
                <a:cubicBezTo>
                  <a:pt x="0" y="9675"/>
                  <a:pt x="0" y="9675"/>
                  <a:pt x="0" y="9675"/>
                </a:cubicBezTo>
                <a:cubicBezTo>
                  <a:pt x="0" y="9450"/>
                  <a:pt x="0" y="9225"/>
                  <a:pt x="3086" y="8100"/>
                </a:cubicBezTo>
                <a:cubicBezTo>
                  <a:pt x="3306" y="7200"/>
                  <a:pt x="3306" y="7200"/>
                  <a:pt x="3306" y="7200"/>
                </a:cubicBezTo>
                <a:cubicBezTo>
                  <a:pt x="1984" y="4275"/>
                  <a:pt x="2204" y="4275"/>
                  <a:pt x="2424" y="4050"/>
                </a:cubicBezTo>
                <a:cubicBezTo>
                  <a:pt x="3967" y="2475"/>
                  <a:pt x="3967" y="2475"/>
                  <a:pt x="3967" y="2475"/>
                </a:cubicBezTo>
                <a:cubicBezTo>
                  <a:pt x="4188" y="2250"/>
                  <a:pt x="4188" y="2250"/>
                  <a:pt x="4188" y="2250"/>
                </a:cubicBezTo>
                <a:cubicBezTo>
                  <a:pt x="4408" y="2250"/>
                  <a:pt x="4408" y="2250"/>
                  <a:pt x="4408" y="2250"/>
                </a:cubicBezTo>
                <a:cubicBezTo>
                  <a:pt x="4408" y="2250"/>
                  <a:pt x="4849" y="2250"/>
                  <a:pt x="7273" y="3375"/>
                </a:cubicBezTo>
                <a:cubicBezTo>
                  <a:pt x="8155" y="3150"/>
                  <a:pt x="8155" y="3150"/>
                  <a:pt x="8155" y="3150"/>
                </a:cubicBezTo>
                <a:cubicBezTo>
                  <a:pt x="9257" y="0"/>
                  <a:pt x="9478" y="0"/>
                  <a:pt x="9698" y="0"/>
                </a:cubicBezTo>
                <a:cubicBezTo>
                  <a:pt x="11902" y="0"/>
                  <a:pt x="11902" y="0"/>
                  <a:pt x="11902" y="0"/>
                </a:cubicBezTo>
                <a:cubicBezTo>
                  <a:pt x="12343" y="0"/>
                  <a:pt x="12563" y="0"/>
                  <a:pt x="13445" y="3150"/>
                </a:cubicBezTo>
                <a:cubicBezTo>
                  <a:pt x="14547" y="3375"/>
                  <a:pt x="14547" y="3375"/>
                  <a:pt x="14547" y="3375"/>
                </a:cubicBezTo>
                <a:cubicBezTo>
                  <a:pt x="16090" y="2700"/>
                  <a:pt x="16971" y="2250"/>
                  <a:pt x="17412" y="2250"/>
                </a:cubicBezTo>
                <a:cubicBezTo>
                  <a:pt x="17633" y="2250"/>
                  <a:pt x="17633" y="2250"/>
                  <a:pt x="17633" y="2250"/>
                </a:cubicBezTo>
                <a:cubicBezTo>
                  <a:pt x="19176" y="4050"/>
                  <a:pt x="19176" y="4050"/>
                  <a:pt x="19176" y="4050"/>
                </a:cubicBezTo>
                <a:cubicBezTo>
                  <a:pt x="19616" y="4275"/>
                  <a:pt x="19616" y="4500"/>
                  <a:pt x="18294" y="7200"/>
                </a:cubicBezTo>
                <a:cubicBezTo>
                  <a:pt x="18735" y="8100"/>
                  <a:pt x="18735" y="8100"/>
                  <a:pt x="18735" y="8100"/>
                </a:cubicBezTo>
                <a:cubicBezTo>
                  <a:pt x="21600" y="9225"/>
                  <a:pt x="21600" y="9450"/>
                  <a:pt x="21600" y="9900"/>
                </a:cubicBezTo>
                <a:cubicBezTo>
                  <a:pt x="21600" y="12150"/>
                  <a:pt x="21600" y="12150"/>
                  <a:pt x="21600" y="12150"/>
                </a:cubicBezTo>
                <a:cubicBezTo>
                  <a:pt x="21600" y="12375"/>
                  <a:pt x="21600" y="12600"/>
                  <a:pt x="18735" y="13725"/>
                </a:cubicBezTo>
                <a:close/>
                <a:moveTo>
                  <a:pt x="10800" y="7200"/>
                </a:moveTo>
                <a:cubicBezTo>
                  <a:pt x="8816" y="7200"/>
                  <a:pt x="7053" y="8775"/>
                  <a:pt x="7053" y="10800"/>
                </a:cubicBezTo>
                <a:cubicBezTo>
                  <a:pt x="7053" y="13050"/>
                  <a:pt x="8816" y="14625"/>
                  <a:pt x="10800" y="14625"/>
                </a:cubicBezTo>
                <a:cubicBezTo>
                  <a:pt x="12784" y="14625"/>
                  <a:pt x="14547" y="13050"/>
                  <a:pt x="14547" y="10800"/>
                </a:cubicBezTo>
                <a:cubicBezTo>
                  <a:pt x="14547" y="8775"/>
                  <a:pt x="12784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8" name="Shape 1976"/>
          <p:cNvSpPr/>
          <p:nvPr/>
        </p:nvSpPr>
        <p:spPr>
          <a:xfrm rot="13320717">
            <a:off x="3314413" y="3545604"/>
            <a:ext cx="251983" cy="24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23" y="13774"/>
                </a:moveTo>
                <a:cubicBezTo>
                  <a:pt x="18206" y="14400"/>
                  <a:pt x="18206" y="14400"/>
                  <a:pt x="18206" y="14400"/>
                </a:cubicBezTo>
                <a:cubicBezTo>
                  <a:pt x="19440" y="17530"/>
                  <a:pt x="19440" y="17530"/>
                  <a:pt x="19131" y="17843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7280" y="19409"/>
                  <a:pt x="16971" y="19409"/>
                  <a:pt x="14503" y="18470"/>
                </a:cubicBezTo>
                <a:cubicBezTo>
                  <a:pt x="13577" y="18783"/>
                  <a:pt x="13577" y="18783"/>
                  <a:pt x="13577" y="18783"/>
                </a:cubicBezTo>
                <a:cubicBezTo>
                  <a:pt x="12343" y="21600"/>
                  <a:pt x="12343" y="21600"/>
                  <a:pt x="12034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83"/>
                </a:cubicBezTo>
                <a:cubicBezTo>
                  <a:pt x="7097" y="18470"/>
                  <a:pt x="7097" y="18470"/>
                  <a:pt x="7097" y="18470"/>
                </a:cubicBezTo>
                <a:cubicBezTo>
                  <a:pt x="5554" y="19096"/>
                  <a:pt x="4629" y="19409"/>
                  <a:pt x="4320" y="19409"/>
                </a:cubicBezTo>
                <a:cubicBezTo>
                  <a:pt x="4011" y="19409"/>
                  <a:pt x="4011" y="19409"/>
                  <a:pt x="4011" y="19409"/>
                </a:cubicBezTo>
                <a:cubicBezTo>
                  <a:pt x="2469" y="17843"/>
                  <a:pt x="2469" y="17843"/>
                  <a:pt x="2469" y="17843"/>
                </a:cubicBezTo>
                <a:cubicBezTo>
                  <a:pt x="2160" y="17530"/>
                  <a:pt x="1851" y="17217"/>
                  <a:pt x="3394" y="14400"/>
                </a:cubicBezTo>
                <a:cubicBezTo>
                  <a:pt x="3086" y="13774"/>
                  <a:pt x="3086" y="13774"/>
                  <a:pt x="3086" y="13774"/>
                </a:cubicBezTo>
                <a:cubicBezTo>
                  <a:pt x="0" y="12522"/>
                  <a:pt x="0" y="12209"/>
                  <a:pt x="0" y="11896"/>
                </a:cubicBezTo>
                <a:cubicBezTo>
                  <a:pt x="0" y="9704"/>
                  <a:pt x="0" y="9704"/>
                  <a:pt x="0" y="9704"/>
                </a:cubicBezTo>
                <a:cubicBezTo>
                  <a:pt x="0" y="9391"/>
                  <a:pt x="0" y="9391"/>
                  <a:pt x="3086" y="8139"/>
                </a:cubicBezTo>
                <a:cubicBezTo>
                  <a:pt x="3394" y="7200"/>
                  <a:pt x="3394" y="7200"/>
                  <a:pt x="3394" y="7200"/>
                </a:cubicBezTo>
                <a:cubicBezTo>
                  <a:pt x="2160" y="4383"/>
                  <a:pt x="2160" y="4383"/>
                  <a:pt x="2469" y="4070"/>
                </a:cubicBezTo>
                <a:cubicBezTo>
                  <a:pt x="4011" y="2504"/>
                  <a:pt x="4011" y="2504"/>
                  <a:pt x="4011" y="2504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320" y="2191"/>
                  <a:pt x="4320" y="2191"/>
                  <a:pt x="4320" y="2191"/>
                </a:cubicBezTo>
                <a:cubicBezTo>
                  <a:pt x="4320" y="2191"/>
                  <a:pt x="4629" y="2191"/>
                  <a:pt x="7097" y="3443"/>
                </a:cubicBezTo>
                <a:cubicBezTo>
                  <a:pt x="8023" y="3130"/>
                  <a:pt x="8023" y="3130"/>
                  <a:pt x="8023" y="3130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3130"/>
                </a:cubicBezTo>
                <a:cubicBezTo>
                  <a:pt x="14503" y="3443"/>
                  <a:pt x="14503" y="3443"/>
                  <a:pt x="14503" y="3443"/>
                </a:cubicBezTo>
                <a:cubicBezTo>
                  <a:pt x="16046" y="2817"/>
                  <a:pt x="16971" y="2504"/>
                  <a:pt x="17280" y="2504"/>
                </a:cubicBezTo>
                <a:cubicBezTo>
                  <a:pt x="17589" y="2504"/>
                  <a:pt x="17589" y="2504"/>
                  <a:pt x="17589" y="2504"/>
                </a:cubicBezTo>
                <a:cubicBezTo>
                  <a:pt x="19440" y="4070"/>
                  <a:pt x="19440" y="4070"/>
                  <a:pt x="19440" y="4070"/>
                </a:cubicBezTo>
                <a:cubicBezTo>
                  <a:pt x="19440" y="4383"/>
                  <a:pt x="19749" y="4383"/>
                  <a:pt x="18206" y="7200"/>
                </a:cubicBezTo>
                <a:cubicBezTo>
                  <a:pt x="18823" y="8139"/>
                  <a:pt x="18823" y="8139"/>
                  <a:pt x="18823" y="8139"/>
                </a:cubicBezTo>
                <a:cubicBezTo>
                  <a:pt x="21600" y="9391"/>
                  <a:pt x="21600" y="9391"/>
                  <a:pt x="21600" y="9704"/>
                </a:cubicBezTo>
                <a:cubicBezTo>
                  <a:pt x="21600" y="12209"/>
                  <a:pt x="21600" y="12209"/>
                  <a:pt x="21600" y="12209"/>
                </a:cubicBezTo>
                <a:cubicBezTo>
                  <a:pt x="21600" y="12522"/>
                  <a:pt x="21600" y="12522"/>
                  <a:pt x="18823" y="13774"/>
                </a:cubicBezTo>
                <a:close/>
                <a:moveTo>
                  <a:pt x="10800" y="7200"/>
                </a:moveTo>
                <a:cubicBezTo>
                  <a:pt x="8640" y="7200"/>
                  <a:pt x="7097" y="8765"/>
                  <a:pt x="7097" y="10957"/>
                </a:cubicBezTo>
                <a:cubicBezTo>
                  <a:pt x="7097" y="13148"/>
                  <a:pt x="8640" y="14713"/>
                  <a:pt x="10800" y="14713"/>
                </a:cubicBezTo>
                <a:cubicBezTo>
                  <a:pt x="12960" y="14713"/>
                  <a:pt x="14503" y="13148"/>
                  <a:pt x="14503" y="10957"/>
                </a:cubicBezTo>
                <a:cubicBezTo>
                  <a:pt x="14503" y="8765"/>
                  <a:pt x="12960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19" name="Shape 1977"/>
          <p:cNvSpPr/>
          <p:nvPr/>
        </p:nvSpPr>
        <p:spPr>
          <a:xfrm rot="13320717">
            <a:off x="4188813" y="3229692"/>
            <a:ext cx="251983" cy="24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23" y="13774"/>
                </a:moveTo>
                <a:cubicBezTo>
                  <a:pt x="18206" y="14400"/>
                  <a:pt x="18206" y="14400"/>
                  <a:pt x="18206" y="14400"/>
                </a:cubicBezTo>
                <a:cubicBezTo>
                  <a:pt x="19440" y="17530"/>
                  <a:pt x="19440" y="17530"/>
                  <a:pt x="19131" y="17843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7280" y="19409"/>
                  <a:pt x="16971" y="19409"/>
                  <a:pt x="14503" y="18470"/>
                </a:cubicBezTo>
                <a:cubicBezTo>
                  <a:pt x="13577" y="18783"/>
                  <a:pt x="13577" y="18783"/>
                  <a:pt x="13577" y="18783"/>
                </a:cubicBezTo>
                <a:cubicBezTo>
                  <a:pt x="12343" y="21600"/>
                  <a:pt x="12343" y="21600"/>
                  <a:pt x="12034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83"/>
                </a:cubicBezTo>
                <a:cubicBezTo>
                  <a:pt x="7097" y="18470"/>
                  <a:pt x="7097" y="18470"/>
                  <a:pt x="7097" y="18470"/>
                </a:cubicBezTo>
                <a:cubicBezTo>
                  <a:pt x="5554" y="19096"/>
                  <a:pt x="4629" y="19409"/>
                  <a:pt x="4320" y="19409"/>
                </a:cubicBezTo>
                <a:cubicBezTo>
                  <a:pt x="4011" y="19409"/>
                  <a:pt x="4011" y="19409"/>
                  <a:pt x="4011" y="19409"/>
                </a:cubicBezTo>
                <a:cubicBezTo>
                  <a:pt x="2469" y="17843"/>
                  <a:pt x="2469" y="17843"/>
                  <a:pt x="2469" y="17843"/>
                </a:cubicBezTo>
                <a:cubicBezTo>
                  <a:pt x="2160" y="17530"/>
                  <a:pt x="1851" y="17217"/>
                  <a:pt x="3394" y="14400"/>
                </a:cubicBezTo>
                <a:cubicBezTo>
                  <a:pt x="3086" y="13774"/>
                  <a:pt x="3086" y="13774"/>
                  <a:pt x="3086" y="13774"/>
                </a:cubicBezTo>
                <a:cubicBezTo>
                  <a:pt x="0" y="12522"/>
                  <a:pt x="0" y="12209"/>
                  <a:pt x="0" y="11896"/>
                </a:cubicBezTo>
                <a:cubicBezTo>
                  <a:pt x="0" y="9704"/>
                  <a:pt x="0" y="9704"/>
                  <a:pt x="0" y="9704"/>
                </a:cubicBezTo>
                <a:cubicBezTo>
                  <a:pt x="0" y="9391"/>
                  <a:pt x="0" y="9391"/>
                  <a:pt x="3086" y="8139"/>
                </a:cubicBezTo>
                <a:cubicBezTo>
                  <a:pt x="3394" y="7200"/>
                  <a:pt x="3394" y="7200"/>
                  <a:pt x="3394" y="7200"/>
                </a:cubicBezTo>
                <a:cubicBezTo>
                  <a:pt x="2160" y="4383"/>
                  <a:pt x="2160" y="4383"/>
                  <a:pt x="2469" y="4070"/>
                </a:cubicBezTo>
                <a:cubicBezTo>
                  <a:pt x="4011" y="2504"/>
                  <a:pt x="4011" y="2504"/>
                  <a:pt x="4011" y="2504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320" y="2191"/>
                  <a:pt x="4320" y="2191"/>
                  <a:pt x="4320" y="2191"/>
                </a:cubicBezTo>
                <a:cubicBezTo>
                  <a:pt x="4320" y="2191"/>
                  <a:pt x="4629" y="2191"/>
                  <a:pt x="7097" y="3443"/>
                </a:cubicBezTo>
                <a:cubicBezTo>
                  <a:pt x="8023" y="3130"/>
                  <a:pt x="8023" y="3130"/>
                  <a:pt x="8023" y="3130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3130"/>
                </a:cubicBezTo>
                <a:cubicBezTo>
                  <a:pt x="14503" y="3443"/>
                  <a:pt x="14503" y="3443"/>
                  <a:pt x="14503" y="3443"/>
                </a:cubicBezTo>
                <a:cubicBezTo>
                  <a:pt x="16046" y="2817"/>
                  <a:pt x="16971" y="2504"/>
                  <a:pt x="17280" y="2504"/>
                </a:cubicBezTo>
                <a:cubicBezTo>
                  <a:pt x="17589" y="2504"/>
                  <a:pt x="17589" y="2504"/>
                  <a:pt x="17589" y="2504"/>
                </a:cubicBezTo>
                <a:cubicBezTo>
                  <a:pt x="19440" y="4070"/>
                  <a:pt x="19440" y="4070"/>
                  <a:pt x="19440" y="4070"/>
                </a:cubicBezTo>
                <a:cubicBezTo>
                  <a:pt x="19440" y="4383"/>
                  <a:pt x="19749" y="4383"/>
                  <a:pt x="18206" y="7200"/>
                </a:cubicBezTo>
                <a:cubicBezTo>
                  <a:pt x="18823" y="8139"/>
                  <a:pt x="18823" y="8139"/>
                  <a:pt x="18823" y="8139"/>
                </a:cubicBezTo>
                <a:cubicBezTo>
                  <a:pt x="21600" y="9391"/>
                  <a:pt x="21600" y="9391"/>
                  <a:pt x="21600" y="9704"/>
                </a:cubicBezTo>
                <a:cubicBezTo>
                  <a:pt x="21600" y="12209"/>
                  <a:pt x="21600" y="12209"/>
                  <a:pt x="21600" y="12209"/>
                </a:cubicBezTo>
                <a:cubicBezTo>
                  <a:pt x="21600" y="12522"/>
                  <a:pt x="21600" y="12522"/>
                  <a:pt x="18823" y="13774"/>
                </a:cubicBezTo>
                <a:close/>
                <a:moveTo>
                  <a:pt x="10800" y="7200"/>
                </a:moveTo>
                <a:cubicBezTo>
                  <a:pt x="8640" y="7200"/>
                  <a:pt x="7097" y="8765"/>
                  <a:pt x="7097" y="10957"/>
                </a:cubicBezTo>
                <a:cubicBezTo>
                  <a:pt x="7097" y="13148"/>
                  <a:pt x="8640" y="14713"/>
                  <a:pt x="10800" y="14713"/>
                </a:cubicBezTo>
                <a:cubicBezTo>
                  <a:pt x="12960" y="14713"/>
                  <a:pt x="14503" y="13148"/>
                  <a:pt x="14503" y="10957"/>
                </a:cubicBezTo>
                <a:cubicBezTo>
                  <a:pt x="14503" y="8765"/>
                  <a:pt x="12960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0" name="Shape 1978"/>
          <p:cNvSpPr/>
          <p:nvPr/>
        </p:nvSpPr>
        <p:spPr>
          <a:xfrm rot="13320717">
            <a:off x="3645573" y="3177968"/>
            <a:ext cx="251983" cy="24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23" y="13774"/>
                </a:moveTo>
                <a:cubicBezTo>
                  <a:pt x="18206" y="14400"/>
                  <a:pt x="18206" y="14400"/>
                  <a:pt x="18206" y="14400"/>
                </a:cubicBezTo>
                <a:cubicBezTo>
                  <a:pt x="19440" y="17530"/>
                  <a:pt x="19440" y="17530"/>
                  <a:pt x="19131" y="17843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589" y="19409"/>
                  <a:pt x="17589" y="19409"/>
                  <a:pt x="17589" y="19409"/>
                </a:cubicBezTo>
                <a:cubicBezTo>
                  <a:pt x="17280" y="19409"/>
                  <a:pt x="17280" y="19409"/>
                  <a:pt x="17280" y="19409"/>
                </a:cubicBezTo>
                <a:cubicBezTo>
                  <a:pt x="17280" y="19409"/>
                  <a:pt x="16971" y="19409"/>
                  <a:pt x="14503" y="18470"/>
                </a:cubicBezTo>
                <a:cubicBezTo>
                  <a:pt x="13577" y="18783"/>
                  <a:pt x="13577" y="18783"/>
                  <a:pt x="13577" y="18783"/>
                </a:cubicBezTo>
                <a:cubicBezTo>
                  <a:pt x="12343" y="21600"/>
                  <a:pt x="12343" y="21600"/>
                  <a:pt x="12034" y="21600"/>
                </a:cubicBezTo>
                <a:cubicBezTo>
                  <a:pt x="9566" y="21600"/>
                  <a:pt x="9566" y="21600"/>
                  <a:pt x="9566" y="21600"/>
                </a:cubicBezTo>
                <a:cubicBezTo>
                  <a:pt x="9257" y="21600"/>
                  <a:pt x="9257" y="21600"/>
                  <a:pt x="8023" y="18783"/>
                </a:cubicBezTo>
                <a:cubicBezTo>
                  <a:pt x="7097" y="18470"/>
                  <a:pt x="7097" y="18470"/>
                  <a:pt x="7097" y="18470"/>
                </a:cubicBezTo>
                <a:cubicBezTo>
                  <a:pt x="5554" y="19096"/>
                  <a:pt x="4629" y="19409"/>
                  <a:pt x="4320" y="19409"/>
                </a:cubicBezTo>
                <a:cubicBezTo>
                  <a:pt x="4011" y="19409"/>
                  <a:pt x="4011" y="19409"/>
                  <a:pt x="4011" y="19409"/>
                </a:cubicBezTo>
                <a:cubicBezTo>
                  <a:pt x="2469" y="17843"/>
                  <a:pt x="2469" y="17843"/>
                  <a:pt x="2469" y="17843"/>
                </a:cubicBezTo>
                <a:cubicBezTo>
                  <a:pt x="2160" y="17530"/>
                  <a:pt x="1851" y="17217"/>
                  <a:pt x="3394" y="14400"/>
                </a:cubicBezTo>
                <a:cubicBezTo>
                  <a:pt x="3086" y="13774"/>
                  <a:pt x="3086" y="13774"/>
                  <a:pt x="3086" y="13774"/>
                </a:cubicBezTo>
                <a:cubicBezTo>
                  <a:pt x="0" y="12522"/>
                  <a:pt x="0" y="12209"/>
                  <a:pt x="0" y="11896"/>
                </a:cubicBezTo>
                <a:cubicBezTo>
                  <a:pt x="0" y="9704"/>
                  <a:pt x="0" y="9704"/>
                  <a:pt x="0" y="9704"/>
                </a:cubicBezTo>
                <a:cubicBezTo>
                  <a:pt x="0" y="9391"/>
                  <a:pt x="0" y="9391"/>
                  <a:pt x="3086" y="8139"/>
                </a:cubicBezTo>
                <a:cubicBezTo>
                  <a:pt x="3394" y="7200"/>
                  <a:pt x="3394" y="7200"/>
                  <a:pt x="3394" y="7200"/>
                </a:cubicBezTo>
                <a:cubicBezTo>
                  <a:pt x="2160" y="4383"/>
                  <a:pt x="2160" y="4383"/>
                  <a:pt x="2469" y="4070"/>
                </a:cubicBezTo>
                <a:cubicBezTo>
                  <a:pt x="4011" y="2504"/>
                  <a:pt x="4011" y="2504"/>
                  <a:pt x="4011" y="2504"/>
                </a:cubicBezTo>
                <a:cubicBezTo>
                  <a:pt x="4011" y="2191"/>
                  <a:pt x="4011" y="2191"/>
                  <a:pt x="4011" y="2191"/>
                </a:cubicBezTo>
                <a:cubicBezTo>
                  <a:pt x="4320" y="2191"/>
                  <a:pt x="4320" y="2191"/>
                  <a:pt x="4320" y="2191"/>
                </a:cubicBezTo>
                <a:cubicBezTo>
                  <a:pt x="4320" y="2191"/>
                  <a:pt x="4629" y="2191"/>
                  <a:pt x="7097" y="3443"/>
                </a:cubicBezTo>
                <a:cubicBezTo>
                  <a:pt x="8023" y="3130"/>
                  <a:pt x="8023" y="3130"/>
                  <a:pt x="8023" y="3130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2034" y="0"/>
                  <a:pt x="12034" y="0"/>
                  <a:pt x="12034" y="0"/>
                </a:cubicBezTo>
                <a:cubicBezTo>
                  <a:pt x="12343" y="0"/>
                  <a:pt x="12343" y="0"/>
                  <a:pt x="13577" y="3130"/>
                </a:cubicBezTo>
                <a:cubicBezTo>
                  <a:pt x="14503" y="3443"/>
                  <a:pt x="14503" y="3443"/>
                  <a:pt x="14503" y="3443"/>
                </a:cubicBezTo>
                <a:cubicBezTo>
                  <a:pt x="16046" y="2817"/>
                  <a:pt x="16971" y="2504"/>
                  <a:pt x="17280" y="2504"/>
                </a:cubicBezTo>
                <a:cubicBezTo>
                  <a:pt x="17589" y="2504"/>
                  <a:pt x="17589" y="2504"/>
                  <a:pt x="17589" y="2504"/>
                </a:cubicBezTo>
                <a:cubicBezTo>
                  <a:pt x="19440" y="4070"/>
                  <a:pt x="19440" y="4070"/>
                  <a:pt x="19440" y="4070"/>
                </a:cubicBezTo>
                <a:cubicBezTo>
                  <a:pt x="19440" y="4383"/>
                  <a:pt x="19749" y="4383"/>
                  <a:pt x="18206" y="7200"/>
                </a:cubicBezTo>
                <a:cubicBezTo>
                  <a:pt x="18823" y="8139"/>
                  <a:pt x="18823" y="8139"/>
                  <a:pt x="18823" y="8139"/>
                </a:cubicBezTo>
                <a:cubicBezTo>
                  <a:pt x="21600" y="9391"/>
                  <a:pt x="21600" y="9391"/>
                  <a:pt x="21600" y="9704"/>
                </a:cubicBezTo>
                <a:cubicBezTo>
                  <a:pt x="21600" y="12209"/>
                  <a:pt x="21600" y="12209"/>
                  <a:pt x="21600" y="12209"/>
                </a:cubicBezTo>
                <a:cubicBezTo>
                  <a:pt x="21600" y="12522"/>
                  <a:pt x="21600" y="12522"/>
                  <a:pt x="18823" y="13774"/>
                </a:cubicBezTo>
                <a:close/>
                <a:moveTo>
                  <a:pt x="10800" y="7200"/>
                </a:moveTo>
                <a:cubicBezTo>
                  <a:pt x="8640" y="7200"/>
                  <a:pt x="7097" y="8765"/>
                  <a:pt x="7097" y="10957"/>
                </a:cubicBezTo>
                <a:cubicBezTo>
                  <a:pt x="7097" y="13148"/>
                  <a:pt x="8640" y="14713"/>
                  <a:pt x="10800" y="14713"/>
                </a:cubicBezTo>
                <a:cubicBezTo>
                  <a:pt x="12960" y="14713"/>
                  <a:pt x="14503" y="13148"/>
                  <a:pt x="14503" y="10957"/>
                </a:cubicBezTo>
                <a:cubicBezTo>
                  <a:pt x="14503" y="8765"/>
                  <a:pt x="12960" y="7200"/>
                  <a:pt x="10800" y="7200"/>
                </a:cubicBezTo>
                <a:close/>
                <a:moveTo>
                  <a:pt x="10800" y="7200"/>
                </a:moveTo>
                <a:cubicBezTo>
                  <a:pt x="10800" y="7200"/>
                  <a:pt x="10800" y="7200"/>
                  <a:pt x="10800" y="7200"/>
                </a:cubicBezTo>
              </a:path>
            </a:pathLst>
          </a:custGeom>
          <a:solidFill>
            <a:srgbClr val="D8911E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1" name="Shape 1979"/>
          <p:cNvSpPr/>
          <p:nvPr/>
        </p:nvSpPr>
        <p:spPr>
          <a:xfrm rot="13320717">
            <a:off x="3421719" y="3277020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2" name="Shape 1980"/>
          <p:cNvSpPr/>
          <p:nvPr/>
        </p:nvSpPr>
        <p:spPr>
          <a:xfrm rot="13320717">
            <a:off x="3976353" y="3168237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3" name="Shape 1981"/>
          <p:cNvSpPr/>
          <p:nvPr/>
        </p:nvSpPr>
        <p:spPr>
          <a:xfrm rot="13320717">
            <a:off x="3701730" y="2797186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4" name="Shape 1982"/>
          <p:cNvSpPr/>
          <p:nvPr/>
        </p:nvSpPr>
        <p:spPr>
          <a:xfrm rot="13320717">
            <a:off x="4351965" y="2526698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5" name="Shape 1983"/>
          <p:cNvSpPr/>
          <p:nvPr/>
        </p:nvSpPr>
        <p:spPr>
          <a:xfrm rot="13320717">
            <a:off x="3434027" y="2679718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6" name="Shape 1984"/>
          <p:cNvSpPr/>
          <p:nvPr/>
        </p:nvSpPr>
        <p:spPr>
          <a:xfrm rot="13320717">
            <a:off x="4173797" y="2661123"/>
            <a:ext cx="125992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655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7" name="Shape 1985"/>
          <p:cNvSpPr/>
          <p:nvPr/>
        </p:nvSpPr>
        <p:spPr>
          <a:xfrm rot="13320717">
            <a:off x="3081792" y="1877247"/>
            <a:ext cx="125993" cy="12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3341"/>
                </a:moveTo>
                <a:cubicBezTo>
                  <a:pt x="17897" y="13976"/>
                  <a:pt x="17897" y="13976"/>
                  <a:pt x="17897" y="13976"/>
                </a:cubicBezTo>
                <a:cubicBezTo>
                  <a:pt x="19131" y="17153"/>
                  <a:pt x="19131" y="17153"/>
                  <a:pt x="19131" y="17788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7280" y="19059"/>
                  <a:pt x="17280" y="19059"/>
                  <a:pt x="17280" y="19059"/>
                </a:cubicBezTo>
                <a:cubicBezTo>
                  <a:pt x="16663" y="19059"/>
                  <a:pt x="16663" y="19059"/>
                  <a:pt x="14194" y="17788"/>
                </a:cubicBezTo>
                <a:cubicBezTo>
                  <a:pt x="13577" y="18424"/>
                  <a:pt x="13577" y="18424"/>
                  <a:pt x="13577" y="18424"/>
                </a:cubicBezTo>
                <a:cubicBezTo>
                  <a:pt x="12343" y="21600"/>
                  <a:pt x="12343" y="21600"/>
                  <a:pt x="11726" y="21600"/>
                </a:cubicBezTo>
                <a:cubicBezTo>
                  <a:pt x="9257" y="21600"/>
                  <a:pt x="9257" y="21600"/>
                  <a:pt x="9257" y="21600"/>
                </a:cubicBezTo>
                <a:cubicBezTo>
                  <a:pt x="9257" y="21600"/>
                  <a:pt x="9257" y="21600"/>
                  <a:pt x="8023" y="18424"/>
                </a:cubicBezTo>
                <a:cubicBezTo>
                  <a:pt x="6789" y="17788"/>
                  <a:pt x="6789" y="17788"/>
                  <a:pt x="6789" y="17788"/>
                </a:cubicBezTo>
                <a:cubicBezTo>
                  <a:pt x="5554" y="19059"/>
                  <a:pt x="4320" y="19059"/>
                  <a:pt x="4320" y="19059"/>
                </a:cubicBezTo>
                <a:cubicBezTo>
                  <a:pt x="3703" y="19059"/>
                  <a:pt x="3703" y="19059"/>
                  <a:pt x="3703" y="19059"/>
                </a:cubicBezTo>
                <a:cubicBezTo>
                  <a:pt x="2469" y="17153"/>
                  <a:pt x="2469" y="17153"/>
                  <a:pt x="2469" y="17153"/>
                </a:cubicBezTo>
                <a:cubicBezTo>
                  <a:pt x="1851" y="17153"/>
                  <a:pt x="1851" y="17153"/>
                  <a:pt x="3086" y="13976"/>
                </a:cubicBezTo>
                <a:cubicBezTo>
                  <a:pt x="3086" y="13341"/>
                  <a:pt x="3086" y="13341"/>
                  <a:pt x="3086" y="13341"/>
                </a:cubicBezTo>
                <a:cubicBezTo>
                  <a:pt x="0" y="12071"/>
                  <a:pt x="0" y="12071"/>
                  <a:pt x="0" y="11435"/>
                </a:cubicBezTo>
                <a:cubicBezTo>
                  <a:pt x="0" y="9529"/>
                  <a:pt x="0" y="9529"/>
                  <a:pt x="0" y="9529"/>
                </a:cubicBezTo>
                <a:cubicBezTo>
                  <a:pt x="0" y="8894"/>
                  <a:pt x="0" y="8894"/>
                  <a:pt x="3086" y="7624"/>
                </a:cubicBezTo>
                <a:cubicBezTo>
                  <a:pt x="3086" y="6988"/>
                  <a:pt x="3086" y="6988"/>
                  <a:pt x="3086" y="6988"/>
                </a:cubicBezTo>
                <a:cubicBezTo>
                  <a:pt x="1851" y="3812"/>
                  <a:pt x="1851" y="3812"/>
                  <a:pt x="2469" y="3812"/>
                </a:cubicBezTo>
                <a:cubicBezTo>
                  <a:pt x="3703" y="1906"/>
                  <a:pt x="3703" y="1906"/>
                  <a:pt x="3703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320" y="1906"/>
                  <a:pt x="4320" y="1906"/>
                </a:cubicBezTo>
                <a:cubicBezTo>
                  <a:pt x="4320" y="1906"/>
                  <a:pt x="4937" y="1906"/>
                  <a:pt x="6789" y="3176"/>
                </a:cubicBezTo>
                <a:cubicBezTo>
                  <a:pt x="8023" y="2541"/>
                  <a:pt x="8023" y="2541"/>
                  <a:pt x="8023" y="2541"/>
                </a:cubicBezTo>
                <a:cubicBezTo>
                  <a:pt x="9257" y="0"/>
                  <a:pt x="9257" y="0"/>
                  <a:pt x="9874" y="0"/>
                </a:cubicBezTo>
                <a:cubicBezTo>
                  <a:pt x="11726" y="0"/>
                  <a:pt x="11726" y="0"/>
                  <a:pt x="11726" y="0"/>
                </a:cubicBezTo>
                <a:cubicBezTo>
                  <a:pt x="12343" y="0"/>
                  <a:pt x="12343" y="0"/>
                  <a:pt x="13577" y="2541"/>
                </a:cubicBezTo>
                <a:cubicBezTo>
                  <a:pt x="14194" y="3176"/>
                  <a:pt x="14194" y="3176"/>
                  <a:pt x="14194" y="3176"/>
                </a:cubicBezTo>
                <a:cubicBezTo>
                  <a:pt x="16046" y="2541"/>
                  <a:pt x="16663" y="1906"/>
                  <a:pt x="17280" y="1906"/>
                </a:cubicBezTo>
                <a:cubicBezTo>
                  <a:pt x="17280" y="1906"/>
                  <a:pt x="17280" y="1906"/>
                  <a:pt x="17280" y="1906"/>
                </a:cubicBezTo>
                <a:cubicBezTo>
                  <a:pt x="19131" y="3812"/>
                  <a:pt x="19131" y="3812"/>
                  <a:pt x="19131" y="3812"/>
                </a:cubicBezTo>
                <a:cubicBezTo>
                  <a:pt x="19131" y="3812"/>
                  <a:pt x="19131" y="4447"/>
                  <a:pt x="17897" y="6988"/>
                </a:cubicBezTo>
                <a:cubicBezTo>
                  <a:pt x="18514" y="7624"/>
                  <a:pt x="18514" y="7624"/>
                  <a:pt x="18514" y="7624"/>
                </a:cubicBezTo>
                <a:cubicBezTo>
                  <a:pt x="21600" y="8894"/>
                  <a:pt x="21600" y="8894"/>
                  <a:pt x="21600" y="9529"/>
                </a:cubicBezTo>
                <a:cubicBezTo>
                  <a:pt x="21600" y="12071"/>
                  <a:pt x="21600" y="12071"/>
                  <a:pt x="21600" y="12071"/>
                </a:cubicBezTo>
                <a:cubicBezTo>
                  <a:pt x="21600" y="12071"/>
                  <a:pt x="21600" y="12071"/>
                  <a:pt x="18514" y="13341"/>
                </a:cubicBezTo>
                <a:close/>
                <a:moveTo>
                  <a:pt x="10491" y="6988"/>
                </a:moveTo>
                <a:cubicBezTo>
                  <a:pt x="8640" y="6988"/>
                  <a:pt x="6789" y="8259"/>
                  <a:pt x="6789" y="10800"/>
                </a:cubicBezTo>
                <a:cubicBezTo>
                  <a:pt x="6789" y="12706"/>
                  <a:pt x="8640" y="14612"/>
                  <a:pt x="10491" y="14612"/>
                </a:cubicBezTo>
                <a:cubicBezTo>
                  <a:pt x="12960" y="14612"/>
                  <a:pt x="14194" y="12706"/>
                  <a:pt x="14194" y="10800"/>
                </a:cubicBezTo>
                <a:cubicBezTo>
                  <a:pt x="14194" y="8259"/>
                  <a:pt x="12960" y="6988"/>
                  <a:pt x="10491" y="6988"/>
                </a:cubicBezTo>
                <a:close/>
                <a:moveTo>
                  <a:pt x="10491" y="6988"/>
                </a:moveTo>
                <a:cubicBezTo>
                  <a:pt x="10491" y="6988"/>
                  <a:pt x="10491" y="6988"/>
                  <a:pt x="10491" y="6988"/>
                </a:cubicBezTo>
              </a:path>
            </a:pathLst>
          </a:custGeom>
          <a:solidFill>
            <a:srgbClr val="44546A"/>
          </a:solidFill>
          <a:ln w="12700">
            <a:miter lim="400000"/>
          </a:ln>
        </p:spPr>
        <p:txBody>
          <a:bodyPr lIns="45719" r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37" name="Text Placeholder 16"/>
          <p:cNvSpPr txBox="1"/>
          <p:nvPr/>
        </p:nvSpPr>
        <p:spPr>
          <a:xfrm>
            <a:off x="10312151" y="1870129"/>
            <a:ext cx="680743" cy="724561"/>
          </a:xfrm>
          <a:prstGeom prst="rect">
            <a:avLst/>
          </a:prstGeom>
          <a:solidFill>
            <a:srgbClr val="000000"/>
          </a:solidFill>
        </p:spPr>
        <p:txBody>
          <a:bodyPr vert="horz" lIns="0" tIns="103884" rIns="0" bIns="103884" anchor="ctr"/>
          <a:lstStyle>
            <a:lvl1pPr marL="0" indent="0" algn="ctr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60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38" name="Text Placeholder 15"/>
          <p:cNvSpPr txBox="1"/>
          <p:nvPr/>
        </p:nvSpPr>
        <p:spPr>
          <a:xfrm>
            <a:off x="6091933" y="1637269"/>
            <a:ext cx="3984205" cy="47280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r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20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 Placeholder 14"/>
          <p:cNvSpPr txBox="1"/>
          <p:nvPr/>
        </p:nvSpPr>
        <p:spPr>
          <a:xfrm>
            <a:off x="6091934" y="2153728"/>
            <a:ext cx="3984204" cy="837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40449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9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140" name="Text Placeholder 17"/>
          <p:cNvSpPr txBox="1"/>
          <p:nvPr/>
        </p:nvSpPr>
        <p:spPr>
          <a:xfrm>
            <a:off x="10312151" y="3458082"/>
            <a:ext cx="680743" cy="724561"/>
          </a:xfrm>
          <a:prstGeom prst="rect">
            <a:avLst/>
          </a:prstGeom>
          <a:solidFill>
            <a:srgbClr val="F39B12"/>
          </a:solidFill>
        </p:spPr>
        <p:txBody>
          <a:bodyPr vert="horz" lIns="0" tIns="103884" rIns="0" bIns="103884" anchor="ctr"/>
          <a:lstStyle>
            <a:lvl1pPr marL="0" indent="0" algn="ctr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60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41" name="Text Placeholder 18"/>
          <p:cNvSpPr txBox="1"/>
          <p:nvPr/>
        </p:nvSpPr>
        <p:spPr>
          <a:xfrm>
            <a:off x="6091933" y="3225221"/>
            <a:ext cx="3984205" cy="47280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r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20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 Placeholder 19"/>
          <p:cNvSpPr txBox="1"/>
          <p:nvPr/>
        </p:nvSpPr>
        <p:spPr>
          <a:xfrm>
            <a:off x="6091934" y="3741681"/>
            <a:ext cx="3984204" cy="837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40449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9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143" name="Text Placeholder 20"/>
          <p:cNvSpPr txBox="1"/>
          <p:nvPr/>
        </p:nvSpPr>
        <p:spPr>
          <a:xfrm>
            <a:off x="10312151" y="5046034"/>
            <a:ext cx="680743" cy="724561"/>
          </a:xfrm>
          <a:prstGeom prst="rect">
            <a:avLst/>
          </a:prstGeom>
          <a:solidFill>
            <a:srgbClr val="000000"/>
          </a:solidFill>
        </p:spPr>
        <p:txBody>
          <a:bodyPr vert="horz" lIns="0" tIns="103884" rIns="0" bIns="103884" anchor="ctr"/>
          <a:lstStyle>
            <a:lvl1pPr marL="0" indent="0" algn="ctr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60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FontAwesome"/>
              <a:ea typeface="+mn-ea"/>
            </a:endParaRPr>
          </a:p>
        </p:txBody>
      </p:sp>
      <p:sp>
        <p:nvSpPr>
          <p:cNvPr id="144" name="Text Placeholder 21"/>
          <p:cNvSpPr txBox="1"/>
          <p:nvPr/>
        </p:nvSpPr>
        <p:spPr>
          <a:xfrm>
            <a:off x="6091933" y="4813174"/>
            <a:ext cx="3984205" cy="47280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r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20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 Placeholder 22"/>
          <p:cNvSpPr txBox="1"/>
          <p:nvPr/>
        </p:nvSpPr>
        <p:spPr>
          <a:xfrm>
            <a:off x="6091934" y="5329633"/>
            <a:ext cx="3984204" cy="837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40449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9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128" name="Freeform 33"/>
          <p:cNvSpPr>
            <a:spLocks noEditPoints="1"/>
          </p:cNvSpPr>
          <p:nvPr/>
        </p:nvSpPr>
        <p:spPr bwMode="auto">
          <a:xfrm>
            <a:off x="10430272" y="2008572"/>
            <a:ext cx="444500" cy="447675"/>
          </a:xfrm>
          <a:custGeom>
            <a:avLst/>
            <a:gdLst>
              <a:gd name="T0" fmla="*/ 82 w 164"/>
              <a:gd name="T1" fmla="*/ 164 h 164"/>
              <a:gd name="T2" fmla="*/ 67 w 164"/>
              <a:gd name="T3" fmla="*/ 102 h 164"/>
              <a:gd name="T4" fmla="*/ 58 w 164"/>
              <a:gd name="T5" fmla="*/ 73 h 164"/>
              <a:gd name="T6" fmla="*/ 84 w 164"/>
              <a:gd name="T7" fmla="*/ 57 h 164"/>
              <a:gd name="T8" fmla="*/ 107 w 164"/>
              <a:gd name="T9" fmla="*/ 73 h 164"/>
              <a:gd name="T10" fmla="*/ 92 w 164"/>
              <a:gd name="T11" fmla="*/ 102 h 164"/>
              <a:gd name="T12" fmla="*/ 57 w 164"/>
              <a:gd name="T13" fmla="*/ 123 h 164"/>
              <a:gd name="T14" fmla="*/ 70 w 164"/>
              <a:gd name="T15" fmla="*/ 104 h 164"/>
              <a:gd name="T16" fmla="*/ 82 w 164"/>
              <a:gd name="T17" fmla="*/ 32 h 164"/>
              <a:gd name="T18" fmla="*/ 82 w 164"/>
              <a:gd name="T19" fmla="*/ 52 h 164"/>
              <a:gd name="T20" fmla="*/ 110 w 164"/>
              <a:gd name="T21" fmla="*/ 120 h 164"/>
              <a:gd name="T22" fmla="*/ 94 w 164"/>
              <a:gd name="T23" fmla="*/ 104 h 164"/>
              <a:gd name="T24" fmla="*/ 109 w 164"/>
              <a:gd name="T25" fmla="*/ 72 h 164"/>
              <a:gd name="T26" fmla="*/ 108 w 164"/>
              <a:gd name="T27" fmla="*/ 76 h 164"/>
              <a:gd name="T28" fmla="*/ 104 w 164"/>
              <a:gd name="T29" fmla="*/ 24 h 164"/>
              <a:gd name="T30" fmla="*/ 64 w 164"/>
              <a:gd name="T31" fmla="*/ 9 h 164"/>
              <a:gd name="T32" fmla="*/ 98 w 164"/>
              <a:gd name="T33" fmla="*/ 5 h 164"/>
              <a:gd name="T34" fmla="*/ 105 w 164"/>
              <a:gd name="T35" fmla="*/ 21 h 164"/>
              <a:gd name="T36" fmla="*/ 82 w 164"/>
              <a:gd name="T37" fmla="*/ 29 h 164"/>
              <a:gd name="T38" fmla="*/ 59 w 164"/>
              <a:gd name="T39" fmla="*/ 20 h 164"/>
              <a:gd name="T40" fmla="*/ 56 w 164"/>
              <a:gd name="T41" fmla="*/ 22 h 164"/>
              <a:gd name="T42" fmla="*/ 34 w 164"/>
              <a:gd name="T43" fmla="*/ 37 h 164"/>
              <a:gd name="T44" fmla="*/ 55 w 164"/>
              <a:gd name="T45" fmla="*/ 72 h 164"/>
              <a:gd name="T46" fmla="*/ 36 w 164"/>
              <a:gd name="T47" fmla="*/ 66 h 164"/>
              <a:gd name="T48" fmla="*/ 5 w 164"/>
              <a:gd name="T49" fmla="*/ 73 h 164"/>
              <a:gd name="T50" fmla="*/ 32 w 164"/>
              <a:gd name="T51" fmla="*/ 40 h 164"/>
              <a:gd name="T52" fmla="*/ 34 w 164"/>
              <a:gd name="T53" fmla="*/ 65 h 164"/>
              <a:gd name="T54" fmla="*/ 21 w 164"/>
              <a:gd name="T55" fmla="*/ 82 h 164"/>
              <a:gd name="T56" fmla="*/ 18 w 164"/>
              <a:gd name="T57" fmla="*/ 89 h 164"/>
              <a:gd name="T58" fmla="*/ 26 w 164"/>
              <a:gd name="T59" fmla="*/ 113 h 164"/>
              <a:gd name="T60" fmla="*/ 52 w 164"/>
              <a:gd name="T61" fmla="*/ 152 h 164"/>
              <a:gd name="T62" fmla="*/ 28 w 164"/>
              <a:gd name="T63" fmla="*/ 116 h 164"/>
              <a:gd name="T64" fmla="*/ 53 w 164"/>
              <a:gd name="T65" fmla="*/ 122 h 164"/>
              <a:gd name="T66" fmla="*/ 64 w 164"/>
              <a:gd name="T67" fmla="*/ 139 h 164"/>
              <a:gd name="T68" fmla="*/ 56 w 164"/>
              <a:gd name="T69" fmla="*/ 150 h 164"/>
              <a:gd name="T70" fmla="*/ 67 w 164"/>
              <a:gd name="T71" fmla="*/ 140 h 164"/>
              <a:gd name="T72" fmla="*/ 95 w 164"/>
              <a:gd name="T73" fmla="*/ 144 h 164"/>
              <a:gd name="T74" fmla="*/ 108 w 164"/>
              <a:gd name="T75" fmla="*/ 150 h 164"/>
              <a:gd name="T76" fmla="*/ 101 w 164"/>
              <a:gd name="T77" fmla="*/ 139 h 164"/>
              <a:gd name="T78" fmla="*/ 136 w 164"/>
              <a:gd name="T79" fmla="*/ 116 h 164"/>
              <a:gd name="T80" fmla="*/ 139 w 164"/>
              <a:gd name="T81" fmla="*/ 133 h 164"/>
              <a:gd name="T82" fmla="*/ 133 w 164"/>
              <a:gd name="T83" fmla="*/ 114 h 164"/>
              <a:gd name="T84" fmla="*/ 138 w 164"/>
              <a:gd name="T85" fmla="*/ 113 h 164"/>
              <a:gd name="T86" fmla="*/ 143 w 164"/>
              <a:gd name="T87" fmla="*/ 81 h 164"/>
              <a:gd name="T88" fmla="*/ 131 w 164"/>
              <a:gd name="T89" fmla="*/ 65 h 164"/>
              <a:gd name="T90" fmla="*/ 132 w 164"/>
              <a:gd name="T91" fmla="*/ 40 h 164"/>
              <a:gd name="T92" fmla="*/ 159 w 164"/>
              <a:gd name="T93" fmla="*/ 7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4" h="164">
                <a:moveTo>
                  <a:pt x="82" y="0"/>
                </a:moveTo>
                <a:cubicBezTo>
                  <a:pt x="37" y="0"/>
                  <a:pt x="0" y="36"/>
                  <a:pt x="0" y="82"/>
                </a:cubicBezTo>
                <a:cubicBezTo>
                  <a:pt x="0" y="127"/>
                  <a:pt x="37" y="164"/>
                  <a:pt x="82" y="164"/>
                </a:cubicBezTo>
                <a:cubicBezTo>
                  <a:pt x="128" y="164"/>
                  <a:pt x="164" y="127"/>
                  <a:pt x="164" y="82"/>
                </a:cubicBezTo>
                <a:cubicBezTo>
                  <a:pt x="164" y="36"/>
                  <a:pt x="128" y="0"/>
                  <a:pt x="82" y="0"/>
                </a:cubicBezTo>
                <a:close/>
                <a:moveTo>
                  <a:pt x="67" y="102"/>
                </a:moveTo>
                <a:cubicBezTo>
                  <a:pt x="67" y="100"/>
                  <a:pt x="59" y="77"/>
                  <a:pt x="58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9" y="72"/>
                  <a:pt x="75" y="61"/>
                  <a:pt x="80" y="57"/>
                </a:cubicBezTo>
                <a:cubicBezTo>
                  <a:pt x="81" y="56"/>
                  <a:pt x="82" y="55"/>
                  <a:pt x="82" y="55"/>
                </a:cubicBezTo>
                <a:cubicBezTo>
                  <a:pt x="82" y="55"/>
                  <a:pt x="83" y="56"/>
                  <a:pt x="84" y="57"/>
                </a:cubicBezTo>
                <a:cubicBezTo>
                  <a:pt x="90" y="61"/>
                  <a:pt x="106" y="72"/>
                  <a:pt x="107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5" y="77"/>
                  <a:pt x="98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ubicBezTo>
                  <a:pt x="96" y="102"/>
                  <a:pt x="94" y="102"/>
                  <a:pt x="92" y="102"/>
                </a:cubicBezTo>
                <a:cubicBezTo>
                  <a:pt x="84" y="102"/>
                  <a:pt x="69" y="102"/>
                  <a:pt x="67" y="102"/>
                </a:cubicBezTo>
                <a:close/>
                <a:moveTo>
                  <a:pt x="70" y="104"/>
                </a:moveTo>
                <a:cubicBezTo>
                  <a:pt x="57" y="123"/>
                  <a:pt x="57" y="123"/>
                  <a:pt x="57" y="123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66" y="104"/>
                  <a:pt x="66" y="104"/>
                  <a:pt x="66" y="104"/>
                </a:cubicBezTo>
                <a:lnTo>
                  <a:pt x="70" y="104"/>
                </a:lnTo>
                <a:close/>
                <a:moveTo>
                  <a:pt x="80" y="54"/>
                </a:moveTo>
                <a:cubicBezTo>
                  <a:pt x="80" y="31"/>
                  <a:pt x="80" y="31"/>
                  <a:pt x="80" y="31"/>
                </a:cubicBezTo>
                <a:cubicBezTo>
                  <a:pt x="82" y="32"/>
                  <a:pt x="82" y="32"/>
                  <a:pt x="82" y="32"/>
                </a:cubicBezTo>
                <a:cubicBezTo>
                  <a:pt x="84" y="31"/>
                  <a:pt x="84" y="31"/>
                  <a:pt x="84" y="31"/>
                </a:cubicBezTo>
                <a:cubicBezTo>
                  <a:pt x="84" y="54"/>
                  <a:pt x="84" y="54"/>
                  <a:pt x="84" y="54"/>
                </a:cubicBezTo>
                <a:cubicBezTo>
                  <a:pt x="82" y="52"/>
                  <a:pt x="82" y="52"/>
                  <a:pt x="82" y="52"/>
                </a:cubicBezTo>
                <a:lnTo>
                  <a:pt x="80" y="54"/>
                </a:lnTo>
                <a:close/>
                <a:moveTo>
                  <a:pt x="98" y="104"/>
                </a:moveTo>
                <a:cubicBezTo>
                  <a:pt x="110" y="120"/>
                  <a:pt x="110" y="120"/>
                  <a:pt x="110" y="120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94" y="104"/>
                  <a:pt x="94" y="104"/>
                  <a:pt x="94" y="104"/>
                </a:cubicBezTo>
                <a:lnTo>
                  <a:pt x="98" y="104"/>
                </a:lnTo>
                <a:close/>
                <a:moveTo>
                  <a:pt x="108" y="76"/>
                </a:moveTo>
                <a:cubicBezTo>
                  <a:pt x="109" y="72"/>
                  <a:pt x="109" y="72"/>
                  <a:pt x="109" y="72"/>
                </a:cubicBezTo>
                <a:cubicBezTo>
                  <a:pt x="128" y="66"/>
                  <a:pt x="128" y="66"/>
                  <a:pt x="128" y="66"/>
                </a:cubicBezTo>
                <a:cubicBezTo>
                  <a:pt x="131" y="69"/>
                  <a:pt x="131" y="69"/>
                  <a:pt x="131" y="69"/>
                </a:cubicBezTo>
                <a:lnTo>
                  <a:pt x="108" y="76"/>
                </a:lnTo>
                <a:close/>
                <a:moveTo>
                  <a:pt x="130" y="38"/>
                </a:moveTo>
                <a:cubicBezTo>
                  <a:pt x="130" y="43"/>
                  <a:pt x="130" y="43"/>
                  <a:pt x="130" y="43"/>
                </a:cubicBezTo>
                <a:cubicBezTo>
                  <a:pt x="123" y="34"/>
                  <a:pt x="114" y="28"/>
                  <a:pt x="104" y="24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17" y="26"/>
                  <a:pt x="124" y="31"/>
                  <a:pt x="130" y="38"/>
                </a:cubicBezTo>
                <a:close/>
                <a:moveTo>
                  <a:pt x="64" y="9"/>
                </a:moveTo>
                <a:cubicBezTo>
                  <a:pt x="64" y="8"/>
                  <a:pt x="65" y="6"/>
                  <a:pt x="66" y="5"/>
                </a:cubicBezTo>
                <a:cubicBezTo>
                  <a:pt x="71" y="4"/>
                  <a:pt x="76" y="3"/>
                  <a:pt x="82" y="3"/>
                </a:cubicBezTo>
                <a:cubicBezTo>
                  <a:pt x="87" y="3"/>
                  <a:pt x="93" y="4"/>
                  <a:pt x="98" y="5"/>
                </a:cubicBezTo>
                <a:cubicBezTo>
                  <a:pt x="99" y="6"/>
                  <a:pt x="100" y="8"/>
                  <a:pt x="100" y="9"/>
                </a:cubicBezTo>
                <a:cubicBezTo>
                  <a:pt x="103" y="14"/>
                  <a:pt x="106" y="19"/>
                  <a:pt x="106" y="20"/>
                </a:cubicBezTo>
                <a:cubicBezTo>
                  <a:pt x="106" y="20"/>
                  <a:pt x="106" y="20"/>
                  <a:pt x="105" y="21"/>
                </a:cubicBezTo>
                <a:cubicBezTo>
                  <a:pt x="104" y="21"/>
                  <a:pt x="102" y="22"/>
                  <a:pt x="100" y="23"/>
                </a:cubicBezTo>
                <a:cubicBezTo>
                  <a:pt x="95" y="25"/>
                  <a:pt x="87" y="27"/>
                  <a:pt x="84" y="29"/>
                </a:cubicBezTo>
                <a:cubicBezTo>
                  <a:pt x="83" y="29"/>
                  <a:pt x="82" y="29"/>
                  <a:pt x="82" y="29"/>
                </a:cubicBezTo>
                <a:cubicBezTo>
                  <a:pt x="82" y="29"/>
                  <a:pt x="81" y="29"/>
                  <a:pt x="80" y="29"/>
                </a:cubicBezTo>
                <a:cubicBezTo>
                  <a:pt x="77" y="27"/>
                  <a:pt x="70" y="25"/>
                  <a:pt x="64" y="22"/>
                </a:cubicBezTo>
                <a:cubicBezTo>
                  <a:pt x="62" y="22"/>
                  <a:pt x="60" y="21"/>
                  <a:pt x="59" y="20"/>
                </a:cubicBezTo>
                <a:cubicBezTo>
                  <a:pt x="59" y="20"/>
                  <a:pt x="58" y="20"/>
                  <a:pt x="58" y="20"/>
                </a:cubicBezTo>
                <a:cubicBezTo>
                  <a:pt x="59" y="19"/>
                  <a:pt x="61" y="14"/>
                  <a:pt x="64" y="9"/>
                </a:cubicBezTo>
                <a:close/>
                <a:moveTo>
                  <a:pt x="56" y="22"/>
                </a:moveTo>
                <a:cubicBezTo>
                  <a:pt x="61" y="24"/>
                  <a:pt x="61" y="24"/>
                  <a:pt x="61" y="24"/>
                </a:cubicBezTo>
                <a:cubicBezTo>
                  <a:pt x="50" y="27"/>
                  <a:pt x="42" y="34"/>
                  <a:pt x="35" y="42"/>
                </a:cubicBezTo>
                <a:cubicBezTo>
                  <a:pt x="34" y="37"/>
                  <a:pt x="34" y="37"/>
                  <a:pt x="34" y="37"/>
                </a:cubicBezTo>
                <a:cubicBezTo>
                  <a:pt x="40" y="31"/>
                  <a:pt x="48" y="25"/>
                  <a:pt x="56" y="22"/>
                </a:cubicBezTo>
                <a:close/>
                <a:moveTo>
                  <a:pt x="36" y="66"/>
                </a:moveTo>
                <a:cubicBezTo>
                  <a:pt x="55" y="72"/>
                  <a:pt x="55" y="72"/>
                  <a:pt x="55" y="72"/>
                </a:cubicBezTo>
                <a:cubicBezTo>
                  <a:pt x="56" y="76"/>
                  <a:pt x="56" y="76"/>
                  <a:pt x="56" y="76"/>
                </a:cubicBezTo>
                <a:cubicBezTo>
                  <a:pt x="34" y="69"/>
                  <a:pt x="34" y="69"/>
                  <a:pt x="34" y="69"/>
                </a:cubicBezTo>
                <a:lnTo>
                  <a:pt x="36" y="66"/>
                </a:lnTo>
                <a:close/>
                <a:moveTo>
                  <a:pt x="18" y="86"/>
                </a:moveTo>
                <a:cubicBezTo>
                  <a:pt x="16" y="84"/>
                  <a:pt x="12" y="80"/>
                  <a:pt x="8" y="77"/>
                </a:cubicBezTo>
                <a:cubicBezTo>
                  <a:pt x="7" y="75"/>
                  <a:pt x="6" y="74"/>
                  <a:pt x="5" y="73"/>
                </a:cubicBezTo>
                <a:cubicBezTo>
                  <a:pt x="6" y="62"/>
                  <a:pt x="9" y="52"/>
                  <a:pt x="14" y="43"/>
                </a:cubicBezTo>
                <a:cubicBezTo>
                  <a:pt x="16" y="43"/>
                  <a:pt x="17" y="42"/>
                  <a:pt x="19" y="42"/>
                </a:cubicBezTo>
                <a:cubicBezTo>
                  <a:pt x="24" y="41"/>
                  <a:pt x="31" y="40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2"/>
                  <a:pt x="32" y="45"/>
                </a:cubicBezTo>
                <a:cubicBezTo>
                  <a:pt x="33" y="52"/>
                  <a:pt x="34" y="62"/>
                  <a:pt x="34" y="65"/>
                </a:cubicBezTo>
                <a:cubicBezTo>
                  <a:pt x="34" y="66"/>
                  <a:pt x="34" y="66"/>
                  <a:pt x="34" y="66"/>
                </a:cubicBezTo>
                <a:cubicBezTo>
                  <a:pt x="34" y="66"/>
                  <a:pt x="33" y="67"/>
                  <a:pt x="32" y="68"/>
                </a:cubicBezTo>
                <a:cubicBezTo>
                  <a:pt x="29" y="72"/>
                  <a:pt x="24" y="78"/>
                  <a:pt x="21" y="82"/>
                </a:cubicBezTo>
                <a:cubicBezTo>
                  <a:pt x="19" y="84"/>
                  <a:pt x="18" y="85"/>
                  <a:pt x="18" y="86"/>
                </a:cubicBezTo>
                <a:close/>
                <a:moveTo>
                  <a:pt x="18" y="89"/>
                </a:moveTo>
                <a:cubicBezTo>
                  <a:pt x="18" y="89"/>
                  <a:pt x="18" y="89"/>
                  <a:pt x="18" y="89"/>
                </a:cubicBezTo>
                <a:cubicBezTo>
                  <a:pt x="21" y="85"/>
                  <a:pt x="21" y="85"/>
                  <a:pt x="21" y="85"/>
                </a:cubicBezTo>
                <a:cubicBezTo>
                  <a:pt x="22" y="96"/>
                  <a:pt x="25" y="106"/>
                  <a:pt x="31" y="114"/>
                </a:cubicBezTo>
                <a:cubicBezTo>
                  <a:pt x="26" y="113"/>
                  <a:pt x="26" y="113"/>
                  <a:pt x="26" y="113"/>
                </a:cubicBezTo>
                <a:cubicBezTo>
                  <a:pt x="22" y="106"/>
                  <a:pt x="19" y="98"/>
                  <a:pt x="18" y="89"/>
                </a:cubicBezTo>
                <a:close/>
                <a:moveTo>
                  <a:pt x="56" y="150"/>
                </a:moveTo>
                <a:cubicBezTo>
                  <a:pt x="55" y="151"/>
                  <a:pt x="53" y="152"/>
                  <a:pt x="52" y="152"/>
                </a:cubicBezTo>
                <a:cubicBezTo>
                  <a:pt x="42" y="148"/>
                  <a:pt x="33" y="142"/>
                  <a:pt x="25" y="134"/>
                </a:cubicBezTo>
                <a:cubicBezTo>
                  <a:pt x="26" y="132"/>
                  <a:pt x="26" y="131"/>
                  <a:pt x="26" y="129"/>
                </a:cubicBezTo>
                <a:cubicBezTo>
                  <a:pt x="27" y="124"/>
                  <a:pt x="28" y="119"/>
                  <a:pt x="28" y="11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16"/>
                  <a:pt x="31" y="116"/>
                  <a:pt x="33" y="117"/>
                </a:cubicBezTo>
                <a:cubicBezTo>
                  <a:pt x="40" y="119"/>
                  <a:pt x="51" y="122"/>
                  <a:pt x="53" y="12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3" y="123"/>
                  <a:pt x="54" y="124"/>
                  <a:pt x="55" y="125"/>
                </a:cubicBezTo>
                <a:cubicBezTo>
                  <a:pt x="57" y="128"/>
                  <a:pt x="61" y="134"/>
                  <a:pt x="64" y="139"/>
                </a:cubicBezTo>
                <a:cubicBezTo>
                  <a:pt x="65" y="141"/>
                  <a:pt x="66" y="142"/>
                  <a:pt x="67" y="143"/>
                </a:cubicBezTo>
                <a:cubicBezTo>
                  <a:pt x="67" y="144"/>
                  <a:pt x="67" y="144"/>
                  <a:pt x="67" y="144"/>
                </a:cubicBezTo>
                <a:cubicBezTo>
                  <a:pt x="66" y="145"/>
                  <a:pt x="61" y="148"/>
                  <a:pt x="56" y="150"/>
                </a:cubicBezTo>
                <a:close/>
                <a:moveTo>
                  <a:pt x="82" y="145"/>
                </a:moveTo>
                <a:cubicBezTo>
                  <a:pt x="78" y="145"/>
                  <a:pt x="74" y="145"/>
                  <a:pt x="70" y="144"/>
                </a:cubicBezTo>
                <a:cubicBezTo>
                  <a:pt x="67" y="140"/>
                  <a:pt x="67" y="140"/>
                  <a:pt x="67" y="140"/>
                </a:cubicBezTo>
                <a:cubicBezTo>
                  <a:pt x="72" y="141"/>
                  <a:pt x="77" y="142"/>
                  <a:pt x="82" y="142"/>
                </a:cubicBezTo>
                <a:cubicBezTo>
                  <a:pt x="87" y="142"/>
                  <a:pt x="93" y="141"/>
                  <a:pt x="98" y="140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1" y="145"/>
                  <a:pt x="86" y="145"/>
                  <a:pt x="82" y="145"/>
                </a:cubicBezTo>
                <a:close/>
                <a:moveTo>
                  <a:pt x="113" y="152"/>
                </a:moveTo>
                <a:cubicBezTo>
                  <a:pt x="111" y="151"/>
                  <a:pt x="110" y="151"/>
                  <a:pt x="108" y="150"/>
                </a:cubicBezTo>
                <a:cubicBezTo>
                  <a:pt x="104" y="147"/>
                  <a:pt x="99" y="145"/>
                  <a:pt x="97" y="144"/>
                </a:cubicBezTo>
                <a:cubicBezTo>
                  <a:pt x="98" y="144"/>
                  <a:pt x="98" y="144"/>
                  <a:pt x="98" y="143"/>
                </a:cubicBezTo>
                <a:cubicBezTo>
                  <a:pt x="99" y="142"/>
                  <a:pt x="100" y="141"/>
                  <a:pt x="101" y="139"/>
                </a:cubicBezTo>
                <a:cubicBezTo>
                  <a:pt x="105" y="132"/>
                  <a:pt x="111" y="123"/>
                  <a:pt x="111" y="122"/>
                </a:cubicBezTo>
                <a:cubicBezTo>
                  <a:pt x="112" y="122"/>
                  <a:pt x="123" y="119"/>
                  <a:pt x="131" y="117"/>
                </a:cubicBezTo>
                <a:cubicBezTo>
                  <a:pt x="133" y="116"/>
                  <a:pt x="135" y="116"/>
                  <a:pt x="136" y="116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7" y="117"/>
                  <a:pt x="138" y="123"/>
                  <a:pt x="139" y="128"/>
                </a:cubicBezTo>
                <a:cubicBezTo>
                  <a:pt x="139" y="130"/>
                  <a:pt x="139" y="131"/>
                  <a:pt x="139" y="133"/>
                </a:cubicBezTo>
                <a:cubicBezTo>
                  <a:pt x="132" y="141"/>
                  <a:pt x="123" y="147"/>
                  <a:pt x="113" y="152"/>
                </a:cubicBezTo>
                <a:close/>
                <a:moveTo>
                  <a:pt x="138" y="113"/>
                </a:moveTo>
                <a:cubicBezTo>
                  <a:pt x="133" y="114"/>
                  <a:pt x="133" y="114"/>
                  <a:pt x="133" y="114"/>
                </a:cubicBezTo>
                <a:cubicBezTo>
                  <a:pt x="139" y="106"/>
                  <a:pt x="142" y="95"/>
                  <a:pt x="143" y="85"/>
                </a:cubicBezTo>
                <a:cubicBezTo>
                  <a:pt x="146" y="89"/>
                  <a:pt x="146" y="89"/>
                  <a:pt x="146" y="89"/>
                </a:cubicBezTo>
                <a:cubicBezTo>
                  <a:pt x="145" y="97"/>
                  <a:pt x="142" y="105"/>
                  <a:pt x="138" y="113"/>
                </a:cubicBezTo>
                <a:close/>
                <a:moveTo>
                  <a:pt x="147" y="86"/>
                </a:moveTo>
                <a:cubicBezTo>
                  <a:pt x="146" y="85"/>
                  <a:pt x="146" y="85"/>
                  <a:pt x="146" y="85"/>
                </a:cubicBezTo>
                <a:cubicBezTo>
                  <a:pt x="146" y="84"/>
                  <a:pt x="144" y="83"/>
                  <a:pt x="143" y="81"/>
                </a:cubicBezTo>
                <a:cubicBezTo>
                  <a:pt x="140" y="77"/>
                  <a:pt x="135" y="71"/>
                  <a:pt x="133" y="68"/>
                </a:cubicBezTo>
                <a:cubicBezTo>
                  <a:pt x="132" y="67"/>
                  <a:pt x="131" y="66"/>
                  <a:pt x="131" y="66"/>
                </a:cubicBezTo>
                <a:cubicBezTo>
                  <a:pt x="131" y="65"/>
                  <a:pt x="131" y="65"/>
                  <a:pt x="131" y="65"/>
                </a:cubicBezTo>
                <a:cubicBezTo>
                  <a:pt x="131" y="63"/>
                  <a:pt x="132" y="53"/>
                  <a:pt x="132" y="46"/>
                </a:cubicBezTo>
                <a:cubicBezTo>
                  <a:pt x="132" y="44"/>
                  <a:pt x="132" y="42"/>
                  <a:pt x="132" y="41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34" y="40"/>
                  <a:pt x="140" y="41"/>
                  <a:pt x="145" y="42"/>
                </a:cubicBezTo>
                <a:cubicBezTo>
                  <a:pt x="146" y="42"/>
                  <a:pt x="148" y="42"/>
                  <a:pt x="149" y="43"/>
                </a:cubicBezTo>
                <a:cubicBezTo>
                  <a:pt x="155" y="52"/>
                  <a:pt x="158" y="63"/>
                  <a:pt x="159" y="74"/>
                </a:cubicBezTo>
                <a:cubicBezTo>
                  <a:pt x="158" y="75"/>
                  <a:pt x="157" y="76"/>
                  <a:pt x="156" y="77"/>
                </a:cubicBezTo>
                <a:cubicBezTo>
                  <a:pt x="152" y="81"/>
                  <a:pt x="148" y="85"/>
                  <a:pt x="147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417572" y="3590175"/>
            <a:ext cx="469900" cy="460375"/>
            <a:chOff x="6438441" y="1031613"/>
            <a:chExt cx="469900" cy="460375"/>
          </a:xfrm>
          <a:solidFill>
            <a:schemeClr val="bg1"/>
          </a:solidFill>
        </p:grpSpPr>
        <p:sp>
          <p:nvSpPr>
            <p:cNvPr id="129" name="Freeform 34"/>
            <p:cNvSpPr/>
            <p:nvPr/>
          </p:nvSpPr>
          <p:spPr bwMode="auto">
            <a:xfrm>
              <a:off x="6522578" y="1271325"/>
              <a:ext cx="185738" cy="220663"/>
            </a:xfrm>
            <a:custGeom>
              <a:avLst/>
              <a:gdLst>
                <a:gd name="T0" fmla="*/ 55 w 68"/>
                <a:gd name="T1" fmla="*/ 0 h 81"/>
                <a:gd name="T2" fmla="*/ 0 w 68"/>
                <a:gd name="T3" fmla="*/ 61 h 81"/>
                <a:gd name="T4" fmla="*/ 51 w 68"/>
                <a:gd name="T5" fmla="*/ 81 h 81"/>
                <a:gd name="T6" fmla="*/ 54 w 68"/>
                <a:gd name="T7" fmla="*/ 60 h 81"/>
                <a:gd name="T8" fmla="*/ 68 w 68"/>
                <a:gd name="T9" fmla="*/ 12 h 81"/>
                <a:gd name="T10" fmla="*/ 55 w 68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81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5" y="73"/>
                    <a:pt x="33" y="80"/>
                    <a:pt x="51" y="81"/>
                  </a:cubicBezTo>
                  <a:cubicBezTo>
                    <a:pt x="52" y="77"/>
                    <a:pt x="54" y="69"/>
                    <a:pt x="54" y="60"/>
                  </a:cubicBezTo>
                  <a:cubicBezTo>
                    <a:pt x="54" y="48"/>
                    <a:pt x="54" y="29"/>
                    <a:pt x="68" y="12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35"/>
            <p:cNvSpPr/>
            <p:nvPr/>
          </p:nvSpPr>
          <p:spPr bwMode="auto">
            <a:xfrm>
              <a:off x="6446378" y="1230050"/>
              <a:ext cx="214313" cy="196850"/>
            </a:xfrm>
            <a:custGeom>
              <a:avLst/>
              <a:gdLst>
                <a:gd name="T0" fmla="*/ 66 w 79"/>
                <a:gd name="T1" fmla="*/ 0 h 72"/>
                <a:gd name="T2" fmla="*/ 20 w 79"/>
                <a:gd name="T3" fmla="*/ 18 h 72"/>
                <a:gd name="T4" fmla="*/ 0 w 79"/>
                <a:gd name="T5" fmla="*/ 23 h 72"/>
                <a:gd name="T6" fmla="*/ 24 w 79"/>
                <a:gd name="T7" fmla="*/ 72 h 72"/>
                <a:gd name="T8" fmla="*/ 79 w 79"/>
                <a:gd name="T9" fmla="*/ 12 h 72"/>
                <a:gd name="T10" fmla="*/ 66 w 79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72">
                  <a:moveTo>
                    <a:pt x="66" y="0"/>
                  </a:moveTo>
                  <a:cubicBezTo>
                    <a:pt x="51" y="16"/>
                    <a:pt x="32" y="17"/>
                    <a:pt x="20" y="18"/>
                  </a:cubicBezTo>
                  <a:cubicBezTo>
                    <a:pt x="11" y="19"/>
                    <a:pt x="4" y="22"/>
                    <a:pt x="0" y="23"/>
                  </a:cubicBezTo>
                  <a:cubicBezTo>
                    <a:pt x="2" y="41"/>
                    <a:pt x="10" y="59"/>
                    <a:pt x="24" y="72"/>
                  </a:cubicBezTo>
                  <a:cubicBezTo>
                    <a:pt x="79" y="12"/>
                    <a:pt x="79" y="12"/>
                    <a:pt x="79" y="12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6"/>
            <p:cNvSpPr/>
            <p:nvPr/>
          </p:nvSpPr>
          <p:spPr bwMode="auto">
            <a:xfrm>
              <a:off x="6636878" y="1031613"/>
              <a:ext cx="184150" cy="220663"/>
            </a:xfrm>
            <a:custGeom>
              <a:avLst/>
              <a:gdLst>
                <a:gd name="T0" fmla="*/ 13 w 68"/>
                <a:gd name="T1" fmla="*/ 81 h 81"/>
                <a:gd name="T2" fmla="*/ 68 w 68"/>
                <a:gd name="T3" fmla="*/ 20 h 81"/>
                <a:gd name="T4" fmla="*/ 17 w 68"/>
                <a:gd name="T5" fmla="*/ 0 h 81"/>
                <a:gd name="T6" fmla="*/ 14 w 68"/>
                <a:gd name="T7" fmla="*/ 22 h 81"/>
                <a:gd name="T8" fmla="*/ 0 w 68"/>
                <a:gd name="T9" fmla="*/ 69 h 81"/>
                <a:gd name="T10" fmla="*/ 13 w 68"/>
                <a:gd name="T1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81">
                  <a:moveTo>
                    <a:pt x="13" y="81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53" y="7"/>
                    <a:pt x="35" y="1"/>
                    <a:pt x="17" y="0"/>
                  </a:cubicBezTo>
                  <a:cubicBezTo>
                    <a:pt x="16" y="4"/>
                    <a:pt x="14" y="12"/>
                    <a:pt x="14" y="22"/>
                  </a:cubicBezTo>
                  <a:cubicBezTo>
                    <a:pt x="14" y="34"/>
                    <a:pt x="14" y="52"/>
                    <a:pt x="0" y="69"/>
                  </a:cubicBezTo>
                  <a:lnTo>
                    <a:pt x="13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7"/>
            <p:cNvSpPr/>
            <p:nvPr/>
          </p:nvSpPr>
          <p:spPr bwMode="auto">
            <a:xfrm>
              <a:off x="6682916" y="1095113"/>
              <a:ext cx="217488" cy="200025"/>
            </a:xfrm>
            <a:custGeom>
              <a:avLst/>
              <a:gdLst>
                <a:gd name="T0" fmla="*/ 13 w 80"/>
                <a:gd name="T1" fmla="*/ 74 h 74"/>
                <a:gd name="T2" fmla="*/ 59 w 80"/>
                <a:gd name="T3" fmla="*/ 55 h 74"/>
                <a:gd name="T4" fmla="*/ 80 w 80"/>
                <a:gd name="T5" fmla="*/ 50 h 74"/>
                <a:gd name="T6" fmla="*/ 55 w 80"/>
                <a:gd name="T7" fmla="*/ 0 h 74"/>
                <a:gd name="T8" fmla="*/ 0 w 80"/>
                <a:gd name="T9" fmla="*/ 61 h 74"/>
                <a:gd name="T10" fmla="*/ 13 w 80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74">
                  <a:moveTo>
                    <a:pt x="13" y="74"/>
                  </a:moveTo>
                  <a:cubicBezTo>
                    <a:pt x="28" y="58"/>
                    <a:pt x="46" y="56"/>
                    <a:pt x="59" y="55"/>
                  </a:cubicBezTo>
                  <a:cubicBezTo>
                    <a:pt x="68" y="54"/>
                    <a:pt x="77" y="51"/>
                    <a:pt x="80" y="50"/>
                  </a:cubicBezTo>
                  <a:cubicBezTo>
                    <a:pt x="78" y="31"/>
                    <a:pt x="69" y="14"/>
                    <a:pt x="55" y="0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13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38"/>
            <p:cNvSpPr/>
            <p:nvPr/>
          </p:nvSpPr>
          <p:spPr bwMode="auto">
            <a:xfrm>
              <a:off x="6674978" y="1314188"/>
              <a:ext cx="163513" cy="177800"/>
            </a:xfrm>
            <a:custGeom>
              <a:avLst/>
              <a:gdLst>
                <a:gd name="T0" fmla="*/ 3 w 60"/>
                <a:gd name="T1" fmla="*/ 44 h 65"/>
                <a:gd name="T2" fmla="*/ 0 w 60"/>
                <a:gd name="T3" fmla="*/ 65 h 65"/>
                <a:gd name="T4" fmla="*/ 60 w 60"/>
                <a:gd name="T5" fmla="*/ 40 h 65"/>
                <a:gd name="T6" fmla="*/ 16 w 60"/>
                <a:gd name="T7" fmla="*/ 0 h 65"/>
                <a:gd name="T8" fmla="*/ 3 w 60"/>
                <a:gd name="T9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5">
                  <a:moveTo>
                    <a:pt x="3" y="44"/>
                  </a:moveTo>
                  <a:cubicBezTo>
                    <a:pt x="3" y="53"/>
                    <a:pt x="2" y="61"/>
                    <a:pt x="0" y="65"/>
                  </a:cubicBezTo>
                  <a:cubicBezTo>
                    <a:pt x="22" y="65"/>
                    <a:pt x="44" y="56"/>
                    <a:pt x="60" y="4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" y="15"/>
                    <a:pt x="3" y="32"/>
                    <a:pt x="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9"/>
            <p:cNvSpPr/>
            <p:nvPr/>
          </p:nvSpPr>
          <p:spPr bwMode="auto">
            <a:xfrm>
              <a:off x="6438441" y="1114163"/>
              <a:ext cx="176213" cy="165100"/>
            </a:xfrm>
            <a:custGeom>
              <a:avLst/>
              <a:gdLst>
                <a:gd name="T0" fmla="*/ 65 w 65"/>
                <a:gd name="T1" fmla="*/ 39 h 61"/>
                <a:gd name="T2" fmla="*/ 22 w 65"/>
                <a:gd name="T3" fmla="*/ 0 h 61"/>
                <a:gd name="T4" fmla="*/ 2 w 65"/>
                <a:gd name="T5" fmla="*/ 61 h 61"/>
                <a:gd name="T6" fmla="*/ 23 w 65"/>
                <a:gd name="T7" fmla="*/ 56 h 61"/>
                <a:gd name="T8" fmla="*/ 65 w 65"/>
                <a:gd name="T9" fmla="*/ 3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1">
                  <a:moveTo>
                    <a:pt x="65" y="39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7" y="17"/>
                    <a:pt x="0" y="39"/>
                    <a:pt x="2" y="61"/>
                  </a:cubicBezTo>
                  <a:cubicBezTo>
                    <a:pt x="7" y="59"/>
                    <a:pt x="14" y="57"/>
                    <a:pt x="23" y="56"/>
                  </a:cubicBezTo>
                  <a:cubicBezTo>
                    <a:pt x="35" y="55"/>
                    <a:pt x="51" y="54"/>
                    <a:pt x="6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0"/>
            <p:cNvSpPr/>
            <p:nvPr/>
          </p:nvSpPr>
          <p:spPr bwMode="auto">
            <a:xfrm>
              <a:off x="6728953" y="1244338"/>
              <a:ext cx="179388" cy="168275"/>
            </a:xfrm>
            <a:custGeom>
              <a:avLst/>
              <a:gdLst>
                <a:gd name="T0" fmla="*/ 64 w 66"/>
                <a:gd name="T1" fmla="*/ 0 h 62"/>
                <a:gd name="T2" fmla="*/ 42 w 66"/>
                <a:gd name="T3" fmla="*/ 5 h 62"/>
                <a:gd name="T4" fmla="*/ 0 w 66"/>
                <a:gd name="T5" fmla="*/ 22 h 62"/>
                <a:gd name="T6" fmla="*/ 44 w 66"/>
                <a:gd name="T7" fmla="*/ 62 h 62"/>
                <a:gd name="T8" fmla="*/ 64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64" y="0"/>
                  </a:moveTo>
                  <a:cubicBezTo>
                    <a:pt x="60" y="2"/>
                    <a:pt x="51" y="4"/>
                    <a:pt x="42" y="5"/>
                  </a:cubicBezTo>
                  <a:cubicBezTo>
                    <a:pt x="30" y="6"/>
                    <a:pt x="14" y="8"/>
                    <a:pt x="0" y="2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59" y="44"/>
                    <a:pt x="66" y="22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1"/>
            <p:cNvSpPr/>
            <p:nvPr/>
          </p:nvSpPr>
          <p:spPr bwMode="auto">
            <a:xfrm>
              <a:off x="6506703" y="1031613"/>
              <a:ext cx="160338" cy="179388"/>
            </a:xfrm>
            <a:custGeom>
              <a:avLst/>
              <a:gdLst>
                <a:gd name="T0" fmla="*/ 57 w 59"/>
                <a:gd name="T1" fmla="*/ 22 h 66"/>
                <a:gd name="T2" fmla="*/ 59 w 59"/>
                <a:gd name="T3" fmla="*/ 0 h 66"/>
                <a:gd name="T4" fmla="*/ 0 w 59"/>
                <a:gd name="T5" fmla="*/ 26 h 66"/>
                <a:gd name="T6" fmla="*/ 44 w 59"/>
                <a:gd name="T7" fmla="*/ 66 h 66"/>
                <a:gd name="T8" fmla="*/ 57 w 59"/>
                <a:gd name="T9" fmla="*/ 2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6">
                  <a:moveTo>
                    <a:pt x="57" y="22"/>
                  </a:moveTo>
                  <a:cubicBezTo>
                    <a:pt x="57" y="13"/>
                    <a:pt x="58" y="5"/>
                    <a:pt x="59" y="0"/>
                  </a:cubicBezTo>
                  <a:cubicBezTo>
                    <a:pt x="38" y="1"/>
                    <a:pt x="16" y="9"/>
                    <a:pt x="0" y="2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57" y="50"/>
                    <a:pt x="57" y="34"/>
                    <a:pt x="5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427891" y="5182889"/>
            <a:ext cx="449263" cy="450851"/>
            <a:chOff x="7244891" y="1026850"/>
            <a:chExt cx="449263" cy="450851"/>
          </a:xfrm>
          <a:solidFill>
            <a:schemeClr val="bg1"/>
          </a:solidFill>
        </p:grpSpPr>
        <p:sp>
          <p:nvSpPr>
            <p:cNvPr id="146" name="Freeform 42"/>
            <p:cNvSpPr/>
            <p:nvPr/>
          </p:nvSpPr>
          <p:spPr bwMode="auto">
            <a:xfrm>
              <a:off x="7244891" y="1028438"/>
              <a:ext cx="449263" cy="449263"/>
            </a:xfrm>
            <a:custGeom>
              <a:avLst/>
              <a:gdLst>
                <a:gd name="T0" fmla="*/ 75 w 165"/>
                <a:gd name="T1" fmla="*/ 0 h 165"/>
                <a:gd name="T2" fmla="*/ 24 w 165"/>
                <a:gd name="T3" fmla="*/ 23 h 165"/>
                <a:gd name="T4" fmla="*/ 0 w 165"/>
                <a:gd name="T5" fmla="*/ 74 h 165"/>
                <a:gd name="T6" fmla="*/ 60 w 165"/>
                <a:gd name="T7" fmla="*/ 105 h 165"/>
                <a:gd name="T8" fmla="*/ 90 w 165"/>
                <a:gd name="T9" fmla="*/ 165 h 165"/>
                <a:gd name="T10" fmla="*/ 141 w 165"/>
                <a:gd name="T11" fmla="*/ 141 h 165"/>
                <a:gd name="T12" fmla="*/ 165 w 165"/>
                <a:gd name="T13" fmla="*/ 90 h 165"/>
                <a:gd name="T14" fmla="*/ 105 w 165"/>
                <a:gd name="T15" fmla="*/ 59 h 165"/>
                <a:gd name="T16" fmla="*/ 75 w 165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5">
                  <a:moveTo>
                    <a:pt x="75" y="0"/>
                  </a:moveTo>
                  <a:cubicBezTo>
                    <a:pt x="56" y="1"/>
                    <a:pt x="38" y="9"/>
                    <a:pt x="24" y="23"/>
                  </a:cubicBezTo>
                  <a:cubicBezTo>
                    <a:pt x="10" y="38"/>
                    <a:pt x="2" y="56"/>
                    <a:pt x="0" y="74"/>
                  </a:cubicBezTo>
                  <a:cubicBezTo>
                    <a:pt x="20" y="77"/>
                    <a:pt x="42" y="87"/>
                    <a:pt x="60" y="105"/>
                  </a:cubicBezTo>
                  <a:cubicBezTo>
                    <a:pt x="78" y="123"/>
                    <a:pt x="88" y="144"/>
                    <a:pt x="90" y="165"/>
                  </a:cubicBezTo>
                  <a:cubicBezTo>
                    <a:pt x="109" y="163"/>
                    <a:pt x="127" y="155"/>
                    <a:pt x="141" y="141"/>
                  </a:cubicBezTo>
                  <a:cubicBezTo>
                    <a:pt x="155" y="126"/>
                    <a:pt x="163" y="108"/>
                    <a:pt x="165" y="90"/>
                  </a:cubicBezTo>
                  <a:cubicBezTo>
                    <a:pt x="145" y="87"/>
                    <a:pt x="123" y="77"/>
                    <a:pt x="105" y="59"/>
                  </a:cubicBezTo>
                  <a:cubicBezTo>
                    <a:pt x="88" y="42"/>
                    <a:pt x="77" y="2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3"/>
            <p:cNvSpPr/>
            <p:nvPr/>
          </p:nvSpPr>
          <p:spPr bwMode="auto">
            <a:xfrm>
              <a:off x="7476666" y="1026850"/>
              <a:ext cx="217488" cy="220663"/>
            </a:xfrm>
            <a:custGeom>
              <a:avLst/>
              <a:gdLst>
                <a:gd name="T0" fmla="*/ 80 w 80"/>
                <a:gd name="T1" fmla="*/ 81 h 81"/>
                <a:gd name="T2" fmla="*/ 56 w 80"/>
                <a:gd name="T3" fmla="*/ 24 h 81"/>
                <a:gd name="T4" fmla="*/ 0 w 80"/>
                <a:gd name="T5" fmla="*/ 0 h 81"/>
                <a:gd name="T6" fmla="*/ 28 w 80"/>
                <a:gd name="T7" fmla="*/ 53 h 81"/>
                <a:gd name="T8" fmla="*/ 80 w 8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1">
                  <a:moveTo>
                    <a:pt x="80" y="81"/>
                  </a:moveTo>
                  <a:cubicBezTo>
                    <a:pt x="80" y="60"/>
                    <a:pt x="72" y="40"/>
                    <a:pt x="56" y="24"/>
                  </a:cubicBezTo>
                  <a:cubicBezTo>
                    <a:pt x="41" y="9"/>
                    <a:pt x="21" y="1"/>
                    <a:pt x="0" y="0"/>
                  </a:cubicBezTo>
                  <a:cubicBezTo>
                    <a:pt x="2" y="18"/>
                    <a:pt x="12" y="37"/>
                    <a:pt x="28" y="53"/>
                  </a:cubicBezTo>
                  <a:cubicBezTo>
                    <a:pt x="44" y="69"/>
                    <a:pt x="63" y="78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4"/>
            <p:cNvSpPr/>
            <p:nvPr/>
          </p:nvSpPr>
          <p:spPr bwMode="auto">
            <a:xfrm>
              <a:off x="7244891" y="1260213"/>
              <a:ext cx="217488" cy="217488"/>
            </a:xfrm>
            <a:custGeom>
              <a:avLst/>
              <a:gdLst>
                <a:gd name="T0" fmla="*/ 0 w 80"/>
                <a:gd name="T1" fmla="*/ 0 h 80"/>
                <a:gd name="T2" fmla="*/ 24 w 80"/>
                <a:gd name="T3" fmla="*/ 56 h 80"/>
                <a:gd name="T4" fmla="*/ 80 w 80"/>
                <a:gd name="T5" fmla="*/ 80 h 80"/>
                <a:gd name="T6" fmla="*/ 53 w 80"/>
                <a:gd name="T7" fmla="*/ 27 h 80"/>
                <a:gd name="T8" fmla="*/ 0 w 80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0" y="0"/>
                  </a:moveTo>
                  <a:cubicBezTo>
                    <a:pt x="0" y="20"/>
                    <a:pt x="8" y="40"/>
                    <a:pt x="24" y="56"/>
                  </a:cubicBezTo>
                  <a:cubicBezTo>
                    <a:pt x="40" y="71"/>
                    <a:pt x="60" y="79"/>
                    <a:pt x="80" y="80"/>
                  </a:cubicBezTo>
                  <a:cubicBezTo>
                    <a:pt x="78" y="62"/>
                    <a:pt x="68" y="43"/>
                    <a:pt x="53" y="27"/>
                  </a:cubicBezTo>
                  <a:cubicBezTo>
                    <a:pt x="37" y="11"/>
                    <a:pt x="18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79382" y="3075057"/>
            <a:ext cx="643323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 smtClean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04/</a:t>
            </a:r>
            <a:r>
              <a:rPr lang="zh-CN" altLang="en-US" sz="4000" b="1" dirty="0" smtClean="0">
                <a:solidFill>
                  <a:srgbClr val="F0CD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论文总结与感恩</a:t>
            </a:r>
            <a:endParaRPr lang="zh-CN" altLang="en-US" sz="4000" b="1" dirty="0">
              <a:solidFill>
                <a:srgbClr val="F0CD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6175844" y="1707303"/>
            <a:ext cx="52388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1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更多使用说明和作品清详阅模板最末的使用手册。单击添加标题，建议您在展示时采用微软雅黑字体。本模板所有图形线条及其相应素材均可自由编辑、改色、替换。更多使用说明和作品清详阅模板最末的使用手册。</a:t>
            </a:r>
            <a:endParaRPr lang="en-US" altLang="zh-CN" sz="18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175844" y="4605707"/>
            <a:ext cx="52388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更多使用说明和作品清详阅模板最末的使用手册。单击添加标题，建议您在展示时采用微软雅黑字体。本模板所有图形线条及其相应素材均可自由编辑、改色、替换。更多使用说明和作品清详阅模板最末的使用手册。</a:t>
            </a:r>
            <a:endParaRPr lang="en-US" altLang="zh-CN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8"/>
          <p:cNvSpPr/>
          <p:nvPr/>
        </p:nvSpPr>
        <p:spPr>
          <a:xfrm>
            <a:off x="777352" y="1707303"/>
            <a:ext cx="5269895" cy="291839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5"/>
          </a:p>
        </p:txBody>
      </p:sp>
      <p:sp>
        <p:nvSpPr>
          <p:cNvPr id="28" name="Rectangle 9"/>
          <p:cNvSpPr/>
          <p:nvPr/>
        </p:nvSpPr>
        <p:spPr>
          <a:xfrm>
            <a:off x="777352" y="4664158"/>
            <a:ext cx="1727909" cy="132654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5"/>
          </a:p>
        </p:txBody>
      </p:sp>
      <p:sp>
        <p:nvSpPr>
          <p:cNvPr id="29" name="Rectangle 10"/>
          <p:cNvSpPr/>
          <p:nvPr/>
        </p:nvSpPr>
        <p:spPr>
          <a:xfrm>
            <a:off x="4305733" y="4664158"/>
            <a:ext cx="1727909" cy="132654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5"/>
          </a:p>
        </p:txBody>
      </p:sp>
      <p:sp>
        <p:nvSpPr>
          <p:cNvPr id="30" name="Rectangle 11"/>
          <p:cNvSpPr/>
          <p:nvPr/>
        </p:nvSpPr>
        <p:spPr>
          <a:xfrm>
            <a:off x="2548345" y="4664158"/>
            <a:ext cx="1727909" cy="132654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5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18865"/>
          <a:stretch>
            <a:fillRect/>
          </a:stretch>
        </p:blipFill>
        <p:spPr>
          <a:xfrm>
            <a:off x="762000" y="4671341"/>
            <a:ext cx="1743261" cy="13221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7230"/>
          <a:stretch>
            <a:fillRect/>
          </a:stretch>
        </p:blipFill>
        <p:spPr>
          <a:xfrm>
            <a:off x="777353" y="1707303"/>
            <a:ext cx="5256290" cy="292184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20617"/>
          <a:stretch>
            <a:fillRect/>
          </a:stretch>
        </p:blipFill>
        <p:spPr>
          <a:xfrm>
            <a:off x="2524124" y="4671341"/>
            <a:ext cx="1766869" cy="13193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/>
          <a:srcRect r="32790"/>
          <a:stretch>
            <a:fillRect/>
          </a:stretch>
        </p:blipFill>
        <p:spPr>
          <a:xfrm>
            <a:off x="4303937" y="4682914"/>
            <a:ext cx="1763488" cy="130778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3443" y="1207575"/>
            <a:ext cx="2536156" cy="2591025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825" y="1241107"/>
            <a:ext cx="2627604" cy="2523963"/>
          </a:xfrm>
          <a:prstGeom prst="rect">
            <a:avLst/>
          </a:prstGeom>
        </p:spPr>
      </p:pic>
      <p:sp>
        <p:nvSpPr>
          <p:cNvPr id="4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44"/>
          <p:cNvSpPr/>
          <p:nvPr/>
        </p:nvSpPr>
        <p:spPr>
          <a:xfrm>
            <a:off x="1295150" y="5135451"/>
            <a:ext cx="620122" cy="591328"/>
          </a:xfrm>
          <a:prstGeom prst="ellipse">
            <a:avLst/>
          </a:prstGeom>
          <a:solidFill>
            <a:srgbClr val="F39B12"/>
          </a:solidFill>
        </p:spPr>
        <p:txBody>
          <a:bodyPr vert="horz" lIns="0" tIns="103884" rIns="0" bIns="103884" anchor="ctr"/>
          <a:lstStyle/>
          <a:p>
            <a:pPr algn="ctr" defTabSz="404495">
              <a:buFont typeface="Arial" panose="020B0604020202020204"/>
              <a:buNone/>
            </a:pPr>
            <a:endParaRPr lang="en-US" sz="2400" b="1">
              <a:solidFill>
                <a:sysClr val="window" lastClr="FFFFFF"/>
              </a:solidFill>
              <a:latin typeface="FontAwesome"/>
              <a:cs typeface="FontAwesome"/>
            </a:endParaRPr>
          </a:p>
        </p:txBody>
      </p:sp>
      <p:sp>
        <p:nvSpPr>
          <p:cNvPr id="14" name="Rectangle 45"/>
          <p:cNvSpPr/>
          <p:nvPr/>
        </p:nvSpPr>
        <p:spPr>
          <a:xfrm>
            <a:off x="2101165" y="5657204"/>
            <a:ext cx="413343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15" name="TextBox 58"/>
          <p:cNvSpPr txBox="1"/>
          <p:nvPr/>
        </p:nvSpPr>
        <p:spPr>
          <a:xfrm>
            <a:off x="2101165" y="5135451"/>
            <a:ext cx="357646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AutoShape 34"/>
          <p:cNvSpPr/>
          <p:nvPr/>
        </p:nvSpPr>
        <p:spPr bwMode="auto">
          <a:xfrm>
            <a:off x="1481043" y="5312712"/>
            <a:ext cx="248336" cy="236805"/>
          </a:xfrm>
          <a:custGeom>
            <a:avLst/>
            <a:gdLst>
              <a:gd name="T0" fmla="*/ 7559573 w 21600"/>
              <a:gd name="T1" fmla="*/ 1277315 h 21600"/>
              <a:gd name="T2" fmla="*/ 9119616 w 21600"/>
              <a:gd name="T3" fmla="*/ 2926080 h 21600"/>
              <a:gd name="T4" fmla="*/ 9677400 w 21600"/>
              <a:gd name="T5" fmla="*/ 5081981 h 21600"/>
              <a:gd name="T6" fmla="*/ 9298813 w 21600"/>
              <a:gd name="T7" fmla="*/ 6867373 h 21600"/>
              <a:gd name="T8" fmla="*/ 8258505 w 21600"/>
              <a:gd name="T9" fmla="*/ 8327949 h 21600"/>
              <a:gd name="T10" fmla="*/ 6713703 w 21600"/>
              <a:gd name="T11" fmla="*/ 9316288 h 21600"/>
              <a:gd name="T12" fmla="*/ 4827956 w 21600"/>
              <a:gd name="T13" fmla="*/ 9677400 h 21600"/>
              <a:gd name="T14" fmla="*/ 2950261 w 21600"/>
              <a:gd name="T15" fmla="*/ 9316288 h 21600"/>
              <a:gd name="T16" fmla="*/ 1416228 w 21600"/>
              <a:gd name="T17" fmla="*/ 8327949 h 21600"/>
              <a:gd name="T18" fmla="*/ 378587 w 21600"/>
              <a:gd name="T19" fmla="*/ 6867373 h 21600"/>
              <a:gd name="T20" fmla="*/ 0 w 21600"/>
              <a:gd name="T21" fmla="*/ 5081981 h 21600"/>
              <a:gd name="T22" fmla="*/ 557784 w 21600"/>
              <a:gd name="T23" fmla="*/ 2926080 h 21600"/>
              <a:gd name="T24" fmla="*/ 2116480 w 21600"/>
              <a:gd name="T25" fmla="*/ 1277315 h 21600"/>
              <a:gd name="T26" fmla="*/ 2298395 w 21600"/>
              <a:gd name="T27" fmla="*/ 1241044 h 21600"/>
              <a:gd name="T28" fmla="*/ 2461463 w 21600"/>
              <a:gd name="T29" fmla="*/ 1339164 h 21600"/>
              <a:gd name="T30" fmla="*/ 3046578 w 21600"/>
              <a:gd name="T31" fmla="*/ 2149196 h 21600"/>
              <a:gd name="T32" fmla="*/ 3086024 w 21600"/>
              <a:gd name="T33" fmla="*/ 2318537 h 21600"/>
              <a:gd name="T34" fmla="*/ 2981630 w 21600"/>
              <a:gd name="T35" fmla="*/ 2475814 h 21600"/>
              <a:gd name="T36" fmla="*/ 1913077 w 21600"/>
              <a:gd name="T37" fmla="*/ 3603498 h 21600"/>
              <a:gd name="T38" fmla="*/ 1532712 w 21600"/>
              <a:gd name="T39" fmla="*/ 5081981 h 21600"/>
              <a:gd name="T40" fmla="*/ 1789430 w 21600"/>
              <a:gd name="T41" fmla="*/ 6302400 h 21600"/>
              <a:gd name="T42" fmla="*/ 2495525 w 21600"/>
              <a:gd name="T43" fmla="*/ 7302398 h 21600"/>
              <a:gd name="T44" fmla="*/ 3547491 w 21600"/>
              <a:gd name="T45" fmla="*/ 7973111 h 21600"/>
              <a:gd name="T46" fmla="*/ 4826610 w 21600"/>
              <a:gd name="T47" fmla="*/ 8219516 h 21600"/>
              <a:gd name="T48" fmla="*/ 6110656 w 21600"/>
              <a:gd name="T49" fmla="*/ 7973111 h 21600"/>
              <a:gd name="T50" fmla="*/ 7172477 w 21600"/>
              <a:gd name="T51" fmla="*/ 7302398 h 21600"/>
              <a:gd name="T52" fmla="*/ 7883957 w 21600"/>
              <a:gd name="T53" fmla="*/ 6306439 h 21600"/>
              <a:gd name="T54" fmla="*/ 8140675 w 21600"/>
              <a:gd name="T55" fmla="*/ 5081981 h 21600"/>
              <a:gd name="T56" fmla="*/ 7756246 w 21600"/>
              <a:gd name="T57" fmla="*/ 3603498 h 21600"/>
              <a:gd name="T58" fmla="*/ 6690411 w 21600"/>
              <a:gd name="T59" fmla="*/ 2475814 h 21600"/>
              <a:gd name="T60" fmla="*/ 6587363 w 21600"/>
              <a:gd name="T61" fmla="*/ 2328850 h 21600"/>
              <a:gd name="T62" fmla="*/ 6625438 w 21600"/>
              <a:gd name="T63" fmla="*/ 2149196 h 21600"/>
              <a:gd name="T64" fmla="*/ 7198462 w 21600"/>
              <a:gd name="T65" fmla="*/ 1339164 h 21600"/>
              <a:gd name="T66" fmla="*/ 7363790 w 21600"/>
              <a:gd name="T67" fmla="*/ 1247750 h 21600"/>
              <a:gd name="T68" fmla="*/ 7559573 w 21600"/>
              <a:gd name="T69" fmla="*/ 1277315 h 21600"/>
              <a:gd name="T70" fmla="*/ 4329735 w 21600"/>
              <a:gd name="T71" fmla="*/ 4828845 h 21600"/>
              <a:gd name="T72" fmla="*/ 4150538 w 21600"/>
              <a:gd name="T73" fmla="*/ 4760747 h 21600"/>
              <a:gd name="T74" fmla="*/ 4075709 w 21600"/>
              <a:gd name="T75" fmla="*/ 4587799 h 21600"/>
              <a:gd name="T76" fmla="*/ 4075709 w 21600"/>
              <a:gd name="T77" fmla="*/ 240132 h 21600"/>
              <a:gd name="T78" fmla="*/ 4147845 w 21600"/>
              <a:gd name="T79" fmla="*/ 70790 h 21600"/>
              <a:gd name="T80" fmla="*/ 4329735 w 21600"/>
              <a:gd name="T81" fmla="*/ 0 h 21600"/>
              <a:gd name="T82" fmla="*/ 5350358 w 21600"/>
              <a:gd name="T83" fmla="*/ 0 h 21600"/>
              <a:gd name="T84" fmla="*/ 5528208 w 21600"/>
              <a:gd name="T85" fmla="*/ 70790 h 21600"/>
              <a:gd name="T86" fmla="*/ 5604383 w 21600"/>
              <a:gd name="T87" fmla="*/ 240132 h 21600"/>
              <a:gd name="T88" fmla="*/ 5604383 w 21600"/>
              <a:gd name="T89" fmla="*/ 4587799 h 21600"/>
              <a:gd name="T90" fmla="*/ 5532247 w 21600"/>
              <a:gd name="T91" fmla="*/ 4758055 h 21600"/>
              <a:gd name="T92" fmla="*/ 5350358 w 21600"/>
              <a:gd name="T93" fmla="*/ 4828845 h 21600"/>
              <a:gd name="T94" fmla="*/ 4329735 w 21600"/>
              <a:gd name="T95" fmla="*/ 4828845 h 21600"/>
              <a:gd name="T96" fmla="*/ 4329735 w 21600"/>
              <a:gd name="T97" fmla="*/ 4828845 h 216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600" h="21600">
                <a:moveTo>
                  <a:pt x="16873" y="2851"/>
                </a:moveTo>
                <a:cubicBezTo>
                  <a:pt x="18364" y="3807"/>
                  <a:pt x="19524" y="5034"/>
                  <a:pt x="20355" y="6531"/>
                </a:cubicBezTo>
                <a:cubicBezTo>
                  <a:pt x="21185" y="8031"/>
                  <a:pt x="21600" y="9635"/>
                  <a:pt x="21600" y="11343"/>
                </a:cubicBezTo>
                <a:cubicBezTo>
                  <a:pt x="21600" y="12760"/>
                  <a:pt x="21318" y="14087"/>
                  <a:pt x="20755" y="15328"/>
                </a:cubicBezTo>
                <a:cubicBezTo>
                  <a:pt x="20185" y="16569"/>
                  <a:pt x="19415" y="17655"/>
                  <a:pt x="18433" y="18588"/>
                </a:cubicBezTo>
                <a:cubicBezTo>
                  <a:pt x="17452" y="19521"/>
                  <a:pt x="16300" y="20255"/>
                  <a:pt x="14985" y="20794"/>
                </a:cubicBezTo>
                <a:cubicBezTo>
                  <a:pt x="13670" y="21332"/>
                  <a:pt x="12270" y="21600"/>
                  <a:pt x="10776" y="21600"/>
                </a:cubicBezTo>
                <a:cubicBezTo>
                  <a:pt x="9288" y="21600"/>
                  <a:pt x="7891" y="21332"/>
                  <a:pt x="6585" y="20794"/>
                </a:cubicBezTo>
                <a:cubicBezTo>
                  <a:pt x="5279" y="20255"/>
                  <a:pt x="4136" y="19521"/>
                  <a:pt x="3161" y="18588"/>
                </a:cubicBezTo>
                <a:cubicBezTo>
                  <a:pt x="2185" y="17655"/>
                  <a:pt x="1412" y="16569"/>
                  <a:pt x="845" y="15328"/>
                </a:cubicBezTo>
                <a:cubicBezTo>
                  <a:pt x="279" y="14087"/>
                  <a:pt x="0" y="12760"/>
                  <a:pt x="0" y="11343"/>
                </a:cubicBezTo>
                <a:cubicBezTo>
                  <a:pt x="0" y="9635"/>
                  <a:pt x="415" y="8031"/>
                  <a:pt x="1245" y="6531"/>
                </a:cubicBezTo>
                <a:cubicBezTo>
                  <a:pt x="2076" y="5034"/>
                  <a:pt x="3236" y="3807"/>
                  <a:pt x="4724" y="2851"/>
                </a:cubicBezTo>
                <a:cubicBezTo>
                  <a:pt x="4839" y="2762"/>
                  <a:pt x="4976" y="2733"/>
                  <a:pt x="5130" y="2770"/>
                </a:cubicBezTo>
                <a:cubicBezTo>
                  <a:pt x="5306" y="2805"/>
                  <a:pt x="5430" y="2880"/>
                  <a:pt x="5494" y="2989"/>
                </a:cubicBezTo>
                <a:lnTo>
                  <a:pt x="6800" y="4797"/>
                </a:lnTo>
                <a:cubicBezTo>
                  <a:pt x="6897" y="4907"/>
                  <a:pt x="6927" y="5034"/>
                  <a:pt x="6888" y="5175"/>
                </a:cubicBezTo>
                <a:cubicBezTo>
                  <a:pt x="6849" y="5319"/>
                  <a:pt x="6770" y="5437"/>
                  <a:pt x="6655" y="5526"/>
                </a:cubicBezTo>
                <a:cubicBezTo>
                  <a:pt x="5630" y="6185"/>
                  <a:pt x="4833" y="7026"/>
                  <a:pt x="4270" y="8043"/>
                </a:cubicBezTo>
                <a:cubicBezTo>
                  <a:pt x="3703" y="9056"/>
                  <a:pt x="3421" y="10156"/>
                  <a:pt x="3421" y="11343"/>
                </a:cubicBezTo>
                <a:cubicBezTo>
                  <a:pt x="3421" y="12299"/>
                  <a:pt x="3612" y="13209"/>
                  <a:pt x="3994" y="14067"/>
                </a:cubicBezTo>
                <a:cubicBezTo>
                  <a:pt x="4376" y="14925"/>
                  <a:pt x="4900" y="15668"/>
                  <a:pt x="5570" y="16299"/>
                </a:cubicBezTo>
                <a:cubicBezTo>
                  <a:pt x="6236" y="16929"/>
                  <a:pt x="7021" y="17430"/>
                  <a:pt x="7918" y="17796"/>
                </a:cubicBezTo>
                <a:cubicBezTo>
                  <a:pt x="8815" y="18162"/>
                  <a:pt x="9770" y="18346"/>
                  <a:pt x="10773" y="18346"/>
                </a:cubicBezTo>
                <a:cubicBezTo>
                  <a:pt x="11779" y="18346"/>
                  <a:pt x="12733" y="18162"/>
                  <a:pt x="13639" y="17796"/>
                </a:cubicBezTo>
                <a:cubicBezTo>
                  <a:pt x="14542" y="17430"/>
                  <a:pt x="15333" y="16929"/>
                  <a:pt x="16009" y="16299"/>
                </a:cubicBezTo>
                <a:cubicBezTo>
                  <a:pt x="16685" y="15668"/>
                  <a:pt x="17215" y="14928"/>
                  <a:pt x="17597" y="14076"/>
                </a:cubicBezTo>
                <a:cubicBezTo>
                  <a:pt x="17979" y="13220"/>
                  <a:pt x="18170" y="12307"/>
                  <a:pt x="18170" y="11343"/>
                </a:cubicBezTo>
                <a:cubicBezTo>
                  <a:pt x="18170" y="10156"/>
                  <a:pt x="17882" y="9056"/>
                  <a:pt x="17312" y="8043"/>
                </a:cubicBezTo>
                <a:cubicBezTo>
                  <a:pt x="16742" y="7023"/>
                  <a:pt x="15952" y="6185"/>
                  <a:pt x="14933" y="5526"/>
                </a:cubicBezTo>
                <a:cubicBezTo>
                  <a:pt x="14800" y="5437"/>
                  <a:pt x="14721" y="5324"/>
                  <a:pt x="14703" y="5198"/>
                </a:cubicBezTo>
                <a:cubicBezTo>
                  <a:pt x="14664" y="5051"/>
                  <a:pt x="14694" y="4916"/>
                  <a:pt x="14788" y="4797"/>
                </a:cubicBezTo>
                <a:lnTo>
                  <a:pt x="16067" y="2989"/>
                </a:lnTo>
                <a:cubicBezTo>
                  <a:pt x="16161" y="2880"/>
                  <a:pt x="16285" y="2811"/>
                  <a:pt x="16436" y="2785"/>
                </a:cubicBezTo>
                <a:cubicBezTo>
                  <a:pt x="16594" y="2756"/>
                  <a:pt x="16739" y="2779"/>
                  <a:pt x="16873" y="2851"/>
                </a:cubicBezTo>
                <a:moveTo>
                  <a:pt x="9664" y="10778"/>
                </a:moveTo>
                <a:cubicBezTo>
                  <a:pt x="9509" y="10778"/>
                  <a:pt x="9376" y="10727"/>
                  <a:pt x="9264" y="10626"/>
                </a:cubicBezTo>
                <a:cubicBezTo>
                  <a:pt x="9155" y="10525"/>
                  <a:pt x="9097" y="10398"/>
                  <a:pt x="9097" y="10240"/>
                </a:cubicBezTo>
                <a:lnTo>
                  <a:pt x="9097" y="536"/>
                </a:lnTo>
                <a:cubicBezTo>
                  <a:pt x="9097" y="389"/>
                  <a:pt x="9151" y="265"/>
                  <a:pt x="9258" y="158"/>
                </a:cubicBezTo>
                <a:cubicBezTo>
                  <a:pt x="9364" y="49"/>
                  <a:pt x="9497" y="0"/>
                  <a:pt x="9664" y="0"/>
                </a:cubicBezTo>
                <a:lnTo>
                  <a:pt x="11942" y="0"/>
                </a:lnTo>
                <a:cubicBezTo>
                  <a:pt x="12097" y="0"/>
                  <a:pt x="12230" y="49"/>
                  <a:pt x="12339" y="158"/>
                </a:cubicBezTo>
                <a:cubicBezTo>
                  <a:pt x="12451" y="265"/>
                  <a:pt x="12509" y="389"/>
                  <a:pt x="12509" y="536"/>
                </a:cubicBezTo>
                <a:lnTo>
                  <a:pt x="12509" y="10240"/>
                </a:lnTo>
                <a:cubicBezTo>
                  <a:pt x="12509" y="10387"/>
                  <a:pt x="12455" y="10513"/>
                  <a:pt x="12348" y="10620"/>
                </a:cubicBezTo>
                <a:cubicBezTo>
                  <a:pt x="12242" y="10724"/>
                  <a:pt x="12106" y="10778"/>
                  <a:pt x="11942" y="10778"/>
                </a:cubicBezTo>
                <a:lnTo>
                  <a:pt x="9664" y="10778"/>
                </a:lnTo>
                <a:close/>
                <a:moveTo>
                  <a:pt x="9664" y="1077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" name="Oval 60"/>
          <p:cNvSpPr/>
          <p:nvPr/>
        </p:nvSpPr>
        <p:spPr>
          <a:xfrm>
            <a:off x="6345126" y="5135451"/>
            <a:ext cx="620122" cy="591328"/>
          </a:xfrm>
          <a:prstGeom prst="ellipse">
            <a:avLst/>
          </a:prstGeom>
          <a:solidFill>
            <a:srgbClr val="F39B12"/>
          </a:solidFill>
        </p:spPr>
        <p:txBody>
          <a:bodyPr vert="horz" lIns="0" tIns="103884" rIns="0" bIns="103884" anchor="ctr"/>
          <a:lstStyle/>
          <a:p>
            <a:pPr algn="ctr" defTabSz="404495">
              <a:buFont typeface="Arial" panose="020B0604020202020204"/>
              <a:buNone/>
            </a:pPr>
            <a:endParaRPr lang="en-US" sz="2400" b="1">
              <a:solidFill>
                <a:sysClr val="window" lastClr="FFFFFF"/>
              </a:solidFill>
              <a:latin typeface="FontAwesome"/>
              <a:cs typeface="FontAwesome"/>
            </a:endParaRPr>
          </a:p>
        </p:txBody>
      </p:sp>
      <p:sp>
        <p:nvSpPr>
          <p:cNvPr id="18" name="Rectangle 61"/>
          <p:cNvSpPr/>
          <p:nvPr/>
        </p:nvSpPr>
        <p:spPr>
          <a:xfrm>
            <a:off x="7151141" y="5657204"/>
            <a:ext cx="4134147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单击添加标题，建议您在展示时采用微软雅黑字体。本模板所有图形线条及其相应素材均可自由编辑、改色、替换。</a:t>
            </a:r>
            <a:endParaRPr lang="en-US" altLang="zh-CN" sz="1200" i="1" dirty="0"/>
          </a:p>
        </p:txBody>
      </p:sp>
      <p:sp>
        <p:nvSpPr>
          <p:cNvPr id="19" name="TextBox 62"/>
          <p:cNvSpPr txBox="1"/>
          <p:nvPr/>
        </p:nvSpPr>
        <p:spPr>
          <a:xfrm>
            <a:off x="7151141" y="5135451"/>
            <a:ext cx="3577186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6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382" y="5299708"/>
            <a:ext cx="275610" cy="26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19" y="1222985"/>
            <a:ext cx="3731075" cy="3664014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5"/>
          <a:srcRect l="3585" r="44687" b="3817"/>
          <a:stretch>
            <a:fillRect/>
          </a:stretch>
        </p:blipFill>
        <p:spPr>
          <a:xfrm>
            <a:off x="2924017" y="2492560"/>
            <a:ext cx="2452039" cy="2432902"/>
          </a:xfrm>
          <a:custGeom>
            <a:avLst/>
            <a:gdLst>
              <a:gd name="connsiteX0" fmla="*/ 1189978 w 2417693"/>
              <a:gd name="connsiteY0" fmla="*/ 0 h 2398824"/>
              <a:gd name="connsiteX1" fmla="*/ 1227716 w 2417693"/>
              <a:gd name="connsiteY1" fmla="*/ 0 h 2398824"/>
              <a:gd name="connsiteX2" fmla="*/ 2417693 w 2417693"/>
              <a:gd name="connsiteY2" fmla="*/ 1189978 h 2398824"/>
              <a:gd name="connsiteX3" fmla="*/ 1208847 w 2417693"/>
              <a:gd name="connsiteY3" fmla="*/ 2398824 h 2398824"/>
              <a:gd name="connsiteX4" fmla="*/ 0 w 2417693"/>
              <a:gd name="connsiteY4" fmla="*/ 1189978 h 239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693" h="2398824">
                <a:moveTo>
                  <a:pt x="1189978" y="0"/>
                </a:moveTo>
                <a:lnTo>
                  <a:pt x="1227716" y="0"/>
                </a:lnTo>
                <a:lnTo>
                  <a:pt x="2417693" y="1189978"/>
                </a:lnTo>
                <a:lnTo>
                  <a:pt x="1208847" y="2398824"/>
                </a:lnTo>
                <a:lnTo>
                  <a:pt x="0" y="1189978"/>
                </a:lnTo>
                <a:close/>
              </a:path>
            </a:pathLst>
          </a:cu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9198" y="1215717"/>
            <a:ext cx="2438611" cy="2438611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4786" y="2503090"/>
            <a:ext cx="2449228" cy="2449228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2329" y="2532115"/>
            <a:ext cx="2511770" cy="2511770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1296" y="1142795"/>
            <a:ext cx="2450804" cy="24934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/>
          <p:cNvGrpSpPr/>
          <p:nvPr/>
        </p:nvGrpSpPr>
        <p:grpSpPr>
          <a:xfrm>
            <a:off x="963185" y="5090366"/>
            <a:ext cx="2212807" cy="875510"/>
            <a:chOff x="5603652" y="1663635"/>
            <a:chExt cx="1659605" cy="656633"/>
          </a:xfrm>
        </p:grpSpPr>
        <p:sp>
          <p:nvSpPr>
            <p:cNvPr id="42" name="Text Placeholder 3"/>
            <p:cNvSpPr txBox="1"/>
            <p:nvPr/>
          </p:nvSpPr>
          <p:spPr>
            <a:xfrm>
              <a:off x="5971790" y="1663635"/>
              <a:ext cx="923329" cy="18466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56036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66"/>
          <p:cNvGrpSpPr/>
          <p:nvPr/>
        </p:nvGrpSpPr>
        <p:grpSpPr>
          <a:xfrm>
            <a:off x="3655615" y="5081385"/>
            <a:ext cx="2212807" cy="893473"/>
            <a:chOff x="5603652" y="1650163"/>
            <a:chExt cx="1659605" cy="670105"/>
          </a:xfrm>
        </p:grpSpPr>
        <p:sp>
          <p:nvSpPr>
            <p:cNvPr id="45" name="Text Placeholder 3"/>
            <p:cNvSpPr txBox="1"/>
            <p:nvPr/>
          </p:nvSpPr>
          <p:spPr>
            <a:xfrm>
              <a:off x="5971790" y="1650163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56036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6348046" y="5081385"/>
            <a:ext cx="2212807" cy="893473"/>
            <a:chOff x="5603652" y="1650163"/>
            <a:chExt cx="1659605" cy="670105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5971790" y="1650163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56036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66"/>
          <p:cNvGrpSpPr/>
          <p:nvPr/>
        </p:nvGrpSpPr>
        <p:grpSpPr>
          <a:xfrm>
            <a:off x="9040475" y="5081385"/>
            <a:ext cx="2212807" cy="893473"/>
            <a:chOff x="5565552" y="1650163"/>
            <a:chExt cx="1659605" cy="670105"/>
          </a:xfrm>
        </p:grpSpPr>
        <p:sp>
          <p:nvSpPr>
            <p:cNvPr id="51" name="Text Placeholder 3"/>
            <p:cNvSpPr txBox="1"/>
            <p:nvPr/>
          </p:nvSpPr>
          <p:spPr>
            <a:xfrm>
              <a:off x="5933690" y="1650163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en-US" altLang="zh-CN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5565552" y="1858747"/>
              <a:ext cx="165960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5" name="Chart 24"/>
          <p:cNvGraphicFramePr/>
          <p:nvPr/>
        </p:nvGraphicFramePr>
        <p:xfrm>
          <a:off x="796157" y="1585577"/>
          <a:ext cx="6183777" cy="2841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8016233" y="2031718"/>
            <a:ext cx="340104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59002" y="1662386"/>
            <a:ext cx="257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lowchart: Off-page Connector 34"/>
          <p:cNvSpPr/>
          <p:nvPr/>
        </p:nvSpPr>
        <p:spPr>
          <a:xfrm rot="16200000">
            <a:off x="7687113" y="2071892"/>
            <a:ext cx="321955" cy="42182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016233" y="2847191"/>
            <a:ext cx="340104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lowchart: Off-page Connector 52"/>
          <p:cNvSpPr/>
          <p:nvPr/>
        </p:nvSpPr>
        <p:spPr>
          <a:xfrm rot="16200000">
            <a:off x="7687113" y="2887365"/>
            <a:ext cx="321955" cy="421825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16233" y="3688858"/>
            <a:ext cx="340104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lowchart: Off-page Connector 54"/>
          <p:cNvSpPr/>
          <p:nvPr/>
        </p:nvSpPr>
        <p:spPr>
          <a:xfrm rot="16200000">
            <a:off x="7687113" y="3729032"/>
            <a:ext cx="321955" cy="421825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217"/>
          <p:cNvSpPr>
            <a:spLocks noEditPoints="1"/>
          </p:cNvSpPr>
          <p:nvPr/>
        </p:nvSpPr>
        <p:spPr bwMode="auto">
          <a:xfrm>
            <a:off x="1915071" y="4670755"/>
            <a:ext cx="355600" cy="26670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181"/>
          <p:cNvSpPr/>
          <p:nvPr/>
        </p:nvSpPr>
        <p:spPr bwMode="auto">
          <a:xfrm>
            <a:off x="7349300" y="4610428"/>
            <a:ext cx="213323" cy="387352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9933932" y="4621010"/>
            <a:ext cx="378469" cy="366189"/>
          </a:xfrm>
          <a:custGeom>
            <a:avLst/>
            <a:gdLst/>
            <a:ahLst/>
            <a:cxnLst>
              <a:cxn ang="0">
                <a:pos x="68" y="24"/>
              </a:cxn>
              <a:cxn ang="0">
                <a:pos x="64" y="29"/>
              </a:cxn>
              <a:cxn ang="0">
                <a:pos x="64" y="43"/>
              </a:cxn>
              <a:cxn ang="0">
                <a:pos x="59" y="48"/>
              </a:cxn>
              <a:cxn ang="0">
                <a:pos x="28" y="34"/>
              </a:cxn>
              <a:cxn ang="0">
                <a:pos x="25" y="44"/>
              </a:cxn>
              <a:cxn ang="0">
                <a:pos x="30" y="54"/>
              </a:cxn>
              <a:cxn ang="0">
                <a:pos x="14" y="56"/>
              </a:cxn>
              <a:cxn ang="0">
                <a:pos x="11" y="34"/>
              </a:cxn>
              <a:cxn ang="0">
                <a:pos x="7" y="34"/>
              </a:cxn>
              <a:cxn ang="0">
                <a:pos x="0" y="27"/>
              </a:cxn>
              <a:cxn ang="0">
                <a:pos x="0" y="20"/>
              </a:cxn>
              <a:cxn ang="0">
                <a:pos x="7" y="14"/>
              </a:cxn>
              <a:cxn ang="0">
                <a:pos x="25" y="14"/>
              </a:cxn>
              <a:cxn ang="0">
                <a:pos x="59" y="0"/>
              </a:cxn>
              <a:cxn ang="0">
                <a:pos x="64" y="4"/>
              </a:cxn>
              <a:cxn ang="0">
                <a:pos x="64" y="19"/>
              </a:cxn>
              <a:cxn ang="0">
                <a:pos x="68" y="24"/>
              </a:cxn>
              <a:cxn ang="0">
                <a:pos x="59" y="6"/>
              </a:cxn>
              <a:cxn ang="0">
                <a:pos x="30" y="19"/>
              </a:cxn>
              <a:cxn ang="0">
                <a:pos x="30" y="29"/>
              </a:cxn>
              <a:cxn ang="0">
                <a:pos x="59" y="42"/>
              </a:cxn>
              <a:cxn ang="0">
                <a:pos x="59" y="6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233"/>
          <p:cNvSpPr>
            <a:spLocks noChangeAspect="1"/>
          </p:cNvSpPr>
          <p:nvPr/>
        </p:nvSpPr>
        <p:spPr bwMode="auto">
          <a:xfrm>
            <a:off x="4641979" y="4636098"/>
            <a:ext cx="336013" cy="336013"/>
          </a:xfrm>
          <a:custGeom>
            <a:avLst/>
            <a:gdLst/>
            <a:ahLst/>
            <a:cxnLst>
              <a:cxn ang="0">
                <a:pos x="49" y="15"/>
              </a:cxn>
              <a:cxn ang="0">
                <a:pos x="43" y="21"/>
              </a:cxn>
              <a:cxn ang="0">
                <a:pos x="49" y="47"/>
              </a:cxn>
              <a:cxn ang="0">
                <a:pos x="49" y="49"/>
              </a:cxn>
              <a:cxn ang="0">
                <a:pos x="44" y="52"/>
              </a:cxn>
              <a:cxn ang="0">
                <a:pos x="43" y="53"/>
              </a:cxn>
              <a:cxn ang="0">
                <a:pos x="43" y="53"/>
              </a:cxn>
              <a:cxn ang="0">
                <a:pos x="42" y="52"/>
              </a:cxn>
              <a:cxn ang="0">
                <a:pos x="31" y="33"/>
              </a:cxn>
              <a:cxn ang="0">
                <a:pos x="21" y="42"/>
              </a:cxn>
              <a:cxn ang="0">
                <a:pos x="23" y="50"/>
              </a:cxn>
              <a:cxn ang="0">
                <a:pos x="23" y="51"/>
              </a:cxn>
              <a:cxn ang="0">
                <a:pos x="20" y="55"/>
              </a:cxn>
              <a:cxn ang="0">
                <a:pos x="19" y="55"/>
              </a:cxn>
              <a:cxn ang="0">
                <a:pos x="19" y="55"/>
              </a:cxn>
              <a:cxn ang="0">
                <a:pos x="18" y="55"/>
              </a:cxn>
              <a:cxn ang="0">
                <a:pos x="10" y="45"/>
              </a:cxn>
              <a:cxn ang="0">
                <a:pos x="1" y="38"/>
              </a:cxn>
              <a:cxn ang="0">
                <a:pos x="0" y="37"/>
              </a:cxn>
              <a:cxn ang="0">
                <a:pos x="1" y="36"/>
              </a:cxn>
              <a:cxn ang="0">
                <a:pos x="4" y="32"/>
              </a:cxn>
              <a:cxn ang="0">
                <a:pos x="5" y="32"/>
              </a:cxn>
              <a:cxn ang="0">
                <a:pos x="6" y="32"/>
              </a:cxn>
              <a:cxn ang="0">
                <a:pos x="13" y="34"/>
              </a:cxn>
              <a:cxn ang="0">
                <a:pos x="23" y="24"/>
              </a:cxn>
              <a:cxn ang="0">
                <a:pos x="4" y="14"/>
              </a:cxn>
              <a:cxn ang="0">
                <a:pos x="3" y="13"/>
              </a:cxn>
              <a:cxn ang="0">
                <a:pos x="3" y="12"/>
              </a:cxn>
              <a:cxn ang="0">
                <a:pos x="8" y="7"/>
              </a:cxn>
              <a:cxn ang="0">
                <a:pos x="9" y="6"/>
              </a:cxn>
              <a:cxn ang="0">
                <a:pos x="34" y="12"/>
              </a:cxn>
              <a:cxn ang="0">
                <a:pos x="41" y="6"/>
              </a:cxn>
              <a:cxn ang="0">
                <a:pos x="53" y="3"/>
              </a:cxn>
              <a:cxn ang="0">
                <a:pos x="49" y="15"/>
              </a:cxn>
            </a:cxnLst>
            <a:rect l="0" t="0" r="r" b="b"/>
            <a:pathLst>
              <a:path w="55" h="55">
                <a:moveTo>
                  <a:pt x="49" y="15"/>
                </a:moveTo>
                <a:cubicBezTo>
                  <a:pt x="43" y="21"/>
                  <a:pt x="43" y="21"/>
                  <a:pt x="43" y="21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8"/>
                  <a:pt x="49" y="48"/>
                  <a:pt x="49" y="49"/>
                </a:cubicBezTo>
                <a:cubicBezTo>
                  <a:pt x="44" y="52"/>
                  <a:pt x="44" y="52"/>
                  <a:pt x="44" y="52"/>
                </a:cubicBezTo>
                <a:cubicBezTo>
                  <a:pt x="43" y="52"/>
                  <a:pt x="43" y="53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31" y="33"/>
                  <a:pt x="31" y="33"/>
                  <a:pt x="31" y="33"/>
                </a:cubicBezTo>
                <a:cubicBezTo>
                  <a:pt x="21" y="42"/>
                  <a:pt x="21" y="42"/>
                  <a:pt x="21" y="42"/>
                </a:cubicBezTo>
                <a:cubicBezTo>
                  <a:pt x="23" y="50"/>
                  <a:pt x="23" y="50"/>
                  <a:pt x="23" y="50"/>
                </a:cubicBezTo>
                <a:cubicBezTo>
                  <a:pt x="24" y="50"/>
                  <a:pt x="23" y="51"/>
                  <a:pt x="23" y="51"/>
                </a:cubicBezTo>
                <a:cubicBezTo>
                  <a:pt x="20" y="55"/>
                  <a:pt x="20" y="55"/>
                  <a:pt x="20" y="55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55"/>
                  <a:pt x="19" y="55"/>
                  <a:pt x="1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0" y="45"/>
                  <a:pt x="10" y="45"/>
                  <a:pt x="10" y="45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7"/>
                  <a:pt x="0" y="37"/>
                </a:cubicBezTo>
                <a:cubicBezTo>
                  <a:pt x="0" y="37"/>
                  <a:pt x="1" y="36"/>
                  <a:pt x="1" y="36"/>
                </a:cubicBezTo>
                <a:cubicBezTo>
                  <a:pt x="4" y="32"/>
                  <a:pt x="4" y="32"/>
                  <a:pt x="4" y="32"/>
                </a:cubicBezTo>
                <a:cubicBezTo>
                  <a:pt x="5" y="32"/>
                  <a:pt x="5" y="32"/>
                  <a:pt x="5" y="32"/>
                </a:cubicBezTo>
                <a:cubicBezTo>
                  <a:pt x="5" y="32"/>
                  <a:pt x="6" y="32"/>
                  <a:pt x="6" y="32"/>
                </a:cubicBezTo>
                <a:cubicBezTo>
                  <a:pt x="13" y="34"/>
                  <a:pt x="13" y="34"/>
                  <a:pt x="13" y="34"/>
                </a:cubicBezTo>
                <a:cubicBezTo>
                  <a:pt x="23" y="24"/>
                  <a:pt x="23" y="24"/>
                  <a:pt x="23" y="24"/>
                </a:cubicBezTo>
                <a:cubicBezTo>
                  <a:pt x="4" y="14"/>
                  <a:pt x="4" y="14"/>
                  <a:pt x="4" y="14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12"/>
                  <a:pt x="3" y="12"/>
                  <a:pt x="3" y="12"/>
                </a:cubicBezTo>
                <a:cubicBezTo>
                  <a:pt x="8" y="7"/>
                  <a:pt x="8" y="7"/>
                  <a:pt x="8" y="7"/>
                </a:cubicBezTo>
                <a:cubicBezTo>
                  <a:pt x="8" y="6"/>
                  <a:pt x="9" y="6"/>
                  <a:pt x="9" y="6"/>
                </a:cubicBezTo>
                <a:cubicBezTo>
                  <a:pt x="34" y="12"/>
                  <a:pt x="34" y="12"/>
                  <a:pt x="34" y="12"/>
                </a:cubicBezTo>
                <a:cubicBezTo>
                  <a:pt x="41" y="6"/>
                  <a:pt x="41" y="6"/>
                  <a:pt x="41" y="6"/>
                </a:cubicBezTo>
                <a:cubicBezTo>
                  <a:pt x="44" y="3"/>
                  <a:pt x="50" y="0"/>
                  <a:pt x="53" y="3"/>
                </a:cubicBezTo>
                <a:cubicBezTo>
                  <a:pt x="55" y="5"/>
                  <a:pt x="53" y="11"/>
                  <a:pt x="49" y="1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5000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1216025"/>
            <a:ext cx="3037024" cy="22129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 22"/>
          <p:cNvSpPr/>
          <p:nvPr/>
        </p:nvSpPr>
        <p:spPr>
          <a:xfrm>
            <a:off x="3031642" y="1216024"/>
            <a:ext cx="3037024" cy="2212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ectangle 23"/>
          <p:cNvSpPr/>
          <p:nvPr/>
        </p:nvSpPr>
        <p:spPr>
          <a:xfrm>
            <a:off x="6063284" y="1216023"/>
            <a:ext cx="3100594" cy="22129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ectangle 24"/>
          <p:cNvSpPr/>
          <p:nvPr/>
        </p:nvSpPr>
        <p:spPr>
          <a:xfrm>
            <a:off x="9154536" y="1216025"/>
            <a:ext cx="3062496" cy="2212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 28"/>
          <p:cNvSpPr/>
          <p:nvPr/>
        </p:nvSpPr>
        <p:spPr>
          <a:xfrm>
            <a:off x="656738" y="192280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3534" y="2329832"/>
            <a:ext cx="23299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. </a:t>
            </a:r>
            <a:endParaRPr lang="en-US" altLang="zh-CN" sz="140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66739" y="1922805"/>
            <a:ext cx="1766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85176" y="2329832"/>
            <a:ext cx="23299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. </a:t>
            </a:r>
            <a:endParaRPr lang="en-US" altLang="zh-CN" sz="140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51807" y="192280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48603" y="2329832"/>
            <a:ext cx="23299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. </a:t>
            </a:r>
            <a:endParaRPr lang="en-US" altLang="zh-CN" sz="140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824010" y="191798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520806" y="2325008"/>
            <a:ext cx="23299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单击此处编辑您要的内容，建议您在展示时采用微软雅黑字体</a:t>
            </a:r>
            <a:r>
              <a:rPr lang="en-US" altLang="zh-CN" sz="14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. </a:t>
            </a:r>
            <a:endParaRPr lang="en-US" altLang="zh-CN" sz="140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28208" y="1296707"/>
            <a:ext cx="5806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5400" b="1" dirty="0">
                <a:solidFill>
                  <a:schemeClr val="bg1"/>
                </a:solidFill>
                <a:ea typeface="Montserrat" charset="0"/>
                <a:cs typeface="Montserrat" charset="0"/>
              </a:rPr>
              <a:t>+</a:t>
            </a:r>
            <a:endParaRPr lang="en-US" sz="5400" b="1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9850" y="1299233"/>
            <a:ext cx="5806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5400" b="1" dirty="0">
                <a:solidFill>
                  <a:schemeClr val="bg1"/>
                </a:solidFill>
                <a:ea typeface="Montserrat" charset="0"/>
                <a:cs typeface="Montserrat" charset="0"/>
              </a:rPr>
              <a:t>+</a:t>
            </a:r>
            <a:endParaRPr lang="en-US" sz="5400" b="1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323277" y="1255710"/>
            <a:ext cx="5806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5400" b="1">
                <a:solidFill>
                  <a:schemeClr val="bg1"/>
                </a:solidFill>
                <a:ea typeface="Montserrat" charset="0"/>
                <a:cs typeface="Montserrat" charset="0"/>
              </a:rPr>
              <a:t>+</a:t>
            </a:r>
            <a:endParaRPr lang="en-US" sz="5400" b="1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395480" y="1250886"/>
            <a:ext cx="5806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5400" b="1">
                <a:solidFill>
                  <a:schemeClr val="bg1"/>
                </a:solidFill>
                <a:ea typeface="Montserrat" charset="0"/>
                <a:cs typeface="Montserrat" charset="0"/>
              </a:rPr>
              <a:t>+</a:t>
            </a:r>
            <a:endParaRPr lang="en-US" sz="5400" b="1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8" r="15618"/>
          <a:stretch>
            <a:fillRect/>
          </a:stretch>
        </p:blipFill>
        <p:spPr>
          <a:xfrm>
            <a:off x="6063284" y="3429000"/>
            <a:ext cx="3100594" cy="2438400"/>
          </a:xfr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2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4857"/>
          <a:stretch>
            <a:fillRect/>
          </a:stretch>
        </p:blipFill>
        <p:spPr>
          <a:xfrm>
            <a:off x="9163878" y="3429000"/>
            <a:ext cx="3028122" cy="2438400"/>
          </a:xfrm>
        </p:spPr>
      </p:pic>
      <p:pic>
        <p:nvPicPr>
          <p:cNvPr id="39" name="Picture Placeholder 38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9" r="9119"/>
          <a:stretch>
            <a:fillRect/>
          </a:stretch>
        </p:blipFill>
        <p:spPr>
          <a:xfrm>
            <a:off x="3047584" y="3429000"/>
            <a:ext cx="3030423" cy="2438400"/>
          </a:xfrm>
        </p:spPr>
      </p:pic>
      <p:pic>
        <p:nvPicPr>
          <p:cNvPr id="41" name="Picture Placeholder 40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" r="8485"/>
          <a:stretch>
            <a:fillRect/>
          </a:stretch>
        </p:blipFill>
        <p:spPr>
          <a:xfrm>
            <a:off x="0" y="3429000"/>
            <a:ext cx="3047584" cy="2438400"/>
          </a:xfrm>
        </p:spPr>
      </p:pic>
      <p:sp>
        <p:nvSpPr>
          <p:cNvPr id="38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42788" y="201137"/>
            <a:ext cx="236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2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37873" y="1752636"/>
            <a:ext cx="5723270" cy="3769317"/>
            <a:chOff x="3037873" y="1752636"/>
            <a:chExt cx="5723270" cy="3769317"/>
          </a:xfrm>
          <a:solidFill>
            <a:srgbClr val="000000"/>
          </a:solidFill>
        </p:grpSpPr>
        <p:sp>
          <p:nvSpPr>
            <p:cNvPr id="5" name="AutoShape 2"/>
            <p:cNvSpPr/>
            <p:nvPr/>
          </p:nvSpPr>
          <p:spPr bwMode="auto">
            <a:xfrm>
              <a:off x="3439589" y="3410221"/>
              <a:ext cx="84140" cy="7764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563"/>
                  </a:moveTo>
                  <a:lnTo>
                    <a:pt x="842" y="1098"/>
                  </a:lnTo>
                  <a:lnTo>
                    <a:pt x="0" y="1098"/>
                  </a:lnTo>
                  <a:lnTo>
                    <a:pt x="0" y="2563"/>
                  </a:lnTo>
                  <a:close/>
                  <a:moveTo>
                    <a:pt x="3927" y="1098"/>
                  </a:moveTo>
                  <a:lnTo>
                    <a:pt x="3927" y="0"/>
                  </a:lnTo>
                  <a:lnTo>
                    <a:pt x="3086" y="0"/>
                  </a:lnTo>
                  <a:lnTo>
                    <a:pt x="3086" y="1098"/>
                  </a:lnTo>
                  <a:lnTo>
                    <a:pt x="3927" y="1098"/>
                  </a:lnTo>
                  <a:close/>
                  <a:moveTo>
                    <a:pt x="10379" y="5492"/>
                  </a:moveTo>
                  <a:lnTo>
                    <a:pt x="9257" y="4027"/>
                  </a:lnTo>
                  <a:lnTo>
                    <a:pt x="8135" y="4027"/>
                  </a:lnTo>
                  <a:lnTo>
                    <a:pt x="9257" y="5492"/>
                  </a:lnTo>
                  <a:lnTo>
                    <a:pt x="10379" y="5492"/>
                  </a:lnTo>
                  <a:close/>
                  <a:moveTo>
                    <a:pt x="14306" y="6590"/>
                  </a:moveTo>
                  <a:lnTo>
                    <a:pt x="13465" y="6590"/>
                  </a:lnTo>
                  <a:lnTo>
                    <a:pt x="14306" y="6590"/>
                  </a:lnTo>
                  <a:close/>
                  <a:moveTo>
                    <a:pt x="15429" y="9519"/>
                  </a:moveTo>
                  <a:lnTo>
                    <a:pt x="14306" y="8054"/>
                  </a:lnTo>
                  <a:lnTo>
                    <a:pt x="16551" y="8054"/>
                  </a:lnTo>
                  <a:lnTo>
                    <a:pt x="17673" y="9519"/>
                  </a:lnTo>
                  <a:lnTo>
                    <a:pt x="15429" y="9519"/>
                  </a:lnTo>
                  <a:close/>
                  <a:moveTo>
                    <a:pt x="16551" y="16108"/>
                  </a:moveTo>
                  <a:lnTo>
                    <a:pt x="17673" y="17573"/>
                  </a:lnTo>
                  <a:lnTo>
                    <a:pt x="17673" y="20136"/>
                  </a:lnTo>
                  <a:lnTo>
                    <a:pt x="18514" y="21600"/>
                  </a:lnTo>
                  <a:lnTo>
                    <a:pt x="19636" y="19037"/>
                  </a:lnTo>
                  <a:lnTo>
                    <a:pt x="21600" y="17573"/>
                  </a:lnTo>
                  <a:lnTo>
                    <a:pt x="20758" y="16108"/>
                  </a:lnTo>
                  <a:lnTo>
                    <a:pt x="20758" y="15010"/>
                  </a:lnTo>
                  <a:lnTo>
                    <a:pt x="19636" y="15010"/>
                  </a:lnTo>
                  <a:lnTo>
                    <a:pt x="18514" y="13546"/>
                  </a:lnTo>
                  <a:lnTo>
                    <a:pt x="17673" y="12081"/>
                  </a:lnTo>
                  <a:lnTo>
                    <a:pt x="17673" y="15010"/>
                  </a:lnTo>
                  <a:lnTo>
                    <a:pt x="16551" y="16108"/>
                  </a:lnTo>
                  <a:close/>
                  <a:moveTo>
                    <a:pt x="16551" y="1610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" name="AutoShape 3"/>
            <p:cNvSpPr/>
            <p:nvPr/>
          </p:nvSpPr>
          <p:spPr bwMode="auto">
            <a:xfrm>
              <a:off x="6803477" y="4492410"/>
              <a:ext cx="4315" cy="1010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0" y="10800"/>
                  </a:lnTo>
                  <a:close/>
                  <a:moveTo>
                    <a:pt x="0" y="108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" name="AutoShape 4"/>
            <p:cNvSpPr/>
            <p:nvPr/>
          </p:nvSpPr>
          <p:spPr bwMode="auto">
            <a:xfrm>
              <a:off x="6770684" y="4463162"/>
              <a:ext cx="24163" cy="249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927" y="12505"/>
                  </a:moveTo>
                  <a:lnTo>
                    <a:pt x="3927" y="0"/>
                  </a:lnTo>
                  <a:lnTo>
                    <a:pt x="0" y="0"/>
                  </a:lnTo>
                  <a:lnTo>
                    <a:pt x="0" y="12505"/>
                  </a:lnTo>
                  <a:lnTo>
                    <a:pt x="3927" y="12505"/>
                  </a:lnTo>
                  <a:close/>
                  <a:moveTo>
                    <a:pt x="3927" y="17053"/>
                  </a:moveTo>
                  <a:lnTo>
                    <a:pt x="7855" y="17053"/>
                  </a:lnTo>
                  <a:lnTo>
                    <a:pt x="7855" y="21600"/>
                  </a:lnTo>
                  <a:lnTo>
                    <a:pt x="3927" y="21600"/>
                  </a:lnTo>
                  <a:lnTo>
                    <a:pt x="3927" y="17053"/>
                  </a:lnTo>
                  <a:close/>
                  <a:moveTo>
                    <a:pt x="21600" y="21600"/>
                  </a:moveTo>
                  <a:lnTo>
                    <a:pt x="21600" y="17053"/>
                  </a:lnTo>
                  <a:lnTo>
                    <a:pt x="18655" y="17053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" name="AutoShape 5"/>
            <p:cNvSpPr/>
            <p:nvPr/>
          </p:nvSpPr>
          <p:spPr bwMode="auto">
            <a:xfrm>
              <a:off x="6827641" y="4331810"/>
              <a:ext cx="170870" cy="1026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046" y="1108"/>
                  </a:moveTo>
                  <a:lnTo>
                    <a:pt x="21600" y="1108"/>
                  </a:lnTo>
                  <a:lnTo>
                    <a:pt x="21046" y="0"/>
                  </a:lnTo>
                  <a:lnTo>
                    <a:pt x="21046" y="1108"/>
                  </a:lnTo>
                  <a:close/>
                  <a:moveTo>
                    <a:pt x="554" y="21600"/>
                  </a:moveTo>
                  <a:lnTo>
                    <a:pt x="969" y="21600"/>
                  </a:lnTo>
                  <a:lnTo>
                    <a:pt x="554" y="21600"/>
                  </a:lnTo>
                  <a:close/>
                  <a:moveTo>
                    <a:pt x="0" y="19385"/>
                  </a:moveTo>
                  <a:lnTo>
                    <a:pt x="554" y="19385"/>
                  </a:lnTo>
                  <a:lnTo>
                    <a:pt x="554" y="20492"/>
                  </a:lnTo>
                  <a:lnTo>
                    <a:pt x="0" y="19385"/>
                  </a:lnTo>
                  <a:close/>
                  <a:moveTo>
                    <a:pt x="0" y="1938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" name="AutoShape 6"/>
            <p:cNvSpPr/>
            <p:nvPr/>
          </p:nvSpPr>
          <p:spPr bwMode="auto">
            <a:xfrm>
              <a:off x="7653942" y="3966472"/>
              <a:ext cx="40560" cy="1403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480" y="3724"/>
                  </a:moveTo>
                  <a:cubicBezTo>
                    <a:pt x="8640" y="3724"/>
                    <a:pt x="8640" y="3724"/>
                    <a:pt x="8640" y="3724"/>
                  </a:cubicBezTo>
                  <a:cubicBezTo>
                    <a:pt x="8640" y="2979"/>
                    <a:pt x="8640" y="2979"/>
                    <a:pt x="8640" y="2979"/>
                  </a:cubicBezTo>
                  <a:cubicBezTo>
                    <a:pt x="8640" y="2234"/>
                    <a:pt x="8640" y="2234"/>
                    <a:pt x="8640" y="2234"/>
                  </a:cubicBezTo>
                  <a:cubicBezTo>
                    <a:pt x="8640" y="1490"/>
                    <a:pt x="8640" y="1490"/>
                    <a:pt x="8640" y="1490"/>
                  </a:cubicBezTo>
                  <a:cubicBezTo>
                    <a:pt x="8640" y="745"/>
                    <a:pt x="8640" y="745"/>
                    <a:pt x="8640" y="745"/>
                  </a:cubicBezTo>
                  <a:cubicBezTo>
                    <a:pt x="8640" y="745"/>
                    <a:pt x="8640" y="745"/>
                    <a:pt x="8640" y="745"/>
                  </a:cubicBezTo>
                  <a:cubicBezTo>
                    <a:pt x="8640" y="0"/>
                    <a:pt x="8640" y="0"/>
                    <a:pt x="8640" y="0"/>
                  </a:cubicBezTo>
                  <a:cubicBezTo>
                    <a:pt x="8640" y="0"/>
                    <a:pt x="8640" y="0"/>
                    <a:pt x="8640" y="0"/>
                  </a:cubicBezTo>
                  <a:cubicBezTo>
                    <a:pt x="6480" y="745"/>
                    <a:pt x="6480" y="745"/>
                    <a:pt x="6480" y="745"/>
                  </a:cubicBezTo>
                  <a:cubicBezTo>
                    <a:pt x="6480" y="1490"/>
                    <a:pt x="6480" y="1490"/>
                    <a:pt x="6480" y="1490"/>
                  </a:cubicBezTo>
                  <a:cubicBezTo>
                    <a:pt x="6480" y="2234"/>
                    <a:pt x="6480" y="2234"/>
                    <a:pt x="6480" y="2234"/>
                  </a:cubicBezTo>
                  <a:cubicBezTo>
                    <a:pt x="6480" y="2234"/>
                    <a:pt x="6480" y="2234"/>
                    <a:pt x="6480" y="2234"/>
                  </a:cubicBezTo>
                  <a:cubicBezTo>
                    <a:pt x="6480" y="3724"/>
                    <a:pt x="6480" y="3724"/>
                    <a:pt x="6480" y="3724"/>
                  </a:cubicBezTo>
                  <a:cubicBezTo>
                    <a:pt x="6480" y="3724"/>
                    <a:pt x="6480" y="3724"/>
                    <a:pt x="6480" y="3724"/>
                  </a:cubicBezTo>
                  <a:close/>
                  <a:moveTo>
                    <a:pt x="6480" y="7448"/>
                  </a:moveTo>
                  <a:cubicBezTo>
                    <a:pt x="6480" y="6703"/>
                    <a:pt x="6480" y="6703"/>
                    <a:pt x="6480" y="6703"/>
                  </a:cubicBezTo>
                  <a:cubicBezTo>
                    <a:pt x="6480" y="5959"/>
                    <a:pt x="6480" y="5959"/>
                    <a:pt x="6480" y="5959"/>
                  </a:cubicBezTo>
                  <a:cubicBezTo>
                    <a:pt x="6480" y="5214"/>
                    <a:pt x="6480" y="5214"/>
                    <a:pt x="6480" y="5214"/>
                  </a:cubicBezTo>
                  <a:cubicBezTo>
                    <a:pt x="6480" y="5214"/>
                    <a:pt x="6480" y="5214"/>
                    <a:pt x="6480" y="5214"/>
                  </a:cubicBezTo>
                  <a:cubicBezTo>
                    <a:pt x="8640" y="4469"/>
                    <a:pt x="8640" y="4469"/>
                    <a:pt x="8640" y="4469"/>
                  </a:cubicBezTo>
                  <a:cubicBezTo>
                    <a:pt x="8640" y="4469"/>
                    <a:pt x="8640" y="4469"/>
                    <a:pt x="8640" y="4469"/>
                  </a:cubicBezTo>
                  <a:cubicBezTo>
                    <a:pt x="6480" y="4469"/>
                    <a:pt x="6480" y="4469"/>
                    <a:pt x="6480" y="4469"/>
                  </a:cubicBezTo>
                  <a:cubicBezTo>
                    <a:pt x="6480" y="5214"/>
                    <a:pt x="6480" y="5214"/>
                    <a:pt x="6480" y="5214"/>
                  </a:cubicBezTo>
                  <a:cubicBezTo>
                    <a:pt x="4320" y="5959"/>
                    <a:pt x="4320" y="5959"/>
                    <a:pt x="4320" y="5959"/>
                  </a:cubicBezTo>
                  <a:cubicBezTo>
                    <a:pt x="6480" y="6703"/>
                    <a:pt x="6480" y="6703"/>
                    <a:pt x="6480" y="6703"/>
                  </a:cubicBezTo>
                  <a:cubicBezTo>
                    <a:pt x="6480" y="6703"/>
                    <a:pt x="6480" y="6703"/>
                    <a:pt x="6480" y="6703"/>
                  </a:cubicBezTo>
                  <a:cubicBezTo>
                    <a:pt x="6480" y="7448"/>
                    <a:pt x="6480" y="7448"/>
                    <a:pt x="6480" y="7448"/>
                  </a:cubicBezTo>
                  <a:close/>
                  <a:moveTo>
                    <a:pt x="0" y="6703"/>
                  </a:moveTo>
                  <a:cubicBezTo>
                    <a:pt x="2160" y="6703"/>
                    <a:pt x="2160" y="6703"/>
                    <a:pt x="2160" y="6703"/>
                  </a:cubicBezTo>
                  <a:cubicBezTo>
                    <a:pt x="2160" y="6703"/>
                    <a:pt x="2160" y="6703"/>
                    <a:pt x="2160" y="6703"/>
                  </a:cubicBezTo>
                  <a:cubicBezTo>
                    <a:pt x="0" y="6703"/>
                    <a:pt x="0" y="6703"/>
                    <a:pt x="0" y="6703"/>
                  </a:cubicBezTo>
                  <a:close/>
                  <a:moveTo>
                    <a:pt x="4320" y="10428"/>
                  </a:moveTo>
                  <a:cubicBezTo>
                    <a:pt x="6480" y="10428"/>
                    <a:pt x="6480" y="10428"/>
                    <a:pt x="6480" y="10428"/>
                  </a:cubicBezTo>
                  <a:cubicBezTo>
                    <a:pt x="6480" y="9683"/>
                    <a:pt x="6480" y="9683"/>
                    <a:pt x="6480" y="9683"/>
                  </a:cubicBezTo>
                  <a:cubicBezTo>
                    <a:pt x="6480" y="8938"/>
                    <a:pt x="6480" y="8938"/>
                    <a:pt x="6480" y="8938"/>
                  </a:cubicBezTo>
                  <a:cubicBezTo>
                    <a:pt x="4320" y="8938"/>
                    <a:pt x="4320" y="8938"/>
                    <a:pt x="4320" y="8938"/>
                  </a:cubicBezTo>
                  <a:cubicBezTo>
                    <a:pt x="4320" y="9683"/>
                    <a:pt x="4320" y="9683"/>
                    <a:pt x="4320" y="9683"/>
                  </a:cubicBezTo>
                  <a:cubicBezTo>
                    <a:pt x="4320" y="9683"/>
                    <a:pt x="4320" y="10428"/>
                    <a:pt x="4320" y="10428"/>
                  </a:cubicBezTo>
                  <a:close/>
                  <a:moveTo>
                    <a:pt x="10800" y="14152"/>
                  </a:moveTo>
                  <a:cubicBezTo>
                    <a:pt x="8640" y="14152"/>
                    <a:pt x="8640" y="14152"/>
                    <a:pt x="8640" y="14152"/>
                  </a:cubicBezTo>
                  <a:cubicBezTo>
                    <a:pt x="8640" y="14152"/>
                    <a:pt x="8640" y="14152"/>
                    <a:pt x="8640" y="14152"/>
                  </a:cubicBezTo>
                  <a:cubicBezTo>
                    <a:pt x="10800" y="14152"/>
                    <a:pt x="10800" y="14152"/>
                    <a:pt x="10800" y="14152"/>
                  </a:cubicBezTo>
                  <a:close/>
                  <a:moveTo>
                    <a:pt x="12960" y="16386"/>
                  </a:moveTo>
                  <a:cubicBezTo>
                    <a:pt x="12960" y="16386"/>
                    <a:pt x="12960" y="16386"/>
                    <a:pt x="12960" y="16386"/>
                  </a:cubicBezTo>
                  <a:cubicBezTo>
                    <a:pt x="15120" y="17131"/>
                    <a:pt x="15120" y="17131"/>
                    <a:pt x="15120" y="17131"/>
                  </a:cubicBezTo>
                  <a:cubicBezTo>
                    <a:pt x="12960" y="16386"/>
                    <a:pt x="12960" y="16386"/>
                    <a:pt x="12960" y="16386"/>
                  </a:cubicBezTo>
                  <a:cubicBezTo>
                    <a:pt x="12960" y="16386"/>
                    <a:pt x="12960" y="16386"/>
                    <a:pt x="12960" y="16386"/>
                  </a:cubicBezTo>
                  <a:close/>
                  <a:moveTo>
                    <a:pt x="17280" y="16386"/>
                  </a:moveTo>
                  <a:cubicBezTo>
                    <a:pt x="17280" y="17131"/>
                    <a:pt x="17280" y="17131"/>
                    <a:pt x="17280" y="17131"/>
                  </a:cubicBezTo>
                  <a:cubicBezTo>
                    <a:pt x="17280" y="17876"/>
                    <a:pt x="17280" y="17876"/>
                    <a:pt x="17280" y="17876"/>
                  </a:cubicBezTo>
                  <a:cubicBezTo>
                    <a:pt x="17280" y="17131"/>
                    <a:pt x="17280" y="17131"/>
                    <a:pt x="17280" y="17131"/>
                  </a:cubicBezTo>
                  <a:cubicBezTo>
                    <a:pt x="17280" y="17131"/>
                    <a:pt x="17280" y="17131"/>
                    <a:pt x="17280" y="17131"/>
                  </a:cubicBezTo>
                  <a:cubicBezTo>
                    <a:pt x="17280" y="16386"/>
                    <a:pt x="17280" y="16386"/>
                    <a:pt x="17280" y="16386"/>
                  </a:cubicBezTo>
                  <a:close/>
                  <a:moveTo>
                    <a:pt x="15120" y="17876"/>
                  </a:moveTo>
                  <a:cubicBezTo>
                    <a:pt x="15120" y="18621"/>
                    <a:pt x="15120" y="18621"/>
                    <a:pt x="15120" y="18621"/>
                  </a:cubicBezTo>
                  <a:cubicBezTo>
                    <a:pt x="17280" y="17876"/>
                    <a:pt x="17280" y="17876"/>
                    <a:pt x="17280" y="17876"/>
                  </a:cubicBezTo>
                  <a:cubicBezTo>
                    <a:pt x="15120" y="17876"/>
                    <a:pt x="15120" y="17876"/>
                    <a:pt x="15120" y="17876"/>
                  </a:cubicBezTo>
                  <a:cubicBezTo>
                    <a:pt x="15120" y="17876"/>
                    <a:pt x="15120" y="17876"/>
                    <a:pt x="15120" y="17876"/>
                  </a:cubicBezTo>
                  <a:cubicBezTo>
                    <a:pt x="15120" y="17876"/>
                    <a:pt x="15120" y="17876"/>
                    <a:pt x="15120" y="17876"/>
                  </a:cubicBezTo>
                  <a:close/>
                  <a:moveTo>
                    <a:pt x="17280" y="19366"/>
                  </a:moveTo>
                  <a:cubicBezTo>
                    <a:pt x="19440" y="19366"/>
                    <a:pt x="19440" y="19366"/>
                    <a:pt x="19440" y="19366"/>
                  </a:cubicBezTo>
                  <a:cubicBezTo>
                    <a:pt x="19440" y="19366"/>
                    <a:pt x="19440" y="19366"/>
                    <a:pt x="19440" y="19366"/>
                  </a:cubicBezTo>
                  <a:cubicBezTo>
                    <a:pt x="17280" y="19366"/>
                    <a:pt x="17280" y="19366"/>
                    <a:pt x="17280" y="19366"/>
                  </a:cubicBezTo>
                  <a:cubicBezTo>
                    <a:pt x="17280" y="19366"/>
                    <a:pt x="17280" y="19366"/>
                    <a:pt x="17280" y="19366"/>
                  </a:cubicBezTo>
                  <a:close/>
                  <a:moveTo>
                    <a:pt x="19440" y="20110"/>
                  </a:moveTo>
                  <a:cubicBezTo>
                    <a:pt x="17280" y="20110"/>
                    <a:pt x="17280" y="20110"/>
                    <a:pt x="17280" y="20110"/>
                  </a:cubicBezTo>
                  <a:cubicBezTo>
                    <a:pt x="19440" y="20855"/>
                    <a:pt x="19440" y="20855"/>
                    <a:pt x="19440" y="20855"/>
                  </a:cubicBezTo>
                  <a:cubicBezTo>
                    <a:pt x="19440" y="20855"/>
                    <a:pt x="19440" y="20855"/>
                    <a:pt x="19440" y="20855"/>
                  </a:cubicBezTo>
                  <a:cubicBezTo>
                    <a:pt x="19440" y="20855"/>
                    <a:pt x="19440" y="21600"/>
                    <a:pt x="1944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0855"/>
                    <a:pt x="21600" y="20855"/>
                    <a:pt x="21600" y="20855"/>
                  </a:cubicBezTo>
                  <a:cubicBezTo>
                    <a:pt x="21600" y="20110"/>
                    <a:pt x="21600" y="20110"/>
                    <a:pt x="21600" y="20110"/>
                  </a:cubicBezTo>
                  <a:lnTo>
                    <a:pt x="19440" y="20110"/>
                  </a:lnTo>
                  <a:close/>
                  <a:moveTo>
                    <a:pt x="19440" y="2011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" name="AutoShape 7"/>
            <p:cNvSpPr/>
            <p:nvPr/>
          </p:nvSpPr>
          <p:spPr bwMode="auto">
            <a:xfrm>
              <a:off x="6393994" y="1819641"/>
              <a:ext cx="2367149" cy="15565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755" y="19839"/>
                  </a:moveTo>
                  <a:cubicBezTo>
                    <a:pt x="16755" y="19839"/>
                    <a:pt x="16755" y="19839"/>
                    <a:pt x="16755" y="19839"/>
                  </a:cubicBezTo>
                  <a:cubicBezTo>
                    <a:pt x="16718" y="19772"/>
                    <a:pt x="16718" y="19772"/>
                    <a:pt x="16718" y="19772"/>
                  </a:cubicBezTo>
                  <a:cubicBezTo>
                    <a:pt x="16718" y="19772"/>
                    <a:pt x="16718" y="19772"/>
                    <a:pt x="16718" y="19772"/>
                  </a:cubicBezTo>
                  <a:cubicBezTo>
                    <a:pt x="16718" y="19772"/>
                    <a:pt x="16718" y="19772"/>
                    <a:pt x="16718" y="19772"/>
                  </a:cubicBezTo>
                  <a:cubicBezTo>
                    <a:pt x="16718" y="19704"/>
                    <a:pt x="16718" y="19704"/>
                    <a:pt x="16718" y="19704"/>
                  </a:cubicBezTo>
                  <a:cubicBezTo>
                    <a:pt x="16718" y="19704"/>
                    <a:pt x="16718" y="19704"/>
                    <a:pt x="16718" y="19704"/>
                  </a:cubicBezTo>
                  <a:cubicBezTo>
                    <a:pt x="16718" y="19636"/>
                    <a:pt x="16718" y="19636"/>
                    <a:pt x="16718" y="19636"/>
                  </a:cubicBezTo>
                  <a:cubicBezTo>
                    <a:pt x="16718" y="19636"/>
                    <a:pt x="16718" y="19636"/>
                    <a:pt x="16718" y="19636"/>
                  </a:cubicBezTo>
                  <a:cubicBezTo>
                    <a:pt x="16718" y="19636"/>
                    <a:pt x="16718" y="19636"/>
                    <a:pt x="16718" y="19636"/>
                  </a:cubicBezTo>
                  <a:cubicBezTo>
                    <a:pt x="16755" y="19636"/>
                    <a:pt x="16755" y="19636"/>
                    <a:pt x="16755" y="19636"/>
                  </a:cubicBezTo>
                  <a:cubicBezTo>
                    <a:pt x="16792" y="19636"/>
                    <a:pt x="16792" y="19636"/>
                    <a:pt x="16792" y="19636"/>
                  </a:cubicBezTo>
                  <a:cubicBezTo>
                    <a:pt x="16792" y="19569"/>
                    <a:pt x="16792" y="19569"/>
                    <a:pt x="16792" y="19569"/>
                  </a:cubicBezTo>
                  <a:cubicBezTo>
                    <a:pt x="16792" y="19569"/>
                    <a:pt x="16792" y="19569"/>
                    <a:pt x="16792" y="19569"/>
                  </a:cubicBezTo>
                  <a:cubicBezTo>
                    <a:pt x="16792" y="19501"/>
                    <a:pt x="16792" y="19501"/>
                    <a:pt x="16792" y="19501"/>
                  </a:cubicBezTo>
                  <a:cubicBezTo>
                    <a:pt x="16792" y="19501"/>
                    <a:pt x="16792" y="19501"/>
                    <a:pt x="16792" y="19501"/>
                  </a:cubicBezTo>
                  <a:cubicBezTo>
                    <a:pt x="16792" y="19433"/>
                    <a:pt x="16792" y="19433"/>
                    <a:pt x="16792" y="19433"/>
                  </a:cubicBezTo>
                  <a:cubicBezTo>
                    <a:pt x="16792" y="19366"/>
                    <a:pt x="16792" y="19366"/>
                    <a:pt x="16792" y="19366"/>
                  </a:cubicBezTo>
                  <a:cubicBezTo>
                    <a:pt x="16755" y="19366"/>
                    <a:pt x="16755" y="19366"/>
                    <a:pt x="16755" y="19366"/>
                  </a:cubicBezTo>
                  <a:cubicBezTo>
                    <a:pt x="16755" y="19298"/>
                    <a:pt x="16755" y="19298"/>
                    <a:pt x="16755" y="19298"/>
                  </a:cubicBezTo>
                  <a:cubicBezTo>
                    <a:pt x="16755" y="19230"/>
                    <a:pt x="16755" y="19230"/>
                    <a:pt x="16755" y="19230"/>
                  </a:cubicBezTo>
                  <a:cubicBezTo>
                    <a:pt x="16755" y="19162"/>
                    <a:pt x="16755" y="19162"/>
                    <a:pt x="16755" y="19162"/>
                  </a:cubicBezTo>
                  <a:cubicBezTo>
                    <a:pt x="16755" y="19095"/>
                    <a:pt x="16755" y="19095"/>
                    <a:pt x="16755" y="19095"/>
                  </a:cubicBezTo>
                  <a:cubicBezTo>
                    <a:pt x="16718" y="19095"/>
                    <a:pt x="16718" y="19095"/>
                    <a:pt x="16718" y="19095"/>
                  </a:cubicBezTo>
                  <a:cubicBezTo>
                    <a:pt x="16718" y="19027"/>
                    <a:pt x="16718" y="19027"/>
                    <a:pt x="16718" y="19027"/>
                  </a:cubicBezTo>
                  <a:cubicBezTo>
                    <a:pt x="16718" y="18959"/>
                    <a:pt x="16718" y="18959"/>
                    <a:pt x="16718" y="18959"/>
                  </a:cubicBezTo>
                  <a:cubicBezTo>
                    <a:pt x="16681" y="18892"/>
                    <a:pt x="16681" y="18892"/>
                    <a:pt x="16681" y="18892"/>
                  </a:cubicBezTo>
                  <a:cubicBezTo>
                    <a:pt x="16681" y="18824"/>
                    <a:pt x="16681" y="18824"/>
                    <a:pt x="16681" y="18824"/>
                  </a:cubicBezTo>
                  <a:cubicBezTo>
                    <a:pt x="16681" y="18824"/>
                    <a:pt x="16681" y="18824"/>
                    <a:pt x="16681" y="18824"/>
                  </a:cubicBezTo>
                  <a:cubicBezTo>
                    <a:pt x="16681" y="18824"/>
                    <a:pt x="16681" y="18824"/>
                    <a:pt x="16681" y="18824"/>
                  </a:cubicBezTo>
                  <a:cubicBezTo>
                    <a:pt x="16718" y="18824"/>
                    <a:pt x="16718" y="18824"/>
                    <a:pt x="16718" y="18824"/>
                  </a:cubicBezTo>
                  <a:cubicBezTo>
                    <a:pt x="16718" y="18756"/>
                    <a:pt x="16718" y="18756"/>
                    <a:pt x="16718" y="18756"/>
                  </a:cubicBezTo>
                  <a:cubicBezTo>
                    <a:pt x="16718" y="18756"/>
                    <a:pt x="16718" y="18756"/>
                    <a:pt x="16718" y="18756"/>
                  </a:cubicBezTo>
                  <a:cubicBezTo>
                    <a:pt x="16755" y="18621"/>
                    <a:pt x="16755" y="18621"/>
                    <a:pt x="16755" y="18621"/>
                  </a:cubicBezTo>
                  <a:cubicBezTo>
                    <a:pt x="16792" y="18621"/>
                    <a:pt x="16792" y="18621"/>
                    <a:pt x="16792" y="18621"/>
                  </a:cubicBezTo>
                  <a:cubicBezTo>
                    <a:pt x="16792" y="18621"/>
                    <a:pt x="16792" y="18621"/>
                    <a:pt x="16792" y="18621"/>
                  </a:cubicBezTo>
                  <a:cubicBezTo>
                    <a:pt x="16829" y="18688"/>
                    <a:pt x="16829" y="18688"/>
                    <a:pt x="16829" y="18688"/>
                  </a:cubicBezTo>
                  <a:cubicBezTo>
                    <a:pt x="16940" y="18688"/>
                    <a:pt x="16940" y="18688"/>
                    <a:pt x="16940" y="18688"/>
                  </a:cubicBezTo>
                  <a:cubicBezTo>
                    <a:pt x="16940" y="18688"/>
                    <a:pt x="16940" y="18688"/>
                    <a:pt x="16940" y="18688"/>
                  </a:cubicBezTo>
                  <a:cubicBezTo>
                    <a:pt x="16977" y="18688"/>
                    <a:pt x="16977" y="18688"/>
                    <a:pt x="16977" y="18688"/>
                  </a:cubicBezTo>
                  <a:cubicBezTo>
                    <a:pt x="16977" y="18688"/>
                    <a:pt x="16977" y="18688"/>
                    <a:pt x="16977" y="18688"/>
                  </a:cubicBezTo>
                  <a:cubicBezTo>
                    <a:pt x="16977" y="18621"/>
                    <a:pt x="16977" y="18621"/>
                    <a:pt x="16977" y="18621"/>
                  </a:cubicBezTo>
                  <a:cubicBezTo>
                    <a:pt x="16977" y="18621"/>
                    <a:pt x="16977" y="18621"/>
                    <a:pt x="16977" y="18621"/>
                  </a:cubicBezTo>
                  <a:cubicBezTo>
                    <a:pt x="16977" y="18553"/>
                    <a:pt x="16977" y="18553"/>
                    <a:pt x="16977" y="18553"/>
                  </a:cubicBezTo>
                  <a:cubicBezTo>
                    <a:pt x="16977" y="18553"/>
                    <a:pt x="16977" y="18553"/>
                    <a:pt x="16977" y="18553"/>
                  </a:cubicBezTo>
                  <a:cubicBezTo>
                    <a:pt x="16977" y="18553"/>
                    <a:pt x="16977" y="18553"/>
                    <a:pt x="16977" y="18553"/>
                  </a:cubicBezTo>
                  <a:cubicBezTo>
                    <a:pt x="16940" y="18485"/>
                    <a:pt x="16940" y="18485"/>
                    <a:pt x="16940" y="18485"/>
                  </a:cubicBezTo>
                  <a:cubicBezTo>
                    <a:pt x="16977" y="18418"/>
                    <a:pt x="16977" y="18418"/>
                    <a:pt x="16977" y="18418"/>
                  </a:cubicBezTo>
                  <a:cubicBezTo>
                    <a:pt x="16977" y="18418"/>
                    <a:pt x="16977" y="18418"/>
                    <a:pt x="16977" y="18418"/>
                  </a:cubicBezTo>
                  <a:cubicBezTo>
                    <a:pt x="16977" y="18418"/>
                    <a:pt x="16977" y="18418"/>
                    <a:pt x="16977" y="18418"/>
                  </a:cubicBezTo>
                  <a:cubicBezTo>
                    <a:pt x="16977" y="18350"/>
                    <a:pt x="16977" y="18350"/>
                    <a:pt x="16977" y="18350"/>
                  </a:cubicBezTo>
                  <a:cubicBezTo>
                    <a:pt x="16977" y="18350"/>
                    <a:pt x="16977" y="18350"/>
                    <a:pt x="16977" y="18350"/>
                  </a:cubicBezTo>
                  <a:cubicBezTo>
                    <a:pt x="16977" y="18350"/>
                    <a:pt x="16977" y="18350"/>
                    <a:pt x="16977" y="18350"/>
                  </a:cubicBezTo>
                  <a:cubicBezTo>
                    <a:pt x="16977" y="18282"/>
                    <a:pt x="16977" y="18282"/>
                    <a:pt x="16977" y="18282"/>
                  </a:cubicBezTo>
                  <a:cubicBezTo>
                    <a:pt x="16977" y="18282"/>
                    <a:pt x="16977" y="18282"/>
                    <a:pt x="16977" y="18282"/>
                  </a:cubicBezTo>
                  <a:cubicBezTo>
                    <a:pt x="16977" y="18214"/>
                    <a:pt x="16977" y="18214"/>
                    <a:pt x="16977" y="18214"/>
                  </a:cubicBezTo>
                  <a:cubicBezTo>
                    <a:pt x="16977" y="18214"/>
                    <a:pt x="16977" y="18214"/>
                    <a:pt x="16977" y="18214"/>
                  </a:cubicBezTo>
                  <a:cubicBezTo>
                    <a:pt x="16977" y="18214"/>
                    <a:pt x="16977" y="18214"/>
                    <a:pt x="16977" y="18214"/>
                  </a:cubicBezTo>
                  <a:cubicBezTo>
                    <a:pt x="16977" y="18147"/>
                    <a:pt x="16977" y="18147"/>
                    <a:pt x="16977" y="18147"/>
                  </a:cubicBezTo>
                  <a:cubicBezTo>
                    <a:pt x="16977" y="18147"/>
                    <a:pt x="16977" y="18147"/>
                    <a:pt x="16977" y="18147"/>
                  </a:cubicBezTo>
                  <a:cubicBezTo>
                    <a:pt x="16977" y="18079"/>
                    <a:pt x="16977" y="18079"/>
                    <a:pt x="16977" y="18079"/>
                  </a:cubicBezTo>
                  <a:cubicBezTo>
                    <a:pt x="16977" y="18011"/>
                    <a:pt x="16977" y="18011"/>
                    <a:pt x="16977" y="18011"/>
                  </a:cubicBezTo>
                  <a:cubicBezTo>
                    <a:pt x="16977" y="18011"/>
                    <a:pt x="16977" y="18011"/>
                    <a:pt x="16977" y="18011"/>
                  </a:cubicBezTo>
                  <a:cubicBezTo>
                    <a:pt x="16977" y="18011"/>
                    <a:pt x="16977" y="18011"/>
                    <a:pt x="16977" y="18011"/>
                  </a:cubicBezTo>
                  <a:cubicBezTo>
                    <a:pt x="16977" y="17944"/>
                    <a:pt x="16977" y="17944"/>
                    <a:pt x="16977" y="17944"/>
                  </a:cubicBezTo>
                  <a:cubicBezTo>
                    <a:pt x="16977" y="17944"/>
                    <a:pt x="16977" y="17944"/>
                    <a:pt x="16977" y="17944"/>
                  </a:cubicBezTo>
                  <a:cubicBezTo>
                    <a:pt x="16977" y="17944"/>
                    <a:pt x="16977" y="17944"/>
                    <a:pt x="16977" y="17944"/>
                  </a:cubicBezTo>
                  <a:cubicBezTo>
                    <a:pt x="16977" y="17876"/>
                    <a:pt x="16977" y="17876"/>
                    <a:pt x="16977" y="17876"/>
                  </a:cubicBezTo>
                  <a:cubicBezTo>
                    <a:pt x="16940" y="17876"/>
                    <a:pt x="16940" y="17876"/>
                    <a:pt x="16940" y="17876"/>
                  </a:cubicBezTo>
                  <a:cubicBezTo>
                    <a:pt x="16977" y="17876"/>
                    <a:pt x="16977" y="17876"/>
                    <a:pt x="16977" y="17876"/>
                  </a:cubicBezTo>
                  <a:cubicBezTo>
                    <a:pt x="16977" y="17808"/>
                    <a:pt x="16977" y="17808"/>
                    <a:pt x="16977" y="17808"/>
                  </a:cubicBezTo>
                  <a:cubicBezTo>
                    <a:pt x="16977" y="17808"/>
                    <a:pt x="16977" y="17808"/>
                    <a:pt x="16977" y="17808"/>
                  </a:cubicBezTo>
                  <a:cubicBezTo>
                    <a:pt x="16940" y="17740"/>
                    <a:pt x="16940" y="17740"/>
                    <a:pt x="16940" y="17740"/>
                  </a:cubicBezTo>
                  <a:cubicBezTo>
                    <a:pt x="16940" y="17740"/>
                    <a:pt x="16940" y="17740"/>
                    <a:pt x="16940" y="17740"/>
                  </a:cubicBezTo>
                  <a:cubicBezTo>
                    <a:pt x="16977" y="17673"/>
                    <a:pt x="16977" y="17673"/>
                    <a:pt x="16977" y="17673"/>
                  </a:cubicBezTo>
                  <a:cubicBezTo>
                    <a:pt x="16977" y="17673"/>
                    <a:pt x="16977" y="17673"/>
                    <a:pt x="16977" y="17673"/>
                  </a:cubicBezTo>
                  <a:cubicBezTo>
                    <a:pt x="17014" y="17673"/>
                    <a:pt x="17014" y="17673"/>
                    <a:pt x="17014" y="17673"/>
                  </a:cubicBezTo>
                  <a:cubicBezTo>
                    <a:pt x="17014" y="17605"/>
                    <a:pt x="17014" y="17605"/>
                    <a:pt x="17014" y="17605"/>
                  </a:cubicBezTo>
                  <a:cubicBezTo>
                    <a:pt x="17014" y="17537"/>
                    <a:pt x="17014" y="17537"/>
                    <a:pt x="17014" y="17537"/>
                  </a:cubicBezTo>
                  <a:cubicBezTo>
                    <a:pt x="16977" y="17537"/>
                    <a:pt x="16977" y="17537"/>
                    <a:pt x="16977" y="17537"/>
                  </a:cubicBezTo>
                  <a:cubicBezTo>
                    <a:pt x="16977" y="17470"/>
                    <a:pt x="16977" y="17470"/>
                    <a:pt x="16977" y="17470"/>
                  </a:cubicBezTo>
                  <a:cubicBezTo>
                    <a:pt x="16977" y="17470"/>
                    <a:pt x="16977" y="17470"/>
                    <a:pt x="16977" y="17470"/>
                  </a:cubicBezTo>
                  <a:cubicBezTo>
                    <a:pt x="16940" y="17402"/>
                    <a:pt x="16940" y="17402"/>
                    <a:pt x="16940" y="17402"/>
                  </a:cubicBezTo>
                  <a:cubicBezTo>
                    <a:pt x="16940" y="17402"/>
                    <a:pt x="16940" y="17402"/>
                    <a:pt x="16940" y="17402"/>
                  </a:cubicBezTo>
                  <a:cubicBezTo>
                    <a:pt x="16940" y="17334"/>
                    <a:pt x="16940" y="17334"/>
                    <a:pt x="16940" y="17334"/>
                  </a:cubicBezTo>
                  <a:cubicBezTo>
                    <a:pt x="16940" y="17334"/>
                    <a:pt x="16940" y="17334"/>
                    <a:pt x="16940" y="17334"/>
                  </a:cubicBezTo>
                  <a:cubicBezTo>
                    <a:pt x="16940" y="17266"/>
                    <a:pt x="16940" y="17266"/>
                    <a:pt x="16940" y="17266"/>
                  </a:cubicBezTo>
                  <a:cubicBezTo>
                    <a:pt x="16903" y="17266"/>
                    <a:pt x="16903" y="17266"/>
                    <a:pt x="16903" y="17266"/>
                  </a:cubicBezTo>
                  <a:cubicBezTo>
                    <a:pt x="16866" y="17266"/>
                    <a:pt x="16866" y="17266"/>
                    <a:pt x="16866" y="17266"/>
                  </a:cubicBezTo>
                  <a:cubicBezTo>
                    <a:pt x="16866" y="17266"/>
                    <a:pt x="16866" y="17266"/>
                    <a:pt x="16866" y="17266"/>
                  </a:cubicBezTo>
                  <a:cubicBezTo>
                    <a:pt x="16829" y="17266"/>
                    <a:pt x="16829" y="17266"/>
                    <a:pt x="16829" y="17266"/>
                  </a:cubicBezTo>
                  <a:cubicBezTo>
                    <a:pt x="16792" y="17266"/>
                    <a:pt x="16792" y="17266"/>
                    <a:pt x="16792" y="17266"/>
                  </a:cubicBezTo>
                  <a:cubicBezTo>
                    <a:pt x="16792" y="17266"/>
                    <a:pt x="16792" y="17266"/>
                    <a:pt x="16792" y="17266"/>
                  </a:cubicBezTo>
                  <a:cubicBezTo>
                    <a:pt x="16792" y="17334"/>
                    <a:pt x="16792" y="17334"/>
                    <a:pt x="16792" y="17334"/>
                  </a:cubicBezTo>
                  <a:cubicBezTo>
                    <a:pt x="16755" y="17334"/>
                    <a:pt x="16755" y="17334"/>
                    <a:pt x="16755" y="17334"/>
                  </a:cubicBezTo>
                  <a:cubicBezTo>
                    <a:pt x="16755" y="17334"/>
                    <a:pt x="16755" y="17334"/>
                    <a:pt x="16755" y="17334"/>
                  </a:cubicBezTo>
                  <a:cubicBezTo>
                    <a:pt x="16755" y="17402"/>
                    <a:pt x="16755" y="17402"/>
                    <a:pt x="16755" y="17402"/>
                  </a:cubicBezTo>
                  <a:cubicBezTo>
                    <a:pt x="16718" y="17402"/>
                    <a:pt x="16718" y="17402"/>
                    <a:pt x="16718" y="17402"/>
                  </a:cubicBezTo>
                  <a:cubicBezTo>
                    <a:pt x="16681" y="17402"/>
                    <a:pt x="16681" y="17402"/>
                    <a:pt x="16681" y="17402"/>
                  </a:cubicBezTo>
                  <a:cubicBezTo>
                    <a:pt x="16681" y="17470"/>
                    <a:pt x="16681" y="17470"/>
                    <a:pt x="16681" y="17470"/>
                  </a:cubicBezTo>
                  <a:cubicBezTo>
                    <a:pt x="16681" y="17470"/>
                    <a:pt x="16681" y="17470"/>
                    <a:pt x="16681" y="17470"/>
                  </a:cubicBezTo>
                  <a:cubicBezTo>
                    <a:pt x="16644" y="17537"/>
                    <a:pt x="16644" y="17537"/>
                    <a:pt x="16644" y="17537"/>
                  </a:cubicBezTo>
                  <a:cubicBezTo>
                    <a:pt x="16644" y="17537"/>
                    <a:pt x="16644" y="17537"/>
                    <a:pt x="16644" y="17537"/>
                  </a:cubicBezTo>
                  <a:cubicBezTo>
                    <a:pt x="16644" y="17605"/>
                    <a:pt x="16644" y="17605"/>
                    <a:pt x="16644" y="17605"/>
                  </a:cubicBezTo>
                  <a:cubicBezTo>
                    <a:pt x="16644" y="17605"/>
                    <a:pt x="16644" y="17605"/>
                    <a:pt x="16644" y="17605"/>
                  </a:cubicBezTo>
                  <a:cubicBezTo>
                    <a:pt x="16607" y="17605"/>
                    <a:pt x="16607" y="17605"/>
                    <a:pt x="16607" y="17605"/>
                  </a:cubicBezTo>
                  <a:cubicBezTo>
                    <a:pt x="16570" y="17673"/>
                    <a:pt x="16570" y="17673"/>
                    <a:pt x="16570" y="17673"/>
                  </a:cubicBezTo>
                  <a:cubicBezTo>
                    <a:pt x="16570" y="17673"/>
                    <a:pt x="16570" y="17673"/>
                    <a:pt x="16570" y="17673"/>
                  </a:cubicBezTo>
                  <a:cubicBezTo>
                    <a:pt x="16533" y="17673"/>
                    <a:pt x="16533" y="17673"/>
                    <a:pt x="16533" y="17673"/>
                  </a:cubicBezTo>
                  <a:cubicBezTo>
                    <a:pt x="16533" y="17673"/>
                    <a:pt x="16533" y="17673"/>
                    <a:pt x="16533" y="17673"/>
                  </a:cubicBezTo>
                  <a:cubicBezTo>
                    <a:pt x="16496" y="17673"/>
                    <a:pt x="16496" y="17673"/>
                    <a:pt x="16496" y="17673"/>
                  </a:cubicBezTo>
                  <a:cubicBezTo>
                    <a:pt x="16496" y="17673"/>
                    <a:pt x="16496" y="17673"/>
                    <a:pt x="16496" y="17673"/>
                  </a:cubicBezTo>
                  <a:cubicBezTo>
                    <a:pt x="16459" y="17605"/>
                    <a:pt x="16459" y="17605"/>
                    <a:pt x="16459" y="17605"/>
                  </a:cubicBezTo>
                  <a:cubicBezTo>
                    <a:pt x="16459" y="17605"/>
                    <a:pt x="16459" y="17605"/>
                    <a:pt x="16459" y="17605"/>
                  </a:cubicBezTo>
                  <a:cubicBezTo>
                    <a:pt x="16422" y="17673"/>
                    <a:pt x="16422" y="17673"/>
                    <a:pt x="16422" y="17673"/>
                  </a:cubicBezTo>
                  <a:cubicBezTo>
                    <a:pt x="16385" y="17673"/>
                    <a:pt x="16385" y="17673"/>
                    <a:pt x="16385" y="17673"/>
                  </a:cubicBezTo>
                  <a:cubicBezTo>
                    <a:pt x="16385" y="17605"/>
                    <a:pt x="16385" y="17605"/>
                    <a:pt x="16385" y="17605"/>
                  </a:cubicBezTo>
                  <a:cubicBezTo>
                    <a:pt x="16385" y="17605"/>
                    <a:pt x="16385" y="17605"/>
                    <a:pt x="16385" y="17605"/>
                  </a:cubicBezTo>
                  <a:cubicBezTo>
                    <a:pt x="16348" y="17537"/>
                    <a:pt x="16348" y="17537"/>
                    <a:pt x="16348" y="17537"/>
                  </a:cubicBezTo>
                  <a:cubicBezTo>
                    <a:pt x="16311" y="17470"/>
                    <a:pt x="16311" y="17470"/>
                    <a:pt x="16311" y="17470"/>
                  </a:cubicBezTo>
                  <a:cubicBezTo>
                    <a:pt x="16311" y="17470"/>
                    <a:pt x="16311" y="17470"/>
                    <a:pt x="16311" y="17470"/>
                  </a:cubicBezTo>
                  <a:cubicBezTo>
                    <a:pt x="16348" y="17470"/>
                    <a:pt x="16348" y="17470"/>
                    <a:pt x="16348" y="17470"/>
                  </a:cubicBezTo>
                  <a:cubicBezTo>
                    <a:pt x="16348" y="17402"/>
                    <a:pt x="16348" y="17402"/>
                    <a:pt x="16348" y="17402"/>
                  </a:cubicBezTo>
                  <a:cubicBezTo>
                    <a:pt x="16311" y="17334"/>
                    <a:pt x="16311" y="17334"/>
                    <a:pt x="16311" y="17334"/>
                  </a:cubicBezTo>
                  <a:cubicBezTo>
                    <a:pt x="16311" y="17266"/>
                    <a:pt x="16311" y="17266"/>
                    <a:pt x="16311" y="17266"/>
                  </a:cubicBezTo>
                  <a:cubicBezTo>
                    <a:pt x="16311" y="17266"/>
                    <a:pt x="16311" y="17266"/>
                    <a:pt x="16311" y="17266"/>
                  </a:cubicBezTo>
                  <a:cubicBezTo>
                    <a:pt x="16274" y="17266"/>
                    <a:pt x="16274" y="17266"/>
                    <a:pt x="16274" y="17266"/>
                  </a:cubicBezTo>
                  <a:cubicBezTo>
                    <a:pt x="16274" y="17199"/>
                    <a:pt x="16274" y="17199"/>
                    <a:pt x="16274" y="17199"/>
                  </a:cubicBezTo>
                  <a:cubicBezTo>
                    <a:pt x="16311" y="17199"/>
                    <a:pt x="16311" y="17199"/>
                    <a:pt x="16311" y="17199"/>
                  </a:cubicBezTo>
                  <a:cubicBezTo>
                    <a:pt x="16311" y="17131"/>
                    <a:pt x="16311" y="17131"/>
                    <a:pt x="16311" y="17131"/>
                  </a:cubicBezTo>
                  <a:cubicBezTo>
                    <a:pt x="16311" y="17131"/>
                    <a:pt x="16311" y="17131"/>
                    <a:pt x="16311" y="17131"/>
                  </a:cubicBezTo>
                  <a:cubicBezTo>
                    <a:pt x="16274" y="17131"/>
                    <a:pt x="16274" y="17131"/>
                    <a:pt x="16274" y="17131"/>
                  </a:cubicBezTo>
                  <a:cubicBezTo>
                    <a:pt x="16274" y="17199"/>
                    <a:pt x="16274" y="17199"/>
                    <a:pt x="16274" y="17199"/>
                  </a:cubicBezTo>
                  <a:cubicBezTo>
                    <a:pt x="16237" y="17199"/>
                    <a:pt x="16237" y="17199"/>
                    <a:pt x="16237" y="17199"/>
                  </a:cubicBezTo>
                  <a:cubicBezTo>
                    <a:pt x="16237" y="17199"/>
                    <a:pt x="16237" y="17199"/>
                    <a:pt x="16237" y="17199"/>
                  </a:cubicBezTo>
                  <a:cubicBezTo>
                    <a:pt x="16200" y="17199"/>
                    <a:pt x="16200" y="17199"/>
                    <a:pt x="16200" y="17199"/>
                  </a:cubicBezTo>
                  <a:cubicBezTo>
                    <a:pt x="16200" y="17131"/>
                    <a:pt x="16200" y="17131"/>
                    <a:pt x="16200" y="17131"/>
                  </a:cubicBezTo>
                  <a:cubicBezTo>
                    <a:pt x="16163" y="17131"/>
                    <a:pt x="16163" y="17131"/>
                    <a:pt x="16163" y="17131"/>
                  </a:cubicBezTo>
                  <a:cubicBezTo>
                    <a:pt x="16163" y="17131"/>
                    <a:pt x="16163" y="17131"/>
                    <a:pt x="16163" y="17131"/>
                  </a:cubicBezTo>
                  <a:cubicBezTo>
                    <a:pt x="16126" y="17131"/>
                    <a:pt x="16126" y="17131"/>
                    <a:pt x="16126" y="17131"/>
                  </a:cubicBezTo>
                  <a:cubicBezTo>
                    <a:pt x="16126" y="17063"/>
                    <a:pt x="16126" y="17063"/>
                    <a:pt x="16126" y="17063"/>
                  </a:cubicBezTo>
                  <a:cubicBezTo>
                    <a:pt x="16126" y="17063"/>
                    <a:pt x="16126" y="17063"/>
                    <a:pt x="16126" y="17063"/>
                  </a:cubicBezTo>
                  <a:cubicBezTo>
                    <a:pt x="16089" y="17063"/>
                    <a:pt x="16089" y="17063"/>
                    <a:pt x="16089" y="17063"/>
                  </a:cubicBezTo>
                  <a:cubicBezTo>
                    <a:pt x="16089" y="17063"/>
                    <a:pt x="16089" y="17063"/>
                    <a:pt x="16089" y="17063"/>
                  </a:cubicBezTo>
                  <a:cubicBezTo>
                    <a:pt x="16089" y="16996"/>
                    <a:pt x="16089" y="16996"/>
                    <a:pt x="16089" y="16996"/>
                  </a:cubicBezTo>
                  <a:cubicBezTo>
                    <a:pt x="16052" y="16996"/>
                    <a:pt x="16052" y="16996"/>
                    <a:pt x="16052" y="16996"/>
                  </a:cubicBezTo>
                  <a:cubicBezTo>
                    <a:pt x="16052" y="16996"/>
                    <a:pt x="16052" y="16996"/>
                    <a:pt x="16052" y="16996"/>
                  </a:cubicBezTo>
                  <a:cubicBezTo>
                    <a:pt x="16052" y="16928"/>
                    <a:pt x="16052" y="16928"/>
                    <a:pt x="16052" y="16928"/>
                  </a:cubicBezTo>
                  <a:cubicBezTo>
                    <a:pt x="16015" y="16928"/>
                    <a:pt x="16015" y="16928"/>
                    <a:pt x="16015" y="16928"/>
                  </a:cubicBezTo>
                  <a:cubicBezTo>
                    <a:pt x="16015" y="16928"/>
                    <a:pt x="16015" y="16928"/>
                    <a:pt x="16015" y="16928"/>
                  </a:cubicBezTo>
                  <a:cubicBezTo>
                    <a:pt x="16015" y="16996"/>
                    <a:pt x="16015" y="16996"/>
                    <a:pt x="16015" y="16996"/>
                  </a:cubicBezTo>
                  <a:cubicBezTo>
                    <a:pt x="15978" y="16928"/>
                    <a:pt x="15978" y="16928"/>
                    <a:pt x="15978" y="16928"/>
                  </a:cubicBezTo>
                  <a:cubicBezTo>
                    <a:pt x="15978" y="16996"/>
                    <a:pt x="15978" y="16996"/>
                    <a:pt x="15978" y="16996"/>
                  </a:cubicBezTo>
                  <a:cubicBezTo>
                    <a:pt x="15978" y="16996"/>
                    <a:pt x="15978" y="16996"/>
                    <a:pt x="15978" y="16996"/>
                  </a:cubicBezTo>
                  <a:cubicBezTo>
                    <a:pt x="15941" y="16996"/>
                    <a:pt x="15941" y="16996"/>
                    <a:pt x="15941" y="16996"/>
                  </a:cubicBezTo>
                  <a:cubicBezTo>
                    <a:pt x="15941" y="16928"/>
                    <a:pt x="15941" y="16928"/>
                    <a:pt x="15941" y="16928"/>
                  </a:cubicBezTo>
                  <a:cubicBezTo>
                    <a:pt x="15904" y="16928"/>
                    <a:pt x="15904" y="16928"/>
                    <a:pt x="15904" y="16928"/>
                  </a:cubicBezTo>
                  <a:cubicBezTo>
                    <a:pt x="15867" y="16928"/>
                    <a:pt x="15867" y="16928"/>
                    <a:pt x="15867" y="16928"/>
                  </a:cubicBezTo>
                  <a:cubicBezTo>
                    <a:pt x="15867" y="16928"/>
                    <a:pt x="15867" y="16928"/>
                    <a:pt x="15867" y="16928"/>
                  </a:cubicBezTo>
                  <a:cubicBezTo>
                    <a:pt x="15867" y="16860"/>
                    <a:pt x="15867" y="16860"/>
                    <a:pt x="15867" y="16860"/>
                  </a:cubicBezTo>
                  <a:cubicBezTo>
                    <a:pt x="15867" y="16860"/>
                    <a:pt x="15867" y="16860"/>
                    <a:pt x="15867" y="16860"/>
                  </a:cubicBezTo>
                  <a:cubicBezTo>
                    <a:pt x="15867" y="16860"/>
                    <a:pt x="15867" y="16860"/>
                    <a:pt x="15867" y="16860"/>
                  </a:cubicBezTo>
                  <a:cubicBezTo>
                    <a:pt x="15830" y="16928"/>
                    <a:pt x="15830" y="16928"/>
                    <a:pt x="15830" y="16928"/>
                  </a:cubicBezTo>
                  <a:cubicBezTo>
                    <a:pt x="15793" y="16860"/>
                    <a:pt x="15793" y="16860"/>
                    <a:pt x="15793" y="16860"/>
                  </a:cubicBezTo>
                  <a:cubicBezTo>
                    <a:pt x="15793" y="16928"/>
                    <a:pt x="15793" y="16928"/>
                    <a:pt x="15793" y="16928"/>
                  </a:cubicBezTo>
                  <a:cubicBezTo>
                    <a:pt x="15793" y="16860"/>
                    <a:pt x="15793" y="16860"/>
                    <a:pt x="15793" y="16860"/>
                  </a:cubicBezTo>
                  <a:cubicBezTo>
                    <a:pt x="15756" y="16928"/>
                    <a:pt x="15756" y="16928"/>
                    <a:pt x="15756" y="16928"/>
                  </a:cubicBezTo>
                  <a:cubicBezTo>
                    <a:pt x="15756" y="16860"/>
                    <a:pt x="15756" y="16860"/>
                    <a:pt x="15756" y="16860"/>
                  </a:cubicBezTo>
                  <a:cubicBezTo>
                    <a:pt x="15719" y="16860"/>
                    <a:pt x="15719" y="16860"/>
                    <a:pt x="15719" y="16860"/>
                  </a:cubicBezTo>
                  <a:cubicBezTo>
                    <a:pt x="15719" y="16860"/>
                    <a:pt x="15719" y="16860"/>
                    <a:pt x="15719" y="16860"/>
                  </a:cubicBezTo>
                  <a:cubicBezTo>
                    <a:pt x="15682" y="16792"/>
                    <a:pt x="15682" y="16792"/>
                    <a:pt x="15682" y="16792"/>
                  </a:cubicBezTo>
                  <a:cubicBezTo>
                    <a:pt x="15645" y="16725"/>
                    <a:pt x="15645" y="16725"/>
                    <a:pt x="15645" y="16725"/>
                  </a:cubicBezTo>
                  <a:cubicBezTo>
                    <a:pt x="15645" y="16657"/>
                    <a:pt x="15645" y="16657"/>
                    <a:pt x="15645" y="16657"/>
                  </a:cubicBezTo>
                  <a:cubicBezTo>
                    <a:pt x="15645" y="16657"/>
                    <a:pt x="15645" y="16657"/>
                    <a:pt x="15645" y="16657"/>
                  </a:cubicBezTo>
                  <a:cubicBezTo>
                    <a:pt x="15608" y="16657"/>
                    <a:pt x="15608" y="16657"/>
                    <a:pt x="15608" y="16657"/>
                  </a:cubicBezTo>
                  <a:cubicBezTo>
                    <a:pt x="15608" y="16589"/>
                    <a:pt x="15608" y="16589"/>
                    <a:pt x="15608" y="16589"/>
                  </a:cubicBezTo>
                  <a:cubicBezTo>
                    <a:pt x="15608" y="16589"/>
                    <a:pt x="15608" y="16589"/>
                    <a:pt x="15608" y="16589"/>
                  </a:cubicBezTo>
                  <a:cubicBezTo>
                    <a:pt x="15608" y="16522"/>
                    <a:pt x="15608" y="16522"/>
                    <a:pt x="15608" y="16522"/>
                  </a:cubicBezTo>
                  <a:cubicBezTo>
                    <a:pt x="15571" y="16522"/>
                    <a:pt x="15571" y="16522"/>
                    <a:pt x="15571" y="16522"/>
                  </a:cubicBezTo>
                  <a:cubicBezTo>
                    <a:pt x="15571" y="16454"/>
                    <a:pt x="15571" y="16454"/>
                    <a:pt x="15571" y="16454"/>
                  </a:cubicBezTo>
                  <a:cubicBezTo>
                    <a:pt x="15534" y="16386"/>
                    <a:pt x="15534" y="16386"/>
                    <a:pt x="15534" y="16386"/>
                  </a:cubicBezTo>
                  <a:cubicBezTo>
                    <a:pt x="15497" y="16318"/>
                    <a:pt x="15497" y="16318"/>
                    <a:pt x="15497" y="16318"/>
                  </a:cubicBezTo>
                  <a:cubicBezTo>
                    <a:pt x="15497" y="16251"/>
                    <a:pt x="15497" y="16251"/>
                    <a:pt x="15497" y="16251"/>
                  </a:cubicBezTo>
                  <a:cubicBezTo>
                    <a:pt x="15460" y="16251"/>
                    <a:pt x="15460" y="16251"/>
                    <a:pt x="15460" y="16251"/>
                  </a:cubicBezTo>
                  <a:cubicBezTo>
                    <a:pt x="15460" y="16251"/>
                    <a:pt x="15460" y="16251"/>
                    <a:pt x="15460" y="16251"/>
                  </a:cubicBezTo>
                  <a:cubicBezTo>
                    <a:pt x="15423" y="16251"/>
                    <a:pt x="15423" y="16251"/>
                    <a:pt x="15423" y="16251"/>
                  </a:cubicBezTo>
                  <a:cubicBezTo>
                    <a:pt x="15460" y="16183"/>
                    <a:pt x="15460" y="16183"/>
                    <a:pt x="15460" y="16183"/>
                  </a:cubicBezTo>
                  <a:cubicBezTo>
                    <a:pt x="15460" y="16183"/>
                    <a:pt x="15460" y="16183"/>
                    <a:pt x="15460" y="16183"/>
                  </a:cubicBezTo>
                  <a:cubicBezTo>
                    <a:pt x="15423" y="16183"/>
                    <a:pt x="15423" y="16183"/>
                    <a:pt x="15423" y="16183"/>
                  </a:cubicBezTo>
                  <a:cubicBezTo>
                    <a:pt x="15423" y="16115"/>
                    <a:pt x="15423" y="16115"/>
                    <a:pt x="15423" y="16115"/>
                  </a:cubicBezTo>
                  <a:cubicBezTo>
                    <a:pt x="15386" y="16115"/>
                    <a:pt x="15386" y="16115"/>
                    <a:pt x="15386" y="16115"/>
                  </a:cubicBezTo>
                  <a:cubicBezTo>
                    <a:pt x="15386" y="16048"/>
                    <a:pt x="15386" y="16048"/>
                    <a:pt x="15386" y="16048"/>
                  </a:cubicBezTo>
                  <a:cubicBezTo>
                    <a:pt x="15386" y="16048"/>
                    <a:pt x="15386" y="16048"/>
                    <a:pt x="15386" y="16048"/>
                  </a:cubicBezTo>
                  <a:cubicBezTo>
                    <a:pt x="15349" y="15980"/>
                    <a:pt x="15349" y="15980"/>
                    <a:pt x="15349" y="15980"/>
                  </a:cubicBezTo>
                  <a:cubicBezTo>
                    <a:pt x="15312" y="15912"/>
                    <a:pt x="15312" y="15912"/>
                    <a:pt x="15312" y="15912"/>
                  </a:cubicBezTo>
                  <a:cubicBezTo>
                    <a:pt x="15312" y="15912"/>
                    <a:pt x="15312" y="15912"/>
                    <a:pt x="15312" y="15912"/>
                  </a:cubicBezTo>
                  <a:cubicBezTo>
                    <a:pt x="15312" y="15845"/>
                    <a:pt x="15312" y="15845"/>
                    <a:pt x="15312" y="15845"/>
                  </a:cubicBezTo>
                  <a:cubicBezTo>
                    <a:pt x="15312" y="15845"/>
                    <a:pt x="15312" y="15845"/>
                    <a:pt x="15312" y="15845"/>
                  </a:cubicBezTo>
                  <a:cubicBezTo>
                    <a:pt x="15275" y="15845"/>
                    <a:pt x="15275" y="15845"/>
                    <a:pt x="15275" y="15845"/>
                  </a:cubicBezTo>
                  <a:cubicBezTo>
                    <a:pt x="15275" y="15845"/>
                    <a:pt x="15275" y="15845"/>
                    <a:pt x="15275" y="15845"/>
                  </a:cubicBezTo>
                  <a:cubicBezTo>
                    <a:pt x="15275" y="15777"/>
                    <a:pt x="15275" y="15777"/>
                    <a:pt x="15275" y="15777"/>
                  </a:cubicBezTo>
                  <a:cubicBezTo>
                    <a:pt x="15275" y="15777"/>
                    <a:pt x="15275" y="15777"/>
                    <a:pt x="15275" y="15777"/>
                  </a:cubicBezTo>
                  <a:cubicBezTo>
                    <a:pt x="15275" y="15709"/>
                    <a:pt x="15275" y="15709"/>
                    <a:pt x="15275" y="15709"/>
                  </a:cubicBezTo>
                  <a:cubicBezTo>
                    <a:pt x="15238" y="15709"/>
                    <a:pt x="15238" y="15709"/>
                    <a:pt x="15238" y="15709"/>
                  </a:cubicBezTo>
                  <a:cubicBezTo>
                    <a:pt x="15238" y="15641"/>
                    <a:pt x="15238" y="15641"/>
                    <a:pt x="15238" y="15641"/>
                  </a:cubicBezTo>
                  <a:cubicBezTo>
                    <a:pt x="15238" y="15641"/>
                    <a:pt x="15238" y="15641"/>
                    <a:pt x="15238" y="15641"/>
                  </a:cubicBezTo>
                  <a:cubicBezTo>
                    <a:pt x="15238" y="15641"/>
                    <a:pt x="15238" y="15641"/>
                    <a:pt x="15238" y="15641"/>
                  </a:cubicBezTo>
                  <a:cubicBezTo>
                    <a:pt x="15201" y="15641"/>
                    <a:pt x="15201" y="15641"/>
                    <a:pt x="15201" y="15641"/>
                  </a:cubicBezTo>
                  <a:cubicBezTo>
                    <a:pt x="15164" y="15641"/>
                    <a:pt x="15164" y="15641"/>
                    <a:pt x="15164" y="15641"/>
                  </a:cubicBezTo>
                  <a:cubicBezTo>
                    <a:pt x="15164" y="15574"/>
                    <a:pt x="15164" y="15574"/>
                    <a:pt x="15164" y="15574"/>
                  </a:cubicBezTo>
                  <a:cubicBezTo>
                    <a:pt x="15164" y="15574"/>
                    <a:pt x="15164" y="15574"/>
                    <a:pt x="15164" y="15574"/>
                  </a:cubicBezTo>
                  <a:cubicBezTo>
                    <a:pt x="15164" y="15574"/>
                    <a:pt x="15164" y="15574"/>
                    <a:pt x="15164" y="15574"/>
                  </a:cubicBezTo>
                  <a:cubicBezTo>
                    <a:pt x="15164" y="15506"/>
                    <a:pt x="15164" y="15506"/>
                    <a:pt x="15164" y="15506"/>
                  </a:cubicBezTo>
                  <a:cubicBezTo>
                    <a:pt x="15127" y="15574"/>
                    <a:pt x="15127" y="15574"/>
                    <a:pt x="15127" y="15574"/>
                  </a:cubicBezTo>
                  <a:cubicBezTo>
                    <a:pt x="15127" y="15506"/>
                    <a:pt x="15127" y="15506"/>
                    <a:pt x="15127" y="15506"/>
                  </a:cubicBezTo>
                  <a:cubicBezTo>
                    <a:pt x="15127" y="15506"/>
                    <a:pt x="15127" y="15506"/>
                    <a:pt x="15127" y="15506"/>
                  </a:cubicBezTo>
                  <a:cubicBezTo>
                    <a:pt x="15090" y="15506"/>
                    <a:pt x="15090" y="15506"/>
                    <a:pt x="15090" y="15506"/>
                  </a:cubicBezTo>
                  <a:cubicBezTo>
                    <a:pt x="15127" y="15506"/>
                    <a:pt x="15127" y="15506"/>
                    <a:pt x="15127" y="15506"/>
                  </a:cubicBezTo>
                  <a:cubicBezTo>
                    <a:pt x="15090" y="15438"/>
                    <a:pt x="15090" y="15438"/>
                    <a:pt x="15090" y="15438"/>
                  </a:cubicBezTo>
                  <a:cubicBezTo>
                    <a:pt x="15090" y="15438"/>
                    <a:pt x="15090" y="15438"/>
                    <a:pt x="15090" y="15438"/>
                  </a:cubicBezTo>
                  <a:cubicBezTo>
                    <a:pt x="15053" y="15438"/>
                    <a:pt x="15053" y="15438"/>
                    <a:pt x="15053" y="15438"/>
                  </a:cubicBezTo>
                  <a:cubicBezTo>
                    <a:pt x="15053" y="15438"/>
                    <a:pt x="15053" y="15438"/>
                    <a:pt x="15053" y="15438"/>
                  </a:cubicBezTo>
                  <a:cubicBezTo>
                    <a:pt x="15016" y="15438"/>
                    <a:pt x="15016" y="15438"/>
                    <a:pt x="15016" y="15438"/>
                  </a:cubicBezTo>
                  <a:cubicBezTo>
                    <a:pt x="15016" y="15438"/>
                    <a:pt x="15016" y="15438"/>
                    <a:pt x="15016" y="15438"/>
                  </a:cubicBezTo>
                  <a:cubicBezTo>
                    <a:pt x="14979" y="15438"/>
                    <a:pt x="14979" y="15438"/>
                    <a:pt x="14979" y="15438"/>
                  </a:cubicBezTo>
                  <a:cubicBezTo>
                    <a:pt x="14979" y="15438"/>
                    <a:pt x="14979" y="15438"/>
                    <a:pt x="14979" y="15438"/>
                  </a:cubicBezTo>
                  <a:cubicBezTo>
                    <a:pt x="14979" y="15438"/>
                    <a:pt x="14979" y="15438"/>
                    <a:pt x="14979" y="15438"/>
                  </a:cubicBezTo>
                  <a:cubicBezTo>
                    <a:pt x="14979" y="15506"/>
                    <a:pt x="14979" y="15506"/>
                    <a:pt x="14979" y="15506"/>
                  </a:cubicBezTo>
                  <a:cubicBezTo>
                    <a:pt x="14942" y="15438"/>
                    <a:pt x="14942" y="15438"/>
                    <a:pt x="14942" y="15438"/>
                  </a:cubicBezTo>
                  <a:cubicBezTo>
                    <a:pt x="14942" y="15438"/>
                    <a:pt x="14942" y="15438"/>
                    <a:pt x="14942" y="15438"/>
                  </a:cubicBezTo>
                  <a:cubicBezTo>
                    <a:pt x="14905" y="15438"/>
                    <a:pt x="14905" y="15438"/>
                    <a:pt x="14905" y="15438"/>
                  </a:cubicBezTo>
                  <a:cubicBezTo>
                    <a:pt x="14868" y="15438"/>
                    <a:pt x="14868" y="15438"/>
                    <a:pt x="14868" y="15438"/>
                  </a:cubicBezTo>
                  <a:cubicBezTo>
                    <a:pt x="14868" y="15438"/>
                    <a:pt x="14868" y="15438"/>
                    <a:pt x="14868" y="15438"/>
                  </a:cubicBezTo>
                  <a:cubicBezTo>
                    <a:pt x="14832" y="15371"/>
                    <a:pt x="14832" y="15371"/>
                    <a:pt x="14832" y="15371"/>
                  </a:cubicBezTo>
                  <a:cubicBezTo>
                    <a:pt x="14795" y="15371"/>
                    <a:pt x="14795" y="15371"/>
                    <a:pt x="14795" y="15371"/>
                  </a:cubicBezTo>
                  <a:cubicBezTo>
                    <a:pt x="14758" y="15371"/>
                    <a:pt x="14758" y="15371"/>
                    <a:pt x="14758" y="15371"/>
                  </a:cubicBezTo>
                  <a:cubicBezTo>
                    <a:pt x="14758" y="15371"/>
                    <a:pt x="14758" y="15371"/>
                    <a:pt x="14758" y="15371"/>
                  </a:cubicBezTo>
                  <a:cubicBezTo>
                    <a:pt x="14721" y="15371"/>
                    <a:pt x="14721" y="15371"/>
                    <a:pt x="14721" y="15371"/>
                  </a:cubicBezTo>
                  <a:cubicBezTo>
                    <a:pt x="14721" y="15371"/>
                    <a:pt x="14721" y="15371"/>
                    <a:pt x="14721" y="15371"/>
                  </a:cubicBezTo>
                  <a:cubicBezTo>
                    <a:pt x="14684" y="15371"/>
                    <a:pt x="14684" y="15371"/>
                    <a:pt x="14684" y="15371"/>
                  </a:cubicBezTo>
                  <a:cubicBezTo>
                    <a:pt x="14647" y="15371"/>
                    <a:pt x="14647" y="15371"/>
                    <a:pt x="14647" y="15371"/>
                  </a:cubicBezTo>
                  <a:cubicBezTo>
                    <a:pt x="14647" y="15371"/>
                    <a:pt x="14647" y="15371"/>
                    <a:pt x="14647" y="15371"/>
                  </a:cubicBezTo>
                  <a:cubicBezTo>
                    <a:pt x="14647" y="15438"/>
                    <a:pt x="14647" y="15438"/>
                    <a:pt x="14647" y="15438"/>
                  </a:cubicBezTo>
                  <a:cubicBezTo>
                    <a:pt x="14610" y="15438"/>
                    <a:pt x="14610" y="15438"/>
                    <a:pt x="14610" y="15438"/>
                  </a:cubicBezTo>
                  <a:cubicBezTo>
                    <a:pt x="14573" y="15438"/>
                    <a:pt x="14573" y="15438"/>
                    <a:pt x="14573" y="15438"/>
                  </a:cubicBezTo>
                  <a:cubicBezTo>
                    <a:pt x="14536" y="15438"/>
                    <a:pt x="14536" y="15438"/>
                    <a:pt x="14536" y="15438"/>
                  </a:cubicBezTo>
                  <a:cubicBezTo>
                    <a:pt x="14536" y="15438"/>
                    <a:pt x="14536" y="15438"/>
                    <a:pt x="14536" y="15438"/>
                  </a:cubicBezTo>
                  <a:cubicBezTo>
                    <a:pt x="14499" y="15438"/>
                    <a:pt x="14499" y="15438"/>
                    <a:pt x="14499" y="15438"/>
                  </a:cubicBezTo>
                  <a:cubicBezTo>
                    <a:pt x="14499" y="15506"/>
                    <a:pt x="14499" y="15506"/>
                    <a:pt x="14499" y="15506"/>
                  </a:cubicBezTo>
                  <a:cubicBezTo>
                    <a:pt x="14462" y="15506"/>
                    <a:pt x="14462" y="15506"/>
                    <a:pt x="14462" y="15506"/>
                  </a:cubicBezTo>
                  <a:cubicBezTo>
                    <a:pt x="14425" y="15506"/>
                    <a:pt x="14425" y="15506"/>
                    <a:pt x="14425" y="15506"/>
                  </a:cubicBezTo>
                  <a:cubicBezTo>
                    <a:pt x="14425" y="15506"/>
                    <a:pt x="14425" y="15506"/>
                    <a:pt x="14425" y="15506"/>
                  </a:cubicBezTo>
                  <a:cubicBezTo>
                    <a:pt x="14425" y="15506"/>
                    <a:pt x="14425" y="15506"/>
                    <a:pt x="14425" y="15506"/>
                  </a:cubicBezTo>
                  <a:cubicBezTo>
                    <a:pt x="14388" y="15506"/>
                    <a:pt x="14388" y="15506"/>
                    <a:pt x="14388" y="15506"/>
                  </a:cubicBezTo>
                  <a:cubicBezTo>
                    <a:pt x="14351" y="15574"/>
                    <a:pt x="14351" y="15574"/>
                    <a:pt x="14351" y="15574"/>
                  </a:cubicBezTo>
                  <a:cubicBezTo>
                    <a:pt x="14314" y="15574"/>
                    <a:pt x="14314" y="15574"/>
                    <a:pt x="14314" y="15574"/>
                  </a:cubicBezTo>
                  <a:cubicBezTo>
                    <a:pt x="14314" y="15574"/>
                    <a:pt x="14314" y="15574"/>
                    <a:pt x="14314" y="15574"/>
                  </a:cubicBezTo>
                  <a:cubicBezTo>
                    <a:pt x="14314" y="15641"/>
                    <a:pt x="14314" y="15641"/>
                    <a:pt x="14314" y="15641"/>
                  </a:cubicBezTo>
                  <a:cubicBezTo>
                    <a:pt x="14277" y="15709"/>
                    <a:pt x="14277" y="15709"/>
                    <a:pt x="14277" y="15709"/>
                  </a:cubicBezTo>
                  <a:cubicBezTo>
                    <a:pt x="14277" y="15709"/>
                    <a:pt x="14277" y="15709"/>
                    <a:pt x="14277" y="15709"/>
                  </a:cubicBezTo>
                  <a:cubicBezTo>
                    <a:pt x="14277" y="15777"/>
                    <a:pt x="14277" y="15777"/>
                    <a:pt x="14277" y="15777"/>
                  </a:cubicBezTo>
                  <a:cubicBezTo>
                    <a:pt x="14277" y="15777"/>
                    <a:pt x="14277" y="15777"/>
                    <a:pt x="14277" y="15777"/>
                  </a:cubicBezTo>
                  <a:cubicBezTo>
                    <a:pt x="14277" y="15845"/>
                    <a:pt x="14277" y="15845"/>
                    <a:pt x="14277" y="15845"/>
                  </a:cubicBezTo>
                  <a:cubicBezTo>
                    <a:pt x="14277" y="15845"/>
                    <a:pt x="14277" y="15845"/>
                    <a:pt x="14277" y="15845"/>
                  </a:cubicBezTo>
                  <a:cubicBezTo>
                    <a:pt x="14314" y="15845"/>
                    <a:pt x="14314" y="15845"/>
                    <a:pt x="14314" y="15845"/>
                  </a:cubicBezTo>
                  <a:cubicBezTo>
                    <a:pt x="14351" y="15845"/>
                    <a:pt x="14351" y="15845"/>
                    <a:pt x="14351" y="15845"/>
                  </a:cubicBezTo>
                  <a:cubicBezTo>
                    <a:pt x="14351" y="15845"/>
                    <a:pt x="14351" y="15845"/>
                    <a:pt x="14351" y="15845"/>
                  </a:cubicBezTo>
                  <a:cubicBezTo>
                    <a:pt x="14388" y="15845"/>
                    <a:pt x="14388" y="15845"/>
                    <a:pt x="14388" y="15845"/>
                  </a:cubicBezTo>
                  <a:cubicBezTo>
                    <a:pt x="14388" y="15912"/>
                    <a:pt x="14388" y="15912"/>
                    <a:pt x="14388" y="15912"/>
                  </a:cubicBezTo>
                  <a:cubicBezTo>
                    <a:pt x="14425" y="15912"/>
                    <a:pt x="14425" y="15912"/>
                    <a:pt x="14425" y="15912"/>
                  </a:cubicBezTo>
                  <a:cubicBezTo>
                    <a:pt x="14425" y="15980"/>
                    <a:pt x="14425" y="15980"/>
                    <a:pt x="14425" y="15980"/>
                  </a:cubicBezTo>
                  <a:cubicBezTo>
                    <a:pt x="14425" y="15980"/>
                    <a:pt x="14425" y="15980"/>
                    <a:pt x="14425" y="15980"/>
                  </a:cubicBezTo>
                  <a:cubicBezTo>
                    <a:pt x="14462" y="16048"/>
                    <a:pt x="14462" y="16048"/>
                    <a:pt x="14462" y="16048"/>
                  </a:cubicBezTo>
                  <a:cubicBezTo>
                    <a:pt x="14425" y="16115"/>
                    <a:pt x="14425" y="16115"/>
                    <a:pt x="14425" y="16115"/>
                  </a:cubicBezTo>
                  <a:cubicBezTo>
                    <a:pt x="14425" y="16115"/>
                    <a:pt x="14425" y="16115"/>
                    <a:pt x="14425" y="16115"/>
                  </a:cubicBezTo>
                  <a:cubicBezTo>
                    <a:pt x="14388" y="16183"/>
                    <a:pt x="14388" y="16183"/>
                    <a:pt x="14388" y="16183"/>
                  </a:cubicBezTo>
                  <a:cubicBezTo>
                    <a:pt x="14388" y="16251"/>
                    <a:pt x="14388" y="16251"/>
                    <a:pt x="14388" y="16251"/>
                  </a:cubicBezTo>
                  <a:cubicBezTo>
                    <a:pt x="14388" y="16251"/>
                    <a:pt x="14388" y="16251"/>
                    <a:pt x="14388" y="16251"/>
                  </a:cubicBezTo>
                  <a:cubicBezTo>
                    <a:pt x="14351" y="16318"/>
                    <a:pt x="14351" y="16318"/>
                    <a:pt x="14351" y="16318"/>
                  </a:cubicBezTo>
                  <a:cubicBezTo>
                    <a:pt x="14351" y="16386"/>
                    <a:pt x="14351" y="16386"/>
                    <a:pt x="14351" y="16386"/>
                  </a:cubicBezTo>
                  <a:cubicBezTo>
                    <a:pt x="14351" y="16386"/>
                    <a:pt x="14351" y="16386"/>
                    <a:pt x="14351" y="16386"/>
                  </a:cubicBezTo>
                  <a:cubicBezTo>
                    <a:pt x="14351" y="16454"/>
                    <a:pt x="14351" y="16454"/>
                    <a:pt x="14351" y="16454"/>
                  </a:cubicBezTo>
                  <a:cubicBezTo>
                    <a:pt x="14351" y="16522"/>
                    <a:pt x="14351" y="16522"/>
                    <a:pt x="14351" y="16522"/>
                  </a:cubicBezTo>
                  <a:cubicBezTo>
                    <a:pt x="14388" y="16522"/>
                    <a:pt x="14388" y="16522"/>
                    <a:pt x="14388" y="16522"/>
                  </a:cubicBezTo>
                  <a:cubicBezTo>
                    <a:pt x="14388" y="16589"/>
                    <a:pt x="14388" y="16589"/>
                    <a:pt x="14388" y="16589"/>
                  </a:cubicBezTo>
                  <a:cubicBezTo>
                    <a:pt x="14351" y="16589"/>
                    <a:pt x="14351" y="16589"/>
                    <a:pt x="14351" y="16589"/>
                  </a:cubicBezTo>
                  <a:cubicBezTo>
                    <a:pt x="14351" y="16657"/>
                    <a:pt x="14351" y="16657"/>
                    <a:pt x="14351" y="16657"/>
                  </a:cubicBezTo>
                  <a:cubicBezTo>
                    <a:pt x="14388" y="16657"/>
                    <a:pt x="14388" y="16657"/>
                    <a:pt x="14388" y="16657"/>
                  </a:cubicBezTo>
                  <a:cubicBezTo>
                    <a:pt x="14388" y="16792"/>
                    <a:pt x="14388" y="16792"/>
                    <a:pt x="14388" y="16792"/>
                  </a:cubicBezTo>
                  <a:cubicBezTo>
                    <a:pt x="14351" y="16792"/>
                    <a:pt x="14351" y="16792"/>
                    <a:pt x="14351" y="16792"/>
                  </a:cubicBezTo>
                  <a:cubicBezTo>
                    <a:pt x="14351" y="16860"/>
                    <a:pt x="14351" y="16860"/>
                    <a:pt x="14351" y="16860"/>
                  </a:cubicBezTo>
                  <a:cubicBezTo>
                    <a:pt x="14388" y="16860"/>
                    <a:pt x="14388" y="16860"/>
                    <a:pt x="14388" y="16860"/>
                  </a:cubicBezTo>
                  <a:cubicBezTo>
                    <a:pt x="14388" y="16860"/>
                    <a:pt x="14388" y="16860"/>
                    <a:pt x="14388" y="16860"/>
                  </a:cubicBezTo>
                  <a:cubicBezTo>
                    <a:pt x="14388" y="16860"/>
                    <a:pt x="14388" y="16860"/>
                    <a:pt x="14388" y="16860"/>
                  </a:cubicBezTo>
                  <a:cubicBezTo>
                    <a:pt x="14425" y="16860"/>
                    <a:pt x="14425" y="16860"/>
                    <a:pt x="14425" y="16860"/>
                  </a:cubicBezTo>
                  <a:cubicBezTo>
                    <a:pt x="14425" y="16928"/>
                    <a:pt x="14425" y="16928"/>
                    <a:pt x="14425" y="16928"/>
                  </a:cubicBezTo>
                  <a:cubicBezTo>
                    <a:pt x="14425" y="16996"/>
                    <a:pt x="14425" y="16996"/>
                    <a:pt x="14425" y="16996"/>
                  </a:cubicBezTo>
                  <a:cubicBezTo>
                    <a:pt x="14388" y="17063"/>
                    <a:pt x="14388" y="17063"/>
                    <a:pt x="14388" y="17063"/>
                  </a:cubicBezTo>
                  <a:cubicBezTo>
                    <a:pt x="14314" y="17063"/>
                    <a:pt x="14314" y="17063"/>
                    <a:pt x="14314" y="17063"/>
                  </a:cubicBezTo>
                  <a:cubicBezTo>
                    <a:pt x="14277" y="17063"/>
                    <a:pt x="14277" y="17063"/>
                    <a:pt x="14277" y="17063"/>
                  </a:cubicBezTo>
                  <a:cubicBezTo>
                    <a:pt x="14203" y="17199"/>
                    <a:pt x="14203" y="17199"/>
                    <a:pt x="14203" y="17199"/>
                  </a:cubicBezTo>
                  <a:cubicBezTo>
                    <a:pt x="14203" y="17199"/>
                    <a:pt x="14203" y="17199"/>
                    <a:pt x="14203" y="17199"/>
                  </a:cubicBezTo>
                  <a:cubicBezTo>
                    <a:pt x="14166" y="17199"/>
                    <a:pt x="14166" y="17199"/>
                    <a:pt x="14166" y="17199"/>
                  </a:cubicBezTo>
                  <a:cubicBezTo>
                    <a:pt x="14129" y="17199"/>
                    <a:pt x="14129" y="17199"/>
                    <a:pt x="14129" y="17199"/>
                  </a:cubicBezTo>
                  <a:cubicBezTo>
                    <a:pt x="14092" y="17199"/>
                    <a:pt x="14092" y="17199"/>
                    <a:pt x="14092" y="17199"/>
                  </a:cubicBezTo>
                  <a:cubicBezTo>
                    <a:pt x="14092" y="17199"/>
                    <a:pt x="14092" y="17199"/>
                    <a:pt x="14092" y="17199"/>
                  </a:cubicBezTo>
                  <a:cubicBezTo>
                    <a:pt x="14055" y="17131"/>
                    <a:pt x="14055" y="17131"/>
                    <a:pt x="14055" y="17131"/>
                  </a:cubicBezTo>
                  <a:cubicBezTo>
                    <a:pt x="14055" y="17199"/>
                    <a:pt x="14055" y="17199"/>
                    <a:pt x="14055" y="17199"/>
                  </a:cubicBezTo>
                  <a:cubicBezTo>
                    <a:pt x="14018" y="17131"/>
                    <a:pt x="14018" y="17131"/>
                    <a:pt x="14018" y="17131"/>
                  </a:cubicBezTo>
                  <a:cubicBezTo>
                    <a:pt x="13981" y="17131"/>
                    <a:pt x="13981" y="17131"/>
                    <a:pt x="13981" y="17131"/>
                  </a:cubicBezTo>
                  <a:cubicBezTo>
                    <a:pt x="13907" y="17131"/>
                    <a:pt x="13907" y="17131"/>
                    <a:pt x="13907" y="17131"/>
                  </a:cubicBezTo>
                  <a:cubicBezTo>
                    <a:pt x="13907" y="17131"/>
                    <a:pt x="13907" y="17131"/>
                    <a:pt x="13907" y="17131"/>
                  </a:cubicBezTo>
                  <a:cubicBezTo>
                    <a:pt x="13870" y="17199"/>
                    <a:pt x="13870" y="17199"/>
                    <a:pt x="13870" y="17199"/>
                  </a:cubicBezTo>
                  <a:cubicBezTo>
                    <a:pt x="13833" y="17199"/>
                    <a:pt x="13833" y="17199"/>
                    <a:pt x="13833" y="17199"/>
                  </a:cubicBezTo>
                  <a:cubicBezTo>
                    <a:pt x="13833" y="17199"/>
                    <a:pt x="13833" y="17199"/>
                    <a:pt x="13833" y="17199"/>
                  </a:cubicBezTo>
                  <a:cubicBezTo>
                    <a:pt x="13796" y="17199"/>
                    <a:pt x="13796" y="17199"/>
                    <a:pt x="13796" y="17199"/>
                  </a:cubicBezTo>
                  <a:cubicBezTo>
                    <a:pt x="13796" y="17199"/>
                    <a:pt x="13796" y="17199"/>
                    <a:pt x="13796" y="17199"/>
                  </a:cubicBezTo>
                  <a:cubicBezTo>
                    <a:pt x="13759" y="17131"/>
                    <a:pt x="13759" y="17131"/>
                    <a:pt x="13759" y="17131"/>
                  </a:cubicBezTo>
                  <a:cubicBezTo>
                    <a:pt x="13722" y="17063"/>
                    <a:pt x="13722" y="17063"/>
                    <a:pt x="13722" y="17063"/>
                  </a:cubicBezTo>
                  <a:cubicBezTo>
                    <a:pt x="13685" y="17063"/>
                    <a:pt x="13685" y="17063"/>
                    <a:pt x="13685" y="17063"/>
                  </a:cubicBezTo>
                  <a:cubicBezTo>
                    <a:pt x="13648" y="17131"/>
                    <a:pt x="13648" y="17131"/>
                    <a:pt x="13648" y="17131"/>
                  </a:cubicBezTo>
                  <a:cubicBezTo>
                    <a:pt x="13648" y="17063"/>
                    <a:pt x="13648" y="17063"/>
                    <a:pt x="13648" y="17063"/>
                  </a:cubicBezTo>
                  <a:cubicBezTo>
                    <a:pt x="13611" y="17063"/>
                    <a:pt x="13611" y="17063"/>
                    <a:pt x="13611" y="17063"/>
                  </a:cubicBezTo>
                  <a:cubicBezTo>
                    <a:pt x="13574" y="17131"/>
                    <a:pt x="13574" y="17131"/>
                    <a:pt x="13574" y="17131"/>
                  </a:cubicBezTo>
                  <a:cubicBezTo>
                    <a:pt x="13574" y="17199"/>
                    <a:pt x="13574" y="17199"/>
                    <a:pt x="13574" y="17199"/>
                  </a:cubicBezTo>
                  <a:cubicBezTo>
                    <a:pt x="13537" y="17199"/>
                    <a:pt x="13537" y="17199"/>
                    <a:pt x="13537" y="17199"/>
                  </a:cubicBezTo>
                  <a:cubicBezTo>
                    <a:pt x="13500" y="17266"/>
                    <a:pt x="13500" y="17266"/>
                    <a:pt x="13500" y="17266"/>
                  </a:cubicBezTo>
                  <a:cubicBezTo>
                    <a:pt x="13500" y="17334"/>
                    <a:pt x="13500" y="17334"/>
                    <a:pt x="13500" y="17334"/>
                  </a:cubicBezTo>
                  <a:cubicBezTo>
                    <a:pt x="13500" y="17334"/>
                    <a:pt x="13500" y="17334"/>
                    <a:pt x="13500" y="17334"/>
                  </a:cubicBezTo>
                  <a:cubicBezTo>
                    <a:pt x="13463" y="17402"/>
                    <a:pt x="13463" y="17402"/>
                    <a:pt x="13463" y="17402"/>
                  </a:cubicBezTo>
                  <a:cubicBezTo>
                    <a:pt x="13426" y="17402"/>
                    <a:pt x="13426" y="17402"/>
                    <a:pt x="13426" y="17402"/>
                  </a:cubicBezTo>
                  <a:cubicBezTo>
                    <a:pt x="13352" y="17402"/>
                    <a:pt x="13352" y="17402"/>
                    <a:pt x="13352" y="17402"/>
                  </a:cubicBezTo>
                  <a:cubicBezTo>
                    <a:pt x="13352" y="17470"/>
                    <a:pt x="13352" y="17470"/>
                    <a:pt x="13352" y="17470"/>
                  </a:cubicBezTo>
                  <a:cubicBezTo>
                    <a:pt x="13315" y="17470"/>
                    <a:pt x="13315" y="17470"/>
                    <a:pt x="13315" y="17470"/>
                  </a:cubicBezTo>
                  <a:cubicBezTo>
                    <a:pt x="13278" y="17470"/>
                    <a:pt x="13278" y="17470"/>
                    <a:pt x="13278" y="17470"/>
                  </a:cubicBezTo>
                  <a:cubicBezTo>
                    <a:pt x="13204" y="17537"/>
                    <a:pt x="13204" y="17537"/>
                    <a:pt x="13204" y="17537"/>
                  </a:cubicBezTo>
                  <a:cubicBezTo>
                    <a:pt x="13204" y="17605"/>
                    <a:pt x="13204" y="17605"/>
                    <a:pt x="13204" y="17605"/>
                  </a:cubicBezTo>
                  <a:cubicBezTo>
                    <a:pt x="13167" y="17605"/>
                    <a:pt x="13167" y="17605"/>
                    <a:pt x="13167" y="17605"/>
                  </a:cubicBezTo>
                  <a:cubicBezTo>
                    <a:pt x="13130" y="17605"/>
                    <a:pt x="13130" y="17605"/>
                    <a:pt x="13130" y="17605"/>
                  </a:cubicBezTo>
                  <a:cubicBezTo>
                    <a:pt x="13093" y="17605"/>
                    <a:pt x="13093" y="17605"/>
                    <a:pt x="13093" y="17605"/>
                  </a:cubicBezTo>
                  <a:cubicBezTo>
                    <a:pt x="13093" y="17605"/>
                    <a:pt x="13093" y="17605"/>
                    <a:pt x="13093" y="17605"/>
                  </a:cubicBezTo>
                  <a:cubicBezTo>
                    <a:pt x="13056" y="17605"/>
                    <a:pt x="13056" y="17605"/>
                    <a:pt x="13056" y="17605"/>
                  </a:cubicBezTo>
                  <a:cubicBezTo>
                    <a:pt x="12945" y="17605"/>
                    <a:pt x="12945" y="17605"/>
                    <a:pt x="12945" y="17605"/>
                  </a:cubicBezTo>
                  <a:cubicBezTo>
                    <a:pt x="12871" y="17605"/>
                    <a:pt x="12871" y="17605"/>
                    <a:pt x="12871" y="17605"/>
                  </a:cubicBezTo>
                  <a:cubicBezTo>
                    <a:pt x="12797" y="17605"/>
                    <a:pt x="12797" y="17605"/>
                    <a:pt x="12797" y="17605"/>
                  </a:cubicBezTo>
                  <a:cubicBezTo>
                    <a:pt x="12797" y="17605"/>
                    <a:pt x="12797" y="17605"/>
                    <a:pt x="12797" y="17605"/>
                  </a:cubicBezTo>
                  <a:cubicBezTo>
                    <a:pt x="12760" y="17537"/>
                    <a:pt x="12760" y="17537"/>
                    <a:pt x="12760" y="17537"/>
                  </a:cubicBezTo>
                  <a:cubicBezTo>
                    <a:pt x="12723" y="17537"/>
                    <a:pt x="12723" y="17537"/>
                    <a:pt x="12723" y="17537"/>
                  </a:cubicBezTo>
                  <a:cubicBezTo>
                    <a:pt x="12723" y="17537"/>
                    <a:pt x="12723" y="17537"/>
                    <a:pt x="12723" y="17537"/>
                  </a:cubicBezTo>
                  <a:cubicBezTo>
                    <a:pt x="12686" y="17470"/>
                    <a:pt x="12686" y="17470"/>
                    <a:pt x="12686" y="17470"/>
                  </a:cubicBezTo>
                  <a:cubicBezTo>
                    <a:pt x="12649" y="17402"/>
                    <a:pt x="12649" y="17402"/>
                    <a:pt x="12649" y="17402"/>
                  </a:cubicBezTo>
                  <a:cubicBezTo>
                    <a:pt x="12649" y="17402"/>
                    <a:pt x="12649" y="17402"/>
                    <a:pt x="12649" y="17402"/>
                  </a:cubicBezTo>
                  <a:cubicBezTo>
                    <a:pt x="12612" y="17402"/>
                    <a:pt x="12612" y="17402"/>
                    <a:pt x="12612" y="17402"/>
                  </a:cubicBezTo>
                  <a:cubicBezTo>
                    <a:pt x="12575" y="17402"/>
                    <a:pt x="12575" y="17402"/>
                    <a:pt x="12575" y="17402"/>
                  </a:cubicBezTo>
                  <a:cubicBezTo>
                    <a:pt x="12501" y="17334"/>
                    <a:pt x="12501" y="17334"/>
                    <a:pt x="12501" y="17334"/>
                  </a:cubicBezTo>
                  <a:cubicBezTo>
                    <a:pt x="12464" y="17266"/>
                    <a:pt x="12464" y="17266"/>
                    <a:pt x="12464" y="17266"/>
                  </a:cubicBezTo>
                  <a:cubicBezTo>
                    <a:pt x="12427" y="17266"/>
                    <a:pt x="12427" y="17266"/>
                    <a:pt x="12427" y="17266"/>
                  </a:cubicBezTo>
                  <a:cubicBezTo>
                    <a:pt x="12353" y="17266"/>
                    <a:pt x="12353" y="17266"/>
                    <a:pt x="12353" y="17266"/>
                  </a:cubicBezTo>
                  <a:cubicBezTo>
                    <a:pt x="12316" y="17266"/>
                    <a:pt x="12316" y="17266"/>
                    <a:pt x="12316" y="17266"/>
                  </a:cubicBezTo>
                  <a:cubicBezTo>
                    <a:pt x="12279" y="17266"/>
                    <a:pt x="12279" y="17266"/>
                    <a:pt x="12279" y="17266"/>
                  </a:cubicBezTo>
                  <a:cubicBezTo>
                    <a:pt x="12242" y="17266"/>
                    <a:pt x="12242" y="17266"/>
                    <a:pt x="12242" y="17266"/>
                  </a:cubicBezTo>
                  <a:cubicBezTo>
                    <a:pt x="12205" y="17266"/>
                    <a:pt x="12205" y="17266"/>
                    <a:pt x="12205" y="17266"/>
                  </a:cubicBezTo>
                  <a:cubicBezTo>
                    <a:pt x="12132" y="17266"/>
                    <a:pt x="12132" y="17266"/>
                    <a:pt x="12132" y="17266"/>
                  </a:cubicBezTo>
                  <a:cubicBezTo>
                    <a:pt x="12095" y="17334"/>
                    <a:pt x="12095" y="17334"/>
                    <a:pt x="12095" y="17334"/>
                  </a:cubicBezTo>
                  <a:cubicBezTo>
                    <a:pt x="12058" y="17402"/>
                    <a:pt x="12058" y="17402"/>
                    <a:pt x="12058" y="17402"/>
                  </a:cubicBezTo>
                  <a:cubicBezTo>
                    <a:pt x="12058" y="17402"/>
                    <a:pt x="12058" y="17402"/>
                    <a:pt x="12058" y="17402"/>
                  </a:cubicBezTo>
                  <a:cubicBezTo>
                    <a:pt x="12021" y="17402"/>
                    <a:pt x="12021" y="17402"/>
                    <a:pt x="12021" y="17402"/>
                  </a:cubicBezTo>
                  <a:cubicBezTo>
                    <a:pt x="11984" y="17402"/>
                    <a:pt x="11984" y="17402"/>
                    <a:pt x="11984" y="17402"/>
                  </a:cubicBezTo>
                  <a:cubicBezTo>
                    <a:pt x="11984" y="17402"/>
                    <a:pt x="11984" y="17402"/>
                    <a:pt x="11984" y="17402"/>
                  </a:cubicBezTo>
                  <a:cubicBezTo>
                    <a:pt x="11947" y="17402"/>
                    <a:pt x="11947" y="17402"/>
                    <a:pt x="11947" y="17402"/>
                  </a:cubicBezTo>
                  <a:cubicBezTo>
                    <a:pt x="11910" y="17402"/>
                    <a:pt x="11910" y="17402"/>
                    <a:pt x="11910" y="17402"/>
                  </a:cubicBezTo>
                  <a:cubicBezTo>
                    <a:pt x="11910" y="17402"/>
                    <a:pt x="11910" y="17402"/>
                    <a:pt x="11910" y="17402"/>
                  </a:cubicBezTo>
                  <a:cubicBezTo>
                    <a:pt x="11836" y="17334"/>
                    <a:pt x="11836" y="17334"/>
                    <a:pt x="11836" y="17334"/>
                  </a:cubicBezTo>
                  <a:cubicBezTo>
                    <a:pt x="11799" y="17334"/>
                    <a:pt x="11799" y="17334"/>
                    <a:pt x="11799" y="17334"/>
                  </a:cubicBezTo>
                  <a:cubicBezTo>
                    <a:pt x="11799" y="17334"/>
                    <a:pt x="11799" y="17334"/>
                    <a:pt x="11799" y="17334"/>
                  </a:cubicBezTo>
                  <a:cubicBezTo>
                    <a:pt x="11762" y="17266"/>
                    <a:pt x="11762" y="17266"/>
                    <a:pt x="11762" y="17266"/>
                  </a:cubicBezTo>
                  <a:cubicBezTo>
                    <a:pt x="11725" y="17266"/>
                    <a:pt x="11725" y="17266"/>
                    <a:pt x="11725" y="17266"/>
                  </a:cubicBezTo>
                  <a:cubicBezTo>
                    <a:pt x="11725" y="17266"/>
                    <a:pt x="11725" y="17266"/>
                    <a:pt x="11725" y="17266"/>
                  </a:cubicBezTo>
                  <a:cubicBezTo>
                    <a:pt x="11725" y="17199"/>
                    <a:pt x="11725" y="17199"/>
                    <a:pt x="11725" y="17199"/>
                  </a:cubicBezTo>
                  <a:cubicBezTo>
                    <a:pt x="11688" y="17131"/>
                    <a:pt x="11688" y="17131"/>
                    <a:pt x="11688" y="17131"/>
                  </a:cubicBezTo>
                  <a:cubicBezTo>
                    <a:pt x="11688" y="17131"/>
                    <a:pt x="11688" y="17131"/>
                    <a:pt x="11688" y="17131"/>
                  </a:cubicBezTo>
                  <a:cubicBezTo>
                    <a:pt x="11688" y="17063"/>
                    <a:pt x="11688" y="17063"/>
                    <a:pt x="11688" y="17063"/>
                  </a:cubicBezTo>
                  <a:cubicBezTo>
                    <a:pt x="11651" y="16996"/>
                    <a:pt x="11651" y="16996"/>
                    <a:pt x="11651" y="16996"/>
                  </a:cubicBezTo>
                  <a:cubicBezTo>
                    <a:pt x="11651" y="16996"/>
                    <a:pt x="11651" y="16996"/>
                    <a:pt x="11651" y="16996"/>
                  </a:cubicBezTo>
                  <a:cubicBezTo>
                    <a:pt x="11651" y="16928"/>
                    <a:pt x="11651" y="16928"/>
                    <a:pt x="11651" y="16928"/>
                  </a:cubicBezTo>
                  <a:cubicBezTo>
                    <a:pt x="11614" y="16928"/>
                    <a:pt x="11614" y="16928"/>
                    <a:pt x="11614" y="16928"/>
                  </a:cubicBezTo>
                  <a:cubicBezTo>
                    <a:pt x="11577" y="16928"/>
                    <a:pt x="11577" y="16928"/>
                    <a:pt x="11577" y="16928"/>
                  </a:cubicBezTo>
                  <a:cubicBezTo>
                    <a:pt x="11540" y="16928"/>
                    <a:pt x="11540" y="16928"/>
                    <a:pt x="11540" y="16928"/>
                  </a:cubicBezTo>
                  <a:cubicBezTo>
                    <a:pt x="11503" y="16928"/>
                    <a:pt x="11503" y="16928"/>
                    <a:pt x="11503" y="16928"/>
                  </a:cubicBezTo>
                  <a:cubicBezTo>
                    <a:pt x="11466" y="16928"/>
                    <a:pt x="11466" y="16928"/>
                    <a:pt x="11466" y="16928"/>
                  </a:cubicBezTo>
                  <a:cubicBezTo>
                    <a:pt x="11466" y="16860"/>
                    <a:pt x="11466" y="16860"/>
                    <a:pt x="11466" y="16860"/>
                  </a:cubicBezTo>
                  <a:cubicBezTo>
                    <a:pt x="11429" y="16860"/>
                    <a:pt x="11429" y="16860"/>
                    <a:pt x="11429" y="16860"/>
                  </a:cubicBezTo>
                  <a:cubicBezTo>
                    <a:pt x="11355" y="16860"/>
                    <a:pt x="11355" y="16860"/>
                    <a:pt x="11355" y="16860"/>
                  </a:cubicBezTo>
                  <a:cubicBezTo>
                    <a:pt x="11318" y="16860"/>
                    <a:pt x="11318" y="16860"/>
                    <a:pt x="11318" y="16860"/>
                  </a:cubicBezTo>
                  <a:cubicBezTo>
                    <a:pt x="11281" y="16792"/>
                    <a:pt x="11281" y="16792"/>
                    <a:pt x="11281" y="16792"/>
                  </a:cubicBezTo>
                  <a:cubicBezTo>
                    <a:pt x="11281" y="16792"/>
                    <a:pt x="11281" y="16792"/>
                    <a:pt x="11281" y="16792"/>
                  </a:cubicBezTo>
                  <a:cubicBezTo>
                    <a:pt x="11244" y="16792"/>
                    <a:pt x="11244" y="16792"/>
                    <a:pt x="11244" y="16792"/>
                  </a:cubicBezTo>
                  <a:cubicBezTo>
                    <a:pt x="11207" y="16725"/>
                    <a:pt x="11207" y="16725"/>
                    <a:pt x="11207" y="16725"/>
                  </a:cubicBezTo>
                  <a:cubicBezTo>
                    <a:pt x="11170" y="16725"/>
                    <a:pt x="11170" y="16725"/>
                    <a:pt x="11170" y="16725"/>
                  </a:cubicBezTo>
                  <a:cubicBezTo>
                    <a:pt x="11133" y="16725"/>
                    <a:pt x="11133" y="16725"/>
                    <a:pt x="11133" y="16725"/>
                  </a:cubicBezTo>
                  <a:cubicBezTo>
                    <a:pt x="11133" y="16725"/>
                    <a:pt x="11133" y="16725"/>
                    <a:pt x="11133" y="16725"/>
                  </a:cubicBezTo>
                  <a:cubicBezTo>
                    <a:pt x="11133" y="16792"/>
                    <a:pt x="11133" y="16792"/>
                    <a:pt x="11133" y="16792"/>
                  </a:cubicBezTo>
                  <a:cubicBezTo>
                    <a:pt x="11133" y="16860"/>
                    <a:pt x="11133" y="16860"/>
                    <a:pt x="11133" y="16860"/>
                  </a:cubicBezTo>
                  <a:cubicBezTo>
                    <a:pt x="11133" y="16860"/>
                    <a:pt x="11133" y="16860"/>
                    <a:pt x="11133" y="16860"/>
                  </a:cubicBezTo>
                  <a:cubicBezTo>
                    <a:pt x="11096" y="16860"/>
                    <a:pt x="11096" y="16860"/>
                    <a:pt x="11096" y="16860"/>
                  </a:cubicBezTo>
                  <a:cubicBezTo>
                    <a:pt x="11059" y="16860"/>
                    <a:pt x="11059" y="16860"/>
                    <a:pt x="11059" y="16860"/>
                  </a:cubicBezTo>
                  <a:cubicBezTo>
                    <a:pt x="11059" y="16928"/>
                    <a:pt x="11059" y="16928"/>
                    <a:pt x="11059" y="16928"/>
                  </a:cubicBezTo>
                  <a:cubicBezTo>
                    <a:pt x="11059" y="16996"/>
                    <a:pt x="11059" y="16996"/>
                    <a:pt x="11059" y="16996"/>
                  </a:cubicBezTo>
                  <a:cubicBezTo>
                    <a:pt x="11022" y="17063"/>
                    <a:pt x="11022" y="17063"/>
                    <a:pt x="11022" y="17063"/>
                  </a:cubicBezTo>
                  <a:cubicBezTo>
                    <a:pt x="11022" y="17199"/>
                    <a:pt x="11022" y="17199"/>
                    <a:pt x="11022" y="17199"/>
                  </a:cubicBezTo>
                  <a:cubicBezTo>
                    <a:pt x="11022" y="17266"/>
                    <a:pt x="11022" y="17266"/>
                    <a:pt x="11022" y="17266"/>
                  </a:cubicBezTo>
                  <a:cubicBezTo>
                    <a:pt x="11096" y="17266"/>
                    <a:pt x="11096" y="17266"/>
                    <a:pt x="11096" y="17266"/>
                  </a:cubicBezTo>
                  <a:cubicBezTo>
                    <a:pt x="11096" y="17266"/>
                    <a:pt x="11096" y="17266"/>
                    <a:pt x="11096" y="17266"/>
                  </a:cubicBezTo>
                  <a:cubicBezTo>
                    <a:pt x="11133" y="17334"/>
                    <a:pt x="11133" y="17334"/>
                    <a:pt x="11133" y="17334"/>
                  </a:cubicBezTo>
                  <a:cubicBezTo>
                    <a:pt x="11133" y="17334"/>
                    <a:pt x="11133" y="17334"/>
                    <a:pt x="11133" y="17334"/>
                  </a:cubicBezTo>
                  <a:cubicBezTo>
                    <a:pt x="11133" y="17470"/>
                    <a:pt x="11133" y="17470"/>
                    <a:pt x="11133" y="17470"/>
                  </a:cubicBezTo>
                  <a:cubicBezTo>
                    <a:pt x="11133" y="17537"/>
                    <a:pt x="11133" y="17537"/>
                    <a:pt x="11133" y="17537"/>
                  </a:cubicBezTo>
                  <a:cubicBezTo>
                    <a:pt x="11170" y="17537"/>
                    <a:pt x="11170" y="17537"/>
                    <a:pt x="11170" y="17537"/>
                  </a:cubicBezTo>
                  <a:cubicBezTo>
                    <a:pt x="11170" y="17605"/>
                    <a:pt x="11170" y="17605"/>
                    <a:pt x="11170" y="17605"/>
                  </a:cubicBezTo>
                  <a:cubicBezTo>
                    <a:pt x="11133" y="17673"/>
                    <a:pt x="11133" y="17673"/>
                    <a:pt x="11133" y="17673"/>
                  </a:cubicBezTo>
                  <a:cubicBezTo>
                    <a:pt x="11096" y="17673"/>
                    <a:pt x="11096" y="17673"/>
                    <a:pt x="11096" y="17673"/>
                  </a:cubicBezTo>
                  <a:cubicBezTo>
                    <a:pt x="11059" y="17673"/>
                    <a:pt x="11059" y="17673"/>
                    <a:pt x="11059" y="17673"/>
                  </a:cubicBezTo>
                  <a:cubicBezTo>
                    <a:pt x="11059" y="17673"/>
                    <a:pt x="11059" y="17673"/>
                    <a:pt x="11059" y="17673"/>
                  </a:cubicBezTo>
                  <a:cubicBezTo>
                    <a:pt x="11022" y="17673"/>
                    <a:pt x="11022" y="17673"/>
                    <a:pt x="11022" y="17673"/>
                  </a:cubicBezTo>
                  <a:cubicBezTo>
                    <a:pt x="10985" y="17673"/>
                    <a:pt x="10985" y="17673"/>
                    <a:pt x="10985" y="17673"/>
                  </a:cubicBezTo>
                  <a:cubicBezTo>
                    <a:pt x="10911" y="17673"/>
                    <a:pt x="10911" y="17673"/>
                    <a:pt x="10911" y="17673"/>
                  </a:cubicBezTo>
                  <a:cubicBezTo>
                    <a:pt x="10911" y="17673"/>
                    <a:pt x="10911" y="17673"/>
                    <a:pt x="10911" y="17673"/>
                  </a:cubicBezTo>
                  <a:cubicBezTo>
                    <a:pt x="10874" y="17673"/>
                    <a:pt x="10874" y="17673"/>
                    <a:pt x="10874" y="17673"/>
                  </a:cubicBezTo>
                  <a:cubicBezTo>
                    <a:pt x="10837" y="17673"/>
                    <a:pt x="10837" y="17673"/>
                    <a:pt x="10837" y="17673"/>
                  </a:cubicBezTo>
                  <a:cubicBezTo>
                    <a:pt x="10800" y="17673"/>
                    <a:pt x="10800" y="17673"/>
                    <a:pt x="10800" y="17673"/>
                  </a:cubicBezTo>
                  <a:cubicBezTo>
                    <a:pt x="10763" y="17673"/>
                    <a:pt x="10763" y="17673"/>
                    <a:pt x="10763" y="17673"/>
                  </a:cubicBezTo>
                  <a:cubicBezTo>
                    <a:pt x="10726" y="17740"/>
                    <a:pt x="10726" y="17740"/>
                    <a:pt x="10726" y="17740"/>
                  </a:cubicBezTo>
                  <a:cubicBezTo>
                    <a:pt x="10726" y="17740"/>
                    <a:pt x="10726" y="17740"/>
                    <a:pt x="10726" y="17740"/>
                  </a:cubicBezTo>
                  <a:cubicBezTo>
                    <a:pt x="10652" y="17673"/>
                    <a:pt x="10652" y="17673"/>
                    <a:pt x="10652" y="17673"/>
                  </a:cubicBezTo>
                  <a:cubicBezTo>
                    <a:pt x="10615" y="17673"/>
                    <a:pt x="10615" y="17673"/>
                    <a:pt x="10615" y="17673"/>
                  </a:cubicBezTo>
                  <a:cubicBezTo>
                    <a:pt x="10541" y="17537"/>
                    <a:pt x="10541" y="17537"/>
                    <a:pt x="10541" y="17537"/>
                  </a:cubicBezTo>
                  <a:cubicBezTo>
                    <a:pt x="10541" y="17537"/>
                    <a:pt x="10541" y="17537"/>
                    <a:pt x="10541" y="17537"/>
                  </a:cubicBezTo>
                  <a:cubicBezTo>
                    <a:pt x="10541" y="17470"/>
                    <a:pt x="10541" y="17470"/>
                    <a:pt x="10541" y="17470"/>
                  </a:cubicBezTo>
                  <a:cubicBezTo>
                    <a:pt x="10541" y="17470"/>
                    <a:pt x="10541" y="17470"/>
                    <a:pt x="10541" y="17470"/>
                  </a:cubicBezTo>
                  <a:cubicBezTo>
                    <a:pt x="10467" y="17470"/>
                    <a:pt x="10467" y="17470"/>
                    <a:pt x="10467" y="17470"/>
                  </a:cubicBezTo>
                  <a:cubicBezTo>
                    <a:pt x="10467" y="17470"/>
                    <a:pt x="10467" y="17470"/>
                    <a:pt x="10467" y="17470"/>
                  </a:cubicBezTo>
                  <a:cubicBezTo>
                    <a:pt x="10430" y="17470"/>
                    <a:pt x="10430" y="17470"/>
                    <a:pt x="10430" y="17470"/>
                  </a:cubicBezTo>
                  <a:cubicBezTo>
                    <a:pt x="10393" y="17470"/>
                    <a:pt x="10393" y="17470"/>
                    <a:pt x="10393" y="17470"/>
                  </a:cubicBezTo>
                  <a:cubicBezTo>
                    <a:pt x="10356" y="17470"/>
                    <a:pt x="10356" y="17470"/>
                    <a:pt x="10356" y="17470"/>
                  </a:cubicBezTo>
                  <a:cubicBezTo>
                    <a:pt x="10356" y="17470"/>
                    <a:pt x="10356" y="17470"/>
                    <a:pt x="10356" y="17470"/>
                  </a:cubicBezTo>
                  <a:cubicBezTo>
                    <a:pt x="10356" y="17402"/>
                    <a:pt x="10356" y="17402"/>
                    <a:pt x="10356" y="17402"/>
                  </a:cubicBezTo>
                  <a:cubicBezTo>
                    <a:pt x="10319" y="17402"/>
                    <a:pt x="10319" y="17402"/>
                    <a:pt x="10319" y="17402"/>
                  </a:cubicBezTo>
                  <a:cubicBezTo>
                    <a:pt x="10319" y="17402"/>
                    <a:pt x="10319" y="17402"/>
                    <a:pt x="10319" y="17402"/>
                  </a:cubicBezTo>
                  <a:cubicBezTo>
                    <a:pt x="10282" y="17402"/>
                    <a:pt x="10282" y="17402"/>
                    <a:pt x="10282" y="17402"/>
                  </a:cubicBezTo>
                  <a:cubicBezTo>
                    <a:pt x="10245" y="17402"/>
                    <a:pt x="10245" y="17402"/>
                    <a:pt x="10245" y="17402"/>
                  </a:cubicBezTo>
                  <a:cubicBezTo>
                    <a:pt x="10245" y="17402"/>
                    <a:pt x="10245" y="17402"/>
                    <a:pt x="10245" y="17402"/>
                  </a:cubicBezTo>
                  <a:cubicBezTo>
                    <a:pt x="10208" y="17402"/>
                    <a:pt x="10208" y="17402"/>
                    <a:pt x="10208" y="17402"/>
                  </a:cubicBezTo>
                  <a:cubicBezTo>
                    <a:pt x="10134" y="17402"/>
                    <a:pt x="10134" y="17402"/>
                    <a:pt x="10134" y="17402"/>
                  </a:cubicBezTo>
                  <a:cubicBezTo>
                    <a:pt x="10097" y="17470"/>
                    <a:pt x="10097" y="17470"/>
                    <a:pt x="10097" y="17470"/>
                  </a:cubicBezTo>
                  <a:cubicBezTo>
                    <a:pt x="10097" y="17537"/>
                    <a:pt x="10097" y="17537"/>
                    <a:pt x="10097" y="17537"/>
                  </a:cubicBezTo>
                  <a:cubicBezTo>
                    <a:pt x="10060" y="17537"/>
                    <a:pt x="10060" y="17537"/>
                    <a:pt x="10060" y="17537"/>
                  </a:cubicBezTo>
                  <a:cubicBezTo>
                    <a:pt x="10023" y="17537"/>
                    <a:pt x="10023" y="17537"/>
                    <a:pt x="10023" y="17537"/>
                  </a:cubicBezTo>
                  <a:cubicBezTo>
                    <a:pt x="10023" y="17537"/>
                    <a:pt x="10023" y="17537"/>
                    <a:pt x="10023" y="17537"/>
                  </a:cubicBezTo>
                  <a:cubicBezTo>
                    <a:pt x="10023" y="17537"/>
                    <a:pt x="10023" y="17537"/>
                    <a:pt x="10023" y="17537"/>
                  </a:cubicBezTo>
                  <a:cubicBezTo>
                    <a:pt x="10023" y="17605"/>
                    <a:pt x="10023" y="17605"/>
                    <a:pt x="10023" y="17605"/>
                  </a:cubicBezTo>
                  <a:cubicBezTo>
                    <a:pt x="10023" y="17605"/>
                    <a:pt x="10023" y="17605"/>
                    <a:pt x="10023" y="17605"/>
                  </a:cubicBezTo>
                  <a:cubicBezTo>
                    <a:pt x="9986" y="17673"/>
                    <a:pt x="9986" y="17673"/>
                    <a:pt x="9986" y="17673"/>
                  </a:cubicBezTo>
                  <a:cubicBezTo>
                    <a:pt x="9949" y="17673"/>
                    <a:pt x="9949" y="17673"/>
                    <a:pt x="9949" y="17673"/>
                  </a:cubicBezTo>
                  <a:cubicBezTo>
                    <a:pt x="9949" y="17740"/>
                    <a:pt x="9949" y="17740"/>
                    <a:pt x="9949" y="17740"/>
                  </a:cubicBezTo>
                  <a:cubicBezTo>
                    <a:pt x="9949" y="17740"/>
                    <a:pt x="9949" y="17740"/>
                    <a:pt x="9949" y="17740"/>
                  </a:cubicBezTo>
                  <a:cubicBezTo>
                    <a:pt x="9875" y="17808"/>
                    <a:pt x="9875" y="17808"/>
                    <a:pt x="9875" y="17808"/>
                  </a:cubicBezTo>
                  <a:cubicBezTo>
                    <a:pt x="9875" y="17876"/>
                    <a:pt x="9875" y="17876"/>
                    <a:pt x="9875" y="17876"/>
                  </a:cubicBezTo>
                  <a:cubicBezTo>
                    <a:pt x="9875" y="17876"/>
                    <a:pt x="9875" y="17876"/>
                    <a:pt x="9875" y="17876"/>
                  </a:cubicBezTo>
                  <a:cubicBezTo>
                    <a:pt x="9838" y="17944"/>
                    <a:pt x="9838" y="17944"/>
                    <a:pt x="9838" y="17944"/>
                  </a:cubicBezTo>
                  <a:cubicBezTo>
                    <a:pt x="9801" y="18011"/>
                    <a:pt x="9801" y="18011"/>
                    <a:pt x="9801" y="18011"/>
                  </a:cubicBezTo>
                  <a:cubicBezTo>
                    <a:pt x="9801" y="18011"/>
                    <a:pt x="9801" y="18011"/>
                    <a:pt x="9801" y="18011"/>
                  </a:cubicBezTo>
                  <a:cubicBezTo>
                    <a:pt x="9727" y="18011"/>
                    <a:pt x="9727" y="18011"/>
                    <a:pt x="9727" y="18011"/>
                  </a:cubicBezTo>
                  <a:cubicBezTo>
                    <a:pt x="9690" y="18011"/>
                    <a:pt x="9690" y="18011"/>
                    <a:pt x="9690" y="18011"/>
                  </a:cubicBezTo>
                  <a:cubicBezTo>
                    <a:pt x="9653" y="18147"/>
                    <a:pt x="9653" y="18147"/>
                    <a:pt x="9653" y="18147"/>
                  </a:cubicBezTo>
                  <a:cubicBezTo>
                    <a:pt x="9653" y="18147"/>
                    <a:pt x="9653" y="18147"/>
                    <a:pt x="9653" y="18147"/>
                  </a:cubicBezTo>
                  <a:cubicBezTo>
                    <a:pt x="9653" y="18147"/>
                    <a:pt x="9653" y="18147"/>
                    <a:pt x="9653" y="18147"/>
                  </a:cubicBezTo>
                  <a:cubicBezTo>
                    <a:pt x="9616" y="18147"/>
                    <a:pt x="9616" y="18147"/>
                    <a:pt x="9616" y="18147"/>
                  </a:cubicBezTo>
                  <a:cubicBezTo>
                    <a:pt x="9579" y="18147"/>
                    <a:pt x="9579" y="18147"/>
                    <a:pt x="9579" y="18147"/>
                  </a:cubicBezTo>
                  <a:cubicBezTo>
                    <a:pt x="9579" y="18079"/>
                    <a:pt x="9579" y="18079"/>
                    <a:pt x="9579" y="18079"/>
                  </a:cubicBezTo>
                  <a:cubicBezTo>
                    <a:pt x="9542" y="18079"/>
                    <a:pt x="9542" y="18079"/>
                    <a:pt x="9542" y="18079"/>
                  </a:cubicBezTo>
                  <a:cubicBezTo>
                    <a:pt x="9505" y="18011"/>
                    <a:pt x="9505" y="18011"/>
                    <a:pt x="9505" y="18011"/>
                  </a:cubicBezTo>
                  <a:cubicBezTo>
                    <a:pt x="9468" y="18011"/>
                    <a:pt x="9468" y="18011"/>
                    <a:pt x="9468" y="18011"/>
                  </a:cubicBezTo>
                  <a:cubicBezTo>
                    <a:pt x="9468" y="17944"/>
                    <a:pt x="9468" y="17944"/>
                    <a:pt x="9468" y="17944"/>
                  </a:cubicBezTo>
                  <a:cubicBezTo>
                    <a:pt x="9468" y="17876"/>
                    <a:pt x="9468" y="17876"/>
                    <a:pt x="9468" y="17876"/>
                  </a:cubicBezTo>
                  <a:cubicBezTo>
                    <a:pt x="9468" y="17876"/>
                    <a:pt x="9468" y="17876"/>
                    <a:pt x="9468" y="17876"/>
                  </a:cubicBezTo>
                  <a:cubicBezTo>
                    <a:pt x="9432" y="17944"/>
                    <a:pt x="9432" y="17944"/>
                    <a:pt x="9432" y="17944"/>
                  </a:cubicBezTo>
                  <a:cubicBezTo>
                    <a:pt x="9395" y="17944"/>
                    <a:pt x="9395" y="17944"/>
                    <a:pt x="9395" y="17944"/>
                  </a:cubicBezTo>
                  <a:cubicBezTo>
                    <a:pt x="9358" y="17944"/>
                    <a:pt x="9358" y="17944"/>
                    <a:pt x="9358" y="17944"/>
                  </a:cubicBezTo>
                  <a:cubicBezTo>
                    <a:pt x="9284" y="18011"/>
                    <a:pt x="9284" y="18011"/>
                    <a:pt x="9284" y="18011"/>
                  </a:cubicBezTo>
                  <a:cubicBezTo>
                    <a:pt x="9284" y="18011"/>
                    <a:pt x="9284" y="18011"/>
                    <a:pt x="9284" y="18011"/>
                  </a:cubicBezTo>
                  <a:cubicBezTo>
                    <a:pt x="9247" y="18011"/>
                    <a:pt x="9247" y="18011"/>
                    <a:pt x="9247" y="18011"/>
                  </a:cubicBezTo>
                  <a:cubicBezTo>
                    <a:pt x="9247" y="18011"/>
                    <a:pt x="9247" y="18011"/>
                    <a:pt x="9247" y="18011"/>
                  </a:cubicBezTo>
                  <a:cubicBezTo>
                    <a:pt x="9210" y="18011"/>
                    <a:pt x="9210" y="18011"/>
                    <a:pt x="9210" y="18011"/>
                  </a:cubicBezTo>
                  <a:cubicBezTo>
                    <a:pt x="9173" y="18011"/>
                    <a:pt x="9173" y="18011"/>
                    <a:pt x="9173" y="18011"/>
                  </a:cubicBezTo>
                  <a:cubicBezTo>
                    <a:pt x="9173" y="18011"/>
                    <a:pt x="9173" y="18011"/>
                    <a:pt x="9173" y="18011"/>
                  </a:cubicBezTo>
                  <a:cubicBezTo>
                    <a:pt x="9173" y="17944"/>
                    <a:pt x="9173" y="17944"/>
                    <a:pt x="9173" y="17944"/>
                  </a:cubicBezTo>
                  <a:cubicBezTo>
                    <a:pt x="9173" y="17944"/>
                    <a:pt x="9173" y="17944"/>
                    <a:pt x="9173" y="17944"/>
                  </a:cubicBezTo>
                  <a:cubicBezTo>
                    <a:pt x="9173" y="17876"/>
                    <a:pt x="9173" y="17876"/>
                    <a:pt x="9173" y="17876"/>
                  </a:cubicBezTo>
                  <a:cubicBezTo>
                    <a:pt x="9173" y="17876"/>
                    <a:pt x="9173" y="17876"/>
                    <a:pt x="9173" y="17876"/>
                  </a:cubicBezTo>
                  <a:cubicBezTo>
                    <a:pt x="9173" y="17808"/>
                    <a:pt x="9173" y="17808"/>
                    <a:pt x="9173" y="17808"/>
                  </a:cubicBezTo>
                  <a:cubicBezTo>
                    <a:pt x="9136" y="17808"/>
                    <a:pt x="9136" y="17808"/>
                    <a:pt x="9136" y="17808"/>
                  </a:cubicBezTo>
                  <a:cubicBezTo>
                    <a:pt x="9136" y="17808"/>
                    <a:pt x="9136" y="17808"/>
                    <a:pt x="9136" y="17808"/>
                  </a:cubicBezTo>
                  <a:cubicBezTo>
                    <a:pt x="9099" y="17740"/>
                    <a:pt x="9099" y="17740"/>
                    <a:pt x="9099" y="17740"/>
                  </a:cubicBezTo>
                  <a:cubicBezTo>
                    <a:pt x="9062" y="17740"/>
                    <a:pt x="9062" y="17740"/>
                    <a:pt x="9062" y="17740"/>
                  </a:cubicBezTo>
                  <a:cubicBezTo>
                    <a:pt x="9025" y="17740"/>
                    <a:pt x="9025" y="17740"/>
                    <a:pt x="9025" y="17740"/>
                  </a:cubicBezTo>
                  <a:cubicBezTo>
                    <a:pt x="9025" y="17673"/>
                    <a:pt x="9025" y="17673"/>
                    <a:pt x="9025" y="17673"/>
                  </a:cubicBezTo>
                  <a:cubicBezTo>
                    <a:pt x="8988" y="17605"/>
                    <a:pt x="8988" y="17605"/>
                    <a:pt x="8988" y="17605"/>
                  </a:cubicBezTo>
                  <a:cubicBezTo>
                    <a:pt x="8951" y="17537"/>
                    <a:pt x="8951" y="17537"/>
                    <a:pt x="8951" y="17537"/>
                  </a:cubicBezTo>
                  <a:cubicBezTo>
                    <a:pt x="8877" y="17537"/>
                    <a:pt x="8877" y="17537"/>
                    <a:pt x="8877" y="17537"/>
                  </a:cubicBezTo>
                  <a:cubicBezTo>
                    <a:pt x="8840" y="17537"/>
                    <a:pt x="8840" y="17537"/>
                    <a:pt x="8840" y="17537"/>
                  </a:cubicBezTo>
                  <a:cubicBezTo>
                    <a:pt x="8766" y="17537"/>
                    <a:pt x="8766" y="17537"/>
                    <a:pt x="8766" y="17537"/>
                  </a:cubicBezTo>
                  <a:cubicBezTo>
                    <a:pt x="8766" y="17537"/>
                    <a:pt x="8766" y="17537"/>
                    <a:pt x="8766" y="17537"/>
                  </a:cubicBezTo>
                  <a:cubicBezTo>
                    <a:pt x="8803" y="17605"/>
                    <a:pt x="8803" y="17605"/>
                    <a:pt x="8803" y="17605"/>
                  </a:cubicBezTo>
                  <a:cubicBezTo>
                    <a:pt x="8766" y="17605"/>
                    <a:pt x="8766" y="17605"/>
                    <a:pt x="8766" y="17605"/>
                  </a:cubicBezTo>
                  <a:cubicBezTo>
                    <a:pt x="8729" y="17605"/>
                    <a:pt x="8729" y="17605"/>
                    <a:pt x="8729" y="17605"/>
                  </a:cubicBezTo>
                  <a:cubicBezTo>
                    <a:pt x="8729" y="17605"/>
                    <a:pt x="8729" y="17605"/>
                    <a:pt x="8729" y="17605"/>
                  </a:cubicBezTo>
                  <a:cubicBezTo>
                    <a:pt x="8692" y="17673"/>
                    <a:pt x="8692" y="17673"/>
                    <a:pt x="8692" y="17673"/>
                  </a:cubicBezTo>
                  <a:cubicBezTo>
                    <a:pt x="8655" y="17605"/>
                    <a:pt x="8655" y="17605"/>
                    <a:pt x="8655" y="17605"/>
                  </a:cubicBezTo>
                  <a:cubicBezTo>
                    <a:pt x="8618" y="17605"/>
                    <a:pt x="8618" y="17605"/>
                    <a:pt x="8618" y="17605"/>
                  </a:cubicBezTo>
                  <a:cubicBezTo>
                    <a:pt x="8581" y="17673"/>
                    <a:pt x="8581" y="17673"/>
                    <a:pt x="8581" y="17673"/>
                  </a:cubicBezTo>
                  <a:cubicBezTo>
                    <a:pt x="8581" y="17673"/>
                    <a:pt x="8581" y="17673"/>
                    <a:pt x="8581" y="17673"/>
                  </a:cubicBezTo>
                  <a:cubicBezTo>
                    <a:pt x="8544" y="17605"/>
                    <a:pt x="8544" y="17605"/>
                    <a:pt x="8544" y="17605"/>
                  </a:cubicBezTo>
                  <a:cubicBezTo>
                    <a:pt x="8507" y="17605"/>
                    <a:pt x="8507" y="17605"/>
                    <a:pt x="8507" y="17605"/>
                  </a:cubicBezTo>
                  <a:cubicBezTo>
                    <a:pt x="8507" y="17537"/>
                    <a:pt x="8507" y="17537"/>
                    <a:pt x="8507" y="17537"/>
                  </a:cubicBezTo>
                  <a:cubicBezTo>
                    <a:pt x="8507" y="17537"/>
                    <a:pt x="8507" y="17537"/>
                    <a:pt x="8507" y="17537"/>
                  </a:cubicBezTo>
                  <a:cubicBezTo>
                    <a:pt x="8470" y="17470"/>
                    <a:pt x="8470" y="17470"/>
                    <a:pt x="8470" y="17470"/>
                  </a:cubicBezTo>
                  <a:cubicBezTo>
                    <a:pt x="8433" y="17470"/>
                    <a:pt x="8433" y="17470"/>
                    <a:pt x="8433" y="17470"/>
                  </a:cubicBezTo>
                  <a:cubicBezTo>
                    <a:pt x="8433" y="17537"/>
                    <a:pt x="8433" y="17537"/>
                    <a:pt x="8433" y="17537"/>
                  </a:cubicBezTo>
                  <a:cubicBezTo>
                    <a:pt x="8433" y="17537"/>
                    <a:pt x="8433" y="17537"/>
                    <a:pt x="8433" y="17537"/>
                  </a:cubicBezTo>
                  <a:cubicBezTo>
                    <a:pt x="8433" y="17605"/>
                    <a:pt x="8433" y="17605"/>
                    <a:pt x="8433" y="17605"/>
                  </a:cubicBezTo>
                  <a:cubicBezTo>
                    <a:pt x="8396" y="17605"/>
                    <a:pt x="8396" y="17605"/>
                    <a:pt x="8396" y="17605"/>
                  </a:cubicBezTo>
                  <a:cubicBezTo>
                    <a:pt x="8359" y="17605"/>
                    <a:pt x="8359" y="17605"/>
                    <a:pt x="8359" y="17605"/>
                  </a:cubicBezTo>
                  <a:cubicBezTo>
                    <a:pt x="7952" y="16792"/>
                    <a:pt x="7952" y="16792"/>
                    <a:pt x="7952" y="16792"/>
                  </a:cubicBezTo>
                  <a:cubicBezTo>
                    <a:pt x="7656" y="16454"/>
                    <a:pt x="7656" y="16454"/>
                    <a:pt x="7656" y="16454"/>
                  </a:cubicBezTo>
                  <a:cubicBezTo>
                    <a:pt x="7656" y="16386"/>
                    <a:pt x="7656" y="16386"/>
                    <a:pt x="7656" y="16386"/>
                  </a:cubicBezTo>
                  <a:cubicBezTo>
                    <a:pt x="7693" y="16386"/>
                    <a:pt x="7693" y="16386"/>
                    <a:pt x="7693" y="16386"/>
                  </a:cubicBezTo>
                  <a:cubicBezTo>
                    <a:pt x="7693" y="16318"/>
                    <a:pt x="7693" y="16318"/>
                    <a:pt x="7693" y="16318"/>
                  </a:cubicBezTo>
                  <a:cubicBezTo>
                    <a:pt x="7693" y="16318"/>
                    <a:pt x="7693" y="16318"/>
                    <a:pt x="7693" y="16318"/>
                  </a:cubicBezTo>
                  <a:cubicBezTo>
                    <a:pt x="7693" y="16251"/>
                    <a:pt x="7693" y="16251"/>
                    <a:pt x="7693" y="16251"/>
                  </a:cubicBezTo>
                  <a:cubicBezTo>
                    <a:pt x="7656" y="16318"/>
                    <a:pt x="7656" y="16318"/>
                    <a:pt x="7656" y="16318"/>
                  </a:cubicBezTo>
                  <a:cubicBezTo>
                    <a:pt x="7619" y="16318"/>
                    <a:pt x="7619" y="16318"/>
                    <a:pt x="7619" y="16318"/>
                  </a:cubicBezTo>
                  <a:cubicBezTo>
                    <a:pt x="7582" y="16318"/>
                    <a:pt x="7582" y="16318"/>
                    <a:pt x="7582" y="16318"/>
                  </a:cubicBezTo>
                  <a:cubicBezTo>
                    <a:pt x="7582" y="16386"/>
                    <a:pt x="7582" y="16386"/>
                    <a:pt x="7582" y="16386"/>
                  </a:cubicBezTo>
                  <a:cubicBezTo>
                    <a:pt x="7545" y="16454"/>
                    <a:pt x="7545" y="16454"/>
                    <a:pt x="7545" y="16454"/>
                  </a:cubicBezTo>
                  <a:cubicBezTo>
                    <a:pt x="7508" y="16454"/>
                    <a:pt x="7508" y="16454"/>
                    <a:pt x="7508" y="16454"/>
                  </a:cubicBezTo>
                  <a:cubicBezTo>
                    <a:pt x="7508" y="16522"/>
                    <a:pt x="7508" y="16522"/>
                    <a:pt x="7508" y="16522"/>
                  </a:cubicBezTo>
                  <a:cubicBezTo>
                    <a:pt x="7471" y="16522"/>
                    <a:pt x="7471" y="16522"/>
                    <a:pt x="7471" y="16522"/>
                  </a:cubicBezTo>
                  <a:cubicBezTo>
                    <a:pt x="7471" y="16589"/>
                    <a:pt x="7471" y="16589"/>
                    <a:pt x="7471" y="16589"/>
                  </a:cubicBezTo>
                  <a:cubicBezTo>
                    <a:pt x="7397" y="16589"/>
                    <a:pt x="7397" y="16589"/>
                    <a:pt x="7397" y="16589"/>
                  </a:cubicBezTo>
                  <a:cubicBezTo>
                    <a:pt x="7360" y="16589"/>
                    <a:pt x="7360" y="16589"/>
                    <a:pt x="7360" y="16589"/>
                  </a:cubicBezTo>
                  <a:cubicBezTo>
                    <a:pt x="7397" y="16657"/>
                    <a:pt x="7397" y="16657"/>
                    <a:pt x="7397" y="16657"/>
                  </a:cubicBezTo>
                  <a:cubicBezTo>
                    <a:pt x="7360" y="16725"/>
                    <a:pt x="7360" y="16725"/>
                    <a:pt x="7360" y="16725"/>
                  </a:cubicBezTo>
                  <a:cubicBezTo>
                    <a:pt x="7360" y="16657"/>
                    <a:pt x="7360" y="16657"/>
                    <a:pt x="7360" y="16657"/>
                  </a:cubicBezTo>
                  <a:cubicBezTo>
                    <a:pt x="7286" y="16657"/>
                    <a:pt x="7286" y="16657"/>
                    <a:pt x="7286" y="16657"/>
                  </a:cubicBezTo>
                  <a:cubicBezTo>
                    <a:pt x="7249" y="16657"/>
                    <a:pt x="7249" y="16657"/>
                    <a:pt x="7249" y="16657"/>
                  </a:cubicBezTo>
                  <a:cubicBezTo>
                    <a:pt x="7212" y="16725"/>
                    <a:pt x="7212" y="16725"/>
                    <a:pt x="7212" y="16725"/>
                  </a:cubicBezTo>
                  <a:cubicBezTo>
                    <a:pt x="7212" y="16725"/>
                    <a:pt x="7212" y="16725"/>
                    <a:pt x="7212" y="16725"/>
                  </a:cubicBezTo>
                  <a:cubicBezTo>
                    <a:pt x="7175" y="16657"/>
                    <a:pt x="7175" y="16657"/>
                    <a:pt x="7175" y="16657"/>
                  </a:cubicBezTo>
                  <a:cubicBezTo>
                    <a:pt x="7175" y="16589"/>
                    <a:pt x="7175" y="16589"/>
                    <a:pt x="7175" y="16589"/>
                  </a:cubicBezTo>
                  <a:cubicBezTo>
                    <a:pt x="7212" y="16589"/>
                    <a:pt x="7212" y="16589"/>
                    <a:pt x="7212" y="16589"/>
                  </a:cubicBezTo>
                  <a:cubicBezTo>
                    <a:pt x="7212" y="16522"/>
                    <a:pt x="7212" y="16522"/>
                    <a:pt x="7212" y="16522"/>
                  </a:cubicBezTo>
                  <a:cubicBezTo>
                    <a:pt x="7212" y="16522"/>
                    <a:pt x="7212" y="16522"/>
                    <a:pt x="7212" y="16522"/>
                  </a:cubicBezTo>
                  <a:cubicBezTo>
                    <a:pt x="7175" y="16522"/>
                    <a:pt x="7175" y="16522"/>
                    <a:pt x="7175" y="16522"/>
                  </a:cubicBezTo>
                  <a:cubicBezTo>
                    <a:pt x="7138" y="16522"/>
                    <a:pt x="7138" y="16522"/>
                    <a:pt x="7138" y="16522"/>
                  </a:cubicBezTo>
                  <a:cubicBezTo>
                    <a:pt x="7101" y="16454"/>
                    <a:pt x="7101" y="16454"/>
                    <a:pt x="7101" y="16454"/>
                  </a:cubicBezTo>
                  <a:cubicBezTo>
                    <a:pt x="7064" y="16454"/>
                    <a:pt x="7064" y="16454"/>
                    <a:pt x="7064" y="16454"/>
                  </a:cubicBezTo>
                  <a:cubicBezTo>
                    <a:pt x="7064" y="16522"/>
                    <a:pt x="7064" y="16522"/>
                    <a:pt x="7064" y="16522"/>
                  </a:cubicBezTo>
                  <a:cubicBezTo>
                    <a:pt x="7064" y="16522"/>
                    <a:pt x="7064" y="16522"/>
                    <a:pt x="7064" y="16522"/>
                  </a:cubicBezTo>
                  <a:cubicBezTo>
                    <a:pt x="7064" y="16589"/>
                    <a:pt x="7064" y="16589"/>
                    <a:pt x="7064" y="16589"/>
                  </a:cubicBezTo>
                  <a:cubicBezTo>
                    <a:pt x="7027" y="16589"/>
                    <a:pt x="7027" y="16589"/>
                    <a:pt x="7027" y="16589"/>
                  </a:cubicBezTo>
                  <a:cubicBezTo>
                    <a:pt x="7027" y="16522"/>
                    <a:pt x="7027" y="16522"/>
                    <a:pt x="7027" y="16522"/>
                  </a:cubicBezTo>
                  <a:cubicBezTo>
                    <a:pt x="7027" y="16454"/>
                    <a:pt x="7027" y="16454"/>
                    <a:pt x="7027" y="16454"/>
                  </a:cubicBezTo>
                  <a:cubicBezTo>
                    <a:pt x="6953" y="16386"/>
                    <a:pt x="6953" y="16386"/>
                    <a:pt x="6953" y="16386"/>
                  </a:cubicBezTo>
                  <a:cubicBezTo>
                    <a:pt x="6953" y="16386"/>
                    <a:pt x="6953" y="16386"/>
                    <a:pt x="6953" y="16386"/>
                  </a:cubicBezTo>
                  <a:cubicBezTo>
                    <a:pt x="6953" y="16454"/>
                    <a:pt x="6953" y="16454"/>
                    <a:pt x="6953" y="16454"/>
                  </a:cubicBezTo>
                  <a:cubicBezTo>
                    <a:pt x="6953" y="16454"/>
                    <a:pt x="6953" y="16454"/>
                    <a:pt x="6953" y="16454"/>
                  </a:cubicBezTo>
                  <a:cubicBezTo>
                    <a:pt x="6916" y="16454"/>
                    <a:pt x="6916" y="16454"/>
                    <a:pt x="6916" y="16454"/>
                  </a:cubicBezTo>
                  <a:cubicBezTo>
                    <a:pt x="6916" y="16386"/>
                    <a:pt x="6916" y="16386"/>
                    <a:pt x="6916" y="16386"/>
                  </a:cubicBezTo>
                  <a:cubicBezTo>
                    <a:pt x="6916" y="16454"/>
                    <a:pt x="6916" y="16454"/>
                    <a:pt x="6916" y="16454"/>
                  </a:cubicBezTo>
                  <a:cubicBezTo>
                    <a:pt x="6879" y="16454"/>
                    <a:pt x="6879" y="16454"/>
                    <a:pt x="6879" y="16454"/>
                  </a:cubicBezTo>
                  <a:cubicBezTo>
                    <a:pt x="6879" y="16454"/>
                    <a:pt x="6879" y="16454"/>
                    <a:pt x="6879" y="16454"/>
                  </a:cubicBezTo>
                  <a:cubicBezTo>
                    <a:pt x="6842" y="16454"/>
                    <a:pt x="6842" y="16454"/>
                    <a:pt x="6842" y="16454"/>
                  </a:cubicBezTo>
                  <a:cubicBezTo>
                    <a:pt x="6805" y="16454"/>
                    <a:pt x="6805" y="16454"/>
                    <a:pt x="6805" y="16454"/>
                  </a:cubicBezTo>
                  <a:cubicBezTo>
                    <a:pt x="6805" y="16454"/>
                    <a:pt x="6805" y="16454"/>
                    <a:pt x="6805" y="16454"/>
                  </a:cubicBezTo>
                  <a:cubicBezTo>
                    <a:pt x="6768" y="16386"/>
                    <a:pt x="6768" y="16386"/>
                    <a:pt x="6768" y="16386"/>
                  </a:cubicBezTo>
                  <a:cubicBezTo>
                    <a:pt x="6805" y="16386"/>
                    <a:pt x="6805" y="16386"/>
                    <a:pt x="6805" y="16386"/>
                  </a:cubicBezTo>
                  <a:cubicBezTo>
                    <a:pt x="6805" y="16386"/>
                    <a:pt x="6805" y="16386"/>
                    <a:pt x="6805" y="16386"/>
                  </a:cubicBezTo>
                  <a:cubicBezTo>
                    <a:pt x="6805" y="16318"/>
                    <a:pt x="6805" y="16318"/>
                    <a:pt x="6805" y="16318"/>
                  </a:cubicBezTo>
                  <a:cubicBezTo>
                    <a:pt x="6805" y="16251"/>
                    <a:pt x="6805" y="16251"/>
                    <a:pt x="6805" y="16251"/>
                  </a:cubicBezTo>
                  <a:cubicBezTo>
                    <a:pt x="6805" y="16251"/>
                    <a:pt x="6805" y="16251"/>
                    <a:pt x="6805" y="16251"/>
                  </a:cubicBezTo>
                  <a:cubicBezTo>
                    <a:pt x="6768" y="16251"/>
                    <a:pt x="6768" y="16251"/>
                    <a:pt x="6768" y="16251"/>
                  </a:cubicBezTo>
                  <a:cubicBezTo>
                    <a:pt x="6768" y="16183"/>
                    <a:pt x="6768" y="16183"/>
                    <a:pt x="6768" y="16183"/>
                  </a:cubicBezTo>
                  <a:cubicBezTo>
                    <a:pt x="6732" y="16115"/>
                    <a:pt x="6732" y="16115"/>
                    <a:pt x="6732" y="16115"/>
                  </a:cubicBezTo>
                  <a:cubicBezTo>
                    <a:pt x="6732" y="16115"/>
                    <a:pt x="6732" y="16115"/>
                    <a:pt x="6732" y="16115"/>
                  </a:cubicBezTo>
                  <a:cubicBezTo>
                    <a:pt x="6732" y="16048"/>
                    <a:pt x="6732" y="16048"/>
                    <a:pt x="6732" y="16048"/>
                  </a:cubicBezTo>
                  <a:cubicBezTo>
                    <a:pt x="6695" y="16048"/>
                    <a:pt x="6695" y="16048"/>
                    <a:pt x="6695" y="16048"/>
                  </a:cubicBezTo>
                  <a:cubicBezTo>
                    <a:pt x="6658" y="16048"/>
                    <a:pt x="6658" y="16048"/>
                    <a:pt x="6658" y="16048"/>
                  </a:cubicBezTo>
                  <a:cubicBezTo>
                    <a:pt x="6621" y="16048"/>
                    <a:pt x="6621" y="16048"/>
                    <a:pt x="6621" y="16048"/>
                  </a:cubicBezTo>
                  <a:cubicBezTo>
                    <a:pt x="6584" y="16048"/>
                    <a:pt x="6584" y="16048"/>
                    <a:pt x="6584" y="16048"/>
                  </a:cubicBezTo>
                  <a:cubicBezTo>
                    <a:pt x="6547" y="16048"/>
                    <a:pt x="6547" y="16048"/>
                    <a:pt x="6547" y="16048"/>
                  </a:cubicBezTo>
                  <a:cubicBezTo>
                    <a:pt x="6473" y="15980"/>
                    <a:pt x="6473" y="15980"/>
                    <a:pt x="6473" y="15980"/>
                  </a:cubicBezTo>
                  <a:cubicBezTo>
                    <a:pt x="6473" y="16048"/>
                    <a:pt x="6473" y="16048"/>
                    <a:pt x="6473" y="16048"/>
                  </a:cubicBezTo>
                  <a:cubicBezTo>
                    <a:pt x="6436" y="15980"/>
                    <a:pt x="6436" y="15980"/>
                    <a:pt x="6436" y="15980"/>
                  </a:cubicBezTo>
                  <a:cubicBezTo>
                    <a:pt x="6399" y="16048"/>
                    <a:pt x="6399" y="16048"/>
                    <a:pt x="6399" y="16048"/>
                  </a:cubicBezTo>
                  <a:cubicBezTo>
                    <a:pt x="6399" y="16115"/>
                    <a:pt x="6399" y="16115"/>
                    <a:pt x="6399" y="16115"/>
                  </a:cubicBezTo>
                  <a:cubicBezTo>
                    <a:pt x="6362" y="16115"/>
                    <a:pt x="6362" y="16115"/>
                    <a:pt x="6362" y="16115"/>
                  </a:cubicBezTo>
                  <a:cubicBezTo>
                    <a:pt x="6362" y="16115"/>
                    <a:pt x="6362" y="16115"/>
                    <a:pt x="6362" y="16115"/>
                  </a:cubicBezTo>
                  <a:cubicBezTo>
                    <a:pt x="6362" y="16183"/>
                    <a:pt x="6362" y="16183"/>
                    <a:pt x="6362" y="16183"/>
                  </a:cubicBezTo>
                  <a:cubicBezTo>
                    <a:pt x="6362" y="16183"/>
                    <a:pt x="6362" y="16183"/>
                    <a:pt x="6362" y="16183"/>
                  </a:cubicBezTo>
                  <a:cubicBezTo>
                    <a:pt x="6325" y="16183"/>
                    <a:pt x="6325" y="16183"/>
                    <a:pt x="6325" y="16183"/>
                  </a:cubicBezTo>
                  <a:cubicBezTo>
                    <a:pt x="6288" y="16183"/>
                    <a:pt x="6288" y="16183"/>
                    <a:pt x="6288" y="16183"/>
                  </a:cubicBezTo>
                  <a:cubicBezTo>
                    <a:pt x="6288" y="16251"/>
                    <a:pt x="6288" y="16251"/>
                    <a:pt x="6288" y="16251"/>
                  </a:cubicBezTo>
                  <a:cubicBezTo>
                    <a:pt x="6251" y="16251"/>
                    <a:pt x="6251" y="16251"/>
                    <a:pt x="6251" y="16251"/>
                  </a:cubicBezTo>
                  <a:cubicBezTo>
                    <a:pt x="6214" y="16251"/>
                    <a:pt x="6214" y="16251"/>
                    <a:pt x="6214" y="16251"/>
                  </a:cubicBezTo>
                  <a:cubicBezTo>
                    <a:pt x="6214" y="16251"/>
                    <a:pt x="6214" y="16251"/>
                    <a:pt x="6214" y="16251"/>
                  </a:cubicBezTo>
                  <a:cubicBezTo>
                    <a:pt x="6140" y="16386"/>
                    <a:pt x="6140" y="16386"/>
                    <a:pt x="6140" y="16386"/>
                  </a:cubicBezTo>
                  <a:cubicBezTo>
                    <a:pt x="6103" y="16386"/>
                    <a:pt x="6103" y="16386"/>
                    <a:pt x="6103" y="16386"/>
                  </a:cubicBezTo>
                  <a:cubicBezTo>
                    <a:pt x="6066" y="16386"/>
                    <a:pt x="6066" y="16386"/>
                    <a:pt x="6066" y="16386"/>
                  </a:cubicBezTo>
                  <a:cubicBezTo>
                    <a:pt x="6029" y="16386"/>
                    <a:pt x="6029" y="16386"/>
                    <a:pt x="6029" y="16386"/>
                  </a:cubicBezTo>
                  <a:cubicBezTo>
                    <a:pt x="6029" y="16386"/>
                    <a:pt x="6029" y="16386"/>
                    <a:pt x="6029" y="16386"/>
                  </a:cubicBezTo>
                  <a:cubicBezTo>
                    <a:pt x="5992" y="16386"/>
                    <a:pt x="5992" y="16386"/>
                    <a:pt x="5992" y="16386"/>
                  </a:cubicBezTo>
                  <a:cubicBezTo>
                    <a:pt x="5992" y="16454"/>
                    <a:pt x="5992" y="16454"/>
                    <a:pt x="5992" y="16454"/>
                  </a:cubicBezTo>
                  <a:cubicBezTo>
                    <a:pt x="5955" y="16454"/>
                    <a:pt x="5955" y="16454"/>
                    <a:pt x="5955" y="16454"/>
                  </a:cubicBezTo>
                  <a:cubicBezTo>
                    <a:pt x="5955" y="16454"/>
                    <a:pt x="5955" y="16454"/>
                    <a:pt x="5955" y="16454"/>
                  </a:cubicBezTo>
                  <a:cubicBezTo>
                    <a:pt x="5955" y="16522"/>
                    <a:pt x="5955" y="16522"/>
                    <a:pt x="5955" y="16522"/>
                  </a:cubicBezTo>
                  <a:cubicBezTo>
                    <a:pt x="5918" y="16522"/>
                    <a:pt x="5918" y="16522"/>
                    <a:pt x="5918" y="16522"/>
                  </a:cubicBezTo>
                  <a:cubicBezTo>
                    <a:pt x="5918" y="16522"/>
                    <a:pt x="5918" y="16522"/>
                    <a:pt x="5918" y="16522"/>
                  </a:cubicBezTo>
                  <a:cubicBezTo>
                    <a:pt x="5881" y="16522"/>
                    <a:pt x="5881" y="16522"/>
                    <a:pt x="5881" y="16522"/>
                  </a:cubicBezTo>
                  <a:cubicBezTo>
                    <a:pt x="5844" y="16522"/>
                    <a:pt x="5844" y="16522"/>
                    <a:pt x="5844" y="16522"/>
                  </a:cubicBezTo>
                  <a:cubicBezTo>
                    <a:pt x="5807" y="16589"/>
                    <a:pt x="5807" y="16589"/>
                    <a:pt x="5807" y="16589"/>
                  </a:cubicBezTo>
                  <a:cubicBezTo>
                    <a:pt x="5770" y="16589"/>
                    <a:pt x="5770" y="16589"/>
                    <a:pt x="5770" y="16589"/>
                  </a:cubicBezTo>
                  <a:cubicBezTo>
                    <a:pt x="5770" y="16657"/>
                    <a:pt x="5770" y="16657"/>
                    <a:pt x="5770" y="16657"/>
                  </a:cubicBezTo>
                  <a:cubicBezTo>
                    <a:pt x="5733" y="16657"/>
                    <a:pt x="5733" y="16657"/>
                    <a:pt x="5733" y="16657"/>
                  </a:cubicBezTo>
                  <a:cubicBezTo>
                    <a:pt x="5696" y="16657"/>
                    <a:pt x="5696" y="16657"/>
                    <a:pt x="5696" y="16657"/>
                  </a:cubicBezTo>
                  <a:cubicBezTo>
                    <a:pt x="5659" y="16657"/>
                    <a:pt x="5659" y="16657"/>
                    <a:pt x="5659" y="16657"/>
                  </a:cubicBezTo>
                  <a:cubicBezTo>
                    <a:pt x="5585" y="16725"/>
                    <a:pt x="5585" y="16725"/>
                    <a:pt x="5585" y="16725"/>
                  </a:cubicBezTo>
                  <a:cubicBezTo>
                    <a:pt x="5585" y="16725"/>
                    <a:pt x="5585" y="16725"/>
                    <a:pt x="5585" y="16725"/>
                  </a:cubicBezTo>
                  <a:cubicBezTo>
                    <a:pt x="5585" y="16792"/>
                    <a:pt x="5585" y="16792"/>
                    <a:pt x="5585" y="16792"/>
                  </a:cubicBezTo>
                  <a:cubicBezTo>
                    <a:pt x="5548" y="16725"/>
                    <a:pt x="5548" y="16725"/>
                    <a:pt x="5548" y="16725"/>
                  </a:cubicBezTo>
                  <a:cubicBezTo>
                    <a:pt x="5511" y="16725"/>
                    <a:pt x="5511" y="16725"/>
                    <a:pt x="5511" y="16725"/>
                  </a:cubicBezTo>
                  <a:cubicBezTo>
                    <a:pt x="5511" y="16725"/>
                    <a:pt x="5511" y="16725"/>
                    <a:pt x="5511" y="16725"/>
                  </a:cubicBezTo>
                  <a:cubicBezTo>
                    <a:pt x="5511" y="16792"/>
                    <a:pt x="5511" y="16792"/>
                    <a:pt x="5511" y="16792"/>
                  </a:cubicBezTo>
                  <a:cubicBezTo>
                    <a:pt x="5474" y="16792"/>
                    <a:pt x="5474" y="16792"/>
                    <a:pt x="5474" y="16792"/>
                  </a:cubicBezTo>
                  <a:cubicBezTo>
                    <a:pt x="5437" y="16792"/>
                    <a:pt x="5437" y="16792"/>
                    <a:pt x="5437" y="16792"/>
                  </a:cubicBezTo>
                  <a:cubicBezTo>
                    <a:pt x="5400" y="16792"/>
                    <a:pt x="5400" y="16792"/>
                    <a:pt x="5400" y="16792"/>
                  </a:cubicBezTo>
                  <a:cubicBezTo>
                    <a:pt x="5400" y="16725"/>
                    <a:pt x="5400" y="16725"/>
                    <a:pt x="5400" y="16725"/>
                  </a:cubicBezTo>
                  <a:cubicBezTo>
                    <a:pt x="5363" y="16725"/>
                    <a:pt x="5363" y="16725"/>
                    <a:pt x="5363" y="16725"/>
                  </a:cubicBezTo>
                  <a:cubicBezTo>
                    <a:pt x="5363" y="16792"/>
                    <a:pt x="5363" y="16792"/>
                    <a:pt x="5363" y="16792"/>
                  </a:cubicBezTo>
                  <a:cubicBezTo>
                    <a:pt x="5326" y="16792"/>
                    <a:pt x="5326" y="16792"/>
                    <a:pt x="5326" y="16792"/>
                  </a:cubicBezTo>
                  <a:cubicBezTo>
                    <a:pt x="5326" y="16792"/>
                    <a:pt x="5326" y="16792"/>
                    <a:pt x="5326" y="16792"/>
                  </a:cubicBezTo>
                  <a:cubicBezTo>
                    <a:pt x="5326" y="16860"/>
                    <a:pt x="5326" y="16860"/>
                    <a:pt x="5326" y="16860"/>
                  </a:cubicBezTo>
                  <a:cubicBezTo>
                    <a:pt x="5326" y="16928"/>
                    <a:pt x="5326" y="16928"/>
                    <a:pt x="5326" y="16928"/>
                  </a:cubicBezTo>
                  <a:cubicBezTo>
                    <a:pt x="5363" y="16928"/>
                    <a:pt x="5363" y="16928"/>
                    <a:pt x="5363" y="16928"/>
                  </a:cubicBezTo>
                  <a:cubicBezTo>
                    <a:pt x="5400" y="16928"/>
                    <a:pt x="5400" y="16928"/>
                    <a:pt x="5400" y="16928"/>
                  </a:cubicBezTo>
                  <a:cubicBezTo>
                    <a:pt x="5400" y="16996"/>
                    <a:pt x="5400" y="16996"/>
                    <a:pt x="5400" y="16996"/>
                  </a:cubicBezTo>
                  <a:cubicBezTo>
                    <a:pt x="5363" y="16996"/>
                    <a:pt x="5363" y="16996"/>
                    <a:pt x="5363" y="16996"/>
                  </a:cubicBezTo>
                  <a:cubicBezTo>
                    <a:pt x="5326" y="16996"/>
                    <a:pt x="5326" y="16996"/>
                    <a:pt x="5326" y="16996"/>
                  </a:cubicBezTo>
                  <a:cubicBezTo>
                    <a:pt x="5363" y="16996"/>
                    <a:pt x="5363" y="16996"/>
                    <a:pt x="5363" y="16996"/>
                  </a:cubicBezTo>
                  <a:cubicBezTo>
                    <a:pt x="5400" y="16996"/>
                    <a:pt x="5400" y="16996"/>
                    <a:pt x="5400" y="16996"/>
                  </a:cubicBezTo>
                  <a:cubicBezTo>
                    <a:pt x="5437" y="17063"/>
                    <a:pt x="5437" y="17063"/>
                    <a:pt x="5437" y="17063"/>
                  </a:cubicBezTo>
                  <a:cubicBezTo>
                    <a:pt x="5437" y="16996"/>
                    <a:pt x="5437" y="16996"/>
                    <a:pt x="5437" y="16996"/>
                  </a:cubicBezTo>
                  <a:cubicBezTo>
                    <a:pt x="5474" y="16996"/>
                    <a:pt x="5474" y="16996"/>
                    <a:pt x="5474" y="16996"/>
                  </a:cubicBezTo>
                  <a:cubicBezTo>
                    <a:pt x="5511" y="17063"/>
                    <a:pt x="5511" y="17063"/>
                    <a:pt x="5511" y="17063"/>
                  </a:cubicBezTo>
                  <a:cubicBezTo>
                    <a:pt x="5511" y="17063"/>
                    <a:pt x="5511" y="17063"/>
                    <a:pt x="5511" y="17063"/>
                  </a:cubicBezTo>
                  <a:cubicBezTo>
                    <a:pt x="5511" y="17131"/>
                    <a:pt x="5511" y="17131"/>
                    <a:pt x="5511" y="17131"/>
                  </a:cubicBezTo>
                  <a:cubicBezTo>
                    <a:pt x="5511" y="17131"/>
                    <a:pt x="5511" y="17131"/>
                    <a:pt x="5511" y="17131"/>
                  </a:cubicBezTo>
                  <a:cubicBezTo>
                    <a:pt x="5474" y="17131"/>
                    <a:pt x="5474" y="17131"/>
                    <a:pt x="5474" y="17131"/>
                  </a:cubicBezTo>
                  <a:cubicBezTo>
                    <a:pt x="5400" y="17131"/>
                    <a:pt x="5400" y="17131"/>
                    <a:pt x="5400" y="17131"/>
                  </a:cubicBezTo>
                  <a:cubicBezTo>
                    <a:pt x="5363" y="17199"/>
                    <a:pt x="5363" y="17199"/>
                    <a:pt x="5363" y="17199"/>
                  </a:cubicBezTo>
                  <a:cubicBezTo>
                    <a:pt x="5326" y="17266"/>
                    <a:pt x="5326" y="17266"/>
                    <a:pt x="5326" y="17266"/>
                  </a:cubicBezTo>
                  <a:cubicBezTo>
                    <a:pt x="5326" y="17334"/>
                    <a:pt x="5326" y="17334"/>
                    <a:pt x="5326" y="17334"/>
                  </a:cubicBezTo>
                  <a:cubicBezTo>
                    <a:pt x="5363" y="17334"/>
                    <a:pt x="5363" y="17334"/>
                    <a:pt x="5363" y="17334"/>
                  </a:cubicBezTo>
                  <a:cubicBezTo>
                    <a:pt x="5363" y="17402"/>
                    <a:pt x="5363" y="17402"/>
                    <a:pt x="5363" y="17402"/>
                  </a:cubicBezTo>
                  <a:cubicBezTo>
                    <a:pt x="5363" y="17470"/>
                    <a:pt x="5363" y="17470"/>
                    <a:pt x="5363" y="17470"/>
                  </a:cubicBezTo>
                  <a:cubicBezTo>
                    <a:pt x="5326" y="17537"/>
                    <a:pt x="5326" y="17537"/>
                    <a:pt x="5326" y="17537"/>
                  </a:cubicBezTo>
                  <a:cubicBezTo>
                    <a:pt x="5326" y="17537"/>
                    <a:pt x="5326" y="17537"/>
                    <a:pt x="5326" y="17537"/>
                  </a:cubicBezTo>
                  <a:cubicBezTo>
                    <a:pt x="5289" y="17537"/>
                    <a:pt x="5289" y="17537"/>
                    <a:pt x="5289" y="17537"/>
                  </a:cubicBezTo>
                  <a:cubicBezTo>
                    <a:pt x="5326" y="17605"/>
                    <a:pt x="5326" y="17605"/>
                    <a:pt x="5326" y="17605"/>
                  </a:cubicBezTo>
                  <a:cubicBezTo>
                    <a:pt x="5326" y="17605"/>
                    <a:pt x="5326" y="17605"/>
                    <a:pt x="5326" y="17605"/>
                  </a:cubicBezTo>
                  <a:cubicBezTo>
                    <a:pt x="5363" y="17605"/>
                    <a:pt x="5363" y="17605"/>
                    <a:pt x="5363" y="17605"/>
                  </a:cubicBezTo>
                  <a:cubicBezTo>
                    <a:pt x="5363" y="17673"/>
                    <a:pt x="5363" y="17673"/>
                    <a:pt x="5363" y="17673"/>
                  </a:cubicBezTo>
                  <a:cubicBezTo>
                    <a:pt x="5400" y="17673"/>
                    <a:pt x="5400" y="17673"/>
                    <a:pt x="5400" y="17673"/>
                  </a:cubicBezTo>
                  <a:cubicBezTo>
                    <a:pt x="5437" y="17740"/>
                    <a:pt x="5437" y="17740"/>
                    <a:pt x="5437" y="17740"/>
                  </a:cubicBezTo>
                  <a:cubicBezTo>
                    <a:pt x="5437" y="17740"/>
                    <a:pt x="5437" y="17740"/>
                    <a:pt x="5437" y="17740"/>
                  </a:cubicBezTo>
                  <a:cubicBezTo>
                    <a:pt x="5511" y="17740"/>
                    <a:pt x="5511" y="17740"/>
                    <a:pt x="5511" y="17740"/>
                  </a:cubicBezTo>
                  <a:cubicBezTo>
                    <a:pt x="5511" y="17740"/>
                    <a:pt x="5511" y="17740"/>
                    <a:pt x="5511" y="17740"/>
                  </a:cubicBezTo>
                  <a:cubicBezTo>
                    <a:pt x="5511" y="18011"/>
                    <a:pt x="5511" y="18011"/>
                    <a:pt x="5511" y="18011"/>
                  </a:cubicBezTo>
                  <a:cubicBezTo>
                    <a:pt x="5511" y="18011"/>
                    <a:pt x="5511" y="18011"/>
                    <a:pt x="5511" y="18011"/>
                  </a:cubicBezTo>
                  <a:cubicBezTo>
                    <a:pt x="5437" y="18079"/>
                    <a:pt x="5437" y="18079"/>
                    <a:pt x="5437" y="18079"/>
                  </a:cubicBezTo>
                  <a:cubicBezTo>
                    <a:pt x="5400" y="18079"/>
                    <a:pt x="5400" y="18079"/>
                    <a:pt x="5400" y="18079"/>
                  </a:cubicBezTo>
                  <a:cubicBezTo>
                    <a:pt x="5363" y="18011"/>
                    <a:pt x="5363" y="18011"/>
                    <a:pt x="5363" y="18011"/>
                  </a:cubicBezTo>
                  <a:cubicBezTo>
                    <a:pt x="5326" y="18011"/>
                    <a:pt x="5326" y="18011"/>
                    <a:pt x="5326" y="18011"/>
                  </a:cubicBezTo>
                  <a:cubicBezTo>
                    <a:pt x="5326" y="18079"/>
                    <a:pt x="5326" y="18079"/>
                    <a:pt x="5326" y="18079"/>
                  </a:cubicBezTo>
                  <a:cubicBezTo>
                    <a:pt x="5326" y="18147"/>
                    <a:pt x="5326" y="18147"/>
                    <a:pt x="5326" y="18147"/>
                  </a:cubicBezTo>
                  <a:cubicBezTo>
                    <a:pt x="5289" y="18147"/>
                    <a:pt x="5289" y="18147"/>
                    <a:pt x="5289" y="18147"/>
                  </a:cubicBezTo>
                  <a:cubicBezTo>
                    <a:pt x="5215" y="18079"/>
                    <a:pt x="5215" y="18079"/>
                    <a:pt x="5215" y="18079"/>
                  </a:cubicBezTo>
                  <a:cubicBezTo>
                    <a:pt x="5178" y="18079"/>
                    <a:pt x="5178" y="18079"/>
                    <a:pt x="5178" y="18079"/>
                  </a:cubicBezTo>
                  <a:cubicBezTo>
                    <a:pt x="5141" y="18079"/>
                    <a:pt x="5141" y="18079"/>
                    <a:pt x="5141" y="18079"/>
                  </a:cubicBezTo>
                  <a:cubicBezTo>
                    <a:pt x="5141" y="18079"/>
                    <a:pt x="5141" y="18079"/>
                    <a:pt x="5141" y="18079"/>
                  </a:cubicBezTo>
                  <a:cubicBezTo>
                    <a:pt x="5104" y="18079"/>
                    <a:pt x="5104" y="18079"/>
                    <a:pt x="5104" y="18079"/>
                  </a:cubicBezTo>
                  <a:cubicBezTo>
                    <a:pt x="5067" y="18011"/>
                    <a:pt x="5067" y="18011"/>
                    <a:pt x="5067" y="18011"/>
                  </a:cubicBezTo>
                  <a:cubicBezTo>
                    <a:pt x="5104" y="18011"/>
                    <a:pt x="5104" y="18011"/>
                    <a:pt x="5104" y="18011"/>
                  </a:cubicBezTo>
                  <a:cubicBezTo>
                    <a:pt x="5104" y="17944"/>
                    <a:pt x="5104" y="17944"/>
                    <a:pt x="5104" y="17944"/>
                  </a:cubicBezTo>
                  <a:cubicBezTo>
                    <a:pt x="5104" y="17944"/>
                    <a:pt x="5104" y="17944"/>
                    <a:pt x="5104" y="17944"/>
                  </a:cubicBezTo>
                  <a:cubicBezTo>
                    <a:pt x="5067" y="17876"/>
                    <a:pt x="5067" y="17876"/>
                    <a:pt x="5067" y="17876"/>
                  </a:cubicBezTo>
                  <a:cubicBezTo>
                    <a:pt x="5030" y="17944"/>
                    <a:pt x="5030" y="17944"/>
                    <a:pt x="5030" y="17944"/>
                  </a:cubicBezTo>
                  <a:cubicBezTo>
                    <a:pt x="4993" y="17944"/>
                    <a:pt x="4993" y="17944"/>
                    <a:pt x="4993" y="17944"/>
                  </a:cubicBezTo>
                  <a:cubicBezTo>
                    <a:pt x="4956" y="17944"/>
                    <a:pt x="4956" y="17944"/>
                    <a:pt x="4956" y="17944"/>
                  </a:cubicBezTo>
                  <a:cubicBezTo>
                    <a:pt x="4993" y="18011"/>
                    <a:pt x="4993" y="18011"/>
                    <a:pt x="4993" y="18011"/>
                  </a:cubicBezTo>
                  <a:cubicBezTo>
                    <a:pt x="4919" y="18011"/>
                    <a:pt x="4919" y="18011"/>
                    <a:pt x="4919" y="18011"/>
                  </a:cubicBezTo>
                  <a:cubicBezTo>
                    <a:pt x="4919" y="18011"/>
                    <a:pt x="4919" y="18011"/>
                    <a:pt x="4919" y="18011"/>
                  </a:cubicBezTo>
                  <a:cubicBezTo>
                    <a:pt x="4882" y="17944"/>
                    <a:pt x="4882" y="17944"/>
                    <a:pt x="4882" y="17944"/>
                  </a:cubicBezTo>
                  <a:cubicBezTo>
                    <a:pt x="4845" y="17944"/>
                    <a:pt x="4845" y="17944"/>
                    <a:pt x="4845" y="17944"/>
                  </a:cubicBezTo>
                  <a:cubicBezTo>
                    <a:pt x="4808" y="17944"/>
                    <a:pt x="4808" y="17944"/>
                    <a:pt x="4808" y="17944"/>
                  </a:cubicBezTo>
                  <a:cubicBezTo>
                    <a:pt x="4808" y="17944"/>
                    <a:pt x="4808" y="17944"/>
                    <a:pt x="4808" y="17944"/>
                  </a:cubicBezTo>
                  <a:cubicBezTo>
                    <a:pt x="4771" y="17944"/>
                    <a:pt x="4771" y="17944"/>
                    <a:pt x="4771" y="17944"/>
                  </a:cubicBezTo>
                  <a:cubicBezTo>
                    <a:pt x="4771" y="18011"/>
                    <a:pt x="4771" y="18011"/>
                    <a:pt x="4771" y="18011"/>
                  </a:cubicBezTo>
                  <a:cubicBezTo>
                    <a:pt x="4734" y="18011"/>
                    <a:pt x="4734" y="18011"/>
                    <a:pt x="4734" y="18011"/>
                  </a:cubicBezTo>
                  <a:cubicBezTo>
                    <a:pt x="4734" y="18079"/>
                    <a:pt x="4734" y="18079"/>
                    <a:pt x="4734" y="18079"/>
                  </a:cubicBezTo>
                  <a:cubicBezTo>
                    <a:pt x="4697" y="18147"/>
                    <a:pt x="4697" y="18147"/>
                    <a:pt x="4697" y="18147"/>
                  </a:cubicBezTo>
                  <a:cubicBezTo>
                    <a:pt x="4660" y="18147"/>
                    <a:pt x="4660" y="18147"/>
                    <a:pt x="4660" y="18147"/>
                  </a:cubicBezTo>
                  <a:cubicBezTo>
                    <a:pt x="4660" y="18079"/>
                    <a:pt x="4660" y="18079"/>
                    <a:pt x="4660" y="18079"/>
                  </a:cubicBezTo>
                  <a:cubicBezTo>
                    <a:pt x="4586" y="18079"/>
                    <a:pt x="4586" y="18079"/>
                    <a:pt x="4586" y="18079"/>
                  </a:cubicBezTo>
                  <a:cubicBezTo>
                    <a:pt x="4586" y="18011"/>
                    <a:pt x="4586" y="18011"/>
                    <a:pt x="4586" y="18011"/>
                  </a:cubicBezTo>
                  <a:cubicBezTo>
                    <a:pt x="4549" y="18079"/>
                    <a:pt x="4549" y="18079"/>
                    <a:pt x="4549" y="18079"/>
                  </a:cubicBezTo>
                  <a:cubicBezTo>
                    <a:pt x="4549" y="18147"/>
                    <a:pt x="4549" y="18147"/>
                    <a:pt x="4549" y="18147"/>
                  </a:cubicBezTo>
                  <a:cubicBezTo>
                    <a:pt x="4512" y="18147"/>
                    <a:pt x="4512" y="18147"/>
                    <a:pt x="4512" y="18147"/>
                  </a:cubicBezTo>
                  <a:cubicBezTo>
                    <a:pt x="4512" y="18147"/>
                    <a:pt x="4512" y="18147"/>
                    <a:pt x="4512" y="18147"/>
                  </a:cubicBezTo>
                  <a:cubicBezTo>
                    <a:pt x="4512" y="18079"/>
                    <a:pt x="4512" y="18079"/>
                    <a:pt x="4512" y="18079"/>
                  </a:cubicBezTo>
                  <a:cubicBezTo>
                    <a:pt x="4475" y="18079"/>
                    <a:pt x="4475" y="18079"/>
                    <a:pt x="4475" y="18079"/>
                  </a:cubicBezTo>
                  <a:cubicBezTo>
                    <a:pt x="4475" y="18079"/>
                    <a:pt x="4475" y="18079"/>
                    <a:pt x="4475" y="18079"/>
                  </a:cubicBezTo>
                  <a:cubicBezTo>
                    <a:pt x="4401" y="18011"/>
                    <a:pt x="4401" y="18011"/>
                    <a:pt x="4401" y="18011"/>
                  </a:cubicBezTo>
                  <a:cubicBezTo>
                    <a:pt x="4401" y="17944"/>
                    <a:pt x="4401" y="17944"/>
                    <a:pt x="4401" y="17944"/>
                  </a:cubicBezTo>
                  <a:cubicBezTo>
                    <a:pt x="4364" y="17944"/>
                    <a:pt x="4364" y="17944"/>
                    <a:pt x="4364" y="17944"/>
                  </a:cubicBezTo>
                  <a:cubicBezTo>
                    <a:pt x="4327" y="17876"/>
                    <a:pt x="4327" y="17876"/>
                    <a:pt x="4327" y="17876"/>
                  </a:cubicBezTo>
                  <a:cubicBezTo>
                    <a:pt x="4290" y="17876"/>
                    <a:pt x="4290" y="17876"/>
                    <a:pt x="4290" y="17876"/>
                  </a:cubicBezTo>
                  <a:cubicBezTo>
                    <a:pt x="4290" y="17808"/>
                    <a:pt x="4290" y="17808"/>
                    <a:pt x="4290" y="17808"/>
                  </a:cubicBezTo>
                  <a:cubicBezTo>
                    <a:pt x="4253" y="17808"/>
                    <a:pt x="4253" y="17808"/>
                    <a:pt x="4253" y="17808"/>
                  </a:cubicBezTo>
                  <a:cubicBezTo>
                    <a:pt x="4179" y="17876"/>
                    <a:pt x="4179" y="17876"/>
                    <a:pt x="4179" y="17876"/>
                  </a:cubicBezTo>
                  <a:cubicBezTo>
                    <a:pt x="4142" y="17808"/>
                    <a:pt x="4142" y="17808"/>
                    <a:pt x="4142" y="17808"/>
                  </a:cubicBezTo>
                  <a:cubicBezTo>
                    <a:pt x="4142" y="17740"/>
                    <a:pt x="4142" y="17740"/>
                    <a:pt x="4142" y="17740"/>
                  </a:cubicBezTo>
                  <a:cubicBezTo>
                    <a:pt x="4105" y="17740"/>
                    <a:pt x="4105" y="17740"/>
                    <a:pt x="4105" y="17740"/>
                  </a:cubicBezTo>
                  <a:cubicBezTo>
                    <a:pt x="4068" y="17808"/>
                    <a:pt x="4068" y="17808"/>
                    <a:pt x="4068" y="17808"/>
                  </a:cubicBezTo>
                  <a:cubicBezTo>
                    <a:pt x="4032" y="17808"/>
                    <a:pt x="4032" y="17808"/>
                    <a:pt x="4032" y="17808"/>
                  </a:cubicBezTo>
                  <a:cubicBezTo>
                    <a:pt x="4032" y="17808"/>
                    <a:pt x="4032" y="17808"/>
                    <a:pt x="4032" y="17808"/>
                  </a:cubicBezTo>
                  <a:cubicBezTo>
                    <a:pt x="4032" y="17876"/>
                    <a:pt x="4032" y="17876"/>
                    <a:pt x="4032" y="17876"/>
                  </a:cubicBezTo>
                  <a:cubicBezTo>
                    <a:pt x="4032" y="17808"/>
                    <a:pt x="4032" y="17808"/>
                    <a:pt x="4032" y="17808"/>
                  </a:cubicBezTo>
                  <a:cubicBezTo>
                    <a:pt x="3995" y="17808"/>
                    <a:pt x="3995" y="17808"/>
                    <a:pt x="3995" y="17808"/>
                  </a:cubicBezTo>
                  <a:cubicBezTo>
                    <a:pt x="3995" y="17876"/>
                    <a:pt x="3995" y="17876"/>
                    <a:pt x="3995" y="17876"/>
                  </a:cubicBezTo>
                  <a:cubicBezTo>
                    <a:pt x="3958" y="17944"/>
                    <a:pt x="3958" y="17944"/>
                    <a:pt x="3958" y="17944"/>
                  </a:cubicBezTo>
                  <a:cubicBezTo>
                    <a:pt x="3958" y="17876"/>
                    <a:pt x="3958" y="17876"/>
                    <a:pt x="3958" y="17876"/>
                  </a:cubicBezTo>
                  <a:cubicBezTo>
                    <a:pt x="3958" y="17808"/>
                    <a:pt x="3958" y="17808"/>
                    <a:pt x="3958" y="17808"/>
                  </a:cubicBezTo>
                  <a:cubicBezTo>
                    <a:pt x="3958" y="17808"/>
                    <a:pt x="3958" y="17808"/>
                    <a:pt x="3958" y="17808"/>
                  </a:cubicBezTo>
                  <a:cubicBezTo>
                    <a:pt x="3921" y="17808"/>
                    <a:pt x="3921" y="17808"/>
                    <a:pt x="3921" y="17808"/>
                  </a:cubicBezTo>
                  <a:cubicBezTo>
                    <a:pt x="3884" y="17740"/>
                    <a:pt x="3884" y="17740"/>
                    <a:pt x="3884" y="17740"/>
                  </a:cubicBezTo>
                  <a:cubicBezTo>
                    <a:pt x="3884" y="17740"/>
                    <a:pt x="3884" y="17740"/>
                    <a:pt x="3884" y="17740"/>
                  </a:cubicBezTo>
                  <a:cubicBezTo>
                    <a:pt x="3884" y="17808"/>
                    <a:pt x="3884" y="17808"/>
                    <a:pt x="3884" y="17808"/>
                  </a:cubicBezTo>
                  <a:cubicBezTo>
                    <a:pt x="3884" y="17876"/>
                    <a:pt x="3884" y="17876"/>
                    <a:pt x="3884" y="17876"/>
                  </a:cubicBezTo>
                  <a:cubicBezTo>
                    <a:pt x="3847" y="17876"/>
                    <a:pt x="3847" y="17876"/>
                    <a:pt x="3847" y="17876"/>
                  </a:cubicBezTo>
                  <a:cubicBezTo>
                    <a:pt x="3810" y="17876"/>
                    <a:pt x="3810" y="17876"/>
                    <a:pt x="3810" y="17876"/>
                  </a:cubicBezTo>
                  <a:cubicBezTo>
                    <a:pt x="3810" y="17944"/>
                    <a:pt x="3810" y="17944"/>
                    <a:pt x="3810" y="17944"/>
                  </a:cubicBezTo>
                  <a:cubicBezTo>
                    <a:pt x="3773" y="17944"/>
                    <a:pt x="3773" y="17944"/>
                    <a:pt x="3773" y="17944"/>
                  </a:cubicBezTo>
                  <a:cubicBezTo>
                    <a:pt x="3736" y="18011"/>
                    <a:pt x="3736" y="18011"/>
                    <a:pt x="3736" y="18011"/>
                  </a:cubicBezTo>
                  <a:cubicBezTo>
                    <a:pt x="3736" y="18079"/>
                    <a:pt x="3736" y="18079"/>
                    <a:pt x="3736" y="18079"/>
                  </a:cubicBezTo>
                  <a:cubicBezTo>
                    <a:pt x="3736" y="18147"/>
                    <a:pt x="3736" y="18147"/>
                    <a:pt x="3736" y="18147"/>
                  </a:cubicBezTo>
                  <a:cubicBezTo>
                    <a:pt x="3736" y="18147"/>
                    <a:pt x="3736" y="18147"/>
                    <a:pt x="3736" y="18147"/>
                  </a:cubicBezTo>
                  <a:cubicBezTo>
                    <a:pt x="3699" y="18147"/>
                    <a:pt x="3699" y="18147"/>
                    <a:pt x="3699" y="18147"/>
                  </a:cubicBezTo>
                  <a:cubicBezTo>
                    <a:pt x="3625" y="18214"/>
                    <a:pt x="3625" y="18214"/>
                    <a:pt x="3625" y="18214"/>
                  </a:cubicBezTo>
                  <a:cubicBezTo>
                    <a:pt x="3662" y="18418"/>
                    <a:pt x="3662" y="18418"/>
                    <a:pt x="3662" y="18418"/>
                  </a:cubicBezTo>
                  <a:cubicBezTo>
                    <a:pt x="3662" y="18418"/>
                    <a:pt x="3662" y="18418"/>
                    <a:pt x="3662" y="18418"/>
                  </a:cubicBezTo>
                  <a:cubicBezTo>
                    <a:pt x="3662" y="18485"/>
                    <a:pt x="3662" y="18485"/>
                    <a:pt x="3662" y="18485"/>
                  </a:cubicBezTo>
                  <a:cubicBezTo>
                    <a:pt x="3625" y="18553"/>
                    <a:pt x="3625" y="18553"/>
                    <a:pt x="3625" y="18553"/>
                  </a:cubicBezTo>
                  <a:cubicBezTo>
                    <a:pt x="3551" y="18485"/>
                    <a:pt x="3551" y="18485"/>
                    <a:pt x="3551" y="18485"/>
                  </a:cubicBezTo>
                  <a:cubicBezTo>
                    <a:pt x="3551" y="18418"/>
                    <a:pt x="3551" y="18418"/>
                    <a:pt x="3551" y="18418"/>
                  </a:cubicBezTo>
                  <a:cubicBezTo>
                    <a:pt x="3477" y="18282"/>
                    <a:pt x="3477" y="18282"/>
                    <a:pt x="3477" y="18282"/>
                  </a:cubicBezTo>
                  <a:cubicBezTo>
                    <a:pt x="3440" y="18350"/>
                    <a:pt x="3440" y="18350"/>
                    <a:pt x="3440" y="18350"/>
                  </a:cubicBezTo>
                  <a:cubicBezTo>
                    <a:pt x="3440" y="18418"/>
                    <a:pt x="3440" y="18418"/>
                    <a:pt x="3440" y="18418"/>
                  </a:cubicBezTo>
                  <a:cubicBezTo>
                    <a:pt x="3403" y="18485"/>
                    <a:pt x="3403" y="18485"/>
                    <a:pt x="3403" y="18485"/>
                  </a:cubicBezTo>
                  <a:cubicBezTo>
                    <a:pt x="3366" y="18553"/>
                    <a:pt x="3366" y="18553"/>
                    <a:pt x="3366" y="18553"/>
                  </a:cubicBezTo>
                  <a:cubicBezTo>
                    <a:pt x="3366" y="18688"/>
                    <a:pt x="3366" y="18688"/>
                    <a:pt x="3366" y="18688"/>
                  </a:cubicBezTo>
                  <a:cubicBezTo>
                    <a:pt x="3403" y="18688"/>
                    <a:pt x="3403" y="18688"/>
                    <a:pt x="3403" y="18688"/>
                  </a:cubicBezTo>
                  <a:cubicBezTo>
                    <a:pt x="3366" y="18892"/>
                    <a:pt x="3366" y="18892"/>
                    <a:pt x="3366" y="18892"/>
                  </a:cubicBezTo>
                  <a:cubicBezTo>
                    <a:pt x="3366" y="18959"/>
                    <a:pt x="3366" y="18959"/>
                    <a:pt x="3366" y="18959"/>
                  </a:cubicBezTo>
                  <a:cubicBezTo>
                    <a:pt x="3440" y="19027"/>
                    <a:pt x="3440" y="19027"/>
                    <a:pt x="3440" y="19027"/>
                  </a:cubicBezTo>
                  <a:cubicBezTo>
                    <a:pt x="3440" y="19095"/>
                    <a:pt x="3440" y="19095"/>
                    <a:pt x="3440" y="19095"/>
                  </a:cubicBezTo>
                  <a:cubicBezTo>
                    <a:pt x="3440" y="19095"/>
                    <a:pt x="3440" y="19095"/>
                    <a:pt x="3440" y="19095"/>
                  </a:cubicBezTo>
                  <a:cubicBezTo>
                    <a:pt x="3514" y="19230"/>
                    <a:pt x="3514" y="19230"/>
                    <a:pt x="3514" y="19230"/>
                  </a:cubicBezTo>
                  <a:cubicBezTo>
                    <a:pt x="3514" y="19162"/>
                    <a:pt x="3514" y="19162"/>
                    <a:pt x="3514" y="19162"/>
                  </a:cubicBezTo>
                  <a:cubicBezTo>
                    <a:pt x="3625" y="19230"/>
                    <a:pt x="3625" y="19230"/>
                    <a:pt x="3625" y="19230"/>
                  </a:cubicBezTo>
                  <a:cubicBezTo>
                    <a:pt x="3699" y="19298"/>
                    <a:pt x="3699" y="19298"/>
                    <a:pt x="3699" y="19298"/>
                  </a:cubicBezTo>
                  <a:cubicBezTo>
                    <a:pt x="3773" y="19501"/>
                    <a:pt x="3773" y="19501"/>
                    <a:pt x="3773" y="19501"/>
                  </a:cubicBezTo>
                  <a:cubicBezTo>
                    <a:pt x="3699" y="19501"/>
                    <a:pt x="3699" y="19501"/>
                    <a:pt x="3699" y="19501"/>
                  </a:cubicBezTo>
                  <a:cubicBezTo>
                    <a:pt x="3699" y="19569"/>
                    <a:pt x="3699" y="19569"/>
                    <a:pt x="3699" y="19569"/>
                  </a:cubicBezTo>
                  <a:cubicBezTo>
                    <a:pt x="3736" y="19636"/>
                    <a:pt x="3736" y="19636"/>
                    <a:pt x="3736" y="19636"/>
                  </a:cubicBezTo>
                  <a:cubicBezTo>
                    <a:pt x="3810" y="19569"/>
                    <a:pt x="3810" y="19569"/>
                    <a:pt x="3810" y="19569"/>
                  </a:cubicBezTo>
                  <a:cubicBezTo>
                    <a:pt x="3847" y="19636"/>
                    <a:pt x="3847" y="19636"/>
                    <a:pt x="3847" y="19636"/>
                  </a:cubicBezTo>
                  <a:cubicBezTo>
                    <a:pt x="3847" y="19636"/>
                    <a:pt x="3847" y="19636"/>
                    <a:pt x="3847" y="19636"/>
                  </a:cubicBezTo>
                  <a:cubicBezTo>
                    <a:pt x="3847" y="19636"/>
                    <a:pt x="3847" y="19636"/>
                    <a:pt x="3847" y="19636"/>
                  </a:cubicBezTo>
                  <a:cubicBezTo>
                    <a:pt x="3847" y="19636"/>
                    <a:pt x="3847" y="19636"/>
                    <a:pt x="3847" y="19636"/>
                  </a:cubicBezTo>
                  <a:cubicBezTo>
                    <a:pt x="3847" y="19704"/>
                    <a:pt x="3847" y="19704"/>
                    <a:pt x="3847" y="19704"/>
                  </a:cubicBezTo>
                  <a:cubicBezTo>
                    <a:pt x="3810" y="19704"/>
                    <a:pt x="3810" y="19704"/>
                    <a:pt x="3810" y="19704"/>
                  </a:cubicBezTo>
                  <a:cubicBezTo>
                    <a:pt x="3810" y="19704"/>
                    <a:pt x="3810" y="19704"/>
                    <a:pt x="3810" y="19704"/>
                  </a:cubicBezTo>
                  <a:cubicBezTo>
                    <a:pt x="3810" y="19772"/>
                    <a:pt x="3810" y="19772"/>
                    <a:pt x="3810" y="19772"/>
                  </a:cubicBezTo>
                  <a:cubicBezTo>
                    <a:pt x="3810" y="19772"/>
                    <a:pt x="3810" y="19772"/>
                    <a:pt x="3810" y="19772"/>
                  </a:cubicBezTo>
                  <a:cubicBezTo>
                    <a:pt x="3810" y="19772"/>
                    <a:pt x="3810" y="19772"/>
                    <a:pt x="3810" y="19772"/>
                  </a:cubicBezTo>
                  <a:cubicBezTo>
                    <a:pt x="3810" y="19772"/>
                    <a:pt x="3810" y="19772"/>
                    <a:pt x="3810" y="19772"/>
                  </a:cubicBezTo>
                  <a:cubicBezTo>
                    <a:pt x="3810" y="19772"/>
                    <a:pt x="3810" y="19772"/>
                    <a:pt x="3810" y="19772"/>
                  </a:cubicBezTo>
                  <a:cubicBezTo>
                    <a:pt x="3773" y="19772"/>
                    <a:pt x="3773" y="19772"/>
                    <a:pt x="3773" y="19772"/>
                  </a:cubicBezTo>
                  <a:cubicBezTo>
                    <a:pt x="3736" y="19772"/>
                    <a:pt x="3736" y="19772"/>
                    <a:pt x="3736" y="19772"/>
                  </a:cubicBezTo>
                  <a:cubicBezTo>
                    <a:pt x="3736" y="19772"/>
                    <a:pt x="3736" y="19772"/>
                    <a:pt x="3736" y="19772"/>
                  </a:cubicBezTo>
                  <a:cubicBezTo>
                    <a:pt x="3773" y="19839"/>
                    <a:pt x="3773" y="19839"/>
                    <a:pt x="3773" y="19839"/>
                  </a:cubicBezTo>
                  <a:cubicBezTo>
                    <a:pt x="3773" y="19839"/>
                    <a:pt x="3773" y="19839"/>
                    <a:pt x="3773" y="19839"/>
                  </a:cubicBezTo>
                  <a:cubicBezTo>
                    <a:pt x="3773" y="19907"/>
                    <a:pt x="3773" y="19907"/>
                    <a:pt x="3773" y="19907"/>
                  </a:cubicBezTo>
                  <a:cubicBezTo>
                    <a:pt x="3773" y="19839"/>
                    <a:pt x="3773" y="19839"/>
                    <a:pt x="3773" y="19839"/>
                  </a:cubicBezTo>
                  <a:cubicBezTo>
                    <a:pt x="3773" y="19839"/>
                    <a:pt x="3736" y="19839"/>
                    <a:pt x="3736" y="19839"/>
                  </a:cubicBezTo>
                  <a:cubicBezTo>
                    <a:pt x="3736" y="19839"/>
                    <a:pt x="3699" y="19839"/>
                    <a:pt x="3699" y="19839"/>
                  </a:cubicBezTo>
                  <a:cubicBezTo>
                    <a:pt x="3699" y="19839"/>
                    <a:pt x="3699" y="19839"/>
                    <a:pt x="3699" y="19839"/>
                  </a:cubicBezTo>
                  <a:cubicBezTo>
                    <a:pt x="3736" y="19839"/>
                    <a:pt x="3736" y="19839"/>
                    <a:pt x="3736" y="19839"/>
                  </a:cubicBezTo>
                  <a:cubicBezTo>
                    <a:pt x="3736" y="19907"/>
                    <a:pt x="3736" y="19907"/>
                    <a:pt x="3736" y="19907"/>
                  </a:cubicBezTo>
                  <a:cubicBezTo>
                    <a:pt x="3699" y="19907"/>
                    <a:pt x="3699" y="19907"/>
                    <a:pt x="3699" y="19907"/>
                  </a:cubicBezTo>
                  <a:cubicBezTo>
                    <a:pt x="3699" y="19907"/>
                    <a:pt x="3699" y="19907"/>
                    <a:pt x="3699" y="19907"/>
                  </a:cubicBezTo>
                  <a:cubicBezTo>
                    <a:pt x="3662" y="19975"/>
                    <a:pt x="3662" y="19975"/>
                    <a:pt x="3662" y="19975"/>
                  </a:cubicBezTo>
                  <a:cubicBezTo>
                    <a:pt x="3662" y="19907"/>
                    <a:pt x="3662" y="19907"/>
                    <a:pt x="3662" y="19907"/>
                  </a:cubicBezTo>
                  <a:cubicBezTo>
                    <a:pt x="3662" y="19975"/>
                    <a:pt x="3662" y="19975"/>
                    <a:pt x="3662" y="19975"/>
                  </a:cubicBezTo>
                  <a:cubicBezTo>
                    <a:pt x="3625" y="19975"/>
                    <a:pt x="3625" y="19975"/>
                    <a:pt x="3625" y="19975"/>
                  </a:cubicBezTo>
                  <a:cubicBezTo>
                    <a:pt x="3625" y="19975"/>
                    <a:pt x="3625" y="19975"/>
                    <a:pt x="3625" y="19975"/>
                  </a:cubicBezTo>
                  <a:cubicBezTo>
                    <a:pt x="3588" y="19907"/>
                    <a:pt x="3588" y="19907"/>
                    <a:pt x="3588" y="19907"/>
                  </a:cubicBezTo>
                  <a:cubicBezTo>
                    <a:pt x="3588" y="19975"/>
                    <a:pt x="3588" y="19975"/>
                    <a:pt x="3588" y="19975"/>
                  </a:cubicBezTo>
                  <a:cubicBezTo>
                    <a:pt x="3588" y="20043"/>
                    <a:pt x="3588" y="20043"/>
                    <a:pt x="3588" y="20043"/>
                  </a:cubicBezTo>
                  <a:cubicBezTo>
                    <a:pt x="3588" y="20043"/>
                    <a:pt x="3588" y="20043"/>
                    <a:pt x="3588" y="20043"/>
                  </a:cubicBezTo>
                  <a:cubicBezTo>
                    <a:pt x="3551" y="20110"/>
                    <a:pt x="3551" y="20110"/>
                    <a:pt x="3551" y="20110"/>
                  </a:cubicBezTo>
                  <a:cubicBezTo>
                    <a:pt x="3551" y="20178"/>
                    <a:pt x="3551" y="20178"/>
                    <a:pt x="3551" y="20178"/>
                  </a:cubicBezTo>
                  <a:cubicBezTo>
                    <a:pt x="3551" y="20178"/>
                    <a:pt x="3551" y="20178"/>
                    <a:pt x="3551" y="20178"/>
                  </a:cubicBezTo>
                  <a:cubicBezTo>
                    <a:pt x="3551" y="20313"/>
                    <a:pt x="3551" y="20313"/>
                    <a:pt x="3551" y="20313"/>
                  </a:cubicBezTo>
                  <a:cubicBezTo>
                    <a:pt x="3514" y="20313"/>
                    <a:pt x="3514" y="20313"/>
                    <a:pt x="3514" y="20313"/>
                  </a:cubicBezTo>
                  <a:cubicBezTo>
                    <a:pt x="3514" y="20381"/>
                    <a:pt x="3514" y="20381"/>
                    <a:pt x="3514" y="20381"/>
                  </a:cubicBezTo>
                  <a:cubicBezTo>
                    <a:pt x="3514" y="20449"/>
                    <a:pt x="3514" y="20449"/>
                    <a:pt x="3514" y="20449"/>
                  </a:cubicBezTo>
                  <a:cubicBezTo>
                    <a:pt x="3551" y="20449"/>
                    <a:pt x="3551" y="20449"/>
                    <a:pt x="3551" y="20449"/>
                  </a:cubicBezTo>
                  <a:cubicBezTo>
                    <a:pt x="3588" y="20449"/>
                    <a:pt x="3588" y="20449"/>
                    <a:pt x="3588" y="20449"/>
                  </a:cubicBezTo>
                  <a:cubicBezTo>
                    <a:pt x="3588" y="20517"/>
                    <a:pt x="3588" y="20517"/>
                    <a:pt x="3588" y="20517"/>
                  </a:cubicBezTo>
                  <a:cubicBezTo>
                    <a:pt x="3625" y="20517"/>
                    <a:pt x="3625" y="20517"/>
                    <a:pt x="3625" y="20517"/>
                  </a:cubicBezTo>
                  <a:cubicBezTo>
                    <a:pt x="3625" y="20584"/>
                    <a:pt x="3625" y="20584"/>
                    <a:pt x="3625" y="20584"/>
                  </a:cubicBezTo>
                  <a:cubicBezTo>
                    <a:pt x="3662" y="20652"/>
                    <a:pt x="3662" y="20652"/>
                    <a:pt x="3662" y="20652"/>
                  </a:cubicBezTo>
                  <a:cubicBezTo>
                    <a:pt x="3662" y="20584"/>
                    <a:pt x="3662" y="20584"/>
                    <a:pt x="3662" y="20584"/>
                  </a:cubicBezTo>
                  <a:cubicBezTo>
                    <a:pt x="3699" y="20584"/>
                    <a:pt x="3699" y="20584"/>
                    <a:pt x="3699" y="20584"/>
                  </a:cubicBezTo>
                  <a:cubicBezTo>
                    <a:pt x="3699" y="20652"/>
                    <a:pt x="3699" y="20652"/>
                    <a:pt x="3699" y="20652"/>
                  </a:cubicBezTo>
                  <a:cubicBezTo>
                    <a:pt x="3662" y="20720"/>
                    <a:pt x="3662" y="20720"/>
                    <a:pt x="3662" y="20720"/>
                  </a:cubicBezTo>
                  <a:cubicBezTo>
                    <a:pt x="3662" y="20720"/>
                    <a:pt x="3662" y="20720"/>
                    <a:pt x="3662" y="20720"/>
                  </a:cubicBezTo>
                  <a:cubicBezTo>
                    <a:pt x="3662" y="20720"/>
                    <a:pt x="3662" y="20720"/>
                    <a:pt x="3662" y="20720"/>
                  </a:cubicBezTo>
                  <a:cubicBezTo>
                    <a:pt x="3662" y="20720"/>
                    <a:pt x="3662" y="20720"/>
                    <a:pt x="3662" y="20720"/>
                  </a:cubicBezTo>
                  <a:cubicBezTo>
                    <a:pt x="3699" y="20787"/>
                    <a:pt x="3699" y="20787"/>
                    <a:pt x="3699" y="20787"/>
                  </a:cubicBezTo>
                  <a:cubicBezTo>
                    <a:pt x="3699" y="20787"/>
                    <a:pt x="3699" y="20787"/>
                    <a:pt x="3699" y="20787"/>
                  </a:cubicBezTo>
                  <a:cubicBezTo>
                    <a:pt x="3699" y="20855"/>
                    <a:pt x="3699" y="20855"/>
                    <a:pt x="3699" y="20855"/>
                  </a:cubicBezTo>
                  <a:cubicBezTo>
                    <a:pt x="3736" y="20923"/>
                    <a:pt x="3736" y="20923"/>
                    <a:pt x="3736" y="20923"/>
                  </a:cubicBezTo>
                  <a:cubicBezTo>
                    <a:pt x="3736" y="20991"/>
                    <a:pt x="3736" y="20991"/>
                    <a:pt x="3736" y="20991"/>
                  </a:cubicBezTo>
                  <a:cubicBezTo>
                    <a:pt x="3810" y="21126"/>
                    <a:pt x="3810" y="21126"/>
                    <a:pt x="3810" y="21126"/>
                  </a:cubicBezTo>
                  <a:cubicBezTo>
                    <a:pt x="3884" y="21261"/>
                    <a:pt x="3884" y="21261"/>
                    <a:pt x="3884" y="21261"/>
                  </a:cubicBezTo>
                  <a:cubicBezTo>
                    <a:pt x="3884" y="21261"/>
                    <a:pt x="3884" y="21261"/>
                    <a:pt x="3884" y="21261"/>
                  </a:cubicBezTo>
                  <a:cubicBezTo>
                    <a:pt x="3884" y="21261"/>
                    <a:pt x="3884" y="21261"/>
                    <a:pt x="3884" y="21261"/>
                  </a:cubicBezTo>
                  <a:cubicBezTo>
                    <a:pt x="3847" y="21397"/>
                    <a:pt x="3847" y="21397"/>
                    <a:pt x="3847" y="21397"/>
                  </a:cubicBezTo>
                  <a:cubicBezTo>
                    <a:pt x="3773" y="21397"/>
                    <a:pt x="3773" y="21397"/>
                    <a:pt x="3773" y="21397"/>
                  </a:cubicBezTo>
                  <a:cubicBezTo>
                    <a:pt x="3773" y="21465"/>
                    <a:pt x="3773" y="21465"/>
                    <a:pt x="3773" y="21465"/>
                  </a:cubicBezTo>
                  <a:cubicBezTo>
                    <a:pt x="3699" y="21465"/>
                    <a:pt x="3699" y="21465"/>
                    <a:pt x="3699" y="21465"/>
                  </a:cubicBezTo>
                  <a:cubicBezTo>
                    <a:pt x="3662" y="21397"/>
                    <a:pt x="3662" y="21397"/>
                    <a:pt x="3662" y="21397"/>
                  </a:cubicBezTo>
                  <a:cubicBezTo>
                    <a:pt x="3588" y="21329"/>
                    <a:pt x="3588" y="21329"/>
                    <a:pt x="3588" y="21329"/>
                  </a:cubicBezTo>
                  <a:cubicBezTo>
                    <a:pt x="3551" y="21261"/>
                    <a:pt x="3551" y="21261"/>
                    <a:pt x="3551" y="21261"/>
                  </a:cubicBezTo>
                  <a:cubicBezTo>
                    <a:pt x="3551" y="21397"/>
                    <a:pt x="3551" y="21397"/>
                    <a:pt x="3551" y="21397"/>
                  </a:cubicBezTo>
                  <a:cubicBezTo>
                    <a:pt x="3588" y="21397"/>
                    <a:pt x="3588" y="21397"/>
                    <a:pt x="3588" y="21397"/>
                  </a:cubicBezTo>
                  <a:cubicBezTo>
                    <a:pt x="3588" y="21465"/>
                    <a:pt x="3588" y="21465"/>
                    <a:pt x="3588" y="21465"/>
                  </a:cubicBezTo>
                  <a:cubicBezTo>
                    <a:pt x="3588" y="21600"/>
                    <a:pt x="3588" y="21600"/>
                    <a:pt x="3588" y="21600"/>
                  </a:cubicBezTo>
                  <a:cubicBezTo>
                    <a:pt x="3551" y="21532"/>
                    <a:pt x="3551" y="21532"/>
                    <a:pt x="3551" y="21532"/>
                  </a:cubicBezTo>
                  <a:cubicBezTo>
                    <a:pt x="3477" y="21532"/>
                    <a:pt x="3477" y="21532"/>
                    <a:pt x="3477" y="21532"/>
                  </a:cubicBezTo>
                  <a:cubicBezTo>
                    <a:pt x="3366" y="21465"/>
                    <a:pt x="3366" y="21465"/>
                    <a:pt x="3366" y="21465"/>
                  </a:cubicBezTo>
                  <a:cubicBezTo>
                    <a:pt x="3329" y="21465"/>
                    <a:pt x="3329" y="21465"/>
                    <a:pt x="3329" y="21465"/>
                  </a:cubicBezTo>
                  <a:cubicBezTo>
                    <a:pt x="3329" y="21532"/>
                    <a:pt x="3329" y="21532"/>
                    <a:pt x="3329" y="21532"/>
                  </a:cubicBezTo>
                  <a:cubicBezTo>
                    <a:pt x="3366" y="21600"/>
                    <a:pt x="3366" y="21600"/>
                    <a:pt x="3366" y="21600"/>
                  </a:cubicBezTo>
                  <a:cubicBezTo>
                    <a:pt x="3329" y="21532"/>
                    <a:pt x="3329" y="21532"/>
                    <a:pt x="3329" y="21532"/>
                  </a:cubicBezTo>
                  <a:cubicBezTo>
                    <a:pt x="3218" y="21532"/>
                    <a:pt x="3218" y="21532"/>
                    <a:pt x="3218" y="21532"/>
                  </a:cubicBezTo>
                  <a:cubicBezTo>
                    <a:pt x="3181" y="21532"/>
                    <a:pt x="3181" y="21532"/>
                    <a:pt x="3181" y="21532"/>
                  </a:cubicBezTo>
                  <a:cubicBezTo>
                    <a:pt x="3107" y="21532"/>
                    <a:pt x="3107" y="21532"/>
                    <a:pt x="3107" y="21532"/>
                  </a:cubicBezTo>
                  <a:cubicBezTo>
                    <a:pt x="3070" y="21532"/>
                    <a:pt x="3070" y="21532"/>
                    <a:pt x="3070" y="21532"/>
                  </a:cubicBezTo>
                  <a:cubicBezTo>
                    <a:pt x="3070" y="21532"/>
                    <a:pt x="3070" y="21532"/>
                    <a:pt x="3070" y="21532"/>
                  </a:cubicBezTo>
                  <a:cubicBezTo>
                    <a:pt x="3033" y="21532"/>
                    <a:pt x="3033" y="21532"/>
                    <a:pt x="3033" y="21532"/>
                  </a:cubicBezTo>
                  <a:cubicBezTo>
                    <a:pt x="2959" y="21465"/>
                    <a:pt x="2959" y="21465"/>
                    <a:pt x="2959" y="21465"/>
                  </a:cubicBezTo>
                  <a:cubicBezTo>
                    <a:pt x="2959" y="21465"/>
                    <a:pt x="2959" y="21465"/>
                    <a:pt x="2959" y="21465"/>
                  </a:cubicBezTo>
                  <a:cubicBezTo>
                    <a:pt x="2922" y="21465"/>
                    <a:pt x="2922" y="21465"/>
                    <a:pt x="2922" y="21465"/>
                  </a:cubicBezTo>
                  <a:cubicBezTo>
                    <a:pt x="2885" y="21465"/>
                    <a:pt x="2885" y="21465"/>
                    <a:pt x="2885" y="21465"/>
                  </a:cubicBezTo>
                  <a:cubicBezTo>
                    <a:pt x="2848" y="21465"/>
                    <a:pt x="2848" y="21465"/>
                    <a:pt x="2848" y="21465"/>
                  </a:cubicBezTo>
                  <a:cubicBezTo>
                    <a:pt x="2848" y="21465"/>
                    <a:pt x="2848" y="21465"/>
                    <a:pt x="2848" y="21465"/>
                  </a:cubicBezTo>
                  <a:cubicBezTo>
                    <a:pt x="2811" y="21465"/>
                    <a:pt x="2811" y="21465"/>
                    <a:pt x="2811" y="21465"/>
                  </a:cubicBezTo>
                  <a:cubicBezTo>
                    <a:pt x="2811" y="21397"/>
                    <a:pt x="2811" y="21397"/>
                    <a:pt x="2811" y="21397"/>
                  </a:cubicBezTo>
                  <a:cubicBezTo>
                    <a:pt x="2811" y="21397"/>
                    <a:pt x="2811" y="21397"/>
                    <a:pt x="2811" y="21397"/>
                  </a:cubicBezTo>
                  <a:cubicBezTo>
                    <a:pt x="2811" y="21397"/>
                    <a:pt x="2811" y="21397"/>
                    <a:pt x="2811" y="21397"/>
                  </a:cubicBezTo>
                  <a:cubicBezTo>
                    <a:pt x="2811" y="21397"/>
                    <a:pt x="2811" y="21397"/>
                    <a:pt x="2811" y="21397"/>
                  </a:cubicBezTo>
                  <a:cubicBezTo>
                    <a:pt x="2811" y="21397"/>
                    <a:pt x="2811" y="21397"/>
                    <a:pt x="2811" y="21397"/>
                  </a:cubicBezTo>
                  <a:cubicBezTo>
                    <a:pt x="2811" y="21329"/>
                    <a:pt x="2811" y="21329"/>
                    <a:pt x="2811" y="21329"/>
                  </a:cubicBezTo>
                  <a:cubicBezTo>
                    <a:pt x="2774" y="21261"/>
                    <a:pt x="2774" y="21261"/>
                    <a:pt x="2774" y="21261"/>
                  </a:cubicBezTo>
                  <a:cubicBezTo>
                    <a:pt x="2774" y="21126"/>
                    <a:pt x="2774" y="21126"/>
                    <a:pt x="2774" y="21126"/>
                  </a:cubicBezTo>
                  <a:cubicBezTo>
                    <a:pt x="2737" y="21126"/>
                    <a:pt x="2737" y="21126"/>
                    <a:pt x="2737" y="21126"/>
                  </a:cubicBezTo>
                  <a:cubicBezTo>
                    <a:pt x="2700" y="20991"/>
                    <a:pt x="2700" y="20991"/>
                    <a:pt x="2700" y="20991"/>
                  </a:cubicBezTo>
                  <a:cubicBezTo>
                    <a:pt x="2663" y="20991"/>
                    <a:pt x="2663" y="20991"/>
                    <a:pt x="2663" y="20991"/>
                  </a:cubicBezTo>
                  <a:cubicBezTo>
                    <a:pt x="2663" y="20991"/>
                    <a:pt x="2663" y="20991"/>
                    <a:pt x="2663" y="20991"/>
                  </a:cubicBezTo>
                  <a:cubicBezTo>
                    <a:pt x="2626" y="20923"/>
                    <a:pt x="2626" y="20923"/>
                    <a:pt x="2626" y="20923"/>
                  </a:cubicBezTo>
                  <a:cubicBezTo>
                    <a:pt x="2626" y="20923"/>
                    <a:pt x="2626" y="20923"/>
                    <a:pt x="2626" y="20923"/>
                  </a:cubicBezTo>
                  <a:cubicBezTo>
                    <a:pt x="2589" y="20923"/>
                    <a:pt x="2589" y="20923"/>
                    <a:pt x="2589" y="20923"/>
                  </a:cubicBezTo>
                  <a:cubicBezTo>
                    <a:pt x="2552" y="20923"/>
                    <a:pt x="2552" y="20923"/>
                    <a:pt x="2552" y="20923"/>
                  </a:cubicBezTo>
                  <a:cubicBezTo>
                    <a:pt x="2552" y="20855"/>
                    <a:pt x="2552" y="20855"/>
                    <a:pt x="2552" y="20855"/>
                  </a:cubicBezTo>
                  <a:cubicBezTo>
                    <a:pt x="2515" y="20855"/>
                    <a:pt x="2515" y="20855"/>
                    <a:pt x="2515" y="20855"/>
                  </a:cubicBezTo>
                  <a:cubicBezTo>
                    <a:pt x="2478" y="20787"/>
                    <a:pt x="2478" y="20787"/>
                    <a:pt x="2478" y="20787"/>
                  </a:cubicBezTo>
                  <a:cubicBezTo>
                    <a:pt x="2478" y="20787"/>
                    <a:pt x="2478" y="20787"/>
                    <a:pt x="2478" y="20787"/>
                  </a:cubicBezTo>
                  <a:cubicBezTo>
                    <a:pt x="2441" y="20787"/>
                    <a:pt x="2441" y="20787"/>
                    <a:pt x="2441" y="20787"/>
                  </a:cubicBezTo>
                  <a:cubicBezTo>
                    <a:pt x="2441" y="20720"/>
                    <a:pt x="2441" y="20720"/>
                    <a:pt x="2441" y="20720"/>
                  </a:cubicBezTo>
                  <a:cubicBezTo>
                    <a:pt x="2404" y="20720"/>
                    <a:pt x="2404" y="20720"/>
                    <a:pt x="2404" y="20720"/>
                  </a:cubicBezTo>
                  <a:cubicBezTo>
                    <a:pt x="2404" y="20720"/>
                    <a:pt x="2404" y="20720"/>
                    <a:pt x="2404" y="20720"/>
                  </a:cubicBezTo>
                  <a:cubicBezTo>
                    <a:pt x="2367" y="20652"/>
                    <a:pt x="2367" y="20652"/>
                    <a:pt x="2367" y="20652"/>
                  </a:cubicBezTo>
                  <a:cubicBezTo>
                    <a:pt x="2256" y="20517"/>
                    <a:pt x="2256" y="20517"/>
                    <a:pt x="2256" y="20517"/>
                  </a:cubicBezTo>
                  <a:cubicBezTo>
                    <a:pt x="2219" y="20449"/>
                    <a:pt x="2219" y="20449"/>
                    <a:pt x="2219" y="20449"/>
                  </a:cubicBezTo>
                  <a:cubicBezTo>
                    <a:pt x="2145" y="20381"/>
                    <a:pt x="2145" y="20381"/>
                    <a:pt x="2145" y="20381"/>
                  </a:cubicBezTo>
                  <a:cubicBezTo>
                    <a:pt x="2108" y="20449"/>
                    <a:pt x="2108" y="20449"/>
                    <a:pt x="2108" y="20449"/>
                  </a:cubicBezTo>
                  <a:cubicBezTo>
                    <a:pt x="2071" y="20381"/>
                    <a:pt x="2071" y="20381"/>
                    <a:pt x="2071" y="20381"/>
                  </a:cubicBezTo>
                  <a:cubicBezTo>
                    <a:pt x="2071" y="20313"/>
                    <a:pt x="2071" y="20313"/>
                    <a:pt x="2071" y="20313"/>
                  </a:cubicBezTo>
                  <a:cubicBezTo>
                    <a:pt x="1997" y="20246"/>
                    <a:pt x="1997" y="20246"/>
                    <a:pt x="1997" y="20246"/>
                  </a:cubicBezTo>
                  <a:cubicBezTo>
                    <a:pt x="1997" y="20246"/>
                    <a:pt x="1997" y="20246"/>
                    <a:pt x="1997" y="20246"/>
                  </a:cubicBezTo>
                  <a:cubicBezTo>
                    <a:pt x="1960" y="20246"/>
                    <a:pt x="1960" y="20246"/>
                    <a:pt x="1960" y="20246"/>
                  </a:cubicBezTo>
                  <a:cubicBezTo>
                    <a:pt x="1960" y="20246"/>
                    <a:pt x="1960" y="20246"/>
                    <a:pt x="1960" y="20246"/>
                  </a:cubicBezTo>
                  <a:cubicBezTo>
                    <a:pt x="1997" y="20178"/>
                    <a:pt x="1997" y="20178"/>
                    <a:pt x="1997" y="20178"/>
                  </a:cubicBezTo>
                  <a:cubicBezTo>
                    <a:pt x="1997" y="20178"/>
                    <a:pt x="1997" y="20178"/>
                    <a:pt x="1997" y="20178"/>
                  </a:cubicBezTo>
                  <a:cubicBezTo>
                    <a:pt x="1997" y="20110"/>
                    <a:pt x="1997" y="20110"/>
                    <a:pt x="1997" y="20110"/>
                  </a:cubicBezTo>
                  <a:cubicBezTo>
                    <a:pt x="2034" y="20178"/>
                    <a:pt x="2034" y="20178"/>
                    <a:pt x="2034" y="20178"/>
                  </a:cubicBezTo>
                  <a:cubicBezTo>
                    <a:pt x="2034" y="20178"/>
                    <a:pt x="2034" y="20178"/>
                    <a:pt x="2034" y="20178"/>
                  </a:cubicBezTo>
                  <a:cubicBezTo>
                    <a:pt x="2071" y="20178"/>
                    <a:pt x="2071" y="20178"/>
                    <a:pt x="2071" y="20178"/>
                  </a:cubicBezTo>
                  <a:cubicBezTo>
                    <a:pt x="2108" y="20178"/>
                    <a:pt x="2108" y="20178"/>
                    <a:pt x="2108" y="20178"/>
                  </a:cubicBezTo>
                  <a:cubicBezTo>
                    <a:pt x="2108" y="20110"/>
                    <a:pt x="2108" y="20110"/>
                    <a:pt x="2108" y="20110"/>
                  </a:cubicBezTo>
                  <a:cubicBezTo>
                    <a:pt x="2071" y="20110"/>
                    <a:pt x="2071" y="20110"/>
                    <a:pt x="2071" y="20110"/>
                  </a:cubicBezTo>
                  <a:cubicBezTo>
                    <a:pt x="2071" y="20043"/>
                    <a:pt x="2071" y="20043"/>
                    <a:pt x="2071" y="20043"/>
                  </a:cubicBezTo>
                  <a:cubicBezTo>
                    <a:pt x="2108" y="19975"/>
                    <a:pt x="2108" y="19975"/>
                    <a:pt x="2108" y="19975"/>
                  </a:cubicBezTo>
                  <a:cubicBezTo>
                    <a:pt x="2108" y="19975"/>
                    <a:pt x="2108" y="19975"/>
                    <a:pt x="2108" y="19975"/>
                  </a:cubicBezTo>
                  <a:cubicBezTo>
                    <a:pt x="2145" y="19907"/>
                    <a:pt x="2145" y="19907"/>
                    <a:pt x="2145" y="19907"/>
                  </a:cubicBezTo>
                  <a:cubicBezTo>
                    <a:pt x="2145" y="19907"/>
                    <a:pt x="2145" y="19907"/>
                    <a:pt x="2145" y="19907"/>
                  </a:cubicBezTo>
                  <a:cubicBezTo>
                    <a:pt x="2182" y="19907"/>
                    <a:pt x="2182" y="19907"/>
                    <a:pt x="2182" y="19907"/>
                  </a:cubicBezTo>
                  <a:cubicBezTo>
                    <a:pt x="2182" y="19907"/>
                    <a:pt x="2182" y="19907"/>
                    <a:pt x="2182" y="19907"/>
                  </a:cubicBezTo>
                  <a:cubicBezTo>
                    <a:pt x="2182" y="19907"/>
                    <a:pt x="2182" y="19907"/>
                    <a:pt x="2182" y="19907"/>
                  </a:cubicBezTo>
                  <a:cubicBezTo>
                    <a:pt x="2145" y="19839"/>
                    <a:pt x="2145" y="19839"/>
                    <a:pt x="2145" y="19839"/>
                  </a:cubicBezTo>
                  <a:cubicBezTo>
                    <a:pt x="2145" y="19839"/>
                    <a:pt x="2145" y="19839"/>
                    <a:pt x="2145" y="19839"/>
                  </a:cubicBezTo>
                  <a:cubicBezTo>
                    <a:pt x="2145" y="19839"/>
                    <a:pt x="2145" y="19839"/>
                    <a:pt x="2145" y="19839"/>
                  </a:cubicBezTo>
                  <a:cubicBezTo>
                    <a:pt x="2108" y="19839"/>
                    <a:pt x="2108" y="19839"/>
                    <a:pt x="2108" y="19839"/>
                  </a:cubicBezTo>
                  <a:cubicBezTo>
                    <a:pt x="2071" y="19704"/>
                    <a:pt x="2071" y="19704"/>
                    <a:pt x="2071" y="19704"/>
                  </a:cubicBezTo>
                  <a:cubicBezTo>
                    <a:pt x="2145" y="19704"/>
                    <a:pt x="2145" y="19704"/>
                    <a:pt x="2145" y="19704"/>
                  </a:cubicBezTo>
                  <a:cubicBezTo>
                    <a:pt x="2182" y="19704"/>
                    <a:pt x="2182" y="19704"/>
                    <a:pt x="2182" y="19704"/>
                  </a:cubicBezTo>
                  <a:cubicBezTo>
                    <a:pt x="2182" y="19704"/>
                    <a:pt x="2182" y="19704"/>
                    <a:pt x="2182" y="19704"/>
                  </a:cubicBezTo>
                  <a:cubicBezTo>
                    <a:pt x="2182" y="19704"/>
                    <a:pt x="2182" y="19704"/>
                    <a:pt x="2182" y="19704"/>
                  </a:cubicBezTo>
                  <a:cubicBezTo>
                    <a:pt x="2145" y="19704"/>
                    <a:pt x="2145" y="19704"/>
                    <a:pt x="2145" y="19704"/>
                  </a:cubicBezTo>
                  <a:cubicBezTo>
                    <a:pt x="2182" y="19636"/>
                    <a:pt x="2182" y="19636"/>
                    <a:pt x="2182" y="19636"/>
                  </a:cubicBezTo>
                  <a:cubicBezTo>
                    <a:pt x="2293" y="19569"/>
                    <a:pt x="2293" y="19569"/>
                    <a:pt x="2293" y="19569"/>
                  </a:cubicBezTo>
                  <a:cubicBezTo>
                    <a:pt x="2293" y="19501"/>
                    <a:pt x="2293" y="19501"/>
                    <a:pt x="2293" y="19501"/>
                  </a:cubicBezTo>
                  <a:cubicBezTo>
                    <a:pt x="2293" y="19501"/>
                    <a:pt x="2293" y="19501"/>
                    <a:pt x="2293" y="19501"/>
                  </a:cubicBezTo>
                  <a:cubicBezTo>
                    <a:pt x="2256" y="19501"/>
                    <a:pt x="2256" y="19501"/>
                    <a:pt x="2256" y="19501"/>
                  </a:cubicBezTo>
                  <a:cubicBezTo>
                    <a:pt x="2219" y="19501"/>
                    <a:pt x="2219" y="19501"/>
                    <a:pt x="2219" y="19501"/>
                  </a:cubicBezTo>
                  <a:cubicBezTo>
                    <a:pt x="2182" y="19501"/>
                    <a:pt x="2182" y="19501"/>
                    <a:pt x="2182" y="19501"/>
                  </a:cubicBezTo>
                  <a:cubicBezTo>
                    <a:pt x="2145" y="19501"/>
                    <a:pt x="2145" y="19501"/>
                    <a:pt x="2145" y="19501"/>
                  </a:cubicBezTo>
                  <a:cubicBezTo>
                    <a:pt x="2145" y="19501"/>
                    <a:pt x="2145" y="19501"/>
                    <a:pt x="2145" y="19501"/>
                  </a:cubicBezTo>
                  <a:cubicBezTo>
                    <a:pt x="2182" y="19433"/>
                    <a:pt x="2182" y="19433"/>
                    <a:pt x="2182" y="19433"/>
                  </a:cubicBezTo>
                  <a:cubicBezTo>
                    <a:pt x="2182" y="19366"/>
                    <a:pt x="2182" y="19366"/>
                    <a:pt x="2182" y="19366"/>
                  </a:cubicBezTo>
                  <a:cubicBezTo>
                    <a:pt x="2219" y="19298"/>
                    <a:pt x="2219" y="19298"/>
                    <a:pt x="2219" y="19298"/>
                  </a:cubicBezTo>
                  <a:cubicBezTo>
                    <a:pt x="2293" y="19298"/>
                    <a:pt x="2293" y="19298"/>
                    <a:pt x="2293" y="19298"/>
                  </a:cubicBezTo>
                  <a:cubicBezTo>
                    <a:pt x="2330" y="19230"/>
                    <a:pt x="2330" y="19230"/>
                    <a:pt x="2330" y="19230"/>
                  </a:cubicBezTo>
                  <a:cubicBezTo>
                    <a:pt x="2330" y="19162"/>
                    <a:pt x="2330" y="19162"/>
                    <a:pt x="2330" y="19162"/>
                  </a:cubicBezTo>
                  <a:cubicBezTo>
                    <a:pt x="2367" y="19095"/>
                    <a:pt x="2367" y="19095"/>
                    <a:pt x="2367" y="19095"/>
                  </a:cubicBezTo>
                  <a:cubicBezTo>
                    <a:pt x="2330" y="19027"/>
                    <a:pt x="2330" y="19027"/>
                    <a:pt x="2330" y="19027"/>
                  </a:cubicBezTo>
                  <a:cubicBezTo>
                    <a:pt x="2293" y="18959"/>
                    <a:pt x="2293" y="18959"/>
                    <a:pt x="2293" y="18959"/>
                  </a:cubicBezTo>
                  <a:cubicBezTo>
                    <a:pt x="2293" y="18824"/>
                    <a:pt x="2293" y="18824"/>
                    <a:pt x="2293" y="18824"/>
                  </a:cubicBezTo>
                  <a:cubicBezTo>
                    <a:pt x="2330" y="18824"/>
                    <a:pt x="2330" y="18824"/>
                    <a:pt x="2330" y="18824"/>
                  </a:cubicBezTo>
                  <a:cubicBezTo>
                    <a:pt x="2367" y="18756"/>
                    <a:pt x="2367" y="18756"/>
                    <a:pt x="2367" y="18756"/>
                  </a:cubicBezTo>
                  <a:cubicBezTo>
                    <a:pt x="2367" y="18688"/>
                    <a:pt x="2367" y="18688"/>
                    <a:pt x="2367" y="18688"/>
                  </a:cubicBezTo>
                  <a:cubicBezTo>
                    <a:pt x="2330" y="18688"/>
                    <a:pt x="2330" y="18688"/>
                    <a:pt x="2330" y="18688"/>
                  </a:cubicBezTo>
                  <a:cubicBezTo>
                    <a:pt x="2330" y="18621"/>
                    <a:pt x="2330" y="18621"/>
                    <a:pt x="2330" y="18621"/>
                  </a:cubicBezTo>
                  <a:cubicBezTo>
                    <a:pt x="2293" y="18621"/>
                    <a:pt x="2293" y="18621"/>
                    <a:pt x="2293" y="18621"/>
                  </a:cubicBezTo>
                  <a:cubicBezTo>
                    <a:pt x="2256" y="18621"/>
                    <a:pt x="2256" y="18621"/>
                    <a:pt x="2256" y="18621"/>
                  </a:cubicBezTo>
                  <a:cubicBezTo>
                    <a:pt x="2219" y="18553"/>
                    <a:pt x="2219" y="18553"/>
                    <a:pt x="2219" y="18553"/>
                  </a:cubicBezTo>
                  <a:cubicBezTo>
                    <a:pt x="2182" y="18621"/>
                    <a:pt x="2182" y="18621"/>
                    <a:pt x="2182" y="18621"/>
                  </a:cubicBezTo>
                  <a:cubicBezTo>
                    <a:pt x="2145" y="18553"/>
                    <a:pt x="2145" y="18553"/>
                    <a:pt x="2145" y="18553"/>
                  </a:cubicBezTo>
                  <a:cubicBezTo>
                    <a:pt x="2108" y="18553"/>
                    <a:pt x="2108" y="18553"/>
                    <a:pt x="2108" y="18553"/>
                  </a:cubicBezTo>
                  <a:cubicBezTo>
                    <a:pt x="2034" y="18553"/>
                    <a:pt x="2034" y="18553"/>
                    <a:pt x="2034" y="18553"/>
                  </a:cubicBezTo>
                  <a:cubicBezTo>
                    <a:pt x="2034" y="18553"/>
                    <a:pt x="2034" y="18553"/>
                    <a:pt x="2034" y="18553"/>
                  </a:cubicBezTo>
                  <a:cubicBezTo>
                    <a:pt x="1997" y="18553"/>
                    <a:pt x="1997" y="18553"/>
                    <a:pt x="1997" y="18553"/>
                  </a:cubicBezTo>
                  <a:cubicBezTo>
                    <a:pt x="1960" y="18485"/>
                    <a:pt x="1960" y="18485"/>
                    <a:pt x="1960" y="18485"/>
                  </a:cubicBezTo>
                  <a:cubicBezTo>
                    <a:pt x="1923" y="18350"/>
                    <a:pt x="1923" y="18350"/>
                    <a:pt x="1923" y="18350"/>
                  </a:cubicBezTo>
                  <a:cubicBezTo>
                    <a:pt x="1886" y="18350"/>
                    <a:pt x="1886" y="18350"/>
                    <a:pt x="1886" y="18350"/>
                  </a:cubicBezTo>
                  <a:cubicBezTo>
                    <a:pt x="1849" y="18418"/>
                    <a:pt x="1849" y="18418"/>
                    <a:pt x="1849" y="18418"/>
                  </a:cubicBezTo>
                  <a:cubicBezTo>
                    <a:pt x="1812" y="18418"/>
                    <a:pt x="1812" y="18418"/>
                    <a:pt x="1812" y="18418"/>
                  </a:cubicBezTo>
                  <a:cubicBezTo>
                    <a:pt x="1775" y="18418"/>
                    <a:pt x="1775" y="18418"/>
                    <a:pt x="1775" y="18418"/>
                  </a:cubicBezTo>
                  <a:cubicBezTo>
                    <a:pt x="1701" y="18350"/>
                    <a:pt x="1701" y="18350"/>
                    <a:pt x="1701" y="18350"/>
                  </a:cubicBezTo>
                  <a:cubicBezTo>
                    <a:pt x="1701" y="18418"/>
                    <a:pt x="1701" y="18418"/>
                    <a:pt x="1701" y="18418"/>
                  </a:cubicBezTo>
                  <a:cubicBezTo>
                    <a:pt x="1627" y="18282"/>
                    <a:pt x="1627" y="18282"/>
                    <a:pt x="1627" y="18282"/>
                  </a:cubicBezTo>
                  <a:cubicBezTo>
                    <a:pt x="1590" y="18214"/>
                    <a:pt x="1590" y="18214"/>
                    <a:pt x="1590" y="18214"/>
                  </a:cubicBezTo>
                  <a:cubicBezTo>
                    <a:pt x="1590" y="18147"/>
                    <a:pt x="1590" y="18147"/>
                    <a:pt x="1590" y="18147"/>
                  </a:cubicBezTo>
                  <a:cubicBezTo>
                    <a:pt x="1553" y="18147"/>
                    <a:pt x="1553" y="18147"/>
                    <a:pt x="1553" y="18147"/>
                  </a:cubicBezTo>
                  <a:cubicBezTo>
                    <a:pt x="1553" y="18079"/>
                    <a:pt x="1553" y="18079"/>
                    <a:pt x="1553" y="18079"/>
                  </a:cubicBezTo>
                  <a:cubicBezTo>
                    <a:pt x="1516" y="18011"/>
                    <a:pt x="1516" y="18011"/>
                    <a:pt x="1516" y="18011"/>
                  </a:cubicBezTo>
                  <a:cubicBezTo>
                    <a:pt x="1442" y="18079"/>
                    <a:pt x="1442" y="18079"/>
                    <a:pt x="1442" y="18079"/>
                  </a:cubicBezTo>
                  <a:cubicBezTo>
                    <a:pt x="1405" y="17944"/>
                    <a:pt x="1405" y="17944"/>
                    <a:pt x="1405" y="17944"/>
                  </a:cubicBezTo>
                  <a:cubicBezTo>
                    <a:pt x="1405" y="17876"/>
                    <a:pt x="1405" y="17876"/>
                    <a:pt x="1405" y="17876"/>
                  </a:cubicBezTo>
                  <a:cubicBezTo>
                    <a:pt x="1368" y="17876"/>
                    <a:pt x="1368" y="17876"/>
                    <a:pt x="1368" y="17876"/>
                  </a:cubicBezTo>
                  <a:cubicBezTo>
                    <a:pt x="1368" y="17740"/>
                    <a:pt x="1368" y="17740"/>
                    <a:pt x="1368" y="17740"/>
                  </a:cubicBezTo>
                  <a:cubicBezTo>
                    <a:pt x="1332" y="17740"/>
                    <a:pt x="1332" y="17740"/>
                    <a:pt x="1332" y="17740"/>
                  </a:cubicBezTo>
                  <a:cubicBezTo>
                    <a:pt x="1258" y="17740"/>
                    <a:pt x="1258" y="17740"/>
                    <a:pt x="1258" y="17740"/>
                  </a:cubicBezTo>
                  <a:cubicBezTo>
                    <a:pt x="1184" y="17740"/>
                    <a:pt x="1184" y="17740"/>
                    <a:pt x="1184" y="17740"/>
                  </a:cubicBezTo>
                  <a:cubicBezTo>
                    <a:pt x="1110" y="17740"/>
                    <a:pt x="1110" y="17740"/>
                    <a:pt x="1110" y="17740"/>
                  </a:cubicBezTo>
                  <a:cubicBezTo>
                    <a:pt x="1073" y="17740"/>
                    <a:pt x="1073" y="17740"/>
                    <a:pt x="1073" y="17740"/>
                  </a:cubicBezTo>
                  <a:cubicBezTo>
                    <a:pt x="1073" y="17808"/>
                    <a:pt x="1073" y="17808"/>
                    <a:pt x="1073" y="17808"/>
                  </a:cubicBezTo>
                  <a:cubicBezTo>
                    <a:pt x="1036" y="17808"/>
                    <a:pt x="1036" y="17808"/>
                    <a:pt x="1036" y="17808"/>
                  </a:cubicBezTo>
                  <a:cubicBezTo>
                    <a:pt x="1036" y="17808"/>
                    <a:pt x="1036" y="17808"/>
                    <a:pt x="1036" y="17808"/>
                  </a:cubicBezTo>
                  <a:cubicBezTo>
                    <a:pt x="1036" y="17740"/>
                    <a:pt x="1036" y="17740"/>
                    <a:pt x="1036" y="17740"/>
                  </a:cubicBezTo>
                  <a:cubicBezTo>
                    <a:pt x="999" y="17673"/>
                    <a:pt x="999" y="17673"/>
                    <a:pt x="999" y="17673"/>
                  </a:cubicBezTo>
                  <a:cubicBezTo>
                    <a:pt x="999" y="17605"/>
                    <a:pt x="999" y="17605"/>
                    <a:pt x="999" y="17605"/>
                  </a:cubicBezTo>
                  <a:cubicBezTo>
                    <a:pt x="962" y="17537"/>
                    <a:pt x="962" y="17537"/>
                    <a:pt x="962" y="17537"/>
                  </a:cubicBezTo>
                  <a:cubicBezTo>
                    <a:pt x="962" y="17470"/>
                    <a:pt x="962" y="17470"/>
                    <a:pt x="962" y="17470"/>
                  </a:cubicBezTo>
                  <a:cubicBezTo>
                    <a:pt x="962" y="17402"/>
                    <a:pt x="962" y="17402"/>
                    <a:pt x="962" y="17402"/>
                  </a:cubicBezTo>
                  <a:cubicBezTo>
                    <a:pt x="999" y="17470"/>
                    <a:pt x="999" y="17470"/>
                    <a:pt x="999" y="17470"/>
                  </a:cubicBezTo>
                  <a:cubicBezTo>
                    <a:pt x="1073" y="17470"/>
                    <a:pt x="1073" y="17470"/>
                    <a:pt x="1073" y="17470"/>
                  </a:cubicBezTo>
                  <a:cubicBezTo>
                    <a:pt x="1110" y="17334"/>
                    <a:pt x="1110" y="17334"/>
                    <a:pt x="1110" y="17334"/>
                  </a:cubicBezTo>
                  <a:cubicBezTo>
                    <a:pt x="1147" y="17334"/>
                    <a:pt x="1147" y="17334"/>
                    <a:pt x="1147" y="17334"/>
                  </a:cubicBezTo>
                  <a:cubicBezTo>
                    <a:pt x="1110" y="17266"/>
                    <a:pt x="1110" y="17266"/>
                    <a:pt x="1110" y="17266"/>
                  </a:cubicBezTo>
                  <a:cubicBezTo>
                    <a:pt x="1110" y="17199"/>
                    <a:pt x="1110" y="17199"/>
                    <a:pt x="1110" y="17199"/>
                  </a:cubicBezTo>
                  <a:cubicBezTo>
                    <a:pt x="1036" y="17131"/>
                    <a:pt x="1036" y="17131"/>
                    <a:pt x="1036" y="17131"/>
                  </a:cubicBezTo>
                  <a:cubicBezTo>
                    <a:pt x="962" y="17131"/>
                    <a:pt x="962" y="17131"/>
                    <a:pt x="962" y="17131"/>
                  </a:cubicBezTo>
                  <a:cubicBezTo>
                    <a:pt x="962" y="16996"/>
                    <a:pt x="962" y="16996"/>
                    <a:pt x="962" y="16996"/>
                  </a:cubicBezTo>
                  <a:cubicBezTo>
                    <a:pt x="925" y="16996"/>
                    <a:pt x="925" y="16996"/>
                    <a:pt x="925" y="16996"/>
                  </a:cubicBezTo>
                  <a:cubicBezTo>
                    <a:pt x="888" y="16860"/>
                    <a:pt x="888" y="16860"/>
                    <a:pt x="888" y="16860"/>
                  </a:cubicBezTo>
                  <a:cubicBezTo>
                    <a:pt x="851" y="16792"/>
                    <a:pt x="851" y="16792"/>
                    <a:pt x="851" y="16792"/>
                  </a:cubicBezTo>
                  <a:cubicBezTo>
                    <a:pt x="814" y="16725"/>
                    <a:pt x="814" y="16725"/>
                    <a:pt x="814" y="16725"/>
                  </a:cubicBezTo>
                  <a:cubicBezTo>
                    <a:pt x="814" y="16657"/>
                    <a:pt x="814" y="16657"/>
                    <a:pt x="814" y="16657"/>
                  </a:cubicBezTo>
                  <a:cubicBezTo>
                    <a:pt x="814" y="16589"/>
                    <a:pt x="814" y="16589"/>
                    <a:pt x="814" y="16589"/>
                  </a:cubicBezTo>
                  <a:cubicBezTo>
                    <a:pt x="814" y="16522"/>
                    <a:pt x="814" y="16522"/>
                    <a:pt x="814" y="16522"/>
                  </a:cubicBezTo>
                  <a:cubicBezTo>
                    <a:pt x="814" y="16454"/>
                    <a:pt x="814" y="16454"/>
                    <a:pt x="814" y="16454"/>
                  </a:cubicBezTo>
                  <a:cubicBezTo>
                    <a:pt x="740" y="16454"/>
                    <a:pt x="740" y="16454"/>
                    <a:pt x="740" y="16454"/>
                  </a:cubicBezTo>
                  <a:cubicBezTo>
                    <a:pt x="703" y="16454"/>
                    <a:pt x="703" y="16454"/>
                    <a:pt x="703" y="16454"/>
                  </a:cubicBezTo>
                  <a:cubicBezTo>
                    <a:pt x="703" y="16386"/>
                    <a:pt x="703" y="16386"/>
                    <a:pt x="703" y="16386"/>
                  </a:cubicBezTo>
                  <a:cubicBezTo>
                    <a:pt x="629" y="16386"/>
                    <a:pt x="629" y="16386"/>
                    <a:pt x="629" y="16386"/>
                  </a:cubicBezTo>
                  <a:cubicBezTo>
                    <a:pt x="592" y="16454"/>
                    <a:pt x="592" y="16454"/>
                    <a:pt x="592" y="16454"/>
                  </a:cubicBezTo>
                  <a:cubicBezTo>
                    <a:pt x="555" y="16386"/>
                    <a:pt x="555" y="16386"/>
                    <a:pt x="555" y="16386"/>
                  </a:cubicBezTo>
                  <a:cubicBezTo>
                    <a:pt x="518" y="16386"/>
                    <a:pt x="518" y="16386"/>
                    <a:pt x="518" y="16386"/>
                  </a:cubicBezTo>
                  <a:cubicBezTo>
                    <a:pt x="481" y="16386"/>
                    <a:pt x="481" y="16386"/>
                    <a:pt x="481" y="16386"/>
                  </a:cubicBezTo>
                  <a:cubicBezTo>
                    <a:pt x="444" y="16318"/>
                    <a:pt x="444" y="16318"/>
                    <a:pt x="444" y="16318"/>
                  </a:cubicBezTo>
                  <a:cubicBezTo>
                    <a:pt x="444" y="16386"/>
                    <a:pt x="444" y="16386"/>
                    <a:pt x="444" y="16386"/>
                  </a:cubicBezTo>
                  <a:cubicBezTo>
                    <a:pt x="407" y="16318"/>
                    <a:pt x="407" y="16318"/>
                    <a:pt x="407" y="16318"/>
                  </a:cubicBezTo>
                  <a:cubicBezTo>
                    <a:pt x="370" y="16318"/>
                    <a:pt x="370" y="16318"/>
                    <a:pt x="370" y="16318"/>
                  </a:cubicBezTo>
                  <a:cubicBezTo>
                    <a:pt x="370" y="16251"/>
                    <a:pt x="370" y="16251"/>
                    <a:pt x="370" y="16251"/>
                  </a:cubicBezTo>
                  <a:cubicBezTo>
                    <a:pt x="370" y="16183"/>
                    <a:pt x="370" y="16183"/>
                    <a:pt x="370" y="16183"/>
                  </a:cubicBezTo>
                  <a:cubicBezTo>
                    <a:pt x="333" y="16115"/>
                    <a:pt x="333" y="16115"/>
                    <a:pt x="333" y="16115"/>
                  </a:cubicBezTo>
                  <a:cubicBezTo>
                    <a:pt x="333" y="16115"/>
                    <a:pt x="333" y="16115"/>
                    <a:pt x="333" y="16115"/>
                  </a:cubicBezTo>
                  <a:cubicBezTo>
                    <a:pt x="296" y="16048"/>
                    <a:pt x="296" y="16048"/>
                    <a:pt x="296" y="16048"/>
                  </a:cubicBezTo>
                  <a:cubicBezTo>
                    <a:pt x="296" y="15980"/>
                    <a:pt x="296" y="15980"/>
                    <a:pt x="296" y="15980"/>
                  </a:cubicBezTo>
                  <a:cubicBezTo>
                    <a:pt x="296" y="15980"/>
                    <a:pt x="296" y="15980"/>
                    <a:pt x="296" y="15980"/>
                  </a:cubicBezTo>
                  <a:cubicBezTo>
                    <a:pt x="296" y="15912"/>
                    <a:pt x="296" y="15912"/>
                    <a:pt x="296" y="15912"/>
                  </a:cubicBezTo>
                  <a:cubicBezTo>
                    <a:pt x="296" y="15912"/>
                    <a:pt x="296" y="15912"/>
                    <a:pt x="296" y="15912"/>
                  </a:cubicBezTo>
                  <a:cubicBezTo>
                    <a:pt x="296" y="15845"/>
                    <a:pt x="296" y="15845"/>
                    <a:pt x="296" y="15845"/>
                  </a:cubicBezTo>
                  <a:cubicBezTo>
                    <a:pt x="259" y="15845"/>
                    <a:pt x="259" y="15845"/>
                    <a:pt x="259" y="15845"/>
                  </a:cubicBezTo>
                  <a:cubicBezTo>
                    <a:pt x="296" y="15777"/>
                    <a:pt x="296" y="15777"/>
                    <a:pt x="296" y="15777"/>
                  </a:cubicBezTo>
                  <a:cubicBezTo>
                    <a:pt x="259" y="15709"/>
                    <a:pt x="259" y="15709"/>
                    <a:pt x="259" y="15709"/>
                  </a:cubicBezTo>
                  <a:cubicBezTo>
                    <a:pt x="296" y="15709"/>
                    <a:pt x="296" y="15709"/>
                    <a:pt x="296" y="15709"/>
                  </a:cubicBezTo>
                  <a:cubicBezTo>
                    <a:pt x="296" y="15641"/>
                    <a:pt x="296" y="15641"/>
                    <a:pt x="296" y="15641"/>
                  </a:cubicBezTo>
                  <a:cubicBezTo>
                    <a:pt x="222" y="15438"/>
                    <a:pt x="222" y="15438"/>
                    <a:pt x="222" y="15438"/>
                  </a:cubicBezTo>
                  <a:cubicBezTo>
                    <a:pt x="222" y="15235"/>
                    <a:pt x="222" y="15235"/>
                    <a:pt x="222" y="15235"/>
                  </a:cubicBezTo>
                  <a:cubicBezTo>
                    <a:pt x="259" y="15167"/>
                    <a:pt x="259" y="15167"/>
                    <a:pt x="259" y="15167"/>
                  </a:cubicBezTo>
                  <a:cubicBezTo>
                    <a:pt x="259" y="15100"/>
                    <a:pt x="259" y="15100"/>
                    <a:pt x="259" y="15100"/>
                  </a:cubicBezTo>
                  <a:cubicBezTo>
                    <a:pt x="296" y="15032"/>
                    <a:pt x="296" y="15032"/>
                    <a:pt x="296" y="15032"/>
                  </a:cubicBezTo>
                  <a:cubicBezTo>
                    <a:pt x="296" y="15032"/>
                    <a:pt x="296" y="15032"/>
                    <a:pt x="296" y="15032"/>
                  </a:cubicBezTo>
                  <a:cubicBezTo>
                    <a:pt x="296" y="15032"/>
                    <a:pt x="296" y="15032"/>
                    <a:pt x="296" y="15032"/>
                  </a:cubicBezTo>
                  <a:cubicBezTo>
                    <a:pt x="296" y="14964"/>
                    <a:pt x="296" y="14964"/>
                    <a:pt x="296" y="14964"/>
                  </a:cubicBezTo>
                  <a:cubicBezTo>
                    <a:pt x="296" y="14964"/>
                    <a:pt x="296" y="14964"/>
                    <a:pt x="296" y="14964"/>
                  </a:cubicBezTo>
                  <a:cubicBezTo>
                    <a:pt x="296" y="14897"/>
                    <a:pt x="296" y="14897"/>
                    <a:pt x="296" y="14897"/>
                  </a:cubicBezTo>
                  <a:cubicBezTo>
                    <a:pt x="259" y="14897"/>
                    <a:pt x="259" y="14897"/>
                    <a:pt x="259" y="14897"/>
                  </a:cubicBezTo>
                  <a:cubicBezTo>
                    <a:pt x="259" y="14829"/>
                    <a:pt x="259" y="14829"/>
                    <a:pt x="259" y="14829"/>
                  </a:cubicBezTo>
                  <a:cubicBezTo>
                    <a:pt x="296" y="14829"/>
                    <a:pt x="296" y="14829"/>
                    <a:pt x="296" y="14829"/>
                  </a:cubicBezTo>
                  <a:cubicBezTo>
                    <a:pt x="296" y="14897"/>
                    <a:pt x="296" y="14897"/>
                    <a:pt x="296" y="14897"/>
                  </a:cubicBezTo>
                  <a:cubicBezTo>
                    <a:pt x="333" y="14897"/>
                    <a:pt x="333" y="14897"/>
                    <a:pt x="333" y="14897"/>
                  </a:cubicBezTo>
                  <a:cubicBezTo>
                    <a:pt x="333" y="14829"/>
                    <a:pt x="333" y="14829"/>
                    <a:pt x="333" y="14829"/>
                  </a:cubicBezTo>
                  <a:cubicBezTo>
                    <a:pt x="370" y="14829"/>
                    <a:pt x="370" y="14829"/>
                    <a:pt x="370" y="14829"/>
                  </a:cubicBezTo>
                  <a:cubicBezTo>
                    <a:pt x="370" y="14829"/>
                    <a:pt x="370" y="14829"/>
                    <a:pt x="370" y="14829"/>
                  </a:cubicBezTo>
                  <a:cubicBezTo>
                    <a:pt x="407" y="14761"/>
                    <a:pt x="407" y="14761"/>
                    <a:pt x="407" y="14761"/>
                  </a:cubicBezTo>
                  <a:cubicBezTo>
                    <a:pt x="444" y="14761"/>
                    <a:pt x="444" y="14761"/>
                    <a:pt x="444" y="14761"/>
                  </a:cubicBezTo>
                  <a:cubicBezTo>
                    <a:pt x="444" y="14693"/>
                    <a:pt x="444" y="14693"/>
                    <a:pt x="444" y="14693"/>
                  </a:cubicBezTo>
                  <a:cubicBezTo>
                    <a:pt x="518" y="14761"/>
                    <a:pt x="518" y="14761"/>
                    <a:pt x="518" y="14761"/>
                  </a:cubicBezTo>
                  <a:cubicBezTo>
                    <a:pt x="518" y="14693"/>
                    <a:pt x="518" y="14693"/>
                    <a:pt x="518" y="14693"/>
                  </a:cubicBezTo>
                  <a:cubicBezTo>
                    <a:pt x="481" y="14626"/>
                    <a:pt x="481" y="14626"/>
                    <a:pt x="481" y="14626"/>
                  </a:cubicBezTo>
                  <a:cubicBezTo>
                    <a:pt x="481" y="14626"/>
                    <a:pt x="481" y="14626"/>
                    <a:pt x="481" y="14626"/>
                  </a:cubicBezTo>
                  <a:cubicBezTo>
                    <a:pt x="444" y="14626"/>
                    <a:pt x="444" y="14626"/>
                    <a:pt x="444" y="14626"/>
                  </a:cubicBezTo>
                  <a:cubicBezTo>
                    <a:pt x="407" y="14626"/>
                    <a:pt x="407" y="14626"/>
                    <a:pt x="407" y="14626"/>
                  </a:cubicBezTo>
                  <a:cubicBezTo>
                    <a:pt x="407" y="14626"/>
                    <a:pt x="407" y="14626"/>
                    <a:pt x="407" y="14626"/>
                  </a:cubicBezTo>
                  <a:cubicBezTo>
                    <a:pt x="370" y="14626"/>
                    <a:pt x="370" y="14626"/>
                    <a:pt x="370" y="14626"/>
                  </a:cubicBezTo>
                  <a:cubicBezTo>
                    <a:pt x="333" y="14558"/>
                    <a:pt x="333" y="14558"/>
                    <a:pt x="333" y="14558"/>
                  </a:cubicBezTo>
                  <a:cubicBezTo>
                    <a:pt x="333" y="14490"/>
                    <a:pt x="333" y="14490"/>
                    <a:pt x="333" y="14490"/>
                  </a:cubicBezTo>
                  <a:cubicBezTo>
                    <a:pt x="370" y="14558"/>
                    <a:pt x="370" y="14558"/>
                    <a:pt x="370" y="14558"/>
                  </a:cubicBezTo>
                  <a:cubicBezTo>
                    <a:pt x="370" y="14490"/>
                    <a:pt x="370" y="14490"/>
                    <a:pt x="370" y="14490"/>
                  </a:cubicBezTo>
                  <a:cubicBezTo>
                    <a:pt x="333" y="14490"/>
                    <a:pt x="333" y="14490"/>
                    <a:pt x="333" y="14490"/>
                  </a:cubicBezTo>
                  <a:cubicBezTo>
                    <a:pt x="370" y="14423"/>
                    <a:pt x="370" y="14423"/>
                    <a:pt x="370" y="14423"/>
                  </a:cubicBezTo>
                  <a:cubicBezTo>
                    <a:pt x="333" y="14423"/>
                    <a:pt x="333" y="14423"/>
                    <a:pt x="333" y="14423"/>
                  </a:cubicBezTo>
                  <a:cubicBezTo>
                    <a:pt x="333" y="14423"/>
                    <a:pt x="296" y="14490"/>
                    <a:pt x="296" y="14490"/>
                  </a:cubicBezTo>
                  <a:cubicBezTo>
                    <a:pt x="296" y="14490"/>
                    <a:pt x="296" y="14490"/>
                    <a:pt x="296" y="14490"/>
                  </a:cubicBezTo>
                  <a:cubicBezTo>
                    <a:pt x="296" y="14490"/>
                    <a:pt x="296" y="14490"/>
                    <a:pt x="296" y="14490"/>
                  </a:cubicBezTo>
                  <a:cubicBezTo>
                    <a:pt x="259" y="14423"/>
                    <a:pt x="259" y="14423"/>
                    <a:pt x="259" y="14423"/>
                  </a:cubicBezTo>
                  <a:cubicBezTo>
                    <a:pt x="333" y="14287"/>
                    <a:pt x="333" y="14287"/>
                    <a:pt x="333" y="14287"/>
                  </a:cubicBezTo>
                  <a:cubicBezTo>
                    <a:pt x="407" y="14287"/>
                    <a:pt x="407" y="14287"/>
                    <a:pt x="407" y="14287"/>
                  </a:cubicBezTo>
                  <a:cubicBezTo>
                    <a:pt x="444" y="14152"/>
                    <a:pt x="444" y="14152"/>
                    <a:pt x="444" y="14152"/>
                  </a:cubicBezTo>
                  <a:cubicBezTo>
                    <a:pt x="481" y="14016"/>
                    <a:pt x="481" y="14016"/>
                    <a:pt x="481" y="14016"/>
                  </a:cubicBezTo>
                  <a:cubicBezTo>
                    <a:pt x="518" y="13881"/>
                    <a:pt x="518" y="13881"/>
                    <a:pt x="518" y="13881"/>
                  </a:cubicBezTo>
                  <a:cubicBezTo>
                    <a:pt x="592" y="13678"/>
                    <a:pt x="592" y="13678"/>
                    <a:pt x="592" y="13678"/>
                  </a:cubicBezTo>
                  <a:cubicBezTo>
                    <a:pt x="629" y="13542"/>
                    <a:pt x="629" y="13542"/>
                    <a:pt x="629" y="13542"/>
                  </a:cubicBezTo>
                  <a:cubicBezTo>
                    <a:pt x="629" y="13407"/>
                    <a:pt x="629" y="13407"/>
                    <a:pt x="629" y="13407"/>
                  </a:cubicBezTo>
                  <a:cubicBezTo>
                    <a:pt x="555" y="13271"/>
                    <a:pt x="555" y="13271"/>
                    <a:pt x="555" y="13271"/>
                  </a:cubicBezTo>
                  <a:cubicBezTo>
                    <a:pt x="518" y="13271"/>
                    <a:pt x="518" y="13271"/>
                    <a:pt x="518" y="13271"/>
                  </a:cubicBezTo>
                  <a:cubicBezTo>
                    <a:pt x="444" y="13068"/>
                    <a:pt x="444" y="13068"/>
                    <a:pt x="444" y="13068"/>
                  </a:cubicBezTo>
                  <a:cubicBezTo>
                    <a:pt x="444" y="13001"/>
                    <a:pt x="444" y="13001"/>
                    <a:pt x="444" y="13001"/>
                  </a:cubicBezTo>
                  <a:cubicBezTo>
                    <a:pt x="481" y="12933"/>
                    <a:pt x="481" y="12933"/>
                    <a:pt x="481" y="12933"/>
                  </a:cubicBezTo>
                  <a:cubicBezTo>
                    <a:pt x="481" y="12865"/>
                    <a:pt x="481" y="12865"/>
                    <a:pt x="481" y="12865"/>
                  </a:cubicBezTo>
                  <a:cubicBezTo>
                    <a:pt x="407" y="12797"/>
                    <a:pt x="407" y="12797"/>
                    <a:pt x="407" y="12797"/>
                  </a:cubicBezTo>
                  <a:cubicBezTo>
                    <a:pt x="407" y="12730"/>
                    <a:pt x="407" y="12730"/>
                    <a:pt x="407" y="12730"/>
                  </a:cubicBezTo>
                  <a:cubicBezTo>
                    <a:pt x="407" y="12662"/>
                    <a:pt x="407" y="12662"/>
                    <a:pt x="407" y="12662"/>
                  </a:cubicBezTo>
                  <a:cubicBezTo>
                    <a:pt x="407" y="12594"/>
                    <a:pt x="407" y="12594"/>
                    <a:pt x="407" y="12594"/>
                  </a:cubicBezTo>
                  <a:cubicBezTo>
                    <a:pt x="407" y="12594"/>
                    <a:pt x="407" y="12594"/>
                    <a:pt x="407" y="12594"/>
                  </a:cubicBezTo>
                  <a:cubicBezTo>
                    <a:pt x="370" y="12527"/>
                    <a:pt x="370" y="12527"/>
                    <a:pt x="370" y="12527"/>
                  </a:cubicBezTo>
                  <a:cubicBezTo>
                    <a:pt x="333" y="12527"/>
                    <a:pt x="333" y="12527"/>
                    <a:pt x="333" y="12527"/>
                  </a:cubicBezTo>
                  <a:cubicBezTo>
                    <a:pt x="333" y="12391"/>
                    <a:pt x="333" y="12391"/>
                    <a:pt x="333" y="12391"/>
                  </a:cubicBezTo>
                  <a:cubicBezTo>
                    <a:pt x="370" y="12391"/>
                    <a:pt x="370" y="12391"/>
                    <a:pt x="370" y="12391"/>
                  </a:cubicBezTo>
                  <a:cubicBezTo>
                    <a:pt x="333" y="12391"/>
                    <a:pt x="333" y="12391"/>
                    <a:pt x="333" y="12391"/>
                  </a:cubicBezTo>
                  <a:cubicBezTo>
                    <a:pt x="333" y="12324"/>
                    <a:pt x="333" y="12324"/>
                    <a:pt x="333" y="12324"/>
                  </a:cubicBezTo>
                  <a:cubicBezTo>
                    <a:pt x="333" y="12120"/>
                    <a:pt x="333" y="12120"/>
                    <a:pt x="333" y="12120"/>
                  </a:cubicBezTo>
                  <a:cubicBezTo>
                    <a:pt x="370" y="12120"/>
                    <a:pt x="370" y="12120"/>
                    <a:pt x="370" y="12120"/>
                  </a:cubicBezTo>
                  <a:cubicBezTo>
                    <a:pt x="296" y="11850"/>
                    <a:pt x="296" y="11850"/>
                    <a:pt x="296" y="11850"/>
                  </a:cubicBezTo>
                  <a:cubicBezTo>
                    <a:pt x="222" y="11646"/>
                    <a:pt x="222" y="11646"/>
                    <a:pt x="222" y="11646"/>
                  </a:cubicBezTo>
                  <a:cubicBezTo>
                    <a:pt x="222" y="11579"/>
                    <a:pt x="222" y="11579"/>
                    <a:pt x="222" y="11579"/>
                  </a:cubicBezTo>
                  <a:cubicBezTo>
                    <a:pt x="185" y="11511"/>
                    <a:pt x="185" y="11511"/>
                    <a:pt x="185" y="11511"/>
                  </a:cubicBezTo>
                  <a:cubicBezTo>
                    <a:pt x="185" y="11376"/>
                    <a:pt x="185" y="11376"/>
                    <a:pt x="185" y="11376"/>
                  </a:cubicBezTo>
                  <a:cubicBezTo>
                    <a:pt x="222" y="11240"/>
                    <a:pt x="222" y="11240"/>
                    <a:pt x="222" y="11240"/>
                  </a:cubicBezTo>
                  <a:cubicBezTo>
                    <a:pt x="259" y="11172"/>
                    <a:pt x="259" y="11172"/>
                    <a:pt x="259" y="11172"/>
                  </a:cubicBezTo>
                  <a:cubicBezTo>
                    <a:pt x="222" y="11172"/>
                    <a:pt x="222" y="11172"/>
                    <a:pt x="222" y="11172"/>
                  </a:cubicBezTo>
                  <a:cubicBezTo>
                    <a:pt x="148" y="11105"/>
                    <a:pt x="148" y="11105"/>
                    <a:pt x="148" y="11105"/>
                  </a:cubicBezTo>
                  <a:cubicBezTo>
                    <a:pt x="148" y="11037"/>
                    <a:pt x="148" y="11037"/>
                    <a:pt x="148" y="11037"/>
                  </a:cubicBezTo>
                  <a:cubicBezTo>
                    <a:pt x="111" y="10969"/>
                    <a:pt x="111" y="10969"/>
                    <a:pt x="111" y="10969"/>
                  </a:cubicBezTo>
                  <a:cubicBezTo>
                    <a:pt x="74" y="10902"/>
                    <a:pt x="74" y="10902"/>
                    <a:pt x="74" y="10902"/>
                  </a:cubicBezTo>
                  <a:cubicBezTo>
                    <a:pt x="37" y="10902"/>
                    <a:pt x="37" y="10902"/>
                    <a:pt x="37" y="10902"/>
                  </a:cubicBezTo>
                  <a:cubicBezTo>
                    <a:pt x="0" y="10766"/>
                    <a:pt x="0" y="10766"/>
                    <a:pt x="0" y="10766"/>
                  </a:cubicBezTo>
                  <a:cubicBezTo>
                    <a:pt x="0" y="10766"/>
                    <a:pt x="0" y="10766"/>
                    <a:pt x="0" y="10766"/>
                  </a:cubicBezTo>
                  <a:cubicBezTo>
                    <a:pt x="0" y="10631"/>
                    <a:pt x="0" y="10631"/>
                    <a:pt x="0" y="10631"/>
                  </a:cubicBezTo>
                  <a:cubicBezTo>
                    <a:pt x="0" y="10563"/>
                    <a:pt x="0" y="10563"/>
                    <a:pt x="0" y="10563"/>
                  </a:cubicBezTo>
                  <a:cubicBezTo>
                    <a:pt x="0" y="10563"/>
                    <a:pt x="0" y="10563"/>
                    <a:pt x="0" y="10563"/>
                  </a:cubicBezTo>
                  <a:cubicBezTo>
                    <a:pt x="0" y="10563"/>
                    <a:pt x="0" y="10563"/>
                    <a:pt x="0" y="10563"/>
                  </a:cubicBezTo>
                  <a:cubicBezTo>
                    <a:pt x="37" y="10495"/>
                    <a:pt x="37" y="10495"/>
                    <a:pt x="37" y="10495"/>
                  </a:cubicBezTo>
                  <a:cubicBezTo>
                    <a:pt x="37" y="10495"/>
                    <a:pt x="37" y="10495"/>
                    <a:pt x="37" y="10495"/>
                  </a:cubicBezTo>
                  <a:cubicBezTo>
                    <a:pt x="74" y="10495"/>
                    <a:pt x="74" y="10495"/>
                    <a:pt x="74" y="10495"/>
                  </a:cubicBezTo>
                  <a:cubicBezTo>
                    <a:pt x="74" y="10428"/>
                    <a:pt x="74" y="10428"/>
                    <a:pt x="74" y="10428"/>
                  </a:cubicBezTo>
                  <a:cubicBezTo>
                    <a:pt x="111" y="10360"/>
                    <a:pt x="111" y="10360"/>
                    <a:pt x="111" y="10360"/>
                  </a:cubicBezTo>
                  <a:cubicBezTo>
                    <a:pt x="148" y="10360"/>
                    <a:pt x="148" y="10360"/>
                    <a:pt x="148" y="10360"/>
                  </a:cubicBezTo>
                  <a:cubicBezTo>
                    <a:pt x="185" y="10292"/>
                    <a:pt x="185" y="10292"/>
                    <a:pt x="185" y="10292"/>
                  </a:cubicBezTo>
                  <a:cubicBezTo>
                    <a:pt x="185" y="10224"/>
                    <a:pt x="185" y="10224"/>
                    <a:pt x="185" y="10224"/>
                  </a:cubicBezTo>
                  <a:cubicBezTo>
                    <a:pt x="222" y="10224"/>
                    <a:pt x="222" y="10224"/>
                    <a:pt x="222" y="10224"/>
                  </a:cubicBezTo>
                  <a:cubicBezTo>
                    <a:pt x="259" y="10224"/>
                    <a:pt x="259" y="10224"/>
                    <a:pt x="259" y="10224"/>
                  </a:cubicBezTo>
                  <a:cubicBezTo>
                    <a:pt x="259" y="10157"/>
                    <a:pt x="259" y="10157"/>
                    <a:pt x="259" y="10157"/>
                  </a:cubicBezTo>
                  <a:cubicBezTo>
                    <a:pt x="259" y="10089"/>
                    <a:pt x="259" y="10089"/>
                    <a:pt x="259" y="10089"/>
                  </a:cubicBezTo>
                  <a:cubicBezTo>
                    <a:pt x="259" y="10089"/>
                    <a:pt x="259" y="10089"/>
                    <a:pt x="259" y="10089"/>
                  </a:cubicBezTo>
                  <a:cubicBezTo>
                    <a:pt x="296" y="10157"/>
                    <a:pt x="296" y="10157"/>
                    <a:pt x="296" y="10157"/>
                  </a:cubicBezTo>
                  <a:cubicBezTo>
                    <a:pt x="296" y="10157"/>
                    <a:pt x="296" y="10157"/>
                    <a:pt x="296" y="10157"/>
                  </a:cubicBezTo>
                  <a:cubicBezTo>
                    <a:pt x="296" y="10224"/>
                    <a:pt x="296" y="10224"/>
                    <a:pt x="296" y="10224"/>
                  </a:cubicBezTo>
                  <a:cubicBezTo>
                    <a:pt x="333" y="10224"/>
                    <a:pt x="333" y="10224"/>
                    <a:pt x="333" y="10224"/>
                  </a:cubicBezTo>
                  <a:cubicBezTo>
                    <a:pt x="333" y="10157"/>
                    <a:pt x="333" y="10157"/>
                    <a:pt x="333" y="10157"/>
                  </a:cubicBezTo>
                  <a:cubicBezTo>
                    <a:pt x="333" y="10157"/>
                    <a:pt x="333" y="10157"/>
                    <a:pt x="333" y="10157"/>
                  </a:cubicBezTo>
                  <a:cubicBezTo>
                    <a:pt x="370" y="10157"/>
                    <a:pt x="370" y="10157"/>
                    <a:pt x="370" y="10157"/>
                  </a:cubicBezTo>
                  <a:cubicBezTo>
                    <a:pt x="370" y="10089"/>
                    <a:pt x="370" y="10089"/>
                    <a:pt x="370" y="10089"/>
                  </a:cubicBezTo>
                  <a:cubicBezTo>
                    <a:pt x="333" y="10089"/>
                    <a:pt x="333" y="10089"/>
                    <a:pt x="333" y="10089"/>
                  </a:cubicBezTo>
                  <a:cubicBezTo>
                    <a:pt x="333" y="10089"/>
                    <a:pt x="333" y="10089"/>
                    <a:pt x="333" y="10089"/>
                  </a:cubicBezTo>
                  <a:cubicBezTo>
                    <a:pt x="370" y="10089"/>
                    <a:pt x="370" y="10089"/>
                    <a:pt x="370" y="10089"/>
                  </a:cubicBezTo>
                  <a:cubicBezTo>
                    <a:pt x="370" y="10089"/>
                    <a:pt x="370" y="10089"/>
                    <a:pt x="370" y="10089"/>
                  </a:cubicBezTo>
                  <a:cubicBezTo>
                    <a:pt x="370" y="10021"/>
                    <a:pt x="370" y="10021"/>
                    <a:pt x="370" y="10021"/>
                  </a:cubicBezTo>
                  <a:cubicBezTo>
                    <a:pt x="370" y="10021"/>
                    <a:pt x="370" y="10021"/>
                    <a:pt x="370" y="10021"/>
                  </a:cubicBezTo>
                  <a:cubicBezTo>
                    <a:pt x="370" y="10021"/>
                    <a:pt x="370" y="10021"/>
                    <a:pt x="370" y="10021"/>
                  </a:cubicBezTo>
                  <a:cubicBezTo>
                    <a:pt x="370" y="10021"/>
                    <a:pt x="370" y="10021"/>
                    <a:pt x="370" y="10021"/>
                  </a:cubicBezTo>
                  <a:cubicBezTo>
                    <a:pt x="407" y="10021"/>
                    <a:pt x="407" y="10021"/>
                    <a:pt x="407" y="10021"/>
                  </a:cubicBezTo>
                  <a:cubicBezTo>
                    <a:pt x="444" y="10021"/>
                    <a:pt x="444" y="10021"/>
                    <a:pt x="444" y="10021"/>
                  </a:cubicBezTo>
                  <a:cubicBezTo>
                    <a:pt x="444" y="10089"/>
                    <a:pt x="444" y="10089"/>
                    <a:pt x="444" y="10089"/>
                  </a:cubicBezTo>
                  <a:cubicBezTo>
                    <a:pt x="481" y="10089"/>
                    <a:pt x="481" y="10089"/>
                    <a:pt x="481" y="10089"/>
                  </a:cubicBezTo>
                  <a:cubicBezTo>
                    <a:pt x="481" y="10089"/>
                    <a:pt x="481" y="10089"/>
                    <a:pt x="481" y="10089"/>
                  </a:cubicBezTo>
                  <a:cubicBezTo>
                    <a:pt x="518" y="10089"/>
                    <a:pt x="518" y="10089"/>
                    <a:pt x="518" y="10089"/>
                  </a:cubicBezTo>
                  <a:cubicBezTo>
                    <a:pt x="518" y="10089"/>
                    <a:pt x="518" y="10089"/>
                    <a:pt x="518" y="10089"/>
                  </a:cubicBezTo>
                  <a:cubicBezTo>
                    <a:pt x="555" y="10157"/>
                    <a:pt x="555" y="10157"/>
                    <a:pt x="555" y="10157"/>
                  </a:cubicBezTo>
                  <a:cubicBezTo>
                    <a:pt x="555" y="10157"/>
                    <a:pt x="555" y="10157"/>
                    <a:pt x="555" y="10157"/>
                  </a:cubicBezTo>
                  <a:cubicBezTo>
                    <a:pt x="518" y="10224"/>
                    <a:pt x="518" y="10224"/>
                    <a:pt x="518" y="10224"/>
                  </a:cubicBezTo>
                  <a:cubicBezTo>
                    <a:pt x="481" y="10157"/>
                    <a:pt x="481" y="10157"/>
                    <a:pt x="481" y="10157"/>
                  </a:cubicBezTo>
                  <a:cubicBezTo>
                    <a:pt x="444" y="10157"/>
                    <a:pt x="444" y="10157"/>
                    <a:pt x="444" y="10157"/>
                  </a:cubicBezTo>
                  <a:cubicBezTo>
                    <a:pt x="407" y="10157"/>
                    <a:pt x="407" y="10157"/>
                    <a:pt x="407" y="10157"/>
                  </a:cubicBezTo>
                  <a:cubicBezTo>
                    <a:pt x="407" y="10089"/>
                    <a:pt x="407" y="10089"/>
                    <a:pt x="407" y="10089"/>
                  </a:cubicBezTo>
                  <a:cubicBezTo>
                    <a:pt x="407" y="10157"/>
                    <a:pt x="407" y="10157"/>
                    <a:pt x="407" y="10157"/>
                  </a:cubicBezTo>
                  <a:cubicBezTo>
                    <a:pt x="407" y="10224"/>
                    <a:pt x="407" y="10224"/>
                    <a:pt x="407" y="10224"/>
                  </a:cubicBezTo>
                  <a:cubicBezTo>
                    <a:pt x="407" y="10224"/>
                    <a:pt x="407" y="10224"/>
                    <a:pt x="407" y="10224"/>
                  </a:cubicBezTo>
                  <a:cubicBezTo>
                    <a:pt x="444" y="10224"/>
                    <a:pt x="444" y="10224"/>
                    <a:pt x="444" y="10224"/>
                  </a:cubicBezTo>
                  <a:cubicBezTo>
                    <a:pt x="444" y="10224"/>
                    <a:pt x="444" y="10224"/>
                    <a:pt x="444" y="10224"/>
                  </a:cubicBezTo>
                  <a:cubicBezTo>
                    <a:pt x="444" y="10292"/>
                    <a:pt x="444" y="10292"/>
                    <a:pt x="444" y="10292"/>
                  </a:cubicBezTo>
                  <a:cubicBezTo>
                    <a:pt x="481" y="10224"/>
                    <a:pt x="481" y="10224"/>
                    <a:pt x="481" y="10224"/>
                  </a:cubicBezTo>
                  <a:cubicBezTo>
                    <a:pt x="518" y="10224"/>
                    <a:pt x="518" y="10224"/>
                    <a:pt x="518" y="10224"/>
                  </a:cubicBezTo>
                  <a:cubicBezTo>
                    <a:pt x="518" y="10292"/>
                    <a:pt x="518" y="10292"/>
                    <a:pt x="518" y="10292"/>
                  </a:cubicBezTo>
                  <a:cubicBezTo>
                    <a:pt x="518" y="10292"/>
                    <a:pt x="518" y="10292"/>
                    <a:pt x="518" y="10292"/>
                  </a:cubicBezTo>
                  <a:cubicBezTo>
                    <a:pt x="518" y="10292"/>
                    <a:pt x="518" y="10292"/>
                    <a:pt x="518" y="10292"/>
                  </a:cubicBezTo>
                  <a:cubicBezTo>
                    <a:pt x="555" y="10292"/>
                    <a:pt x="555" y="10292"/>
                    <a:pt x="555" y="10292"/>
                  </a:cubicBezTo>
                  <a:cubicBezTo>
                    <a:pt x="555" y="10292"/>
                    <a:pt x="555" y="10292"/>
                    <a:pt x="555" y="10292"/>
                  </a:cubicBezTo>
                  <a:cubicBezTo>
                    <a:pt x="555" y="10360"/>
                    <a:pt x="555" y="10360"/>
                    <a:pt x="555" y="10360"/>
                  </a:cubicBezTo>
                  <a:cubicBezTo>
                    <a:pt x="555" y="10292"/>
                    <a:pt x="555" y="10292"/>
                    <a:pt x="555" y="10292"/>
                  </a:cubicBezTo>
                  <a:cubicBezTo>
                    <a:pt x="592" y="10224"/>
                    <a:pt x="592" y="10224"/>
                    <a:pt x="592" y="10224"/>
                  </a:cubicBezTo>
                  <a:cubicBezTo>
                    <a:pt x="592" y="10292"/>
                    <a:pt x="592" y="10292"/>
                    <a:pt x="592" y="10292"/>
                  </a:cubicBezTo>
                  <a:cubicBezTo>
                    <a:pt x="592" y="10292"/>
                    <a:pt x="592" y="10292"/>
                    <a:pt x="592" y="10292"/>
                  </a:cubicBezTo>
                  <a:cubicBezTo>
                    <a:pt x="592" y="10292"/>
                    <a:pt x="592" y="10292"/>
                    <a:pt x="592" y="10292"/>
                  </a:cubicBezTo>
                  <a:cubicBezTo>
                    <a:pt x="592" y="10292"/>
                    <a:pt x="592" y="10292"/>
                    <a:pt x="592" y="10292"/>
                  </a:cubicBezTo>
                  <a:cubicBezTo>
                    <a:pt x="629" y="10360"/>
                    <a:pt x="629" y="10360"/>
                    <a:pt x="629" y="10360"/>
                  </a:cubicBezTo>
                  <a:cubicBezTo>
                    <a:pt x="592" y="10360"/>
                    <a:pt x="592" y="10360"/>
                    <a:pt x="592" y="10360"/>
                  </a:cubicBezTo>
                  <a:cubicBezTo>
                    <a:pt x="592" y="10428"/>
                    <a:pt x="592" y="10428"/>
                    <a:pt x="592" y="10428"/>
                  </a:cubicBezTo>
                  <a:cubicBezTo>
                    <a:pt x="629" y="10428"/>
                    <a:pt x="629" y="10428"/>
                    <a:pt x="629" y="10428"/>
                  </a:cubicBezTo>
                  <a:cubicBezTo>
                    <a:pt x="629" y="10360"/>
                    <a:pt x="629" y="10360"/>
                    <a:pt x="629" y="10360"/>
                  </a:cubicBezTo>
                  <a:cubicBezTo>
                    <a:pt x="629" y="10292"/>
                    <a:pt x="629" y="10292"/>
                    <a:pt x="629" y="10292"/>
                  </a:cubicBezTo>
                  <a:cubicBezTo>
                    <a:pt x="629" y="10292"/>
                    <a:pt x="629" y="10292"/>
                    <a:pt x="629" y="10292"/>
                  </a:cubicBezTo>
                  <a:cubicBezTo>
                    <a:pt x="666" y="10292"/>
                    <a:pt x="666" y="10292"/>
                    <a:pt x="666" y="10292"/>
                  </a:cubicBezTo>
                  <a:cubicBezTo>
                    <a:pt x="703" y="10292"/>
                    <a:pt x="703" y="10292"/>
                    <a:pt x="703" y="10292"/>
                  </a:cubicBezTo>
                  <a:cubicBezTo>
                    <a:pt x="703" y="10292"/>
                    <a:pt x="703" y="10292"/>
                    <a:pt x="703" y="10292"/>
                  </a:cubicBezTo>
                  <a:cubicBezTo>
                    <a:pt x="666" y="10224"/>
                    <a:pt x="666" y="10224"/>
                    <a:pt x="666" y="10224"/>
                  </a:cubicBezTo>
                  <a:cubicBezTo>
                    <a:pt x="666" y="10224"/>
                    <a:pt x="666" y="10224"/>
                    <a:pt x="666" y="10224"/>
                  </a:cubicBezTo>
                  <a:cubicBezTo>
                    <a:pt x="703" y="10224"/>
                    <a:pt x="703" y="10224"/>
                    <a:pt x="703" y="10224"/>
                  </a:cubicBezTo>
                  <a:cubicBezTo>
                    <a:pt x="740" y="10292"/>
                    <a:pt x="740" y="10292"/>
                    <a:pt x="740" y="10292"/>
                  </a:cubicBezTo>
                  <a:cubicBezTo>
                    <a:pt x="777" y="10292"/>
                    <a:pt x="777" y="10292"/>
                    <a:pt x="777" y="10292"/>
                  </a:cubicBezTo>
                  <a:cubicBezTo>
                    <a:pt x="814" y="10292"/>
                    <a:pt x="814" y="10292"/>
                    <a:pt x="814" y="10292"/>
                  </a:cubicBezTo>
                  <a:cubicBezTo>
                    <a:pt x="851" y="10292"/>
                    <a:pt x="851" y="10292"/>
                    <a:pt x="851" y="10292"/>
                  </a:cubicBezTo>
                  <a:cubicBezTo>
                    <a:pt x="851" y="10292"/>
                    <a:pt x="851" y="10292"/>
                    <a:pt x="851" y="10292"/>
                  </a:cubicBezTo>
                  <a:cubicBezTo>
                    <a:pt x="888" y="10292"/>
                    <a:pt x="888" y="10292"/>
                    <a:pt x="888" y="10292"/>
                  </a:cubicBezTo>
                  <a:cubicBezTo>
                    <a:pt x="925" y="10292"/>
                    <a:pt x="925" y="10292"/>
                    <a:pt x="925" y="10292"/>
                  </a:cubicBezTo>
                  <a:cubicBezTo>
                    <a:pt x="925" y="10292"/>
                    <a:pt x="925" y="10292"/>
                    <a:pt x="925" y="10292"/>
                  </a:cubicBezTo>
                  <a:cubicBezTo>
                    <a:pt x="962" y="10292"/>
                    <a:pt x="962" y="10292"/>
                    <a:pt x="962" y="10292"/>
                  </a:cubicBezTo>
                  <a:cubicBezTo>
                    <a:pt x="1110" y="10495"/>
                    <a:pt x="1110" y="10495"/>
                    <a:pt x="1110" y="10495"/>
                  </a:cubicBezTo>
                  <a:cubicBezTo>
                    <a:pt x="1221" y="10563"/>
                    <a:pt x="1221" y="10563"/>
                    <a:pt x="1221" y="10563"/>
                  </a:cubicBezTo>
                  <a:cubicBezTo>
                    <a:pt x="1258" y="10631"/>
                    <a:pt x="1258" y="10631"/>
                    <a:pt x="1258" y="10631"/>
                  </a:cubicBezTo>
                  <a:cubicBezTo>
                    <a:pt x="1295" y="10631"/>
                    <a:pt x="1295" y="10631"/>
                    <a:pt x="1295" y="10631"/>
                  </a:cubicBezTo>
                  <a:cubicBezTo>
                    <a:pt x="1332" y="10766"/>
                    <a:pt x="1332" y="10766"/>
                    <a:pt x="1332" y="10766"/>
                  </a:cubicBezTo>
                  <a:cubicBezTo>
                    <a:pt x="1368" y="10766"/>
                    <a:pt x="1368" y="10766"/>
                    <a:pt x="1368" y="10766"/>
                  </a:cubicBezTo>
                  <a:cubicBezTo>
                    <a:pt x="1332" y="10698"/>
                    <a:pt x="1332" y="10698"/>
                    <a:pt x="1332" y="10698"/>
                  </a:cubicBezTo>
                  <a:cubicBezTo>
                    <a:pt x="1332" y="10698"/>
                    <a:pt x="1332" y="10698"/>
                    <a:pt x="1332" y="10698"/>
                  </a:cubicBezTo>
                  <a:cubicBezTo>
                    <a:pt x="1368" y="10698"/>
                    <a:pt x="1368" y="10698"/>
                    <a:pt x="1368" y="10698"/>
                  </a:cubicBezTo>
                  <a:cubicBezTo>
                    <a:pt x="1405" y="10766"/>
                    <a:pt x="1405" y="10766"/>
                    <a:pt x="1405" y="10766"/>
                  </a:cubicBezTo>
                  <a:cubicBezTo>
                    <a:pt x="1442" y="10766"/>
                    <a:pt x="1442" y="10766"/>
                    <a:pt x="1442" y="10766"/>
                  </a:cubicBezTo>
                  <a:cubicBezTo>
                    <a:pt x="1479" y="10834"/>
                    <a:pt x="1479" y="10834"/>
                    <a:pt x="1479" y="10834"/>
                  </a:cubicBezTo>
                  <a:cubicBezTo>
                    <a:pt x="1516" y="10834"/>
                    <a:pt x="1516" y="10834"/>
                    <a:pt x="1516" y="10834"/>
                  </a:cubicBezTo>
                  <a:cubicBezTo>
                    <a:pt x="1479" y="10766"/>
                    <a:pt x="1479" y="10766"/>
                    <a:pt x="1479" y="10766"/>
                  </a:cubicBezTo>
                  <a:cubicBezTo>
                    <a:pt x="1479" y="10766"/>
                    <a:pt x="1479" y="10766"/>
                    <a:pt x="1479" y="10766"/>
                  </a:cubicBezTo>
                  <a:cubicBezTo>
                    <a:pt x="1479" y="10766"/>
                    <a:pt x="1479" y="10766"/>
                    <a:pt x="1479" y="10766"/>
                  </a:cubicBezTo>
                  <a:cubicBezTo>
                    <a:pt x="1516" y="10766"/>
                    <a:pt x="1516" y="10766"/>
                    <a:pt x="1516" y="10766"/>
                  </a:cubicBezTo>
                  <a:cubicBezTo>
                    <a:pt x="1516" y="10834"/>
                    <a:pt x="1516" y="10834"/>
                    <a:pt x="1516" y="10834"/>
                  </a:cubicBezTo>
                  <a:cubicBezTo>
                    <a:pt x="1590" y="10902"/>
                    <a:pt x="1590" y="10902"/>
                    <a:pt x="1590" y="10902"/>
                  </a:cubicBezTo>
                  <a:cubicBezTo>
                    <a:pt x="1590" y="10969"/>
                    <a:pt x="1590" y="10969"/>
                    <a:pt x="1590" y="10969"/>
                  </a:cubicBezTo>
                  <a:cubicBezTo>
                    <a:pt x="1627" y="10969"/>
                    <a:pt x="1627" y="10969"/>
                    <a:pt x="1627" y="10969"/>
                  </a:cubicBezTo>
                  <a:cubicBezTo>
                    <a:pt x="1627" y="10969"/>
                    <a:pt x="1627" y="10969"/>
                    <a:pt x="1627" y="10969"/>
                  </a:cubicBezTo>
                  <a:cubicBezTo>
                    <a:pt x="1664" y="10969"/>
                    <a:pt x="1664" y="10969"/>
                    <a:pt x="1664" y="10969"/>
                  </a:cubicBezTo>
                  <a:cubicBezTo>
                    <a:pt x="1701" y="11037"/>
                    <a:pt x="1701" y="11037"/>
                    <a:pt x="1701" y="11037"/>
                  </a:cubicBezTo>
                  <a:cubicBezTo>
                    <a:pt x="1701" y="11105"/>
                    <a:pt x="1701" y="11105"/>
                    <a:pt x="1701" y="11105"/>
                  </a:cubicBezTo>
                  <a:cubicBezTo>
                    <a:pt x="1701" y="11105"/>
                    <a:pt x="1701" y="11105"/>
                    <a:pt x="1701" y="11105"/>
                  </a:cubicBezTo>
                  <a:cubicBezTo>
                    <a:pt x="1738" y="11172"/>
                    <a:pt x="1738" y="11172"/>
                    <a:pt x="1738" y="11172"/>
                  </a:cubicBezTo>
                  <a:cubicBezTo>
                    <a:pt x="1738" y="11172"/>
                    <a:pt x="1738" y="11172"/>
                    <a:pt x="1738" y="11172"/>
                  </a:cubicBezTo>
                  <a:cubicBezTo>
                    <a:pt x="1775" y="11172"/>
                    <a:pt x="1775" y="11172"/>
                    <a:pt x="1775" y="11172"/>
                  </a:cubicBezTo>
                  <a:cubicBezTo>
                    <a:pt x="1775" y="11240"/>
                    <a:pt x="1775" y="11240"/>
                    <a:pt x="1775" y="11240"/>
                  </a:cubicBezTo>
                  <a:cubicBezTo>
                    <a:pt x="1775" y="11308"/>
                    <a:pt x="1775" y="11308"/>
                    <a:pt x="1775" y="11308"/>
                  </a:cubicBezTo>
                  <a:cubicBezTo>
                    <a:pt x="1775" y="11443"/>
                    <a:pt x="1775" y="11443"/>
                    <a:pt x="1775" y="11443"/>
                  </a:cubicBezTo>
                  <a:cubicBezTo>
                    <a:pt x="1738" y="11443"/>
                    <a:pt x="1738" y="11443"/>
                    <a:pt x="1738" y="11443"/>
                  </a:cubicBezTo>
                  <a:cubicBezTo>
                    <a:pt x="1738" y="11511"/>
                    <a:pt x="1738" y="11511"/>
                    <a:pt x="1738" y="11511"/>
                  </a:cubicBezTo>
                  <a:cubicBezTo>
                    <a:pt x="1701" y="11579"/>
                    <a:pt x="1701" y="11579"/>
                    <a:pt x="1701" y="11579"/>
                  </a:cubicBezTo>
                  <a:cubicBezTo>
                    <a:pt x="1701" y="11579"/>
                    <a:pt x="1701" y="11579"/>
                    <a:pt x="1701" y="11579"/>
                  </a:cubicBezTo>
                  <a:cubicBezTo>
                    <a:pt x="1664" y="11714"/>
                    <a:pt x="1664" y="11714"/>
                    <a:pt x="1664" y="11714"/>
                  </a:cubicBezTo>
                  <a:cubicBezTo>
                    <a:pt x="1590" y="11782"/>
                    <a:pt x="1590" y="11782"/>
                    <a:pt x="1590" y="11782"/>
                  </a:cubicBezTo>
                  <a:cubicBezTo>
                    <a:pt x="1553" y="11782"/>
                    <a:pt x="1553" y="11782"/>
                    <a:pt x="1553" y="11782"/>
                  </a:cubicBezTo>
                  <a:cubicBezTo>
                    <a:pt x="1516" y="11850"/>
                    <a:pt x="1516" y="11850"/>
                    <a:pt x="1516" y="11850"/>
                  </a:cubicBezTo>
                  <a:cubicBezTo>
                    <a:pt x="1479" y="11850"/>
                    <a:pt x="1479" y="11850"/>
                    <a:pt x="1479" y="11850"/>
                  </a:cubicBezTo>
                  <a:cubicBezTo>
                    <a:pt x="1479" y="11850"/>
                    <a:pt x="1479" y="11850"/>
                    <a:pt x="1479" y="11850"/>
                  </a:cubicBezTo>
                  <a:cubicBezTo>
                    <a:pt x="1405" y="11850"/>
                    <a:pt x="1405" y="11850"/>
                    <a:pt x="1405" y="11850"/>
                  </a:cubicBezTo>
                  <a:cubicBezTo>
                    <a:pt x="1295" y="11850"/>
                    <a:pt x="1295" y="11850"/>
                    <a:pt x="1295" y="11850"/>
                  </a:cubicBezTo>
                  <a:cubicBezTo>
                    <a:pt x="1258" y="11850"/>
                    <a:pt x="1258" y="11850"/>
                    <a:pt x="1258" y="11850"/>
                  </a:cubicBezTo>
                  <a:cubicBezTo>
                    <a:pt x="1221" y="11782"/>
                    <a:pt x="1221" y="11782"/>
                    <a:pt x="1221" y="11782"/>
                  </a:cubicBezTo>
                  <a:cubicBezTo>
                    <a:pt x="1184" y="11782"/>
                    <a:pt x="1184" y="11782"/>
                    <a:pt x="1184" y="11782"/>
                  </a:cubicBezTo>
                  <a:cubicBezTo>
                    <a:pt x="1147" y="11782"/>
                    <a:pt x="1147" y="11782"/>
                    <a:pt x="1147" y="11782"/>
                  </a:cubicBezTo>
                  <a:cubicBezTo>
                    <a:pt x="1110" y="11782"/>
                    <a:pt x="1110" y="11782"/>
                    <a:pt x="1110" y="11782"/>
                  </a:cubicBezTo>
                  <a:cubicBezTo>
                    <a:pt x="1110" y="11782"/>
                    <a:pt x="1110" y="11782"/>
                    <a:pt x="1110" y="11782"/>
                  </a:cubicBezTo>
                  <a:cubicBezTo>
                    <a:pt x="1073" y="11782"/>
                    <a:pt x="1073" y="11782"/>
                    <a:pt x="1073" y="11782"/>
                  </a:cubicBezTo>
                  <a:cubicBezTo>
                    <a:pt x="1036" y="11782"/>
                    <a:pt x="1036" y="11782"/>
                    <a:pt x="1036" y="11782"/>
                  </a:cubicBezTo>
                  <a:cubicBezTo>
                    <a:pt x="999" y="11714"/>
                    <a:pt x="999" y="11714"/>
                    <a:pt x="999" y="11714"/>
                  </a:cubicBezTo>
                  <a:cubicBezTo>
                    <a:pt x="999" y="11714"/>
                    <a:pt x="999" y="11714"/>
                    <a:pt x="999" y="11714"/>
                  </a:cubicBezTo>
                  <a:cubicBezTo>
                    <a:pt x="962" y="11714"/>
                    <a:pt x="962" y="11714"/>
                    <a:pt x="962" y="11714"/>
                  </a:cubicBezTo>
                  <a:cubicBezTo>
                    <a:pt x="962" y="11714"/>
                    <a:pt x="962" y="11714"/>
                    <a:pt x="962" y="11714"/>
                  </a:cubicBezTo>
                  <a:cubicBezTo>
                    <a:pt x="962" y="11646"/>
                    <a:pt x="962" y="11646"/>
                    <a:pt x="962" y="11646"/>
                  </a:cubicBezTo>
                  <a:cubicBezTo>
                    <a:pt x="925" y="11646"/>
                    <a:pt x="925" y="11646"/>
                    <a:pt x="925" y="11646"/>
                  </a:cubicBezTo>
                  <a:cubicBezTo>
                    <a:pt x="888" y="11714"/>
                    <a:pt x="888" y="11714"/>
                    <a:pt x="888" y="11714"/>
                  </a:cubicBezTo>
                  <a:cubicBezTo>
                    <a:pt x="851" y="11714"/>
                    <a:pt x="851" y="11714"/>
                    <a:pt x="851" y="11714"/>
                  </a:cubicBezTo>
                  <a:cubicBezTo>
                    <a:pt x="851" y="11646"/>
                    <a:pt x="851" y="11646"/>
                    <a:pt x="851" y="11646"/>
                  </a:cubicBezTo>
                  <a:cubicBezTo>
                    <a:pt x="851" y="11646"/>
                    <a:pt x="851" y="11646"/>
                    <a:pt x="851" y="11646"/>
                  </a:cubicBezTo>
                  <a:cubicBezTo>
                    <a:pt x="888" y="11646"/>
                    <a:pt x="888" y="11646"/>
                    <a:pt x="888" y="11646"/>
                  </a:cubicBezTo>
                  <a:cubicBezTo>
                    <a:pt x="851" y="11579"/>
                    <a:pt x="851" y="11579"/>
                    <a:pt x="851" y="11579"/>
                  </a:cubicBezTo>
                  <a:cubicBezTo>
                    <a:pt x="851" y="11646"/>
                    <a:pt x="851" y="11646"/>
                    <a:pt x="851" y="11646"/>
                  </a:cubicBezTo>
                  <a:cubicBezTo>
                    <a:pt x="777" y="11646"/>
                    <a:pt x="777" y="11646"/>
                    <a:pt x="777" y="11646"/>
                  </a:cubicBezTo>
                  <a:cubicBezTo>
                    <a:pt x="777" y="11579"/>
                    <a:pt x="777" y="11579"/>
                    <a:pt x="777" y="11579"/>
                  </a:cubicBezTo>
                  <a:cubicBezTo>
                    <a:pt x="740" y="11579"/>
                    <a:pt x="740" y="11579"/>
                    <a:pt x="740" y="11579"/>
                  </a:cubicBezTo>
                  <a:cubicBezTo>
                    <a:pt x="740" y="11579"/>
                    <a:pt x="740" y="11579"/>
                    <a:pt x="740" y="11579"/>
                  </a:cubicBezTo>
                  <a:cubicBezTo>
                    <a:pt x="666" y="11511"/>
                    <a:pt x="666" y="11511"/>
                    <a:pt x="666" y="11511"/>
                  </a:cubicBezTo>
                  <a:cubicBezTo>
                    <a:pt x="666" y="11443"/>
                    <a:pt x="666" y="11443"/>
                    <a:pt x="666" y="11443"/>
                  </a:cubicBezTo>
                  <a:cubicBezTo>
                    <a:pt x="629" y="11443"/>
                    <a:pt x="629" y="11443"/>
                    <a:pt x="629" y="11443"/>
                  </a:cubicBezTo>
                  <a:cubicBezTo>
                    <a:pt x="592" y="11443"/>
                    <a:pt x="592" y="11443"/>
                    <a:pt x="592" y="11443"/>
                  </a:cubicBezTo>
                  <a:cubicBezTo>
                    <a:pt x="555" y="11443"/>
                    <a:pt x="555" y="11443"/>
                    <a:pt x="555" y="11443"/>
                  </a:cubicBezTo>
                  <a:cubicBezTo>
                    <a:pt x="555" y="11443"/>
                    <a:pt x="555" y="11443"/>
                    <a:pt x="555" y="11443"/>
                  </a:cubicBezTo>
                  <a:cubicBezTo>
                    <a:pt x="592" y="11511"/>
                    <a:pt x="592" y="11511"/>
                    <a:pt x="592" y="11511"/>
                  </a:cubicBezTo>
                  <a:cubicBezTo>
                    <a:pt x="592" y="11579"/>
                    <a:pt x="592" y="11579"/>
                    <a:pt x="592" y="11579"/>
                  </a:cubicBezTo>
                  <a:cubicBezTo>
                    <a:pt x="629" y="11579"/>
                    <a:pt x="629" y="11579"/>
                    <a:pt x="629" y="11579"/>
                  </a:cubicBezTo>
                  <a:cubicBezTo>
                    <a:pt x="666" y="11646"/>
                    <a:pt x="666" y="11646"/>
                    <a:pt x="666" y="11646"/>
                  </a:cubicBezTo>
                  <a:cubicBezTo>
                    <a:pt x="703" y="11646"/>
                    <a:pt x="703" y="11646"/>
                    <a:pt x="703" y="11646"/>
                  </a:cubicBezTo>
                  <a:cubicBezTo>
                    <a:pt x="703" y="11646"/>
                    <a:pt x="703" y="11646"/>
                    <a:pt x="703" y="11646"/>
                  </a:cubicBezTo>
                  <a:cubicBezTo>
                    <a:pt x="666" y="11714"/>
                    <a:pt x="666" y="11714"/>
                    <a:pt x="666" y="11714"/>
                  </a:cubicBezTo>
                  <a:cubicBezTo>
                    <a:pt x="666" y="11714"/>
                    <a:pt x="666" y="11714"/>
                    <a:pt x="666" y="11714"/>
                  </a:cubicBezTo>
                  <a:cubicBezTo>
                    <a:pt x="666" y="11782"/>
                    <a:pt x="666" y="11782"/>
                    <a:pt x="666" y="11782"/>
                  </a:cubicBezTo>
                  <a:cubicBezTo>
                    <a:pt x="740" y="11714"/>
                    <a:pt x="740" y="11714"/>
                    <a:pt x="740" y="11714"/>
                  </a:cubicBezTo>
                  <a:cubicBezTo>
                    <a:pt x="740" y="11714"/>
                    <a:pt x="740" y="11714"/>
                    <a:pt x="740" y="11714"/>
                  </a:cubicBezTo>
                  <a:cubicBezTo>
                    <a:pt x="777" y="11714"/>
                    <a:pt x="777" y="11714"/>
                    <a:pt x="777" y="11714"/>
                  </a:cubicBezTo>
                  <a:cubicBezTo>
                    <a:pt x="740" y="11714"/>
                    <a:pt x="740" y="11714"/>
                    <a:pt x="740" y="11714"/>
                  </a:cubicBezTo>
                  <a:cubicBezTo>
                    <a:pt x="740" y="11782"/>
                    <a:pt x="740" y="11782"/>
                    <a:pt x="740" y="11782"/>
                  </a:cubicBezTo>
                  <a:cubicBezTo>
                    <a:pt x="777" y="11782"/>
                    <a:pt x="777" y="11782"/>
                    <a:pt x="777" y="11782"/>
                  </a:cubicBezTo>
                  <a:cubicBezTo>
                    <a:pt x="777" y="11782"/>
                    <a:pt x="777" y="11782"/>
                    <a:pt x="777" y="11782"/>
                  </a:cubicBezTo>
                  <a:cubicBezTo>
                    <a:pt x="740" y="11850"/>
                    <a:pt x="740" y="11850"/>
                    <a:pt x="740" y="11850"/>
                  </a:cubicBezTo>
                  <a:cubicBezTo>
                    <a:pt x="740" y="11850"/>
                    <a:pt x="740" y="11850"/>
                    <a:pt x="740" y="11850"/>
                  </a:cubicBezTo>
                  <a:cubicBezTo>
                    <a:pt x="777" y="11850"/>
                    <a:pt x="777" y="11850"/>
                    <a:pt x="777" y="11850"/>
                  </a:cubicBezTo>
                  <a:cubicBezTo>
                    <a:pt x="777" y="11850"/>
                    <a:pt x="777" y="11850"/>
                    <a:pt x="777" y="11850"/>
                  </a:cubicBezTo>
                  <a:cubicBezTo>
                    <a:pt x="814" y="11850"/>
                    <a:pt x="814" y="11850"/>
                    <a:pt x="814" y="11850"/>
                  </a:cubicBezTo>
                  <a:cubicBezTo>
                    <a:pt x="814" y="11850"/>
                    <a:pt x="814" y="11850"/>
                    <a:pt x="814" y="11850"/>
                  </a:cubicBezTo>
                  <a:cubicBezTo>
                    <a:pt x="851" y="11850"/>
                    <a:pt x="851" y="11850"/>
                    <a:pt x="851" y="11850"/>
                  </a:cubicBezTo>
                  <a:cubicBezTo>
                    <a:pt x="925" y="11917"/>
                    <a:pt x="925" y="11917"/>
                    <a:pt x="925" y="11917"/>
                  </a:cubicBezTo>
                  <a:cubicBezTo>
                    <a:pt x="962" y="11985"/>
                    <a:pt x="962" y="11985"/>
                    <a:pt x="962" y="11985"/>
                  </a:cubicBezTo>
                  <a:cubicBezTo>
                    <a:pt x="962" y="11985"/>
                    <a:pt x="962" y="11985"/>
                    <a:pt x="962" y="11985"/>
                  </a:cubicBezTo>
                  <a:cubicBezTo>
                    <a:pt x="962" y="11985"/>
                    <a:pt x="962" y="11985"/>
                    <a:pt x="962" y="11985"/>
                  </a:cubicBezTo>
                  <a:cubicBezTo>
                    <a:pt x="962" y="12053"/>
                    <a:pt x="962" y="12053"/>
                    <a:pt x="962" y="12053"/>
                  </a:cubicBezTo>
                  <a:cubicBezTo>
                    <a:pt x="962" y="12053"/>
                    <a:pt x="962" y="12053"/>
                    <a:pt x="962" y="12053"/>
                  </a:cubicBezTo>
                  <a:cubicBezTo>
                    <a:pt x="962" y="12120"/>
                    <a:pt x="962" y="12120"/>
                    <a:pt x="962" y="12120"/>
                  </a:cubicBezTo>
                  <a:cubicBezTo>
                    <a:pt x="962" y="12188"/>
                    <a:pt x="962" y="12188"/>
                    <a:pt x="962" y="12188"/>
                  </a:cubicBezTo>
                  <a:cubicBezTo>
                    <a:pt x="925" y="12188"/>
                    <a:pt x="925" y="12188"/>
                    <a:pt x="925" y="12188"/>
                  </a:cubicBezTo>
                  <a:cubicBezTo>
                    <a:pt x="925" y="12256"/>
                    <a:pt x="925" y="12256"/>
                    <a:pt x="925" y="12256"/>
                  </a:cubicBezTo>
                  <a:cubicBezTo>
                    <a:pt x="962" y="12256"/>
                    <a:pt x="962" y="12256"/>
                    <a:pt x="962" y="12256"/>
                  </a:cubicBezTo>
                  <a:cubicBezTo>
                    <a:pt x="962" y="12324"/>
                    <a:pt x="962" y="12324"/>
                    <a:pt x="962" y="12324"/>
                  </a:cubicBezTo>
                  <a:cubicBezTo>
                    <a:pt x="999" y="12391"/>
                    <a:pt x="999" y="12391"/>
                    <a:pt x="999" y="12391"/>
                  </a:cubicBezTo>
                  <a:cubicBezTo>
                    <a:pt x="999" y="12459"/>
                    <a:pt x="999" y="12459"/>
                    <a:pt x="999" y="12459"/>
                  </a:cubicBezTo>
                  <a:cubicBezTo>
                    <a:pt x="1036" y="12459"/>
                    <a:pt x="1036" y="12459"/>
                    <a:pt x="1036" y="12459"/>
                  </a:cubicBezTo>
                  <a:cubicBezTo>
                    <a:pt x="1036" y="12527"/>
                    <a:pt x="1036" y="12527"/>
                    <a:pt x="1036" y="12527"/>
                  </a:cubicBezTo>
                  <a:cubicBezTo>
                    <a:pt x="1036" y="12594"/>
                    <a:pt x="1036" y="12594"/>
                    <a:pt x="1036" y="12594"/>
                  </a:cubicBezTo>
                  <a:cubicBezTo>
                    <a:pt x="1036" y="12662"/>
                    <a:pt x="1036" y="12662"/>
                    <a:pt x="1036" y="12662"/>
                  </a:cubicBezTo>
                  <a:cubicBezTo>
                    <a:pt x="1036" y="12662"/>
                    <a:pt x="1036" y="12662"/>
                    <a:pt x="1036" y="12662"/>
                  </a:cubicBezTo>
                  <a:cubicBezTo>
                    <a:pt x="1073" y="12730"/>
                    <a:pt x="1073" y="12730"/>
                    <a:pt x="1073" y="12730"/>
                  </a:cubicBezTo>
                  <a:cubicBezTo>
                    <a:pt x="1110" y="12730"/>
                    <a:pt x="1110" y="12730"/>
                    <a:pt x="1110" y="12730"/>
                  </a:cubicBezTo>
                  <a:cubicBezTo>
                    <a:pt x="1147" y="12730"/>
                    <a:pt x="1147" y="12730"/>
                    <a:pt x="1147" y="12730"/>
                  </a:cubicBezTo>
                  <a:cubicBezTo>
                    <a:pt x="1184" y="12730"/>
                    <a:pt x="1184" y="12730"/>
                    <a:pt x="1184" y="12730"/>
                  </a:cubicBezTo>
                  <a:cubicBezTo>
                    <a:pt x="1184" y="12797"/>
                    <a:pt x="1184" y="12797"/>
                    <a:pt x="1184" y="12797"/>
                  </a:cubicBezTo>
                  <a:cubicBezTo>
                    <a:pt x="1221" y="12797"/>
                    <a:pt x="1221" y="12797"/>
                    <a:pt x="1221" y="12797"/>
                  </a:cubicBezTo>
                  <a:cubicBezTo>
                    <a:pt x="1221" y="12865"/>
                    <a:pt x="1221" y="12865"/>
                    <a:pt x="1221" y="12865"/>
                  </a:cubicBezTo>
                  <a:cubicBezTo>
                    <a:pt x="1258" y="12865"/>
                    <a:pt x="1258" y="12865"/>
                    <a:pt x="1258" y="12865"/>
                  </a:cubicBezTo>
                  <a:cubicBezTo>
                    <a:pt x="1295" y="12865"/>
                    <a:pt x="1295" y="12865"/>
                    <a:pt x="1295" y="12865"/>
                  </a:cubicBezTo>
                  <a:cubicBezTo>
                    <a:pt x="1295" y="12933"/>
                    <a:pt x="1295" y="12933"/>
                    <a:pt x="1295" y="12933"/>
                  </a:cubicBezTo>
                  <a:cubicBezTo>
                    <a:pt x="1368" y="12933"/>
                    <a:pt x="1368" y="12933"/>
                    <a:pt x="1368" y="12933"/>
                  </a:cubicBezTo>
                  <a:cubicBezTo>
                    <a:pt x="1405" y="12933"/>
                    <a:pt x="1405" y="12933"/>
                    <a:pt x="1405" y="12933"/>
                  </a:cubicBezTo>
                  <a:cubicBezTo>
                    <a:pt x="1405" y="13001"/>
                    <a:pt x="1405" y="13001"/>
                    <a:pt x="1405" y="13001"/>
                  </a:cubicBezTo>
                  <a:cubicBezTo>
                    <a:pt x="1442" y="12933"/>
                    <a:pt x="1442" y="12933"/>
                    <a:pt x="1442" y="12933"/>
                  </a:cubicBezTo>
                  <a:cubicBezTo>
                    <a:pt x="1479" y="12933"/>
                    <a:pt x="1479" y="12933"/>
                    <a:pt x="1479" y="12933"/>
                  </a:cubicBezTo>
                  <a:cubicBezTo>
                    <a:pt x="1479" y="12865"/>
                    <a:pt x="1479" y="12865"/>
                    <a:pt x="1479" y="12865"/>
                  </a:cubicBezTo>
                  <a:cubicBezTo>
                    <a:pt x="1479" y="12797"/>
                    <a:pt x="1479" y="12797"/>
                    <a:pt x="1479" y="12797"/>
                  </a:cubicBezTo>
                  <a:cubicBezTo>
                    <a:pt x="1479" y="12797"/>
                    <a:pt x="1479" y="12797"/>
                    <a:pt x="1479" y="12797"/>
                  </a:cubicBezTo>
                  <a:cubicBezTo>
                    <a:pt x="1479" y="12730"/>
                    <a:pt x="1479" y="12730"/>
                    <a:pt x="1479" y="12730"/>
                  </a:cubicBezTo>
                  <a:cubicBezTo>
                    <a:pt x="1479" y="12730"/>
                    <a:pt x="1479" y="12730"/>
                    <a:pt x="1479" y="12730"/>
                  </a:cubicBezTo>
                  <a:cubicBezTo>
                    <a:pt x="1442" y="12662"/>
                    <a:pt x="1442" y="12662"/>
                    <a:pt x="1442" y="12662"/>
                  </a:cubicBezTo>
                  <a:cubicBezTo>
                    <a:pt x="1442" y="12662"/>
                    <a:pt x="1442" y="12662"/>
                    <a:pt x="1442" y="12662"/>
                  </a:cubicBezTo>
                  <a:cubicBezTo>
                    <a:pt x="1405" y="12662"/>
                    <a:pt x="1405" y="12662"/>
                    <a:pt x="1405" y="12662"/>
                  </a:cubicBezTo>
                  <a:cubicBezTo>
                    <a:pt x="1405" y="12662"/>
                    <a:pt x="1405" y="12662"/>
                    <a:pt x="1405" y="12662"/>
                  </a:cubicBezTo>
                  <a:cubicBezTo>
                    <a:pt x="1368" y="12730"/>
                    <a:pt x="1368" y="12730"/>
                    <a:pt x="1368" y="12730"/>
                  </a:cubicBezTo>
                  <a:cubicBezTo>
                    <a:pt x="1332" y="12662"/>
                    <a:pt x="1332" y="12662"/>
                    <a:pt x="1332" y="12662"/>
                  </a:cubicBezTo>
                  <a:cubicBezTo>
                    <a:pt x="1295" y="12594"/>
                    <a:pt x="1295" y="12594"/>
                    <a:pt x="1295" y="12594"/>
                  </a:cubicBezTo>
                  <a:cubicBezTo>
                    <a:pt x="1258" y="12594"/>
                    <a:pt x="1258" y="12594"/>
                    <a:pt x="1258" y="12594"/>
                  </a:cubicBezTo>
                  <a:cubicBezTo>
                    <a:pt x="1221" y="12527"/>
                    <a:pt x="1221" y="12527"/>
                    <a:pt x="1221" y="12527"/>
                  </a:cubicBezTo>
                  <a:cubicBezTo>
                    <a:pt x="1221" y="12459"/>
                    <a:pt x="1221" y="12459"/>
                    <a:pt x="1221" y="12459"/>
                  </a:cubicBezTo>
                  <a:cubicBezTo>
                    <a:pt x="1258" y="12459"/>
                    <a:pt x="1258" y="12459"/>
                    <a:pt x="1258" y="12459"/>
                  </a:cubicBezTo>
                  <a:cubicBezTo>
                    <a:pt x="1258" y="12391"/>
                    <a:pt x="1258" y="12391"/>
                    <a:pt x="1258" y="12391"/>
                  </a:cubicBezTo>
                  <a:cubicBezTo>
                    <a:pt x="1258" y="12391"/>
                    <a:pt x="1258" y="12391"/>
                    <a:pt x="1258" y="12391"/>
                  </a:cubicBezTo>
                  <a:cubicBezTo>
                    <a:pt x="1258" y="12324"/>
                    <a:pt x="1258" y="12324"/>
                    <a:pt x="1258" y="12324"/>
                  </a:cubicBezTo>
                  <a:cubicBezTo>
                    <a:pt x="1258" y="12324"/>
                    <a:pt x="1258" y="12324"/>
                    <a:pt x="1258" y="12324"/>
                  </a:cubicBezTo>
                  <a:cubicBezTo>
                    <a:pt x="1258" y="12256"/>
                    <a:pt x="1258" y="12256"/>
                    <a:pt x="1258" y="12256"/>
                  </a:cubicBezTo>
                  <a:cubicBezTo>
                    <a:pt x="1295" y="12256"/>
                    <a:pt x="1295" y="12256"/>
                    <a:pt x="1295" y="12256"/>
                  </a:cubicBezTo>
                  <a:cubicBezTo>
                    <a:pt x="1332" y="12324"/>
                    <a:pt x="1332" y="12324"/>
                    <a:pt x="1332" y="12324"/>
                  </a:cubicBezTo>
                  <a:cubicBezTo>
                    <a:pt x="1368" y="12324"/>
                    <a:pt x="1368" y="12324"/>
                    <a:pt x="1368" y="12324"/>
                  </a:cubicBezTo>
                  <a:cubicBezTo>
                    <a:pt x="1405" y="12391"/>
                    <a:pt x="1405" y="12391"/>
                    <a:pt x="1405" y="12391"/>
                  </a:cubicBezTo>
                  <a:cubicBezTo>
                    <a:pt x="1442" y="12459"/>
                    <a:pt x="1442" y="12459"/>
                    <a:pt x="1442" y="12459"/>
                  </a:cubicBezTo>
                  <a:cubicBezTo>
                    <a:pt x="1479" y="12459"/>
                    <a:pt x="1479" y="12459"/>
                    <a:pt x="1479" y="12459"/>
                  </a:cubicBezTo>
                  <a:cubicBezTo>
                    <a:pt x="1516" y="12459"/>
                    <a:pt x="1516" y="12459"/>
                    <a:pt x="1516" y="12459"/>
                  </a:cubicBezTo>
                  <a:cubicBezTo>
                    <a:pt x="1553" y="12459"/>
                    <a:pt x="1553" y="12459"/>
                    <a:pt x="1553" y="12459"/>
                  </a:cubicBezTo>
                  <a:cubicBezTo>
                    <a:pt x="1627" y="12527"/>
                    <a:pt x="1627" y="12527"/>
                    <a:pt x="1627" y="12527"/>
                  </a:cubicBezTo>
                  <a:cubicBezTo>
                    <a:pt x="1701" y="12594"/>
                    <a:pt x="1701" y="12594"/>
                    <a:pt x="1701" y="12594"/>
                  </a:cubicBezTo>
                  <a:cubicBezTo>
                    <a:pt x="1701" y="12594"/>
                    <a:pt x="1701" y="12594"/>
                    <a:pt x="1701" y="12594"/>
                  </a:cubicBezTo>
                  <a:cubicBezTo>
                    <a:pt x="1738" y="12527"/>
                    <a:pt x="1738" y="12527"/>
                    <a:pt x="1738" y="12527"/>
                  </a:cubicBezTo>
                  <a:cubicBezTo>
                    <a:pt x="1738" y="12459"/>
                    <a:pt x="1738" y="12459"/>
                    <a:pt x="1738" y="12459"/>
                  </a:cubicBezTo>
                  <a:cubicBezTo>
                    <a:pt x="1738" y="12459"/>
                    <a:pt x="1738" y="12459"/>
                    <a:pt x="1738" y="12459"/>
                  </a:cubicBezTo>
                  <a:cubicBezTo>
                    <a:pt x="1775" y="12459"/>
                    <a:pt x="1775" y="12459"/>
                    <a:pt x="1775" y="12459"/>
                  </a:cubicBezTo>
                  <a:cubicBezTo>
                    <a:pt x="1738" y="12324"/>
                    <a:pt x="1738" y="12324"/>
                    <a:pt x="1738" y="12324"/>
                  </a:cubicBezTo>
                  <a:cubicBezTo>
                    <a:pt x="1664" y="12188"/>
                    <a:pt x="1664" y="12188"/>
                    <a:pt x="1664" y="12188"/>
                  </a:cubicBezTo>
                  <a:cubicBezTo>
                    <a:pt x="1664" y="12120"/>
                    <a:pt x="1664" y="12120"/>
                    <a:pt x="1664" y="12120"/>
                  </a:cubicBezTo>
                  <a:cubicBezTo>
                    <a:pt x="1664" y="12053"/>
                    <a:pt x="1664" y="12053"/>
                    <a:pt x="1664" y="12053"/>
                  </a:cubicBezTo>
                  <a:cubicBezTo>
                    <a:pt x="1701" y="12053"/>
                    <a:pt x="1701" y="12053"/>
                    <a:pt x="1701" y="12053"/>
                  </a:cubicBezTo>
                  <a:cubicBezTo>
                    <a:pt x="1738" y="11917"/>
                    <a:pt x="1738" y="11917"/>
                    <a:pt x="1738" y="11917"/>
                  </a:cubicBezTo>
                  <a:cubicBezTo>
                    <a:pt x="1738" y="11850"/>
                    <a:pt x="1738" y="11850"/>
                    <a:pt x="1738" y="11850"/>
                  </a:cubicBezTo>
                  <a:cubicBezTo>
                    <a:pt x="1775" y="11850"/>
                    <a:pt x="1775" y="11850"/>
                    <a:pt x="1775" y="11850"/>
                  </a:cubicBezTo>
                  <a:cubicBezTo>
                    <a:pt x="1812" y="11782"/>
                    <a:pt x="1812" y="11782"/>
                    <a:pt x="1812" y="11782"/>
                  </a:cubicBezTo>
                  <a:cubicBezTo>
                    <a:pt x="1849" y="11714"/>
                    <a:pt x="1849" y="11714"/>
                    <a:pt x="1849" y="11714"/>
                  </a:cubicBezTo>
                  <a:cubicBezTo>
                    <a:pt x="1886" y="11579"/>
                    <a:pt x="1886" y="11579"/>
                    <a:pt x="1886" y="11579"/>
                  </a:cubicBezTo>
                  <a:cubicBezTo>
                    <a:pt x="1923" y="11579"/>
                    <a:pt x="1923" y="11579"/>
                    <a:pt x="1923" y="11579"/>
                  </a:cubicBezTo>
                  <a:cubicBezTo>
                    <a:pt x="1960" y="11579"/>
                    <a:pt x="1960" y="11579"/>
                    <a:pt x="1960" y="11579"/>
                  </a:cubicBezTo>
                  <a:cubicBezTo>
                    <a:pt x="1997" y="11646"/>
                    <a:pt x="1997" y="11646"/>
                    <a:pt x="1997" y="11646"/>
                  </a:cubicBezTo>
                  <a:cubicBezTo>
                    <a:pt x="2034" y="11646"/>
                    <a:pt x="2034" y="11646"/>
                    <a:pt x="2034" y="11646"/>
                  </a:cubicBezTo>
                  <a:cubicBezTo>
                    <a:pt x="2108" y="11646"/>
                    <a:pt x="2108" y="11646"/>
                    <a:pt x="2108" y="11646"/>
                  </a:cubicBezTo>
                  <a:cubicBezTo>
                    <a:pt x="2108" y="11646"/>
                    <a:pt x="2108" y="11646"/>
                    <a:pt x="2108" y="11646"/>
                  </a:cubicBezTo>
                  <a:cubicBezTo>
                    <a:pt x="2108" y="11714"/>
                    <a:pt x="2108" y="11714"/>
                    <a:pt x="2108" y="11714"/>
                  </a:cubicBezTo>
                  <a:cubicBezTo>
                    <a:pt x="2145" y="11646"/>
                    <a:pt x="2145" y="11646"/>
                    <a:pt x="2145" y="11646"/>
                  </a:cubicBezTo>
                  <a:cubicBezTo>
                    <a:pt x="2182" y="11714"/>
                    <a:pt x="2182" y="11714"/>
                    <a:pt x="2182" y="11714"/>
                  </a:cubicBezTo>
                  <a:cubicBezTo>
                    <a:pt x="2182" y="11782"/>
                    <a:pt x="2182" y="11782"/>
                    <a:pt x="2182" y="11782"/>
                  </a:cubicBezTo>
                  <a:cubicBezTo>
                    <a:pt x="2219" y="11850"/>
                    <a:pt x="2219" y="11850"/>
                    <a:pt x="2219" y="11850"/>
                  </a:cubicBezTo>
                  <a:cubicBezTo>
                    <a:pt x="2219" y="11714"/>
                    <a:pt x="2219" y="11714"/>
                    <a:pt x="2219" y="11714"/>
                  </a:cubicBezTo>
                  <a:cubicBezTo>
                    <a:pt x="2182" y="11646"/>
                    <a:pt x="2182" y="11646"/>
                    <a:pt x="2182" y="11646"/>
                  </a:cubicBezTo>
                  <a:cubicBezTo>
                    <a:pt x="2219" y="11646"/>
                    <a:pt x="2219" y="11646"/>
                    <a:pt x="2219" y="11646"/>
                  </a:cubicBezTo>
                  <a:cubicBezTo>
                    <a:pt x="2219" y="11511"/>
                    <a:pt x="2219" y="11511"/>
                    <a:pt x="2219" y="11511"/>
                  </a:cubicBezTo>
                  <a:cubicBezTo>
                    <a:pt x="2219" y="11443"/>
                    <a:pt x="2219" y="11443"/>
                    <a:pt x="2219" y="11443"/>
                  </a:cubicBezTo>
                  <a:cubicBezTo>
                    <a:pt x="2182" y="11443"/>
                    <a:pt x="2182" y="11443"/>
                    <a:pt x="2182" y="11443"/>
                  </a:cubicBezTo>
                  <a:cubicBezTo>
                    <a:pt x="2182" y="11376"/>
                    <a:pt x="2182" y="11376"/>
                    <a:pt x="2182" y="11376"/>
                  </a:cubicBezTo>
                  <a:cubicBezTo>
                    <a:pt x="2219" y="11376"/>
                    <a:pt x="2219" y="11376"/>
                    <a:pt x="2219" y="11376"/>
                  </a:cubicBezTo>
                  <a:cubicBezTo>
                    <a:pt x="2182" y="11308"/>
                    <a:pt x="2182" y="11308"/>
                    <a:pt x="2182" y="11308"/>
                  </a:cubicBezTo>
                  <a:cubicBezTo>
                    <a:pt x="2219" y="11308"/>
                    <a:pt x="2219" y="11308"/>
                    <a:pt x="2219" y="11308"/>
                  </a:cubicBezTo>
                  <a:cubicBezTo>
                    <a:pt x="2182" y="11240"/>
                    <a:pt x="2182" y="11240"/>
                    <a:pt x="2182" y="11240"/>
                  </a:cubicBezTo>
                  <a:cubicBezTo>
                    <a:pt x="2145" y="11240"/>
                    <a:pt x="2145" y="11240"/>
                    <a:pt x="2145" y="11240"/>
                  </a:cubicBezTo>
                  <a:cubicBezTo>
                    <a:pt x="2108" y="11240"/>
                    <a:pt x="2108" y="11240"/>
                    <a:pt x="2108" y="11240"/>
                  </a:cubicBezTo>
                  <a:cubicBezTo>
                    <a:pt x="2071" y="11172"/>
                    <a:pt x="2071" y="11172"/>
                    <a:pt x="2071" y="11172"/>
                  </a:cubicBezTo>
                  <a:cubicBezTo>
                    <a:pt x="2108" y="11105"/>
                    <a:pt x="2108" y="11105"/>
                    <a:pt x="2108" y="11105"/>
                  </a:cubicBezTo>
                  <a:cubicBezTo>
                    <a:pt x="2108" y="10969"/>
                    <a:pt x="2108" y="10969"/>
                    <a:pt x="2108" y="10969"/>
                  </a:cubicBezTo>
                  <a:cubicBezTo>
                    <a:pt x="2108" y="10969"/>
                    <a:pt x="2108" y="10969"/>
                    <a:pt x="2108" y="10969"/>
                  </a:cubicBezTo>
                  <a:cubicBezTo>
                    <a:pt x="2108" y="10902"/>
                    <a:pt x="2108" y="10902"/>
                    <a:pt x="2108" y="10902"/>
                  </a:cubicBezTo>
                  <a:cubicBezTo>
                    <a:pt x="2108" y="10902"/>
                    <a:pt x="2108" y="10902"/>
                    <a:pt x="2108" y="10902"/>
                  </a:cubicBezTo>
                  <a:cubicBezTo>
                    <a:pt x="2108" y="10834"/>
                    <a:pt x="2108" y="10834"/>
                    <a:pt x="2108" y="10834"/>
                  </a:cubicBezTo>
                  <a:cubicBezTo>
                    <a:pt x="2108" y="10834"/>
                    <a:pt x="2108" y="10834"/>
                    <a:pt x="2108" y="10834"/>
                  </a:cubicBezTo>
                  <a:cubicBezTo>
                    <a:pt x="2108" y="10766"/>
                    <a:pt x="2108" y="10766"/>
                    <a:pt x="2108" y="10766"/>
                  </a:cubicBezTo>
                  <a:cubicBezTo>
                    <a:pt x="2071" y="10631"/>
                    <a:pt x="2071" y="10631"/>
                    <a:pt x="2071" y="10631"/>
                  </a:cubicBezTo>
                  <a:cubicBezTo>
                    <a:pt x="2034" y="10563"/>
                    <a:pt x="2034" y="10563"/>
                    <a:pt x="2034" y="10563"/>
                  </a:cubicBezTo>
                  <a:cubicBezTo>
                    <a:pt x="1960" y="10495"/>
                    <a:pt x="1960" y="10495"/>
                    <a:pt x="1960" y="10495"/>
                  </a:cubicBezTo>
                  <a:cubicBezTo>
                    <a:pt x="1960" y="10428"/>
                    <a:pt x="1960" y="10428"/>
                    <a:pt x="1960" y="10428"/>
                  </a:cubicBezTo>
                  <a:cubicBezTo>
                    <a:pt x="1997" y="10428"/>
                    <a:pt x="1997" y="10428"/>
                    <a:pt x="1997" y="10428"/>
                  </a:cubicBezTo>
                  <a:cubicBezTo>
                    <a:pt x="2034" y="10495"/>
                    <a:pt x="2034" y="10495"/>
                    <a:pt x="2034" y="10495"/>
                  </a:cubicBezTo>
                  <a:cubicBezTo>
                    <a:pt x="2071" y="10495"/>
                    <a:pt x="2071" y="10495"/>
                    <a:pt x="2071" y="10495"/>
                  </a:cubicBezTo>
                  <a:cubicBezTo>
                    <a:pt x="2108" y="10495"/>
                    <a:pt x="2108" y="10495"/>
                    <a:pt x="2108" y="10495"/>
                  </a:cubicBezTo>
                  <a:cubicBezTo>
                    <a:pt x="2182" y="10495"/>
                    <a:pt x="2182" y="10495"/>
                    <a:pt x="2182" y="10495"/>
                  </a:cubicBezTo>
                  <a:cubicBezTo>
                    <a:pt x="2256" y="10495"/>
                    <a:pt x="2256" y="10495"/>
                    <a:pt x="2256" y="10495"/>
                  </a:cubicBezTo>
                  <a:cubicBezTo>
                    <a:pt x="2293" y="10563"/>
                    <a:pt x="2293" y="10563"/>
                    <a:pt x="2293" y="10563"/>
                  </a:cubicBezTo>
                  <a:cubicBezTo>
                    <a:pt x="2293" y="10563"/>
                    <a:pt x="2293" y="10563"/>
                    <a:pt x="2293" y="10563"/>
                  </a:cubicBezTo>
                  <a:cubicBezTo>
                    <a:pt x="2330" y="10631"/>
                    <a:pt x="2330" y="10631"/>
                    <a:pt x="2330" y="10631"/>
                  </a:cubicBezTo>
                  <a:cubicBezTo>
                    <a:pt x="2367" y="10698"/>
                    <a:pt x="2367" y="10698"/>
                    <a:pt x="2367" y="10698"/>
                  </a:cubicBezTo>
                  <a:cubicBezTo>
                    <a:pt x="2367" y="10698"/>
                    <a:pt x="2367" y="10698"/>
                    <a:pt x="2367" y="10698"/>
                  </a:cubicBezTo>
                  <a:cubicBezTo>
                    <a:pt x="2441" y="10834"/>
                    <a:pt x="2441" y="10834"/>
                    <a:pt x="2441" y="10834"/>
                  </a:cubicBezTo>
                  <a:cubicBezTo>
                    <a:pt x="2404" y="10834"/>
                    <a:pt x="2404" y="10834"/>
                    <a:pt x="2404" y="10834"/>
                  </a:cubicBezTo>
                  <a:cubicBezTo>
                    <a:pt x="2367" y="10834"/>
                    <a:pt x="2367" y="10834"/>
                    <a:pt x="2367" y="10834"/>
                  </a:cubicBezTo>
                  <a:cubicBezTo>
                    <a:pt x="2330" y="10902"/>
                    <a:pt x="2330" y="10902"/>
                    <a:pt x="2330" y="10902"/>
                  </a:cubicBezTo>
                  <a:cubicBezTo>
                    <a:pt x="2293" y="10902"/>
                    <a:pt x="2293" y="10902"/>
                    <a:pt x="2293" y="10902"/>
                  </a:cubicBezTo>
                  <a:cubicBezTo>
                    <a:pt x="2293" y="10902"/>
                    <a:pt x="2293" y="10902"/>
                    <a:pt x="2293" y="10902"/>
                  </a:cubicBezTo>
                  <a:cubicBezTo>
                    <a:pt x="2293" y="10969"/>
                    <a:pt x="2293" y="10969"/>
                    <a:pt x="2293" y="10969"/>
                  </a:cubicBezTo>
                  <a:cubicBezTo>
                    <a:pt x="2256" y="10969"/>
                    <a:pt x="2256" y="10969"/>
                    <a:pt x="2256" y="10969"/>
                  </a:cubicBezTo>
                  <a:cubicBezTo>
                    <a:pt x="2256" y="10969"/>
                    <a:pt x="2256" y="10969"/>
                    <a:pt x="2256" y="10969"/>
                  </a:cubicBezTo>
                  <a:cubicBezTo>
                    <a:pt x="2256" y="10969"/>
                    <a:pt x="2256" y="10969"/>
                    <a:pt x="2256" y="10969"/>
                  </a:cubicBezTo>
                  <a:cubicBezTo>
                    <a:pt x="2256" y="11105"/>
                    <a:pt x="2256" y="11105"/>
                    <a:pt x="2256" y="11105"/>
                  </a:cubicBezTo>
                  <a:cubicBezTo>
                    <a:pt x="2256" y="11105"/>
                    <a:pt x="2256" y="11105"/>
                    <a:pt x="2256" y="11105"/>
                  </a:cubicBezTo>
                  <a:cubicBezTo>
                    <a:pt x="2330" y="11172"/>
                    <a:pt x="2330" y="11172"/>
                    <a:pt x="2330" y="11172"/>
                  </a:cubicBezTo>
                  <a:cubicBezTo>
                    <a:pt x="2404" y="11308"/>
                    <a:pt x="2404" y="11308"/>
                    <a:pt x="2404" y="11308"/>
                  </a:cubicBezTo>
                  <a:cubicBezTo>
                    <a:pt x="2441" y="11308"/>
                    <a:pt x="2441" y="11308"/>
                    <a:pt x="2441" y="11308"/>
                  </a:cubicBezTo>
                  <a:cubicBezTo>
                    <a:pt x="2478" y="11308"/>
                    <a:pt x="2478" y="11308"/>
                    <a:pt x="2478" y="11308"/>
                  </a:cubicBezTo>
                  <a:cubicBezTo>
                    <a:pt x="2478" y="11376"/>
                    <a:pt x="2478" y="11376"/>
                    <a:pt x="2478" y="11376"/>
                  </a:cubicBezTo>
                  <a:cubicBezTo>
                    <a:pt x="2515" y="11308"/>
                    <a:pt x="2515" y="11308"/>
                    <a:pt x="2515" y="11308"/>
                  </a:cubicBezTo>
                  <a:cubicBezTo>
                    <a:pt x="2552" y="11308"/>
                    <a:pt x="2552" y="11308"/>
                    <a:pt x="2552" y="11308"/>
                  </a:cubicBezTo>
                  <a:cubicBezTo>
                    <a:pt x="2552" y="11308"/>
                    <a:pt x="2552" y="11308"/>
                    <a:pt x="2552" y="11308"/>
                  </a:cubicBezTo>
                  <a:cubicBezTo>
                    <a:pt x="2626" y="11240"/>
                    <a:pt x="2626" y="11240"/>
                    <a:pt x="2626" y="11240"/>
                  </a:cubicBezTo>
                  <a:cubicBezTo>
                    <a:pt x="2626" y="11172"/>
                    <a:pt x="2626" y="11172"/>
                    <a:pt x="2626" y="11172"/>
                  </a:cubicBezTo>
                  <a:cubicBezTo>
                    <a:pt x="2589" y="11105"/>
                    <a:pt x="2589" y="11105"/>
                    <a:pt x="2589" y="11105"/>
                  </a:cubicBezTo>
                  <a:cubicBezTo>
                    <a:pt x="2626" y="11037"/>
                    <a:pt x="2626" y="11037"/>
                    <a:pt x="2626" y="11037"/>
                  </a:cubicBezTo>
                  <a:cubicBezTo>
                    <a:pt x="2626" y="10969"/>
                    <a:pt x="2626" y="10969"/>
                    <a:pt x="2626" y="10969"/>
                  </a:cubicBezTo>
                  <a:cubicBezTo>
                    <a:pt x="2589" y="10969"/>
                    <a:pt x="2589" y="10969"/>
                    <a:pt x="2589" y="10969"/>
                  </a:cubicBezTo>
                  <a:cubicBezTo>
                    <a:pt x="2626" y="10902"/>
                    <a:pt x="2626" y="10902"/>
                    <a:pt x="2626" y="10902"/>
                  </a:cubicBezTo>
                  <a:cubicBezTo>
                    <a:pt x="2700" y="10902"/>
                    <a:pt x="2700" y="10902"/>
                    <a:pt x="2700" y="10902"/>
                  </a:cubicBezTo>
                  <a:cubicBezTo>
                    <a:pt x="2737" y="10902"/>
                    <a:pt x="2737" y="10902"/>
                    <a:pt x="2737" y="10902"/>
                  </a:cubicBezTo>
                  <a:cubicBezTo>
                    <a:pt x="2774" y="10902"/>
                    <a:pt x="2774" y="10902"/>
                    <a:pt x="2774" y="10902"/>
                  </a:cubicBezTo>
                  <a:cubicBezTo>
                    <a:pt x="2774" y="10834"/>
                    <a:pt x="2774" y="10834"/>
                    <a:pt x="2774" y="10834"/>
                  </a:cubicBezTo>
                  <a:cubicBezTo>
                    <a:pt x="2737" y="10834"/>
                    <a:pt x="2737" y="10834"/>
                    <a:pt x="2737" y="10834"/>
                  </a:cubicBezTo>
                  <a:cubicBezTo>
                    <a:pt x="2700" y="10766"/>
                    <a:pt x="2700" y="10766"/>
                    <a:pt x="2700" y="10766"/>
                  </a:cubicBezTo>
                  <a:cubicBezTo>
                    <a:pt x="2737" y="10766"/>
                    <a:pt x="2737" y="10766"/>
                    <a:pt x="2737" y="10766"/>
                  </a:cubicBezTo>
                  <a:cubicBezTo>
                    <a:pt x="2737" y="10766"/>
                    <a:pt x="2737" y="10766"/>
                    <a:pt x="2737" y="10766"/>
                  </a:cubicBezTo>
                  <a:cubicBezTo>
                    <a:pt x="2774" y="10766"/>
                    <a:pt x="2774" y="10766"/>
                    <a:pt x="2774" y="10766"/>
                  </a:cubicBezTo>
                  <a:cubicBezTo>
                    <a:pt x="2848" y="10631"/>
                    <a:pt x="2848" y="10631"/>
                    <a:pt x="2848" y="10631"/>
                  </a:cubicBezTo>
                  <a:cubicBezTo>
                    <a:pt x="2848" y="10631"/>
                    <a:pt x="2848" y="10631"/>
                    <a:pt x="2848" y="10631"/>
                  </a:cubicBezTo>
                  <a:cubicBezTo>
                    <a:pt x="2922" y="10495"/>
                    <a:pt x="2922" y="10495"/>
                    <a:pt x="2922" y="10495"/>
                  </a:cubicBezTo>
                  <a:cubicBezTo>
                    <a:pt x="2922" y="10495"/>
                    <a:pt x="2922" y="10495"/>
                    <a:pt x="2922" y="10495"/>
                  </a:cubicBezTo>
                  <a:cubicBezTo>
                    <a:pt x="2959" y="10428"/>
                    <a:pt x="2959" y="10428"/>
                    <a:pt x="2959" y="10428"/>
                  </a:cubicBezTo>
                  <a:cubicBezTo>
                    <a:pt x="2996" y="10495"/>
                    <a:pt x="2996" y="10495"/>
                    <a:pt x="2996" y="10495"/>
                  </a:cubicBezTo>
                  <a:cubicBezTo>
                    <a:pt x="3033" y="10428"/>
                    <a:pt x="3033" y="10428"/>
                    <a:pt x="3033" y="10428"/>
                  </a:cubicBezTo>
                  <a:cubicBezTo>
                    <a:pt x="3033" y="10428"/>
                    <a:pt x="3033" y="10428"/>
                    <a:pt x="3033" y="10428"/>
                  </a:cubicBezTo>
                  <a:cubicBezTo>
                    <a:pt x="3107" y="10360"/>
                    <a:pt x="3107" y="10360"/>
                    <a:pt x="3107" y="10360"/>
                  </a:cubicBezTo>
                  <a:cubicBezTo>
                    <a:pt x="3107" y="10428"/>
                    <a:pt x="3107" y="10428"/>
                    <a:pt x="3107" y="10428"/>
                  </a:cubicBezTo>
                  <a:cubicBezTo>
                    <a:pt x="3107" y="10428"/>
                    <a:pt x="3107" y="10428"/>
                    <a:pt x="3107" y="10428"/>
                  </a:cubicBezTo>
                  <a:cubicBezTo>
                    <a:pt x="3107" y="10428"/>
                    <a:pt x="3107" y="10428"/>
                    <a:pt x="3107" y="10428"/>
                  </a:cubicBezTo>
                  <a:cubicBezTo>
                    <a:pt x="3107" y="10495"/>
                    <a:pt x="3107" y="10495"/>
                    <a:pt x="3107" y="10495"/>
                  </a:cubicBezTo>
                  <a:cubicBezTo>
                    <a:pt x="3107" y="10495"/>
                    <a:pt x="3107" y="10495"/>
                    <a:pt x="3107" y="10495"/>
                  </a:cubicBezTo>
                  <a:cubicBezTo>
                    <a:pt x="3144" y="10428"/>
                    <a:pt x="3144" y="10428"/>
                    <a:pt x="3144" y="10428"/>
                  </a:cubicBezTo>
                  <a:cubicBezTo>
                    <a:pt x="3181" y="10428"/>
                    <a:pt x="3181" y="10428"/>
                    <a:pt x="3181" y="10428"/>
                  </a:cubicBezTo>
                  <a:cubicBezTo>
                    <a:pt x="3144" y="10360"/>
                    <a:pt x="3144" y="10360"/>
                    <a:pt x="3144" y="10360"/>
                  </a:cubicBezTo>
                  <a:cubicBezTo>
                    <a:pt x="3107" y="10360"/>
                    <a:pt x="3107" y="10360"/>
                    <a:pt x="3107" y="10360"/>
                  </a:cubicBezTo>
                  <a:cubicBezTo>
                    <a:pt x="3107" y="10292"/>
                    <a:pt x="3107" y="10292"/>
                    <a:pt x="3107" y="10292"/>
                  </a:cubicBezTo>
                  <a:cubicBezTo>
                    <a:pt x="3181" y="10224"/>
                    <a:pt x="3181" y="10224"/>
                    <a:pt x="3181" y="10224"/>
                  </a:cubicBezTo>
                  <a:cubicBezTo>
                    <a:pt x="3181" y="10224"/>
                    <a:pt x="3181" y="10224"/>
                    <a:pt x="3181" y="10224"/>
                  </a:cubicBezTo>
                  <a:cubicBezTo>
                    <a:pt x="3181" y="10224"/>
                    <a:pt x="3181" y="10224"/>
                    <a:pt x="3181" y="10224"/>
                  </a:cubicBezTo>
                  <a:cubicBezTo>
                    <a:pt x="3181" y="10292"/>
                    <a:pt x="3181" y="10292"/>
                    <a:pt x="3181" y="10292"/>
                  </a:cubicBezTo>
                  <a:cubicBezTo>
                    <a:pt x="3181" y="10292"/>
                    <a:pt x="3181" y="10292"/>
                    <a:pt x="3181" y="10292"/>
                  </a:cubicBezTo>
                  <a:cubicBezTo>
                    <a:pt x="3218" y="10360"/>
                    <a:pt x="3218" y="10360"/>
                    <a:pt x="3218" y="10360"/>
                  </a:cubicBezTo>
                  <a:cubicBezTo>
                    <a:pt x="3218" y="10360"/>
                    <a:pt x="3218" y="10360"/>
                    <a:pt x="3218" y="10360"/>
                  </a:cubicBezTo>
                  <a:cubicBezTo>
                    <a:pt x="3255" y="10292"/>
                    <a:pt x="3255" y="10292"/>
                    <a:pt x="3255" y="10292"/>
                  </a:cubicBezTo>
                  <a:cubicBezTo>
                    <a:pt x="3218" y="10292"/>
                    <a:pt x="3218" y="10292"/>
                    <a:pt x="3218" y="10292"/>
                  </a:cubicBezTo>
                  <a:cubicBezTo>
                    <a:pt x="3218" y="10224"/>
                    <a:pt x="3218" y="10224"/>
                    <a:pt x="3218" y="10224"/>
                  </a:cubicBezTo>
                  <a:cubicBezTo>
                    <a:pt x="3218" y="10157"/>
                    <a:pt x="3218" y="10157"/>
                    <a:pt x="3218" y="10157"/>
                  </a:cubicBezTo>
                  <a:cubicBezTo>
                    <a:pt x="3218" y="10157"/>
                    <a:pt x="3218" y="10157"/>
                    <a:pt x="3218" y="10157"/>
                  </a:cubicBezTo>
                  <a:cubicBezTo>
                    <a:pt x="3329" y="10089"/>
                    <a:pt x="3329" y="10089"/>
                    <a:pt x="3329" y="10089"/>
                  </a:cubicBezTo>
                  <a:cubicBezTo>
                    <a:pt x="3366" y="10089"/>
                    <a:pt x="3366" y="10089"/>
                    <a:pt x="3366" y="10089"/>
                  </a:cubicBezTo>
                  <a:cubicBezTo>
                    <a:pt x="3403" y="10089"/>
                    <a:pt x="3403" y="10089"/>
                    <a:pt x="3403" y="10089"/>
                  </a:cubicBezTo>
                  <a:cubicBezTo>
                    <a:pt x="3366" y="10157"/>
                    <a:pt x="3366" y="10157"/>
                    <a:pt x="3366" y="10157"/>
                  </a:cubicBezTo>
                  <a:cubicBezTo>
                    <a:pt x="3329" y="10157"/>
                    <a:pt x="3329" y="10157"/>
                    <a:pt x="3329" y="10157"/>
                  </a:cubicBezTo>
                  <a:cubicBezTo>
                    <a:pt x="3255" y="10157"/>
                    <a:pt x="3255" y="10157"/>
                    <a:pt x="3255" y="10157"/>
                  </a:cubicBezTo>
                  <a:cubicBezTo>
                    <a:pt x="3292" y="10224"/>
                    <a:pt x="3292" y="10224"/>
                    <a:pt x="3292" y="10224"/>
                  </a:cubicBezTo>
                  <a:cubicBezTo>
                    <a:pt x="3292" y="10224"/>
                    <a:pt x="3292" y="10224"/>
                    <a:pt x="3292" y="10224"/>
                  </a:cubicBezTo>
                  <a:cubicBezTo>
                    <a:pt x="3329" y="10224"/>
                    <a:pt x="3329" y="10224"/>
                    <a:pt x="3329" y="10224"/>
                  </a:cubicBezTo>
                  <a:cubicBezTo>
                    <a:pt x="3366" y="10224"/>
                    <a:pt x="3366" y="10224"/>
                    <a:pt x="3366" y="10224"/>
                  </a:cubicBezTo>
                  <a:cubicBezTo>
                    <a:pt x="3329" y="10292"/>
                    <a:pt x="3329" y="10292"/>
                    <a:pt x="3329" y="10292"/>
                  </a:cubicBezTo>
                  <a:cubicBezTo>
                    <a:pt x="3329" y="10292"/>
                    <a:pt x="3329" y="10292"/>
                    <a:pt x="3329" y="10292"/>
                  </a:cubicBezTo>
                  <a:cubicBezTo>
                    <a:pt x="3366" y="10360"/>
                    <a:pt x="3366" y="10360"/>
                    <a:pt x="3366" y="10360"/>
                  </a:cubicBezTo>
                  <a:cubicBezTo>
                    <a:pt x="3329" y="10360"/>
                    <a:pt x="3329" y="10360"/>
                    <a:pt x="3329" y="10360"/>
                  </a:cubicBezTo>
                  <a:cubicBezTo>
                    <a:pt x="3292" y="10360"/>
                    <a:pt x="3292" y="10360"/>
                    <a:pt x="3292" y="10360"/>
                  </a:cubicBezTo>
                  <a:cubicBezTo>
                    <a:pt x="3255" y="10428"/>
                    <a:pt x="3255" y="10428"/>
                    <a:pt x="3255" y="10428"/>
                  </a:cubicBezTo>
                  <a:cubicBezTo>
                    <a:pt x="3292" y="10495"/>
                    <a:pt x="3292" y="10495"/>
                    <a:pt x="3292" y="10495"/>
                  </a:cubicBezTo>
                  <a:cubicBezTo>
                    <a:pt x="3292" y="10495"/>
                    <a:pt x="3292" y="10495"/>
                    <a:pt x="3292" y="10495"/>
                  </a:cubicBezTo>
                  <a:cubicBezTo>
                    <a:pt x="3329" y="10495"/>
                    <a:pt x="3329" y="10495"/>
                    <a:pt x="3329" y="10495"/>
                  </a:cubicBezTo>
                  <a:cubicBezTo>
                    <a:pt x="3366" y="10495"/>
                    <a:pt x="3366" y="10495"/>
                    <a:pt x="3366" y="10495"/>
                  </a:cubicBezTo>
                  <a:cubicBezTo>
                    <a:pt x="3366" y="10495"/>
                    <a:pt x="3366" y="10495"/>
                    <a:pt x="3366" y="10495"/>
                  </a:cubicBezTo>
                  <a:cubicBezTo>
                    <a:pt x="3403" y="10495"/>
                    <a:pt x="3403" y="10495"/>
                    <a:pt x="3403" y="10495"/>
                  </a:cubicBezTo>
                  <a:cubicBezTo>
                    <a:pt x="3403" y="10563"/>
                    <a:pt x="3403" y="10563"/>
                    <a:pt x="3403" y="10563"/>
                  </a:cubicBezTo>
                  <a:cubicBezTo>
                    <a:pt x="3403" y="10495"/>
                    <a:pt x="3403" y="10495"/>
                    <a:pt x="3403" y="10495"/>
                  </a:cubicBezTo>
                  <a:cubicBezTo>
                    <a:pt x="3440" y="10428"/>
                    <a:pt x="3440" y="10428"/>
                    <a:pt x="3440" y="10428"/>
                  </a:cubicBezTo>
                  <a:cubicBezTo>
                    <a:pt x="3477" y="10428"/>
                    <a:pt x="3477" y="10428"/>
                    <a:pt x="3477" y="10428"/>
                  </a:cubicBezTo>
                  <a:cubicBezTo>
                    <a:pt x="3477" y="10428"/>
                    <a:pt x="3477" y="10428"/>
                    <a:pt x="3477" y="10428"/>
                  </a:cubicBezTo>
                  <a:cubicBezTo>
                    <a:pt x="3514" y="10495"/>
                    <a:pt x="3514" y="10495"/>
                    <a:pt x="3514" y="10495"/>
                  </a:cubicBezTo>
                  <a:cubicBezTo>
                    <a:pt x="3514" y="10495"/>
                    <a:pt x="3514" y="10495"/>
                    <a:pt x="3514" y="10495"/>
                  </a:cubicBezTo>
                  <a:cubicBezTo>
                    <a:pt x="3514" y="10428"/>
                    <a:pt x="3514" y="10428"/>
                    <a:pt x="3514" y="10428"/>
                  </a:cubicBezTo>
                  <a:cubicBezTo>
                    <a:pt x="3514" y="10428"/>
                    <a:pt x="3514" y="10428"/>
                    <a:pt x="3514" y="10428"/>
                  </a:cubicBezTo>
                  <a:cubicBezTo>
                    <a:pt x="3514" y="10360"/>
                    <a:pt x="3514" y="10360"/>
                    <a:pt x="3514" y="10360"/>
                  </a:cubicBezTo>
                  <a:cubicBezTo>
                    <a:pt x="3514" y="10360"/>
                    <a:pt x="3514" y="10360"/>
                    <a:pt x="3514" y="10360"/>
                  </a:cubicBezTo>
                  <a:cubicBezTo>
                    <a:pt x="3514" y="10292"/>
                    <a:pt x="3514" y="10292"/>
                    <a:pt x="3514" y="10292"/>
                  </a:cubicBezTo>
                  <a:cubicBezTo>
                    <a:pt x="3551" y="10292"/>
                    <a:pt x="3551" y="10292"/>
                    <a:pt x="3551" y="10292"/>
                  </a:cubicBezTo>
                  <a:cubicBezTo>
                    <a:pt x="3588" y="10224"/>
                    <a:pt x="3588" y="10224"/>
                    <a:pt x="3588" y="10224"/>
                  </a:cubicBezTo>
                  <a:cubicBezTo>
                    <a:pt x="3625" y="10224"/>
                    <a:pt x="3625" y="10224"/>
                    <a:pt x="3625" y="10224"/>
                  </a:cubicBezTo>
                  <a:cubicBezTo>
                    <a:pt x="3625" y="10224"/>
                    <a:pt x="3625" y="10224"/>
                    <a:pt x="3625" y="10224"/>
                  </a:cubicBezTo>
                  <a:cubicBezTo>
                    <a:pt x="3662" y="10224"/>
                    <a:pt x="3662" y="10224"/>
                    <a:pt x="3662" y="10224"/>
                  </a:cubicBezTo>
                  <a:cubicBezTo>
                    <a:pt x="3662" y="10224"/>
                    <a:pt x="3662" y="10224"/>
                    <a:pt x="3662" y="10224"/>
                  </a:cubicBezTo>
                  <a:cubicBezTo>
                    <a:pt x="3699" y="10224"/>
                    <a:pt x="3699" y="10224"/>
                    <a:pt x="3699" y="10224"/>
                  </a:cubicBezTo>
                  <a:cubicBezTo>
                    <a:pt x="3773" y="10224"/>
                    <a:pt x="3773" y="10224"/>
                    <a:pt x="3773" y="10224"/>
                  </a:cubicBezTo>
                  <a:cubicBezTo>
                    <a:pt x="3773" y="10224"/>
                    <a:pt x="3773" y="10224"/>
                    <a:pt x="3773" y="10224"/>
                  </a:cubicBezTo>
                  <a:cubicBezTo>
                    <a:pt x="3773" y="10157"/>
                    <a:pt x="3773" y="10157"/>
                    <a:pt x="3773" y="10157"/>
                  </a:cubicBezTo>
                  <a:cubicBezTo>
                    <a:pt x="3810" y="10157"/>
                    <a:pt x="3810" y="10157"/>
                    <a:pt x="3810" y="10157"/>
                  </a:cubicBezTo>
                  <a:cubicBezTo>
                    <a:pt x="3847" y="10157"/>
                    <a:pt x="3847" y="10157"/>
                    <a:pt x="3847" y="10157"/>
                  </a:cubicBezTo>
                  <a:cubicBezTo>
                    <a:pt x="3847" y="10089"/>
                    <a:pt x="3847" y="10089"/>
                    <a:pt x="3847" y="10089"/>
                  </a:cubicBezTo>
                  <a:cubicBezTo>
                    <a:pt x="3884" y="10089"/>
                    <a:pt x="3884" y="10089"/>
                    <a:pt x="3884" y="10089"/>
                  </a:cubicBezTo>
                  <a:cubicBezTo>
                    <a:pt x="3921" y="10021"/>
                    <a:pt x="3921" y="10021"/>
                    <a:pt x="3921" y="10021"/>
                  </a:cubicBezTo>
                  <a:cubicBezTo>
                    <a:pt x="3958" y="9954"/>
                    <a:pt x="3958" y="9954"/>
                    <a:pt x="3958" y="9954"/>
                  </a:cubicBezTo>
                  <a:cubicBezTo>
                    <a:pt x="3958" y="9954"/>
                    <a:pt x="3958" y="9954"/>
                    <a:pt x="3958" y="9954"/>
                  </a:cubicBezTo>
                  <a:cubicBezTo>
                    <a:pt x="3995" y="9954"/>
                    <a:pt x="3995" y="9954"/>
                    <a:pt x="3995" y="9954"/>
                  </a:cubicBezTo>
                  <a:cubicBezTo>
                    <a:pt x="3995" y="9954"/>
                    <a:pt x="3995" y="9954"/>
                    <a:pt x="3995" y="9954"/>
                  </a:cubicBezTo>
                  <a:cubicBezTo>
                    <a:pt x="3958" y="10021"/>
                    <a:pt x="3958" y="10021"/>
                    <a:pt x="3958" y="10021"/>
                  </a:cubicBezTo>
                  <a:cubicBezTo>
                    <a:pt x="3995" y="10021"/>
                    <a:pt x="3995" y="10021"/>
                    <a:pt x="3995" y="10021"/>
                  </a:cubicBezTo>
                  <a:cubicBezTo>
                    <a:pt x="4032" y="10089"/>
                    <a:pt x="4032" y="10089"/>
                    <a:pt x="4032" y="10089"/>
                  </a:cubicBezTo>
                  <a:cubicBezTo>
                    <a:pt x="4032" y="10157"/>
                    <a:pt x="4032" y="10157"/>
                    <a:pt x="4032" y="10157"/>
                  </a:cubicBezTo>
                  <a:cubicBezTo>
                    <a:pt x="3995" y="10157"/>
                    <a:pt x="3995" y="10157"/>
                    <a:pt x="3995" y="10157"/>
                  </a:cubicBezTo>
                  <a:cubicBezTo>
                    <a:pt x="4032" y="10224"/>
                    <a:pt x="4032" y="10224"/>
                    <a:pt x="4032" y="10224"/>
                  </a:cubicBezTo>
                  <a:cubicBezTo>
                    <a:pt x="4032" y="10292"/>
                    <a:pt x="4032" y="10292"/>
                    <a:pt x="4032" y="10292"/>
                  </a:cubicBezTo>
                  <a:cubicBezTo>
                    <a:pt x="4032" y="10292"/>
                    <a:pt x="4032" y="10292"/>
                    <a:pt x="4032" y="10292"/>
                  </a:cubicBezTo>
                  <a:cubicBezTo>
                    <a:pt x="4105" y="10292"/>
                    <a:pt x="4105" y="10292"/>
                    <a:pt x="4105" y="10292"/>
                  </a:cubicBezTo>
                  <a:cubicBezTo>
                    <a:pt x="4142" y="10292"/>
                    <a:pt x="4142" y="10292"/>
                    <a:pt x="4142" y="10292"/>
                  </a:cubicBezTo>
                  <a:cubicBezTo>
                    <a:pt x="4142" y="10224"/>
                    <a:pt x="4142" y="10224"/>
                    <a:pt x="4142" y="10224"/>
                  </a:cubicBezTo>
                  <a:cubicBezTo>
                    <a:pt x="4105" y="10224"/>
                    <a:pt x="4105" y="10224"/>
                    <a:pt x="4105" y="10224"/>
                  </a:cubicBezTo>
                  <a:cubicBezTo>
                    <a:pt x="4068" y="10157"/>
                    <a:pt x="4068" y="10157"/>
                    <a:pt x="4068" y="10157"/>
                  </a:cubicBezTo>
                  <a:cubicBezTo>
                    <a:pt x="4105" y="10157"/>
                    <a:pt x="4105" y="10157"/>
                    <a:pt x="4105" y="10157"/>
                  </a:cubicBezTo>
                  <a:cubicBezTo>
                    <a:pt x="4105" y="10089"/>
                    <a:pt x="4105" y="10089"/>
                    <a:pt x="4105" y="10089"/>
                  </a:cubicBezTo>
                  <a:cubicBezTo>
                    <a:pt x="4142" y="10157"/>
                    <a:pt x="4142" y="10157"/>
                    <a:pt x="4142" y="10157"/>
                  </a:cubicBezTo>
                  <a:cubicBezTo>
                    <a:pt x="4179" y="10089"/>
                    <a:pt x="4179" y="10089"/>
                    <a:pt x="4179" y="10089"/>
                  </a:cubicBezTo>
                  <a:cubicBezTo>
                    <a:pt x="4216" y="10021"/>
                    <a:pt x="4216" y="10021"/>
                    <a:pt x="4216" y="10021"/>
                  </a:cubicBezTo>
                  <a:cubicBezTo>
                    <a:pt x="4216" y="10021"/>
                    <a:pt x="4216" y="10021"/>
                    <a:pt x="4216" y="10021"/>
                  </a:cubicBezTo>
                  <a:cubicBezTo>
                    <a:pt x="4253" y="10021"/>
                    <a:pt x="4253" y="10021"/>
                    <a:pt x="4253" y="10021"/>
                  </a:cubicBezTo>
                  <a:cubicBezTo>
                    <a:pt x="4290" y="10021"/>
                    <a:pt x="4290" y="10021"/>
                    <a:pt x="4290" y="10021"/>
                  </a:cubicBezTo>
                  <a:cubicBezTo>
                    <a:pt x="4253" y="9954"/>
                    <a:pt x="4253" y="9954"/>
                    <a:pt x="4253" y="9954"/>
                  </a:cubicBezTo>
                  <a:cubicBezTo>
                    <a:pt x="4216" y="9954"/>
                    <a:pt x="4216" y="9954"/>
                    <a:pt x="4216" y="9954"/>
                  </a:cubicBezTo>
                  <a:cubicBezTo>
                    <a:pt x="4216" y="9886"/>
                    <a:pt x="4216" y="9886"/>
                    <a:pt x="4216" y="9886"/>
                  </a:cubicBezTo>
                  <a:cubicBezTo>
                    <a:pt x="4179" y="9818"/>
                    <a:pt x="4179" y="9818"/>
                    <a:pt x="4179" y="9818"/>
                  </a:cubicBezTo>
                  <a:cubicBezTo>
                    <a:pt x="4142" y="9818"/>
                    <a:pt x="4142" y="9818"/>
                    <a:pt x="4142" y="9818"/>
                  </a:cubicBezTo>
                  <a:cubicBezTo>
                    <a:pt x="4142" y="9818"/>
                    <a:pt x="4142" y="9818"/>
                    <a:pt x="4142" y="9818"/>
                  </a:cubicBezTo>
                  <a:cubicBezTo>
                    <a:pt x="4142" y="9818"/>
                    <a:pt x="4142" y="9818"/>
                    <a:pt x="4142" y="9818"/>
                  </a:cubicBezTo>
                  <a:cubicBezTo>
                    <a:pt x="4105" y="9683"/>
                    <a:pt x="4105" y="9683"/>
                    <a:pt x="4105" y="9683"/>
                  </a:cubicBezTo>
                  <a:cubicBezTo>
                    <a:pt x="4105" y="9683"/>
                    <a:pt x="4105" y="9683"/>
                    <a:pt x="4105" y="9683"/>
                  </a:cubicBezTo>
                  <a:cubicBezTo>
                    <a:pt x="4068" y="9615"/>
                    <a:pt x="4068" y="9615"/>
                    <a:pt x="4068" y="9615"/>
                  </a:cubicBezTo>
                  <a:cubicBezTo>
                    <a:pt x="4068" y="9615"/>
                    <a:pt x="4068" y="9615"/>
                    <a:pt x="4068" y="9615"/>
                  </a:cubicBezTo>
                  <a:cubicBezTo>
                    <a:pt x="4105" y="9547"/>
                    <a:pt x="4105" y="9547"/>
                    <a:pt x="4105" y="9547"/>
                  </a:cubicBezTo>
                  <a:cubicBezTo>
                    <a:pt x="4105" y="9547"/>
                    <a:pt x="4105" y="9547"/>
                    <a:pt x="4105" y="9547"/>
                  </a:cubicBezTo>
                  <a:cubicBezTo>
                    <a:pt x="4068" y="9480"/>
                    <a:pt x="4068" y="9480"/>
                    <a:pt x="4068" y="9480"/>
                  </a:cubicBezTo>
                  <a:cubicBezTo>
                    <a:pt x="4105" y="9412"/>
                    <a:pt x="4105" y="9412"/>
                    <a:pt x="4105" y="9412"/>
                  </a:cubicBezTo>
                  <a:cubicBezTo>
                    <a:pt x="4142" y="9480"/>
                    <a:pt x="4142" y="9480"/>
                    <a:pt x="4142" y="9480"/>
                  </a:cubicBezTo>
                  <a:cubicBezTo>
                    <a:pt x="4142" y="9412"/>
                    <a:pt x="4142" y="9412"/>
                    <a:pt x="4142" y="9412"/>
                  </a:cubicBezTo>
                  <a:cubicBezTo>
                    <a:pt x="4179" y="9480"/>
                    <a:pt x="4179" y="9480"/>
                    <a:pt x="4179" y="9480"/>
                  </a:cubicBezTo>
                  <a:cubicBezTo>
                    <a:pt x="4216" y="9480"/>
                    <a:pt x="4216" y="9480"/>
                    <a:pt x="4216" y="9480"/>
                  </a:cubicBezTo>
                  <a:cubicBezTo>
                    <a:pt x="4253" y="9480"/>
                    <a:pt x="4253" y="9480"/>
                    <a:pt x="4253" y="9480"/>
                  </a:cubicBezTo>
                  <a:cubicBezTo>
                    <a:pt x="4364" y="9480"/>
                    <a:pt x="4364" y="9480"/>
                    <a:pt x="4364" y="9480"/>
                  </a:cubicBezTo>
                  <a:cubicBezTo>
                    <a:pt x="4512" y="9480"/>
                    <a:pt x="4512" y="9480"/>
                    <a:pt x="4512" y="9480"/>
                  </a:cubicBezTo>
                  <a:cubicBezTo>
                    <a:pt x="4549" y="9547"/>
                    <a:pt x="4549" y="9547"/>
                    <a:pt x="4549" y="9547"/>
                  </a:cubicBezTo>
                  <a:cubicBezTo>
                    <a:pt x="4660" y="9547"/>
                    <a:pt x="4660" y="9547"/>
                    <a:pt x="4660" y="9547"/>
                  </a:cubicBezTo>
                  <a:cubicBezTo>
                    <a:pt x="4660" y="9615"/>
                    <a:pt x="4660" y="9615"/>
                    <a:pt x="4660" y="9615"/>
                  </a:cubicBezTo>
                  <a:cubicBezTo>
                    <a:pt x="4660" y="9615"/>
                    <a:pt x="4660" y="9615"/>
                    <a:pt x="4660" y="9615"/>
                  </a:cubicBezTo>
                  <a:cubicBezTo>
                    <a:pt x="4697" y="9683"/>
                    <a:pt x="4697" y="9683"/>
                    <a:pt x="4697" y="9683"/>
                  </a:cubicBezTo>
                  <a:cubicBezTo>
                    <a:pt x="4697" y="9683"/>
                    <a:pt x="4697" y="9683"/>
                    <a:pt x="4697" y="9683"/>
                  </a:cubicBezTo>
                  <a:cubicBezTo>
                    <a:pt x="4771" y="9615"/>
                    <a:pt x="4771" y="9615"/>
                    <a:pt x="4771" y="9615"/>
                  </a:cubicBezTo>
                  <a:cubicBezTo>
                    <a:pt x="4771" y="9683"/>
                    <a:pt x="4771" y="9683"/>
                    <a:pt x="4771" y="9683"/>
                  </a:cubicBezTo>
                  <a:cubicBezTo>
                    <a:pt x="4808" y="9683"/>
                    <a:pt x="4808" y="9683"/>
                    <a:pt x="4808" y="9683"/>
                  </a:cubicBezTo>
                  <a:cubicBezTo>
                    <a:pt x="4808" y="9750"/>
                    <a:pt x="4808" y="9750"/>
                    <a:pt x="4808" y="9750"/>
                  </a:cubicBezTo>
                  <a:cubicBezTo>
                    <a:pt x="4882" y="9750"/>
                    <a:pt x="4882" y="9750"/>
                    <a:pt x="4882" y="9750"/>
                  </a:cubicBezTo>
                  <a:cubicBezTo>
                    <a:pt x="4956" y="9818"/>
                    <a:pt x="4956" y="9818"/>
                    <a:pt x="4956" y="9818"/>
                  </a:cubicBezTo>
                  <a:cubicBezTo>
                    <a:pt x="5067" y="9818"/>
                    <a:pt x="5067" y="9818"/>
                    <a:pt x="5067" y="9818"/>
                  </a:cubicBezTo>
                  <a:cubicBezTo>
                    <a:pt x="5067" y="9886"/>
                    <a:pt x="5067" y="9886"/>
                    <a:pt x="5067" y="9886"/>
                  </a:cubicBezTo>
                  <a:cubicBezTo>
                    <a:pt x="5104" y="9954"/>
                    <a:pt x="5104" y="9954"/>
                    <a:pt x="5104" y="9954"/>
                  </a:cubicBezTo>
                  <a:cubicBezTo>
                    <a:pt x="5141" y="9954"/>
                    <a:pt x="5141" y="9954"/>
                    <a:pt x="5141" y="9954"/>
                  </a:cubicBezTo>
                  <a:cubicBezTo>
                    <a:pt x="5215" y="10021"/>
                    <a:pt x="5215" y="10021"/>
                    <a:pt x="5215" y="10021"/>
                  </a:cubicBezTo>
                  <a:cubicBezTo>
                    <a:pt x="5252" y="10157"/>
                    <a:pt x="5252" y="10157"/>
                    <a:pt x="5252" y="10157"/>
                  </a:cubicBezTo>
                  <a:cubicBezTo>
                    <a:pt x="5289" y="10157"/>
                    <a:pt x="5289" y="10157"/>
                    <a:pt x="5289" y="10157"/>
                  </a:cubicBezTo>
                  <a:cubicBezTo>
                    <a:pt x="5289" y="10157"/>
                    <a:pt x="5289" y="10157"/>
                    <a:pt x="5289" y="10157"/>
                  </a:cubicBezTo>
                  <a:cubicBezTo>
                    <a:pt x="5252" y="10089"/>
                    <a:pt x="5252" y="10089"/>
                    <a:pt x="5252" y="10089"/>
                  </a:cubicBezTo>
                  <a:cubicBezTo>
                    <a:pt x="5289" y="10021"/>
                    <a:pt x="5289" y="10021"/>
                    <a:pt x="5289" y="10021"/>
                  </a:cubicBezTo>
                  <a:cubicBezTo>
                    <a:pt x="5289" y="10021"/>
                    <a:pt x="5289" y="10021"/>
                    <a:pt x="5289" y="10021"/>
                  </a:cubicBezTo>
                  <a:cubicBezTo>
                    <a:pt x="5289" y="9954"/>
                    <a:pt x="5289" y="9954"/>
                    <a:pt x="5289" y="9954"/>
                  </a:cubicBezTo>
                  <a:cubicBezTo>
                    <a:pt x="5289" y="9954"/>
                    <a:pt x="5289" y="9954"/>
                    <a:pt x="5289" y="9954"/>
                  </a:cubicBezTo>
                  <a:cubicBezTo>
                    <a:pt x="5289" y="9750"/>
                    <a:pt x="5289" y="9750"/>
                    <a:pt x="5289" y="9750"/>
                  </a:cubicBezTo>
                  <a:cubicBezTo>
                    <a:pt x="5326" y="9750"/>
                    <a:pt x="5326" y="9750"/>
                    <a:pt x="5326" y="9750"/>
                  </a:cubicBezTo>
                  <a:cubicBezTo>
                    <a:pt x="5289" y="9750"/>
                    <a:pt x="5289" y="9750"/>
                    <a:pt x="5289" y="9750"/>
                  </a:cubicBezTo>
                  <a:cubicBezTo>
                    <a:pt x="5289" y="9750"/>
                    <a:pt x="5289" y="9750"/>
                    <a:pt x="5289" y="9750"/>
                  </a:cubicBezTo>
                  <a:cubicBezTo>
                    <a:pt x="5252" y="9750"/>
                    <a:pt x="5252" y="9750"/>
                    <a:pt x="5252" y="9750"/>
                  </a:cubicBezTo>
                  <a:cubicBezTo>
                    <a:pt x="5215" y="9750"/>
                    <a:pt x="5215" y="9750"/>
                    <a:pt x="5215" y="9750"/>
                  </a:cubicBezTo>
                  <a:cubicBezTo>
                    <a:pt x="5178" y="9750"/>
                    <a:pt x="5178" y="9750"/>
                    <a:pt x="5178" y="9750"/>
                  </a:cubicBezTo>
                  <a:cubicBezTo>
                    <a:pt x="5104" y="9615"/>
                    <a:pt x="5104" y="9615"/>
                    <a:pt x="5104" y="9615"/>
                  </a:cubicBezTo>
                  <a:cubicBezTo>
                    <a:pt x="5104" y="9615"/>
                    <a:pt x="5104" y="9615"/>
                    <a:pt x="5104" y="9615"/>
                  </a:cubicBezTo>
                  <a:cubicBezTo>
                    <a:pt x="5067" y="9547"/>
                    <a:pt x="5067" y="9547"/>
                    <a:pt x="5067" y="9547"/>
                  </a:cubicBezTo>
                  <a:cubicBezTo>
                    <a:pt x="5067" y="9480"/>
                    <a:pt x="5067" y="9480"/>
                    <a:pt x="5067" y="9480"/>
                  </a:cubicBezTo>
                  <a:cubicBezTo>
                    <a:pt x="5067" y="9412"/>
                    <a:pt x="5067" y="9412"/>
                    <a:pt x="5067" y="9412"/>
                  </a:cubicBezTo>
                  <a:cubicBezTo>
                    <a:pt x="5030" y="9480"/>
                    <a:pt x="5030" y="9480"/>
                    <a:pt x="5030" y="9480"/>
                  </a:cubicBezTo>
                  <a:cubicBezTo>
                    <a:pt x="4993" y="9480"/>
                    <a:pt x="4993" y="9480"/>
                    <a:pt x="4993" y="9480"/>
                  </a:cubicBezTo>
                  <a:cubicBezTo>
                    <a:pt x="4956" y="9480"/>
                    <a:pt x="4956" y="9480"/>
                    <a:pt x="4956" y="9480"/>
                  </a:cubicBezTo>
                  <a:cubicBezTo>
                    <a:pt x="4919" y="9412"/>
                    <a:pt x="4919" y="9412"/>
                    <a:pt x="4919" y="9412"/>
                  </a:cubicBezTo>
                  <a:cubicBezTo>
                    <a:pt x="4919" y="9480"/>
                    <a:pt x="4919" y="9480"/>
                    <a:pt x="4919" y="9480"/>
                  </a:cubicBezTo>
                  <a:cubicBezTo>
                    <a:pt x="4882" y="9344"/>
                    <a:pt x="4882" y="9344"/>
                    <a:pt x="4882" y="9344"/>
                  </a:cubicBezTo>
                  <a:cubicBezTo>
                    <a:pt x="4882" y="9344"/>
                    <a:pt x="4882" y="9344"/>
                    <a:pt x="4882" y="9344"/>
                  </a:cubicBezTo>
                  <a:cubicBezTo>
                    <a:pt x="4845" y="9209"/>
                    <a:pt x="4845" y="9209"/>
                    <a:pt x="4845" y="9209"/>
                  </a:cubicBezTo>
                  <a:cubicBezTo>
                    <a:pt x="4845" y="9209"/>
                    <a:pt x="4845" y="9209"/>
                    <a:pt x="4845" y="9209"/>
                  </a:cubicBezTo>
                  <a:cubicBezTo>
                    <a:pt x="4882" y="9209"/>
                    <a:pt x="4882" y="9209"/>
                    <a:pt x="4882" y="9209"/>
                  </a:cubicBezTo>
                  <a:cubicBezTo>
                    <a:pt x="4882" y="9141"/>
                    <a:pt x="4882" y="9141"/>
                    <a:pt x="4882" y="9141"/>
                  </a:cubicBezTo>
                  <a:cubicBezTo>
                    <a:pt x="4882" y="9073"/>
                    <a:pt x="4882" y="9073"/>
                    <a:pt x="4882" y="9073"/>
                  </a:cubicBezTo>
                  <a:cubicBezTo>
                    <a:pt x="4845" y="9073"/>
                    <a:pt x="4845" y="9073"/>
                    <a:pt x="4845" y="9073"/>
                  </a:cubicBezTo>
                  <a:cubicBezTo>
                    <a:pt x="4845" y="9006"/>
                    <a:pt x="4845" y="9006"/>
                    <a:pt x="4845" y="9006"/>
                  </a:cubicBezTo>
                  <a:cubicBezTo>
                    <a:pt x="4882" y="8938"/>
                    <a:pt x="4882" y="8938"/>
                    <a:pt x="4882" y="8938"/>
                  </a:cubicBezTo>
                  <a:cubicBezTo>
                    <a:pt x="4882" y="8938"/>
                    <a:pt x="4882" y="8938"/>
                    <a:pt x="4882" y="8938"/>
                  </a:cubicBezTo>
                  <a:cubicBezTo>
                    <a:pt x="4845" y="8870"/>
                    <a:pt x="4845" y="8870"/>
                    <a:pt x="4845" y="8870"/>
                  </a:cubicBezTo>
                  <a:cubicBezTo>
                    <a:pt x="4808" y="8870"/>
                    <a:pt x="4808" y="8870"/>
                    <a:pt x="4808" y="8870"/>
                  </a:cubicBezTo>
                  <a:cubicBezTo>
                    <a:pt x="4808" y="8803"/>
                    <a:pt x="4808" y="8803"/>
                    <a:pt x="4808" y="8803"/>
                  </a:cubicBezTo>
                  <a:cubicBezTo>
                    <a:pt x="4771" y="8735"/>
                    <a:pt x="4771" y="8735"/>
                    <a:pt x="4771" y="8735"/>
                  </a:cubicBezTo>
                  <a:cubicBezTo>
                    <a:pt x="4771" y="8803"/>
                    <a:pt x="4771" y="8803"/>
                    <a:pt x="4771" y="8803"/>
                  </a:cubicBezTo>
                  <a:cubicBezTo>
                    <a:pt x="4734" y="8735"/>
                    <a:pt x="4734" y="8735"/>
                    <a:pt x="4734" y="8735"/>
                  </a:cubicBezTo>
                  <a:cubicBezTo>
                    <a:pt x="4734" y="8599"/>
                    <a:pt x="4734" y="8599"/>
                    <a:pt x="4734" y="8599"/>
                  </a:cubicBezTo>
                  <a:cubicBezTo>
                    <a:pt x="4734" y="8599"/>
                    <a:pt x="4734" y="8599"/>
                    <a:pt x="4734" y="8599"/>
                  </a:cubicBezTo>
                  <a:cubicBezTo>
                    <a:pt x="4734" y="8532"/>
                    <a:pt x="4734" y="8532"/>
                    <a:pt x="4734" y="8532"/>
                  </a:cubicBezTo>
                  <a:cubicBezTo>
                    <a:pt x="4697" y="8464"/>
                    <a:pt x="4697" y="8464"/>
                    <a:pt x="4697" y="8464"/>
                  </a:cubicBezTo>
                  <a:cubicBezTo>
                    <a:pt x="4734" y="8464"/>
                    <a:pt x="4734" y="8464"/>
                    <a:pt x="4734" y="8464"/>
                  </a:cubicBezTo>
                  <a:cubicBezTo>
                    <a:pt x="4808" y="8329"/>
                    <a:pt x="4808" y="8329"/>
                    <a:pt x="4808" y="8329"/>
                  </a:cubicBezTo>
                  <a:cubicBezTo>
                    <a:pt x="4845" y="8261"/>
                    <a:pt x="4845" y="8261"/>
                    <a:pt x="4845" y="8261"/>
                  </a:cubicBezTo>
                  <a:cubicBezTo>
                    <a:pt x="4845" y="8261"/>
                    <a:pt x="4845" y="8261"/>
                    <a:pt x="4845" y="8261"/>
                  </a:cubicBezTo>
                  <a:cubicBezTo>
                    <a:pt x="4808" y="8193"/>
                    <a:pt x="4808" y="8193"/>
                    <a:pt x="4808" y="8193"/>
                  </a:cubicBezTo>
                  <a:cubicBezTo>
                    <a:pt x="4808" y="8125"/>
                    <a:pt x="4808" y="8125"/>
                    <a:pt x="4808" y="8125"/>
                  </a:cubicBezTo>
                  <a:cubicBezTo>
                    <a:pt x="4845" y="8058"/>
                    <a:pt x="4845" y="8058"/>
                    <a:pt x="4845" y="8058"/>
                  </a:cubicBezTo>
                  <a:cubicBezTo>
                    <a:pt x="4808" y="7990"/>
                    <a:pt x="4808" y="7990"/>
                    <a:pt x="4808" y="7990"/>
                  </a:cubicBezTo>
                  <a:cubicBezTo>
                    <a:pt x="4808" y="7922"/>
                    <a:pt x="4808" y="7922"/>
                    <a:pt x="4808" y="7922"/>
                  </a:cubicBezTo>
                  <a:cubicBezTo>
                    <a:pt x="4808" y="7855"/>
                    <a:pt x="4808" y="7855"/>
                    <a:pt x="4808" y="7855"/>
                  </a:cubicBezTo>
                  <a:cubicBezTo>
                    <a:pt x="4808" y="7787"/>
                    <a:pt x="4808" y="7787"/>
                    <a:pt x="4808" y="7787"/>
                  </a:cubicBezTo>
                  <a:cubicBezTo>
                    <a:pt x="4808" y="7787"/>
                    <a:pt x="4808" y="7787"/>
                    <a:pt x="4808" y="7787"/>
                  </a:cubicBezTo>
                  <a:cubicBezTo>
                    <a:pt x="4808" y="7719"/>
                    <a:pt x="4808" y="7719"/>
                    <a:pt x="4808" y="7719"/>
                  </a:cubicBezTo>
                  <a:cubicBezTo>
                    <a:pt x="4808" y="7651"/>
                    <a:pt x="4808" y="7651"/>
                    <a:pt x="4808" y="7651"/>
                  </a:cubicBezTo>
                  <a:cubicBezTo>
                    <a:pt x="4808" y="7584"/>
                    <a:pt x="4808" y="7584"/>
                    <a:pt x="4808" y="7584"/>
                  </a:cubicBezTo>
                  <a:cubicBezTo>
                    <a:pt x="4808" y="7516"/>
                    <a:pt x="4808" y="7516"/>
                    <a:pt x="4808" y="7516"/>
                  </a:cubicBezTo>
                  <a:cubicBezTo>
                    <a:pt x="4808" y="7448"/>
                    <a:pt x="4808" y="7448"/>
                    <a:pt x="4808" y="7448"/>
                  </a:cubicBezTo>
                  <a:cubicBezTo>
                    <a:pt x="4808" y="7313"/>
                    <a:pt x="4808" y="7313"/>
                    <a:pt x="4808" y="7313"/>
                  </a:cubicBezTo>
                  <a:cubicBezTo>
                    <a:pt x="4808" y="7313"/>
                    <a:pt x="4808" y="7313"/>
                    <a:pt x="4808" y="7313"/>
                  </a:cubicBezTo>
                  <a:cubicBezTo>
                    <a:pt x="4845" y="7313"/>
                    <a:pt x="4845" y="7313"/>
                    <a:pt x="4845" y="7313"/>
                  </a:cubicBezTo>
                  <a:cubicBezTo>
                    <a:pt x="4845" y="7381"/>
                    <a:pt x="4845" y="7381"/>
                    <a:pt x="4845" y="7381"/>
                  </a:cubicBezTo>
                  <a:cubicBezTo>
                    <a:pt x="4845" y="7381"/>
                    <a:pt x="4845" y="7381"/>
                    <a:pt x="4845" y="7381"/>
                  </a:cubicBezTo>
                  <a:cubicBezTo>
                    <a:pt x="4882" y="7381"/>
                    <a:pt x="4882" y="7381"/>
                    <a:pt x="4882" y="7381"/>
                  </a:cubicBezTo>
                  <a:cubicBezTo>
                    <a:pt x="4919" y="7381"/>
                    <a:pt x="4919" y="7381"/>
                    <a:pt x="4919" y="7381"/>
                  </a:cubicBezTo>
                  <a:cubicBezTo>
                    <a:pt x="4993" y="7313"/>
                    <a:pt x="4993" y="7313"/>
                    <a:pt x="4993" y="7313"/>
                  </a:cubicBezTo>
                  <a:cubicBezTo>
                    <a:pt x="4993" y="7313"/>
                    <a:pt x="4993" y="7313"/>
                    <a:pt x="4993" y="7313"/>
                  </a:cubicBezTo>
                  <a:cubicBezTo>
                    <a:pt x="5030" y="7381"/>
                    <a:pt x="5030" y="7381"/>
                    <a:pt x="5030" y="7381"/>
                  </a:cubicBezTo>
                  <a:cubicBezTo>
                    <a:pt x="5067" y="7313"/>
                    <a:pt x="5067" y="7313"/>
                    <a:pt x="5067" y="7313"/>
                  </a:cubicBezTo>
                  <a:cubicBezTo>
                    <a:pt x="5104" y="7313"/>
                    <a:pt x="5104" y="7313"/>
                    <a:pt x="5104" y="7313"/>
                  </a:cubicBezTo>
                  <a:cubicBezTo>
                    <a:pt x="5178" y="7381"/>
                    <a:pt x="5178" y="7381"/>
                    <a:pt x="5178" y="7381"/>
                  </a:cubicBezTo>
                  <a:cubicBezTo>
                    <a:pt x="5252" y="7381"/>
                    <a:pt x="5252" y="7381"/>
                    <a:pt x="5252" y="7381"/>
                  </a:cubicBezTo>
                  <a:cubicBezTo>
                    <a:pt x="5252" y="7381"/>
                    <a:pt x="5252" y="7381"/>
                    <a:pt x="5252" y="7381"/>
                  </a:cubicBezTo>
                  <a:cubicBezTo>
                    <a:pt x="5289" y="7448"/>
                    <a:pt x="5289" y="7448"/>
                    <a:pt x="5289" y="7448"/>
                  </a:cubicBezTo>
                  <a:cubicBezTo>
                    <a:pt x="5252" y="7448"/>
                    <a:pt x="5252" y="7448"/>
                    <a:pt x="5252" y="7448"/>
                  </a:cubicBezTo>
                  <a:cubicBezTo>
                    <a:pt x="5289" y="7516"/>
                    <a:pt x="5289" y="7516"/>
                    <a:pt x="5289" y="7516"/>
                  </a:cubicBezTo>
                  <a:cubicBezTo>
                    <a:pt x="5289" y="7584"/>
                    <a:pt x="5289" y="7584"/>
                    <a:pt x="5289" y="7584"/>
                  </a:cubicBezTo>
                  <a:cubicBezTo>
                    <a:pt x="5289" y="7651"/>
                    <a:pt x="5289" y="7651"/>
                    <a:pt x="5289" y="7651"/>
                  </a:cubicBezTo>
                  <a:cubicBezTo>
                    <a:pt x="5289" y="7719"/>
                    <a:pt x="5289" y="7719"/>
                    <a:pt x="5289" y="7719"/>
                  </a:cubicBezTo>
                  <a:cubicBezTo>
                    <a:pt x="5326" y="7787"/>
                    <a:pt x="5326" y="7787"/>
                    <a:pt x="5326" y="7787"/>
                  </a:cubicBezTo>
                  <a:cubicBezTo>
                    <a:pt x="5289" y="7990"/>
                    <a:pt x="5289" y="7990"/>
                    <a:pt x="5289" y="7990"/>
                  </a:cubicBezTo>
                  <a:cubicBezTo>
                    <a:pt x="5326" y="7990"/>
                    <a:pt x="5326" y="7990"/>
                    <a:pt x="5326" y="7990"/>
                  </a:cubicBezTo>
                  <a:cubicBezTo>
                    <a:pt x="5326" y="8058"/>
                    <a:pt x="5326" y="8058"/>
                    <a:pt x="5326" y="8058"/>
                  </a:cubicBezTo>
                  <a:cubicBezTo>
                    <a:pt x="5326" y="8058"/>
                    <a:pt x="5326" y="8058"/>
                    <a:pt x="5326" y="8058"/>
                  </a:cubicBezTo>
                  <a:cubicBezTo>
                    <a:pt x="5326" y="8125"/>
                    <a:pt x="5326" y="8125"/>
                    <a:pt x="5326" y="8125"/>
                  </a:cubicBezTo>
                  <a:cubicBezTo>
                    <a:pt x="5289" y="8125"/>
                    <a:pt x="5289" y="8125"/>
                    <a:pt x="5289" y="8125"/>
                  </a:cubicBezTo>
                  <a:cubicBezTo>
                    <a:pt x="5326" y="8193"/>
                    <a:pt x="5326" y="8193"/>
                    <a:pt x="5326" y="8193"/>
                  </a:cubicBezTo>
                  <a:cubicBezTo>
                    <a:pt x="5326" y="8261"/>
                    <a:pt x="5326" y="8261"/>
                    <a:pt x="5326" y="8261"/>
                  </a:cubicBezTo>
                  <a:cubicBezTo>
                    <a:pt x="5363" y="8329"/>
                    <a:pt x="5363" y="8329"/>
                    <a:pt x="5363" y="8329"/>
                  </a:cubicBezTo>
                  <a:cubicBezTo>
                    <a:pt x="5400" y="8329"/>
                    <a:pt x="5400" y="8329"/>
                    <a:pt x="5400" y="8329"/>
                  </a:cubicBezTo>
                  <a:cubicBezTo>
                    <a:pt x="5400" y="8396"/>
                    <a:pt x="5400" y="8396"/>
                    <a:pt x="5400" y="8396"/>
                  </a:cubicBezTo>
                  <a:cubicBezTo>
                    <a:pt x="5437" y="8329"/>
                    <a:pt x="5437" y="8329"/>
                    <a:pt x="5437" y="8329"/>
                  </a:cubicBezTo>
                  <a:cubicBezTo>
                    <a:pt x="5437" y="8396"/>
                    <a:pt x="5437" y="8396"/>
                    <a:pt x="5437" y="8396"/>
                  </a:cubicBezTo>
                  <a:cubicBezTo>
                    <a:pt x="5474" y="8464"/>
                    <a:pt x="5474" y="8464"/>
                    <a:pt x="5474" y="8464"/>
                  </a:cubicBezTo>
                  <a:cubicBezTo>
                    <a:pt x="5511" y="8532"/>
                    <a:pt x="5511" y="8532"/>
                    <a:pt x="5511" y="8532"/>
                  </a:cubicBezTo>
                  <a:cubicBezTo>
                    <a:pt x="5511" y="8599"/>
                    <a:pt x="5511" y="8599"/>
                    <a:pt x="5511" y="8599"/>
                  </a:cubicBezTo>
                  <a:cubicBezTo>
                    <a:pt x="5548" y="8735"/>
                    <a:pt x="5548" y="8735"/>
                    <a:pt x="5548" y="8735"/>
                  </a:cubicBezTo>
                  <a:cubicBezTo>
                    <a:pt x="5548" y="8803"/>
                    <a:pt x="5548" y="8803"/>
                    <a:pt x="5548" y="8803"/>
                  </a:cubicBezTo>
                  <a:cubicBezTo>
                    <a:pt x="5548" y="8803"/>
                    <a:pt x="5548" y="8803"/>
                    <a:pt x="5548" y="8803"/>
                  </a:cubicBezTo>
                  <a:cubicBezTo>
                    <a:pt x="5548" y="8870"/>
                    <a:pt x="5548" y="8870"/>
                    <a:pt x="5548" y="8870"/>
                  </a:cubicBezTo>
                  <a:cubicBezTo>
                    <a:pt x="5585" y="8938"/>
                    <a:pt x="5585" y="8938"/>
                    <a:pt x="5585" y="8938"/>
                  </a:cubicBezTo>
                  <a:cubicBezTo>
                    <a:pt x="5585" y="9006"/>
                    <a:pt x="5585" y="9006"/>
                    <a:pt x="5585" y="9006"/>
                  </a:cubicBezTo>
                  <a:cubicBezTo>
                    <a:pt x="5622" y="9141"/>
                    <a:pt x="5622" y="9141"/>
                    <a:pt x="5622" y="9141"/>
                  </a:cubicBezTo>
                  <a:cubicBezTo>
                    <a:pt x="5622" y="9209"/>
                    <a:pt x="5622" y="9209"/>
                    <a:pt x="5622" y="9209"/>
                  </a:cubicBezTo>
                  <a:cubicBezTo>
                    <a:pt x="5659" y="9276"/>
                    <a:pt x="5659" y="9276"/>
                    <a:pt x="5659" y="9276"/>
                  </a:cubicBezTo>
                  <a:cubicBezTo>
                    <a:pt x="5659" y="9276"/>
                    <a:pt x="5659" y="9276"/>
                    <a:pt x="5659" y="9276"/>
                  </a:cubicBezTo>
                  <a:cubicBezTo>
                    <a:pt x="5659" y="9344"/>
                    <a:pt x="5659" y="9344"/>
                    <a:pt x="5659" y="9344"/>
                  </a:cubicBezTo>
                  <a:cubicBezTo>
                    <a:pt x="5696" y="9412"/>
                    <a:pt x="5696" y="9412"/>
                    <a:pt x="5696" y="9412"/>
                  </a:cubicBezTo>
                  <a:cubicBezTo>
                    <a:pt x="5696" y="9480"/>
                    <a:pt x="5696" y="9480"/>
                    <a:pt x="5696" y="9480"/>
                  </a:cubicBezTo>
                  <a:cubicBezTo>
                    <a:pt x="5770" y="9615"/>
                    <a:pt x="5770" y="9615"/>
                    <a:pt x="5770" y="9615"/>
                  </a:cubicBezTo>
                  <a:cubicBezTo>
                    <a:pt x="5807" y="9683"/>
                    <a:pt x="5807" y="9683"/>
                    <a:pt x="5807" y="9683"/>
                  </a:cubicBezTo>
                  <a:cubicBezTo>
                    <a:pt x="5844" y="9683"/>
                    <a:pt x="5844" y="9683"/>
                    <a:pt x="5844" y="9683"/>
                  </a:cubicBezTo>
                  <a:cubicBezTo>
                    <a:pt x="5844" y="9750"/>
                    <a:pt x="5844" y="9750"/>
                    <a:pt x="5844" y="9750"/>
                  </a:cubicBezTo>
                  <a:cubicBezTo>
                    <a:pt x="5918" y="9818"/>
                    <a:pt x="5918" y="9818"/>
                    <a:pt x="5918" y="9818"/>
                  </a:cubicBezTo>
                  <a:cubicBezTo>
                    <a:pt x="5918" y="9818"/>
                    <a:pt x="5918" y="9818"/>
                    <a:pt x="5918" y="9818"/>
                  </a:cubicBezTo>
                  <a:cubicBezTo>
                    <a:pt x="5881" y="9818"/>
                    <a:pt x="5881" y="9818"/>
                    <a:pt x="5881" y="9818"/>
                  </a:cubicBezTo>
                  <a:cubicBezTo>
                    <a:pt x="5881" y="9886"/>
                    <a:pt x="5881" y="9886"/>
                    <a:pt x="5881" y="9886"/>
                  </a:cubicBezTo>
                  <a:cubicBezTo>
                    <a:pt x="5881" y="9954"/>
                    <a:pt x="5881" y="9954"/>
                    <a:pt x="5881" y="9954"/>
                  </a:cubicBezTo>
                  <a:cubicBezTo>
                    <a:pt x="5918" y="10089"/>
                    <a:pt x="5918" y="10089"/>
                    <a:pt x="5918" y="10089"/>
                  </a:cubicBezTo>
                  <a:cubicBezTo>
                    <a:pt x="5955" y="10157"/>
                    <a:pt x="5955" y="10157"/>
                    <a:pt x="5955" y="10157"/>
                  </a:cubicBezTo>
                  <a:cubicBezTo>
                    <a:pt x="5955" y="10224"/>
                    <a:pt x="5955" y="10224"/>
                    <a:pt x="5955" y="10224"/>
                  </a:cubicBezTo>
                  <a:cubicBezTo>
                    <a:pt x="5918" y="10292"/>
                    <a:pt x="5918" y="10292"/>
                    <a:pt x="5918" y="10292"/>
                  </a:cubicBezTo>
                  <a:cubicBezTo>
                    <a:pt x="5918" y="10292"/>
                    <a:pt x="5918" y="10292"/>
                    <a:pt x="5918" y="10292"/>
                  </a:cubicBezTo>
                  <a:cubicBezTo>
                    <a:pt x="5881" y="10360"/>
                    <a:pt x="5881" y="10360"/>
                    <a:pt x="5881" y="10360"/>
                  </a:cubicBezTo>
                  <a:cubicBezTo>
                    <a:pt x="5918" y="10360"/>
                    <a:pt x="5918" y="10360"/>
                    <a:pt x="5918" y="10360"/>
                  </a:cubicBezTo>
                  <a:cubicBezTo>
                    <a:pt x="5918" y="10495"/>
                    <a:pt x="5918" y="10495"/>
                    <a:pt x="5918" y="10495"/>
                  </a:cubicBezTo>
                  <a:cubicBezTo>
                    <a:pt x="5881" y="10495"/>
                    <a:pt x="5881" y="10495"/>
                    <a:pt x="5881" y="10495"/>
                  </a:cubicBezTo>
                  <a:cubicBezTo>
                    <a:pt x="5881" y="10563"/>
                    <a:pt x="5881" y="10563"/>
                    <a:pt x="5881" y="10563"/>
                  </a:cubicBezTo>
                  <a:cubicBezTo>
                    <a:pt x="5918" y="10495"/>
                    <a:pt x="5918" y="10495"/>
                    <a:pt x="5918" y="10495"/>
                  </a:cubicBezTo>
                  <a:cubicBezTo>
                    <a:pt x="5918" y="10563"/>
                    <a:pt x="5918" y="10563"/>
                    <a:pt x="5918" y="10563"/>
                  </a:cubicBezTo>
                  <a:cubicBezTo>
                    <a:pt x="5881" y="10563"/>
                    <a:pt x="5881" y="10563"/>
                    <a:pt x="5881" y="10563"/>
                  </a:cubicBezTo>
                  <a:cubicBezTo>
                    <a:pt x="5881" y="10698"/>
                    <a:pt x="5881" y="10698"/>
                    <a:pt x="5881" y="10698"/>
                  </a:cubicBezTo>
                  <a:cubicBezTo>
                    <a:pt x="5844" y="10766"/>
                    <a:pt x="5844" y="10766"/>
                    <a:pt x="5844" y="10766"/>
                  </a:cubicBezTo>
                  <a:cubicBezTo>
                    <a:pt x="5807" y="10698"/>
                    <a:pt x="5807" y="10698"/>
                    <a:pt x="5807" y="10698"/>
                  </a:cubicBezTo>
                  <a:cubicBezTo>
                    <a:pt x="5807" y="10766"/>
                    <a:pt x="5807" y="10766"/>
                    <a:pt x="5807" y="10766"/>
                  </a:cubicBezTo>
                  <a:cubicBezTo>
                    <a:pt x="5844" y="10834"/>
                    <a:pt x="5844" y="10834"/>
                    <a:pt x="5844" y="10834"/>
                  </a:cubicBezTo>
                  <a:cubicBezTo>
                    <a:pt x="5844" y="10834"/>
                    <a:pt x="5844" y="10834"/>
                    <a:pt x="5844" y="10834"/>
                  </a:cubicBezTo>
                  <a:cubicBezTo>
                    <a:pt x="5807" y="10902"/>
                    <a:pt x="5807" y="10902"/>
                    <a:pt x="5807" y="10902"/>
                  </a:cubicBezTo>
                  <a:cubicBezTo>
                    <a:pt x="5770" y="10902"/>
                    <a:pt x="5770" y="10902"/>
                    <a:pt x="5770" y="10902"/>
                  </a:cubicBezTo>
                  <a:cubicBezTo>
                    <a:pt x="5733" y="10902"/>
                    <a:pt x="5733" y="10902"/>
                    <a:pt x="5733" y="10902"/>
                  </a:cubicBezTo>
                  <a:cubicBezTo>
                    <a:pt x="5696" y="10902"/>
                    <a:pt x="5696" y="10902"/>
                    <a:pt x="5696" y="10902"/>
                  </a:cubicBezTo>
                  <a:cubicBezTo>
                    <a:pt x="5733" y="10834"/>
                    <a:pt x="5733" y="10834"/>
                    <a:pt x="5733" y="10834"/>
                  </a:cubicBezTo>
                  <a:cubicBezTo>
                    <a:pt x="5733" y="10834"/>
                    <a:pt x="5733" y="10834"/>
                    <a:pt x="5733" y="10834"/>
                  </a:cubicBezTo>
                  <a:cubicBezTo>
                    <a:pt x="5696" y="10834"/>
                    <a:pt x="5696" y="10834"/>
                    <a:pt x="5696" y="10834"/>
                  </a:cubicBezTo>
                  <a:cubicBezTo>
                    <a:pt x="5696" y="10834"/>
                    <a:pt x="5696" y="10834"/>
                    <a:pt x="5696" y="10834"/>
                  </a:cubicBezTo>
                  <a:cubicBezTo>
                    <a:pt x="5696" y="10834"/>
                    <a:pt x="5696" y="10834"/>
                    <a:pt x="5696" y="10834"/>
                  </a:cubicBezTo>
                  <a:cubicBezTo>
                    <a:pt x="5622" y="10766"/>
                    <a:pt x="5622" y="10766"/>
                    <a:pt x="5622" y="10766"/>
                  </a:cubicBezTo>
                  <a:cubicBezTo>
                    <a:pt x="5585" y="10834"/>
                    <a:pt x="5585" y="10834"/>
                    <a:pt x="5585" y="10834"/>
                  </a:cubicBezTo>
                  <a:cubicBezTo>
                    <a:pt x="5511" y="10834"/>
                    <a:pt x="5511" y="10834"/>
                    <a:pt x="5511" y="10834"/>
                  </a:cubicBezTo>
                  <a:cubicBezTo>
                    <a:pt x="5437" y="10834"/>
                    <a:pt x="5437" y="10834"/>
                    <a:pt x="5437" y="10834"/>
                  </a:cubicBezTo>
                  <a:cubicBezTo>
                    <a:pt x="5437" y="10902"/>
                    <a:pt x="5437" y="10902"/>
                    <a:pt x="5437" y="10902"/>
                  </a:cubicBezTo>
                  <a:cubicBezTo>
                    <a:pt x="5437" y="10902"/>
                    <a:pt x="5437" y="10902"/>
                    <a:pt x="5437" y="10902"/>
                  </a:cubicBezTo>
                  <a:cubicBezTo>
                    <a:pt x="5474" y="10902"/>
                    <a:pt x="5474" y="10902"/>
                    <a:pt x="5474" y="10902"/>
                  </a:cubicBezTo>
                  <a:cubicBezTo>
                    <a:pt x="5474" y="10902"/>
                    <a:pt x="5474" y="10902"/>
                    <a:pt x="5474" y="10902"/>
                  </a:cubicBezTo>
                  <a:cubicBezTo>
                    <a:pt x="5511" y="10834"/>
                    <a:pt x="5511" y="10834"/>
                    <a:pt x="5511" y="10834"/>
                  </a:cubicBezTo>
                  <a:cubicBezTo>
                    <a:pt x="5548" y="10902"/>
                    <a:pt x="5548" y="10902"/>
                    <a:pt x="5548" y="10902"/>
                  </a:cubicBezTo>
                  <a:cubicBezTo>
                    <a:pt x="5585" y="10969"/>
                    <a:pt x="5585" y="10969"/>
                    <a:pt x="5585" y="10969"/>
                  </a:cubicBezTo>
                  <a:cubicBezTo>
                    <a:pt x="5696" y="11037"/>
                    <a:pt x="5696" y="11037"/>
                    <a:pt x="5696" y="11037"/>
                  </a:cubicBezTo>
                  <a:cubicBezTo>
                    <a:pt x="5770" y="11037"/>
                    <a:pt x="5770" y="11037"/>
                    <a:pt x="5770" y="11037"/>
                  </a:cubicBezTo>
                  <a:cubicBezTo>
                    <a:pt x="5807" y="11037"/>
                    <a:pt x="5807" y="11037"/>
                    <a:pt x="5807" y="11037"/>
                  </a:cubicBezTo>
                  <a:cubicBezTo>
                    <a:pt x="5881" y="11037"/>
                    <a:pt x="5881" y="11037"/>
                    <a:pt x="5881" y="11037"/>
                  </a:cubicBezTo>
                  <a:cubicBezTo>
                    <a:pt x="5881" y="11037"/>
                    <a:pt x="5881" y="11037"/>
                    <a:pt x="5881" y="11037"/>
                  </a:cubicBezTo>
                  <a:cubicBezTo>
                    <a:pt x="5955" y="11105"/>
                    <a:pt x="5955" y="11105"/>
                    <a:pt x="5955" y="11105"/>
                  </a:cubicBezTo>
                  <a:cubicBezTo>
                    <a:pt x="5992" y="11037"/>
                    <a:pt x="5992" y="11037"/>
                    <a:pt x="5992" y="11037"/>
                  </a:cubicBezTo>
                  <a:cubicBezTo>
                    <a:pt x="5992" y="10969"/>
                    <a:pt x="5992" y="10969"/>
                    <a:pt x="5992" y="10969"/>
                  </a:cubicBezTo>
                  <a:cubicBezTo>
                    <a:pt x="5992" y="10969"/>
                    <a:pt x="5992" y="10969"/>
                    <a:pt x="5992" y="10969"/>
                  </a:cubicBezTo>
                  <a:cubicBezTo>
                    <a:pt x="5992" y="10902"/>
                    <a:pt x="5992" y="10902"/>
                    <a:pt x="5992" y="10902"/>
                  </a:cubicBezTo>
                  <a:cubicBezTo>
                    <a:pt x="5992" y="10834"/>
                    <a:pt x="5992" y="10834"/>
                    <a:pt x="5992" y="10834"/>
                  </a:cubicBezTo>
                  <a:cubicBezTo>
                    <a:pt x="6029" y="10766"/>
                    <a:pt x="6029" y="10766"/>
                    <a:pt x="6029" y="10766"/>
                  </a:cubicBezTo>
                  <a:cubicBezTo>
                    <a:pt x="6029" y="10766"/>
                    <a:pt x="6029" y="10766"/>
                    <a:pt x="6029" y="10766"/>
                  </a:cubicBezTo>
                  <a:cubicBezTo>
                    <a:pt x="6066" y="10698"/>
                    <a:pt x="6066" y="10698"/>
                    <a:pt x="6066" y="10698"/>
                  </a:cubicBezTo>
                  <a:cubicBezTo>
                    <a:pt x="6066" y="10631"/>
                    <a:pt x="6066" y="10631"/>
                    <a:pt x="6066" y="10631"/>
                  </a:cubicBezTo>
                  <a:cubicBezTo>
                    <a:pt x="6103" y="10495"/>
                    <a:pt x="6103" y="10495"/>
                    <a:pt x="6103" y="10495"/>
                  </a:cubicBezTo>
                  <a:cubicBezTo>
                    <a:pt x="6066" y="10428"/>
                    <a:pt x="6066" y="10428"/>
                    <a:pt x="6066" y="10428"/>
                  </a:cubicBezTo>
                  <a:cubicBezTo>
                    <a:pt x="6103" y="10360"/>
                    <a:pt x="6103" y="10360"/>
                    <a:pt x="6103" y="10360"/>
                  </a:cubicBezTo>
                  <a:cubicBezTo>
                    <a:pt x="6140" y="10157"/>
                    <a:pt x="6140" y="10157"/>
                    <a:pt x="6140" y="10157"/>
                  </a:cubicBezTo>
                  <a:cubicBezTo>
                    <a:pt x="6140" y="10157"/>
                    <a:pt x="6140" y="10157"/>
                    <a:pt x="6140" y="10157"/>
                  </a:cubicBezTo>
                  <a:cubicBezTo>
                    <a:pt x="6103" y="9954"/>
                    <a:pt x="6103" y="9954"/>
                    <a:pt x="6103" y="9954"/>
                  </a:cubicBezTo>
                  <a:cubicBezTo>
                    <a:pt x="6029" y="9886"/>
                    <a:pt x="6029" y="9886"/>
                    <a:pt x="6029" y="9886"/>
                  </a:cubicBezTo>
                  <a:cubicBezTo>
                    <a:pt x="6029" y="9818"/>
                    <a:pt x="6029" y="9818"/>
                    <a:pt x="6029" y="9818"/>
                  </a:cubicBezTo>
                  <a:cubicBezTo>
                    <a:pt x="5992" y="9683"/>
                    <a:pt x="5992" y="9683"/>
                    <a:pt x="5992" y="9683"/>
                  </a:cubicBezTo>
                  <a:cubicBezTo>
                    <a:pt x="6066" y="9615"/>
                    <a:pt x="6066" y="9615"/>
                    <a:pt x="6066" y="9615"/>
                  </a:cubicBezTo>
                  <a:cubicBezTo>
                    <a:pt x="6066" y="9547"/>
                    <a:pt x="6066" y="9547"/>
                    <a:pt x="6066" y="9547"/>
                  </a:cubicBezTo>
                  <a:cubicBezTo>
                    <a:pt x="6140" y="9547"/>
                    <a:pt x="6140" y="9547"/>
                    <a:pt x="6140" y="9547"/>
                  </a:cubicBezTo>
                  <a:cubicBezTo>
                    <a:pt x="6177" y="9412"/>
                    <a:pt x="6177" y="9412"/>
                    <a:pt x="6177" y="9412"/>
                  </a:cubicBezTo>
                  <a:cubicBezTo>
                    <a:pt x="6251" y="9412"/>
                    <a:pt x="6251" y="9412"/>
                    <a:pt x="6251" y="9412"/>
                  </a:cubicBezTo>
                  <a:cubicBezTo>
                    <a:pt x="6288" y="9480"/>
                    <a:pt x="6288" y="9480"/>
                    <a:pt x="6288" y="9480"/>
                  </a:cubicBezTo>
                  <a:cubicBezTo>
                    <a:pt x="6288" y="9547"/>
                    <a:pt x="6288" y="9547"/>
                    <a:pt x="6288" y="9547"/>
                  </a:cubicBezTo>
                  <a:cubicBezTo>
                    <a:pt x="6325" y="9615"/>
                    <a:pt x="6325" y="9615"/>
                    <a:pt x="6325" y="9615"/>
                  </a:cubicBezTo>
                  <a:cubicBezTo>
                    <a:pt x="6362" y="9683"/>
                    <a:pt x="6362" y="9683"/>
                    <a:pt x="6362" y="9683"/>
                  </a:cubicBezTo>
                  <a:cubicBezTo>
                    <a:pt x="6362" y="9683"/>
                    <a:pt x="6362" y="9683"/>
                    <a:pt x="6362" y="9683"/>
                  </a:cubicBezTo>
                  <a:cubicBezTo>
                    <a:pt x="6399" y="9750"/>
                    <a:pt x="6399" y="9750"/>
                    <a:pt x="6399" y="9750"/>
                  </a:cubicBezTo>
                  <a:cubicBezTo>
                    <a:pt x="6399" y="9818"/>
                    <a:pt x="6399" y="9818"/>
                    <a:pt x="6399" y="9818"/>
                  </a:cubicBezTo>
                  <a:cubicBezTo>
                    <a:pt x="6436" y="9818"/>
                    <a:pt x="6436" y="9818"/>
                    <a:pt x="6436" y="9818"/>
                  </a:cubicBezTo>
                  <a:cubicBezTo>
                    <a:pt x="6436" y="9886"/>
                    <a:pt x="6436" y="9886"/>
                    <a:pt x="6436" y="9886"/>
                  </a:cubicBezTo>
                  <a:cubicBezTo>
                    <a:pt x="6473" y="9954"/>
                    <a:pt x="6473" y="9954"/>
                    <a:pt x="6473" y="9954"/>
                  </a:cubicBezTo>
                  <a:cubicBezTo>
                    <a:pt x="6473" y="10021"/>
                    <a:pt x="6473" y="10021"/>
                    <a:pt x="6473" y="10021"/>
                  </a:cubicBezTo>
                  <a:cubicBezTo>
                    <a:pt x="6473" y="10089"/>
                    <a:pt x="6473" y="10089"/>
                    <a:pt x="6473" y="10089"/>
                  </a:cubicBezTo>
                  <a:cubicBezTo>
                    <a:pt x="6473" y="10089"/>
                    <a:pt x="6473" y="10089"/>
                    <a:pt x="6473" y="10089"/>
                  </a:cubicBezTo>
                  <a:cubicBezTo>
                    <a:pt x="6547" y="10157"/>
                    <a:pt x="6547" y="10157"/>
                    <a:pt x="6547" y="10157"/>
                  </a:cubicBezTo>
                  <a:cubicBezTo>
                    <a:pt x="6584" y="10157"/>
                    <a:pt x="6584" y="10157"/>
                    <a:pt x="6584" y="10157"/>
                  </a:cubicBezTo>
                  <a:cubicBezTo>
                    <a:pt x="6621" y="10157"/>
                    <a:pt x="6621" y="10157"/>
                    <a:pt x="6621" y="10157"/>
                  </a:cubicBezTo>
                  <a:cubicBezTo>
                    <a:pt x="6658" y="10157"/>
                    <a:pt x="6658" y="10157"/>
                    <a:pt x="6658" y="10157"/>
                  </a:cubicBezTo>
                  <a:cubicBezTo>
                    <a:pt x="6695" y="10157"/>
                    <a:pt x="6695" y="10157"/>
                    <a:pt x="6695" y="10157"/>
                  </a:cubicBezTo>
                  <a:cubicBezTo>
                    <a:pt x="6695" y="10089"/>
                    <a:pt x="6695" y="10089"/>
                    <a:pt x="6695" y="10089"/>
                  </a:cubicBezTo>
                  <a:cubicBezTo>
                    <a:pt x="6732" y="10089"/>
                    <a:pt x="6732" y="10089"/>
                    <a:pt x="6732" y="10089"/>
                  </a:cubicBezTo>
                  <a:cubicBezTo>
                    <a:pt x="6695" y="10089"/>
                    <a:pt x="6695" y="10089"/>
                    <a:pt x="6695" y="10089"/>
                  </a:cubicBezTo>
                  <a:cubicBezTo>
                    <a:pt x="6658" y="10089"/>
                    <a:pt x="6658" y="10089"/>
                    <a:pt x="6658" y="10089"/>
                  </a:cubicBezTo>
                  <a:cubicBezTo>
                    <a:pt x="6658" y="10021"/>
                    <a:pt x="6658" y="10021"/>
                    <a:pt x="6658" y="10021"/>
                  </a:cubicBezTo>
                  <a:cubicBezTo>
                    <a:pt x="6621" y="10089"/>
                    <a:pt x="6621" y="10089"/>
                    <a:pt x="6621" y="10089"/>
                  </a:cubicBezTo>
                  <a:cubicBezTo>
                    <a:pt x="6584" y="10089"/>
                    <a:pt x="6584" y="10089"/>
                    <a:pt x="6584" y="10089"/>
                  </a:cubicBezTo>
                  <a:cubicBezTo>
                    <a:pt x="6547" y="10089"/>
                    <a:pt x="6547" y="10089"/>
                    <a:pt x="6547" y="10089"/>
                  </a:cubicBezTo>
                  <a:cubicBezTo>
                    <a:pt x="6510" y="10089"/>
                    <a:pt x="6510" y="10089"/>
                    <a:pt x="6510" y="10089"/>
                  </a:cubicBezTo>
                  <a:cubicBezTo>
                    <a:pt x="6510" y="10021"/>
                    <a:pt x="6510" y="10021"/>
                    <a:pt x="6510" y="10021"/>
                  </a:cubicBezTo>
                  <a:cubicBezTo>
                    <a:pt x="6510" y="9954"/>
                    <a:pt x="6510" y="9954"/>
                    <a:pt x="6510" y="9954"/>
                  </a:cubicBezTo>
                  <a:cubicBezTo>
                    <a:pt x="6510" y="9954"/>
                    <a:pt x="6510" y="9954"/>
                    <a:pt x="6510" y="9954"/>
                  </a:cubicBezTo>
                  <a:cubicBezTo>
                    <a:pt x="6473" y="9886"/>
                    <a:pt x="6473" y="9886"/>
                    <a:pt x="6473" y="9886"/>
                  </a:cubicBezTo>
                  <a:cubicBezTo>
                    <a:pt x="6473" y="9818"/>
                    <a:pt x="6473" y="9818"/>
                    <a:pt x="6473" y="9818"/>
                  </a:cubicBezTo>
                  <a:cubicBezTo>
                    <a:pt x="6510" y="9750"/>
                    <a:pt x="6510" y="9750"/>
                    <a:pt x="6510" y="9750"/>
                  </a:cubicBezTo>
                  <a:cubicBezTo>
                    <a:pt x="6547" y="9750"/>
                    <a:pt x="6547" y="9750"/>
                    <a:pt x="6547" y="9750"/>
                  </a:cubicBezTo>
                  <a:cubicBezTo>
                    <a:pt x="6510" y="9683"/>
                    <a:pt x="6510" y="9683"/>
                    <a:pt x="6510" y="9683"/>
                  </a:cubicBezTo>
                  <a:cubicBezTo>
                    <a:pt x="6510" y="9683"/>
                    <a:pt x="6510" y="9683"/>
                    <a:pt x="6510" y="9683"/>
                  </a:cubicBezTo>
                  <a:cubicBezTo>
                    <a:pt x="6510" y="9683"/>
                    <a:pt x="6510" y="9683"/>
                    <a:pt x="6510" y="9683"/>
                  </a:cubicBezTo>
                  <a:cubicBezTo>
                    <a:pt x="6473" y="9615"/>
                    <a:pt x="6473" y="9615"/>
                    <a:pt x="6473" y="9615"/>
                  </a:cubicBezTo>
                  <a:cubicBezTo>
                    <a:pt x="6436" y="9547"/>
                    <a:pt x="6436" y="9547"/>
                    <a:pt x="6436" y="9547"/>
                  </a:cubicBezTo>
                  <a:cubicBezTo>
                    <a:pt x="6436" y="9547"/>
                    <a:pt x="6436" y="9547"/>
                    <a:pt x="6436" y="9547"/>
                  </a:cubicBezTo>
                  <a:cubicBezTo>
                    <a:pt x="6399" y="9412"/>
                    <a:pt x="6399" y="9412"/>
                    <a:pt x="6399" y="9412"/>
                  </a:cubicBezTo>
                  <a:cubicBezTo>
                    <a:pt x="6325" y="9412"/>
                    <a:pt x="6325" y="9412"/>
                    <a:pt x="6325" y="9412"/>
                  </a:cubicBezTo>
                  <a:cubicBezTo>
                    <a:pt x="6251" y="9412"/>
                    <a:pt x="6251" y="9412"/>
                    <a:pt x="6251" y="9412"/>
                  </a:cubicBezTo>
                  <a:cubicBezTo>
                    <a:pt x="6251" y="9344"/>
                    <a:pt x="6251" y="9344"/>
                    <a:pt x="6251" y="9344"/>
                  </a:cubicBezTo>
                  <a:cubicBezTo>
                    <a:pt x="6214" y="9344"/>
                    <a:pt x="6214" y="9344"/>
                    <a:pt x="6214" y="9344"/>
                  </a:cubicBezTo>
                  <a:cubicBezTo>
                    <a:pt x="6140" y="9276"/>
                    <a:pt x="6140" y="9276"/>
                    <a:pt x="6140" y="9276"/>
                  </a:cubicBezTo>
                  <a:cubicBezTo>
                    <a:pt x="6103" y="9276"/>
                    <a:pt x="6103" y="9276"/>
                    <a:pt x="6103" y="9276"/>
                  </a:cubicBezTo>
                  <a:cubicBezTo>
                    <a:pt x="6066" y="9276"/>
                    <a:pt x="6066" y="9276"/>
                    <a:pt x="6066" y="9276"/>
                  </a:cubicBezTo>
                  <a:cubicBezTo>
                    <a:pt x="6029" y="9344"/>
                    <a:pt x="6029" y="9344"/>
                    <a:pt x="6029" y="9344"/>
                  </a:cubicBezTo>
                  <a:cubicBezTo>
                    <a:pt x="6029" y="9412"/>
                    <a:pt x="6029" y="9412"/>
                    <a:pt x="6029" y="9412"/>
                  </a:cubicBezTo>
                  <a:cubicBezTo>
                    <a:pt x="5992" y="9480"/>
                    <a:pt x="5992" y="9480"/>
                    <a:pt x="5992" y="9480"/>
                  </a:cubicBezTo>
                  <a:cubicBezTo>
                    <a:pt x="5955" y="9412"/>
                    <a:pt x="5955" y="9412"/>
                    <a:pt x="5955" y="9412"/>
                  </a:cubicBezTo>
                  <a:cubicBezTo>
                    <a:pt x="5881" y="9480"/>
                    <a:pt x="5881" y="9480"/>
                    <a:pt x="5881" y="9480"/>
                  </a:cubicBezTo>
                  <a:cubicBezTo>
                    <a:pt x="5844" y="9480"/>
                    <a:pt x="5844" y="9480"/>
                    <a:pt x="5844" y="9480"/>
                  </a:cubicBezTo>
                  <a:cubicBezTo>
                    <a:pt x="5844" y="9412"/>
                    <a:pt x="5844" y="9412"/>
                    <a:pt x="5844" y="9412"/>
                  </a:cubicBezTo>
                  <a:cubicBezTo>
                    <a:pt x="5844" y="9344"/>
                    <a:pt x="5844" y="9344"/>
                    <a:pt x="5844" y="9344"/>
                  </a:cubicBezTo>
                  <a:cubicBezTo>
                    <a:pt x="5844" y="9276"/>
                    <a:pt x="5844" y="9276"/>
                    <a:pt x="5844" y="9276"/>
                  </a:cubicBezTo>
                  <a:cubicBezTo>
                    <a:pt x="5770" y="9209"/>
                    <a:pt x="5770" y="9209"/>
                    <a:pt x="5770" y="9209"/>
                  </a:cubicBezTo>
                  <a:cubicBezTo>
                    <a:pt x="5770" y="9141"/>
                    <a:pt x="5770" y="9141"/>
                    <a:pt x="5770" y="9141"/>
                  </a:cubicBezTo>
                  <a:cubicBezTo>
                    <a:pt x="5770" y="9006"/>
                    <a:pt x="5770" y="9006"/>
                    <a:pt x="5770" y="9006"/>
                  </a:cubicBezTo>
                  <a:cubicBezTo>
                    <a:pt x="5733" y="8870"/>
                    <a:pt x="5733" y="8870"/>
                    <a:pt x="5733" y="8870"/>
                  </a:cubicBezTo>
                  <a:cubicBezTo>
                    <a:pt x="5733" y="8803"/>
                    <a:pt x="5733" y="8803"/>
                    <a:pt x="5733" y="8803"/>
                  </a:cubicBezTo>
                  <a:cubicBezTo>
                    <a:pt x="5733" y="8667"/>
                    <a:pt x="5733" y="8667"/>
                    <a:pt x="5733" y="8667"/>
                  </a:cubicBezTo>
                  <a:cubicBezTo>
                    <a:pt x="5696" y="8532"/>
                    <a:pt x="5696" y="8532"/>
                    <a:pt x="5696" y="8532"/>
                  </a:cubicBezTo>
                  <a:cubicBezTo>
                    <a:pt x="5659" y="8464"/>
                    <a:pt x="5659" y="8464"/>
                    <a:pt x="5659" y="8464"/>
                  </a:cubicBezTo>
                  <a:cubicBezTo>
                    <a:pt x="5622" y="8464"/>
                    <a:pt x="5622" y="8464"/>
                    <a:pt x="5622" y="8464"/>
                  </a:cubicBezTo>
                  <a:cubicBezTo>
                    <a:pt x="5622" y="8396"/>
                    <a:pt x="5622" y="8396"/>
                    <a:pt x="5622" y="8396"/>
                  </a:cubicBezTo>
                  <a:cubicBezTo>
                    <a:pt x="5548" y="8329"/>
                    <a:pt x="5548" y="8329"/>
                    <a:pt x="5548" y="8329"/>
                  </a:cubicBezTo>
                  <a:cubicBezTo>
                    <a:pt x="5474" y="8261"/>
                    <a:pt x="5474" y="8261"/>
                    <a:pt x="5474" y="8261"/>
                  </a:cubicBezTo>
                  <a:cubicBezTo>
                    <a:pt x="5474" y="8193"/>
                    <a:pt x="5474" y="8193"/>
                    <a:pt x="5474" y="8193"/>
                  </a:cubicBezTo>
                  <a:cubicBezTo>
                    <a:pt x="5511" y="8058"/>
                    <a:pt x="5511" y="8058"/>
                    <a:pt x="5511" y="8058"/>
                  </a:cubicBezTo>
                  <a:cubicBezTo>
                    <a:pt x="5474" y="7990"/>
                    <a:pt x="5474" y="7990"/>
                    <a:pt x="5474" y="7990"/>
                  </a:cubicBezTo>
                  <a:cubicBezTo>
                    <a:pt x="5474" y="7922"/>
                    <a:pt x="5474" y="7922"/>
                    <a:pt x="5474" y="7922"/>
                  </a:cubicBezTo>
                  <a:cubicBezTo>
                    <a:pt x="5474" y="7922"/>
                    <a:pt x="5474" y="7922"/>
                    <a:pt x="5474" y="7922"/>
                  </a:cubicBezTo>
                  <a:cubicBezTo>
                    <a:pt x="5511" y="7855"/>
                    <a:pt x="5511" y="7855"/>
                    <a:pt x="5511" y="7855"/>
                  </a:cubicBezTo>
                  <a:cubicBezTo>
                    <a:pt x="5548" y="7719"/>
                    <a:pt x="5548" y="7719"/>
                    <a:pt x="5548" y="7719"/>
                  </a:cubicBezTo>
                  <a:cubicBezTo>
                    <a:pt x="5585" y="7651"/>
                    <a:pt x="5585" y="7651"/>
                    <a:pt x="5585" y="7651"/>
                  </a:cubicBezTo>
                  <a:cubicBezTo>
                    <a:pt x="5548" y="7516"/>
                    <a:pt x="5548" y="7516"/>
                    <a:pt x="5548" y="7516"/>
                  </a:cubicBezTo>
                  <a:cubicBezTo>
                    <a:pt x="5474" y="7245"/>
                    <a:pt x="5474" y="7245"/>
                    <a:pt x="5474" y="7245"/>
                  </a:cubicBezTo>
                  <a:cubicBezTo>
                    <a:pt x="5511" y="7245"/>
                    <a:pt x="5511" y="7245"/>
                    <a:pt x="5511" y="7245"/>
                  </a:cubicBezTo>
                  <a:cubicBezTo>
                    <a:pt x="5548" y="7313"/>
                    <a:pt x="5548" y="7313"/>
                    <a:pt x="5548" y="7313"/>
                  </a:cubicBezTo>
                  <a:cubicBezTo>
                    <a:pt x="5548" y="7381"/>
                    <a:pt x="5548" y="7381"/>
                    <a:pt x="5548" y="7381"/>
                  </a:cubicBezTo>
                  <a:cubicBezTo>
                    <a:pt x="5585" y="7381"/>
                    <a:pt x="5585" y="7381"/>
                    <a:pt x="5585" y="7381"/>
                  </a:cubicBezTo>
                  <a:cubicBezTo>
                    <a:pt x="5585" y="7381"/>
                    <a:pt x="5585" y="7381"/>
                    <a:pt x="5585" y="7381"/>
                  </a:cubicBezTo>
                  <a:cubicBezTo>
                    <a:pt x="5585" y="7516"/>
                    <a:pt x="5585" y="7516"/>
                    <a:pt x="5585" y="7516"/>
                  </a:cubicBezTo>
                  <a:cubicBezTo>
                    <a:pt x="5622" y="7584"/>
                    <a:pt x="5622" y="7584"/>
                    <a:pt x="5622" y="7584"/>
                  </a:cubicBezTo>
                  <a:cubicBezTo>
                    <a:pt x="5622" y="7651"/>
                    <a:pt x="5622" y="7651"/>
                    <a:pt x="5622" y="7651"/>
                  </a:cubicBezTo>
                  <a:cubicBezTo>
                    <a:pt x="5659" y="7719"/>
                    <a:pt x="5659" y="7719"/>
                    <a:pt x="5659" y="7719"/>
                  </a:cubicBezTo>
                  <a:cubicBezTo>
                    <a:pt x="5659" y="7787"/>
                    <a:pt x="5659" y="7787"/>
                    <a:pt x="5659" y="7787"/>
                  </a:cubicBezTo>
                  <a:cubicBezTo>
                    <a:pt x="5659" y="7855"/>
                    <a:pt x="5659" y="7855"/>
                    <a:pt x="5659" y="7855"/>
                  </a:cubicBezTo>
                  <a:cubicBezTo>
                    <a:pt x="5696" y="7922"/>
                    <a:pt x="5696" y="7922"/>
                    <a:pt x="5696" y="7922"/>
                  </a:cubicBezTo>
                  <a:cubicBezTo>
                    <a:pt x="5696" y="7990"/>
                    <a:pt x="5696" y="7990"/>
                    <a:pt x="5696" y="7990"/>
                  </a:cubicBezTo>
                  <a:cubicBezTo>
                    <a:pt x="5733" y="8058"/>
                    <a:pt x="5733" y="8058"/>
                    <a:pt x="5733" y="8058"/>
                  </a:cubicBezTo>
                  <a:cubicBezTo>
                    <a:pt x="5733" y="8058"/>
                    <a:pt x="5733" y="8058"/>
                    <a:pt x="5733" y="8058"/>
                  </a:cubicBezTo>
                  <a:cubicBezTo>
                    <a:pt x="5696" y="8125"/>
                    <a:pt x="5696" y="8125"/>
                    <a:pt x="5696" y="8125"/>
                  </a:cubicBezTo>
                  <a:cubicBezTo>
                    <a:pt x="5733" y="8125"/>
                    <a:pt x="5733" y="8125"/>
                    <a:pt x="5733" y="8125"/>
                  </a:cubicBezTo>
                  <a:cubicBezTo>
                    <a:pt x="5770" y="8125"/>
                    <a:pt x="5770" y="8125"/>
                    <a:pt x="5770" y="8125"/>
                  </a:cubicBezTo>
                  <a:cubicBezTo>
                    <a:pt x="5807" y="8193"/>
                    <a:pt x="5807" y="8193"/>
                    <a:pt x="5807" y="8193"/>
                  </a:cubicBezTo>
                  <a:cubicBezTo>
                    <a:pt x="5881" y="8193"/>
                    <a:pt x="5881" y="8193"/>
                    <a:pt x="5881" y="8193"/>
                  </a:cubicBezTo>
                  <a:cubicBezTo>
                    <a:pt x="5918" y="8125"/>
                    <a:pt x="5918" y="8125"/>
                    <a:pt x="5918" y="8125"/>
                  </a:cubicBezTo>
                  <a:cubicBezTo>
                    <a:pt x="5918" y="8193"/>
                    <a:pt x="5918" y="8193"/>
                    <a:pt x="5918" y="8193"/>
                  </a:cubicBezTo>
                  <a:cubicBezTo>
                    <a:pt x="5955" y="8261"/>
                    <a:pt x="5955" y="8261"/>
                    <a:pt x="5955" y="8261"/>
                  </a:cubicBezTo>
                  <a:cubicBezTo>
                    <a:pt x="5955" y="8193"/>
                    <a:pt x="5955" y="8193"/>
                    <a:pt x="5955" y="8193"/>
                  </a:cubicBezTo>
                  <a:cubicBezTo>
                    <a:pt x="5992" y="8193"/>
                    <a:pt x="5992" y="8193"/>
                    <a:pt x="5992" y="8193"/>
                  </a:cubicBezTo>
                  <a:cubicBezTo>
                    <a:pt x="6029" y="8125"/>
                    <a:pt x="6029" y="8125"/>
                    <a:pt x="6029" y="8125"/>
                  </a:cubicBezTo>
                  <a:cubicBezTo>
                    <a:pt x="6066" y="8125"/>
                    <a:pt x="6066" y="8125"/>
                    <a:pt x="6066" y="8125"/>
                  </a:cubicBezTo>
                  <a:cubicBezTo>
                    <a:pt x="6103" y="8261"/>
                    <a:pt x="6103" y="8261"/>
                    <a:pt x="6103" y="8261"/>
                  </a:cubicBezTo>
                  <a:cubicBezTo>
                    <a:pt x="6140" y="8261"/>
                    <a:pt x="6140" y="8261"/>
                    <a:pt x="6140" y="8261"/>
                  </a:cubicBezTo>
                  <a:cubicBezTo>
                    <a:pt x="6177" y="8261"/>
                    <a:pt x="6177" y="8261"/>
                    <a:pt x="6177" y="8261"/>
                  </a:cubicBezTo>
                  <a:cubicBezTo>
                    <a:pt x="6251" y="8261"/>
                    <a:pt x="6251" y="8261"/>
                    <a:pt x="6251" y="8261"/>
                  </a:cubicBezTo>
                  <a:cubicBezTo>
                    <a:pt x="6288" y="8193"/>
                    <a:pt x="6288" y="8193"/>
                    <a:pt x="6288" y="8193"/>
                  </a:cubicBezTo>
                  <a:cubicBezTo>
                    <a:pt x="6251" y="8261"/>
                    <a:pt x="6251" y="8261"/>
                    <a:pt x="6251" y="8261"/>
                  </a:cubicBezTo>
                  <a:cubicBezTo>
                    <a:pt x="6177" y="8261"/>
                    <a:pt x="6177" y="8261"/>
                    <a:pt x="6177" y="8261"/>
                  </a:cubicBezTo>
                  <a:cubicBezTo>
                    <a:pt x="6177" y="8193"/>
                    <a:pt x="6177" y="8193"/>
                    <a:pt x="6177" y="8193"/>
                  </a:cubicBezTo>
                  <a:cubicBezTo>
                    <a:pt x="6140" y="8193"/>
                    <a:pt x="6140" y="8193"/>
                    <a:pt x="6140" y="8193"/>
                  </a:cubicBezTo>
                  <a:cubicBezTo>
                    <a:pt x="6140" y="8125"/>
                    <a:pt x="6140" y="8125"/>
                    <a:pt x="6140" y="8125"/>
                  </a:cubicBezTo>
                  <a:cubicBezTo>
                    <a:pt x="6066" y="8125"/>
                    <a:pt x="6066" y="8125"/>
                    <a:pt x="6066" y="8125"/>
                  </a:cubicBezTo>
                  <a:cubicBezTo>
                    <a:pt x="6066" y="8058"/>
                    <a:pt x="6066" y="8058"/>
                    <a:pt x="6066" y="8058"/>
                  </a:cubicBezTo>
                  <a:cubicBezTo>
                    <a:pt x="6066" y="8058"/>
                    <a:pt x="6066" y="8058"/>
                    <a:pt x="6066" y="8058"/>
                  </a:cubicBezTo>
                  <a:cubicBezTo>
                    <a:pt x="6029" y="8058"/>
                    <a:pt x="6029" y="8058"/>
                    <a:pt x="6029" y="8058"/>
                  </a:cubicBezTo>
                  <a:cubicBezTo>
                    <a:pt x="5955" y="8058"/>
                    <a:pt x="5955" y="8058"/>
                    <a:pt x="5955" y="8058"/>
                  </a:cubicBezTo>
                  <a:cubicBezTo>
                    <a:pt x="5918" y="8058"/>
                    <a:pt x="5918" y="8058"/>
                    <a:pt x="5918" y="8058"/>
                  </a:cubicBezTo>
                  <a:cubicBezTo>
                    <a:pt x="5881" y="8058"/>
                    <a:pt x="5881" y="8058"/>
                    <a:pt x="5881" y="8058"/>
                  </a:cubicBezTo>
                  <a:cubicBezTo>
                    <a:pt x="5807" y="7922"/>
                    <a:pt x="5807" y="7922"/>
                    <a:pt x="5807" y="7922"/>
                  </a:cubicBezTo>
                  <a:cubicBezTo>
                    <a:pt x="5807" y="7855"/>
                    <a:pt x="5807" y="7855"/>
                    <a:pt x="5807" y="7855"/>
                  </a:cubicBezTo>
                  <a:cubicBezTo>
                    <a:pt x="5770" y="7855"/>
                    <a:pt x="5770" y="7855"/>
                    <a:pt x="5770" y="7855"/>
                  </a:cubicBezTo>
                  <a:cubicBezTo>
                    <a:pt x="5733" y="7719"/>
                    <a:pt x="5733" y="7719"/>
                    <a:pt x="5733" y="7719"/>
                  </a:cubicBezTo>
                  <a:cubicBezTo>
                    <a:pt x="5770" y="7719"/>
                    <a:pt x="5770" y="7719"/>
                    <a:pt x="5770" y="7719"/>
                  </a:cubicBezTo>
                  <a:cubicBezTo>
                    <a:pt x="5770" y="7719"/>
                    <a:pt x="5770" y="7719"/>
                    <a:pt x="5770" y="7719"/>
                  </a:cubicBezTo>
                  <a:cubicBezTo>
                    <a:pt x="5807" y="7651"/>
                    <a:pt x="5807" y="7651"/>
                    <a:pt x="5807" y="7651"/>
                  </a:cubicBezTo>
                  <a:cubicBezTo>
                    <a:pt x="5844" y="7651"/>
                    <a:pt x="5844" y="7651"/>
                    <a:pt x="5844" y="7651"/>
                  </a:cubicBezTo>
                  <a:cubicBezTo>
                    <a:pt x="5881" y="7719"/>
                    <a:pt x="5881" y="7719"/>
                    <a:pt x="5881" y="7719"/>
                  </a:cubicBezTo>
                  <a:cubicBezTo>
                    <a:pt x="5955" y="7787"/>
                    <a:pt x="5955" y="7787"/>
                    <a:pt x="5955" y="7787"/>
                  </a:cubicBezTo>
                  <a:cubicBezTo>
                    <a:pt x="5992" y="7787"/>
                    <a:pt x="5992" y="7787"/>
                    <a:pt x="5992" y="7787"/>
                  </a:cubicBezTo>
                  <a:cubicBezTo>
                    <a:pt x="6029" y="7651"/>
                    <a:pt x="6029" y="7651"/>
                    <a:pt x="6029" y="7651"/>
                  </a:cubicBezTo>
                  <a:cubicBezTo>
                    <a:pt x="6029" y="7584"/>
                    <a:pt x="6029" y="7584"/>
                    <a:pt x="6029" y="7584"/>
                  </a:cubicBezTo>
                  <a:cubicBezTo>
                    <a:pt x="5955" y="7516"/>
                    <a:pt x="5955" y="7516"/>
                    <a:pt x="5955" y="7516"/>
                  </a:cubicBezTo>
                  <a:cubicBezTo>
                    <a:pt x="5881" y="7584"/>
                    <a:pt x="5881" y="7584"/>
                    <a:pt x="5881" y="7584"/>
                  </a:cubicBezTo>
                  <a:cubicBezTo>
                    <a:pt x="5881" y="7584"/>
                    <a:pt x="5881" y="7584"/>
                    <a:pt x="5881" y="7584"/>
                  </a:cubicBezTo>
                  <a:cubicBezTo>
                    <a:pt x="5881" y="7516"/>
                    <a:pt x="5881" y="7516"/>
                    <a:pt x="5881" y="7516"/>
                  </a:cubicBezTo>
                  <a:cubicBezTo>
                    <a:pt x="5918" y="7516"/>
                    <a:pt x="5918" y="7516"/>
                    <a:pt x="5918" y="7516"/>
                  </a:cubicBezTo>
                  <a:cubicBezTo>
                    <a:pt x="5918" y="7516"/>
                    <a:pt x="5918" y="7516"/>
                    <a:pt x="5918" y="7516"/>
                  </a:cubicBezTo>
                  <a:cubicBezTo>
                    <a:pt x="5918" y="7448"/>
                    <a:pt x="5918" y="7448"/>
                    <a:pt x="5918" y="7448"/>
                  </a:cubicBezTo>
                  <a:cubicBezTo>
                    <a:pt x="5955" y="7381"/>
                    <a:pt x="5955" y="7381"/>
                    <a:pt x="5955" y="7381"/>
                  </a:cubicBezTo>
                  <a:cubicBezTo>
                    <a:pt x="5992" y="7313"/>
                    <a:pt x="5992" y="7313"/>
                    <a:pt x="5992" y="7313"/>
                  </a:cubicBezTo>
                  <a:cubicBezTo>
                    <a:pt x="6029" y="7313"/>
                    <a:pt x="6029" y="7313"/>
                    <a:pt x="6029" y="7313"/>
                  </a:cubicBezTo>
                  <a:cubicBezTo>
                    <a:pt x="6140" y="7313"/>
                    <a:pt x="6140" y="7313"/>
                    <a:pt x="6140" y="7313"/>
                  </a:cubicBezTo>
                  <a:cubicBezTo>
                    <a:pt x="6177" y="7381"/>
                    <a:pt x="6177" y="7381"/>
                    <a:pt x="6177" y="7381"/>
                  </a:cubicBezTo>
                  <a:cubicBezTo>
                    <a:pt x="6214" y="7448"/>
                    <a:pt x="6214" y="7448"/>
                    <a:pt x="6214" y="7448"/>
                  </a:cubicBezTo>
                  <a:cubicBezTo>
                    <a:pt x="6325" y="7448"/>
                    <a:pt x="6325" y="7448"/>
                    <a:pt x="6325" y="7448"/>
                  </a:cubicBezTo>
                  <a:cubicBezTo>
                    <a:pt x="6325" y="7516"/>
                    <a:pt x="6325" y="7516"/>
                    <a:pt x="6325" y="7516"/>
                  </a:cubicBezTo>
                  <a:cubicBezTo>
                    <a:pt x="6362" y="7584"/>
                    <a:pt x="6362" y="7584"/>
                    <a:pt x="6362" y="7584"/>
                  </a:cubicBezTo>
                  <a:cubicBezTo>
                    <a:pt x="6436" y="7651"/>
                    <a:pt x="6436" y="7651"/>
                    <a:pt x="6436" y="7651"/>
                  </a:cubicBezTo>
                  <a:cubicBezTo>
                    <a:pt x="6473" y="7651"/>
                    <a:pt x="6473" y="7651"/>
                    <a:pt x="6473" y="7651"/>
                  </a:cubicBezTo>
                  <a:cubicBezTo>
                    <a:pt x="6584" y="7651"/>
                    <a:pt x="6584" y="7651"/>
                    <a:pt x="6584" y="7651"/>
                  </a:cubicBezTo>
                  <a:cubicBezTo>
                    <a:pt x="6658" y="7584"/>
                    <a:pt x="6658" y="7584"/>
                    <a:pt x="6658" y="7584"/>
                  </a:cubicBezTo>
                  <a:cubicBezTo>
                    <a:pt x="6658" y="7651"/>
                    <a:pt x="6658" y="7651"/>
                    <a:pt x="6658" y="7651"/>
                  </a:cubicBezTo>
                  <a:cubicBezTo>
                    <a:pt x="6695" y="7651"/>
                    <a:pt x="6695" y="7651"/>
                    <a:pt x="6695" y="7651"/>
                  </a:cubicBezTo>
                  <a:cubicBezTo>
                    <a:pt x="6732" y="7651"/>
                    <a:pt x="6732" y="7651"/>
                    <a:pt x="6732" y="7651"/>
                  </a:cubicBezTo>
                  <a:cubicBezTo>
                    <a:pt x="6695" y="7719"/>
                    <a:pt x="6695" y="7719"/>
                    <a:pt x="6695" y="7719"/>
                  </a:cubicBezTo>
                  <a:cubicBezTo>
                    <a:pt x="6732" y="7787"/>
                    <a:pt x="6732" y="7787"/>
                    <a:pt x="6732" y="7787"/>
                  </a:cubicBezTo>
                  <a:cubicBezTo>
                    <a:pt x="6695" y="7787"/>
                    <a:pt x="6695" y="7787"/>
                    <a:pt x="6695" y="7787"/>
                  </a:cubicBezTo>
                  <a:cubicBezTo>
                    <a:pt x="6658" y="7855"/>
                    <a:pt x="6658" y="7855"/>
                    <a:pt x="6658" y="7855"/>
                  </a:cubicBezTo>
                  <a:cubicBezTo>
                    <a:pt x="6658" y="7922"/>
                    <a:pt x="6658" y="7922"/>
                    <a:pt x="6658" y="7922"/>
                  </a:cubicBezTo>
                  <a:cubicBezTo>
                    <a:pt x="6695" y="7990"/>
                    <a:pt x="6695" y="7990"/>
                    <a:pt x="6695" y="7990"/>
                  </a:cubicBezTo>
                  <a:cubicBezTo>
                    <a:pt x="6695" y="8058"/>
                    <a:pt x="6695" y="8058"/>
                    <a:pt x="6695" y="8058"/>
                  </a:cubicBezTo>
                  <a:cubicBezTo>
                    <a:pt x="6732" y="8193"/>
                    <a:pt x="6732" y="8193"/>
                    <a:pt x="6732" y="8193"/>
                  </a:cubicBezTo>
                  <a:cubicBezTo>
                    <a:pt x="6732" y="8193"/>
                    <a:pt x="6732" y="8193"/>
                    <a:pt x="6732" y="8193"/>
                  </a:cubicBezTo>
                  <a:cubicBezTo>
                    <a:pt x="6732" y="8261"/>
                    <a:pt x="6732" y="8261"/>
                    <a:pt x="6732" y="8261"/>
                  </a:cubicBezTo>
                  <a:cubicBezTo>
                    <a:pt x="6732" y="8464"/>
                    <a:pt x="6732" y="8464"/>
                    <a:pt x="6732" y="8464"/>
                  </a:cubicBezTo>
                  <a:cubicBezTo>
                    <a:pt x="6768" y="8464"/>
                    <a:pt x="6768" y="8464"/>
                    <a:pt x="6768" y="8464"/>
                  </a:cubicBezTo>
                  <a:cubicBezTo>
                    <a:pt x="6768" y="8396"/>
                    <a:pt x="6768" y="8396"/>
                    <a:pt x="6768" y="8396"/>
                  </a:cubicBezTo>
                  <a:cubicBezTo>
                    <a:pt x="6768" y="8329"/>
                    <a:pt x="6768" y="8329"/>
                    <a:pt x="6768" y="8329"/>
                  </a:cubicBezTo>
                  <a:cubicBezTo>
                    <a:pt x="6768" y="8329"/>
                    <a:pt x="6768" y="8329"/>
                    <a:pt x="6768" y="8329"/>
                  </a:cubicBezTo>
                  <a:cubicBezTo>
                    <a:pt x="6768" y="8261"/>
                    <a:pt x="6768" y="8261"/>
                    <a:pt x="6768" y="8261"/>
                  </a:cubicBezTo>
                  <a:cubicBezTo>
                    <a:pt x="6805" y="8193"/>
                    <a:pt x="6805" y="8193"/>
                    <a:pt x="6805" y="8193"/>
                  </a:cubicBezTo>
                  <a:cubicBezTo>
                    <a:pt x="6805" y="8125"/>
                    <a:pt x="6805" y="8125"/>
                    <a:pt x="6805" y="8125"/>
                  </a:cubicBezTo>
                  <a:cubicBezTo>
                    <a:pt x="6842" y="8193"/>
                    <a:pt x="6842" y="8193"/>
                    <a:pt x="6842" y="8193"/>
                  </a:cubicBezTo>
                  <a:cubicBezTo>
                    <a:pt x="6842" y="8261"/>
                    <a:pt x="6842" y="8261"/>
                    <a:pt x="6842" y="8261"/>
                  </a:cubicBezTo>
                  <a:cubicBezTo>
                    <a:pt x="6879" y="8396"/>
                    <a:pt x="6879" y="8396"/>
                    <a:pt x="6879" y="8396"/>
                  </a:cubicBezTo>
                  <a:cubicBezTo>
                    <a:pt x="6879" y="8396"/>
                    <a:pt x="6879" y="8396"/>
                    <a:pt x="6879" y="8396"/>
                  </a:cubicBezTo>
                  <a:cubicBezTo>
                    <a:pt x="6842" y="8464"/>
                    <a:pt x="6842" y="8464"/>
                    <a:pt x="6842" y="8464"/>
                  </a:cubicBezTo>
                  <a:cubicBezTo>
                    <a:pt x="6842" y="8532"/>
                    <a:pt x="6842" y="8532"/>
                    <a:pt x="6842" y="8532"/>
                  </a:cubicBezTo>
                  <a:cubicBezTo>
                    <a:pt x="6842" y="8532"/>
                    <a:pt x="6842" y="8532"/>
                    <a:pt x="6842" y="8532"/>
                  </a:cubicBezTo>
                  <a:cubicBezTo>
                    <a:pt x="6879" y="8599"/>
                    <a:pt x="6879" y="8599"/>
                    <a:pt x="6879" y="8599"/>
                  </a:cubicBezTo>
                  <a:cubicBezTo>
                    <a:pt x="6953" y="8599"/>
                    <a:pt x="6953" y="8599"/>
                    <a:pt x="6953" y="8599"/>
                  </a:cubicBezTo>
                  <a:cubicBezTo>
                    <a:pt x="6990" y="8599"/>
                    <a:pt x="6990" y="8599"/>
                    <a:pt x="6990" y="8599"/>
                  </a:cubicBezTo>
                  <a:cubicBezTo>
                    <a:pt x="7027" y="8667"/>
                    <a:pt x="7027" y="8667"/>
                    <a:pt x="7027" y="8667"/>
                  </a:cubicBezTo>
                  <a:cubicBezTo>
                    <a:pt x="7027" y="8735"/>
                    <a:pt x="7027" y="8735"/>
                    <a:pt x="7027" y="8735"/>
                  </a:cubicBezTo>
                  <a:cubicBezTo>
                    <a:pt x="7064" y="8803"/>
                    <a:pt x="7064" y="8803"/>
                    <a:pt x="7064" y="8803"/>
                  </a:cubicBezTo>
                  <a:cubicBezTo>
                    <a:pt x="7138" y="8803"/>
                    <a:pt x="7138" y="8803"/>
                    <a:pt x="7138" y="8803"/>
                  </a:cubicBezTo>
                  <a:cubicBezTo>
                    <a:pt x="7212" y="8870"/>
                    <a:pt x="7212" y="8870"/>
                    <a:pt x="7212" y="8870"/>
                  </a:cubicBezTo>
                  <a:cubicBezTo>
                    <a:pt x="7175" y="8870"/>
                    <a:pt x="7175" y="8870"/>
                    <a:pt x="7175" y="8870"/>
                  </a:cubicBezTo>
                  <a:cubicBezTo>
                    <a:pt x="7175" y="8803"/>
                    <a:pt x="7175" y="8803"/>
                    <a:pt x="7175" y="8803"/>
                  </a:cubicBezTo>
                  <a:cubicBezTo>
                    <a:pt x="7249" y="8735"/>
                    <a:pt x="7249" y="8735"/>
                    <a:pt x="7249" y="8735"/>
                  </a:cubicBezTo>
                  <a:cubicBezTo>
                    <a:pt x="7286" y="8667"/>
                    <a:pt x="7286" y="8667"/>
                    <a:pt x="7286" y="8667"/>
                  </a:cubicBezTo>
                  <a:cubicBezTo>
                    <a:pt x="7360" y="8803"/>
                    <a:pt x="7360" y="8803"/>
                    <a:pt x="7360" y="8803"/>
                  </a:cubicBezTo>
                  <a:cubicBezTo>
                    <a:pt x="7397" y="8803"/>
                    <a:pt x="7397" y="8803"/>
                    <a:pt x="7397" y="8803"/>
                  </a:cubicBezTo>
                  <a:cubicBezTo>
                    <a:pt x="7434" y="8870"/>
                    <a:pt x="7434" y="8870"/>
                    <a:pt x="7434" y="8870"/>
                  </a:cubicBezTo>
                  <a:cubicBezTo>
                    <a:pt x="7434" y="8938"/>
                    <a:pt x="7434" y="8938"/>
                    <a:pt x="7434" y="8938"/>
                  </a:cubicBezTo>
                  <a:cubicBezTo>
                    <a:pt x="7434" y="8870"/>
                    <a:pt x="7434" y="8870"/>
                    <a:pt x="7434" y="8870"/>
                  </a:cubicBezTo>
                  <a:cubicBezTo>
                    <a:pt x="7397" y="8735"/>
                    <a:pt x="7397" y="8735"/>
                    <a:pt x="7397" y="8735"/>
                  </a:cubicBezTo>
                  <a:cubicBezTo>
                    <a:pt x="7397" y="8735"/>
                    <a:pt x="7397" y="8735"/>
                    <a:pt x="7397" y="8735"/>
                  </a:cubicBezTo>
                  <a:cubicBezTo>
                    <a:pt x="7323" y="8735"/>
                    <a:pt x="7323" y="8735"/>
                    <a:pt x="7323" y="8735"/>
                  </a:cubicBezTo>
                  <a:cubicBezTo>
                    <a:pt x="7286" y="8667"/>
                    <a:pt x="7286" y="8667"/>
                    <a:pt x="7286" y="8667"/>
                  </a:cubicBezTo>
                  <a:cubicBezTo>
                    <a:pt x="7212" y="8667"/>
                    <a:pt x="7212" y="8667"/>
                    <a:pt x="7212" y="8667"/>
                  </a:cubicBezTo>
                  <a:cubicBezTo>
                    <a:pt x="7175" y="8735"/>
                    <a:pt x="7175" y="8735"/>
                    <a:pt x="7175" y="8735"/>
                  </a:cubicBezTo>
                  <a:cubicBezTo>
                    <a:pt x="7138" y="8735"/>
                    <a:pt x="7138" y="8735"/>
                    <a:pt x="7138" y="8735"/>
                  </a:cubicBezTo>
                  <a:cubicBezTo>
                    <a:pt x="7138" y="8735"/>
                    <a:pt x="7138" y="8735"/>
                    <a:pt x="7138" y="8735"/>
                  </a:cubicBezTo>
                  <a:cubicBezTo>
                    <a:pt x="7064" y="8735"/>
                    <a:pt x="7064" y="8735"/>
                    <a:pt x="7064" y="8735"/>
                  </a:cubicBezTo>
                  <a:cubicBezTo>
                    <a:pt x="7027" y="8599"/>
                    <a:pt x="7027" y="8599"/>
                    <a:pt x="7027" y="8599"/>
                  </a:cubicBezTo>
                  <a:cubicBezTo>
                    <a:pt x="6990" y="8599"/>
                    <a:pt x="6990" y="8599"/>
                    <a:pt x="6990" y="8599"/>
                  </a:cubicBezTo>
                  <a:cubicBezTo>
                    <a:pt x="6916" y="8532"/>
                    <a:pt x="6916" y="8532"/>
                    <a:pt x="6916" y="8532"/>
                  </a:cubicBezTo>
                  <a:cubicBezTo>
                    <a:pt x="6916" y="8464"/>
                    <a:pt x="6916" y="8464"/>
                    <a:pt x="6916" y="8464"/>
                  </a:cubicBezTo>
                  <a:cubicBezTo>
                    <a:pt x="6916" y="8464"/>
                    <a:pt x="6916" y="8464"/>
                    <a:pt x="6916" y="8464"/>
                  </a:cubicBezTo>
                  <a:cubicBezTo>
                    <a:pt x="6953" y="8464"/>
                    <a:pt x="6953" y="8464"/>
                    <a:pt x="6953" y="8464"/>
                  </a:cubicBezTo>
                  <a:cubicBezTo>
                    <a:pt x="6990" y="8396"/>
                    <a:pt x="6990" y="8396"/>
                    <a:pt x="6990" y="8396"/>
                  </a:cubicBezTo>
                  <a:cubicBezTo>
                    <a:pt x="6990" y="8329"/>
                    <a:pt x="6990" y="8329"/>
                    <a:pt x="6990" y="8329"/>
                  </a:cubicBezTo>
                  <a:cubicBezTo>
                    <a:pt x="6916" y="8261"/>
                    <a:pt x="6916" y="8261"/>
                    <a:pt x="6916" y="8261"/>
                  </a:cubicBezTo>
                  <a:cubicBezTo>
                    <a:pt x="6916" y="8125"/>
                    <a:pt x="6916" y="8125"/>
                    <a:pt x="6916" y="8125"/>
                  </a:cubicBezTo>
                  <a:cubicBezTo>
                    <a:pt x="6842" y="7990"/>
                    <a:pt x="6842" y="7990"/>
                    <a:pt x="6842" y="7990"/>
                  </a:cubicBezTo>
                  <a:cubicBezTo>
                    <a:pt x="6805" y="7990"/>
                    <a:pt x="6805" y="7990"/>
                    <a:pt x="6805" y="7990"/>
                  </a:cubicBezTo>
                  <a:cubicBezTo>
                    <a:pt x="6768" y="7922"/>
                    <a:pt x="6768" y="7922"/>
                    <a:pt x="6768" y="7922"/>
                  </a:cubicBezTo>
                  <a:cubicBezTo>
                    <a:pt x="6805" y="7855"/>
                    <a:pt x="6805" y="7855"/>
                    <a:pt x="6805" y="7855"/>
                  </a:cubicBezTo>
                  <a:cubicBezTo>
                    <a:pt x="6768" y="7787"/>
                    <a:pt x="6768" y="7787"/>
                    <a:pt x="6768" y="7787"/>
                  </a:cubicBezTo>
                  <a:cubicBezTo>
                    <a:pt x="6768" y="7651"/>
                    <a:pt x="6768" y="7651"/>
                    <a:pt x="6768" y="7651"/>
                  </a:cubicBezTo>
                  <a:cubicBezTo>
                    <a:pt x="6732" y="7584"/>
                    <a:pt x="6732" y="7584"/>
                    <a:pt x="6732" y="7584"/>
                  </a:cubicBezTo>
                  <a:cubicBezTo>
                    <a:pt x="6732" y="7584"/>
                    <a:pt x="6732" y="7584"/>
                    <a:pt x="6732" y="7584"/>
                  </a:cubicBezTo>
                  <a:cubicBezTo>
                    <a:pt x="6658" y="7516"/>
                    <a:pt x="6658" y="7516"/>
                    <a:pt x="6658" y="7516"/>
                  </a:cubicBezTo>
                  <a:cubicBezTo>
                    <a:pt x="6584" y="7516"/>
                    <a:pt x="6584" y="7516"/>
                    <a:pt x="6584" y="7516"/>
                  </a:cubicBezTo>
                  <a:cubicBezTo>
                    <a:pt x="6547" y="7448"/>
                    <a:pt x="6547" y="7448"/>
                    <a:pt x="6547" y="7448"/>
                  </a:cubicBezTo>
                  <a:cubicBezTo>
                    <a:pt x="6510" y="7381"/>
                    <a:pt x="6510" y="7381"/>
                    <a:pt x="6510" y="7381"/>
                  </a:cubicBezTo>
                  <a:cubicBezTo>
                    <a:pt x="6510" y="7313"/>
                    <a:pt x="6510" y="7313"/>
                    <a:pt x="6510" y="7313"/>
                  </a:cubicBezTo>
                  <a:cubicBezTo>
                    <a:pt x="6473" y="7245"/>
                    <a:pt x="6473" y="7245"/>
                    <a:pt x="6473" y="7245"/>
                  </a:cubicBezTo>
                  <a:cubicBezTo>
                    <a:pt x="6473" y="7245"/>
                    <a:pt x="6473" y="7245"/>
                    <a:pt x="6473" y="7245"/>
                  </a:cubicBezTo>
                  <a:cubicBezTo>
                    <a:pt x="6436" y="7245"/>
                    <a:pt x="6436" y="7245"/>
                    <a:pt x="6436" y="7245"/>
                  </a:cubicBezTo>
                  <a:cubicBezTo>
                    <a:pt x="6325" y="7245"/>
                    <a:pt x="6325" y="7245"/>
                    <a:pt x="6325" y="7245"/>
                  </a:cubicBezTo>
                  <a:cubicBezTo>
                    <a:pt x="6288" y="7245"/>
                    <a:pt x="6288" y="7245"/>
                    <a:pt x="6288" y="7245"/>
                  </a:cubicBezTo>
                  <a:cubicBezTo>
                    <a:pt x="6251" y="7245"/>
                    <a:pt x="6251" y="7245"/>
                    <a:pt x="6251" y="7245"/>
                  </a:cubicBezTo>
                  <a:cubicBezTo>
                    <a:pt x="6251" y="7110"/>
                    <a:pt x="6251" y="7110"/>
                    <a:pt x="6251" y="7110"/>
                  </a:cubicBezTo>
                  <a:cubicBezTo>
                    <a:pt x="6214" y="7110"/>
                    <a:pt x="6214" y="7110"/>
                    <a:pt x="6214" y="7110"/>
                  </a:cubicBezTo>
                  <a:cubicBezTo>
                    <a:pt x="6214" y="7110"/>
                    <a:pt x="6214" y="7110"/>
                    <a:pt x="6214" y="7110"/>
                  </a:cubicBezTo>
                  <a:cubicBezTo>
                    <a:pt x="6214" y="6974"/>
                    <a:pt x="6214" y="6974"/>
                    <a:pt x="6214" y="6974"/>
                  </a:cubicBezTo>
                  <a:cubicBezTo>
                    <a:pt x="6177" y="6907"/>
                    <a:pt x="6177" y="6907"/>
                    <a:pt x="6177" y="6907"/>
                  </a:cubicBezTo>
                  <a:cubicBezTo>
                    <a:pt x="6103" y="6839"/>
                    <a:pt x="6103" y="6839"/>
                    <a:pt x="6103" y="6839"/>
                  </a:cubicBezTo>
                  <a:cubicBezTo>
                    <a:pt x="6140" y="6771"/>
                    <a:pt x="6140" y="6771"/>
                    <a:pt x="6140" y="6771"/>
                  </a:cubicBezTo>
                  <a:cubicBezTo>
                    <a:pt x="6140" y="6771"/>
                    <a:pt x="6140" y="6771"/>
                    <a:pt x="6140" y="6771"/>
                  </a:cubicBezTo>
                  <a:cubicBezTo>
                    <a:pt x="6103" y="6771"/>
                    <a:pt x="6103" y="6771"/>
                    <a:pt x="6103" y="6771"/>
                  </a:cubicBezTo>
                  <a:cubicBezTo>
                    <a:pt x="6066" y="6703"/>
                    <a:pt x="6066" y="6703"/>
                    <a:pt x="6066" y="6703"/>
                  </a:cubicBezTo>
                  <a:cubicBezTo>
                    <a:pt x="6103" y="6636"/>
                    <a:pt x="6103" y="6636"/>
                    <a:pt x="6103" y="6636"/>
                  </a:cubicBezTo>
                  <a:cubicBezTo>
                    <a:pt x="6103" y="6568"/>
                    <a:pt x="6103" y="6568"/>
                    <a:pt x="6103" y="6568"/>
                  </a:cubicBezTo>
                  <a:cubicBezTo>
                    <a:pt x="6066" y="6568"/>
                    <a:pt x="6066" y="6568"/>
                    <a:pt x="6066" y="6568"/>
                  </a:cubicBezTo>
                  <a:cubicBezTo>
                    <a:pt x="6066" y="6500"/>
                    <a:pt x="6066" y="6500"/>
                    <a:pt x="6066" y="6500"/>
                  </a:cubicBezTo>
                  <a:cubicBezTo>
                    <a:pt x="6103" y="6500"/>
                    <a:pt x="6103" y="6500"/>
                    <a:pt x="6103" y="6500"/>
                  </a:cubicBezTo>
                  <a:cubicBezTo>
                    <a:pt x="6177" y="6433"/>
                    <a:pt x="6177" y="6433"/>
                    <a:pt x="6177" y="6433"/>
                  </a:cubicBezTo>
                  <a:cubicBezTo>
                    <a:pt x="6214" y="6433"/>
                    <a:pt x="6214" y="6433"/>
                    <a:pt x="6214" y="6433"/>
                  </a:cubicBezTo>
                  <a:cubicBezTo>
                    <a:pt x="6288" y="6433"/>
                    <a:pt x="6288" y="6433"/>
                    <a:pt x="6288" y="6433"/>
                  </a:cubicBezTo>
                  <a:cubicBezTo>
                    <a:pt x="6399" y="6297"/>
                    <a:pt x="6399" y="6297"/>
                    <a:pt x="6399" y="6297"/>
                  </a:cubicBezTo>
                  <a:cubicBezTo>
                    <a:pt x="6473" y="6229"/>
                    <a:pt x="6473" y="6229"/>
                    <a:pt x="6473" y="6229"/>
                  </a:cubicBezTo>
                  <a:cubicBezTo>
                    <a:pt x="6510" y="6229"/>
                    <a:pt x="6510" y="6229"/>
                    <a:pt x="6510" y="6229"/>
                  </a:cubicBezTo>
                  <a:cubicBezTo>
                    <a:pt x="6547" y="6297"/>
                    <a:pt x="6547" y="6297"/>
                    <a:pt x="6547" y="6297"/>
                  </a:cubicBezTo>
                  <a:cubicBezTo>
                    <a:pt x="6584" y="6229"/>
                    <a:pt x="6584" y="6229"/>
                    <a:pt x="6584" y="6229"/>
                  </a:cubicBezTo>
                  <a:cubicBezTo>
                    <a:pt x="6584" y="6162"/>
                    <a:pt x="6584" y="6162"/>
                    <a:pt x="6584" y="6162"/>
                  </a:cubicBezTo>
                  <a:cubicBezTo>
                    <a:pt x="6658" y="6162"/>
                    <a:pt x="6658" y="6162"/>
                    <a:pt x="6658" y="6162"/>
                  </a:cubicBezTo>
                  <a:cubicBezTo>
                    <a:pt x="6768" y="6026"/>
                    <a:pt x="6768" y="6026"/>
                    <a:pt x="6768" y="6026"/>
                  </a:cubicBezTo>
                  <a:cubicBezTo>
                    <a:pt x="6768" y="6094"/>
                    <a:pt x="6768" y="6094"/>
                    <a:pt x="6768" y="6094"/>
                  </a:cubicBezTo>
                  <a:cubicBezTo>
                    <a:pt x="6768" y="6162"/>
                    <a:pt x="6768" y="6162"/>
                    <a:pt x="6768" y="6162"/>
                  </a:cubicBezTo>
                  <a:cubicBezTo>
                    <a:pt x="6768" y="6162"/>
                    <a:pt x="6768" y="6162"/>
                    <a:pt x="6768" y="6162"/>
                  </a:cubicBezTo>
                  <a:cubicBezTo>
                    <a:pt x="6732" y="6229"/>
                    <a:pt x="6732" y="6229"/>
                    <a:pt x="6732" y="6229"/>
                  </a:cubicBezTo>
                  <a:cubicBezTo>
                    <a:pt x="6695" y="6297"/>
                    <a:pt x="6695" y="6297"/>
                    <a:pt x="6695" y="6297"/>
                  </a:cubicBezTo>
                  <a:cubicBezTo>
                    <a:pt x="6695" y="6365"/>
                    <a:pt x="6695" y="6365"/>
                    <a:pt x="6695" y="6365"/>
                  </a:cubicBezTo>
                  <a:cubicBezTo>
                    <a:pt x="6768" y="6500"/>
                    <a:pt x="6768" y="6500"/>
                    <a:pt x="6768" y="6500"/>
                  </a:cubicBezTo>
                  <a:cubicBezTo>
                    <a:pt x="6842" y="6500"/>
                    <a:pt x="6842" y="6500"/>
                    <a:pt x="6842" y="6500"/>
                  </a:cubicBezTo>
                  <a:cubicBezTo>
                    <a:pt x="6805" y="6433"/>
                    <a:pt x="6805" y="6433"/>
                    <a:pt x="6805" y="6433"/>
                  </a:cubicBezTo>
                  <a:cubicBezTo>
                    <a:pt x="6732" y="6365"/>
                    <a:pt x="6732" y="6365"/>
                    <a:pt x="6732" y="6365"/>
                  </a:cubicBezTo>
                  <a:cubicBezTo>
                    <a:pt x="6732" y="6297"/>
                    <a:pt x="6732" y="6297"/>
                    <a:pt x="6732" y="6297"/>
                  </a:cubicBezTo>
                  <a:cubicBezTo>
                    <a:pt x="6768" y="6229"/>
                    <a:pt x="6768" y="6229"/>
                    <a:pt x="6768" y="6229"/>
                  </a:cubicBezTo>
                  <a:cubicBezTo>
                    <a:pt x="6842" y="6162"/>
                    <a:pt x="6842" y="6162"/>
                    <a:pt x="6842" y="6162"/>
                  </a:cubicBezTo>
                  <a:cubicBezTo>
                    <a:pt x="6842" y="6094"/>
                    <a:pt x="6842" y="6094"/>
                    <a:pt x="6842" y="6094"/>
                  </a:cubicBezTo>
                  <a:cubicBezTo>
                    <a:pt x="6842" y="6026"/>
                    <a:pt x="6842" y="6026"/>
                    <a:pt x="6842" y="6026"/>
                  </a:cubicBezTo>
                  <a:cubicBezTo>
                    <a:pt x="6805" y="6026"/>
                    <a:pt x="6805" y="6026"/>
                    <a:pt x="6805" y="6026"/>
                  </a:cubicBezTo>
                  <a:cubicBezTo>
                    <a:pt x="6732" y="5959"/>
                    <a:pt x="6732" y="5959"/>
                    <a:pt x="6732" y="5959"/>
                  </a:cubicBezTo>
                  <a:cubicBezTo>
                    <a:pt x="6768" y="5891"/>
                    <a:pt x="6768" y="5891"/>
                    <a:pt x="6768" y="5891"/>
                  </a:cubicBezTo>
                  <a:cubicBezTo>
                    <a:pt x="6695" y="5891"/>
                    <a:pt x="6695" y="5891"/>
                    <a:pt x="6695" y="5891"/>
                  </a:cubicBezTo>
                  <a:cubicBezTo>
                    <a:pt x="6695" y="5959"/>
                    <a:pt x="6695" y="5959"/>
                    <a:pt x="6695" y="5959"/>
                  </a:cubicBezTo>
                  <a:cubicBezTo>
                    <a:pt x="6658" y="5891"/>
                    <a:pt x="6658" y="5891"/>
                    <a:pt x="6658" y="5891"/>
                  </a:cubicBezTo>
                  <a:cubicBezTo>
                    <a:pt x="6658" y="5823"/>
                    <a:pt x="6658" y="5823"/>
                    <a:pt x="6658" y="5823"/>
                  </a:cubicBezTo>
                  <a:cubicBezTo>
                    <a:pt x="6584" y="5823"/>
                    <a:pt x="6584" y="5823"/>
                    <a:pt x="6584" y="5823"/>
                  </a:cubicBezTo>
                  <a:cubicBezTo>
                    <a:pt x="6584" y="5891"/>
                    <a:pt x="6584" y="5891"/>
                    <a:pt x="6584" y="5891"/>
                  </a:cubicBezTo>
                  <a:cubicBezTo>
                    <a:pt x="6547" y="5755"/>
                    <a:pt x="6547" y="5755"/>
                    <a:pt x="6547" y="5755"/>
                  </a:cubicBezTo>
                  <a:cubicBezTo>
                    <a:pt x="6547" y="5755"/>
                    <a:pt x="6547" y="5755"/>
                    <a:pt x="6547" y="5755"/>
                  </a:cubicBezTo>
                  <a:cubicBezTo>
                    <a:pt x="6547" y="5688"/>
                    <a:pt x="6547" y="5688"/>
                    <a:pt x="6547" y="5688"/>
                  </a:cubicBezTo>
                  <a:cubicBezTo>
                    <a:pt x="6584" y="5688"/>
                    <a:pt x="6584" y="5688"/>
                    <a:pt x="6584" y="5688"/>
                  </a:cubicBezTo>
                  <a:cubicBezTo>
                    <a:pt x="6621" y="5755"/>
                    <a:pt x="6621" y="5755"/>
                    <a:pt x="6621" y="5755"/>
                  </a:cubicBezTo>
                  <a:cubicBezTo>
                    <a:pt x="6658" y="5755"/>
                    <a:pt x="6658" y="5755"/>
                    <a:pt x="6658" y="5755"/>
                  </a:cubicBezTo>
                  <a:cubicBezTo>
                    <a:pt x="6695" y="5688"/>
                    <a:pt x="6695" y="5688"/>
                    <a:pt x="6695" y="5688"/>
                  </a:cubicBezTo>
                  <a:cubicBezTo>
                    <a:pt x="6658" y="5688"/>
                    <a:pt x="6658" y="5688"/>
                    <a:pt x="6658" y="5688"/>
                  </a:cubicBezTo>
                  <a:cubicBezTo>
                    <a:pt x="6658" y="5688"/>
                    <a:pt x="6658" y="5688"/>
                    <a:pt x="6658" y="5688"/>
                  </a:cubicBezTo>
                  <a:cubicBezTo>
                    <a:pt x="6621" y="5688"/>
                    <a:pt x="6621" y="5688"/>
                    <a:pt x="6621" y="5688"/>
                  </a:cubicBezTo>
                  <a:cubicBezTo>
                    <a:pt x="6584" y="5688"/>
                    <a:pt x="6584" y="5688"/>
                    <a:pt x="6584" y="5688"/>
                  </a:cubicBezTo>
                  <a:cubicBezTo>
                    <a:pt x="6584" y="5620"/>
                    <a:pt x="6584" y="5620"/>
                    <a:pt x="6584" y="5620"/>
                  </a:cubicBezTo>
                  <a:cubicBezTo>
                    <a:pt x="6547" y="5620"/>
                    <a:pt x="6547" y="5620"/>
                    <a:pt x="6547" y="5620"/>
                  </a:cubicBezTo>
                  <a:cubicBezTo>
                    <a:pt x="6473" y="5620"/>
                    <a:pt x="6473" y="5620"/>
                    <a:pt x="6473" y="5620"/>
                  </a:cubicBezTo>
                  <a:cubicBezTo>
                    <a:pt x="6473" y="5620"/>
                    <a:pt x="6473" y="5620"/>
                    <a:pt x="6473" y="5620"/>
                  </a:cubicBezTo>
                  <a:cubicBezTo>
                    <a:pt x="6436" y="5552"/>
                    <a:pt x="6436" y="5552"/>
                    <a:pt x="6436" y="5552"/>
                  </a:cubicBezTo>
                  <a:cubicBezTo>
                    <a:pt x="6473" y="5552"/>
                    <a:pt x="6473" y="5552"/>
                    <a:pt x="6473" y="5552"/>
                  </a:cubicBezTo>
                  <a:cubicBezTo>
                    <a:pt x="6436" y="5485"/>
                    <a:pt x="6436" y="5485"/>
                    <a:pt x="6436" y="5485"/>
                  </a:cubicBezTo>
                  <a:cubicBezTo>
                    <a:pt x="6436" y="5417"/>
                    <a:pt x="6436" y="5417"/>
                    <a:pt x="6436" y="5417"/>
                  </a:cubicBezTo>
                  <a:cubicBezTo>
                    <a:pt x="6436" y="5417"/>
                    <a:pt x="6436" y="5417"/>
                    <a:pt x="6436" y="5417"/>
                  </a:cubicBezTo>
                  <a:cubicBezTo>
                    <a:pt x="6473" y="5417"/>
                    <a:pt x="6473" y="5417"/>
                    <a:pt x="6473" y="5417"/>
                  </a:cubicBezTo>
                  <a:cubicBezTo>
                    <a:pt x="6510" y="5485"/>
                    <a:pt x="6510" y="5485"/>
                    <a:pt x="6510" y="5485"/>
                  </a:cubicBezTo>
                  <a:cubicBezTo>
                    <a:pt x="6510" y="5485"/>
                    <a:pt x="6510" y="5485"/>
                    <a:pt x="6510" y="5485"/>
                  </a:cubicBezTo>
                  <a:cubicBezTo>
                    <a:pt x="6547" y="5552"/>
                    <a:pt x="6547" y="5552"/>
                    <a:pt x="6547" y="5552"/>
                  </a:cubicBezTo>
                  <a:cubicBezTo>
                    <a:pt x="6584" y="5552"/>
                    <a:pt x="6584" y="5552"/>
                    <a:pt x="6584" y="5552"/>
                  </a:cubicBezTo>
                  <a:cubicBezTo>
                    <a:pt x="6547" y="5485"/>
                    <a:pt x="6547" y="5485"/>
                    <a:pt x="6547" y="5485"/>
                  </a:cubicBezTo>
                  <a:cubicBezTo>
                    <a:pt x="6584" y="5485"/>
                    <a:pt x="6584" y="5485"/>
                    <a:pt x="6584" y="5485"/>
                  </a:cubicBezTo>
                  <a:cubicBezTo>
                    <a:pt x="6584" y="5349"/>
                    <a:pt x="6584" y="5349"/>
                    <a:pt x="6584" y="5349"/>
                  </a:cubicBezTo>
                  <a:cubicBezTo>
                    <a:pt x="6584" y="5282"/>
                    <a:pt x="6584" y="5282"/>
                    <a:pt x="6584" y="5282"/>
                  </a:cubicBezTo>
                  <a:cubicBezTo>
                    <a:pt x="6584" y="5282"/>
                    <a:pt x="6584" y="5282"/>
                    <a:pt x="6584" y="5282"/>
                  </a:cubicBezTo>
                  <a:cubicBezTo>
                    <a:pt x="6621" y="5282"/>
                    <a:pt x="6621" y="5282"/>
                    <a:pt x="6621" y="5282"/>
                  </a:cubicBezTo>
                  <a:cubicBezTo>
                    <a:pt x="6621" y="5282"/>
                    <a:pt x="6621" y="5282"/>
                    <a:pt x="6621" y="5282"/>
                  </a:cubicBezTo>
                  <a:cubicBezTo>
                    <a:pt x="6547" y="5214"/>
                    <a:pt x="6547" y="5214"/>
                    <a:pt x="6547" y="5214"/>
                  </a:cubicBezTo>
                  <a:cubicBezTo>
                    <a:pt x="6547" y="5282"/>
                    <a:pt x="6547" y="5282"/>
                    <a:pt x="6547" y="5282"/>
                  </a:cubicBezTo>
                  <a:cubicBezTo>
                    <a:pt x="6510" y="5282"/>
                    <a:pt x="6510" y="5282"/>
                    <a:pt x="6510" y="5282"/>
                  </a:cubicBezTo>
                  <a:cubicBezTo>
                    <a:pt x="6510" y="5214"/>
                    <a:pt x="6510" y="5214"/>
                    <a:pt x="6510" y="5214"/>
                  </a:cubicBezTo>
                  <a:cubicBezTo>
                    <a:pt x="6547" y="5146"/>
                    <a:pt x="6547" y="5146"/>
                    <a:pt x="6547" y="5146"/>
                  </a:cubicBezTo>
                  <a:cubicBezTo>
                    <a:pt x="6621" y="5146"/>
                    <a:pt x="6621" y="5146"/>
                    <a:pt x="6621" y="5146"/>
                  </a:cubicBezTo>
                  <a:cubicBezTo>
                    <a:pt x="6658" y="5146"/>
                    <a:pt x="6658" y="5146"/>
                    <a:pt x="6658" y="5146"/>
                  </a:cubicBezTo>
                  <a:cubicBezTo>
                    <a:pt x="6621" y="5078"/>
                    <a:pt x="6621" y="5078"/>
                    <a:pt x="6621" y="5078"/>
                  </a:cubicBezTo>
                  <a:cubicBezTo>
                    <a:pt x="6658" y="5011"/>
                    <a:pt x="6658" y="5011"/>
                    <a:pt x="6658" y="5011"/>
                  </a:cubicBezTo>
                  <a:cubicBezTo>
                    <a:pt x="6658" y="5011"/>
                    <a:pt x="6658" y="5011"/>
                    <a:pt x="6658" y="5011"/>
                  </a:cubicBezTo>
                  <a:cubicBezTo>
                    <a:pt x="6695" y="4943"/>
                    <a:pt x="6695" y="4943"/>
                    <a:pt x="6695" y="4943"/>
                  </a:cubicBezTo>
                  <a:cubicBezTo>
                    <a:pt x="6695" y="4943"/>
                    <a:pt x="6695" y="4943"/>
                    <a:pt x="6695" y="4943"/>
                  </a:cubicBezTo>
                  <a:cubicBezTo>
                    <a:pt x="6695" y="4875"/>
                    <a:pt x="6695" y="4875"/>
                    <a:pt x="6695" y="4875"/>
                  </a:cubicBezTo>
                  <a:cubicBezTo>
                    <a:pt x="6732" y="4875"/>
                    <a:pt x="6732" y="4875"/>
                    <a:pt x="6732" y="4875"/>
                  </a:cubicBezTo>
                  <a:cubicBezTo>
                    <a:pt x="6732" y="4875"/>
                    <a:pt x="6732" y="4875"/>
                    <a:pt x="6732" y="4875"/>
                  </a:cubicBezTo>
                  <a:cubicBezTo>
                    <a:pt x="6768" y="4875"/>
                    <a:pt x="6768" y="4875"/>
                    <a:pt x="6768" y="4875"/>
                  </a:cubicBezTo>
                  <a:cubicBezTo>
                    <a:pt x="6768" y="4808"/>
                    <a:pt x="6768" y="4808"/>
                    <a:pt x="6768" y="4808"/>
                  </a:cubicBezTo>
                  <a:cubicBezTo>
                    <a:pt x="6768" y="4808"/>
                    <a:pt x="6768" y="4808"/>
                    <a:pt x="6768" y="4808"/>
                  </a:cubicBezTo>
                  <a:cubicBezTo>
                    <a:pt x="6768" y="4808"/>
                    <a:pt x="6768" y="4808"/>
                    <a:pt x="6768" y="4808"/>
                  </a:cubicBezTo>
                  <a:cubicBezTo>
                    <a:pt x="6768" y="4740"/>
                    <a:pt x="6768" y="4740"/>
                    <a:pt x="6768" y="4740"/>
                  </a:cubicBezTo>
                  <a:cubicBezTo>
                    <a:pt x="6805" y="4740"/>
                    <a:pt x="6805" y="4740"/>
                    <a:pt x="6805" y="4740"/>
                  </a:cubicBezTo>
                  <a:cubicBezTo>
                    <a:pt x="6842" y="4740"/>
                    <a:pt x="6842" y="4740"/>
                    <a:pt x="6842" y="4740"/>
                  </a:cubicBezTo>
                  <a:cubicBezTo>
                    <a:pt x="6842" y="4672"/>
                    <a:pt x="6842" y="4672"/>
                    <a:pt x="6842" y="4672"/>
                  </a:cubicBezTo>
                  <a:cubicBezTo>
                    <a:pt x="6842" y="4672"/>
                    <a:pt x="6842" y="4672"/>
                    <a:pt x="6842" y="4672"/>
                  </a:cubicBezTo>
                  <a:cubicBezTo>
                    <a:pt x="6879" y="4672"/>
                    <a:pt x="6879" y="4672"/>
                    <a:pt x="6879" y="4672"/>
                  </a:cubicBezTo>
                  <a:cubicBezTo>
                    <a:pt x="6953" y="4672"/>
                    <a:pt x="6953" y="4672"/>
                    <a:pt x="6953" y="4672"/>
                  </a:cubicBezTo>
                  <a:cubicBezTo>
                    <a:pt x="6916" y="4604"/>
                    <a:pt x="6916" y="4604"/>
                    <a:pt x="6916" y="4604"/>
                  </a:cubicBezTo>
                  <a:cubicBezTo>
                    <a:pt x="6916" y="4604"/>
                    <a:pt x="6916" y="4604"/>
                    <a:pt x="6916" y="4604"/>
                  </a:cubicBezTo>
                  <a:cubicBezTo>
                    <a:pt x="6990" y="4537"/>
                    <a:pt x="6990" y="4537"/>
                    <a:pt x="6990" y="4537"/>
                  </a:cubicBezTo>
                  <a:cubicBezTo>
                    <a:pt x="7027" y="4537"/>
                    <a:pt x="7027" y="4537"/>
                    <a:pt x="7027" y="4537"/>
                  </a:cubicBezTo>
                  <a:cubicBezTo>
                    <a:pt x="7064" y="4469"/>
                    <a:pt x="7064" y="4469"/>
                    <a:pt x="7064" y="4469"/>
                  </a:cubicBezTo>
                  <a:cubicBezTo>
                    <a:pt x="7138" y="4401"/>
                    <a:pt x="7138" y="4401"/>
                    <a:pt x="7138" y="4401"/>
                  </a:cubicBezTo>
                  <a:cubicBezTo>
                    <a:pt x="7175" y="4334"/>
                    <a:pt x="7175" y="4334"/>
                    <a:pt x="7175" y="4334"/>
                  </a:cubicBezTo>
                  <a:cubicBezTo>
                    <a:pt x="7138" y="4334"/>
                    <a:pt x="7138" y="4334"/>
                    <a:pt x="7138" y="4334"/>
                  </a:cubicBezTo>
                  <a:cubicBezTo>
                    <a:pt x="7101" y="4401"/>
                    <a:pt x="7101" y="4401"/>
                    <a:pt x="7101" y="4401"/>
                  </a:cubicBezTo>
                  <a:cubicBezTo>
                    <a:pt x="7064" y="4401"/>
                    <a:pt x="7064" y="4401"/>
                    <a:pt x="7064" y="4401"/>
                  </a:cubicBezTo>
                  <a:cubicBezTo>
                    <a:pt x="7027" y="4401"/>
                    <a:pt x="7027" y="4401"/>
                    <a:pt x="7027" y="4401"/>
                  </a:cubicBezTo>
                  <a:cubicBezTo>
                    <a:pt x="7027" y="4401"/>
                    <a:pt x="7027" y="4401"/>
                    <a:pt x="7027" y="4401"/>
                  </a:cubicBezTo>
                  <a:cubicBezTo>
                    <a:pt x="7027" y="4266"/>
                    <a:pt x="7027" y="4266"/>
                    <a:pt x="7027" y="4266"/>
                  </a:cubicBezTo>
                  <a:cubicBezTo>
                    <a:pt x="7027" y="4266"/>
                    <a:pt x="7027" y="4266"/>
                    <a:pt x="7027" y="4266"/>
                  </a:cubicBezTo>
                  <a:cubicBezTo>
                    <a:pt x="7027" y="4198"/>
                    <a:pt x="7027" y="4198"/>
                    <a:pt x="7027" y="4198"/>
                  </a:cubicBezTo>
                  <a:cubicBezTo>
                    <a:pt x="7064" y="4198"/>
                    <a:pt x="7064" y="4198"/>
                    <a:pt x="7064" y="4198"/>
                  </a:cubicBezTo>
                  <a:cubicBezTo>
                    <a:pt x="7064" y="4266"/>
                    <a:pt x="7064" y="4266"/>
                    <a:pt x="7064" y="4266"/>
                  </a:cubicBezTo>
                  <a:cubicBezTo>
                    <a:pt x="7064" y="4266"/>
                    <a:pt x="7064" y="4266"/>
                    <a:pt x="7064" y="4266"/>
                  </a:cubicBezTo>
                  <a:cubicBezTo>
                    <a:pt x="7101" y="4198"/>
                    <a:pt x="7101" y="4198"/>
                    <a:pt x="7101" y="4198"/>
                  </a:cubicBezTo>
                  <a:cubicBezTo>
                    <a:pt x="7064" y="4130"/>
                    <a:pt x="7064" y="4130"/>
                    <a:pt x="7064" y="4130"/>
                  </a:cubicBezTo>
                  <a:cubicBezTo>
                    <a:pt x="7101" y="4130"/>
                    <a:pt x="7101" y="4130"/>
                    <a:pt x="7101" y="4130"/>
                  </a:cubicBezTo>
                  <a:cubicBezTo>
                    <a:pt x="7138" y="4198"/>
                    <a:pt x="7138" y="4198"/>
                    <a:pt x="7138" y="4198"/>
                  </a:cubicBezTo>
                  <a:cubicBezTo>
                    <a:pt x="7175" y="4198"/>
                    <a:pt x="7175" y="4198"/>
                    <a:pt x="7175" y="4198"/>
                  </a:cubicBezTo>
                  <a:cubicBezTo>
                    <a:pt x="7212" y="4130"/>
                    <a:pt x="7212" y="4130"/>
                    <a:pt x="7212" y="4130"/>
                  </a:cubicBezTo>
                  <a:cubicBezTo>
                    <a:pt x="7249" y="4130"/>
                    <a:pt x="7249" y="4130"/>
                    <a:pt x="7249" y="4130"/>
                  </a:cubicBezTo>
                  <a:cubicBezTo>
                    <a:pt x="7323" y="4130"/>
                    <a:pt x="7323" y="4130"/>
                    <a:pt x="7323" y="4130"/>
                  </a:cubicBezTo>
                  <a:cubicBezTo>
                    <a:pt x="7360" y="4130"/>
                    <a:pt x="7360" y="4130"/>
                    <a:pt x="7360" y="4130"/>
                  </a:cubicBezTo>
                  <a:cubicBezTo>
                    <a:pt x="7360" y="4130"/>
                    <a:pt x="7360" y="4130"/>
                    <a:pt x="7360" y="4130"/>
                  </a:cubicBezTo>
                  <a:cubicBezTo>
                    <a:pt x="7323" y="4266"/>
                    <a:pt x="7323" y="4266"/>
                    <a:pt x="7323" y="4266"/>
                  </a:cubicBezTo>
                  <a:cubicBezTo>
                    <a:pt x="7323" y="4334"/>
                    <a:pt x="7323" y="4334"/>
                    <a:pt x="7323" y="4334"/>
                  </a:cubicBezTo>
                  <a:cubicBezTo>
                    <a:pt x="7360" y="4334"/>
                    <a:pt x="7360" y="4334"/>
                    <a:pt x="7360" y="4334"/>
                  </a:cubicBezTo>
                  <a:cubicBezTo>
                    <a:pt x="7397" y="4266"/>
                    <a:pt x="7397" y="4266"/>
                    <a:pt x="7397" y="4266"/>
                  </a:cubicBezTo>
                  <a:cubicBezTo>
                    <a:pt x="7434" y="4198"/>
                    <a:pt x="7434" y="4198"/>
                    <a:pt x="7434" y="4198"/>
                  </a:cubicBezTo>
                  <a:cubicBezTo>
                    <a:pt x="7397" y="4130"/>
                    <a:pt x="7397" y="4130"/>
                    <a:pt x="7397" y="4130"/>
                  </a:cubicBezTo>
                  <a:cubicBezTo>
                    <a:pt x="7434" y="4130"/>
                    <a:pt x="7434" y="4130"/>
                    <a:pt x="7434" y="4130"/>
                  </a:cubicBezTo>
                  <a:cubicBezTo>
                    <a:pt x="7434" y="4198"/>
                    <a:pt x="7434" y="4198"/>
                    <a:pt x="7434" y="4198"/>
                  </a:cubicBezTo>
                  <a:cubicBezTo>
                    <a:pt x="7434" y="4266"/>
                    <a:pt x="7434" y="4266"/>
                    <a:pt x="7434" y="4266"/>
                  </a:cubicBezTo>
                  <a:cubicBezTo>
                    <a:pt x="7471" y="4266"/>
                    <a:pt x="7471" y="4266"/>
                    <a:pt x="7471" y="4266"/>
                  </a:cubicBezTo>
                  <a:cubicBezTo>
                    <a:pt x="7471" y="4198"/>
                    <a:pt x="7471" y="4198"/>
                    <a:pt x="7471" y="4198"/>
                  </a:cubicBezTo>
                  <a:cubicBezTo>
                    <a:pt x="7471" y="4130"/>
                    <a:pt x="7471" y="4130"/>
                    <a:pt x="7471" y="4130"/>
                  </a:cubicBezTo>
                  <a:cubicBezTo>
                    <a:pt x="7508" y="4130"/>
                    <a:pt x="7508" y="4130"/>
                    <a:pt x="7508" y="4130"/>
                  </a:cubicBezTo>
                  <a:cubicBezTo>
                    <a:pt x="7508" y="4130"/>
                    <a:pt x="7508" y="4130"/>
                    <a:pt x="7508" y="4130"/>
                  </a:cubicBezTo>
                  <a:cubicBezTo>
                    <a:pt x="7508" y="4198"/>
                    <a:pt x="7508" y="4198"/>
                    <a:pt x="7508" y="4198"/>
                  </a:cubicBezTo>
                  <a:cubicBezTo>
                    <a:pt x="7582" y="4130"/>
                    <a:pt x="7582" y="4130"/>
                    <a:pt x="7582" y="4130"/>
                  </a:cubicBezTo>
                  <a:cubicBezTo>
                    <a:pt x="7582" y="4063"/>
                    <a:pt x="7582" y="4063"/>
                    <a:pt x="7582" y="4063"/>
                  </a:cubicBezTo>
                  <a:cubicBezTo>
                    <a:pt x="7545" y="4063"/>
                    <a:pt x="7545" y="4063"/>
                    <a:pt x="7545" y="4063"/>
                  </a:cubicBezTo>
                  <a:cubicBezTo>
                    <a:pt x="7582" y="4063"/>
                    <a:pt x="7582" y="4063"/>
                    <a:pt x="7582" y="4063"/>
                  </a:cubicBezTo>
                  <a:cubicBezTo>
                    <a:pt x="7619" y="3995"/>
                    <a:pt x="7619" y="3995"/>
                    <a:pt x="7619" y="3995"/>
                  </a:cubicBezTo>
                  <a:cubicBezTo>
                    <a:pt x="7582" y="3995"/>
                    <a:pt x="7582" y="3995"/>
                    <a:pt x="7582" y="3995"/>
                  </a:cubicBezTo>
                  <a:cubicBezTo>
                    <a:pt x="7619" y="3927"/>
                    <a:pt x="7619" y="3927"/>
                    <a:pt x="7619" y="3927"/>
                  </a:cubicBezTo>
                  <a:cubicBezTo>
                    <a:pt x="7656" y="3927"/>
                    <a:pt x="7656" y="3927"/>
                    <a:pt x="7656" y="3927"/>
                  </a:cubicBezTo>
                  <a:cubicBezTo>
                    <a:pt x="7693" y="3860"/>
                    <a:pt x="7693" y="3860"/>
                    <a:pt x="7693" y="3860"/>
                  </a:cubicBezTo>
                  <a:cubicBezTo>
                    <a:pt x="7693" y="3927"/>
                    <a:pt x="7693" y="3927"/>
                    <a:pt x="7693" y="3927"/>
                  </a:cubicBezTo>
                  <a:cubicBezTo>
                    <a:pt x="7693" y="3927"/>
                    <a:pt x="7693" y="3927"/>
                    <a:pt x="7693" y="3927"/>
                  </a:cubicBezTo>
                  <a:cubicBezTo>
                    <a:pt x="7730" y="3927"/>
                    <a:pt x="7730" y="3927"/>
                    <a:pt x="7730" y="3927"/>
                  </a:cubicBezTo>
                  <a:cubicBezTo>
                    <a:pt x="7767" y="3927"/>
                    <a:pt x="7767" y="3927"/>
                    <a:pt x="7767" y="3927"/>
                  </a:cubicBezTo>
                  <a:cubicBezTo>
                    <a:pt x="7767" y="4063"/>
                    <a:pt x="7767" y="4063"/>
                    <a:pt x="7767" y="4063"/>
                  </a:cubicBezTo>
                  <a:cubicBezTo>
                    <a:pt x="7767" y="4063"/>
                    <a:pt x="7767" y="4063"/>
                    <a:pt x="7767" y="4063"/>
                  </a:cubicBezTo>
                  <a:cubicBezTo>
                    <a:pt x="7767" y="4198"/>
                    <a:pt x="7767" y="4198"/>
                    <a:pt x="7767" y="4198"/>
                  </a:cubicBezTo>
                  <a:cubicBezTo>
                    <a:pt x="7804" y="4130"/>
                    <a:pt x="7804" y="4130"/>
                    <a:pt x="7804" y="4130"/>
                  </a:cubicBezTo>
                  <a:cubicBezTo>
                    <a:pt x="7841" y="4063"/>
                    <a:pt x="7841" y="4063"/>
                    <a:pt x="7841" y="4063"/>
                  </a:cubicBezTo>
                  <a:cubicBezTo>
                    <a:pt x="7804" y="3927"/>
                    <a:pt x="7804" y="3927"/>
                    <a:pt x="7804" y="3927"/>
                  </a:cubicBezTo>
                  <a:cubicBezTo>
                    <a:pt x="7767" y="3860"/>
                    <a:pt x="7767" y="3860"/>
                    <a:pt x="7767" y="3860"/>
                  </a:cubicBezTo>
                  <a:cubicBezTo>
                    <a:pt x="7730" y="3792"/>
                    <a:pt x="7730" y="3792"/>
                    <a:pt x="7730" y="3792"/>
                  </a:cubicBezTo>
                  <a:cubicBezTo>
                    <a:pt x="7693" y="3860"/>
                    <a:pt x="7693" y="3860"/>
                    <a:pt x="7693" y="3860"/>
                  </a:cubicBezTo>
                  <a:cubicBezTo>
                    <a:pt x="7656" y="3860"/>
                    <a:pt x="7656" y="3860"/>
                    <a:pt x="7656" y="3860"/>
                  </a:cubicBezTo>
                  <a:cubicBezTo>
                    <a:pt x="7619" y="3860"/>
                    <a:pt x="7619" y="3860"/>
                    <a:pt x="7619" y="3860"/>
                  </a:cubicBezTo>
                  <a:cubicBezTo>
                    <a:pt x="7619" y="3792"/>
                    <a:pt x="7619" y="3792"/>
                    <a:pt x="7619" y="3792"/>
                  </a:cubicBezTo>
                  <a:cubicBezTo>
                    <a:pt x="7582" y="3792"/>
                    <a:pt x="7582" y="3792"/>
                    <a:pt x="7582" y="3792"/>
                  </a:cubicBezTo>
                  <a:cubicBezTo>
                    <a:pt x="7582" y="3724"/>
                    <a:pt x="7582" y="3724"/>
                    <a:pt x="7582" y="3724"/>
                  </a:cubicBezTo>
                  <a:cubicBezTo>
                    <a:pt x="7619" y="3724"/>
                    <a:pt x="7619" y="3724"/>
                    <a:pt x="7619" y="3724"/>
                  </a:cubicBezTo>
                  <a:cubicBezTo>
                    <a:pt x="7693" y="3724"/>
                    <a:pt x="7693" y="3724"/>
                    <a:pt x="7693" y="3724"/>
                  </a:cubicBezTo>
                  <a:cubicBezTo>
                    <a:pt x="7693" y="3656"/>
                    <a:pt x="7693" y="3656"/>
                    <a:pt x="7693" y="3656"/>
                  </a:cubicBezTo>
                  <a:cubicBezTo>
                    <a:pt x="7730" y="3656"/>
                    <a:pt x="7730" y="3656"/>
                    <a:pt x="7730" y="3656"/>
                  </a:cubicBezTo>
                  <a:cubicBezTo>
                    <a:pt x="7767" y="3656"/>
                    <a:pt x="7767" y="3656"/>
                    <a:pt x="7767" y="3656"/>
                  </a:cubicBezTo>
                  <a:cubicBezTo>
                    <a:pt x="7804" y="3656"/>
                    <a:pt x="7804" y="3656"/>
                    <a:pt x="7804" y="3656"/>
                  </a:cubicBezTo>
                  <a:cubicBezTo>
                    <a:pt x="7804" y="3656"/>
                    <a:pt x="7804" y="3656"/>
                    <a:pt x="7804" y="3656"/>
                  </a:cubicBezTo>
                  <a:cubicBezTo>
                    <a:pt x="7878" y="3656"/>
                    <a:pt x="7878" y="3656"/>
                    <a:pt x="7878" y="3656"/>
                  </a:cubicBezTo>
                  <a:cubicBezTo>
                    <a:pt x="7915" y="3656"/>
                    <a:pt x="7915" y="3656"/>
                    <a:pt x="7915" y="3656"/>
                  </a:cubicBezTo>
                  <a:cubicBezTo>
                    <a:pt x="7952" y="3656"/>
                    <a:pt x="7952" y="3656"/>
                    <a:pt x="7952" y="3656"/>
                  </a:cubicBezTo>
                  <a:cubicBezTo>
                    <a:pt x="7989" y="3656"/>
                    <a:pt x="7989" y="3656"/>
                    <a:pt x="7989" y="3656"/>
                  </a:cubicBezTo>
                  <a:cubicBezTo>
                    <a:pt x="8026" y="3656"/>
                    <a:pt x="8026" y="3656"/>
                    <a:pt x="8026" y="3656"/>
                  </a:cubicBezTo>
                  <a:cubicBezTo>
                    <a:pt x="7989" y="3589"/>
                    <a:pt x="7989" y="3589"/>
                    <a:pt x="7989" y="3589"/>
                  </a:cubicBezTo>
                  <a:cubicBezTo>
                    <a:pt x="7952" y="3589"/>
                    <a:pt x="7952" y="3589"/>
                    <a:pt x="7952" y="3589"/>
                  </a:cubicBezTo>
                  <a:cubicBezTo>
                    <a:pt x="7878" y="3589"/>
                    <a:pt x="7878" y="3589"/>
                    <a:pt x="7878" y="3589"/>
                  </a:cubicBezTo>
                  <a:cubicBezTo>
                    <a:pt x="7841" y="3589"/>
                    <a:pt x="7841" y="3589"/>
                    <a:pt x="7841" y="3589"/>
                  </a:cubicBezTo>
                  <a:cubicBezTo>
                    <a:pt x="7804" y="3589"/>
                    <a:pt x="7804" y="3589"/>
                    <a:pt x="7804" y="3589"/>
                  </a:cubicBezTo>
                  <a:cubicBezTo>
                    <a:pt x="7804" y="3521"/>
                    <a:pt x="7804" y="3521"/>
                    <a:pt x="7804" y="3521"/>
                  </a:cubicBezTo>
                  <a:cubicBezTo>
                    <a:pt x="7767" y="3453"/>
                    <a:pt x="7767" y="3453"/>
                    <a:pt x="7767" y="3453"/>
                  </a:cubicBezTo>
                  <a:cubicBezTo>
                    <a:pt x="7841" y="3453"/>
                    <a:pt x="7841" y="3453"/>
                    <a:pt x="7841" y="3453"/>
                  </a:cubicBezTo>
                  <a:cubicBezTo>
                    <a:pt x="7767" y="3386"/>
                    <a:pt x="7767" y="3386"/>
                    <a:pt x="7767" y="3386"/>
                  </a:cubicBezTo>
                  <a:cubicBezTo>
                    <a:pt x="7730" y="3318"/>
                    <a:pt x="7730" y="3318"/>
                    <a:pt x="7730" y="3318"/>
                  </a:cubicBezTo>
                  <a:cubicBezTo>
                    <a:pt x="7693" y="3318"/>
                    <a:pt x="7693" y="3318"/>
                    <a:pt x="7693" y="3318"/>
                  </a:cubicBezTo>
                  <a:cubicBezTo>
                    <a:pt x="7693" y="3250"/>
                    <a:pt x="7693" y="3250"/>
                    <a:pt x="7693" y="3250"/>
                  </a:cubicBezTo>
                  <a:cubicBezTo>
                    <a:pt x="7693" y="3182"/>
                    <a:pt x="7693" y="3182"/>
                    <a:pt x="7693" y="3182"/>
                  </a:cubicBezTo>
                  <a:cubicBezTo>
                    <a:pt x="7693" y="3182"/>
                    <a:pt x="7693" y="3182"/>
                    <a:pt x="7693" y="3182"/>
                  </a:cubicBezTo>
                  <a:cubicBezTo>
                    <a:pt x="7693" y="3115"/>
                    <a:pt x="7693" y="3115"/>
                    <a:pt x="7693" y="3115"/>
                  </a:cubicBezTo>
                  <a:cubicBezTo>
                    <a:pt x="7656" y="3047"/>
                    <a:pt x="7656" y="3047"/>
                    <a:pt x="7656" y="3047"/>
                  </a:cubicBezTo>
                  <a:cubicBezTo>
                    <a:pt x="7656" y="2844"/>
                    <a:pt x="7656" y="2844"/>
                    <a:pt x="7656" y="2844"/>
                  </a:cubicBezTo>
                  <a:cubicBezTo>
                    <a:pt x="7693" y="2776"/>
                    <a:pt x="7693" y="2776"/>
                    <a:pt x="7693" y="2776"/>
                  </a:cubicBezTo>
                  <a:cubicBezTo>
                    <a:pt x="7693" y="2708"/>
                    <a:pt x="7693" y="2708"/>
                    <a:pt x="7693" y="2708"/>
                  </a:cubicBezTo>
                  <a:cubicBezTo>
                    <a:pt x="7693" y="2573"/>
                    <a:pt x="7693" y="2573"/>
                    <a:pt x="7693" y="2573"/>
                  </a:cubicBezTo>
                  <a:cubicBezTo>
                    <a:pt x="7730" y="2573"/>
                    <a:pt x="7730" y="2573"/>
                    <a:pt x="7730" y="2573"/>
                  </a:cubicBezTo>
                  <a:cubicBezTo>
                    <a:pt x="7693" y="2505"/>
                    <a:pt x="7693" y="2505"/>
                    <a:pt x="7693" y="2505"/>
                  </a:cubicBezTo>
                  <a:cubicBezTo>
                    <a:pt x="7730" y="2505"/>
                    <a:pt x="7730" y="2505"/>
                    <a:pt x="7730" y="2505"/>
                  </a:cubicBezTo>
                  <a:cubicBezTo>
                    <a:pt x="7730" y="2438"/>
                    <a:pt x="7730" y="2438"/>
                    <a:pt x="7730" y="2438"/>
                  </a:cubicBezTo>
                  <a:cubicBezTo>
                    <a:pt x="7804" y="2370"/>
                    <a:pt x="7804" y="2370"/>
                    <a:pt x="7804" y="2370"/>
                  </a:cubicBezTo>
                  <a:cubicBezTo>
                    <a:pt x="7804" y="2370"/>
                    <a:pt x="7804" y="2370"/>
                    <a:pt x="7804" y="2370"/>
                  </a:cubicBezTo>
                  <a:cubicBezTo>
                    <a:pt x="7841" y="2438"/>
                    <a:pt x="7841" y="2438"/>
                    <a:pt x="7841" y="2438"/>
                  </a:cubicBezTo>
                  <a:cubicBezTo>
                    <a:pt x="7878" y="2370"/>
                    <a:pt x="7878" y="2370"/>
                    <a:pt x="7878" y="2370"/>
                  </a:cubicBezTo>
                  <a:cubicBezTo>
                    <a:pt x="7915" y="2370"/>
                    <a:pt x="7915" y="2370"/>
                    <a:pt x="7915" y="2370"/>
                  </a:cubicBezTo>
                  <a:cubicBezTo>
                    <a:pt x="7915" y="2505"/>
                    <a:pt x="7915" y="2505"/>
                    <a:pt x="7915" y="2505"/>
                  </a:cubicBezTo>
                  <a:cubicBezTo>
                    <a:pt x="7989" y="2505"/>
                    <a:pt x="7989" y="2505"/>
                    <a:pt x="7989" y="2505"/>
                  </a:cubicBezTo>
                  <a:cubicBezTo>
                    <a:pt x="8026" y="2438"/>
                    <a:pt x="8026" y="2438"/>
                    <a:pt x="8026" y="2438"/>
                  </a:cubicBezTo>
                  <a:cubicBezTo>
                    <a:pt x="8026" y="2438"/>
                    <a:pt x="8026" y="2438"/>
                    <a:pt x="8026" y="2438"/>
                  </a:cubicBezTo>
                  <a:cubicBezTo>
                    <a:pt x="8026" y="2505"/>
                    <a:pt x="8026" y="2505"/>
                    <a:pt x="8026" y="2505"/>
                  </a:cubicBezTo>
                  <a:cubicBezTo>
                    <a:pt x="8063" y="2505"/>
                    <a:pt x="8063" y="2505"/>
                    <a:pt x="8063" y="2505"/>
                  </a:cubicBezTo>
                  <a:cubicBezTo>
                    <a:pt x="8100" y="2573"/>
                    <a:pt x="8100" y="2573"/>
                    <a:pt x="8100" y="2573"/>
                  </a:cubicBezTo>
                  <a:cubicBezTo>
                    <a:pt x="8100" y="2573"/>
                    <a:pt x="8100" y="2573"/>
                    <a:pt x="8100" y="2573"/>
                  </a:cubicBezTo>
                  <a:cubicBezTo>
                    <a:pt x="8063" y="2641"/>
                    <a:pt x="8063" y="2641"/>
                    <a:pt x="8063" y="2641"/>
                  </a:cubicBezTo>
                  <a:cubicBezTo>
                    <a:pt x="8063" y="2641"/>
                    <a:pt x="8063" y="2641"/>
                    <a:pt x="8063" y="2641"/>
                  </a:cubicBezTo>
                  <a:cubicBezTo>
                    <a:pt x="8063" y="2708"/>
                    <a:pt x="8063" y="2708"/>
                    <a:pt x="8063" y="2708"/>
                  </a:cubicBezTo>
                  <a:cubicBezTo>
                    <a:pt x="8063" y="2776"/>
                    <a:pt x="8063" y="2776"/>
                    <a:pt x="8063" y="2776"/>
                  </a:cubicBezTo>
                  <a:cubicBezTo>
                    <a:pt x="8026" y="2844"/>
                    <a:pt x="8026" y="2844"/>
                    <a:pt x="8026" y="2844"/>
                  </a:cubicBezTo>
                  <a:cubicBezTo>
                    <a:pt x="7989" y="2844"/>
                    <a:pt x="7989" y="2844"/>
                    <a:pt x="7989" y="2844"/>
                  </a:cubicBezTo>
                  <a:cubicBezTo>
                    <a:pt x="7952" y="2912"/>
                    <a:pt x="7952" y="2912"/>
                    <a:pt x="7952" y="2912"/>
                  </a:cubicBezTo>
                  <a:cubicBezTo>
                    <a:pt x="7989" y="2912"/>
                    <a:pt x="7989" y="2912"/>
                    <a:pt x="7989" y="2912"/>
                  </a:cubicBezTo>
                  <a:cubicBezTo>
                    <a:pt x="8063" y="2912"/>
                    <a:pt x="8063" y="2912"/>
                    <a:pt x="8063" y="2912"/>
                  </a:cubicBezTo>
                  <a:cubicBezTo>
                    <a:pt x="8137" y="2776"/>
                    <a:pt x="8137" y="2776"/>
                    <a:pt x="8137" y="2776"/>
                  </a:cubicBezTo>
                  <a:cubicBezTo>
                    <a:pt x="8137" y="2776"/>
                    <a:pt x="8137" y="2776"/>
                    <a:pt x="8137" y="2776"/>
                  </a:cubicBezTo>
                  <a:cubicBezTo>
                    <a:pt x="8137" y="2776"/>
                    <a:pt x="8137" y="2776"/>
                    <a:pt x="8137" y="2776"/>
                  </a:cubicBezTo>
                  <a:cubicBezTo>
                    <a:pt x="8137" y="2844"/>
                    <a:pt x="8137" y="2844"/>
                    <a:pt x="8137" y="2844"/>
                  </a:cubicBezTo>
                  <a:cubicBezTo>
                    <a:pt x="8137" y="2912"/>
                    <a:pt x="8137" y="2912"/>
                    <a:pt x="8137" y="2912"/>
                  </a:cubicBezTo>
                  <a:cubicBezTo>
                    <a:pt x="8174" y="2912"/>
                    <a:pt x="8174" y="2912"/>
                    <a:pt x="8174" y="2912"/>
                  </a:cubicBezTo>
                  <a:cubicBezTo>
                    <a:pt x="8174" y="2844"/>
                    <a:pt x="8174" y="2844"/>
                    <a:pt x="8174" y="2844"/>
                  </a:cubicBezTo>
                  <a:cubicBezTo>
                    <a:pt x="8211" y="2776"/>
                    <a:pt x="8211" y="2776"/>
                    <a:pt x="8211" y="2776"/>
                  </a:cubicBezTo>
                  <a:cubicBezTo>
                    <a:pt x="8248" y="2844"/>
                    <a:pt x="8248" y="2844"/>
                    <a:pt x="8248" y="2844"/>
                  </a:cubicBezTo>
                  <a:cubicBezTo>
                    <a:pt x="8285" y="2776"/>
                    <a:pt x="8285" y="2776"/>
                    <a:pt x="8285" y="2776"/>
                  </a:cubicBezTo>
                  <a:cubicBezTo>
                    <a:pt x="8285" y="2776"/>
                    <a:pt x="8285" y="2776"/>
                    <a:pt x="8285" y="2776"/>
                  </a:cubicBezTo>
                  <a:cubicBezTo>
                    <a:pt x="8285" y="2708"/>
                    <a:pt x="8285" y="2708"/>
                    <a:pt x="8285" y="2708"/>
                  </a:cubicBezTo>
                  <a:cubicBezTo>
                    <a:pt x="8322" y="2776"/>
                    <a:pt x="8322" y="2776"/>
                    <a:pt x="8322" y="2776"/>
                  </a:cubicBezTo>
                  <a:cubicBezTo>
                    <a:pt x="8359" y="2708"/>
                    <a:pt x="8359" y="2708"/>
                    <a:pt x="8359" y="2708"/>
                  </a:cubicBezTo>
                  <a:cubicBezTo>
                    <a:pt x="8396" y="2844"/>
                    <a:pt x="8396" y="2844"/>
                    <a:pt x="8396" y="2844"/>
                  </a:cubicBezTo>
                  <a:cubicBezTo>
                    <a:pt x="8396" y="2844"/>
                    <a:pt x="8396" y="2844"/>
                    <a:pt x="8396" y="2844"/>
                  </a:cubicBezTo>
                  <a:cubicBezTo>
                    <a:pt x="8396" y="2979"/>
                    <a:pt x="8396" y="2979"/>
                    <a:pt x="8396" y="2979"/>
                  </a:cubicBezTo>
                  <a:cubicBezTo>
                    <a:pt x="8396" y="2979"/>
                    <a:pt x="8396" y="2979"/>
                    <a:pt x="8396" y="2979"/>
                  </a:cubicBezTo>
                  <a:cubicBezTo>
                    <a:pt x="8396" y="3047"/>
                    <a:pt x="8396" y="3047"/>
                    <a:pt x="8396" y="3047"/>
                  </a:cubicBezTo>
                  <a:cubicBezTo>
                    <a:pt x="8359" y="3115"/>
                    <a:pt x="8359" y="3115"/>
                    <a:pt x="8359" y="3115"/>
                  </a:cubicBezTo>
                  <a:cubicBezTo>
                    <a:pt x="8433" y="3250"/>
                    <a:pt x="8433" y="3250"/>
                    <a:pt x="8433" y="3250"/>
                  </a:cubicBezTo>
                  <a:cubicBezTo>
                    <a:pt x="8396" y="3250"/>
                    <a:pt x="8396" y="3250"/>
                    <a:pt x="8396" y="3250"/>
                  </a:cubicBezTo>
                  <a:cubicBezTo>
                    <a:pt x="8396" y="3318"/>
                    <a:pt x="8396" y="3318"/>
                    <a:pt x="8396" y="3318"/>
                  </a:cubicBezTo>
                  <a:cubicBezTo>
                    <a:pt x="8359" y="3318"/>
                    <a:pt x="8359" y="3318"/>
                    <a:pt x="8359" y="3318"/>
                  </a:cubicBezTo>
                  <a:cubicBezTo>
                    <a:pt x="8396" y="3318"/>
                    <a:pt x="8396" y="3318"/>
                    <a:pt x="8396" y="3318"/>
                  </a:cubicBezTo>
                  <a:cubicBezTo>
                    <a:pt x="8433" y="3318"/>
                    <a:pt x="8433" y="3318"/>
                    <a:pt x="8433" y="3318"/>
                  </a:cubicBezTo>
                  <a:cubicBezTo>
                    <a:pt x="8470" y="3250"/>
                    <a:pt x="8470" y="3250"/>
                    <a:pt x="8470" y="3250"/>
                  </a:cubicBezTo>
                  <a:cubicBezTo>
                    <a:pt x="8544" y="3250"/>
                    <a:pt x="8544" y="3250"/>
                    <a:pt x="8544" y="3250"/>
                  </a:cubicBezTo>
                  <a:cubicBezTo>
                    <a:pt x="8544" y="3182"/>
                    <a:pt x="8544" y="3182"/>
                    <a:pt x="8544" y="3182"/>
                  </a:cubicBezTo>
                  <a:cubicBezTo>
                    <a:pt x="8544" y="3047"/>
                    <a:pt x="8544" y="3047"/>
                    <a:pt x="8544" y="3047"/>
                  </a:cubicBezTo>
                  <a:cubicBezTo>
                    <a:pt x="8544" y="2979"/>
                    <a:pt x="8544" y="2979"/>
                    <a:pt x="8544" y="2979"/>
                  </a:cubicBezTo>
                  <a:cubicBezTo>
                    <a:pt x="8507" y="2979"/>
                    <a:pt x="8507" y="2979"/>
                    <a:pt x="8507" y="2979"/>
                  </a:cubicBezTo>
                  <a:cubicBezTo>
                    <a:pt x="8507" y="2979"/>
                    <a:pt x="8507" y="2979"/>
                    <a:pt x="8507" y="2979"/>
                  </a:cubicBezTo>
                  <a:cubicBezTo>
                    <a:pt x="8507" y="2912"/>
                    <a:pt x="8507" y="2912"/>
                    <a:pt x="8507" y="2912"/>
                  </a:cubicBezTo>
                  <a:cubicBezTo>
                    <a:pt x="8507" y="2912"/>
                    <a:pt x="8507" y="2912"/>
                    <a:pt x="8507" y="2912"/>
                  </a:cubicBezTo>
                  <a:cubicBezTo>
                    <a:pt x="8544" y="2912"/>
                    <a:pt x="8544" y="2912"/>
                    <a:pt x="8544" y="2912"/>
                  </a:cubicBezTo>
                  <a:cubicBezTo>
                    <a:pt x="8544" y="2912"/>
                    <a:pt x="8544" y="2912"/>
                    <a:pt x="8544" y="2912"/>
                  </a:cubicBezTo>
                  <a:cubicBezTo>
                    <a:pt x="8581" y="2912"/>
                    <a:pt x="8581" y="2912"/>
                    <a:pt x="8581" y="2912"/>
                  </a:cubicBezTo>
                  <a:cubicBezTo>
                    <a:pt x="8618" y="2912"/>
                    <a:pt x="8618" y="2912"/>
                    <a:pt x="8618" y="2912"/>
                  </a:cubicBezTo>
                  <a:cubicBezTo>
                    <a:pt x="8655" y="2844"/>
                    <a:pt x="8655" y="2844"/>
                    <a:pt x="8655" y="2844"/>
                  </a:cubicBezTo>
                  <a:cubicBezTo>
                    <a:pt x="8692" y="2844"/>
                    <a:pt x="8692" y="2844"/>
                    <a:pt x="8692" y="2844"/>
                  </a:cubicBezTo>
                  <a:cubicBezTo>
                    <a:pt x="8729" y="2844"/>
                    <a:pt x="8729" y="2844"/>
                    <a:pt x="8729" y="2844"/>
                  </a:cubicBezTo>
                  <a:cubicBezTo>
                    <a:pt x="8729" y="2776"/>
                    <a:pt x="8729" y="2776"/>
                    <a:pt x="8729" y="2776"/>
                  </a:cubicBezTo>
                  <a:cubicBezTo>
                    <a:pt x="8766" y="2708"/>
                    <a:pt x="8766" y="2708"/>
                    <a:pt x="8766" y="2708"/>
                  </a:cubicBezTo>
                  <a:cubicBezTo>
                    <a:pt x="8766" y="2776"/>
                    <a:pt x="8766" y="2776"/>
                    <a:pt x="8766" y="2776"/>
                  </a:cubicBezTo>
                  <a:cubicBezTo>
                    <a:pt x="8803" y="2708"/>
                    <a:pt x="8803" y="2708"/>
                    <a:pt x="8803" y="2708"/>
                  </a:cubicBezTo>
                  <a:cubicBezTo>
                    <a:pt x="8840" y="2708"/>
                    <a:pt x="8840" y="2708"/>
                    <a:pt x="8840" y="2708"/>
                  </a:cubicBezTo>
                  <a:cubicBezTo>
                    <a:pt x="8840" y="2708"/>
                    <a:pt x="8840" y="2708"/>
                    <a:pt x="8840" y="2708"/>
                  </a:cubicBezTo>
                  <a:cubicBezTo>
                    <a:pt x="8877" y="2708"/>
                    <a:pt x="8877" y="2708"/>
                    <a:pt x="8877" y="2708"/>
                  </a:cubicBezTo>
                  <a:cubicBezTo>
                    <a:pt x="8877" y="2708"/>
                    <a:pt x="8877" y="2708"/>
                    <a:pt x="8877" y="2708"/>
                  </a:cubicBezTo>
                  <a:cubicBezTo>
                    <a:pt x="8877" y="2776"/>
                    <a:pt x="8877" y="2776"/>
                    <a:pt x="8877" y="2776"/>
                  </a:cubicBezTo>
                  <a:cubicBezTo>
                    <a:pt x="8877" y="2844"/>
                    <a:pt x="8877" y="2844"/>
                    <a:pt x="8877" y="2844"/>
                  </a:cubicBezTo>
                  <a:cubicBezTo>
                    <a:pt x="8951" y="2776"/>
                    <a:pt x="8951" y="2776"/>
                    <a:pt x="8951" y="2776"/>
                  </a:cubicBezTo>
                  <a:cubicBezTo>
                    <a:pt x="8988" y="2844"/>
                    <a:pt x="8988" y="2844"/>
                    <a:pt x="8988" y="2844"/>
                  </a:cubicBezTo>
                  <a:cubicBezTo>
                    <a:pt x="8988" y="2844"/>
                    <a:pt x="8988" y="2844"/>
                    <a:pt x="8988" y="2844"/>
                  </a:cubicBezTo>
                  <a:cubicBezTo>
                    <a:pt x="9136" y="2979"/>
                    <a:pt x="9136" y="2979"/>
                    <a:pt x="9136" y="2979"/>
                  </a:cubicBezTo>
                  <a:cubicBezTo>
                    <a:pt x="9173" y="2979"/>
                    <a:pt x="9173" y="2979"/>
                    <a:pt x="9173" y="2979"/>
                  </a:cubicBezTo>
                  <a:cubicBezTo>
                    <a:pt x="9173" y="3047"/>
                    <a:pt x="9173" y="3047"/>
                    <a:pt x="9173" y="3047"/>
                  </a:cubicBezTo>
                  <a:cubicBezTo>
                    <a:pt x="9173" y="3047"/>
                    <a:pt x="9173" y="3047"/>
                    <a:pt x="9173" y="3047"/>
                  </a:cubicBezTo>
                  <a:cubicBezTo>
                    <a:pt x="9210" y="3182"/>
                    <a:pt x="9210" y="3182"/>
                    <a:pt x="9210" y="3182"/>
                  </a:cubicBezTo>
                  <a:cubicBezTo>
                    <a:pt x="9247" y="3182"/>
                    <a:pt x="9247" y="3182"/>
                    <a:pt x="9247" y="3182"/>
                  </a:cubicBezTo>
                  <a:cubicBezTo>
                    <a:pt x="9247" y="3115"/>
                    <a:pt x="9247" y="3115"/>
                    <a:pt x="9247" y="3115"/>
                  </a:cubicBezTo>
                  <a:cubicBezTo>
                    <a:pt x="9247" y="3115"/>
                    <a:pt x="9247" y="3115"/>
                    <a:pt x="9247" y="3115"/>
                  </a:cubicBezTo>
                  <a:cubicBezTo>
                    <a:pt x="9284" y="3047"/>
                    <a:pt x="9284" y="3047"/>
                    <a:pt x="9284" y="3047"/>
                  </a:cubicBezTo>
                  <a:cubicBezTo>
                    <a:pt x="9247" y="3047"/>
                    <a:pt x="9247" y="3047"/>
                    <a:pt x="9247" y="3047"/>
                  </a:cubicBezTo>
                  <a:cubicBezTo>
                    <a:pt x="9210" y="3047"/>
                    <a:pt x="9210" y="3047"/>
                    <a:pt x="9210" y="3047"/>
                  </a:cubicBezTo>
                  <a:cubicBezTo>
                    <a:pt x="9210" y="2979"/>
                    <a:pt x="9210" y="2979"/>
                    <a:pt x="9210" y="2979"/>
                  </a:cubicBezTo>
                  <a:cubicBezTo>
                    <a:pt x="9247" y="2979"/>
                    <a:pt x="9247" y="2979"/>
                    <a:pt x="9247" y="2979"/>
                  </a:cubicBezTo>
                  <a:cubicBezTo>
                    <a:pt x="9247" y="2979"/>
                    <a:pt x="9247" y="2979"/>
                    <a:pt x="9247" y="2979"/>
                  </a:cubicBezTo>
                  <a:cubicBezTo>
                    <a:pt x="9284" y="2979"/>
                    <a:pt x="9284" y="2979"/>
                    <a:pt x="9284" y="2979"/>
                  </a:cubicBezTo>
                  <a:cubicBezTo>
                    <a:pt x="9321" y="3047"/>
                    <a:pt x="9321" y="3047"/>
                    <a:pt x="9321" y="3047"/>
                  </a:cubicBezTo>
                  <a:cubicBezTo>
                    <a:pt x="9321" y="3115"/>
                    <a:pt x="9321" y="3115"/>
                    <a:pt x="9321" y="3115"/>
                  </a:cubicBezTo>
                  <a:cubicBezTo>
                    <a:pt x="9358" y="3182"/>
                    <a:pt x="9358" y="3182"/>
                    <a:pt x="9358" y="3182"/>
                  </a:cubicBezTo>
                  <a:cubicBezTo>
                    <a:pt x="9358" y="3250"/>
                    <a:pt x="9358" y="3250"/>
                    <a:pt x="9358" y="3250"/>
                  </a:cubicBezTo>
                  <a:cubicBezTo>
                    <a:pt x="9395" y="3250"/>
                    <a:pt x="9395" y="3250"/>
                    <a:pt x="9395" y="3250"/>
                  </a:cubicBezTo>
                  <a:cubicBezTo>
                    <a:pt x="9395" y="3250"/>
                    <a:pt x="9395" y="3250"/>
                    <a:pt x="9395" y="3250"/>
                  </a:cubicBezTo>
                  <a:cubicBezTo>
                    <a:pt x="9395" y="3182"/>
                    <a:pt x="9395" y="3182"/>
                    <a:pt x="9395" y="3182"/>
                  </a:cubicBezTo>
                  <a:cubicBezTo>
                    <a:pt x="9432" y="3250"/>
                    <a:pt x="9432" y="3250"/>
                    <a:pt x="9432" y="3250"/>
                  </a:cubicBezTo>
                  <a:cubicBezTo>
                    <a:pt x="9468" y="3318"/>
                    <a:pt x="9468" y="3318"/>
                    <a:pt x="9468" y="3318"/>
                  </a:cubicBezTo>
                  <a:cubicBezTo>
                    <a:pt x="9468" y="3318"/>
                    <a:pt x="9468" y="3318"/>
                    <a:pt x="9468" y="3318"/>
                  </a:cubicBezTo>
                  <a:cubicBezTo>
                    <a:pt x="9468" y="3386"/>
                    <a:pt x="9468" y="3386"/>
                    <a:pt x="9468" y="3386"/>
                  </a:cubicBezTo>
                  <a:cubicBezTo>
                    <a:pt x="9468" y="3453"/>
                    <a:pt x="9468" y="3453"/>
                    <a:pt x="9468" y="3453"/>
                  </a:cubicBezTo>
                  <a:cubicBezTo>
                    <a:pt x="9468" y="3453"/>
                    <a:pt x="9468" y="3453"/>
                    <a:pt x="9468" y="3453"/>
                  </a:cubicBezTo>
                  <a:cubicBezTo>
                    <a:pt x="9468" y="3386"/>
                    <a:pt x="9468" y="3386"/>
                    <a:pt x="9468" y="3386"/>
                  </a:cubicBezTo>
                  <a:cubicBezTo>
                    <a:pt x="9468" y="3386"/>
                    <a:pt x="9468" y="3386"/>
                    <a:pt x="9468" y="3386"/>
                  </a:cubicBezTo>
                  <a:cubicBezTo>
                    <a:pt x="9432" y="3386"/>
                    <a:pt x="9432" y="3386"/>
                    <a:pt x="9432" y="3386"/>
                  </a:cubicBezTo>
                  <a:cubicBezTo>
                    <a:pt x="9432" y="3386"/>
                    <a:pt x="9432" y="3386"/>
                    <a:pt x="9432" y="3386"/>
                  </a:cubicBezTo>
                  <a:cubicBezTo>
                    <a:pt x="9395" y="3386"/>
                    <a:pt x="9395" y="3386"/>
                    <a:pt x="9395" y="3386"/>
                  </a:cubicBezTo>
                  <a:cubicBezTo>
                    <a:pt x="9358" y="3318"/>
                    <a:pt x="9358" y="3318"/>
                    <a:pt x="9358" y="3318"/>
                  </a:cubicBezTo>
                  <a:cubicBezTo>
                    <a:pt x="9284" y="3318"/>
                    <a:pt x="9284" y="3318"/>
                    <a:pt x="9284" y="3318"/>
                  </a:cubicBezTo>
                  <a:cubicBezTo>
                    <a:pt x="9284" y="3318"/>
                    <a:pt x="9284" y="3318"/>
                    <a:pt x="9284" y="3318"/>
                  </a:cubicBezTo>
                  <a:cubicBezTo>
                    <a:pt x="9321" y="3386"/>
                    <a:pt x="9321" y="3386"/>
                    <a:pt x="9321" y="3386"/>
                  </a:cubicBezTo>
                  <a:cubicBezTo>
                    <a:pt x="9358" y="3386"/>
                    <a:pt x="9358" y="3386"/>
                    <a:pt x="9358" y="3386"/>
                  </a:cubicBezTo>
                  <a:cubicBezTo>
                    <a:pt x="9358" y="3453"/>
                    <a:pt x="9358" y="3453"/>
                    <a:pt x="9358" y="3453"/>
                  </a:cubicBezTo>
                  <a:cubicBezTo>
                    <a:pt x="9358" y="3453"/>
                    <a:pt x="9358" y="3453"/>
                    <a:pt x="9358" y="3453"/>
                  </a:cubicBezTo>
                  <a:cubicBezTo>
                    <a:pt x="9395" y="3521"/>
                    <a:pt x="9395" y="3521"/>
                    <a:pt x="9395" y="3521"/>
                  </a:cubicBezTo>
                  <a:cubicBezTo>
                    <a:pt x="9395" y="3521"/>
                    <a:pt x="9395" y="3521"/>
                    <a:pt x="9395" y="3521"/>
                  </a:cubicBezTo>
                  <a:cubicBezTo>
                    <a:pt x="9432" y="3521"/>
                    <a:pt x="9432" y="3521"/>
                    <a:pt x="9432" y="3521"/>
                  </a:cubicBezTo>
                  <a:cubicBezTo>
                    <a:pt x="9432" y="3453"/>
                    <a:pt x="9432" y="3453"/>
                    <a:pt x="9432" y="3453"/>
                  </a:cubicBezTo>
                  <a:cubicBezTo>
                    <a:pt x="9432" y="3453"/>
                    <a:pt x="9432" y="3453"/>
                    <a:pt x="9432" y="3453"/>
                  </a:cubicBezTo>
                  <a:cubicBezTo>
                    <a:pt x="9468" y="3453"/>
                    <a:pt x="9468" y="3453"/>
                    <a:pt x="9468" y="3453"/>
                  </a:cubicBezTo>
                  <a:cubicBezTo>
                    <a:pt x="9468" y="3521"/>
                    <a:pt x="9468" y="3521"/>
                    <a:pt x="9468" y="3521"/>
                  </a:cubicBezTo>
                  <a:cubicBezTo>
                    <a:pt x="9505" y="3521"/>
                    <a:pt x="9505" y="3521"/>
                    <a:pt x="9505" y="3521"/>
                  </a:cubicBezTo>
                  <a:cubicBezTo>
                    <a:pt x="9505" y="3521"/>
                    <a:pt x="9505" y="3521"/>
                    <a:pt x="9505" y="3521"/>
                  </a:cubicBezTo>
                  <a:cubicBezTo>
                    <a:pt x="9542" y="3521"/>
                    <a:pt x="9542" y="3521"/>
                    <a:pt x="9542" y="3521"/>
                  </a:cubicBezTo>
                  <a:cubicBezTo>
                    <a:pt x="9505" y="3589"/>
                    <a:pt x="9505" y="3589"/>
                    <a:pt x="9505" y="3589"/>
                  </a:cubicBezTo>
                  <a:cubicBezTo>
                    <a:pt x="9542" y="3656"/>
                    <a:pt x="9542" y="3656"/>
                    <a:pt x="9542" y="3656"/>
                  </a:cubicBezTo>
                  <a:cubicBezTo>
                    <a:pt x="9542" y="3724"/>
                    <a:pt x="9542" y="3724"/>
                    <a:pt x="9542" y="3724"/>
                  </a:cubicBezTo>
                  <a:cubicBezTo>
                    <a:pt x="9542" y="3860"/>
                    <a:pt x="9542" y="3860"/>
                    <a:pt x="9542" y="3860"/>
                  </a:cubicBezTo>
                  <a:cubicBezTo>
                    <a:pt x="9542" y="3927"/>
                    <a:pt x="9542" y="3927"/>
                    <a:pt x="9542" y="3927"/>
                  </a:cubicBezTo>
                  <a:cubicBezTo>
                    <a:pt x="9505" y="3927"/>
                    <a:pt x="9505" y="3927"/>
                    <a:pt x="9505" y="3927"/>
                  </a:cubicBezTo>
                  <a:cubicBezTo>
                    <a:pt x="9505" y="3995"/>
                    <a:pt x="9505" y="3995"/>
                    <a:pt x="9505" y="3995"/>
                  </a:cubicBezTo>
                  <a:cubicBezTo>
                    <a:pt x="9505" y="4063"/>
                    <a:pt x="9505" y="4063"/>
                    <a:pt x="9505" y="4063"/>
                  </a:cubicBezTo>
                  <a:cubicBezTo>
                    <a:pt x="9505" y="4130"/>
                    <a:pt x="9505" y="4130"/>
                    <a:pt x="9505" y="4130"/>
                  </a:cubicBezTo>
                  <a:cubicBezTo>
                    <a:pt x="9505" y="4130"/>
                    <a:pt x="9505" y="4130"/>
                    <a:pt x="9505" y="4130"/>
                  </a:cubicBezTo>
                  <a:cubicBezTo>
                    <a:pt x="9505" y="4198"/>
                    <a:pt x="9505" y="4198"/>
                    <a:pt x="9505" y="4198"/>
                  </a:cubicBezTo>
                  <a:cubicBezTo>
                    <a:pt x="9505" y="4198"/>
                    <a:pt x="9505" y="4198"/>
                    <a:pt x="9505" y="4198"/>
                  </a:cubicBezTo>
                  <a:cubicBezTo>
                    <a:pt x="9468" y="4266"/>
                    <a:pt x="9468" y="4266"/>
                    <a:pt x="9468" y="4266"/>
                  </a:cubicBezTo>
                  <a:cubicBezTo>
                    <a:pt x="9468" y="4334"/>
                    <a:pt x="9468" y="4334"/>
                    <a:pt x="9468" y="4334"/>
                  </a:cubicBezTo>
                  <a:cubicBezTo>
                    <a:pt x="9468" y="4334"/>
                    <a:pt x="9468" y="4334"/>
                    <a:pt x="9468" y="4334"/>
                  </a:cubicBezTo>
                  <a:cubicBezTo>
                    <a:pt x="9432" y="4401"/>
                    <a:pt x="9432" y="4401"/>
                    <a:pt x="9432" y="4401"/>
                  </a:cubicBezTo>
                  <a:cubicBezTo>
                    <a:pt x="9432" y="4469"/>
                    <a:pt x="9432" y="4469"/>
                    <a:pt x="9432" y="4469"/>
                  </a:cubicBezTo>
                  <a:cubicBezTo>
                    <a:pt x="9432" y="4469"/>
                    <a:pt x="9432" y="4469"/>
                    <a:pt x="9432" y="4469"/>
                  </a:cubicBezTo>
                  <a:cubicBezTo>
                    <a:pt x="9432" y="4537"/>
                    <a:pt x="9432" y="4537"/>
                    <a:pt x="9432" y="4537"/>
                  </a:cubicBezTo>
                  <a:cubicBezTo>
                    <a:pt x="9395" y="4537"/>
                    <a:pt x="9395" y="4537"/>
                    <a:pt x="9395" y="4537"/>
                  </a:cubicBezTo>
                  <a:cubicBezTo>
                    <a:pt x="9358" y="4604"/>
                    <a:pt x="9358" y="4604"/>
                    <a:pt x="9358" y="4604"/>
                  </a:cubicBezTo>
                  <a:cubicBezTo>
                    <a:pt x="9321" y="4604"/>
                    <a:pt x="9321" y="4604"/>
                    <a:pt x="9321" y="4604"/>
                  </a:cubicBezTo>
                  <a:cubicBezTo>
                    <a:pt x="9358" y="4604"/>
                    <a:pt x="9358" y="4604"/>
                    <a:pt x="9358" y="4604"/>
                  </a:cubicBezTo>
                  <a:cubicBezTo>
                    <a:pt x="9395" y="4604"/>
                    <a:pt x="9395" y="4604"/>
                    <a:pt x="9395" y="4604"/>
                  </a:cubicBezTo>
                  <a:cubicBezTo>
                    <a:pt x="9395" y="4604"/>
                    <a:pt x="9395" y="4604"/>
                    <a:pt x="9395" y="4604"/>
                  </a:cubicBezTo>
                  <a:cubicBezTo>
                    <a:pt x="9395" y="4604"/>
                    <a:pt x="9395" y="4604"/>
                    <a:pt x="9395" y="4604"/>
                  </a:cubicBezTo>
                  <a:cubicBezTo>
                    <a:pt x="9432" y="4672"/>
                    <a:pt x="9432" y="4672"/>
                    <a:pt x="9432" y="4672"/>
                  </a:cubicBezTo>
                  <a:cubicBezTo>
                    <a:pt x="9395" y="4740"/>
                    <a:pt x="9395" y="4740"/>
                    <a:pt x="9395" y="4740"/>
                  </a:cubicBezTo>
                  <a:cubicBezTo>
                    <a:pt x="9358" y="4808"/>
                    <a:pt x="9358" y="4808"/>
                    <a:pt x="9358" y="4808"/>
                  </a:cubicBezTo>
                  <a:cubicBezTo>
                    <a:pt x="9358" y="4943"/>
                    <a:pt x="9358" y="4943"/>
                    <a:pt x="9358" y="4943"/>
                  </a:cubicBezTo>
                  <a:cubicBezTo>
                    <a:pt x="9358" y="5011"/>
                    <a:pt x="9358" y="5011"/>
                    <a:pt x="9358" y="5011"/>
                  </a:cubicBezTo>
                  <a:cubicBezTo>
                    <a:pt x="9358" y="5078"/>
                    <a:pt x="9358" y="5078"/>
                    <a:pt x="9358" y="5078"/>
                  </a:cubicBezTo>
                  <a:cubicBezTo>
                    <a:pt x="9358" y="5146"/>
                    <a:pt x="9358" y="5146"/>
                    <a:pt x="9358" y="5146"/>
                  </a:cubicBezTo>
                  <a:cubicBezTo>
                    <a:pt x="9321" y="5214"/>
                    <a:pt x="9321" y="5214"/>
                    <a:pt x="9321" y="5214"/>
                  </a:cubicBezTo>
                  <a:cubicBezTo>
                    <a:pt x="9284" y="5214"/>
                    <a:pt x="9284" y="5214"/>
                    <a:pt x="9284" y="5214"/>
                  </a:cubicBezTo>
                  <a:cubicBezTo>
                    <a:pt x="9284" y="5214"/>
                    <a:pt x="9284" y="5214"/>
                    <a:pt x="9284" y="5214"/>
                  </a:cubicBezTo>
                  <a:cubicBezTo>
                    <a:pt x="9247" y="5214"/>
                    <a:pt x="9247" y="5214"/>
                    <a:pt x="9247" y="5214"/>
                  </a:cubicBezTo>
                  <a:cubicBezTo>
                    <a:pt x="9284" y="5282"/>
                    <a:pt x="9284" y="5282"/>
                    <a:pt x="9284" y="5282"/>
                  </a:cubicBezTo>
                  <a:cubicBezTo>
                    <a:pt x="9284" y="5349"/>
                    <a:pt x="9284" y="5349"/>
                    <a:pt x="9284" y="5349"/>
                  </a:cubicBezTo>
                  <a:cubicBezTo>
                    <a:pt x="9284" y="5417"/>
                    <a:pt x="9284" y="5417"/>
                    <a:pt x="9284" y="5417"/>
                  </a:cubicBezTo>
                  <a:cubicBezTo>
                    <a:pt x="9247" y="5417"/>
                    <a:pt x="9247" y="5417"/>
                    <a:pt x="9247" y="5417"/>
                  </a:cubicBezTo>
                  <a:cubicBezTo>
                    <a:pt x="9210" y="5552"/>
                    <a:pt x="9210" y="5552"/>
                    <a:pt x="9210" y="5552"/>
                  </a:cubicBezTo>
                  <a:cubicBezTo>
                    <a:pt x="9247" y="5620"/>
                    <a:pt x="9247" y="5620"/>
                    <a:pt x="9247" y="5620"/>
                  </a:cubicBezTo>
                  <a:cubicBezTo>
                    <a:pt x="9247" y="5688"/>
                    <a:pt x="9247" y="5688"/>
                    <a:pt x="9247" y="5688"/>
                  </a:cubicBezTo>
                  <a:cubicBezTo>
                    <a:pt x="9247" y="5688"/>
                    <a:pt x="9247" y="5688"/>
                    <a:pt x="9247" y="5688"/>
                  </a:cubicBezTo>
                  <a:cubicBezTo>
                    <a:pt x="9247" y="5755"/>
                    <a:pt x="9247" y="5755"/>
                    <a:pt x="9247" y="5755"/>
                  </a:cubicBezTo>
                  <a:cubicBezTo>
                    <a:pt x="9247" y="5755"/>
                    <a:pt x="9247" y="5755"/>
                    <a:pt x="9247" y="5755"/>
                  </a:cubicBezTo>
                  <a:cubicBezTo>
                    <a:pt x="9247" y="5891"/>
                    <a:pt x="9247" y="5891"/>
                    <a:pt x="9247" y="5891"/>
                  </a:cubicBezTo>
                  <a:cubicBezTo>
                    <a:pt x="9210" y="5959"/>
                    <a:pt x="9210" y="5959"/>
                    <a:pt x="9210" y="5959"/>
                  </a:cubicBezTo>
                  <a:cubicBezTo>
                    <a:pt x="9210" y="5959"/>
                    <a:pt x="9210" y="5959"/>
                    <a:pt x="9210" y="5959"/>
                  </a:cubicBezTo>
                  <a:cubicBezTo>
                    <a:pt x="9210" y="5959"/>
                    <a:pt x="9210" y="5959"/>
                    <a:pt x="9210" y="5959"/>
                  </a:cubicBezTo>
                  <a:cubicBezTo>
                    <a:pt x="9247" y="5959"/>
                    <a:pt x="9247" y="5959"/>
                    <a:pt x="9247" y="5959"/>
                  </a:cubicBezTo>
                  <a:cubicBezTo>
                    <a:pt x="9284" y="5891"/>
                    <a:pt x="9284" y="5891"/>
                    <a:pt x="9284" y="5891"/>
                  </a:cubicBezTo>
                  <a:cubicBezTo>
                    <a:pt x="9284" y="5823"/>
                    <a:pt x="9284" y="5823"/>
                    <a:pt x="9284" y="5823"/>
                  </a:cubicBezTo>
                  <a:cubicBezTo>
                    <a:pt x="9284" y="5823"/>
                    <a:pt x="9284" y="5823"/>
                    <a:pt x="9284" y="5823"/>
                  </a:cubicBezTo>
                  <a:cubicBezTo>
                    <a:pt x="9284" y="5823"/>
                    <a:pt x="9284" y="5823"/>
                    <a:pt x="9284" y="5823"/>
                  </a:cubicBezTo>
                  <a:cubicBezTo>
                    <a:pt x="9321" y="5755"/>
                    <a:pt x="9321" y="5755"/>
                    <a:pt x="9321" y="5755"/>
                  </a:cubicBezTo>
                  <a:cubicBezTo>
                    <a:pt x="9358" y="5755"/>
                    <a:pt x="9358" y="5755"/>
                    <a:pt x="9358" y="5755"/>
                  </a:cubicBezTo>
                  <a:cubicBezTo>
                    <a:pt x="9321" y="5755"/>
                    <a:pt x="9321" y="5755"/>
                    <a:pt x="9321" y="5755"/>
                  </a:cubicBezTo>
                  <a:cubicBezTo>
                    <a:pt x="9284" y="5688"/>
                    <a:pt x="9284" y="5688"/>
                    <a:pt x="9284" y="5688"/>
                  </a:cubicBezTo>
                  <a:cubicBezTo>
                    <a:pt x="9247" y="5620"/>
                    <a:pt x="9247" y="5620"/>
                    <a:pt x="9247" y="5620"/>
                  </a:cubicBezTo>
                  <a:cubicBezTo>
                    <a:pt x="9284" y="5552"/>
                    <a:pt x="9284" y="5552"/>
                    <a:pt x="9284" y="5552"/>
                  </a:cubicBezTo>
                  <a:cubicBezTo>
                    <a:pt x="9321" y="5552"/>
                    <a:pt x="9321" y="5552"/>
                    <a:pt x="9321" y="5552"/>
                  </a:cubicBezTo>
                  <a:cubicBezTo>
                    <a:pt x="9395" y="5485"/>
                    <a:pt x="9395" y="5485"/>
                    <a:pt x="9395" y="5485"/>
                  </a:cubicBezTo>
                  <a:cubicBezTo>
                    <a:pt x="9432" y="5417"/>
                    <a:pt x="9432" y="5417"/>
                    <a:pt x="9432" y="5417"/>
                  </a:cubicBezTo>
                  <a:cubicBezTo>
                    <a:pt x="9468" y="5417"/>
                    <a:pt x="9468" y="5417"/>
                    <a:pt x="9468" y="5417"/>
                  </a:cubicBezTo>
                  <a:cubicBezTo>
                    <a:pt x="9468" y="5417"/>
                    <a:pt x="9468" y="5417"/>
                    <a:pt x="9468" y="5417"/>
                  </a:cubicBezTo>
                  <a:cubicBezTo>
                    <a:pt x="9468" y="5349"/>
                    <a:pt x="9468" y="5349"/>
                    <a:pt x="9468" y="5349"/>
                  </a:cubicBezTo>
                  <a:cubicBezTo>
                    <a:pt x="9505" y="5282"/>
                    <a:pt x="9505" y="5282"/>
                    <a:pt x="9505" y="5282"/>
                  </a:cubicBezTo>
                  <a:cubicBezTo>
                    <a:pt x="9542" y="5214"/>
                    <a:pt x="9542" y="5214"/>
                    <a:pt x="9542" y="5214"/>
                  </a:cubicBezTo>
                  <a:cubicBezTo>
                    <a:pt x="9505" y="5214"/>
                    <a:pt x="9505" y="5214"/>
                    <a:pt x="9505" y="5214"/>
                  </a:cubicBezTo>
                  <a:cubicBezTo>
                    <a:pt x="9505" y="5146"/>
                    <a:pt x="9505" y="5146"/>
                    <a:pt x="9505" y="5146"/>
                  </a:cubicBezTo>
                  <a:cubicBezTo>
                    <a:pt x="9542" y="5214"/>
                    <a:pt x="9542" y="5214"/>
                    <a:pt x="9542" y="5214"/>
                  </a:cubicBezTo>
                  <a:cubicBezTo>
                    <a:pt x="9579" y="5214"/>
                    <a:pt x="9579" y="5214"/>
                    <a:pt x="9579" y="5214"/>
                  </a:cubicBezTo>
                  <a:cubicBezTo>
                    <a:pt x="9616" y="5146"/>
                    <a:pt x="9616" y="5146"/>
                    <a:pt x="9616" y="5146"/>
                  </a:cubicBezTo>
                  <a:cubicBezTo>
                    <a:pt x="9616" y="5078"/>
                    <a:pt x="9616" y="5078"/>
                    <a:pt x="9616" y="5078"/>
                  </a:cubicBezTo>
                  <a:cubicBezTo>
                    <a:pt x="9653" y="5011"/>
                    <a:pt x="9653" y="5011"/>
                    <a:pt x="9653" y="5011"/>
                  </a:cubicBezTo>
                  <a:cubicBezTo>
                    <a:pt x="9653" y="4943"/>
                    <a:pt x="9653" y="4943"/>
                    <a:pt x="9653" y="4943"/>
                  </a:cubicBezTo>
                  <a:cubicBezTo>
                    <a:pt x="9653" y="4875"/>
                    <a:pt x="9653" y="4875"/>
                    <a:pt x="9653" y="4875"/>
                  </a:cubicBezTo>
                  <a:cubicBezTo>
                    <a:pt x="9579" y="4943"/>
                    <a:pt x="9579" y="4943"/>
                    <a:pt x="9579" y="4943"/>
                  </a:cubicBezTo>
                  <a:cubicBezTo>
                    <a:pt x="9579" y="5011"/>
                    <a:pt x="9579" y="5011"/>
                    <a:pt x="9579" y="5011"/>
                  </a:cubicBezTo>
                  <a:cubicBezTo>
                    <a:pt x="9542" y="5078"/>
                    <a:pt x="9542" y="5078"/>
                    <a:pt x="9542" y="5078"/>
                  </a:cubicBezTo>
                  <a:cubicBezTo>
                    <a:pt x="9505" y="5011"/>
                    <a:pt x="9505" y="5011"/>
                    <a:pt x="9505" y="5011"/>
                  </a:cubicBezTo>
                  <a:cubicBezTo>
                    <a:pt x="9468" y="4943"/>
                    <a:pt x="9468" y="4943"/>
                    <a:pt x="9468" y="4943"/>
                  </a:cubicBezTo>
                  <a:cubicBezTo>
                    <a:pt x="9505" y="4875"/>
                    <a:pt x="9505" y="4875"/>
                    <a:pt x="9505" y="4875"/>
                  </a:cubicBezTo>
                  <a:cubicBezTo>
                    <a:pt x="9505" y="4808"/>
                    <a:pt x="9505" y="4808"/>
                    <a:pt x="9505" y="4808"/>
                  </a:cubicBezTo>
                  <a:cubicBezTo>
                    <a:pt x="9542" y="4740"/>
                    <a:pt x="9542" y="4740"/>
                    <a:pt x="9542" y="4740"/>
                  </a:cubicBezTo>
                  <a:cubicBezTo>
                    <a:pt x="9579" y="4740"/>
                    <a:pt x="9579" y="4740"/>
                    <a:pt x="9579" y="4740"/>
                  </a:cubicBezTo>
                  <a:cubicBezTo>
                    <a:pt x="9616" y="4808"/>
                    <a:pt x="9616" y="4808"/>
                    <a:pt x="9616" y="4808"/>
                  </a:cubicBezTo>
                  <a:cubicBezTo>
                    <a:pt x="9653" y="4808"/>
                    <a:pt x="9653" y="4808"/>
                    <a:pt x="9653" y="4808"/>
                  </a:cubicBezTo>
                  <a:cubicBezTo>
                    <a:pt x="9653" y="4740"/>
                    <a:pt x="9653" y="4740"/>
                    <a:pt x="9653" y="4740"/>
                  </a:cubicBezTo>
                  <a:cubicBezTo>
                    <a:pt x="9690" y="4672"/>
                    <a:pt x="9690" y="4672"/>
                    <a:pt x="9690" y="4672"/>
                  </a:cubicBezTo>
                  <a:cubicBezTo>
                    <a:pt x="9690" y="4740"/>
                    <a:pt x="9690" y="4740"/>
                    <a:pt x="9690" y="4740"/>
                  </a:cubicBezTo>
                  <a:cubicBezTo>
                    <a:pt x="9690" y="4740"/>
                    <a:pt x="9690" y="4740"/>
                    <a:pt x="9690" y="4740"/>
                  </a:cubicBezTo>
                  <a:cubicBezTo>
                    <a:pt x="9690" y="4808"/>
                    <a:pt x="9690" y="4808"/>
                    <a:pt x="9690" y="4808"/>
                  </a:cubicBezTo>
                  <a:cubicBezTo>
                    <a:pt x="9764" y="4943"/>
                    <a:pt x="9764" y="4943"/>
                    <a:pt x="9764" y="4943"/>
                  </a:cubicBezTo>
                  <a:cubicBezTo>
                    <a:pt x="9801" y="4943"/>
                    <a:pt x="9801" y="4943"/>
                    <a:pt x="9801" y="4943"/>
                  </a:cubicBezTo>
                  <a:cubicBezTo>
                    <a:pt x="9838" y="4943"/>
                    <a:pt x="9838" y="4943"/>
                    <a:pt x="9838" y="4943"/>
                  </a:cubicBezTo>
                  <a:cubicBezTo>
                    <a:pt x="9912" y="4875"/>
                    <a:pt x="9912" y="4875"/>
                    <a:pt x="9912" y="4875"/>
                  </a:cubicBezTo>
                  <a:cubicBezTo>
                    <a:pt x="9912" y="4875"/>
                    <a:pt x="9912" y="4875"/>
                    <a:pt x="9912" y="4875"/>
                  </a:cubicBezTo>
                  <a:cubicBezTo>
                    <a:pt x="9912" y="4808"/>
                    <a:pt x="9912" y="4808"/>
                    <a:pt x="9912" y="4808"/>
                  </a:cubicBezTo>
                  <a:cubicBezTo>
                    <a:pt x="9875" y="4672"/>
                    <a:pt x="9875" y="4672"/>
                    <a:pt x="9875" y="4672"/>
                  </a:cubicBezTo>
                  <a:cubicBezTo>
                    <a:pt x="9875" y="4672"/>
                    <a:pt x="9875" y="4672"/>
                    <a:pt x="9875" y="4672"/>
                  </a:cubicBezTo>
                  <a:cubicBezTo>
                    <a:pt x="9875" y="4672"/>
                    <a:pt x="9875" y="4672"/>
                    <a:pt x="9875" y="4672"/>
                  </a:cubicBezTo>
                  <a:cubicBezTo>
                    <a:pt x="9949" y="4740"/>
                    <a:pt x="9949" y="4740"/>
                    <a:pt x="9949" y="4740"/>
                  </a:cubicBezTo>
                  <a:cubicBezTo>
                    <a:pt x="9986" y="4808"/>
                    <a:pt x="9986" y="4808"/>
                    <a:pt x="9986" y="4808"/>
                  </a:cubicBezTo>
                  <a:cubicBezTo>
                    <a:pt x="10023" y="4808"/>
                    <a:pt x="10023" y="4808"/>
                    <a:pt x="10023" y="4808"/>
                  </a:cubicBezTo>
                  <a:cubicBezTo>
                    <a:pt x="9986" y="4875"/>
                    <a:pt x="9986" y="4875"/>
                    <a:pt x="9986" y="4875"/>
                  </a:cubicBezTo>
                  <a:cubicBezTo>
                    <a:pt x="10023" y="4875"/>
                    <a:pt x="10023" y="4875"/>
                    <a:pt x="10023" y="4875"/>
                  </a:cubicBezTo>
                  <a:cubicBezTo>
                    <a:pt x="10060" y="4943"/>
                    <a:pt x="10060" y="4943"/>
                    <a:pt x="10060" y="4943"/>
                  </a:cubicBezTo>
                  <a:cubicBezTo>
                    <a:pt x="10060" y="5078"/>
                    <a:pt x="10060" y="5078"/>
                    <a:pt x="10060" y="5078"/>
                  </a:cubicBezTo>
                  <a:cubicBezTo>
                    <a:pt x="10060" y="5078"/>
                    <a:pt x="10060" y="5078"/>
                    <a:pt x="10060" y="5078"/>
                  </a:cubicBezTo>
                  <a:cubicBezTo>
                    <a:pt x="10060" y="5078"/>
                    <a:pt x="10060" y="5078"/>
                    <a:pt x="10060" y="5078"/>
                  </a:cubicBezTo>
                  <a:cubicBezTo>
                    <a:pt x="10097" y="5011"/>
                    <a:pt x="10097" y="5011"/>
                    <a:pt x="10097" y="5011"/>
                  </a:cubicBezTo>
                  <a:cubicBezTo>
                    <a:pt x="10097" y="5011"/>
                    <a:pt x="10097" y="5011"/>
                    <a:pt x="10097" y="5011"/>
                  </a:cubicBezTo>
                  <a:cubicBezTo>
                    <a:pt x="10134" y="4943"/>
                    <a:pt x="10134" y="4943"/>
                    <a:pt x="10134" y="4943"/>
                  </a:cubicBezTo>
                  <a:cubicBezTo>
                    <a:pt x="10134" y="4943"/>
                    <a:pt x="10134" y="4943"/>
                    <a:pt x="10134" y="4943"/>
                  </a:cubicBezTo>
                  <a:cubicBezTo>
                    <a:pt x="10097" y="4943"/>
                    <a:pt x="10097" y="4943"/>
                    <a:pt x="10097" y="4943"/>
                  </a:cubicBezTo>
                  <a:cubicBezTo>
                    <a:pt x="10060" y="4943"/>
                    <a:pt x="10060" y="4943"/>
                    <a:pt x="10060" y="4943"/>
                  </a:cubicBezTo>
                  <a:cubicBezTo>
                    <a:pt x="10060" y="4875"/>
                    <a:pt x="10060" y="4875"/>
                    <a:pt x="10060" y="4875"/>
                  </a:cubicBezTo>
                  <a:cubicBezTo>
                    <a:pt x="10097" y="4808"/>
                    <a:pt x="10097" y="4808"/>
                    <a:pt x="10097" y="4808"/>
                  </a:cubicBezTo>
                  <a:cubicBezTo>
                    <a:pt x="10134" y="4808"/>
                    <a:pt x="10134" y="4808"/>
                    <a:pt x="10134" y="4808"/>
                  </a:cubicBezTo>
                  <a:cubicBezTo>
                    <a:pt x="10134" y="4740"/>
                    <a:pt x="10134" y="4740"/>
                    <a:pt x="10134" y="4740"/>
                  </a:cubicBezTo>
                  <a:cubicBezTo>
                    <a:pt x="10171" y="4740"/>
                    <a:pt x="10171" y="4740"/>
                    <a:pt x="10171" y="4740"/>
                  </a:cubicBezTo>
                  <a:cubicBezTo>
                    <a:pt x="10171" y="4740"/>
                    <a:pt x="10171" y="4740"/>
                    <a:pt x="10171" y="4740"/>
                  </a:cubicBezTo>
                  <a:cubicBezTo>
                    <a:pt x="10245" y="4672"/>
                    <a:pt x="10245" y="4672"/>
                    <a:pt x="10245" y="4672"/>
                  </a:cubicBezTo>
                  <a:cubicBezTo>
                    <a:pt x="10356" y="4672"/>
                    <a:pt x="10356" y="4672"/>
                    <a:pt x="10356" y="4672"/>
                  </a:cubicBezTo>
                  <a:cubicBezTo>
                    <a:pt x="10467" y="4604"/>
                    <a:pt x="10467" y="4604"/>
                    <a:pt x="10467" y="4604"/>
                  </a:cubicBezTo>
                  <a:cubicBezTo>
                    <a:pt x="10578" y="4537"/>
                    <a:pt x="10578" y="4537"/>
                    <a:pt x="10578" y="4537"/>
                  </a:cubicBezTo>
                  <a:cubicBezTo>
                    <a:pt x="10615" y="4537"/>
                    <a:pt x="10615" y="4537"/>
                    <a:pt x="10615" y="4537"/>
                  </a:cubicBezTo>
                  <a:cubicBezTo>
                    <a:pt x="10689" y="4604"/>
                    <a:pt x="10689" y="4604"/>
                    <a:pt x="10689" y="4604"/>
                  </a:cubicBezTo>
                  <a:cubicBezTo>
                    <a:pt x="10689" y="4604"/>
                    <a:pt x="10689" y="4604"/>
                    <a:pt x="10689" y="4604"/>
                  </a:cubicBezTo>
                  <a:cubicBezTo>
                    <a:pt x="10652" y="4672"/>
                    <a:pt x="10652" y="4672"/>
                    <a:pt x="10652" y="4672"/>
                  </a:cubicBezTo>
                  <a:cubicBezTo>
                    <a:pt x="10652" y="4672"/>
                    <a:pt x="10652" y="4672"/>
                    <a:pt x="10652" y="4672"/>
                  </a:cubicBezTo>
                  <a:cubicBezTo>
                    <a:pt x="10652" y="4808"/>
                    <a:pt x="10652" y="4808"/>
                    <a:pt x="10652" y="4808"/>
                  </a:cubicBezTo>
                  <a:cubicBezTo>
                    <a:pt x="10689" y="4875"/>
                    <a:pt x="10689" y="4875"/>
                    <a:pt x="10689" y="4875"/>
                  </a:cubicBezTo>
                  <a:cubicBezTo>
                    <a:pt x="10837" y="4875"/>
                    <a:pt x="10837" y="4875"/>
                    <a:pt x="10837" y="4875"/>
                  </a:cubicBezTo>
                  <a:cubicBezTo>
                    <a:pt x="10874" y="4875"/>
                    <a:pt x="10874" y="4875"/>
                    <a:pt x="10874" y="4875"/>
                  </a:cubicBezTo>
                  <a:cubicBezTo>
                    <a:pt x="10874" y="4875"/>
                    <a:pt x="10874" y="4875"/>
                    <a:pt x="10874" y="4875"/>
                  </a:cubicBezTo>
                  <a:cubicBezTo>
                    <a:pt x="10948" y="4875"/>
                    <a:pt x="10948" y="4875"/>
                    <a:pt x="10948" y="4875"/>
                  </a:cubicBezTo>
                  <a:cubicBezTo>
                    <a:pt x="10985" y="4875"/>
                    <a:pt x="10985" y="4875"/>
                    <a:pt x="10985" y="4875"/>
                  </a:cubicBezTo>
                  <a:cubicBezTo>
                    <a:pt x="11096" y="4875"/>
                    <a:pt x="11096" y="4875"/>
                    <a:pt x="11096" y="4875"/>
                  </a:cubicBezTo>
                  <a:cubicBezTo>
                    <a:pt x="11170" y="4808"/>
                    <a:pt x="11170" y="4808"/>
                    <a:pt x="11170" y="4808"/>
                  </a:cubicBezTo>
                  <a:cubicBezTo>
                    <a:pt x="11170" y="4808"/>
                    <a:pt x="11170" y="4808"/>
                    <a:pt x="11170" y="4808"/>
                  </a:cubicBezTo>
                  <a:cubicBezTo>
                    <a:pt x="11207" y="4808"/>
                    <a:pt x="11207" y="4808"/>
                    <a:pt x="11207" y="4808"/>
                  </a:cubicBezTo>
                  <a:cubicBezTo>
                    <a:pt x="11244" y="4740"/>
                    <a:pt x="11244" y="4740"/>
                    <a:pt x="11244" y="4740"/>
                  </a:cubicBezTo>
                  <a:cubicBezTo>
                    <a:pt x="11207" y="4740"/>
                    <a:pt x="11207" y="4740"/>
                    <a:pt x="11207" y="4740"/>
                  </a:cubicBezTo>
                  <a:cubicBezTo>
                    <a:pt x="11244" y="4740"/>
                    <a:pt x="11244" y="4740"/>
                    <a:pt x="11244" y="4740"/>
                  </a:cubicBezTo>
                  <a:cubicBezTo>
                    <a:pt x="11281" y="4740"/>
                    <a:pt x="11281" y="4740"/>
                    <a:pt x="11281" y="4740"/>
                  </a:cubicBezTo>
                  <a:cubicBezTo>
                    <a:pt x="11318" y="4740"/>
                    <a:pt x="11318" y="4740"/>
                    <a:pt x="11318" y="4740"/>
                  </a:cubicBezTo>
                  <a:cubicBezTo>
                    <a:pt x="11318" y="4740"/>
                    <a:pt x="11318" y="4740"/>
                    <a:pt x="11318" y="4740"/>
                  </a:cubicBezTo>
                  <a:cubicBezTo>
                    <a:pt x="11355" y="4740"/>
                    <a:pt x="11355" y="4740"/>
                    <a:pt x="11355" y="4740"/>
                  </a:cubicBezTo>
                  <a:cubicBezTo>
                    <a:pt x="11355" y="4672"/>
                    <a:pt x="11355" y="4672"/>
                    <a:pt x="11355" y="4672"/>
                  </a:cubicBezTo>
                  <a:cubicBezTo>
                    <a:pt x="11355" y="4672"/>
                    <a:pt x="11355" y="4672"/>
                    <a:pt x="11355" y="4672"/>
                  </a:cubicBezTo>
                  <a:cubicBezTo>
                    <a:pt x="11318" y="4604"/>
                    <a:pt x="11318" y="4604"/>
                    <a:pt x="11318" y="4604"/>
                  </a:cubicBezTo>
                  <a:cubicBezTo>
                    <a:pt x="11355" y="4537"/>
                    <a:pt x="11355" y="4537"/>
                    <a:pt x="11355" y="4537"/>
                  </a:cubicBezTo>
                  <a:cubicBezTo>
                    <a:pt x="11318" y="4537"/>
                    <a:pt x="11318" y="4537"/>
                    <a:pt x="11318" y="4537"/>
                  </a:cubicBezTo>
                  <a:cubicBezTo>
                    <a:pt x="11281" y="4537"/>
                    <a:pt x="11281" y="4537"/>
                    <a:pt x="11281" y="4537"/>
                  </a:cubicBezTo>
                  <a:cubicBezTo>
                    <a:pt x="11281" y="4469"/>
                    <a:pt x="11281" y="4469"/>
                    <a:pt x="11281" y="4469"/>
                  </a:cubicBezTo>
                  <a:cubicBezTo>
                    <a:pt x="11244" y="4401"/>
                    <a:pt x="11244" y="4401"/>
                    <a:pt x="11244" y="4401"/>
                  </a:cubicBezTo>
                  <a:cubicBezTo>
                    <a:pt x="11244" y="4401"/>
                    <a:pt x="11244" y="4401"/>
                    <a:pt x="11244" y="4401"/>
                  </a:cubicBezTo>
                  <a:cubicBezTo>
                    <a:pt x="11244" y="4334"/>
                    <a:pt x="11244" y="4334"/>
                    <a:pt x="11244" y="4334"/>
                  </a:cubicBezTo>
                  <a:cubicBezTo>
                    <a:pt x="11244" y="4266"/>
                    <a:pt x="11244" y="4266"/>
                    <a:pt x="11244" y="4266"/>
                  </a:cubicBezTo>
                  <a:cubicBezTo>
                    <a:pt x="11244" y="4198"/>
                    <a:pt x="11244" y="4198"/>
                    <a:pt x="11244" y="4198"/>
                  </a:cubicBezTo>
                  <a:cubicBezTo>
                    <a:pt x="11244" y="4266"/>
                    <a:pt x="11244" y="4266"/>
                    <a:pt x="11244" y="4266"/>
                  </a:cubicBezTo>
                  <a:cubicBezTo>
                    <a:pt x="11281" y="4266"/>
                    <a:pt x="11281" y="4266"/>
                    <a:pt x="11281" y="4266"/>
                  </a:cubicBezTo>
                  <a:cubicBezTo>
                    <a:pt x="11318" y="4198"/>
                    <a:pt x="11318" y="4198"/>
                    <a:pt x="11318" y="4198"/>
                  </a:cubicBezTo>
                  <a:cubicBezTo>
                    <a:pt x="11281" y="4198"/>
                    <a:pt x="11281" y="4198"/>
                    <a:pt x="11281" y="4198"/>
                  </a:cubicBezTo>
                  <a:cubicBezTo>
                    <a:pt x="11281" y="4130"/>
                    <a:pt x="11281" y="4130"/>
                    <a:pt x="11281" y="4130"/>
                  </a:cubicBezTo>
                  <a:cubicBezTo>
                    <a:pt x="11318" y="4130"/>
                    <a:pt x="11318" y="4130"/>
                    <a:pt x="11318" y="4130"/>
                  </a:cubicBezTo>
                  <a:cubicBezTo>
                    <a:pt x="11355" y="4198"/>
                    <a:pt x="11355" y="4198"/>
                    <a:pt x="11355" y="4198"/>
                  </a:cubicBezTo>
                  <a:cubicBezTo>
                    <a:pt x="11355" y="4198"/>
                    <a:pt x="11355" y="4198"/>
                    <a:pt x="11355" y="4198"/>
                  </a:cubicBezTo>
                  <a:cubicBezTo>
                    <a:pt x="11392" y="4130"/>
                    <a:pt x="11392" y="4130"/>
                    <a:pt x="11392" y="4130"/>
                  </a:cubicBezTo>
                  <a:cubicBezTo>
                    <a:pt x="11392" y="4130"/>
                    <a:pt x="11392" y="4130"/>
                    <a:pt x="11392" y="4130"/>
                  </a:cubicBezTo>
                  <a:cubicBezTo>
                    <a:pt x="11429" y="4130"/>
                    <a:pt x="11429" y="4130"/>
                    <a:pt x="11429" y="4130"/>
                  </a:cubicBezTo>
                  <a:cubicBezTo>
                    <a:pt x="11466" y="4130"/>
                    <a:pt x="11466" y="4130"/>
                    <a:pt x="11466" y="4130"/>
                  </a:cubicBezTo>
                  <a:cubicBezTo>
                    <a:pt x="11466" y="4130"/>
                    <a:pt x="11466" y="4130"/>
                    <a:pt x="11466" y="4130"/>
                  </a:cubicBezTo>
                  <a:cubicBezTo>
                    <a:pt x="11503" y="4130"/>
                    <a:pt x="11503" y="4130"/>
                    <a:pt x="11503" y="4130"/>
                  </a:cubicBezTo>
                  <a:cubicBezTo>
                    <a:pt x="11540" y="4198"/>
                    <a:pt x="11540" y="4198"/>
                    <a:pt x="11540" y="4198"/>
                  </a:cubicBezTo>
                  <a:cubicBezTo>
                    <a:pt x="11540" y="4198"/>
                    <a:pt x="11540" y="4198"/>
                    <a:pt x="11540" y="4198"/>
                  </a:cubicBezTo>
                  <a:cubicBezTo>
                    <a:pt x="11577" y="4198"/>
                    <a:pt x="11577" y="4198"/>
                    <a:pt x="11577" y="4198"/>
                  </a:cubicBezTo>
                  <a:cubicBezTo>
                    <a:pt x="11577" y="4130"/>
                    <a:pt x="11577" y="4130"/>
                    <a:pt x="11577" y="4130"/>
                  </a:cubicBezTo>
                  <a:cubicBezTo>
                    <a:pt x="11577" y="4130"/>
                    <a:pt x="11577" y="4130"/>
                    <a:pt x="11577" y="4130"/>
                  </a:cubicBezTo>
                  <a:cubicBezTo>
                    <a:pt x="11614" y="4198"/>
                    <a:pt x="11614" y="4198"/>
                    <a:pt x="11614" y="4198"/>
                  </a:cubicBezTo>
                  <a:cubicBezTo>
                    <a:pt x="11577" y="4266"/>
                    <a:pt x="11577" y="4266"/>
                    <a:pt x="11577" y="4266"/>
                  </a:cubicBezTo>
                  <a:cubicBezTo>
                    <a:pt x="11577" y="4266"/>
                    <a:pt x="11577" y="4266"/>
                    <a:pt x="11577" y="4266"/>
                  </a:cubicBezTo>
                  <a:cubicBezTo>
                    <a:pt x="11577" y="4266"/>
                    <a:pt x="11577" y="4266"/>
                    <a:pt x="11577" y="4266"/>
                  </a:cubicBezTo>
                  <a:cubicBezTo>
                    <a:pt x="11614" y="4266"/>
                    <a:pt x="11614" y="4266"/>
                    <a:pt x="11614" y="4266"/>
                  </a:cubicBezTo>
                  <a:cubicBezTo>
                    <a:pt x="11651" y="4266"/>
                    <a:pt x="11651" y="4266"/>
                    <a:pt x="11651" y="4266"/>
                  </a:cubicBezTo>
                  <a:cubicBezTo>
                    <a:pt x="11651" y="4266"/>
                    <a:pt x="11651" y="4266"/>
                    <a:pt x="11651" y="4266"/>
                  </a:cubicBezTo>
                  <a:cubicBezTo>
                    <a:pt x="11651" y="4266"/>
                    <a:pt x="11651" y="4266"/>
                    <a:pt x="11651" y="4266"/>
                  </a:cubicBezTo>
                  <a:cubicBezTo>
                    <a:pt x="11688" y="4266"/>
                    <a:pt x="11688" y="4266"/>
                    <a:pt x="11688" y="4266"/>
                  </a:cubicBezTo>
                  <a:cubicBezTo>
                    <a:pt x="11651" y="4198"/>
                    <a:pt x="11651" y="4198"/>
                    <a:pt x="11651" y="4198"/>
                  </a:cubicBezTo>
                  <a:cubicBezTo>
                    <a:pt x="11651" y="4198"/>
                    <a:pt x="11651" y="4198"/>
                    <a:pt x="11651" y="4198"/>
                  </a:cubicBezTo>
                  <a:cubicBezTo>
                    <a:pt x="11651" y="4130"/>
                    <a:pt x="11651" y="4130"/>
                    <a:pt x="11651" y="4130"/>
                  </a:cubicBezTo>
                  <a:cubicBezTo>
                    <a:pt x="11688" y="4130"/>
                    <a:pt x="11688" y="4130"/>
                    <a:pt x="11688" y="4130"/>
                  </a:cubicBezTo>
                  <a:cubicBezTo>
                    <a:pt x="11725" y="4130"/>
                    <a:pt x="11725" y="4130"/>
                    <a:pt x="11725" y="4130"/>
                  </a:cubicBezTo>
                  <a:cubicBezTo>
                    <a:pt x="11762" y="4130"/>
                    <a:pt x="11762" y="4130"/>
                    <a:pt x="11762" y="4130"/>
                  </a:cubicBezTo>
                  <a:cubicBezTo>
                    <a:pt x="11762" y="4130"/>
                    <a:pt x="11762" y="4130"/>
                    <a:pt x="11762" y="4130"/>
                  </a:cubicBezTo>
                  <a:cubicBezTo>
                    <a:pt x="11799" y="4130"/>
                    <a:pt x="11799" y="4130"/>
                    <a:pt x="11799" y="4130"/>
                  </a:cubicBezTo>
                  <a:cubicBezTo>
                    <a:pt x="11799" y="4198"/>
                    <a:pt x="11799" y="4198"/>
                    <a:pt x="11799" y="4198"/>
                  </a:cubicBezTo>
                  <a:cubicBezTo>
                    <a:pt x="11836" y="4266"/>
                    <a:pt x="11836" y="4266"/>
                    <a:pt x="11836" y="4266"/>
                  </a:cubicBezTo>
                  <a:cubicBezTo>
                    <a:pt x="11836" y="4198"/>
                    <a:pt x="11836" y="4198"/>
                    <a:pt x="11836" y="4198"/>
                  </a:cubicBezTo>
                  <a:cubicBezTo>
                    <a:pt x="11836" y="4198"/>
                    <a:pt x="11836" y="4198"/>
                    <a:pt x="11836" y="4198"/>
                  </a:cubicBezTo>
                  <a:cubicBezTo>
                    <a:pt x="11873" y="4130"/>
                    <a:pt x="11873" y="4130"/>
                    <a:pt x="11873" y="4130"/>
                  </a:cubicBezTo>
                  <a:cubicBezTo>
                    <a:pt x="11873" y="4198"/>
                    <a:pt x="11873" y="4198"/>
                    <a:pt x="11873" y="4198"/>
                  </a:cubicBezTo>
                  <a:cubicBezTo>
                    <a:pt x="11910" y="4266"/>
                    <a:pt x="11910" y="4266"/>
                    <a:pt x="11910" y="4266"/>
                  </a:cubicBezTo>
                  <a:cubicBezTo>
                    <a:pt x="11947" y="4198"/>
                    <a:pt x="11947" y="4198"/>
                    <a:pt x="11947" y="4198"/>
                  </a:cubicBezTo>
                  <a:cubicBezTo>
                    <a:pt x="11947" y="4266"/>
                    <a:pt x="11947" y="4266"/>
                    <a:pt x="11947" y="4266"/>
                  </a:cubicBezTo>
                  <a:cubicBezTo>
                    <a:pt x="11984" y="4334"/>
                    <a:pt x="11984" y="4334"/>
                    <a:pt x="11984" y="4334"/>
                  </a:cubicBezTo>
                  <a:cubicBezTo>
                    <a:pt x="11984" y="4266"/>
                    <a:pt x="11984" y="4266"/>
                    <a:pt x="11984" y="4266"/>
                  </a:cubicBezTo>
                  <a:cubicBezTo>
                    <a:pt x="12021" y="4266"/>
                    <a:pt x="12021" y="4266"/>
                    <a:pt x="12021" y="4266"/>
                  </a:cubicBezTo>
                  <a:cubicBezTo>
                    <a:pt x="12021" y="4266"/>
                    <a:pt x="12021" y="4266"/>
                    <a:pt x="12021" y="4266"/>
                  </a:cubicBezTo>
                  <a:cubicBezTo>
                    <a:pt x="12021" y="4334"/>
                    <a:pt x="12021" y="4334"/>
                    <a:pt x="12021" y="4334"/>
                  </a:cubicBezTo>
                  <a:cubicBezTo>
                    <a:pt x="12021" y="4401"/>
                    <a:pt x="12021" y="4401"/>
                    <a:pt x="12021" y="4401"/>
                  </a:cubicBezTo>
                  <a:cubicBezTo>
                    <a:pt x="12058" y="4401"/>
                    <a:pt x="12058" y="4401"/>
                    <a:pt x="12058" y="4401"/>
                  </a:cubicBezTo>
                  <a:cubicBezTo>
                    <a:pt x="12095" y="4401"/>
                    <a:pt x="12095" y="4401"/>
                    <a:pt x="12095" y="4401"/>
                  </a:cubicBezTo>
                  <a:cubicBezTo>
                    <a:pt x="12095" y="4469"/>
                    <a:pt x="12095" y="4469"/>
                    <a:pt x="12095" y="4469"/>
                  </a:cubicBezTo>
                  <a:cubicBezTo>
                    <a:pt x="12095" y="4401"/>
                    <a:pt x="12095" y="4401"/>
                    <a:pt x="12095" y="4401"/>
                  </a:cubicBezTo>
                  <a:cubicBezTo>
                    <a:pt x="12132" y="4401"/>
                    <a:pt x="12132" y="4401"/>
                    <a:pt x="12132" y="4401"/>
                  </a:cubicBezTo>
                  <a:cubicBezTo>
                    <a:pt x="12132" y="4469"/>
                    <a:pt x="12132" y="4469"/>
                    <a:pt x="12132" y="4469"/>
                  </a:cubicBezTo>
                  <a:cubicBezTo>
                    <a:pt x="12095" y="4537"/>
                    <a:pt x="12095" y="4537"/>
                    <a:pt x="12095" y="4537"/>
                  </a:cubicBezTo>
                  <a:cubicBezTo>
                    <a:pt x="12095" y="4604"/>
                    <a:pt x="12095" y="4604"/>
                    <a:pt x="12095" y="4604"/>
                  </a:cubicBezTo>
                  <a:cubicBezTo>
                    <a:pt x="12132" y="4537"/>
                    <a:pt x="12132" y="4537"/>
                    <a:pt x="12132" y="4537"/>
                  </a:cubicBezTo>
                  <a:cubicBezTo>
                    <a:pt x="12168" y="4537"/>
                    <a:pt x="12168" y="4537"/>
                    <a:pt x="12168" y="4537"/>
                  </a:cubicBezTo>
                  <a:cubicBezTo>
                    <a:pt x="12168" y="4537"/>
                    <a:pt x="12168" y="4537"/>
                    <a:pt x="12168" y="4537"/>
                  </a:cubicBezTo>
                  <a:cubicBezTo>
                    <a:pt x="12132" y="4672"/>
                    <a:pt x="12132" y="4672"/>
                    <a:pt x="12132" y="4672"/>
                  </a:cubicBezTo>
                  <a:cubicBezTo>
                    <a:pt x="12132" y="4740"/>
                    <a:pt x="12132" y="4740"/>
                    <a:pt x="12132" y="4740"/>
                  </a:cubicBezTo>
                  <a:cubicBezTo>
                    <a:pt x="12168" y="4740"/>
                    <a:pt x="12168" y="4740"/>
                    <a:pt x="12168" y="4740"/>
                  </a:cubicBezTo>
                  <a:cubicBezTo>
                    <a:pt x="12205" y="4740"/>
                    <a:pt x="12205" y="4740"/>
                    <a:pt x="12205" y="4740"/>
                  </a:cubicBezTo>
                  <a:cubicBezTo>
                    <a:pt x="12205" y="4672"/>
                    <a:pt x="12205" y="4672"/>
                    <a:pt x="12205" y="4672"/>
                  </a:cubicBezTo>
                  <a:cubicBezTo>
                    <a:pt x="12242" y="4672"/>
                    <a:pt x="12242" y="4672"/>
                    <a:pt x="12242" y="4672"/>
                  </a:cubicBezTo>
                  <a:cubicBezTo>
                    <a:pt x="12242" y="4740"/>
                    <a:pt x="12242" y="4740"/>
                    <a:pt x="12242" y="4740"/>
                  </a:cubicBezTo>
                  <a:cubicBezTo>
                    <a:pt x="12279" y="4740"/>
                    <a:pt x="12279" y="4740"/>
                    <a:pt x="12279" y="4740"/>
                  </a:cubicBezTo>
                  <a:cubicBezTo>
                    <a:pt x="12279" y="4808"/>
                    <a:pt x="12279" y="4808"/>
                    <a:pt x="12279" y="4808"/>
                  </a:cubicBezTo>
                  <a:cubicBezTo>
                    <a:pt x="12279" y="4875"/>
                    <a:pt x="12279" y="4875"/>
                    <a:pt x="12279" y="4875"/>
                  </a:cubicBezTo>
                  <a:cubicBezTo>
                    <a:pt x="12316" y="4875"/>
                    <a:pt x="12316" y="4875"/>
                    <a:pt x="12316" y="4875"/>
                  </a:cubicBezTo>
                  <a:cubicBezTo>
                    <a:pt x="12316" y="4875"/>
                    <a:pt x="12316" y="4875"/>
                    <a:pt x="12316" y="4875"/>
                  </a:cubicBezTo>
                  <a:cubicBezTo>
                    <a:pt x="12353" y="4875"/>
                    <a:pt x="12353" y="4875"/>
                    <a:pt x="12353" y="4875"/>
                  </a:cubicBezTo>
                  <a:cubicBezTo>
                    <a:pt x="12353" y="4943"/>
                    <a:pt x="12353" y="4943"/>
                    <a:pt x="12353" y="4943"/>
                  </a:cubicBezTo>
                  <a:cubicBezTo>
                    <a:pt x="12316" y="5011"/>
                    <a:pt x="12316" y="5011"/>
                    <a:pt x="12316" y="5011"/>
                  </a:cubicBezTo>
                  <a:cubicBezTo>
                    <a:pt x="12279" y="5011"/>
                    <a:pt x="12279" y="5011"/>
                    <a:pt x="12279" y="5011"/>
                  </a:cubicBezTo>
                  <a:cubicBezTo>
                    <a:pt x="12242" y="5011"/>
                    <a:pt x="12242" y="5011"/>
                    <a:pt x="12242" y="5011"/>
                  </a:cubicBezTo>
                  <a:cubicBezTo>
                    <a:pt x="12205" y="4943"/>
                    <a:pt x="12205" y="4943"/>
                    <a:pt x="12205" y="4943"/>
                  </a:cubicBezTo>
                  <a:cubicBezTo>
                    <a:pt x="12132" y="4943"/>
                    <a:pt x="12132" y="4943"/>
                    <a:pt x="12132" y="4943"/>
                  </a:cubicBezTo>
                  <a:cubicBezTo>
                    <a:pt x="12168" y="5011"/>
                    <a:pt x="12168" y="5011"/>
                    <a:pt x="12168" y="5011"/>
                  </a:cubicBezTo>
                  <a:cubicBezTo>
                    <a:pt x="12168" y="5078"/>
                    <a:pt x="12168" y="5078"/>
                    <a:pt x="12168" y="5078"/>
                  </a:cubicBezTo>
                  <a:cubicBezTo>
                    <a:pt x="12242" y="5078"/>
                    <a:pt x="12242" y="5078"/>
                    <a:pt x="12242" y="5078"/>
                  </a:cubicBezTo>
                  <a:cubicBezTo>
                    <a:pt x="12242" y="5146"/>
                    <a:pt x="12242" y="5146"/>
                    <a:pt x="12242" y="5146"/>
                  </a:cubicBezTo>
                  <a:cubicBezTo>
                    <a:pt x="12316" y="5214"/>
                    <a:pt x="12316" y="5214"/>
                    <a:pt x="12316" y="5214"/>
                  </a:cubicBezTo>
                  <a:cubicBezTo>
                    <a:pt x="12353" y="5214"/>
                    <a:pt x="12353" y="5214"/>
                    <a:pt x="12353" y="5214"/>
                  </a:cubicBezTo>
                  <a:cubicBezTo>
                    <a:pt x="12390" y="5146"/>
                    <a:pt x="12390" y="5146"/>
                    <a:pt x="12390" y="5146"/>
                  </a:cubicBezTo>
                  <a:cubicBezTo>
                    <a:pt x="12390" y="5146"/>
                    <a:pt x="12390" y="5146"/>
                    <a:pt x="12390" y="5146"/>
                  </a:cubicBezTo>
                  <a:cubicBezTo>
                    <a:pt x="12390" y="5078"/>
                    <a:pt x="12390" y="5078"/>
                    <a:pt x="12390" y="5078"/>
                  </a:cubicBezTo>
                  <a:cubicBezTo>
                    <a:pt x="12353" y="5011"/>
                    <a:pt x="12353" y="5011"/>
                    <a:pt x="12353" y="5011"/>
                  </a:cubicBezTo>
                  <a:cubicBezTo>
                    <a:pt x="12390" y="5011"/>
                    <a:pt x="12390" y="5011"/>
                    <a:pt x="12390" y="5011"/>
                  </a:cubicBezTo>
                  <a:cubicBezTo>
                    <a:pt x="12427" y="5078"/>
                    <a:pt x="12427" y="5078"/>
                    <a:pt x="12427" y="5078"/>
                  </a:cubicBezTo>
                  <a:cubicBezTo>
                    <a:pt x="12464" y="5146"/>
                    <a:pt x="12464" y="5146"/>
                    <a:pt x="12464" y="5146"/>
                  </a:cubicBezTo>
                  <a:cubicBezTo>
                    <a:pt x="12464" y="5146"/>
                    <a:pt x="12464" y="5146"/>
                    <a:pt x="12464" y="5146"/>
                  </a:cubicBezTo>
                  <a:cubicBezTo>
                    <a:pt x="12427" y="5146"/>
                    <a:pt x="12427" y="5146"/>
                    <a:pt x="12427" y="5146"/>
                  </a:cubicBezTo>
                  <a:cubicBezTo>
                    <a:pt x="12390" y="5282"/>
                    <a:pt x="12390" y="5282"/>
                    <a:pt x="12390" y="5282"/>
                  </a:cubicBezTo>
                  <a:cubicBezTo>
                    <a:pt x="12390" y="5282"/>
                    <a:pt x="12390" y="5282"/>
                    <a:pt x="12390" y="5282"/>
                  </a:cubicBezTo>
                  <a:cubicBezTo>
                    <a:pt x="12427" y="5282"/>
                    <a:pt x="12427" y="5282"/>
                    <a:pt x="12427" y="5282"/>
                  </a:cubicBezTo>
                  <a:cubicBezTo>
                    <a:pt x="12427" y="5282"/>
                    <a:pt x="12427" y="5282"/>
                    <a:pt x="12427" y="5282"/>
                  </a:cubicBezTo>
                  <a:cubicBezTo>
                    <a:pt x="12464" y="5282"/>
                    <a:pt x="12464" y="5282"/>
                    <a:pt x="12464" y="5282"/>
                  </a:cubicBezTo>
                  <a:cubicBezTo>
                    <a:pt x="12575" y="5417"/>
                    <a:pt x="12575" y="5417"/>
                    <a:pt x="12575" y="5417"/>
                  </a:cubicBezTo>
                  <a:cubicBezTo>
                    <a:pt x="12612" y="5417"/>
                    <a:pt x="12612" y="5417"/>
                    <a:pt x="12612" y="5417"/>
                  </a:cubicBezTo>
                  <a:cubicBezTo>
                    <a:pt x="12612" y="5485"/>
                    <a:pt x="12612" y="5485"/>
                    <a:pt x="12612" y="5485"/>
                  </a:cubicBezTo>
                  <a:cubicBezTo>
                    <a:pt x="12723" y="5552"/>
                    <a:pt x="12723" y="5552"/>
                    <a:pt x="12723" y="5552"/>
                  </a:cubicBezTo>
                  <a:cubicBezTo>
                    <a:pt x="12760" y="5620"/>
                    <a:pt x="12760" y="5620"/>
                    <a:pt x="12760" y="5620"/>
                  </a:cubicBezTo>
                  <a:cubicBezTo>
                    <a:pt x="12797" y="5620"/>
                    <a:pt x="12797" y="5620"/>
                    <a:pt x="12797" y="5620"/>
                  </a:cubicBezTo>
                  <a:cubicBezTo>
                    <a:pt x="12797" y="5620"/>
                    <a:pt x="12797" y="5620"/>
                    <a:pt x="12797" y="5620"/>
                  </a:cubicBezTo>
                  <a:cubicBezTo>
                    <a:pt x="12797" y="5552"/>
                    <a:pt x="12797" y="5552"/>
                    <a:pt x="12797" y="5552"/>
                  </a:cubicBezTo>
                  <a:cubicBezTo>
                    <a:pt x="12834" y="5552"/>
                    <a:pt x="12834" y="5552"/>
                    <a:pt x="12834" y="5552"/>
                  </a:cubicBezTo>
                  <a:cubicBezTo>
                    <a:pt x="12834" y="5620"/>
                    <a:pt x="12834" y="5620"/>
                    <a:pt x="12834" y="5620"/>
                  </a:cubicBezTo>
                  <a:cubicBezTo>
                    <a:pt x="12871" y="5620"/>
                    <a:pt x="12871" y="5620"/>
                    <a:pt x="12871" y="5620"/>
                  </a:cubicBezTo>
                  <a:cubicBezTo>
                    <a:pt x="12871" y="5688"/>
                    <a:pt x="12871" y="5688"/>
                    <a:pt x="12871" y="5688"/>
                  </a:cubicBezTo>
                  <a:cubicBezTo>
                    <a:pt x="12908" y="5688"/>
                    <a:pt x="12908" y="5688"/>
                    <a:pt x="12908" y="5688"/>
                  </a:cubicBezTo>
                  <a:cubicBezTo>
                    <a:pt x="12908" y="5620"/>
                    <a:pt x="12908" y="5620"/>
                    <a:pt x="12908" y="5620"/>
                  </a:cubicBezTo>
                  <a:cubicBezTo>
                    <a:pt x="12871" y="5349"/>
                    <a:pt x="12871" y="5349"/>
                    <a:pt x="12871" y="5349"/>
                  </a:cubicBezTo>
                  <a:cubicBezTo>
                    <a:pt x="12834" y="5214"/>
                    <a:pt x="12834" y="5214"/>
                    <a:pt x="12834" y="5214"/>
                  </a:cubicBezTo>
                  <a:cubicBezTo>
                    <a:pt x="12797" y="5011"/>
                    <a:pt x="12797" y="5011"/>
                    <a:pt x="12797" y="5011"/>
                  </a:cubicBezTo>
                  <a:cubicBezTo>
                    <a:pt x="12797" y="4875"/>
                    <a:pt x="12797" y="4875"/>
                    <a:pt x="12797" y="4875"/>
                  </a:cubicBezTo>
                  <a:cubicBezTo>
                    <a:pt x="12760" y="4808"/>
                    <a:pt x="12760" y="4808"/>
                    <a:pt x="12760" y="4808"/>
                  </a:cubicBezTo>
                  <a:cubicBezTo>
                    <a:pt x="12760" y="4740"/>
                    <a:pt x="12760" y="4740"/>
                    <a:pt x="12760" y="4740"/>
                  </a:cubicBezTo>
                  <a:cubicBezTo>
                    <a:pt x="12797" y="4808"/>
                    <a:pt x="12797" y="4808"/>
                    <a:pt x="12797" y="4808"/>
                  </a:cubicBezTo>
                  <a:cubicBezTo>
                    <a:pt x="12797" y="4875"/>
                    <a:pt x="12797" y="4875"/>
                    <a:pt x="12797" y="4875"/>
                  </a:cubicBezTo>
                  <a:cubicBezTo>
                    <a:pt x="12834" y="4943"/>
                    <a:pt x="12834" y="4943"/>
                    <a:pt x="12834" y="4943"/>
                  </a:cubicBezTo>
                  <a:cubicBezTo>
                    <a:pt x="12871" y="4943"/>
                    <a:pt x="12871" y="4943"/>
                    <a:pt x="12871" y="4943"/>
                  </a:cubicBezTo>
                  <a:cubicBezTo>
                    <a:pt x="12908" y="5011"/>
                    <a:pt x="12908" y="5011"/>
                    <a:pt x="12908" y="5011"/>
                  </a:cubicBezTo>
                  <a:cubicBezTo>
                    <a:pt x="12982" y="5011"/>
                    <a:pt x="12982" y="5011"/>
                    <a:pt x="12982" y="5011"/>
                  </a:cubicBezTo>
                  <a:cubicBezTo>
                    <a:pt x="13093" y="5011"/>
                    <a:pt x="13093" y="5011"/>
                    <a:pt x="13093" y="5011"/>
                  </a:cubicBezTo>
                  <a:cubicBezTo>
                    <a:pt x="13130" y="5011"/>
                    <a:pt x="13130" y="5011"/>
                    <a:pt x="13130" y="5011"/>
                  </a:cubicBezTo>
                  <a:cubicBezTo>
                    <a:pt x="13167" y="5011"/>
                    <a:pt x="13167" y="5011"/>
                    <a:pt x="13167" y="5011"/>
                  </a:cubicBezTo>
                  <a:cubicBezTo>
                    <a:pt x="13204" y="5011"/>
                    <a:pt x="13204" y="5011"/>
                    <a:pt x="13204" y="5011"/>
                  </a:cubicBezTo>
                  <a:cubicBezTo>
                    <a:pt x="13204" y="5011"/>
                    <a:pt x="13204" y="5011"/>
                    <a:pt x="13204" y="5011"/>
                  </a:cubicBezTo>
                  <a:cubicBezTo>
                    <a:pt x="13167" y="4943"/>
                    <a:pt x="13167" y="4943"/>
                    <a:pt x="13167" y="4943"/>
                  </a:cubicBezTo>
                  <a:cubicBezTo>
                    <a:pt x="13167" y="4943"/>
                    <a:pt x="13167" y="4943"/>
                    <a:pt x="13167" y="4943"/>
                  </a:cubicBezTo>
                  <a:cubicBezTo>
                    <a:pt x="13167" y="4875"/>
                    <a:pt x="13167" y="4875"/>
                    <a:pt x="13167" y="4875"/>
                  </a:cubicBezTo>
                  <a:cubicBezTo>
                    <a:pt x="13167" y="4875"/>
                    <a:pt x="13167" y="4875"/>
                    <a:pt x="13167" y="4875"/>
                  </a:cubicBezTo>
                  <a:cubicBezTo>
                    <a:pt x="13167" y="4808"/>
                    <a:pt x="13167" y="4808"/>
                    <a:pt x="13167" y="4808"/>
                  </a:cubicBezTo>
                  <a:cubicBezTo>
                    <a:pt x="13278" y="4740"/>
                    <a:pt x="13278" y="4740"/>
                    <a:pt x="13278" y="4740"/>
                  </a:cubicBezTo>
                  <a:cubicBezTo>
                    <a:pt x="13315" y="4740"/>
                    <a:pt x="13315" y="4740"/>
                    <a:pt x="13315" y="4740"/>
                  </a:cubicBezTo>
                  <a:cubicBezTo>
                    <a:pt x="13315" y="4740"/>
                    <a:pt x="13315" y="4740"/>
                    <a:pt x="13315" y="4740"/>
                  </a:cubicBezTo>
                  <a:cubicBezTo>
                    <a:pt x="13352" y="4740"/>
                    <a:pt x="13352" y="4740"/>
                    <a:pt x="13352" y="4740"/>
                  </a:cubicBezTo>
                  <a:cubicBezTo>
                    <a:pt x="13426" y="4740"/>
                    <a:pt x="13426" y="4740"/>
                    <a:pt x="13426" y="4740"/>
                  </a:cubicBezTo>
                  <a:cubicBezTo>
                    <a:pt x="13463" y="4808"/>
                    <a:pt x="13463" y="4808"/>
                    <a:pt x="13463" y="4808"/>
                  </a:cubicBezTo>
                  <a:cubicBezTo>
                    <a:pt x="13500" y="4875"/>
                    <a:pt x="13500" y="4875"/>
                    <a:pt x="13500" y="4875"/>
                  </a:cubicBezTo>
                  <a:cubicBezTo>
                    <a:pt x="13500" y="4875"/>
                    <a:pt x="13500" y="4875"/>
                    <a:pt x="13500" y="4875"/>
                  </a:cubicBezTo>
                  <a:cubicBezTo>
                    <a:pt x="13574" y="4943"/>
                    <a:pt x="13574" y="4943"/>
                    <a:pt x="13574" y="4943"/>
                  </a:cubicBezTo>
                  <a:cubicBezTo>
                    <a:pt x="13574" y="4943"/>
                    <a:pt x="13574" y="4943"/>
                    <a:pt x="13574" y="4943"/>
                  </a:cubicBezTo>
                  <a:cubicBezTo>
                    <a:pt x="13648" y="4943"/>
                    <a:pt x="13648" y="4943"/>
                    <a:pt x="13648" y="4943"/>
                  </a:cubicBezTo>
                  <a:cubicBezTo>
                    <a:pt x="13611" y="4943"/>
                    <a:pt x="13611" y="4943"/>
                    <a:pt x="13611" y="4943"/>
                  </a:cubicBezTo>
                  <a:cubicBezTo>
                    <a:pt x="13611" y="4875"/>
                    <a:pt x="13611" y="4875"/>
                    <a:pt x="13611" y="4875"/>
                  </a:cubicBezTo>
                  <a:cubicBezTo>
                    <a:pt x="13648" y="4943"/>
                    <a:pt x="13648" y="4943"/>
                    <a:pt x="13648" y="4943"/>
                  </a:cubicBezTo>
                  <a:cubicBezTo>
                    <a:pt x="13685" y="4875"/>
                    <a:pt x="13685" y="4875"/>
                    <a:pt x="13685" y="4875"/>
                  </a:cubicBezTo>
                  <a:cubicBezTo>
                    <a:pt x="13648" y="4875"/>
                    <a:pt x="13648" y="4875"/>
                    <a:pt x="13648" y="4875"/>
                  </a:cubicBezTo>
                  <a:cubicBezTo>
                    <a:pt x="13685" y="4808"/>
                    <a:pt x="13685" y="4808"/>
                    <a:pt x="13685" y="4808"/>
                  </a:cubicBezTo>
                  <a:cubicBezTo>
                    <a:pt x="13648" y="4740"/>
                    <a:pt x="13648" y="4740"/>
                    <a:pt x="13648" y="4740"/>
                  </a:cubicBezTo>
                  <a:cubicBezTo>
                    <a:pt x="13611" y="4808"/>
                    <a:pt x="13611" y="4808"/>
                    <a:pt x="13611" y="4808"/>
                  </a:cubicBezTo>
                  <a:cubicBezTo>
                    <a:pt x="13574" y="4808"/>
                    <a:pt x="13574" y="4808"/>
                    <a:pt x="13574" y="4808"/>
                  </a:cubicBezTo>
                  <a:cubicBezTo>
                    <a:pt x="13574" y="4672"/>
                    <a:pt x="13574" y="4672"/>
                    <a:pt x="13574" y="4672"/>
                  </a:cubicBezTo>
                  <a:cubicBezTo>
                    <a:pt x="13537" y="4604"/>
                    <a:pt x="13537" y="4604"/>
                    <a:pt x="13537" y="4604"/>
                  </a:cubicBezTo>
                  <a:cubicBezTo>
                    <a:pt x="13574" y="4604"/>
                    <a:pt x="13574" y="4604"/>
                    <a:pt x="13574" y="4604"/>
                  </a:cubicBezTo>
                  <a:cubicBezTo>
                    <a:pt x="13574" y="4604"/>
                    <a:pt x="13574" y="4604"/>
                    <a:pt x="13574" y="4604"/>
                  </a:cubicBezTo>
                  <a:cubicBezTo>
                    <a:pt x="13611" y="4604"/>
                    <a:pt x="13611" y="4604"/>
                    <a:pt x="13611" y="4604"/>
                  </a:cubicBezTo>
                  <a:cubicBezTo>
                    <a:pt x="13611" y="4537"/>
                    <a:pt x="13611" y="4537"/>
                    <a:pt x="13611" y="4537"/>
                  </a:cubicBezTo>
                  <a:cubicBezTo>
                    <a:pt x="13611" y="4537"/>
                    <a:pt x="13611" y="4537"/>
                    <a:pt x="13611" y="4537"/>
                  </a:cubicBezTo>
                  <a:cubicBezTo>
                    <a:pt x="13685" y="4604"/>
                    <a:pt x="13685" y="4604"/>
                    <a:pt x="13685" y="4604"/>
                  </a:cubicBezTo>
                  <a:cubicBezTo>
                    <a:pt x="13685" y="4672"/>
                    <a:pt x="13685" y="4672"/>
                    <a:pt x="13685" y="4672"/>
                  </a:cubicBezTo>
                  <a:cubicBezTo>
                    <a:pt x="13722" y="4672"/>
                    <a:pt x="13722" y="4672"/>
                    <a:pt x="13722" y="4672"/>
                  </a:cubicBezTo>
                  <a:cubicBezTo>
                    <a:pt x="13722" y="4672"/>
                    <a:pt x="13722" y="4672"/>
                    <a:pt x="13722" y="4672"/>
                  </a:cubicBezTo>
                  <a:cubicBezTo>
                    <a:pt x="13759" y="4672"/>
                    <a:pt x="13759" y="4672"/>
                    <a:pt x="13759" y="4672"/>
                  </a:cubicBezTo>
                  <a:cubicBezTo>
                    <a:pt x="13722" y="4604"/>
                    <a:pt x="13722" y="4604"/>
                    <a:pt x="13722" y="4604"/>
                  </a:cubicBezTo>
                  <a:cubicBezTo>
                    <a:pt x="13759" y="4604"/>
                    <a:pt x="13759" y="4604"/>
                    <a:pt x="13759" y="4604"/>
                  </a:cubicBezTo>
                  <a:cubicBezTo>
                    <a:pt x="13796" y="4604"/>
                    <a:pt x="13796" y="4604"/>
                    <a:pt x="13796" y="4604"/>
                  </a:cubicBezTo>
                  <a:cubicBezTo>
                    <a:pt x="13796" y="4537"/>
                    <a:pt x="13796" y="4537"/>
                    <a:pt x="13796" y="4537"/>
                  </a:cubicBezTo>
                  <a:cubicBezTo>
                    <a:pt x="13759" y="4469"/>
                    <a:pt x="13759" y="4469"/>
                    <a:pt x="13759" y="4469"/>
                  </a:cubicBezTo>
                  <a:cubicBezTo>
                    <a:pt x="13722" y="4469"/>
                    <a:pt x="13722" y="4469"/>
                    <a:pt x="13722" y="4469"/>
                  </a:cubicBezTo>
                  <a:cubicBezTo>
                    <a:pt x="13685" y="4401"/>
                    <a:pt x="13685" y="4401"/>
                    <a:pt x="13685" y="4401"/>
                  </a:cubicBezTo>
                  <a:cubicBezTo>
                    <a:pt x="13685" y="4334"/>
                    <a:pt x="13685" y="4334"/>
                    <a:pt x="13685" y="4334"/>
                  </a:cubicBezTo>
                  <a:cubicBezTo>
                    <a:pt x="13648" y="4266"/>
                    <a:pt x="13648" y="4266"/>
                    <a:pt x="13648" y="4266"/>
                  </a:cubicBezTo>
                  <a:cubicBezTo>
                    <a:pt x="13611" y="4334"/>
                    <a:pt x="13611" y="4334"/>
                    <a:pt x="13611" y="4334"/>
                  </a:cubicBezTo>
                  <a:cubicBezTo>
                    <a:pt x="13574" y="4266"/>
                    <a:pt x="13574" y="4266"/>
                    <a:pt x="13574" y="4266"/>
                  </a:cubicBezTo>
                  <a:cubicBezTo>
                    <a:pt x="13648" y="4266"/>
                    <a:pt x="13648" y="4266"/>
                    <a:pt x="13648" y="4266"/>
                  </a:cubicBezTo>
                  <a:cubicBezTo>
                    <a:pt x="13611" y="4198"/>
                    <a:pt x="13611" y="4198"/>
                    <a:pt x="13611" y="4198"/>
                  </a:cubicBezTo>
                  <a:cubicBezTo>
                    <a:pt x="13611" y="4198"/>
                    <a:pt x="13611" y="4198"/>
                    <a:pt x="13611" y="4198"/>
                  </a:cubicBezTo>
                  <a:cubicBezTo>
                    <a:pt x="13611" y="4130"/>
                    <a:pt x="13611" y="4130"/>
                    <a:pt x="13611" y="4130"/>
                  </a:cubicBezTo>
                  <a:cubicBezTo>
                    <a:pt x="13648" y="4130"/>
                    <a:pt x="13648" y="4130"/>
                    <a:pt x="13648" y="4130"/>
                  </a:cubicBezTo>
                  <a:cubicBezTo>
                    <a:pt x="13648" y="3995"/>
                    <a:pt x="13648" y="3995"/>
                    <a:pt x="13648" y="3995"/>
                  </a:cubicBezTo>
                  <a:cubicBezTo>
                    <a:pt x="13611" y="4063"/>
                    <a:pt x="13611" y="4063"/>
                    <a:pt x="13611" y="4063"/>
                  </a:cubicBezTo>
                  <a:cubicBezTo>
                    <a:pt x="13574" y="4130"/>
                    <a:pt x="13574" y="4130"/>
                    <a:pt x="13574" y="4130"/>
                  </a:cubicBezTo>
                  <a:cubicBezTo>
                    <a:pt x="13574" y="4198"/>
                    <a:pt x="13574" y="4198"/>
                    <a:pt x="13574" y="4198"/>
                  </a:cubicBezTo>
                  <a:cubicBezTo>
                    <a:pt x="13500" y="4130"/>
                    <a:pt x="13500" y="4130"/>
                    <a:pt x="13500" y="4130"/>
                  </a:cubicBezTo>
                  <a:cubicBezTo>
                    <a:pt x="13463" y="4063"/>
                    <a:pt x="13463" y="4063"/>
                    <a:pt x="13463" y="4063"/>
                  </a:cubicBezTo>
                  <a:cubicBezTo>
                    <a:pt x="13500" y="3995"/>
                    <a:pt x="13500" y="3995"/>
                    <a:pt x="13500" y="3995"/>
                  </a:cubicBezTo>
                  <a:cubicBezTo>
                    <a:pt x="13500" y="3927"/>
                    <a:pt x="13500" y="3927"/>
                    <a:pt x="13500" y="3927"/>
                  </a:cubicBezTo>
                  <a:cubicBezTo>
                    <a:pt x="13537" y="3860"/>
                    <a:pt x="13537" y="3860"/>
                    <a:pt x="13537" y="3860"/>
                  </a:cubicBezTo>
                  <a:cubicBezTo>
                    <a:pt x="13574" y="3860"/>
                    <a:pt x="13574" y="3860"/>
                    <a:pt x="13574" y="3860"/>
                  </a:cubicBezTo>
                  <a:cubicBezTo>
                    <a:pt x="13648" y="3792"/>
                    <a:pt x="13648" y="3792"/>
                    <a:pt x="13648" y="3792"/>
                  </a:cubicBezTo>
                  <a:cubicBezTo>
                    <a:pt x="13648" y="3792"/>
                    <a:pt x="13648" y="3792"/>
                    <a:pt x="13648" y="3792"/>
                  </a:cubicBezTo>
                  <a:cubicBezTo>
                    <a:pt x="13611" y="3724"/>
                    <a:pt x="13611" y="3724"/>
                    <a:pt x="13611" y="3724"/>
                  </a:cubicBezTo>
                  <a:cubicBezTo>
                    <a:pt x="13574" y="3724"/>
                    <a:pt x="13574" y="3724"/>
                    <a:pt x="13574" y="3724"/>
                  </a:cubicBezTo>
                  <a:cubicBezTo>
                    <a:pt x="13537" y="3656"/>
                    <a:pt x="13537" y="3656"/>
                    <a:pt x="13537" y="3656"/>
                  </a:cubicBezTo>
                  <a:cubicBezTo>
                    <a:pt x="13500" y="3656"/>
                    <a:pt x="13500" y="3656"/>
                    <a:pt x="13500" y="3656"/>
                  </a:cubicBezTo>
                  <a:cubicBezTo>
                    <a:pt x="13463" y="3589"/>
                    <a:pt x="13463" y="3589"/>
                    <a:pt x="13463" y="3589"/>
                  </a:cubicBezTo>
                  <a:cubicBezTo>
                    <a:pt x="13500" y="3589"/>
                    <a:pt x="13500" y="3589"/>
                    <a:pt x="13500" y="3589"/>
                  </a:cubicBezTo>
                  <a:cubicBezTo>
                    <a:pt x="13574" y="3589"/>
                    <a:pt x="13574" y="3589"/>
                    <a:pt x="13574" y="3589"/>
                  </a:cubicBezTo>
                  <a:cubicBezTo>
                    <a:pt x="13648" y="3589"/>
                    <a:pt x="13648" y="3589"/>
                    <a:pt x="13648" y="3589"/>
                  </a:cubicBezTo>
                  <a:cubicBezTo>
                    <a:pt x="13722" y="3589"/>
                    <a:pt x="13722" y="3589"/>
                    <a:pt x="13722" y="3589"/>
                  </a:cubicBezTo>
                  <a:cubicBezTo>
                    <a:pt x="13833" y="3589"/>
                    <a:pt x="13833" y="3589"/>
                    <a:pt x="13833" y="3589"/>
                  </a:cubicBezTo>
                  <a:cubicBezTo>
                    <a:pt x="14018" y="3589"/>
                    <a:pt x="14018" y="3589"/>
                    <a:pt x="14018" y="3589"/>
                  </a:cubicBezTo>
                  <a:cubicBezTo>
                    <a:pt x="14055" y="3521"/>
                    <a:pt x="14055" y="3521"/>
                    <a:pt x="14055" y="3521"/>
                  </a:cubicBezTo>
                  <a:cubicBezTo>
                    <a:pt x="14166" y="3521"/>
                    <a:pt x="14166" y="3521"/>
                    <a:pt x="14166" y="3521"/>
                  </a:cubicBezTo>
                  <a:cubicBezTo>
                    <a:pt x="14240" y="3521"/>
                    <a:pt x="14240" y="3521"/>
                    <a:pt x="14240" y="3521"/>
                  </a:cubicBezTo>
                  <a:cubicBezTo>
                    <a:pt x="14277" y="3521"/>
                    <a:pt x="14277" y="3521"/>
                    <a:pt x="14277" y="3521"/>
                  </a:cubicBezTo>
                  <a:cubicBezTo>
                    <a:pt x="14388" y="3521"/>
                    <a:pt x="14388" y="3521"/>
                    <a:pt x="14388" y="3521"/>
                  </a:cubicBezTo>
                  <a:cubicBezTo>
                    <a:pt x="14314" y="3589"/>
                    <a:pt x="14314" y="3589"/>
                    <a:pt x="14314" y="3589"/>
                  </a:cubicBezTo>
                  <a:cubicBezTo>
                    <a:pt x="14240" y="3656"/>
                    <a:pt x="14240" y="3656"/>
                    <a:pt x="14240" y="3656"/>
                  </a:cubicBezTo>
                  <a:cubicBezTo>
                    <a:pt x="14203" y="3589"/>
                    <a:pt x="14203" y="3589"/>
                    <a:pt x="14203" y="3589"/>
                  </a:cubicBezTo>
                  <a:cubicBezTo>
                    <a:pt x="14166" y="3589"/>
                    <a:pt x="14166" y="3589"/>
                    <a:pt x="14166" y="3589"/>
                  </a:cubicBezTo>
                  <a:cubicBezTo>
                    <a:pt x="14129" y="3589"/>
                    <a:pt x="14129" y="3589"/>
                    <a:pt x="14129" y="3589"/>
                  </a:cubicBezTo>
                  <a:cubicBezTo>
                    <a:pt x="14129" y="3724"/>
                    <a:pt x="14129" y="3724"/>
                    <a:pt x="14129" y="3724"/>
                  </a:cubicBezTo>
                  <a:cubicBezTo>
                    <a:pt x="14129" y="3792"/>
                    <a:pt x="14129" y="3792"/>
                    <a:pt x="14129" y="3792"/>
                  </a:cubicBezTo>
                  <a:cubicBezTo>
                    <a:pt x="14129" y="3792"/>
                    <a:pt x="14129" y="3792"/>
                    <a:pt x="14129" y="3792"/>
                  </a:cubicBezTo>
                  <a:cubicBezTo>
                    <a:pt x="14129" y="3860"/>
                    <a:pt x="14129" y="3860"/>
                    <a:pt x="14129" y="3860"/>
                  </a:cubicBezTo>
                  <a:cubicBezTo>
                    <a:pt x="14129" y="3860"/>
                    <a:pt x="14129" y="3860"/>
                    <a:pt x="14129" y="3860"/>
                  </a:cubicBezTo>
                  <a:cubicBezTo>
                    <a:pt x="14203" y="3792"/>
                    <a:pt x="14203" y="3792"/>
                    <a:pt x="14203" y="3792"/>
                  </a:cubicBezTo>
                  <a:cubicBezTo>
                    <a:pt x="14203" y="3724"/>
                    <a:pt x="14203" y="3724"/>
                    <a:pt x="14203" y="3724"/>
                  </a:cubicBezTo>
                  <a:cubicBezTo>
                    <a:pt x="14277" y="3656"/>
                    <a:pt x="14277" y="3656"/>
                    <a:pt x="14277" y="3656"/>
                  </a:cubicBezTo>
                  <a:cubicBezTo>
                    <a:pt x="14388" y="3589"/>
                    <a:pt x="14388" y="3589"/>
                    <a:pt x="14388" y="3589"/>
                  </a:cubicBezTo>
                  <a:cubicBezTo>
                    <a:pt x="14425" y="3656"/>
                    <a:pt x="14425" y="3656"/>
                    <a:pt x="14425" y="3656"/>
                  </a:cubicBezTo>
                  <a:cubicBezTo>
                    <a:pt x="14425" y="3792"/>
                    <a:pt x="14425" y="3792"/>
                    <a:pt x="14425" y="3792"/>
                  </a:cubicBezTo>
                  <a:cubicBezTo>
                    <a:pt x="14388" y="3860"/>
                    <a:pt x="14388" y="3860"/>
                    <a:pt x="14388" y="3860"/>
                  </a:cubicBezTo>
                  <a:cubicBezTo>
                    <a:pt x="14388" y="3792"/>
                    <a:pt x="14388" y="3792"/>
                    <a:pt x="14388" y="3792"/>
                  </a:cubicBezTo>
                  <a:cubicBezTo>
                    <a:pt x="14351" y="3724"/>
                    <a:pt x="14351" y="3724"/>
                    <a:pt x="14351" y="3724"/>
                  </a:cubicBezTo>
                  <a:cubicBezTo>
                    <a:pt x="14351" y="3656"/>
                    <a:pt x="14351" y="3656"/>
                    <a:pt x="14351" y="3656"/>
                  </a:cubicBezTo>
                  <a:cubicBezTo>
                    <a:pt x="14314" y="3724"/>
                    <a:pt x="14314" y="3724"/>
                    <a:pt x="14314" y="3724"/>
                  </a:cubicBezTo>
                  <a:cubicBezTo>
                    <a:pt x="14277" y="3656"/>
                    <a:pt x="14277" y="3656"/>
                    <a:pt x="14277" y="3656"/>
                  </a:cubicBezTo>
                  <a:cubicBezTo>
                    <a:pt x="14314" y="3792"/>
                    <a:pt x="14314" y="3792"/>
                    <a:pt x="14314" y="3792"/>
                  </a:cubicBezTo>
                  <a:cubicBezTo>
                    <a:pt x="14351" y="3792"/>
                    <a:pt x="14351" y="3792"/>
                    <a:pt x="14351" y="3792"/>
                  </a:cubicBezTo>
                  <a:cubicBezTo>
                    <a:pt x="14351" y="3927"/>
                    <a:pt x="14351" y="3927"/>
                    <a:pt x="14351" y="3927"/>
                  </a:cubicBezTo>
                  <a:cubicBezTo>
                    <a:pt x="14351" y="3995"/>
                    <a:pt x="14351" y="3995"/>
                    <a:pt x="14351" y="3995"/>
                  </a:cubicBezTo>
                  <a:cubicBezTo>
                    <a:pt x="14314" y="3995"/>
                    <a:pt x="14314" y="3995"/>
                    <a:pt x="14314" y="3995"/>
                  </a:cubicBezTo>
                  <a:cubicBezTo>
                    <a:pt x="14277" y="3995"/>
                    <a:pt x="14277" y="3995"/>
                    <a:pt x="14277" y="3995"/>
                  </a:cubicBezTo>
                  <a:cubicBezTo>
                    <a:pt x="14314" y="4063"/>
                    <a:pt x="14314" y="4063"/>
                    <a:pt x="14314" y="4063"/>
                  </a:cubicBezTo>
                  <a:cubicBezTo>
                    <a:pt x="14314" y="4130"/>
                    <a:pt x="14314" y="4130"/>
                    <a:pt x="14314" y="4130"/>
                  </a:cubicBezTo>
                  <a:cubicBezTo>
                    <a:pt x="14351" y="4130"/>
                    <a:pt x="14351" y="4130"/>
                    <a:pt x="14351" y="4130"/>
                  </a:cubicBezTo>
                  <a:cubicBezTo>
                    <a:pt x="14351" y="4130"/>
                    <a:pt x="14351" y="4130"/>
                    <a:pt x="14351" y="4130"/>
                  </a:cubicBezTo>
                  <a:cubicBezTo>
                    <a:pt x="14425" y="4063"/>
                    <a:pt x="14425" y="4063"/>
                    <a:pt x="14425" y="4063"/>
                  </a:cubicBezTo>
                  <a:cubicBezTo>
                    <a:pt x="14425" y="3995"/>
                    <a:pt x="14425" y="3995"/>
                    <a:pt x="14425" y="3995"/>
                  </a:cubicBezTo>
                  <a:cubicBezTo>
                    <a:pt x="14425" y="3927"/>
                    <a:pt x="14425" y="3927"/>
                    <a:pt x="14425" y="3927"/>
                  </a:cubicBezTo>
                  <a:cubicBezTo>
                    <a:pt x="14425" y="3860"/>
                    <a:pt x="14425" y="3860"/>
                    <a:pt x="14425" y="3860"/>
                  </a:cubicBezTo>
                  <a:cubicBezTo>
                    <a:pt x="14425" y="3792"/>
                    <a:pt x="14425" y="3792"/>
                    <a:pt x="14425" y="3792"/>
                  </a:cubicBezTo>
                  <a:cubicBezTo>
                    <a:pt x="14425" y="3521"/>
                    <a:pt x="14425" y="3521"/>
                    <a:pt x="14425" y="3521"/>
                  </a:cubicBezTo>
                  <a:cubicBezTo>
                    <a:pt x="14462" y="3453"/>
                    <a:pt x="14462" y="3453"/>
                    <a:pt x="14462" y="3453"/>
                  </a:cubicBezTo>
                  <a:cubicBezTo>
                    <a:pt x="14573" y="3386"/>
                    <a:pt x="14573" y="3386"/>
                    <a:pt x="14573" y="3386"/>
                  </a:cubicBezTo>
                  <a:cubicBezTo>
                    <a:pt x="14647" y="3386"/>
                    <a:pt x="14647" y="3386"/>
                    <a:pt x="14647" y="3386"/>
                  </a:cubicBezTo>
                  <a:cubicBezTo>
                    <a:pt x="14758" y="3386"/>
                    <a:pt x="14758" y="3386"/>
                    <a:pt x="14758" y="3386"/>
                  </a:cubicBezTo>
                  <a:cubicBezTo>
                    <a:pt x="14868" y="3453"/>
                    <a:pt x="14868" y="3453"/>
                    <a:pt x="14868" y="3453"/>
                  </a:cubicBezTo>
                  <a:cubicBezTo>
                    <a:pt x="14905" y="3589"/>
                    <a:pt x="14905" y="3589"/>
                    <a:pt x="14905" y="3589"/>
                  </a:cubicBezTo>
                  <a:cubicBezTo>
                    <a:pt x="14905" y="3656"/>
                    <a:pt x="14905" y="3656"/>
                    <a:pt x="14905" y="3656"/>
                  </a:cubicBezTo>
                  <a:cubicBezTo>
                    <a:pt x="14868" y="3656"/>
                    <a:pt x="14868" y="3656"/>
                    <a:pt x="14868" y="3656"/>
                  </a:cubicBezTo>
                  <a:cubicBezTo>
                    <a:pt x="14832" y="3589"/>
                    <a:pt x="14832" y="3589"/>
                    <a:pt x="14832" y="3589"/>
                  </a:cubicBezTo>
                  <a:cubicBezTo>
                    <a:pt x="14832" y="3589"/>
                    <a:pt x="14832" y="3589"/>
                    <a:pt x="14832" y="3589"/>
                  </a:cubicBezTo>
                  <a:cubicBezTo>
                    <a:pt x="14832" y="3656"/>
                    <a:pt x="14832" y="3656"/>
                    <a:pt x="14832" y="3656"/>
                  </a:cubicBezTo>
                  <a:cubicBezTo>
                    <a:pt x="14832" y="3724"/>
                    <a:pt x="14832" y="3724"/>
                    <a:pt x="14832" y="3724"/>
                  </a:cubicBezTo>
                  <a:cubicBezTo>
                    <a:pt x="14832" y="3792"/>
                    <a:pt x="14832" y="3792"/>
                    <a:pt x="14832" y="3792"/>
                  </a:cubicBezTo>
                  <a:cubicBezTo>
                    <a:pt x="14795" y="3792"/>
                    <a:pt x="14795" y="3792"/>
                    <a:pt x="14795" y="3792"/>
                  </a:cubicBezTo>
                  <a:cubicBezTo>
                    <a:pt x="14832" y="3792"/>
                    <a:pt x="14832" y="3792"/>
                    <a:pt x="14832" y="3792"/>
                  </a:cubicBezTo>
                  <a:cubicBezTo>
                    <a:pt x="14868" y="3792"/>
                    <a:pt x="14868" y="3792"/>
                    <a:pt x="14868" y="3792"/>
                  </a:cubicBezTo>
                  <a:cubicBezTo>
                    <a:pt x="14905" y="3792"/>
                    <a:pt x="14905" y="3792"/>
                    <a:pt x="14905" y="3792"/>
                  </a:cubicBezTo>
                  <a:cubicBezTo>
                    <a:pt x="14942" y="3724"/>
                    <a:pt x="14942" y="3724"/>
                    <a:pt x="14942" y="3724"/>
                  </a:cubicBezTo>
                  <a:cubicBezTo>
                    <a:pt x="14979" y="3792"/>
                    <a:pt x="14979" y="3792"/>
                    <a:pt x="14979" y="3792"/>
                  </a:cubicBezTo>
                  <a:cubicBezTo>
                    <a:pt x="14979" y="3860"/>
                    <a:pt x="14979" y="3860"/>
                    <a:pt x="14979" y="3860"/>
                  </a:cubicBezTo>
                  <a:cubicBezTo>
                    <a:pt x="14979" y="3927"/>
                    <a:pt x="14979" y="3927"/>
                    <a:pt x="14979" y="3927"/>
                  </a:cubicBezTo>
                  <a:cubicBezTo>
                    <a:pt x="15016" y="3995"/>
                    <a:pt x="15016" y="3995"/>
                    <a:pt x="15016" y="3995"/>
                  </a:cubicBezTo>
                  <a:cubicBezTo>
                    <a:pt x="15016" y="3927"/>
                    <a:pt x="15016" y="3927"/>
                    <a:pt x="15016" y="3927"/>
                  </a:cubicBezTo>
                  <a:cubicBezTo>
                    <a:pt x="15016" y="3860"/>
                    <a:pt x="15016" y="3860"/>
                    <a:pt x="15016" y="3860"/>
                  </a:cubicBezTo>
                  <a:cubicBezTo>
                    <a:pt x="15053" y="3792"/>
                    <a:pt x="15053" y="3792"/>
                    <a:pt x="15053" y="3792"/>
                  </a:cubicBezTo>
                  <a:cubicBezTo>
                    <a:pt x="15090" y="3860"/>
                    <a:pt x="15090" y="3860"/>
                    <a:pt x="15090" y="3860"/>
                  </a:cubicBezTo>
                  <a:cubicBezTo>
                    <a:pt x="15127" y="3927"/>
                    <a:pt x="15127" y="3927"/>
                    <a:pt x="15127" y="3927"/>
                  </a:cubicBezTo>
                  <a:cubicBezTo>
                    <a:pt x="15090" y="3927"/>
                    <a:pt x="15090" y="3927"/>
                    <a:pt x="15090" y="3927"/>
                  </a:cubicBezTo>
                  <a:cubicBezTo>
                    <a:pt x="15090" y="3995"/>
                    <a:pt x="15090" y="3995"/>
                    <a:pt x="15090" y="3995"/>
                  </a:cubicBezTo>
                  <a:cubicBezTo>
                    <a:pt x="15090" y="4063"/>
                    <a:pt x="15090" y="4063"/>
                    <a:pt x="15090" y="4063"/>
                  </a:cubicBezTo>
                  <a:cubicBezTo>
                    <a:pt x="15127" y="3995"/>
                    <a:pt x="15127" y="3995"/>
                    <a:pt x="15127" y="3995"/>
                  </a:cubicBezTo>
                  <a:cubicBezTo>
                    <a:pt x="15127" y="3927"/>
                    <a:pt x="15127" y="3927"/>
                    <a:pt x="15127" y="3927"/>
                  </a:cubicBezTo>
                  <a:cubicBezTo>
                    <a:pt x="15164" y="3927"/>
                    <a:pt x="15164" y="3927"/>
                    <a:pt x="15164" y="3927"/>
                  </a:cubicBezTo>
                  <a:cubicBezTo>
                    <a:pt x="15164" y="3995"/>
                    <a:pt x="15164" y="3995"/>
                    <a:pt x="15164" y="3995"/>
                  </a:cubicBezTo>
                  <a:cubicBezTo>
                    <a:pt x="15164" y="3927"/>
                    <a:pt x="15164" y="3927"/>
                    <a:pt x="15164" y="3927"/>
                  </a:cubicBezTo>
                  <a:cubicBezTo>
                    <a:pt x="15201" y="3792"/>
                    <a:pt x="15201" y="3792"/>
                    <a:pt x="15201" y="3792"/>
                  </a:cubicBezTo>
                  <a:cubicBezTo>
                    <a:pt x="15201" y="3792"/>
                    <a:pt x="15201" y="3792"/>
                    <a:pt x="15201" y="3792"/>
                  </a:cubicBezTo>
                  <a:cubicBezTo>
                    <a:pt x="15238" y="3792"/>
                    <a:pt x="15238" y="3792"/>
                    <a:pt x="15238" y="3792"/>
                  </a:cubicBezTo>
                  <a:cubicBezTo>
                    <a:pt x="15312" y="3927"/>
                    <a:pt x="15312" y="3927"/>
                    <a:pt x="15312" y="3927"/>
                  </a:cubicBezTo>
                  <a:cubicBezTo>
                    <a:pt x="15386" y="3927"/>
                    <a:pt x="15386" y="3927"/>
                    <a:pt x="15386" y="3927"/>
                  </a:cubicBezTo>
                  <a:cubicBezTo>
                    <a:pt x="15460" y="3995"/>
                    <a:pt x="15460" y="3995"/>
                    <a:pt x="15460" y="3995"/>
                  </a:cubicBezTo>
                  <a:cubicBezTo>
                    <a:pt x="15423" y="4063"/>
                    <a:pt x="15423" y="4063"/>
                    <a:pt x="15423" y="4063"/>
                  </a:cubicBezTo>
                  <a:cubicBezTo>
                    <a:pt x="15386" y="4130"/>
                    <a:pt x="15386" y="4130"/>
                    <a:pt x="15386" y="4130"/>
                  </a:cubicBezTo>
                  <a:cubicBezTo>
                    <a:pt x="15349" y="4198"/>
                    <a:pt x="15349" y="4198"/>
                    <a:pt x="15349" y="4198"/>
                  </a:cubicBezTo>
                  <a:cubicBezTo>
                    <a:pt x="15386" y="4130"/>
                    <a:pt x="15386" y="4130"/>
                    <a:pt x="15386" y="4130"/>
                  </a:cubicBezTo>
                  <a:cubicBezTo>
                    <a:pt x="15460" y="4130"/>
                    <a:pt x="15460" y="4130"/>
                    <a:pt x="15460" y="4130"/>
                  </a:cubicBezTo>
                  <a:cubicBezTo>
                    <a:pt x="15497" y="4130"/>
                    <a:pt x="15497" y="4130"/>
                    <a:pt x="15497" y="4130"/>
                  </a:cubicBezTo>
                  <a:cubicBezTo>
                    <a:pt x="15571" y="4130"/>
                    <a:pt x="15571" y="4130"/>
                    <a:pt x="15571" y="4130"/>
                  </a:cubicBezTo>
                  <a:cubicBezTo>
                    <a:pt x="15608" y="4063"/>
                    <a:pt x="15608" y="4063"/>
                    <a:pt x="15608" y="4063"/>
                  </a:cubicBezTo>
                  <a:cubicBezTo>
                    <a:pt x="15645" y="4063"/>
                    <a:pt x="15645" y="4063"/>
                    <a:pt x="15645" y="4063"/>
                  </a:cubicBezTo>
                  <a:cubicBezTo>
                    <a:pt x="15719" y="3927"/>
                    <a:pt x="15719" y="3927"/>
                    <a:pt x="15719" y="3927"/>
                  </a:cubicBezTo>
                  <a:cubicBezTo>
                    <a:pt x="15756" y="3927"/>
                    <a:pt x="15756" y="3927"/>
                    <a:pt x="15756" y="3927"/>
                  </a:cubicBezTo>
                  <a:cubicBezTo>
                    <a:pt x="15793" y="3860"/>
                    <a:pt x="15793" y="3860"/>
                    <a:pt x="15793" y="3860"/>
                  </a:cubicBezTo>
                  <a:cubicBezTo>
                    <a:pt x="15830" y="3792"/>
                    <a:pt x="15830" y="3792"/>
                    <a:pt x="15830" y="3792"/>
                  </a:cubicBezTo>
                  <a:cubicBezTo>
                    <a:pt x="15978" y="3724"/>
                    <a:pt x="15978" y="3724"/>
                    <a:pt x="15978" y="3724"/>
                  </a:cubicBezTo>
                  <a:cubicBezTo>
                    <a:pt x="16015" y="3656"/>
                    <a:pt x="16015" y="3656"/>
                    <a:pt x="16015" y="3656"/>
                  </a:cubicBezTo>
                  <a:cubicBezTo>
                    <a:pt x="16052" y="3724"/>
                    <a:pt x="16052" y="3724"/>
                    <a:pt x="16052" y="3724"/>
                  </a:cubicBezTo>
                  <a:cubicBezTo>
                    <a:pt x="16052" y="3656"/>
                    <a:pt x="16052" y="3656"/>
                    <a:pt x="16052" y="3656"/>
                  </a:cubicBezTo>
                  <a:cubicBezTo>
                    <a:pt x="16126" y="3589"/>
                    <a:pt x="16126" y="3589"/>
                    <a:pt x="16126" y="3589"/>
                  </a:cubicBezTo>
                  <a:cubicBezTo>
                    <a:pt x="16163" y="3589"/>
                    <a:pt x="16163" y="3589"/>
                    <a:pt x="16163" y="3589"/>
                  </a:cubicBezTo>
                  <a:cubicBezTo>
                    <a:pt x="16274" y="3589"/>
                    <a:pt x="16274" y="3589"/>
                    <a:pt x="16274" y="3589"/>
                  </a:cubicBezTo>
                  <a:cubicBezTo>
                    <a:pt x="16422" y="3656"/>
                    <a:pt x="16422" y="3656"/>
                    <a:pt x="16422" y="3656"/>
                  </a:cubicBezTo>
                  <a:cubicBezTo>
                    <a:pt x="16496" y="3792"/>
                    <a:pt x="16496" y="3792"/>
                    <a:pt x="16496" y="3792"/>
                  </a:cubicBezTo>
                  <a:cubicBezTo>
                    <a:pt x="16570" y="3860"/>
                    <a:pt x="16570" y="3860"/>
                    <a:pt x="16570" y="3860"/>
                  </a:cubicBezTo>
                  <a:cubicBezTo>
                    <a:pt x="16607" y="3995"/>
                    <a:pt x="16607" y="3995"/>
                    <a:pt x="16607" y="3995"/>
                  </a:cubicBezTo>
                  <a:cubicBezTo>
                    <a:pt x="16644" y="4063"/>
                    <a:pt x="16644" y="4063"/>
                    <a:pt x="16644" y="4063"/>
                  </a:cubicBezTo>
                  <a:cubicBezTo>
                    <a:pt x="16644" y="4130"/>
                    <a:pt x="16644" y="4130"/>
                    <a:pt x="16644" y="4130"/>
                  </a:cubicBezTo>
                  <a:cubicBezTo>
                    <a:pt x="16681" y="4130"/>
                    <a:pt x="16681" y="4130"/>
                    <a:pt x="16681" y="4130"/>
                  </a:cubicBezTo>
                  <a:cubicBezTo>
                    <a:pt x="16644" y="4198"/>
                    <a:pt x="16644" y="4198"/>
                    <a:pt x="16644" y="4198"/>
                  </a:cubicBezTo>
                  <a:cubicBezTo>
                    <a:pt x="16681" y="4334"/>
                    <a:pt x="16681" y="4334"/>
                    <a:pt x="16681" y="4334"/>
                  </a:cubicBezTo>
                  <a:cubicBezTo>
                    <a:pt x="16681" y="4401"/>
                    <a:pt x="16681" y="4401"/>
                    <a:pt x="16681" y="4401"/>
                  </a:cubicBezTo>
                  <a:cubicBezTo>
                    <a:pt x="16681" y="4401"/>
                    <a:pt x="16681" y="4401"/>
                    <a:pt x="16681" y="4401"/>
                  </a:cubicBezTo>
                  <a:cubicBezTo>
                    <a:pt x="16718" y="4401"/>
                    <a:pt x="16718" y="4401"/>
                    <a:pt x="16718" y="4401"/>
                  </a:cubicBezTo>
                  <a:cubicBezTo>
                    <a:pt x="16755" y="4334"/>
                    <a:pt x="16755" y="4334"/>
                    <a:pt x="16755" y="4334"/>
                  </a:cubicBezTo>
                  <a:cubicBezTo>
                    <a:pt x="16792" y="4334"/>
                    <a:pt x="16792" y="4334"/>
                    <a:pt x="16792" y="4334"/>
                  </a:cubicBezTo>
                  <a:cubicBezTo>
                    <a:pt x="16829" y="4401"/>
                    <a:pt x="16829" y="4401"/>
                    <a:pt x="16829" y="4401"/>
                  </a:cubicBezTo>
                  <a:cubicBezTo>
                    <a:pt x="16829" y="4334"/>
                    <a:pt x="16829" y="4334"/>
                    <a:pt x="16829" y="4334"/>
                  </a:cubicBezTo>
                  <a:cubicBezTo>
                    <a:pt x="16866" y="4334"/>
                    <a:pt x="16866" y="4334"/>
                    <a:pt x="16866" y="4334"/>
                  </a:cubicBezTo>
                  <a:cubicBezTo>
                    <a:pt x="16903" y="4334"/>
                    <a:pt x="16903" y="4334"/>
                    <a:pt x="16903" y="4334"/>
                  </a:cubicBezTo>
                  <a:cubicBezTo>
                    <a:pt x="16903" y="4401"/>
                    <a:pt x="16903" y="4401"/>
                    <a:pt x="16903" y="4401"/>
                  </a:cubicBezTo>
                  <a:cubicBezTo>
                    <a:pt x="16940" y="4401"/>
                    <a:pt x="16940" y="4401"/>
                    <a:pt x="16940" y="4401"/>
                  </a:cubicBezTo>
                  <a:cubicBezTo>
                    <a:pt x="16903" y="4266"/>
                    <a:pt x="16903" y="4266"/>
                    <a:pt x="16903" y="4266"/>
                  </a:cubicBezTo>
                  <a:cubicBezTo>
                    <a:pt x="16940" y="4266"/>
                    <a:pt x="16940" y="4266"/>
                    <a:pt x="16940" y="4266"/>
                  </a:cubicBezTo>
                  <a:cubicBezTo>
                    <a:pt x="16977" y="4334"/>
                    <a:pt x="16977" y="4334"/>
                    <a:pt x="16977" y="4334"/>
                  </a:cubicBezTo>
                  <a:cubicBezTo>
                    <a:pt x="17014" y="4469"/>
                    <a:pt x="17014" y="4469"/>
                    <a:pt x="17014" y="4469"/>
                  </a:cubicBezTo>
                  <a:cubicBezTo>
                    <a:pt x="17014" y="4537"/>
                    <a:pt x="17014" y="4537"/>
                    <a:pt x="17014" y="4537"/>
                  </a:cubicBezTo>
                  <a:cubicBezTo>
                    <a:pt x="17051" y="4537"/>
                    <a:pt x="17051" y="4537"/>
                    <a:pt x="17051" y="4537"/>
                  </a:cubicBezTo>
                  <a:cubicBezTo>
                    <a:pt x="17088" y="4672"/>
                    <a:pt x="17088" y="4672"/>
                    <a:pt x="17088" y="4672"/>
                  </a:cubicBezTo>
                  <a:cubicBezTo>
                    <a:pt x="17088" y="4604"/>
                    <a:pt x="17088" y="4604"/>
                    <a:pt x="17088" y="4604"/>
                  </a:cubicBezTo>
                  <a:cubicBezTo>
                    <a:pt x="17088" y="4537"/>
                    <a:pt x="17088" y="4537"/>
                    <a:pt x="17088" y="4537"/>
                  </a:cubicBezTo>
                  <a:cubicBezTo>
                    <a:pt x="17051" y="4537"/>
                    <a:pt x="17051" y="4537"/>
                    <a:pt x="17051" y="4537"/>
                  </a:cubicBezTo>
                  <a:cubicBezTo>
                    <a:pt x="17051" y="4469"/>
                    <a:pt x="17051" y="4469"/>
                    <a:pt x="17051" y="4469"/>
                  </a:cubicBezTo>
                  <a:cubicBezTo>
                    <a:pt x="17088" y="4469"/>
                    <a:pt x="17088" y="4469"/>
                    <a:pt x="17088" y="4469"/>
                  </a:cubicBezTo>
                  <a:cubicBezTo>
                    <a:pt x="17125" y="4469"/>
                    <a:pt x="17125" y="4469"/>
                    <a:pt x="17125" y="4469"/>
                  </a:cubicBezTo>
                  <a:cubicBezTo>
                    <a:pt x="17162" y="4537"/>
                    <a:pt x="17162" y="4537"/>
                    <a:pt x="17162" y="4537"/>
                  </a:cubicBezTo>
                  <a:cubicBezTo>
                    <a:pt x="17199" y="4672"/>
                    <a:pt x="17199" y="4672"/>
                    <a:pt x="17199" y="4672"/>
                  </a:cubicBezTo>
                  <a:cubicBezTo>
                    <a:pt x="17162" y="4537"/>
                    <a:pt x="17162" y="4537"/>
                    <a:pt x="17162" y="4537"/>
                  </a:cubicBezTo>
                  <a:cubicBezTo>
                    <a:pt x="17125" y="4401"/>
                    <a:pt x="17125" y="4401"/>
                    <a:pt x="17125" y="4401"/>
                  </a:cubicBezTo>
                  <a:cubicBezTo>
                    <a:pt x="17125" y="4266"/>
                    <a:pt x="17125" y="4266"/>
                    <a:pt x="17125" y="4266"/>
                  </a:cubicBezTo>
                  <a:cubicBezTo>
                    <a:pt x="17125" y="4198"/>
                    <a:pt x="17125" y="4198"/>
                    <a:pt x="17125" y="4198"/>
                  </a:cubicBezTo>
                  <a:cubicBezTo>
                    <a:pt x="17162" y="4130"/>
                    <a:pt x="17162" y="4130"/>
                    <a:pt x="17162" y="4130"/>
                  </a:cubicBezTo>
                  <a:cubicBezTo>
                    <a:pt x="17236" y="4130"/>
                    <a:pt x="17236" y="4130"/>
                    <a:pt x="17236" y="4130"/>
                  </a:cubicBezTo>
                  <a:cubicBezTo>
                    <a:pt x="17273" y="4063"/>
                    <a:pt x="17273" y="4063"/>
                    <a:pt x="17273" y="4063"/>
                  </a:cubicBezTo>
                  <a:cubicBezTo>
                    <a:pt x="17310" y="3995"/>
                    <a:pt x="17310" y="3995"/>
                    <a:pt x="17310" y="3995"/>
                  </a:cubicBezTo>
                  <a:cubicBezTo>
                    <a:pt x="17310" y="3995"/>
                    <a:pt x="17310" y="3995"/>
                    <a:pt x="17310" y="3995"/>
                  </a:cubicBezTo>
                  <a:cubicBezTo>
                    <a:pt x="17310" y="3927"/>
                    <a:pt x="17310" y="3927"/>
                    <a:pt x="17310" y="3927"/>
                  </a:cubicBezTo>
                  <a:cubicBezTo>
                    <a:pt x="17347" y="3927"/>
                    <a:pt x="17347" y="3927"/>
                    <a:pt x="17347" y="3927"/>
                  </a:cubicBezTo>
                  <a:cubicBezTo>
                    <a:pt x="17384" y="3995"/>
                    <a:pt x="17384" y="3995"/>
                    <a:pt x="17384" y="3995"/>
                  </a:cubicBezTo>
                  <a:cubicBezTo>
                    <a:pt x="17421" y="3995"/>
                    <a:pt x="17421" y="3995"/>
                    <a:pt x="17421" y="3995"/>
                  </a:cubicBezTo>
                  <a:cubicBezTo>
                    <a:pt x="17458" y="3995"/>
                    <a:pt x="17458" y="3995"/>
                    <a:pt x="17458" y="3995"/>
                  </a:cubicBezTo>
                  <a:cubicBezTo>
                    <a:pt x="17495" y="3927"/>
                    <a:pt x="17495" y="3927"/>
                    <a:pt x="17495" y="3927"/>
                  </a:cubicBezTo>
                  <a:cubicBezTo>
                    <a:pt x="17532" y="3995"/>
                    <a:pt x="17532" y="3995"/>
                    <a:pt x="17532" y="3995"/>
                  </a:cubicBezTo>
                  <a:cubicBezTo>
                    <a:pt x="17568" y="3927"/>
                    <a:pt x="17568" y="3927"/>
                    <a:pt x="17568" y="3927"/>
                  </a:cubicBezTo>
                  <a:cubicBezTo>
                    <a:pt x="17642" y="3927"/>
                    <a:pt x="17642" y="3927"/>
                    <a:pt x="17642" y="3927"/>
                  </a:cubicBezTo>
                  <a:cubicBezTo>
                    <a:pt x="17679" y="3927"/>
                    <a:pt x="17679" y="3927"/>
                    <a:pt x="17679" y="3927"/>
                  </a:cubicBezTo>
                  <a:cubicBezTo>
                    <a:pt x="17679" y="3927"/>
                    <a:pt x="17679" y="3927"/>
                    <a:pt x="17679" y="3927"/>
                  </a:cubicBezTo>
                  <a:cubicBezTo>
                    <a:pt x="17679" y="3927"/>
                    <a:pt x="17679" y="3927"/>
                    <a:pt x="17679" y="3927"/>
                  </a:cubicBezTo>
                  <a:cubicBezTo>
                    <a:pt x="17716" y="3995"/>
                    <a:pt x="17716" y="3995"/>
                    <a:pt x="17716" y="3995"/>
                  </a:cubicBezTo>
                  <a:cubicBezTo>
                    <a:pt x="17716" y="3927"/>
                    <a:pt x="17716" y="3927"/>
                    <a:pt x="17716" y="3927"/>
                  </a:cubicBezTo>
                  <a:cubicBezTo>
                    <a:pt x="17753" y="3860"/>
                    <a:pt x="17753" y="3860"/>
                    <a:pt x="17753" y="3860"/>
                  </a:cubicBezTo>
                  <a:cubicBezTo>
                    <a:pt x="17753" y="3792"/>
                    <a:pt x="17753" y="3792"/>
                    <a:pt x="17753" y="3792"/>
                  </a:cubicBezTo>
                  <a:cubicBezTo>
                    <a:pt x="17753" y="3724"/>
                    <a:pt x="17753" y="3724"/>
                    <a:pt x="17753" y="3724"/>
                  </a:cubicBezTo>
                  <a:cubicBezTo>
                    <a:pt x="17753" y="3656"/>
                    <a:pt x="17753" y="3656"/>
                    <a:pt x="17753" y="3656"/>
                  </a:cubicBezTo>
                  <a:cubicBezTo>
                    <a:pt x="17790" y="3656"/>
                    <a:pt x="17790" y="3656"/>
                    <a:pt x="17790" y="3656"/>
                  </a:cubicBezTo>
                  <a:cubicBezTo>
                    <a:pt x="17827" y="3656"/>
                    <a:pt x="17827" y="3656"/>
                    <a:pt x="17827" y="3656"/>
                  </a:cubicBezTo>
                  <a:cubicBezTo>
                    <a:pt x="17864" y="3724"/>
                    <a:pt x="17864" y="3724"/>
                    <a:pt x="17864" y="3724"/>
                  </a:cubicBezTo>
                  <a:cubicBezTo>
                    <a:pt x="17864" y="3724"/>
                    <a:pt x="17864" y="3724"/>
                    <a:pt x="17864" y="3724"/>
                  </a:cubicBezTo>
                  <a:cubicBezTo>
                    <a:pt x="17901" y="3724"/>
                    <a:pt x="17901" y="3724"/>
                    <a:pt x="17901" y="3724"/>
                  </a:cubicBezTo>
                  <a:cubicBezTo>
                    <a:pt x="17938" y="3792"/>
                    <a:pt x="17938" y="3792"/>
                    <a:pt x="17938" y="3792"/>
                  </a:cubicBezTo>
                  <a:cubicBezTo>
                    <a:pt x="17938" y="3860"/>
                    <a:pt x="17938" y="3860"/>
                    <a:pt x="17938" y="3860"/>
                  </a:cubicBezTo>
                  <a:cubicBezTo>
                    <a:pt x="17975" y="3927"/>
                    <a:pt x="17975" y="3927"/>
                    <a:pt x="17975" y="3927"/>
                  </a:cubicBezTo>
                  <a:cubicBezTo>
                    <a:pt x="18012" y="3995"/>
                    <a:pt x="18012" y="3995"/>
                    <a:pt x="18012" y="3995"/>
                  </a:cubicBezTo>
                  <a:cubicBezTo>
                    <a:pt x="18049" y="3927"/>
                    <a:pt x="18049" y="3927"/>
                    <a:pt x="18049" y="3927"/>
                  </a:cubicBezTo>
                  <a:cubicBezTo>
                    <a:pt x="18123" y="3995"/>
                    <a:pt x="18123" y="3995"/>
                    <a:pt x="18123" y="3995"/>
                  </a:cubicBezTo>
                  <a:cubicBezTo>
                    <a:pt x="18123" y="3995"/>
                    <a:pt x="18123" y="3995"/>
                    <a:pt x="18123" y="3995"/>
                  </a:cubicBezTo>
                  <a:cubicBezTo>
                    <a:pt x="18160" y="3995"/>
                    <a:pt x="18160" y="3995"/>
                    <a:pt x="18160" y="3995"/>
                  </a:cubicBezTo>
                  <a:cubicBezTo>
                    <a:pt x="18234" y="4130"/>
                    <a:pt x="18234" y="4130"/>
                    <a:pt x="18234" y="4130"/>
                  </a:cubicBezTo>
                  <a:cubicBezTo>
                    <a:pt x="18234" y="4130"/>
                    <a:pt x="18234" y="4130"/>
                    <a:pt x="18234" y="4130"/>
                  </a:cubicBezTo>
                  <a:cubicBezTo>
                    <a:pt x="18234" y="4198"/>
                    <a:pt x="18234" y="4198"/>
                    <a:pt x="18234" y="4198"/>
                  </a:cubicBezTo>
                  <a:cubicBezTo>
                    <a:pt x="18308" y="4198"/>
                    <a:pt x="18308" y="4198"/>
                    <a:pt x="18308" y="4198"/>
                  </a:cubicBezTo>
                  <a:cubicBezTo>
                    <a:pt x="18308" y="4198"/>
                    <a:pt x="18308" y="4198"/>
                    <a:pt x="18308" y="4198"/>
                  </a:cubicBezTo>
                  <a:cubicBezTo>
                    <a:pt x="18345" y="4198"/>
                    <a:pt x="18345" y="4198"/>
                    <a:pt x="18345" y="4198"/>
                  </a:cubicBezTo>
                  <a:cubicBezTo>
                    <a:pt x="18345" y="4130"/>
                    <a:pt x="18345" y="4130"/>
                    <a:pt x="18345" y="4130"/>
                  </a:cubicBezTo>
                  <a:cubicBezTo>
                    <a:pt x="18382" y="4063"/>
                    <a:pt x="18382" y="4063"/>
                    <a:pt x="18382" y="4063"/>
                  </a:cubicBezTo>
                  <a:cubicBezTo>
                    <a:pt x="18419" y="4063"/>
                    <a:pt x="18419" y="4063"/>
                    <a:pt x="18419" y="4063"/>
                  </a:cubicBezTo>
                  <a:cubicBezTo>
                    <a:pt x="18419" y="4063"/>
                    <a:pt x="18419" y="4063"/>
                    <a:pt x="18419" y="4063"/>
                  </a:cubicBezTo>
                  <a:cubicBezTo>
                    <a:pt x="18419" y="3995"/>
                    <a:pt x="18419" y="3995"/>
                    <a:pt x="18419" y="3995"/>
                  </a:cubicBezTo>
                  <a:cubicBezTo>
                    <a:pt x="18419" y="3995"/>
                    <a:pt x="18419" y="3995"/>
                    <a:pt x="18419" y="3995"/>
                  </a:cubicBezTo>
                  <a:cubicBezTo>
                    <a:pt x="18419" y="3995"/>
                    <a:pt x="18419" y="3995"/>
                    <a:pt x="18419" y="3995"/>
                  </a:cubicBezTo>
                  <a:cubicBezTo>
                    <a:pt x="18419" y="3927"/>
                    <a:pt x="18419" y="3927"/>
                    <a:pt x="18419" y="3927"/>
                  </a:cubicBezTo>
                  <a:cubicBezTo>
                    <a:pt x="18382" y="3860"/>
                    <a:pt x="18382" y="3860"/>
                    <a:pt x="18382" y="3860"/>
                  </a:cubicBezTo>
                  <a:cubicBezTo>
                    <a:pt x="18345" y="3860"/>
                    <a:pt x="18345" y="3860"/>
                    <a:pt x="18345" y="3860"/>
                  </a:cubicBezTo>
                  <a:cubicBezTo>
                    <a:pt x="18345" y="3724"/>
                    <a:pt x="18345" y="3724"/>
                    <a:pt x="18345" y="3724"/>
                  </a:cubicBezTo>
                  <a:cubicBezTo>
                    <a:pt x="18271" y="3656"/>
                    <a:pt x="18271" y="3656"/>
                    <a:pt x="18271" y="3656"/>
                  </a:cubicBezTo>
                  <a:cubicBezTo>
                    <a:pt x="18234" y="3656"/>
                    <a:pt x="18234" y="3656"/>
                    <a:pt x="18234" y="3656"/>
                  </a:cubicBezTo>
                  <a:cubicBezTo>
                    <a:pt x="18234" y="3589"/>
                    <a:pt x="18234" y="3589"/>
                    <a:pt x="18234" y="3589"/>
                  </a:cubicBezTo>
                  <a:cubicBezTo>
                    <a:pt x="18160" y="3521"/>
                    <a:pt x="18160" y="3521"/>
                    <a:pt x="18160" y="3521"/>
                  </a:cubicBezTo>
                  <a:cubicBezTo>
                    <a:pt x="18123" y="3589"/>
                    <a:pt x="18123" y="3589"/>
                    <a:pt x="18123" y="3589"/>
                  </a:cubicBezTo>
                  <a:cubicBezTo>
                    <a:pt x="18123" y="3589"/>
                    <a:pt x="18123" y="3589"/>
                    <a:pt x="18123" y="3589"/>
                  </a:cubicBezTo>
                  <a:cubicBezTo>
                    <a:pt x="18123" y="3521"/>
                    <a:pt x="18123" y="3521"/>
                    <a:pt x="18123" y="3521"/>
                  </a:cubicBezTo>
                  <a:cubicBezTo>
                    <a:pt x="18123" y="3521"/>
                    <a:pt x="18123" y="3521"/>
                    <a:pt x="18123" y="3521"/>
                  </a:cubicBezTo>
                  <a:cubicBezTo>
                    <a:pt x="18123" y="3386"/>
                    <a:pt x="18123" y="3386"/>
                    <a:pt x="18123" y="3386"/>
                  </a:cubicBezTo>
                  <a:cubicBezTo>
                    <a:pt x="18086" y="3386"/>
                    <a:pt x="18086" y="3386"/>
                    <a:pt x="18086" y="3386"/>
                  </a:cubicBezTo>
                  <a:cubicBezTo>
                    <a:pt x="18086" y="3318"/>
                    <a:pt x="18086" y="3318"/>
                    <a:pt x="18086" y="3318"/>
                  </a:cubicBezTo>
                  <a:cubicBezTo>
                    <a:pt x="18049" y="3250"/>
                    <a:pt x="18049" y="3250"/>
                    <a:pt x="18049" y="3250"/>
                  </a:cubicBezTo>
                  <a:cubicBezTo>
                    <a:pt x="18012" y="3182"/>
                    <a:pt x="18012" y="3182"/>
                    <a:pt x="18012" y="3182"/>
                  </a:cubicBezTo>
                  <a:cubicBezTo>
                    <a:pt x="18012" y="3182"/>
                    <a:pt x="18012" y="3182"/>
                    <a:pt x="18012" y="3182"/>
                  </a:cubicBezTo>
                  <a:cubicBezTo>
                    <a:pt x="18086" y="3182"/>
                    <a:pt x="18086" y="3182"/>
                    <a:pt x="18086" y="3182"/>
                  </a:cubicBezTo>
                  <a:cubicBezTo>
                    <a:pt x="18123" y="3182"/>
                    <a:pt x="18123" y="3182"/>
                    <a:pt x="18123" y="3182"/>
                  </a:cubicBezTo>
                  <a:cubicBezTo>
                    <a:pt x="18197" y="3182"/>
                    <a:pt x="18197" y="3182"/>
                    <a:pt x="18197" y="3182"/>
                  </a:cubicBezTo>
                  <a:cubicBezTo>
                    <a:pt x="18271" y="3182"/>
                    <a:pt x="18271" y="3182"/>
                    <a:pt x="18271" y="3182"/>
                  </a:cubicBezTo>
                  <a:cubicBezTo>
                    <a:pt x="18271" y="3115"/>
                    <a:pt x="18271" y="3115"/>
                    <a:pt x="18271" y="3115"/>
                  </a:cubicBezTo>
                  <a:cubicBezTo>
                    <a:pt x="18308" y="3115"/>
                    <a:pt x="18308" y="3115"/>
                    <a:pt x="18308" y="3115"/>
                  </a:cubicBezTo>
                  <a:cubicBezTo>
                    <a:pt x="18382" y="3115"/>
                    <a:pt x="18382" y="3115"/>
                    <a:pt x="18382" y="3115"/>
                  </a:cubicBezTo>
                  <a:cubicBezTo>
                    <a:pt x="18382" y="3115"/>
                    <a:pt x="18382" y="3115"/>
                    <a:pt x="18382" y="3115"/>
                  </a:cubicBezTo>
                  <a:cubicBezTo>
                    <a:pt x="18419" y="3115"/>
                    <a:pt x="18419" y="3115"/>
                    <a:pt x="18419" y="3115"/>
                  </a:cubicBezTo>
                  <a:cubicBezTo>
                    <a:pt x="18419" y="3047"/>
                    <a:pt x="18419" y="3047"/>
                    <a:pt x="18419" y="3047"/>
                  </a:cubicBezTo>
                  <a:cubicBezTo>
                    <a:pt x="18456" y="3047"/>
                    <a:pt x="18456" y="3047"/>
                    <a:pt x="18456" y="3047"/>
                  </a:cubicBezTo>
                  <a:cubicBezTo>
                    <a:pt x="18456" y="3115"/>
                    <a:pt x="18456" y="3115"/>
                    <a:pt x="18456" y="3115"/>
                  </a:cubicBezTo>
                  <a:cubicBezTo>
                    <a:pt x="18493" y="3115"/>
                    <a:pt x="18493" y="3115"/>
                    <a:pt x="18493" y="3115"/>
                  </a:cubicBezTo>
                  <a:cubicBezTo>
                    <a:pt x="18493" y="3047"/>
                    <a:pt x="18493" y="3047"/>
                    <a:pt x="18493" y="3047"/>
                  </a:cubicBezTo>
                  <a:cubicBezTo>
                    <a:pt x="18530" y="3047"/>
                    <a:pt x="18530" y="3047"/>
                    <a:pt x="18530" y="3047"/>
                  </a:cubicBezTo>
                  <a:cubicBezTo>
                    <a:pt x="18530" y="2979"/>
                    <a:pt x="18530" y="2979"/>
                    <a:pt x="18530" y="2979"/>
                  </a:cubicBezTo>
                  <a:cubicBezTo>
                    <a:pt x="18678" y="2979"/>
                    <a:pt x="18678" y="2979"/>
                    <a:pt x="18678" y="2979"/>
                  </a:cubicBezTo>
                  <a:cubicBezTo>
                    <a:pt x="18678" y="2979"/>
                    <a:pt x="18678" y="2979"/>
                    <a:pt x="18678" y="2979"/>
                  </a:cubicBezTo>
                  <a:cubicBezTo>
                    <a:pt x="18678" y="2979"/>
                    <a:pt x="18678" y="2979"/>
                    <a:pt x="18678" y="2979"/>
                  </a:cubicBezTo>
                  <a:cubicBezTo>
                    <a:pt x="18715" y="2912"/>
                    <a:pt x="18715" y="2912"/>
                    <a:pt x="18715" y="2912"/>
                  </a:cubicBezTo>
                  <a:cubicBezTo>
                    <a:pt x="18715" y="2912"/>
                    <a:pt x="18715" y="2912"/>
                    <a:pt x="18715" y="2912"/>
                  </a:cubicBezTo>
                  <a:cubicBezTo>
                    <a:pt x="18752" y="2912"/>
                    <a:pt x="18752" y="2912"/>
                    <a:pt x="18752" y="2912"/>
                  </a:cubicBezTo>
                  <a:cubicBezTo>
                    <a:pt x="18789" y="2912"/>
                    <a:pt x="18789" y="2912"/>
                    <a:pt x="18789" y="2912"/>
                  </a:cubicBezTo>
                  <a:cubicBezTo>
                    <a:pt x="18826" y="2979"/>
                    <a:pt x="18826" y="2979"/>
                    <a:pt x="18826" y="2979"/>
                  </a:cubicBezTo>
                  <a:cubicBezTo>
                    <a:pt x="18863" y="2979"/>
                    <a:pt x="18863" y="2979"/>
                    <a:pt x="18863" y="2979"/>
                  </a:cubicBezTo>
                  <a:cubicBezTo>
                    <a:pt x="18900" y="2912"/>
                    <a:pt x="18900" y="2912"/>
                    <a:pt x="18900" y="2912"/>
                  </a:cubicBezTo>
                  <a:cubicBezTo>
                    <a:pt x="18937" y="2979"/>
                    <a:pt x="18937" y="2979"/>
                    <a:pt x="18937" y="2979"/>
                  </a:cubicBezTo>
                  <a:cubicBezTo>
                    <a:pt x="18937" y="2979"/>
                    <a:pt x="18937" y="2979"/>
                    <a:pt x="18937" y="2979"/>
                  </a:cubicBezTo>
                  <a:cubicBezTo>
                    <a:pt x="18974" y="2979"/>
                    <a:pt x="18974" y="2979"/>
                    <a:pt x="18974" y="2979"/>
                  </a:cubicBezTo>
                  <a:cubicBezTo>
                    <a:pt x="19011" y="2912"/>
                    <a:pt x="19011" y="2912"/>
                    <a:pt x="19011" y="2912"/>
                  </a:cubicBezTo>
                  <a:cubicBezTo>
                    <a:pt x="19122" y="2979"/>
                    <a:pt x="19122" y="2979"/>
                    <a:pt x="19122" y="2979"/>
                  </a:cubicBezTo>
                  <a:cubicBezTo>
                    <a:pt x="19159" y="3047"/>
                    <a:pt x="19159" y="3047"/>
                    <a:pt x="19159" y="3047"/>
                  </a:cubicBezTo>
                  <a:cubicBezTo>
                    <a:pt x="19196" y="2979"/>
                    <a:pt x="19196" y="2979"/>
                    <a:pt x="19196" y="2979"/>
                  </a:cubicBezTo>
                  <a:cubicBezTo>
                    <a:pt x="19159" y="2979"/>
                    <a:pt x="19159" y="2979"/>
                    <a:pt x="19159" y="2979"/>
                  </a:cubicBezTo>
                  <a:cubicBezTo>
                    <a:pt x="19196" y="2979"/>
                    <a:pt x="19196" y="2979"/>
                    <a:pt x="19196" y="2979"/>
                  </a:cubicBezTo>
                  <a:cubicBezTo>
                    <a:pt x="19233" y="2979"/>
                    <a:pt x="19233" y="2979"/>
                    <a:pt x="19233" y="2979"/>
                  </a:cubicBezTo>
                  <a:cubicBezTo>
                    <a:pt x="19233" y="3047"/>
                    <a:pt x="19233" y="3047"/>
                    <a:pt x="19233" y="3047"/>
                  </a:cubicBezTo>
                  <a:cubicBezTo>
                    <a:pt x="19233" y="3047"/>
                    <a:pt x="19233" y="3047"/>
                    <a:pt x="19233" y="3047"/>
                  </a:cubicBezTo>
                  <a:cubicBezTo>
                    <a:pt x="19270" y="3047"/>
                    <a:pt x="19270" y="3047"/>
                    <a:pt x="19270" y="3047"/>
                  </a:cubicBezTo>
                  <a:cubicBezTo>
                    <a:pt x="19381" y="3047"/>
                    <a:pt x="19381" y="3047"/>
                    <a:pt x="19381" y="3047"/>
                  </a:cubicBezTo>
                  <a:cubicBezTo>
                    <a:pt x="19492" y="3182"/>
                    <a:pt x="19492" y="3182"/>
                    <a:pt x="19492" y="3182"/>
                  </a:cubicBezTo>
                  <a:cubicBezTo>
                    <a:pt x="19492" y="3182"/>
                    <a:pt x="19492" y="3182"/>
                    <a:pt x="19492" y="3182"/>
                  </a:cubicBezTo>
                  <a:cubicBezTo>
                    <a:pt x="19455" y="3182"/>
                    <a:pt x="19455" y="3182"/>
                    <a:pt x="19455" y="3182"/>
                  </a:cubicBezTo>
                  <a:cubicBezTo>
                    <a:pt x="19381" y="3115"/>
                    <a:pt x="19381" y="3115"/>
                    <a:pt x="19381" y="3115"/>
                  </a:cubicBezTo>
                  <a:cubicBezTo>
                    <a:pt x="19381" y="3115"/>
                    <a:pt x="19381" y="3115"/>
                    <a:pt x="19381" y="3115"/>
                  </a:cubicBezTo>
                  <a:cubicBezTo>
                    <a:pt x="19492" y="3182"/>
                    <a:pt x="19492" y="3182"/>
                    <a:pt x="19492" y="3182"/>
                  </a:cubicBezTo>
                  <a:cubicBezTo>
                    <a:pt x="19529" y="3182"/>
                    <a:pt x="19529" y="3182"/>
                    <a:pt x="19529" y="3182"/>
                  </a:cubicBezTo>
                  <a:cubicBezTo>
                    <a:pt x="19566" y="3182"/>
                    <a:pt x="19566" y="3182"/>
                    <a:pt x="19566" y="3182"/>
                  </a:cubicBezTo>
                  <a:cubicBezTo>
                    <a:pt x="19603" y="3182"/>
                    <a:pt x="19603" y="3182"/>
                    <a:pt x="19603" y="3182"/>
                  </a:cubicBezTo>
                  <a:cubicBezTo>
                    <a:pt x="19640" y="3182"/>
                    <a:pt x="19640" y="3182"/>
                    <a:pt x="19640" y="3182"/>
                  </a:cubicBezTo>
                  <a:cubicBezTo>
                    <a:pt x="19640" y="3115"/>
                    <a:pt x="19640" y="3115"/>
                    <a:pt x="19640" y="3115"/>
                  </a:cubicBezTo>
                  <a:cubicBezTo>
                    <a:pt x="19640" y="3115"/>
                    <a:pt x="19640" y="3115"/>
                    <a:pt x="19640" y="3115"/>
                  </a:cubicBezTo>
                  <a:cubicBezTo>
                    <a:pt x="19677" y="3115"/>
                    <a:pt x="19677" y="3115"/>
                    <a:pt x="19677" y="3115"/>
                  </a:cubicBezTo>
                  <a:cubicBezTo>
                    <a:pt x="19714" y="3182"/>
                    <a:pt x="19714" y="3182"/>
                    <a:pt x="19714" y="3182"/>
                  </a:cubicBezTo>
                  <a:cubicBezTo>
                    <a:pt x="19714" y="3182"/>
                    <a:pt x="19714" y="3182"/>
                    <a:pt x="19714" y="3182"/>
                  </a:cubicBezTo>
                  <a:cubicBezTo>
                    <a:pt x="19751" y="3115"/>
                    <a:pt x="19751" y="3115"/>
                    <a:pt x="19751" y="3115"/>
                  </a:cubicBezTo>
                  <a:cubicBezTo>
                    <a:pt x="19751" y="3115"/>
                    <a:pt x="19751" y="3115"/>
                    <a:pt x="19751" y="3115"/>
                  </a:cubicBezTo>
                  <a:cubicBezTo>
                    <a:pt x="19788" y="3182"/>
                    <a:pt x="19788" y="3182"/>
                    <a:pt x="19788" y="3182"/>
                  </a:cubicBezTo>
                  <a:cubicBezTo>
                    <a:pt x="19788" y="3182"/>
                    <a:pt x="19788" y="3182"/>
                    <a:pt x="19788" y="3182"/>
                  </a:cubicBezTo>
                  <a:cubicBezTo>
                    <a:pt x="19825" y="3250"/>
                    <a:pt x="19825" y="3250"/>
                    <a:pt x="19825" y="3250"/>
                  </a:cubicBezTo>
                  <a:cubicBezTo>
                    <a:pt x="19862" y="3182"/>
                    <a:pt x="19862" y="3182"/>
                    <a:pt x="19862" y="3182"/>
                  </a:cubicBezTo>
                  <a:cubicBezTo>
                    <a:pt x="20010" y="3250"/>
                    <a:pt x="20010" y="3250"/>
                    <a:pt x="20010" y="3250"/>
                  </a:cubicBezTo>
                  <a:cubicBezTo>
                    <a:pt x="20010" y="3182"/>
                    <a:pt x="20010" y="3182"/>
                    <a:pt x="20010" y="3182"/>
                  </a:cubicBezTo>
                  <a:cubicBezTo>
                    <a:pt x="20047" y="3182"/>
                    <a:pt x="20047" y="3182"/>
                    <a:pt x="20047" y="3182"/>
                  </a:cubicBezTo>
                  <a:cubicBezTo>
                    <a:pt x="20084" y="3250"/>
                    <a:pt x="20084" y="3250"/>
                    <a:pt x="20084" y="3250"/>
                  </a:cubicBezTo>
                  <a:cubicBezTo>
                    <a:pt x="20084" y="3250"/>
                    <a:pt x="20084" y="3250"/>
                    <a:pt x="20084" y="3250"/>
                  </a:cubicBezTo>
                  <a:cubicBezTo>
                    <a:pt x="20084" y="3182"/>
                    <a:pt x="20084" y="3182"/>
                    <a:pt x="20084" y="3182"/>
                  </a:cubicBezTo>
                  <a:cubicBezTo>
                    <a:pt x="20084" y="3182"/>
                    <a:pt x="20084" y="3182"/>
                    <a:pt x="20084" y="3182"/>
                  </a:cubicBezTo>
                  <a:cubicBezTo>
                    <a:pt x="20158" y="3182"/>
                    <a:pt x="20158" y="3182"/>
                    <a:pt x="20158" y="3182"/>
                  </a:cubicBezTo>
                  <a:cubicBezTo>
                    <a:pt x="20158" y="3250"/>
                    <a:pt x="20158" y="3250"/>
                    <a:pt x="20158" y="3250"/>
                  </a:cubicBezTo>
                  <a:cubicBezTo>
                    <a:pt x="20158" y="3318"/>
                    <a:pt x="20158" y="3318"/>
                    <a:pt x="20158" y="3318"/>
                  </a:cubicBezTo>
                  <a:cubicBezTo>
                    <a:pt x="20232" y="3250"/>
                    <a:pt x="20232" y="3250"/>
                    <a:pt x="20232" y="3250"/>
                  </a:cubicBezTo>
                  <a:cubicBezTo>
                    <a:pt x="20232" y="3250"/>
                    <a:pt x="20232" y="3250"/>
                    <a:pt x="20232" y="3250"/>
                  </a:cubicBezTo>
                  <a:cubicBezTo>
                    <a:pt x="20195" y="3250"/>
                    <a:pt x="20195" y="3250"/>
                    <a:pt x="20195" y="3250"/>
                  </a:cubicBezTo>
                  <a:cubicBezTo>
                    <a:pt x="20232" y="3250"/>
                    <a:pt x="20232" y="3250"/>
                    <a:pt x="20232" y="3250"/>
                  </a:cubicBezTo>
                  <a:cubicBezTo>
                    <a:pt x="20268" y="3250"/>
                    <a:pt x="20268" y="3250"/>
                    <a:pt x="20268" y="3250"/>
                  </a:cubicBezTo>
                  <a:cubicBezTo>
                    <a:pt x="20268" y="3318"/>
                    <a:pt x="20268" y="3318"/>
                    <a:pt x="20268" y="3318"/>
                  </a:cubicBezTo>
                  <a:cubicBezTo>
                    <a:pt x="20305" y="3318"/>
                    <a:pt x="20305" y="3318"/>
                    <a:pt x="20305" y="3318"/>
                  </a:cubicBezTo>
                  <a:cubicBezTo>
                    <a:pt x="20342" y="3386"/>
                    <a:pt x="20342" y="3386"/>
                    <a:pt x="20342" y="3386"/>
                  </a:cubicBezTo>
                  <a:cubicBezTo>
                    <a:pt x="20379" y="3318"/>
                    <a:pt x="20379" y="3318"/>
                    <a:pt x="20379" y="3318"/>
                  </a:cubicBezTo>
                  <a:cubicBezTo>
                    <a:pt x="20342" y="3318"/>
                    <a:pt x="20342" y="3318"/>
                    <a:pt x="20342" y="3318"/>
                  </a:cubicBezTo>
                  <a:cubicBezTo>
                    <a:pt x="20305" y="3250"/>
                    <a:pt x="20305" y="3250"/>
                    <a:pt x="20305" y="3250"/>
                  </a:cubicBezTo>
                  <a:cubicBezTo>
                    <a:pt x="20305" y="3250"/>
                    <a:pt x="20305" y="3250"/>
                    <a:pt x="20305" y="3250"/>
                  </a:cubicBezTo>
                  <a:cubicBezTo>
                    <a:pt x="20342" y="3250"/>
                    <a:pt x="20342" y="3250"/>
                    <a:pt x="20342" y="3250"/>
                  </a:cubicBezTo>
                  <a:cubicBezTo>
                    <a:pt x="20379" y="3250"/>
                    <a:pt x="20379" y="3250"/>
                    <a:pt x="20379" y="3250"/>
                  </a:cubicBezTo>
                  <a:cubicBezTo>
                    <a:pt x="20416" y="3318"/>
                    <a:pt x="20416" y="3318"/>
                    <a:pt x="20416" y="3318"/>
                  </a:cubicBezTo>
                  <a:cubicBezTo>
                    <a:pt x="20453" y="3386"/>
                    <a:pt x="20453" y="3386"/>
                    <a:pt x="20453" y="3386"/>
                  </a:cubicBezTo>
                  <a:cubicBezTo>
                    <a:pt x="20453" y="3386"/>
                    <a:pt x="20453" y="3386"/>
                    <a:pt x="20453" y="3386"/>
                  </a:cubicBezTo>
                  <a:cubicBezTo>
                    <a:pt x="20453" y="3318"/>
                    <a:pt x="20453" y="3318"/>
                    <a:pt x="20453" y="3318"/>
                  </a:cubicBezTo>
                  <a:cubicBezTo>
                    <a:pt x="20453" y="3318"/>
                    <a:pt x="20453" y="3318"/>
                    <a:pt x="20453" y="3318"/>
                  </a:cubicBezTo>
                  <a:cubicBezTo>
                    <a:pt x="20490" y="3318"/>
                    <a:pt x="20490" y="3318"/>
                    <a:pt x="20490" y="3318"/>
                  </a:cubicBezTo>
                  <a:cubicBezTo>
                    <a:pt x="20490" y="3318"/>
                    <a:pt x="20490" y="3318"/>
                    <a:pt x="20490" y="3318"/>
                  </a:cubicBezTo>
                  <a:cubicBezTo>
                    <a:pt x="20490" y="3386"/>
                    <a:pt x="20490" y="3386"/>
                    <a:pt x="20490" y="3386"/>
                  </a:cubicBezTo>
                  <a:cubicBezTo>
                    <a:pt x="20527" y="3453"/>
                    <a:pt x="20527" y="3453"/>
                    <a:pt x="20527" y="3453"/>
                  </a:cubicBezTo>
                  <a:cubicBezTo>
                    <a:pt x="20601" y="3589"/>
                    <a:pt x="20601" y="3589"/>
                    <a:pt x="20601" y="3589"/>
                  </a:cubicBezTo>
                  <a:cubicBezTo>
                    <a:pt x="20638" y="3656"/>
                    <a:pt x="20638" y="3656"/>
                    <a:pt x="20638" y="3656"/>
                  </a:cubicBezTo>
                  <a:cubicBezTo>
                    <a:pt x="20638" y="3656"/>
                    <a:pt x="20638" y="3656"/>
                    <a:pt x="20638" y="3656"/>
                  </a:cubicBezTo>
                  <a:cubicBezTo>
                    <a:pt x="20675" y="3724"/>
                    <a:pt x="20675" y="3724"/>
                    <a:pt x="20675" y="3724"/>
                  </a:cubicBezTo>
                  <a:cubicBezTo>
                    <a:pt x="20712" y="3792"/>
                    <a:pt x="20712" y="3792"/>
                    <a:pt x="20712" y="3792"/>
                  </a:cubicBezTo>
                  <a:cubicBezTo>
                    <a:pt x="20675" y="3792"/>
                    <a:pt x="20675" y="3792"/>
                    <a:pt x="20675" y="3792"/>
                  </a:cubicBezTo>
                  <a:cubicBezTo>
                    <a:pt x="20712" y="3860"/>
                    <a:pt x="20712" y="3860"/>
                    <a:pt x="20712" y="3860"/>
                  </a:cubicBezTo>
                  <a:cubicBezTo>
                    <a:pt x="20712" y="3860"/>
                    <a:pt x="20712" y="3860"/>
                    <a:pt x="20712" y="3860"/>
                  </a:cubicBezTo>
                  <a:cubicBezTo>
                    <a:pt x="20749" y="3860"/>
                    <a:pt x="20749" y="3860"/>
                    <a:pt x="20749" y="3860"/>
                  </a:cubicBezTo>
                  <a:cubicBezTo>
                    <a:pt x="20786" y="3860"/>
                    <a:pt x="20786" y="3860"/>
                    <a:pt x="20786" y="3860"/>
                  </a:cubicBezTo>
                  <a:cubicBezTo>
                    <a:pt x="20823" y="3927"/>
                    <a:pt x="20823" y="3927"/>
                    <a:pt x="20823" y="3927"/>
                  </a:cubicBezTo>
                  <a:cubicBezTo>
                    <a:pt x="20860" y="3927"/>
                    <a:pt x="20860" y="3927"/>
                    <a:pt x="20860" y="3927"/>
                  </a:cubicBezTo>
                  <a:cubicBezTo>
                    <a:pt x="20860" y="3927"/>
                    <a:pt x="20860" y="3927"/>
                    <a:pt x="20860" y="3927"/>
                  </a:cubicBezTo>
                  <a:cubicBezTo>
                    <a:pt x="20860" y="3927"/>
                    <a:pt x="20860" y="3927"/>
                    <a:pt x="20860" y="3927"/>
                  </a:cubicBezTo>
                  <a:cubicBezTo>
                    <a:pt x="20823" y="3860"/>
                    <a:pt x="20823" y="3860"/>
                    <a:pt x="20823" y="3860"/>
                  </a:cubicBezTo>
                  <a:cubicBezTo>
                    <a:pt x="20860" y="3792"/>
                    <a:pt x="20860" y="3792"/>
                    <a:pt x="20860" y="3792"/>
                  </a:cubicBezTo>
                  <a:cubicBezTo>
                    <a:pt x="20860" y="3792"/>
                    <a:pt x="20860" y="3792"/>
                    <a:pt x="20860" y="3792"/>
                  </a:cubicBezTo>
                  <a:cubicBezTo>
                    <a:pt x="20897" y="3860"/>
                    <a:pt x="20897" y="3860"/>
                    <a:pt x="20897" y="3860"/>
                  </a:cubicBezTo>
                  <a:cubicBezTo>
                    <a:pt x="20934" y="3927"/>
                    <a:pt x="20934" y="3927"/>
                    <a:pt x="20934" y="3927"/>
                  </a:cubicBezTo>
                  <a:cubicBezTo>
                    <a:pt x="20934" y="3927"/>
                    <a:pt x="20934" y="3927"/>
                    <a:pt x="20934" y="3927"/>
                  </a:cubicBezTo>
                  <a:cubicBezTo>
                    <a:pt x="20897" y="3860"/>
                    <a:pt x="20897" y="3860"/>
                    <a:pt x="20897" y="3860"/>
                  </a:cubicBezTo>
                  <a:cubicBezTo>
                    <a:pt x="20897" y="3792"/>
                    <a:pt x="20897" y="3792"/>
                    <a:pt x="20897" y="3792"/>
                  </a:cubicBezTo>
                  <a:cubicBezTo>
                    <a:pt x="20860" y="3724"/>
                    <a:pt x="20860" y="3724"/>
                    <a:pt x="20860" y="3724"/>
                  </a:cubicBezTo>
                  <a:cubicBezTo>
                    <a:pt x="20823" y="3792"/>
                    <a:pt x="20823" y="3792"/>
                    <a:pt x="20823" y="3792"/>
                  </a:cubicBezTo>
                  <a:cubicBezTo>
                    <a:pt x="20786" y="3792"/>
                    <a:pt x="20786" y="3792"/>
                    <a:pt x="20786" y="3792"/>
                  </a:cubicBezTo>
                  <a:cubicBezTo>
                    <a:pt x="20786" y="3724"/>
                    <a:pt x="20786" y="3724"/>
                    <a:pt x="20786" y="3724"/>
                  </a:cubicBezTo>
                  <a:cubicBezTo>
                    <a:pt x="20786" y="3724"/>
                    <a:pt x="20786" y="3724"/>
                    <a:pt x="20786" y="3724"/>
                  </a:cubicBezTo>
                  <a:cubicBezTo>
                    <a:pt x="20786" y="3656"/>
                    <a:pt x="20786" y="3656"/>
                    <a:pt x="20786" y="3656"/>
                  </a:cubicBezTo>
                  <a:cubicBezTo>
                    <a:pt x="20749" y="3589"/>
                    <a:pt x="20749" y="3589"/>
                    <a:pt x="20749" y="3589"/>
                  </a:cubicBezTo>
                  <a:cubicBezTo>
                    <a:pt x="20712" y="3521"/>
                    <a:pt x="20712" y="3521"/>
                    <a:pt x="20712" y="3521"/>
                  </a:cubicBezTo>
                  <a:cubicBezTo>
                    <a:pt x="20675" y="3453"/>
                    <a:pt x="20675" y="3453"/>
                    <a:pt x="20675" y="3453"/>
                  </a:cubicBezTo>
                  <a:cubicBezTo>
                    <a:pt x="20675" y="3453"/>
                    <a:pt x="20675" y="3453"/>
                    <a:pt x="20675" y="3453"/>
                  </a:cubicBezTo>
                  <a:cubicBezTo>
                    <a:pt x="20638" y="3521"/>
                    <a:pt x="20638" y="3521"/>
                    <a:pt x="20638" y="3521"/>
                  </a:cubicBezTo>
                  <a:cubicBezTo>
                    <a:pt x="20638" y="3521"/>
                    <a:pt x="20638" y="3521"/>
                    <a:pt x="20638" y="3521"/>
                  </a:cubicBezTo>
                  <a:cubicBezTo>
                    <a:pt x="20638" y="3453"/>
                    <a:pt x="20638" y="3453"/>
                    <a:pt x="20638" y="3453"/>
                  </a:cubicBezTo>
                  <a:cubicBezTo>
                    <a:pt x="20675" y="3386"/>
                    <a:pt x="20675" y="3386"/>
                    <a:pt x="20675" y="3386"/>
                  </a:cubicBezTo>
                  <a:cubicBezTo>
                    <a:pt x="20712" y="3250"/>
                    <a:pt x="20712" y="3250"/>
                    <a:pt x="20712" y="3250"/>
                  </a:cubicBezTo>
                  <a:cubicBezTo>
                    <a:pt x="20749" y="3250"/>
                    <a:pt x="20749" y="3250"/>
                    <a:pt x="20749" y="3250"/>
                  </a:cubicBezTo>
                  <a:cubicBezTo>
                    <a:pt x="20749" y="3318"/>
                    <a:pt x="20749" y="3318"/>
                    <a:pt x="20749" y="3318"/>
                  </a:cubicBezTo>
                  <a:cubicBezTo>
                    <a:pt x="20749" y="3386"/>
                    <a:pt x="20749" y="3386"/>
                    <a:pt x="20749" y="3386"/>
                  </a:cubicBezTo>
                  <a:cubicBezTo>
                    <a:pt x="20786" y="3386"/>
                    <a:pt x="20786" y="3386"/>
                    <a:pt x="20786" y="3386"/>
                  </a:cubicBezTo>
                  <a:cubicBezTo>
                    <a:pt x="20786" y="3386"/>
                    <a:pt x="20786" y="3386"/>
                    <a:pt x="20786" y="3386"/>
                  </a:cubicBezTo>
                  <a:cubicBezTo>
                    <a:pt x="20786" y="3318"/>
                    <a:pt x="20786" y="3318"/>
                    <a:pt x="20786" y="3318"/>
                  </a:cubicBezTo>
                  <a:cubicBezTo>
                    <a:pt x="20749" y="3318"/>
                    <a:pt x="20749" y="3318"/>
                    <a:pt x="20749" y="3318"/>
                  </a:cubicBezTo>
                  <a:cubicBezTo>
                    <a:pt x="20786" y="3318"/>
                    <a:pt x="20786" y="3318"/>
                    <a:pt x="20786" y="3318"/>
                  </a:cubicBezTo>
                  <a:cubicBezTo>
                    <a:pt x="20823" y="3250"/>
                    <a:pt x="20823" y="3250"/>
                    <a:pt x="20823" y="3250"/>
                  </a:cubicBezTo>
                  <a:cubicBezTo>
                    <a:pt x="20823" y="3182"/>
                    <a:pt x="20823" y="3182"/>
                    <a:pt x="20823" y="3182"/>
                  </a:cubicBezTo>
                  <a:cubicBezTo>
                    <a:pt x="20786" y="3182"/>
                    <a:pt x="20786" y="3182"/>
                    <a:pt x="20786" y="3182"/>
                  </a:cubicBezTo>
                  <a:cubicBezTo>
                    <a:pt x="20823" y="3182"/>
                    <a:pt x="20823" y="3182"/>
                    <a:pt x="20823" y="3182"/>
                  </a:cubicBezTo>
                  <a:cubicBezTo>
                    <a:pt x="20823" y="3182"/>
                    <a:pt x="20823" y="3182"/>
                    <a:pt x="20823" y="3182"/>
                  </a:cubicBezTo>
                  <a:cubicBezTo>
                    <a:pt x="20860" y="3182"/>
                    <a:pt x="20860" y="3182"/>
                    <a:pt x="20860" y="3182"/>
                  </a:cubicBezTo>
                  <a:cubicBezTo>
                    <a:pt x="20897" y="3115"/>
                    <a:pt x="20897" y="3115"/>
                    <a:pt x="20897" y="3115"/>
                  </a:cubicBezTo>
                  <a:cubicBezTo>
                    <a:pt x="20897" y="3115"/>
                    <a:pt x="20897" y="3115"/>
                    <a:pt x="20897" y="3115"/>
                  </a:cubicBezTo>
                  <a:cubicBezTo>
                    <a:pt x="20934" y="3115"/>
                    <a:pt x="20934" y="3115"/>
                    <a:pt x="20934" y="3115"/>
                  </a:cubicBezTo>
                  <a:cubicBezTo>
                    <a:pt x="20934" y="3115"/>
                    <a:pt x="20934" y="3115"/>
                    <a:pt x="20934" y="3115"/>
                  </a:cubicBezTo>
                  <a:cubicBezTo>
                    <a:pt x="20971" y="3115"/>
                    <a:pt x="20971" y="3115"/>
                    <a:pt x="20971" y="3115"/>
                  </a:cubicBezTo>
                  <a:cubicBezTo>
                    <a:pt x="20971" y="3182"/>
                    <a:pt x="20971" y="3182"/>
                    <a:pt x="20971" y="3182"/>
                  </a:cubicBezTo>
                  <a:cubicBezTo>
                    <a:pt x="21008" y="3182"/>
                    <a:pt x="21008" y="3182"/>
                    <a:pt x="21008" y="3182"/>
                  </a:cubicBezTo>
                  <a:cubicBezTo>
                    <a:pt x="21045" y="3182"/>
                    <a:pt x="21045" y="3182"/>
                    <a:pt x="21045" y="3182"/>
                  </a:cubicBezTo>
                  <a:cubicBezTo>
                    <a:pt x="21082" y="3182"/>
                    <a:pt x="21082" y="3182"/>
                    <a:pt x="21082" y="3182"/>
                  </a:cubicBezTo>
                  <a:cubicBezTo>
                    <a:pt x="21156" y="3250"/>
                    <a:pt x="21156" y="3250"/>
                    <a:pt x="21156" y="3250"/>
                  </a:cubicBezTo>
                  <a:cubicBezTo>
                    <a:pt x="21156" y="3250"/>
                    <a:pt x="21156" y="3250"/>
                    <a:pt x="21156" y="3250"/>
                  </a:cubicBezTo>
                  <a:cubicBezTo>
                    <a:pt x="21156" y="3318"/>
                    <a:pt x="21156" y="3318"/>
                    <a:pt x="21156" y="3318"/>
                  </a:cubicBezTo>
                  <a:cubicBezTo>
                    <a:pt x="21193" y="3318"/>
                    <a:pt x="21193" y="3318"/>
                    <a:pt x="21193" y="3318"/>
                  </a:cubicBezTo>
                  <a:cubicBezTo>
                    <a:pt x="21193" y="3250"/>
                    <a:pt x="21193" y="3250"/>
                    <a:pt x="21193" y="3250"/>
                  </a:cubicBezTo>
                  <a:cubicBezTo>
                    <a:pt x="21230" y="3250"/>
                    <a:pt x="21230" y="3250"/>
                    <a:pt x="21230" y="3250"/>
                  </a:cubicBezTo>
                  <a:cubicBezTo>
                    <a:pt x="21230" y="3318"/>
                    <a:pt x="21230" y="3318"/>
                    <a:pt x="21230" y="3318"/>
                  </a:cubicBezTo>
                  <a:cubicBezTo>
                    <a:pt x="21267" y="3318"/>
                    <a:pt x="21267" y="3318"/>
                    <a:pt x="21267" y="3318"/>
                  </a:cubicBezTo>
                  <a:cubicBezTo>
                    <a:pt x="21304" y="3250"/>
                    <a:pt x="21304" y="3250"/>
                    <a:pt x="21304" y="3250"/>
                  </a:cubicBezTo>
                  <a:cubicBezTo>
                    <a:pt x="21304" y="3250"/>
                    <a:pt x="21304" y="3250"/>
                    <a:pt x="21304" y="3250"/>
                  </a:cubicBezTo>
                  <a:cubicBezTo>
                    <a:pt x="21304" y="3318"/>
                    <a:pt x="21304" y="3318"/>
                    <a:pt x="21304" y="3318"/>
                  </a:cubicBezTo>
                  <a:cubicBezTo>
                    <a:pt x="21304" y="3318"/>
                    <a:pt x="21304" y="3318"/>
                    <a:pt x="21304" y="3318"/>
                  </a:cubicBezTo>
                  <a:cubicBezTo>
                    <a:pt x="21304" y="3386"/>
                    <a:pt x="21304" y="3386"/>
                    <a:pt x="21304" y="3386"/>
                  </a:cubicBezTo>
                  <a:cubicBezTo>
                    <a:pt x="21304" y="3521"/>
                    <a:pt x="21304" y="3521"/>
                    <a:pt x="21304" y="3521"/>
                  </a:cubicBezTo>
                  <a:cubicBezTo>
                    <a:pt x="21304" y="3589"/>
                    <a:pt x="21304" y="3589"/>
                    <a:pt x="21304" y="3589"/>
                  </a:cubicBezTo>
                  <a:cubicBezTo>
                    <a:pt x="21304" y="3589"/>
                    <a:pt x="21304" y="3589"/>
                    <a:pt x="21304" y="3589"/>
                  </a:cubicBezTo>
                  <a:cubicBezTo>
                    <a:pt x="21341" y="3589"/>
                    <a:pt x="21341" y="3589"/>
                    <a:pt x="21341" y="3589"/>
                  </a:cubicBezTo>
                  <a:cubicBezTo>
                    <a:pt x="21378" y="3656"/>
                    <a:pt x="21378" y="3656"/>
                    <a:pt x="21378" y="3656"/>
                  </a:cubicBezTo>
                  <a:cubicBezTo>
                    <a:pt x="21415" y="3656"/>
                    <a:pt x="21415" y="3656"/>
                    <a:pt x="21415" y="3656"/>
                  </a:cubicBezTo>
                  <a:cubicBezTo>
                    <a:pt x="21415" y="3724"/>
                    <a:pt x="21415" y="3724"/>
                    <a:pt x="21415" y="3724"/>
                  </a:cubicBezTo>
                  <a:cubicBezTo>
                    <a:pt x="21378" y="3792"/>
                    <a:pt x="21378" y="3792"/>
                    <a:pt x="21378" y="3792"/>
                  </a:cubicBezTo>
                  <a:cubicBezTo>
                    <a:pt x="21341" y="3792"/>
                    <a:pt x="21341" y="3792"/>
                    <a:pt x="21341" y="3792"/>
                  </a:cubicBezTo>
                  <a:cubicBezTo>
                    <a:pt x="21304" y="3792"/>
                    <a:pt x="21304" y="3792"/>
                    <a:pt x="21304" y="3792"/>
                  </a:cubicBezTo>
                  <a:cubicBezTo>
                    <a:pt x="21341" y="3792"/>
                    <a:pt x="21341" y="3792"/>
                    <a:pt x="21341" y="3792"/>
                  </a:cubicBezTo>
                  <a:cubicBezTo>
                    <a:pt x="21378" y="3860"/>
                    <a:pt x="21378" y="3860"/>
                    <a:pt x="21378" y="3860"/>
                  </a:cubicBezTo>
                  <a:cubicBezTo>
                    <a:pt x="21378" y="3927"/>
                    <a:pt x="21378" y="3927"/>
                    <a:pt x="21378" y="3927"/>
                  </a:cubicBezTo>
                  <a:cubicBezTo>
                    <a:pt x="21341" y="3927"/>
                    <a:pt x="21341" y="3927"/>
                    <a:pt x="21341" y="3927"/>
                  </a:cubicBezTo>
                  <a:cubicBezTo>
                    <a:pt x="21304" y="3995"/>
                    <a:pt x="21304" y="3995"/>
                    <a:pt x="21304" y="3995"/>
                  </a:cubicBezTo>
                  <a:cubicBezTo>
                    <a:pt x="21304" y="3995"/>
                    <a:pt x="21304" y="3995"/>
                    <a:pt x="21304" y="3995"/>
                  </a:cubicBezTo>
                  <a:cubicBezTo>
                    <a:pt x="21267" y="4063"/>
                    <a:pt x="21267" y="4063"/>
                    <a:pt x="21267" y="4063"/>
                  </a:cubicBezTo>
                  <a:cubicBezTo>
                    <a:pt x="21193" y="4063"/>
                    <a:pt x="21193" y="4063"/>
                    <a:pt x="21193" y="4063"/>
                  </a:cubicBezTo>
                  <a:cubicBezTo>
                    <a:pt x="21156" y="4063"/>
                    <a:pt x="21156" y="4063"/>
                    <a:pt x="21156" y="4063"/>
                  </a:cubicBezTo>
                  <a:cubicBezTo>
                    <a:pt x="21230" y="4063"/>
                    <a:pt x="21230" y="4063"/>
                    <a:pt x="21230" y="4063"/>
                  </a:cubicBezTo>
                  <a:cubicBezTo>
                    <a:pt x="21230" y="4063"/>
                    <a:pt x="21230" y="4063"/>
                    <a:pt x="21230" y="4063"/>
                  </a:cubicBezTo>
                  <a:cubicBezTo>
                    <a:pt x="21267" y="4130"/>
                    <a:pt x="21267" y="4130"/>
                    <a:pt x="21267" y="4130"/>
                  </a:cubicBezTo>
                  <a:cubicBezTo>
                    <a:pt x="21304" y="4063"/>
                    <a:pt x="21304" y="4063"/>
                    <a:pt x="21304" y="4063"/>
                  </a:cubicBezTo>
                  <a:cubicBezTo>
                    <a:pt x="21304" y="4063"/>
                    <a:pt x="21304" y="4063"/>
                    <a:pt x="21304" y="4063"/>
                  </a:cubicBezTo>
                  <a:cubicBezTo>
                    <a:pt x="21304" y="4130"/>
                    <a:pt x="21304" y="4130"/>
                    <a:pt x="21304" y="4130"/>
                  </a:cubicBezTo>
                  <a:cubicBezTo>
                    <a:pt x="21341" y="4198"/>
                    <a:pt x="21341" y="4198"/>
                    <a:pt x="21341" y="4198"/>
                  </a:cubicBezTo>
                  <a:cubicBezTo>
                    <a:pt x="21304" y="4266"/>
                    <a:pt x="21304" y="4266"/>
                    <a:pt x="21304" y="4266"/>
                  </a:cubicBezTo>
                  <a:cubicBezTo>
                    <a:pt x="21304" y="4334"/>
                    <a:pt x="21304" y="4334"/>
                    <a:pt x="21304" y="4334"/>
                  </a:cubicBezTo>
                  <a:cubicBezTo>
                    <a:pt x="21341" y="4266"/>
                    <a:pt x="21341" y="4266"/>
                    <a:pt x="21341" y="4266"/>
                  </a:cubicBezTo>
                  <a:cubicBezTo>
                    <a:pt x="21378" y="4266"/>
                    <a:pt x="21378" y="4266"/>
                    <a:pt x="21378" y="4266"/>
                  </a:cubicBezTo>
                  <a:cubicBezTo>
                    <a:pt x="21415" y="4334"/>
                    <a:pt x="21415" y="4334"/>
                    <a:pt x="21415" y="4334"/>
                  </a:cubicBezTo>
                  <a:cubicBezTo>
                    <a:pt x="21415" y="4334"/>
                    <a:pt x="21415" y="4334"/>
                    <a:pt x="21415" y="4334"/>
                  </a:cubicBezTo>
                  <a:cubicBezTo>
                    <a:pt x="21452" y="4401"/>
                    <a:pt x="21452" y="4401"/>
                    <a:pt x="21452" y="4401"/>
                  </a:cubicBezTo>
                  <a:cubicBezTo>
                    <a:pt x="21415" y="4469"/>
                    <a:pt x="21415" y="4469"/>
                    <a:pt x="21415" y="4469"/>
                  </a:cubicBezTo>
                  <a:cubicBezTo>
                    <a:pt x="21415" y="4469"/>
                    <a:pt x="21415" y="4469"/>
                    <a:pt x="21415" y="4469"/>
                  </a:cubicBezTo>
                  <a:cubicBezTo>
                    <a:pt x="21452" y="4537"/>
                    <a:pt x="21452" y="4537"/>
                    <a:pt x="21452" y="4537"/>
                  </a:cubicBezTo>
                  <a:cubicBezTo>
                    <a:pt x="21415" y="4604"/>
                    <a:pt x="21415" y="4604"/>
                    <a:pt x="21415" y="4604"/>
                  </a:cubicBezTo>
                  <a:cubicBezTo>
                    <a:pt x="21378" y="4604"/>
                    <a:pt x="21378" y="4604"/>
                    <a:pt x="21378" y="4604"/>
                  </a:cubicBezTo>
                  <a:cubicBezTo>
                    <a:pt x="21415" y="4672"/>
                    <a:pt x="21415" y="4672"/>
                    <a:pt x="21415" y="4672"/>
                  </a:cubicBezTo>
                  <a:cubicBezTo>
                    <a:pt x="21415" y="4604"/>
                    <a:pt x="21415" y="4604"/>
                    <a:pt x="21415" y="4604"/>
                  </a:cubicBezTo>
                  <a:cubicBezTo>
                    <a:pt x="21452" y="4604"/>
                    <a:pt x="21452" y="4604"/>
                    <a:pt x="21452" y="4604"/>
                  </a:cubicBezTo>
                  <a:cubicBezTo>
                    <a:pt x="21452" y="4672"/>
                    <a:pt x="21452" y="4672"/>
                    <a:pt x="21452" y="4672"/>
                  </a:cubicBezTo>
                  <a:cubicBezTo>
                    <a:pt x="21452" y="4740"/>
                    <a:pt x="21452" y="4740"/>
                    <a:pt x="21452" y="4740"/>
                  </a:cubicBezTo>
                  <a:cubicBezTo>
                    <a:pt x="21489" y="4672"/>
                    <a:pt x="21489" y="4672"/>
                    <a:pt x="21489" y="4672"/>
                  </a:cubicBezTo>
                  <a:cubicBezTo>
                    <a:pt x="21489" y="4740"/>
                    <a:pt x="21489" y="4740"/>
                    <a:pt x="21489" y="4740"/>
                  </a:cubicBezTo>
                  <a:cubicBezTo>
                    <a:pt x="21489" y="4672"/>
                    <a:pt x="21489" y="4672"/>
                    <a:pt x="21489" y="4672"/>
                  </a:cubicBezTo>
                  <a:cubicBezTo>
                    <a:pt x="21526" y="4672"/>
                    <a:pt x="21526" y="4672"/>
                    <a:pt x="21526" y="4672"/>
                  </a:cubicBezTo>
                  <a:cubicBezTo>
                    <a:pt x="21563" y="4672"/>
                    <a:pt x="21563" y="4672"/>
                    <a:pt x="21563" y="4672"/>
                  </a:cubicBezTo>
                  <a:cubicBezTo>
                    <a:pt x="21600" y="4672"/>
                    <a:pt x="21600" y="4672"/>
                    <a:pt x="21600" y="4672"/>
                  </a:cubicBezTo>
                  <a:cubicBezTo>
                    <a:pt x="21600" y="4740"/>
                    <a:pt x="21600" y="4740"/>
                    <a:pt x="21600" y="4740"/>
                  </a:cubicBezTo>
                  <a:cubicBezTo>
                    <a:pt x="21563" y="4808"/>
                    <a:pt x="21563" y="4808"/>
                    <a:pt x="21563" y="4808"/>
                  </a:cubicBezTo>
                  <a:cubicBezTo>
                    <a:pt x="21526" y="4740"/>
                    <a:pt x="21526" y="4740"/>
                    <a:pt x="21526" y="4740"/>
                  </a:cubicBezTo>
                  <a:cubicBezTo>
                    <a:pt x="21526" y="4808"/>
                    <a:pt x="21526" y="4808"/>
                    <a:pt x="21526" y="4808"/>
                  </a:cubicBezTo>
                  <a:cubicBezTo>
                    <a:pt x="21563" y="4808"/>
                    <a:pt x="21563" y="4808"/>
                    <a:pt x="21563" y="4808"/>
                  </a:cubicBezTo>
                  <a:cubicBezTo>
                    <a:pt x="21563" y="4808"/>
                    <a:pt x="21563" y="4808"/>
                    <a:pt x="21563" y="4808"/>
                  </a:cubicBezTo>
                  <a:cubicBezTo>
                    <a:pt x="21600" y="4875"/>
                    <a:pt x="21600" y="4875"/>
                    <a:pt x="21600" y="4875"/>
                  </a:cubicBezTo>
                  <a:cubicBezTo>
                    <a:pt x="21600" y="4943"/>
                    <a:pt x="21600" y="4943"/>
                    <a:pt x="21600" y="4943"/>
                  </a:cubicBezTo>
                  <a:cubicBezTo>
                    <a:pt x="21563" y="4943"/>
                    <a:pt x="21563" y="4943"/>
                    <a:pt x="21563" y="4943"/>
                  </a:cubicBezTo>
                  <a:cubicBezTo>
                    <a:pt x="21526" y="4875"/>
                    <a:pt x="21526" y="4875"/>
                    <a:pt x="21526" y="4875"/>
                  </a:cubicBezTo>
                  <a:cubicBezTo>
                    <a:pt x="21489" y="4875"/>
                    <a:pt x="21489" y="4875"/>
                    <a:pt x="21489" y="4875"/>
                  </a:cubicBezTo>
                  <a:cubicBezTo>
                    <a:pt x="21526" y="4943"/>
                    <a:pt x="21526" y="4943"/>
                    <a:pt x="21526" y="4943"/>
                  </a:cubicBezTo>
                  <a:cubicBezTo>
                    <a:pt x="21489" y="5011"/>
                    <a:pt x="21489" y="5011"/>
                    <a:pt x="21489" y="5011"/>
                  </a:cubicBezTo>
                  <a:cubicBezTo>
                    <a:pt x="21489" y="5011"/>
                    <a:pt x="21489" y="5011"/>
                    <a:pt x="21489" y="5011"/>
                  </a:cubicBezTo>
                  <a:cubicBezTo>
                    <a:pt x="21452" y="5011"/>
                    <a:pt x="21452" y="5011"/>
                    <a:pt x="21452" y="5011"/>
                  </a:cubicBezTo>
                  <a:cubicBezTo>
                    <a:pt x="21452" y="5011"/>
                    <a:pt x="21452" y="5011"/>
                    <a:pt x="21452" y="5011"/>
                  </a:cubicBezTo>
                  <a:cubicBezTo>
                    <a:pt x="21415" y="4943"/>
                    <a:pt x="21415" y="4943"/>
                    <a:pt x="21415" y="4943"/>
                  </a:cubicBezTo>
                  <a:cubicBezTo>
                    <a:pt x="21341" y="4943"/>
                    <a:pt x="21341" y="4943"/>
                    <a:pt x="21341" y="4943"/>
                  </a:cubicBezTo>
                  <a:cubicBezTo>
                    <a:pt x="21304" y="5011"/>
                    <a:pt x="21304" y="5011"/>
                    <a:pt x="21304" y="5011"/>
                  </a:cubicBezTo>
                  <a:cubicBezTo>
                    <a:pt x="21304" y="5011"/>
                    <a:pt x="21304" y="5011"/>
                    <a:pt x="21304" y="5011"/>
                  </a:cubicBezTo>
                  <a:cubicBezTo>
                    <a:pt x="21304" y="4943"/>
                    <a:pt x="21304" y="4943"/>
                    <a:pt x="21304" y="4943"/>
                  </a:cubicBezTo>
                  <a:cubicBezTo>
                    <a:pt x="21267" y="4875"/>
                    <a:pt x="21267" y="4875"/>
                    <a:pt x="21267" y="4875"/>
                  </a:cubicBezTo>
                  <a:cubicBezTo>
                    <a:pt x="21267" y="4875"/>
                    <a:pt x="21267" y="4875"/>
                    <a:pt x="21267" y="4875"/>
                  </a:cubicBezTo>
                  <a:cubicBezTo>
                    <a:pt x="21267" y="4943"/>
                    <a:pt x="21267" y="4943"/>
                    <a:pt x="21267" y="4943"/>
                  </a:cubicBezTo>
                  <a:cubicBezTo>
                    <a:pt x="21230" y="4943"/>
                    <a:pt x="21230" y="4943"/>
                    <a:pt x="21230" y="4943"/>
                  </a:cubicBezTo>
                  <a:cubicBezTo>
                    <a:pt x="21230" y="5011"/>
                    <a:pt x="21230" y="5011"/>
                    <a:pt x="21230" y="5011"/>
                  </a:cubicBezTo>
                  <a:cubicBezTo>
                    <a:pt x="21267" y="5011"/>
                    <a:pt x="21267" y="5011"/>
                    <a:pt x="21267" y="5011"/>
                  </a:cubicBezTo>
                  <a:cubicBezTo>
                    <a:pt x="21230" y="5078"/>
                    <a:pt x="21230" y="5078"/>
                    <a:pt x="21230" y="5078"/>
                  </a:cubicBezTo>
                  <a:cubicBezTo>
                    <a:pt x="21230" y="5078"/>
                    <a:pt x="21230" y="5078"/>
                    <a:pt x="21230" y="5078"/>
                  </a:cubicBezTo>
                  <a:cubicBezTo>
                    <a:pt x="21230" y="5078"/>
                    <a:pt x="21230" y="5078"/>
                    <a:pt x="21230" y="5078"/>
                  </a:cubicBezTo>
                  <a:cubicBezTo>
                    <a:pt x="21193" y="5011"/>
                    <a:pt x="21193" y="5011"/>
                    <a:pt x="21193" y="5011"/>
                  </a:cubicBezTo>
                  <a:cubicBezTo>
                    <a:pt x="21119" y="5078"/>
                    <a:pt x="21119" y="5078"/>
                    <a:pt x="21119" y="5078"/>
                  </a:cubicBezTo>
                  <a:cubicBezTo>
                    <a:pt x="21119" y="5078"/>
                    <a:pt x="21119" y="5078"/>
                    <a:pt x="21119" y="5078"/>
                  </a:cubicBezTo>
                  <a:cubicBezTo>
                    <a:pt x="21119" y="5011"/>
                    <a:pt x="21119" y="5011"/>
                    <a:pt x="21119" y="5011"/>
                  </a:cubicBezTo>
                  <a:cubicBezTo>
                    <a:pt x="21119" y="4943"/>
                    <a:pt x="21119" y="4943"/>
                    <a:pt x="21119" y="4943"/>
                  </a:cubicBezTo>
                  <a:cubicBezTo>
                    <a:pt x="21082" y="4943"/>
                    <a:pt x="21082" y="4943"/>
                    <a:pt x="21082" y="4943"/>
                  </a:cubicBezTo>
                  <a:cubicBezTo>
                    <a:pt x="21008" y="4875"/>
                    <a:pt x="21008" y="4875"/>
                    <a:pt x="21008" y="4875"/>
                  </a:cubicBezTo>
                  <a:cubicBezTo>
                    <a:pt x="21008" y="4808"/>
                    <a:pt x="21008" y="4808"/>
                    <a:pt x="21008" y="4808"/>
                  </a:cubicBezTo>
                  <a:cubicBezTo>
                    <a:pt x="21008" y="4808"/>
                    <a:pt x="21008" y="4808"/>
                    <a:pt x="21008" y="4808"/>
                  </a:cubicBezTo>
                  <a:cubicBezTo>
                    <a:pt x="20971" y="4740"/>
                    <a:pt x="20971" y="4740"/>
                    <a:pt x="20971" y="4740"/>
                  </a:cubicBezTo>
                  <a:cubicBezTo>
                    <a:pt x="20934" y="4808"/>
                    <a:pt x="20934" y="4808"/>
                    <a:pt x="20934" y="4808"/>
                  </a:cubicBezTo>
                  <a:cubicBezTo>
                    <a:pt x="20897" y="4875"/>
                    <a:pt x="20897" y="4875"/>
                    <a:pt x="20897" y="4875"/>
                  </a:cubicBezTo>
                  <a:cubicBezTo>
                    <a:pt x="20860" y="4875"/>
                    <a:pt x="20860" y="4875"/>
                    <a:pt x="20860" y="4875"/>
                  </a:cubicBezTo>
                  <a:cubicBezTo>
                    <a:pt x="20860" y="4875"/>
                    <a:pt x="20860" y="4875"/>
                    <a:pt x="20860" y="4875"/>
                  </a:cubicBezTo>
                  <a:cubicBezTo>
                    <a:pt x="20860" y="4808"/>
                    <a:pt x="20860" y="4808"/>
                    <a:pt x="20860" y="4808"/>
                  </a:cubicBezTo>
                  <a:cubicBezTo>
                    <a:pt x="20823" y="4808"/>
                    <a:pt x="20823" y="4808"/>
                    <a:pt x="20823" y="4808"/>
                  </a:cubicBezTo>
                  <a:cubicBezTo>
                    <a:pt x="20823" y="4808"/>
                    <a:pt x="20823" y="4808"/>
                    <a:pt x="20823" y="4808"/>
                  </a:cubicBezTo>
                  <a:cubicBezTo>
                    <a:pt x="20823" y="4943"/>
                    <a:pt x="20823" y="4943"/>
                    <a:pt x="20823" y="4943"/>
                  </a:cubicBezTo>
                  <a:cubicBezTo>
                    <a:pt x="20860" y="5011"/>
                    <a:pt x="20860" y="5011"/>
                    <a:pt x="20860" y="5011"/>
                  </a:cubicBezTo>
                  <a:cubicBezTo>
                    <a:pt x="20823" y="5078"/>
                    <a:pt x="20823" y="5078"/>
                    <a:pt x="20823" y="5078"/>
                  </a:cubicBezTo>
                  <a:cubicBezTo>
                    <a:pt x="20786" y="5214"/>
                    <a:pt x="20786" y="5214"/>
                    <a:pt x="20786" y="5214"/>
                  </a:cubicBezTo>
                  <a:cubicBezTo>
                    <a:pt x="20749" y="5214"/>
                    <a:pt x="20749" y="5214"/>
                    <a:pt x="20749" y="5214"/>
                  </a:cubicBezTo>
                  <a:cubicBezTo>
                    <a:pt x="20749" y="5078"/>
                    <a:pt x="20749" y="5078"/>
                    <a:pt x="20749" y="5078"/>
                  </a:cubicBezTo>
                  <a:cubicBezTo>
                    <a:pt x="20712" y="5078"/>
                    <a:pt x="20712" y="5078"/>
                    <a:pt x="20712" y="5078"/>
                  </a:cubicBezTo>
                  <a:cubicBezTo>
                    <a:pt x="20675" y="5146"/>
                    <a:pt x="20675" y="5146"/>
                    <a:pt x="20675" y="5146"/>
                  </a:cubicBezTo>
                  <a:cubicBezTo>
                    <a:pt x="20601" y="5011"/>
                    <a:pt x="20601" y="5011"/>
                    <a:pt x="20601" y="5011"/>
                  </a:cubicBezTo>
                  <a:cubicBezTo>
                    <a:pt x="20601" y="4943"/>
                    <a:pt x="20601" y="4943"/>
                    <a:pt x="20601" y="4943"/>
                  </a:cubicBezTo>
                  <a:cubicBezTo>
                    <a:pt x="20601" y="4808"/>
                    <a:pt x="20601" y="4808"/>
                    <a:pt x="20601" y="4808"/>
                  </a:cubicBezTo>
                  <a:cubicBezTo>
                    <a:pt x="20564" y="4808"/>
                    <a:pt x="20564" y="4808"/>
                    <a:pt x="20564" y="4808"/>
                  </a:cubicBezTo>
                  <a:cubicBezTo>
                    <a:pt x="20564" y="4808"/>
                    <a:pt x="20564" y="4808"/>
                    <a:pt x="20564" y="4808"/>
                  </a:cubicBezTo>
                  <a:cubicBezTo>
                    <a:pt x="20527" y="4740"/>
                    <a:pt x="20527" y="4740"/>
                    <a:pt x="20527" y="4740"/>
                  </a:cubicBezTo>
                  <a:cubicBezTo>
                    <a:pt x="20527" y="4808"/>
                    <a:pt x="20527" y="4808"/>
                    <a:pt x="20527" y="4808"/>
                  </a:cubicBezTo>
                  <a:cubicBezTo>
                    <a:pt x="20527" y="4808"/>
                    <a:pt x="20527" y="4808"/>
                    <a:pt x="20527" y="4808"/>
                  </a:cubicBezTo>
                  <a:cubicBezTo>
                    <a:pt x="20527" y="4875"/>
                    <a:pt x="20527" y="4875"/>
                    <a:pt x="20527" y="4875"/>
                  </a:cubicBezTo>
                  <a:cubicBezTo>
                    <a:pt x="20527" y="4875"/>
                    <a:pt x="20527" y="4875"/>
                    <a:pt x="20527" y="4875"/>
                  </a:cubicBezTo>
                  <a:cubicBezTo>
                    <a:pt x="20527" y="4943"/>
                    <a:pt x="20527" y="4943"/>
                    <a:pt x="20527" y="4943"/>
                  </a:cubicBezTo>
                  <a:cubicBezTo>
                    <a:pt x="20490" y="4875"/>
                    <a:pt x="20490" y="4875"/>
                    <a:pt x="20490" y="4875"/>
                  </a:cubicBezTo>
                  <a:cubicBezTo>
                    <a:pt x="20453" y="4808"/>
                    <a:pt x="20453" y="4808"/>
                    <a:pt x="20453" y="4808"/>
                  </a:cubicBezTo>
                  <a:cubicBezTo>
                    <a:pt x="20453" y="4808"/>
                    <a:pt x="20453" y="4808"/>
                    <a:pt x="20453" y="4808"/>
                  </a:cubicBezTo>
                  <a:cubicBezTo>
                    <a:pt x="20453" y="4875"/>
                    <a:pt x="20453" y="4875"/>
                    <a:pt x="20453" y="4875"/>
                  </a:cubicBezTo>
                  <a:cubicBezTo>
                    <a:pt x="20453" y="4943"/>
                    <a:pt x="20453" y="4943"/>
                    <a:pt x="20453" y="4943"/>
                  </a:cubicBezTo>
                  <a:cubicBezTo>
                    <a:pt x="20453" y="4943"/>
                    <a:pt x="20453" y="4943"/>
                    <a:pt x="20453" y="4943"/>
                  </a:cubicBezTo>
                  <a:cubicBezTo>
                    <a:pt x="20490" y="4943"/>
                    <a:pt x="20490" y="4943"/>
                    <a:pt x="20490" y="4943"/>
                  </a:cubicBezTo>
                  <a:cubicBezTo>
                    <a:pt x="20527" y="5011"/>
                    <a:pt x="20527" y="5011"/>
                    <a:pt x="20527" y="5011"/>
                  </a:cubicBezTo>
                  <a:cubicBezTo>
                    <a:pt x="20490" y="5078"/>
                    <a:pt x="20490" y="5078"/>
                    <a:pt x="20490" y="5078"/>
                  </a:cubicBezTo>
                  <a:cubicBezTo>
                    <a:pt x="20453" y="5078"/>
                    <a:pt x="20453" y="5078"/>
                    <a:pt x="20453" y="5078"/>
                  </a:cubicBezTo>
                  <a:cubicBezTo>
                    <a:pt x="20453" y="5078"/>
                    <a:pt x="20453" y="5078"/>
                    <a:pt x="20453" y="5078"/>
                  </a:cubicBezTo>
                  <a:cubicBezTo>
                    <a:pt x="20453" y="5078"/>
                    <a:pt x="20453" y="5078"/>
                    <a:pt x="20453" y="5078"/>
                  </a:cubicBezTo>
                  <a:cubicBezTo>
                    <a:pt x="20564" y="5282"/>
                    <a:pt x="20564" y="5282"/>
                    <a:pt x="20564" y="5282"/>
                  </a:cubicBezTo>
                  <a:cubicBezTo>
                    <a:pt x="20638" y="5282"/>
                    <a:pt x="20638" y="5282"/>
                    <a:pt x="20638" y="5282"/>
                  </a:cubicBezTo>
                  <a:cubicBezTo>
                    <a:pt x="20675" y="5282"/>
                    <a:pt x="20675" y="5282"/>
                    <a:pt x="20675" y="5282"/>
                  </a:cubicBezTo>
                  <a:cubicBezTo>
                    <a:pt x="20712" y="5349"/>
                    <a:pt x="20712" y="5349"/>
                    <a:pt x="20712" y="5349"/>
                  </a:cubicBezTo>
                  <a:cubicBezTo>
                    <a:pt x="20712" y="5417"/>
                    <a:pt x="20712" y="5417"/>
                    <a:pt x="20712" y="5417"/>
                  </a:cubicBezTo>
                  <a:cubicBezTo>
                    <a:pt x="20712" y="5417"/>
                    <a:pt x="20712" y="5417"/>
                    <a:pt x="20712" y="5417"/>
                  </a:cubicBezTo>
                  <a:cubicBezTo>
                    <a:pt x="20675" y="5349"/>
                    <a:pt x="20675" y="5349"/>
                    <a:pt x="20675" y="5349"/>
                  </a:cubicBezTo>
                  <a:cubicBezTo>
                    <a:pt x="20675" y="5349"/>
                    <a:pt x="20675" y="5349"/>
                    <a:pt x="20675" y="5349"/>
                  </a:cubicBezTo>
                  <a:cubicBezTo>
                    <a:pt x="20675" y="5417"/>
                    <a:pt x="20675" y="5417"/>
                    <a:pt x="20675" y="5417"/>
                  </a:cubicBezTo>
                  <a:cubicBezTo>
                    <a:pt x="20712" y="5485"/>
                    <a:pt x="20712" y="5485"/>
                    <a:pt x="20712" y="5485"/>
                  </a:cubicBezTo>
                  <a:cubicBezTo>
                    <a:pt x="20749" y="5552"/>
                    <a:pt x="20749" y="5552"/>
                    <a:pt x="20749" y="5552"/>
                  </a:cubicBezTo>
                  <a:cubicBezTo>
                    <a:pt x="20786" y="5620"/>
                    <a:pt x="20786" y="5620"/>
                    <a:pt x="20786" y="5620"/>
                  </a:cubicBezTo>
                  <a:cubicBezTo>
                    <a:pt x="20786" y="5688"/>
                    <a:pt x="20786" y="5688"/>
                    <a:pt x="20786" y="5688"/>
                  </a:cubicBezTo>
                  <a:cubicBezTo>
                    <a:pt x="20749" y="5891"/>
                    <a:pt x="20749" y="5891"/>
                    <a:pt x="20749" y="5891"/>
                  </a:cubicBezTo>
                  <a:cubicBezTo>
                    <a:pt x="20749" y="6026"/>
                    <a:pt x="20749" y="6026"/>
                    <a:pt x="20749" y="6026"/>
                  </a:cubicBezTo>
                  <a:cubicBezTo>
                    <a:pt x="20749" y="6094"/>
                    <a:pt x="20749" y="6094"/>
                    <a:pt x="20749" y="6094"/>
                  </a:cubicBezTo>
                  <a:cubicBezTo>
                    <a:pt x="20786" y="6094"/>
                    <a:pt x="20786" y="6094"/>
                    <a:pt x="20786" y="6094"/>
                  </a:cubicBezTo>
                  <a:cubicBezTo>
                    <a:pt x="20749" y="6229"/>
                    <a:pt x="20749" y="6229"/>
                    <a:pt x="20749" y="6229"/>
                  </a:cubicBezTo>
                  <a:cubicBezTo>
                    <a:pt x="20749" y="6297"/>
                    <a:pt x="20749" y="6297"/>
                    <a:pt x="20749" y="6297"/>
                  </a:cubicBezTo>
                  <a:cubicBezTo>
                    <a:pt x="20712" y="6297"/>
                    <a:pt x="20712" y="6297"/>
                    <a:pt x="20712" y="6297"/>
                  </a:cubicBezTo>
                  <a:cubicBezTo>
                    <a:pt x="20712" y="6229"/>
                    <a:pt x="20712" y="6229"/>
                    <a:pt x="20712" y="6229"/>
                  </a:cubicBezTo>
                  <a:cubicBezTo>
                    <a:pt x="20712" y="6229"/>
                    <a:pt x="20712" y="6229"/>
                    <a:pt x="20712" y="6229"/>
                  </a:cubicBezTo>
                  <a:cubicBezTo>
                    <a:pt x="20638" y="6365"/>
                    <a:pt x="20638" y="6365"/>
                    <a:pt x="20638" y="6365"/>
                  </a:cubicBezTo>
                  <a:cubicBezTo>
                    <a:pt x="20601" y="6297"/>
                    <a:pt x="20601" y="6297"/>
                    <a:pt x="20601" y="6297"/>
                  </a:cubicBezTo>
                  <a:cubicBezTo>
                    <a:pt x="20564" y="6365"/>
                    <a:pt x="20564" y="6365"/>
                    <a:pt x="20564" y="6365"/>
                  </a:cubicBezTo>
                  <a:cubicBezTo>
                    <a:pt x="20564" y="6297"/>
                    <a:pt x="20564" y="6297"/>
                    <a:pt x="20564" y="6297"/>
                  </a:cubicBezTo>
                  <a:cubicBezTo>
                    <a:pt x="20527" y="6297"/>
                    <a:pt x="20527" y="6297"/>
                    <a:pt x="20527" y="6297"/>
                  </a:cubicBezTo>
                  <a:cubicBezTo>
                    <a:pt x="20490" y="6297"/>
                    <a:pt x="20490" y="6297"/>
                    <a:pt x="20490" y="6297"/>
                  </a:cubicBezTo>
                  <a:cubicBezTo>
                    <a:pt x="20453" y="6162"/>
                    <a:pt x="20453" y="6162"/>
                    <a:pt x="20453" y="6162"/>
                  </a:cubicBezTo>
                  <a:cubicBezTo>
                    <a:pt x="20416" y="6162"/>
                    <a:pt x="20416" y="6162"/>
                    <a:pt x="20416" y="6162"/>
                  </a:cubicBezTo>
                  <a:cubicBezTo>
                    <a:pt x="20379" y="6162"/>
                    <a:pt x="20379" y="6162"/>
                    <a:pt x="20379" y="6162"/>
                  </a:cubicBezTo>
                  <a:cubicBezTo>
                    <a:pt x="20342" y="6094"/>
                    <a:pt x="20342" y="6094"/>
                    <a:pt x="20342" y="6094"/>
                  </a:cubicBezTo>
                  <a:cubicBezTo>
                    <a:pt x="20305" y="6094"/>
                    <a:pt x="20305" y="6094"/>
                    <a:pt x="20305" y="6094"/>
                  </a:cubicBezTo>
                  <a:cubicBezTo>
                    <a:pt x="20268" y="6162"/>
                    <a:pt x="20268" y="6162"/>
                    <a:pt x="20268" y="6162"/>
                  </a:cubicBezTo>
                  <a:cubicBezTo>
                    <a:pt x="20232" y="6162"/>
                    <a:pt x="20232" y="6162"/>
                    <a:pt x="20232" y="6162"/>
                  </a:cubicBezTo>
                  <a:cubicBezTo>
                    <a:pt x="20268" y="6229"/>
                    <a:pt x="20268" y="6229"/>
                    <a:pt x="20268" y="6229"/>
                  </a:cubicBezTo>
                  <a:cubicBezTo>
                    <a:pt x="20342" y="6229"/>
                    <a:pt x="20342" y="6229"/>
                    <a:pt x="20342" y="6229"/>
                  </a:cubicBezTo>
                  <a:cubicBezTo>
                    <a:pt x="20342" y="6162"/>
                    <a:pt x="20342" y="6162"/>
                    <a:pt x="20342" y="6162"/>
                  </a:cubicBezTo>
                  <a:cubicBezTo>
                    <a:pt x="20453" y="6229"/>
                    <a:pt x="20453" y="6229"/>
                    <a:pt x="20453" y="6229"/>
                  </a:cubicBezTo>
                  <a:cubicBezTo>
                    <a:pt x="20453" y="6297"/>
                    <a:pt x="20453" y="6297"/>
                    <a:pt x="20453" y="6297"/>
                  </a:cubicBezTo>
                  <a:cubicBezTo>
                    <a:pt x="20416" y="6297"/>
                    <a:pt x="20416" y="6297"/>
                    <a:pt x="20416" y="6297"/>
                  </a:cubicBezTo>
                  <a:cubicBezTo>
                    <a:pt x="20379" y="6297"/>
                    <a:pt x="20379" y="6297"/>
                    <a:pt x="20379" y="6297"/>
                  </a:cubicBezTo>
                  <a:cubicBezTo>
                    <a:pt x="20342" y="6297"/>
                    <a:pt x="20342" y="6297"/>
                    <a:pt x="20342" y="6297"/>
                  </a:cubicBezTo>
                  <a:cubicBezTo>
                    <a:pt x="20342" y="6365"/>
                    <a:pt x="20342" y="6365"/>
                    <a:pt x="20342" y="6365"/>
                  </a:cubicBezTo>
                  <a:cubicBezTo>
                    <a:pt x="20305" y="6297"/>
                    <a:pt x="20305" y="6297"/>
                    <a:pt x="20305" y="6297"/>
                  </a:cubicBezTo>
                  <a:cubicBezTo>
                    <a:pt x="20268" y="6297"/>
                    <a:pt x="20268" y="6297"/>
                    <a:pt x="20268" y="6297"/>
                  </a:cubicBezTo>
                  <a:cubicBezTo>
                    <a:pt x="20305" y="6297"/>
                    <a:pt x="20305" y="6297"/>
                    <a:pt x="20305" y="6297"/>
                  </a:cubicBezTo>
                  <a:cubicBezTo>
                    <a:pt x="20305" y="6365"/>
                    <a:pt x="20305" y="6365"/>
                    <a:pt x="20305" y="6365"/>
                  </a:cubicBezTo>
                  <a:cubicBezTo>
                    <a:pt x="20379" y="6433"/>
                    <a:pt x="20379" y="6433"/>
                    <a:pt x="20379" y="6433"/>
                  </a:cubicBezTo>
                  <a:cubicBezTo>
                    <a:pt x="20342" y="6500"/>
                    <a:pt x="20342" y="6500"/>
                    <a:pt x="20342" y="6500"/>
                  </a:cubicBezTo>
                  <a:cubicBezTo>
                    <a:pt x="20379" y="6568"/>
                    <a:pt x="20379" y="6568"/>
                    <a:pt x="20379" y="6568"/>
                  </a:cubicBezTo>
                  <a:cubicBezTo>
                    <a:pt x="20416" y="6636"/>
                    <a:pt x="20416" y="6636"/>
                    <a:pt x="20416" y="6636"/>
                  </a:cubicBezTo>
                  <a:cubicBezTo>
                    <a:pt x="20379" y="6568"/>
                    <a:pt x="20379" y="6568"/>
                    <a:pt x="20379" y="6568"/>
                  </a:cubicBezTo>
                  <a:cubicBezTo>
                    <a:pt x="20379" y="6433"/>
                    <a:pt x="20379" y="6433"/>
                    <a:pt x="20379" y="6433"/>
                  </a:cubicBezTo>
                  <a:cubicBezTo>
                    <a:pt x="20416" y="6433"/>
                    <a:pt x="20416" y="6433"/>
                    <a:pt x="20416" y="6433"/>
                  </a:cubicBezTo>
                  <a:cubicBezTo>
                    <a:pt x="20453" y="6433"/>
                    <a:pt x="20453" y="6433"/>
                    <a:pt x="20453" y="6433"/>
                  </a:cubicBezTo>
                  <a:cubicBezTo>
                    <a:pt x="20453" y="6433"/>
                    <a:pt x="20453" y="6433"/>
                    <a:pt x="20453" y="6433"/>
                  </a:cubicBezTo>
                  <a:cubicBezTo>
                    <a:pt x="20490" y="6365"/>
                    <a:pt x="20490" y="6365"/>
                    <a:pt x="20490" y="6365"/>
                  </a:cubicBezTo>
                  <a:cubicBezTo>
                    <a:pt x="20527" y="6365"/>
                    <a:pt x="20527" y="6365"/>
                    <a:pt x="20527" y="6365"/>
                  </a:cubicBezTo>
                  <a:cubicBezTo>
                    <a:pt x="20527" y="6365"/>
                    <a:pt x="20527" y="6365"/>
                    <a:pt x="20527" y="6365"/>
                  </a:cubicBezTo>
                  <a:cubicBezTo>
                    <a:pt x="20527" y="6433"/>
                    <a:pt x="20527" y="6433"/>
                    <a:pt x="20527" y="6433"/>
                  </a:cubicBezTo>
                  <a:cubicBezTo>
                    <a:pt x="20564" y="6500"/>
                    <a:pt x="20564" y="6500"/>
                    <a:pt x="20564" y="6500"/>
                  </a:cubicBezTo>
                  <a:cubicBezTo>
                    <a:pt x="20638" y="6500"/>
                    <a:pt x="20638" y="6500"/>
                    <a:pt x="20638" y="6500"/>
                  </a:cubicBezTo>
                  <a:cubicBezTo>
                    <a:pt x="20675" y="6568"/>
                    <a:pt x="20675" y="6568"/>
                    <a:pt x="20675" y="6568"/>
                  </a:cubicBezTo>
                  <a:cubicBezTo>
                    <a:pt x="20712" y="6568"/>
                    <a:pt x="20712" y="6568"/>
                    <a:pt x="20712" y="6568"/>
                  </a:cubicBezTo>
                  <a:cubicBezTo>
                    <a:pt x="20712" y="6500"/>
                    <a:pt x="20712" y="6500"/>
                    <a:pt x="20712" y="6500"/>
                  </a:cubicBezTo>
                  <a:cubicBezTo>
                    <a:pt x="20712" y="6500"/>
                    <a:pt x="20712" y="6500"/>
                    <a:pt x="20712" y="6500"/>
                  </a:cubicBezTo>
                  <a:cubicBezTo>
                    <a:pt x="20712" y="6500"/>
                    <a:pt x="20712" y="6500"/>
                    <a:pt x="20712" y="6500"/>
                  </a:cubicBezTo>
                  <a:cubicBezTo>
                    <a:pt x="20823" y="6636"/>
                    <a:pt x="20823" y="6636"/>
                    <a:pt x="20823" y="6636"/>
                  </a:cubicBezTo>
                  <a:cubicBezTo>
                    <a:pt x="20823" y="6636"/>
                    <a:pt x="20823" y="6636"/>
                    <a:pt x="20823" y="6636"/>
                  </a:cubicBezTo>
                  <a:cubicBezTo>
                    <a:pt x="20786" y="6636"/>
                    <a:pt x="20786" y="6636"/>
                    <a:pt x="20786" y="6636"/>
                  </a:cubicBezTo>
                  <a:cubicBezTo>
                    <a:pt x="20786" y="6703"/>
                    <a:pt x="20786" y="6703"/>
                    <a:pt x="20786" y="6703"/>
                  </a:cubicBezTo>
                  <a:cubicBezTo>
                    <a:pt x="20860" y="6771"/>
                    <a:pt x="20860" y="6771"/>
                    <a:pt x="20860" y="6771"/>
                  </a:cubicBezTo>
                  <a:cubicBezTo>
                    <a:pt x="20860" y="6771"/>
                    <a:pt x="20860" y="6771"/>
                    <a:pt x="20860" y="6771"/>
                  </a:cubicBezTo>
                  <a:cubicBezTo>
                    <a:pt x="20860" y="6771"/>
                    <a:pt x="20860" y="6771"/>
                    <a:pt x="20860" y="6771"/>
                  </a:cubicBezTo>
                  <a:cubicBezTo>
                    <a:pt x="20860" y="6703"/>
                    <a:pt x="20860" y="6703"/>
                    <a:pt x="20860" y="6703"/>
                  </a:cubicBezTo>
                  <a:cubicBezTo>
                    <a:pt x="20934" y="6771"/>
                    <a:pt x="20934" y="6771"/>
                    <a:pt x="20934" y="6771"/>
                  </a:cubicBezTo>
                  <a:cubicBezTo>
                    <a:pt x="20971" y="6907"/>
                    <a:pt x="20971" y="6907"/>
                    <a:pt x="20971" y="6907"/>
                  </a:cubicBezTo>
                  <a:cubicBezTo>
                    <a:pt x="20971" y="6907"/>
                    <a:pt x="20971" y="6907"/>
                    <a:pt x="20971" y="6907"/>
                  </a:cubicBezTo>
                  <a:cubicBezTo>
                    <a:pt x="20934" y="6907"/>
                    <a:pt x="20934" y="6907"/>
                    <a:pt x="20934" y="6907"/>
                  </a:cubicBezTo>
                  <a:cubicBezTo>
                    <a:pt x="20934" y="6907"/>
                    <a:pt x="20934" y="6907"/>
                    <a:pt x="20934" y="6907"/>
                  </a:cubicBezTo>
                  <a:cubicBezTo>
                    <a:pt x="20971" y="6974"/>
                    <a:pt x="20971" y="6974"/>
                    <a:pt x="20971" y="6974"/>
                  </a:cubicBezTo>
                  <a:cubicBezTo>
                    <a:pt x="20934" y="6974"/>
                    <a:pt x="20934" y="6974"/>
                    <a:pt x="20934" y="6974"/>
                  </a:cubicBezTo>
                  <a:cubicBezTo>
                    <a:pt x="20934" y="7042"/>
                    <a:pt x="20934" y="7042"/>
                    <a:pt x="20934" y="7042"/>
                  </a:cubicBezTo>
                  <a:cubicBezTo>
                    <a:pt x="20934" y="7110"/>
                    <a:pt x="20934" y="7110"/>
                    <a:pt x="20934" y="7110"/>
                  </a:cubicBezTo>
                  <a:cubicBezTo>
                    <a:pt x="20971" y="7042"/>
                    <a:pt x="20971" y="7042"/>
                    <a:pt x="20971" y="7042"/>
                  </a:cubicBezTo>
                  <a:cubicBezTo>
                    <a:pt x="20971" y="7042"/>
                    <a:pt x="20971" y="7042"/>
                    <a:pt x="20971" y="7042"/>
                  </a:cubicBezTo>
                  <a:cubicBezTo>
                    <a:pt x="20971" y="6974"/>
                    <a:pt x="20971" y="6974"/>
                    <a:pt x="20971" y="6974"/>
                  </a:cubicBezTo>
                  <a:cubicBezTo>
                    <a:pt x="21008" y="7042"/>
                    <a:pt x="21008" y="7042"/>
                    <a:pt x="21008" y="7042"/>
                  </a:cubicBezTo>
                  <a:cubicBezTo>
                    <a:pt x="21008" y="6974"/>
                    <a:pt x="21008" y="6974"/>
                    <a:pt x="21008" y="6974"/>
                  </a:cubicBezTo>
                  <a:cubicBezTo>
                    <a:pt x="21045" y="7042"/>
                    <a:pt x="21045" y="7042"/>
                    <a:pt x="21045" y="7042"/>
                  </a:cubicBezTo>
                  <a:cubicBezTo>
                    <a:pt x="21119" y="7110"/>
                    <a:pt x="21119" y="7110"/>
                    <a:pt x="21119" y="7110"/>
                  </a:cubicBezTo>
                  <a:cubicBezTo>
                    <a:pt x="21193" y="7177"/>
                    <a:pt x="21193" y="7177"/>
                    <a:pt x="21193" y="7177"/>
                  </a:cubicBezTo>
                  <a:cubicBezTo>
                    <a:pt x="21230" y="7245"/>
                    <a:pt x="21230" y="7245"/>
                    <a:pt x="21230" y="7245"/>
                  </a:cubicBezTo>
                  <a:cubicBezTo>
                    <a:pt x="21193" y="7245"/>
                    <a:pt x="21193" y="7245"/>
                    <a:pt x="21193" y="7245"/>
                  </a:cubicBezTo>
                  <a:cubicBezTo>
                    <a:pt x="21267" y="7381"/>
                    <a:pt x="21267" y="7381"/>
                    <a:pt x="21267" y="7381"/>
                  </a:cubicBezTo>
                  <a:cubicBezTo>
                    <a:pt x="21304" y="7381"/>
                    <a:pt x="21304" y="7381"/>
                    <a:pt x="21304" y="7381"/>
                  </a:cubicBezTo>
                  <a:cubicBezTo>
                    <a:pt x="21341" y="7448"/>
                    <a:pt x="21341" y="7448"/>
                    <a:pt x="21341" y="7448"/>
                  </a:cubicBezTo>
                  <a:cubicBezTo>
                    <a:pt x="21341" y="7651"/>
                    <a:pt x="21341" y="7651"/>
                    <a:pt x="21341" y="7651"/>
                  </a:cubicBezTo>
                  <a:cubicBezTo>
                    <a:pt x="21304" y="7651"/>
                    <a:pt x="21304" y="7651"/>
                    <a:pt x="21304" y="7651"/>
                  </a:cubicBezTo>
                  <a:cubicBezTo>
                    <a:pt x="21304" y="7651"/>
                    <a:pt x="21304" y="7651"/>
                    <a:pt x="21304" y="7651"/>
                  </a:cubicBezTo>
                  <a:cubicBezTo>
                    <a:pt x="21341" y="7719"/>
                    <a:pt x="21341" y="7719"/>
                    <a:pt x="21341" y="7719"/>
                  </a:cubicBezTo>
                  <a:cubicBezTo>
                    <a:pt x="21378" y="7787"/>
                    <a:pt x="21378" y="7787"/>
                    <a:pt x="21378" y="7787"/>
                  </a:cubicBezTo>
                  <a:cubicBezTo>
                    <a:pt x="21341" y="7787"/>
                    <a:pt x="21341" y="7787"/>
                    <a:pt x="21341" y="7787"/>
                  </a:cubicBezTo>
                  <a:cubicBezTo>
                    <a:pt x="21341" y="7787"/>
                    <a:pt x="21341" y="7787"/>
                    <a:pt x="21341" y="7787"/>
                  </a:cubicBezTo>
                  <a:cubicBezTo>
                    <a:pt x="21193" y="7787"/>
                    <a:pt x="21193" y="7787"/>
                    <a:pt x="21193" y="7787"/>
                  </a:cubicBezTo>
                  <a:cubicBezTo>
                    <a:pt x="21156" y="7719"/>
                    <a:pt x="21156" y="7719"/>
                    <a:pt x="21156" y="7719"/>
                  </a:cubicBezTo>
                  <a:cubicBezTo>
                    <a:pt x="21156" y="7719"/>
                    <a:pt x="21156" y="7719"/>
                    <a:pt x="21156" y="7719"/>
                  </a:cubicBezTo>
                  <a:cubicBezTo>
                    <a:pt x="21119" y="7719"/>
                    <a:pt x="21119" y="7719"/>
                    <a:pt x="21119" y="7719"/>
                  </a:cubicBezTo>
                  <a:cubicBezTo>
                    <a:pt x="21119" y="7651"/>
                    <a:pt x="21119" y="7651"/>
                    <a:pt x="21119" y="7651"/>
                  </a:cubicBezTo>
                  <a:cubicBezTo>
                    <a:pt x="21082" y="7651"/>
                    <a:pt x="21082" y="7651"/>
                    <a:pt x="21082" y="7651"/>
                  </a:cubicBezTo>
                  <a:cubicBezTo>
                    <a:pt x="21082" y="7719"/>
                    <a:pt x="21082" y="7719"/>
                    <a:pt x="21082" y="7719"/>
                  </a:cubicBezTo>
                  <a:cubicBezTo>
                    <a:pt x="21082" y="7719"/>
                    <a:pt x="21082" y="7719"/>
                    <a:pt x="21082" y="7719"/>
                  </a:cubicBezTo>
                  <a:cubicBezTo>
                    <a:pt x="21045" y="7787"/>
                    <a:pt x="21045" y="7787"/>
                    <a:pt x="21045" y="7787"/>
                  </a:cubicBezTo>
                  <a:cubicBezTo>
                    <a:pt x="21008" y="7787"/>
                    <a:pt x="21008" y="7787"/>
                    <a:pt x="21008" y="7787"/>
                  </a:cubicBezTo>
                  <a:cubicBezTo>
                    <a:pt x="21008" y="7787"/>
                    <a:pt x="21008" y="7787"/>
                    <a:pt x="21008" y="7787"/>
                  </a:cubicBezTo>
                  <a:cubicBezTo>
                    <a:pt x="21008" y="7855"/>
                    <a:pt x="21008" y="7855"/>
                    <a:pt x="21008" y="7855"/>
                  </a:cubicBezTo>
                  <a:cubicBezTo>
                    <a:pt x="20971" y="7922"/>
                    <a:pt x="20971" y="7922"/>
                    <a:pt x="20971" y="7922"/>
                  </a:cubicBezTo>
                  <a:cubicBezTo>
                    <a:pt x="20934" y="7922"/>
                    <a:pt x="20934" y="7922"/>
                    <a:pt x="20934" y="7922"/>
                  </a:cubicBezTo>
                  <a:cubicBezTo>
                    <a:pt x="20934" y="7990"/>
                    <a:pt x="20934" y="7990"/>
                    <a:pt x="20934" y="7990"/>
                  </a:cubicBezTo>
                  <a:cubicBezTo>
                    <a:pt x="20934" y="7990"/>
                    <a:pt x="20934" y="7990"/>
                    <a:pt x="20934" y="7990"/>
                  </a:cubicBezTo>
                  <a:cubicBezTo>
                    <a:pt x="20897" y="8058"/>
                    <a:pt x="20897" y="8058"/>
                    <a:pt x="20897" y="8058"/>
                  </a:cubicBezTo>
                  <a:cubicBezTo>
                    <a:pt x="20897" y="8125"/>
                    <a:pt x="20897" y="8125"/>
                    <a:pt x="20897" y="8125"/>
                  </a:cubicBezTo>
                  <a:cubicBezTo>
                    <a:pt x="20860" y="8125"/>
                    <a:pt x="20860" y="8125"/>
                    <a:pt x="20860" y="8125"/>
                  </a:cubicBezTo>
                  <a:cubicBezTo>
                    <a:pt x="20860" y="8125"/>
                    <a:pt x="20860" y="8125"/>
                    <a:pt x="20860" y="8125"/>
                  </a:cubicBezTo>
                  <a:cubicBezTo>
                    <a:pt x="20860" y="8193"/>
                    <a:pt x="20860" y="8193"/>
                    <a:pt x="20860" y="8193"/>
                  </a:cubicBezTo>
                  <a:cubicBezTo>
                    <a:pt x="20860" y="8261"/>
                    <a:pt x="20860" y="8261"/>
                    <a:pt x="20860" y="8261"/>
                  </a:cubicBezTo>
                  <a:cubicBezTo>
                    <a:pt x="20823" y="8329"/>
                    <a:pt x="20823" y="8329"/>
                    <a:pt x="20823" y="8329"/>
                  </a:cubicBezTo>
                  <a:cubicBezTo>
                    <a:pt x="20823" y="8261"/>
                    <a:pt x="20823" y="8261"/>
                    <a:pt x="20823" y="8261"/>
                  </a:cubicBezTo>
                  <a:cubicBezTo>
                    <a:pt x="20823" y="8329"/>
                    <a:pt x="20823" y="8329"/>
                    <a:pt x="20823" y="8329"/>
                  </a:cubicBezTo>
                  <a:cubicBezTo>
                    <a:pt x="20823" y="8396"/>
                    <a:pt x="20823" y="8396"/>
                    <a:pt x="20823" y="8396"/>
                  </a:cubicBezTo>
                  <a:cubicBezTo>
                    <a:pt x="20786" y="8396"/>
                    <a:pt x="20786" y="8396"/>
                    <a:pt x="20786" y="8396"/>
                  </a:cubicBezTo>
                  <a:cubicBezTo>
                    <a:pt x="20749" y="8464"/>
                    <a:pt x="20749" y="8464"/>
                    <a:pt x="20749" y="8464"/>
                  </a:cubicBezTo>
                  <a:cubicBezTo>
                    <a:pt x="20786" y="8464"/>
                    <a:pt x="20786" y="8464"/>
                    <a:pt x="20786" y="8464"/>
                  </a:cubicBezTo>
                  <a:cubicBezTo>
                    <a:pt x="20786" y="8464"/>
                    <a:pt x="20786" y="8464"/>
                    <a:pt x="20786" y="8464"/>
                  </a:cubicBezTo>
                  <a:cubicBezTo>
                    <a:pt x="20749" y="8532"/>
                    <a:pt x="20749" y="8532"/>
                    <a:pt x="20749" y="8532"/>
                  </a:cubicBezTo>
                  <a:cubicBezTo>
                    <a:pt x="20749" y="8532"/>
                    <a:pt x="20749" y="8532"/>
                    <a:pt x="20749" y="8532"/>
                  </a:cubicBezTo>
                  <a:cubicBezTo>
                    <a:pt x="20712" y="8532"/>
                    <a:pt x="20712" y="8532"/>
                    <a:pt x="20712" y="8532"/>
                  </a:cubicBezTo>
                  <a:cubicBezTo>
                    <a:pt x="20749" y="8599"/>
                    <a:pt x="20749" y="8599"/>
                    <a:pt x="20749" y="8599"/>
                  </a:cubicBezTo>
                  <a:cubicBezTo>
                    <a:pt x="20749" y="8599"/>
                    <a:pt x="20749" y="8599"/>
                    <a:pt x="20749" y="8599"/>
                  </a:cubicBezTo>
                  <a:cubicBezTo>
                    <a:pt x="20712" y="8667"/>
                    <a:pt x="20712" y="8667"/>
                    <a:pt x="20712" y="8667"/>
                  </a:cubicBezTo>
                  <a:cubicBezTo>
                    <a:pt x="20712" y="8735"/>
                    <a:pt x="20712" y="8735"/>
                    <a:pt x="20712" y="8735"/>
                  </a:cubicBezTo>
                  <a:cubicBezTo>
                    <a:pt x="20712" y="8735"/>
                    <a:pt x="20712" y="8735"/>
                    <a:pt x="20712" y="8735"/>
                  </a:cubicBezTo>
                  <a:cubicBezTo>
                    <a:pt x="20675" y="8735"/>
                    <a:pt x="20675" y="8735"/>
                    <a:pt x="20675" y="8735"/>
                  </a:cubicBezTo>
                  <a:cubicBezTo>
                    <a:pt x="20675" y="8735"/>
                    <a:pt x="20675" y="8735"/>
                    <a:pt x="20675" y="8735"/>
                  </a:cubicBezTo>
                  <a:cubicBezTo>
                    <a:pt x="20638" y="8735"/>
                    <a:pt x="20638" y="8735"/>
                    <a:pt x="20638" y="8735"/>
                  </a:cubicBezTo>
                  <a:cubicBezTo>
                    <a:pt x="20675" y="8803"/>
                    <a:pt x="20675" y="8803"/>
                    <a:pt x="20675" y="8803"/>
                  </a:cubicBezTo>
                  <a:cubicBezTo>
                    <a:pt x="20712" y="8803"/>
                    <a:pt x="20712" y="8803"/>
                    <a:pt x="20712" y="8803"/>
                  </a:cubicBezTo>
                  <a:cubicBezTo>
                    <a:pt x="20712" y="8870"/>
                    <a:pt x="20712" y="8870"/>
                    <a:pt x="20712" y="8870"/>
                  </a:cubicBezTo>
                  <a:cubicBezTo>
                    <a:pt x="20638" y="8870"/>
                    <a:pt x="20638" y="8870"/>
                    <a:pt x="20638" y="8870"/>
                  </a:cubicBezTo>
                  <a:cubicBezTo>
                    <a:pt x="20638" y="8938"/>
                    <a:pt x="20638" y="8938"/>
                    <a:pt x="20638" y="8938"/>
                  </a:cubicBezTo>
                  <a:cubicBezTo>
                    <a:pt x="20675" y="8938"/>
                    <a:pt x="20675" y="8938"/>
                    <a:pt x="20675" y="8938"/>
                  </a:cubicBezTo>
                  <a:cubicBezTo>
                    <a:pt x="20712" y="9006"/>
                    <a:pt x="20712" y="9006"/>
                    <a:pt x="20712" y="9006"/>
                  </a:cubicBezTo>
                  <a:cubicBezTo>
                    <a:pt x="20675" y="9073"/>
                    <a:pt x="20675" y="9073"/>
                    <a:pt x="20675" y="9073"/>
                  </a:cubicBezTo>
                  <a:cubicBezTo>
                    <a:pt x="20712" y="9073"/>
                    <a:pt x="20712" y="9073"/>
                    <a:pt x="20712" y="9073"/>
                  </a:cubicBezTo>
                  <a:cubicBezTo>
                    <a:pt x="20675" y="9209"/>
                    <a:pt x="20675" y="9209"/>
                    <a:pt x="20675" y="9209"/>
                  </a:cubicBezTo>
                  <a:cubicBezTo>
                    <a:pt x="20675" y="9209"/>
                    <a:pt x="20675" y="9209"/>
                    <a:pt x="20675" y="9209"/>
                  </a:cubicBezTo>
                  <a:cubicBezTo>
                    <a:pt x="20638" y="9344"/>
                    <a:pt x="20638" y="9344"/>
                    <a:pt x="20638" y="9344"/>
                  </a:cubicBezTo>
                  <a:cubicBezTo>
                    <a:pt x="20638" y="9412"/>
                    <a:pt x="20638" y="9412"/>
                    <a:pt x="20638" y="9412"/>
                  </a:cubicBezTo>
                  <a:cubicBezTo>
                    <a:pt x="20601" y="9480"/>
                    <a:pt x="20601" y="9480"/>
                    <a:pt x="20601" y="9480"/>
                  </a:cubicBezTo>
                  <a:cubicBezTo>
                    <a:pt x="20601" y="9547"/>
                    <a:pt x="20601" y="9547"/>
                    <a:pt x="20601" y="9547"/>
                  </a:cubicBezTo>
                  <a:cubicBezTo>
                    <a:pt x="20638" y="9547"/>
                    <a:pt x="20638" y="9547"/>
                    <a:pt x="20638" y="9547"/>
                  </a:cubicBezTo>
                  <a:cubicBezTo>
                    <a:pt x="20638" y="9615"/>
                    <a:pt x="20638" y="9615"/>
                    <a:pt x="20638" y="9615"/>
                  </a:cubicBezTo>
                  <a:cubicBezTo>
                    <a:pt x="20638" y="9615"/>
                    <a:pt x="20638" y="9615"/>
                    <a:pt x="20638" y="9615"/>
                  </a:cubicBezTo>
                  <a:cubicBezTo>
                    <a:pt x="20675" y="9750"/>
                    <a:pt x="20675" y="9750"/>
                    <a:pt x="20675" y="9750"/>
                  </a:cubicBezTo>
                  <a:cubicBezTo>
                    <a:pt x="20675" y="9750"/>
                    <a:pt x="20675" y="9750"/>
                    <a:pt x="20675" y="9750"/>
                  </a:cubicBezTo>
                  <a:cubicBezTo>
                    <a:pt x="20638" y="9750"/>
                    <a:pt x="20638" y="9750"/>
                    <a:pt x="20638" y="9750"/>
                  </a:cubicBezTo>
                  <a:cubicBezTo>
                    <a:pt x="20601" y="9750"/>
                    <a:pt x="20601" y="9750"/>
                    <a:pt x="20601" y="9750"/>
                  </a:cubicBezTo>
                  <a:cubicBezTo>
                    <a:pt x="20601" y="9683"/>
                    <a:pt x="20601" y="9683"/>
                    <a:pt x="20601" y="9683"/>
                  </a:cubicBezTo>
                  <a:cubicBezTo>
                    <a:pt x="20564" y="9750"/>
                    <a:pt x="20564" y="9750"/>
                    <a:pt x="20564" y="9750"/>
                  </a:cubicBezTo>
                  <a:cubicBezTo>
                    <a:pt x="20527" y="9683"/>
                    <a:pt x="20527" y="9683"/>
                    <a:pt x="20527" y="9683"/>
                  </a:cubicBezTo>
                  <a:cubicBezTo>
                    <a:pt x="20527" y="9615"/>
                    <a:pt x="20527" y="9615"/>
                    <a:pt x="20527" y="9615"/>
                  </a:cubicBezTo>
                  <a:cubicBezTo>
                    <a:pt x="20527" y="9615"/>
                    <a:pt x="20527" y="9615"/>
                    <a:pt x="20527" y="9615"/>
                  </a:cubicBezTo>
                  <a:cubicBezTo>
                    <a:pt x="20490" y="9615"/>
                    <a:pt x="20490" y="9615"/>
                    <a:pt x="20490" y="9615"/>
                  </a:cubicBezTo>
                  <a:cubicBezTo>
                    <a:pt x="20453" y="9615"/>
                    <a:pt x="20453" y="9615"/>
                    <a:pt x="20453" y="9615"/>
                  </a:cubicBezTo>
                  <a:cubicBezTo>
                    <a:pt x="20453" y="9547"/>
                    <a:pt x="20453" y="9547"/>
                    <a:pt x="20453" y="9547"/>
                  </a:cubicBezTo>
                  <a:cubicBezTo>
                    <a:pt x="20379" y="9480"/>
                    <a:pt x="20379" y="9480"/>
                    <a:pt x="20379" y="9480"/>
                  </a:cubicBezTo>
                  <a:cubicBezTo>
                    <a:pt x="20342" y="9480"/>
                    <a:pt x="20342" y="9480"/>
                    <a:pt x="20342" y="9480"/>
                  </a:cubicBezTo>
                  <a:cubicBezTo>
                    <a:pt x="20268" y="9547"/>
                    <a:pt x="20268" y="9547"/>
                    <a:pt x="20268" y="9547"/>
                  </a:cubicBezTo>
                  <a:cubicBezTo>
                    <a:pt x="20268" y="9480"/>
                    <a:pt x="20268" y="9480"/>
                    <a:pt x="20268" y="9480"/>
                  </a:cubicBezTo>
                  <a:cubicBezTo>
                    <a:pt x="20232" y="9547"/>
                    <a:pt x="20232" y="9547"/>
                    <a:pt x="20232" y="9547"/>
                  </a:cubicBezTo>
                  <a:cubicBezTo>
                    <a:pt x="20195" y="9615"/>
                    <a:pt x="20195" y="9615"/>
                    <a:pt x="20195" y="9615"/>
                  </a:cubicBezTo>
                  <a:cubicBezTo>
                    <a:pt x="20158" y="9615"/>
                    <a:pt x="20158" y="9615"/>
                    <a:pt x="20158" y="9615"/>
                  </a:cubicBezTo>
                  <a:cubicBezTo>
                    <a:pt x="20121" y="9683"/>
                    <a:pt x="20121" y="9683"/>
                    <a:pt x="20121" y="9683"/>
                  </a:cubicBezTo>
                  <a:cubicBezTo>
                    <a:pt x="20121" y="9750"/>
                    <a:pt x="20121" y="9750"/>
                    <a:pt x="20121" y="9750"/>
                  </a:cubicBezTo>
                  <a:cubicBezTo>
                    <a:pt x="20084" y="9683"/>
                    <a:pt x="20084" y="9683"/>
                    <a:pt x="20084" y="9683"/>
                  </a:cubicBezTo>
                  <a:cubicBezTo>
                    <a:pt x="20121" y="9818"/>
                    <a:pt x="20121" y="9818"/>
                    <a:pt x="20121" y="9818"/>
                  </a:cubicBezTo>
                  <a:cubicBezTo>
                    <a:pt x="20084" y="9818"/>
                    <a:pt x="20084" y="9818"/>
                    <a:pt x="20084" y="9818"/>
                  </a:cubicBezTo>
                  <a:cubicBezTo>
                    <a:pt x="20084" y="9886"/>
                    <a:pt x="20084" y="9886"/>
                    <a:pt x="20084" y="9886"/>
                  </a:cubicBezTo>
                  <a:cubicBezTo>
                    <a:pt x="20084" y="9954"/>
                    <a:pt x="20084" y="9954"/>
                    <a:pt x="20084" y="9954"/>
                  </a:cubicBezTo>
                  <a:cubicBezTo>
                    <a:pt x="20084" y="10089"/>
                    <a:pt x="20084" y="10089"/>
                    <a:pt x="20084" y="10089"/>
                  </a:cubicBezTo>
                  <a:cubicBezTo>
                    <a:pt x="20047" y="10089"/>
                    <a:pt x="20047" y="10089"/>
                    <a:pt x="20047" y="10089"/>
                  </a:cubicBezTo>
                  <a:cubicBezTo>
                    <a:pt x="20047" y="10089"/>
                    <a:pt x="20047" y="10089"/>
                    <a:pt x="20047" y="10089"/>
                  </a:cubicBezTo>
                  <a:cubicBezTo>
                    <a:pt x="20010" y="9886"/>
                    <a:pt x="20010" y="9886"/>
                    <a:pt x="20010" y="9886"/>
                  </a:cubicBezTo>
                  <a:cubicBezTo>
                    <a:pt x="20010" y="9818"/>
                    <a:pt x="20010" y="9818"/>
                    <a:pt x="20010" y="9818"/>
                  </a:cubicBezTo>
                  <a:cubicBezTo>
                    <a:pt x="19973" y="9818"/>
                    <a:pt x="19973" y="9818"/>
                    <a:pt x="19973" y="9818"/>
                  </a:cubicBezTo>
                  <a:cubicBezTo>
                    <a:pt x="19936" y="9750"/>
                    <a:pt x="19936" y="9750"/>
                    <a:pt x="19936" y="9750"/>
                  </a:cubicBezTo>
                  <a:cubicBezTo>
                    <a:pt x="19936" y="9818"/>
                    <a:pt x="19936" y="9818"/>
                    <a:pt x="19936" y="9818"/>
                  </a:cubicBezTo>
                  <a:cubicBezTo>
                    <a:pt x="19899" y="9954"/>
                    <a:pt x="19899" y="9954"/>
                    <a:pt x="19899" y="9954"/>
                  </a:cubicBezTo>
                  <a:cubicBezTo>
                    <a:pt x="19862" y="9954"/>
                    <a:pt x="19862" y="9954"/>
                    <a:pt x="19862" y="9954"/>
                  </a:cubicBezTo>
                  <a:cubicBezTo>
                    <a:pt x="19862" y="10021"/>
                    <a:pt x="19862" y="10021"/>
                    <a:pt x="19862" y="10021"/>
                  </a:cubicBezTo>
                  <a:cubicBezTo>
                    <a:pt x="19899" y="10021"/>
                    <a:pt x="19899" y="10021"/>
                    <a:pt x="19899" y="10021"/>
                  </a:cubicBezTo>
                  <a:cubicBezTo>
                    <a:pt x="19862" y="10157"/>
                    <a:pt x="19862" y="10157"/>
                    <a:pt x="19862" y="10157"/>
                  </a:cubicBezTo>
                  <a:cubicBezTo>
                    <a:pt x="19825" y="10089"/>
                    <a:pt x="19825" y="10089"/>
                    <a:pt x="19825" y="10089"/>
                  </a:cubicBezTo>
                  <a:cubicBezTo>
                    <a:pt x="19825" y="10089"/>
                    <a:pt x="19825" y="10089"/>
                    <a:pt x="19825" y="10089"/>
                  </a:cubicBezTo>
                  <a:cubicBezTo>
                    <a:pt x="19825" y="10021"/>
                    <a:pt x="19825" y="10021"/>
                    <a:pt x="19825" y="10021"/>
                  </a:cubicBezTo>
                  <a:cubicBezTo>
                    <a:pt x="19788" y="10021"/>
                    <a:pt x="19788" y="10021"/>
                    <a:pt x="19788" y="10021"/>
                  </a:cubicBezTo>
                  <a:cubicBezTo>
                    <a:pt x="19788" y="10157"/>
                    <a:pt x="19788" y="10157"/>
                    <a:pt x="19788" y="10157"/>
                  </a:cubicBezTo>
                  <a:cubicBezTo>
                    <a:pt x="19751" y="10157"/>
                    <a:pt x="19751" y="10157"/>
                    <a:pt x="19751" y="10157"/>
                  </a:cubicBezTo>
                  <a:cubicBezTo>
                    <a:pt x="19714" y="10089"/>
                    <a:pt x="19714" y="10089"/>
                    <a:pt x="19714" y="10089"/>
                  </a:cubicBezTo>
                  <a:cubicBezTo>
                    <a:pt x="19677" y="10089"/>
                    <a:pt x="19677" y="10089"/>
                    <a:pt x="19677" y="10089"/>
                  </a:cubicBezTo>
                  <a:cubicBezTo>
                    <a:pt x="19677" y="10157"/>
                    <a:pt x="19677" y="10157"/>
                    <a:pt x="19677" y="10157"/>
                  </a:cubicBezTo>
                  <a:cubicBezTo>
                    <a:pt x="19714" y="10224"/>
                    <a:pt x="19714" y="10224"/>
                    <a:pt x="19714" y="10224"/>
                  </a:cubicBezTo>
                  <a:cubicBezTo>
                    <a:pt x="19714" y="10224"/>
                    <a:pt x="19714" y="10224"/>
                    <a:pt x="19714" y="10224"/>
                  </a:cubicBezTo>
                  <a:cubicBezTo>
                    <a:pt x="19677" y="10292"/>
                    <a:pt x="19677" y="10292"/>
                    <a:pt x="19677" y="10292"/>
                  </a:cubicBezTo>
                  <a:cubicBezTo>
                    <a:pt x="19677" y="10292"/>
                    <a:pt x="19677" y="10292"/>
                    <a:pt x="19677" y="10292"/>
                  </a:cubicBezTo>
                  <a:cubicBezTo>
                    <a:pt x="19714" y="10360"/>
                    <a:pt x="19714" y="10360"/>
                    <a:pt x="19714" y="10360"/>
                  </a:cubicBezTo>
                  <a:cubicBezTo>
                    <a:pt x="19714" y="10428"/>
                    <a:pt x="19714" y="10428"/>
                    <a:pt x="19714" y="10428"/>
                  </a:cubicBezTo>
                  <a:cubicBezTo>
                    <a:pt x="19714" y="10428"/>
                    <a:pt x="19714" y="10428"/>
                    <a:pt x="19714" y="10428"/>
                  </a:cubicBezTo>
                  <a:cubicBezTo>
                    <a:pt x="19714" y="10495"/>
                    <a:pt x="19714" y="10495"/>
                    <a:pt x="19714" y="10495"/>
                  </a:cubicBezTo>
                  <a:cubicBezTo>
                    <a:pt x="19751" y="10495"/>
                    <a:pt x="19751" y="10495"/>
                    <a:pt x="19751" y="10495"/>
                  </a:cubicBezTo>
                  <a:cubicBezTo>
                    <a:pt x="19788" y="10563"/>
                    <a:pt x="19788" y="10563"/>
                    <a:pt x="19788" y="10563"/>
                  </a:cubicBezTo>
                  <a:cubicBezTo>
                    <a:pt x="19788" y="10563"/>
                    <a:pt x="19788" y="10563"/>
                    <a:pt x="19788" y="10563"/>
                  </a:cubicBezTo>
                  <a:cubicBezTo>
                    <a:pt x="19751" y="10563"/>
                    <a:pt x="19751" y="10563"/>
                    <a:pt x="19751" y="10563"/>
                  </a:cubicBezTo>
                  <a:cubicBezTo>
                    <a:pt x="19751" y="10631"/>
                    <a:pt x="19751" y="10631"/>
                    <a:pt x="19751" y="10631"/>
                  </a:cubicBezTo>
                  <a:cubicBezTo>
                    <a:pt x="19788" y="10631"/>
                    <a:pt x="19788" y="10631"/>
                    <a:pt x="19788" y="10631"/>
                  </a:cubicBezTo>
                  <a:cubicBezTo>
                    <a:pt x="19788" y="10698"/>
                    <a:pt x="19788" y="10698"/>
                    <a:pt x="19788" y="10698"/>
                  </a:cubicBezTo>
                  <a:cubicBezTo>
                    <a:pt x="19788" y="10698"/>
                    <a:pt x="19788" y="10698"/>
                    <a:pt x="19788" y="10698"/>
                  </a:cubicBezTo>
                  <a:cubicBezTo>
                    <a:pt x="19788" y="10698"/>
                    <a:pt x="19788" y="10698"/>
                    <a:pt x="19788" y="10698"/>
                  </a:cubicBezTo>
                  <a:cubicBezTo>
                    <a:pt x="19751" y="10698"/>
                    <a:pt x="19751" y="10698"/>
                    <a:pt x="19751" y="10698"/>
                  </a:cubicBezTo>
                  <a:cubicBezTo>
                    <a:pt x="19751" y="10698"/>
                    <a:pt x="19751" y="10698"/>
                    <a:pt x="19751" y="10698"/>
                  </a:cubicBezTo>
                  <a:cubicBezTo>
                    <a:pt x="19788" y="10766"/>
                    <a:pt x="19788" y="10766"/>
                    <a:pt x="19788" y="10766"/>
                  </a:cubicBezTo>
                  <a:cubicBezTo>
                    <a:pt x="19788" y="10766"/>
                    <a:pt x="19788" y="10766"/>
                    <a:pt x="19788" y="10766"/>
                  </a:cubicBezTo>
                  <a:cubicBezTo>
                    <a:pt x="19788" y="10834"/>
                    <a:pt x="19788" y="10834"/>
                    <a:pt x="19788" y="10834"/>
                  </a:cubicBezTo>
                  <a:cubicBezTo>
                    <a:pt x="19788" y="10902"/>
                    <a:pt x="19788" y="10902"/>
                    <a:pt x="19788" y="10902"/>
                  </a:cubicBezTo>
                  <a:cubicBezTo>
                    <a:pt x="19788" y="10902"/>
                    <a:pt x="19788" y="10902"/>
                    <a:pt x="19788" y="10902"/>
                  </a:cubicBezTo>
                  <a:cubicBezTo>
                    <a:pt x="19751" y="10969"/>
                    <a:pt x="19751" y="10969"/>
                    <a:pt x="19751" y="10969"/>
                  </a:cubicBezTo>
                  <a:cubicBezTo>
                    <a:pt x="19788" y="11037"/>
                    <a:pt x="19788" y="11037"/>
                    <a:pt x="19788" y="11037"/>
                  </a:cubicBezTo>
                  <a:cubicBezTo>
                    <a:pt x="19788" y="11105"/>
                    <a:pt x="19788" y="11105"/>
                    <a:pt x="19788" y="11105"/>
                  </a:cubicBezTo>
                  <a:cubicBezTo>
                    <a:pt x="19788" y="11105"/>
                    <a:pt x="19788" y="11105"/>
                    <a:pt x="19788" y="11105"/>
                  </a:cubicBezTo>
                  <a:cubicBezTo>
                    <a:pt x="19788" y="11172"/>
                    <a:pt x="19788" y="11172"/>
                    <a:pt x="19788" y="11172"/>
                  </a:cubicBezTo>
                  <a:cubicBezTo>
                    <a:pt x="19788" y="11240"/>
                    <a:pt x="19788" y="11240"/>
                    <a:pt x="19788" y="11240"/>
                  </a:cubicBezTo>
                  <a:cubicBezTo>
                    <a:pt x="19825" y="11308"/>
                    <a:pt x="19825" y="11308"/>
                    <a:pt x="19825" y="11308"/>
                  </a:cubicBezTo>
                  <a:cubicBezTo>
                    <a:pt x="19788" y="11376"/>
                    <a:pt x="19788" y="11376"/>
                    <a:pt x="19788" y="11376"/>
                  </a:cubicBezTo>
                  <a:cubicBezTo>
                    <a:pt x="19825" y="11376"/>
                    <a:pt x="19825" y="11376"/>
                    <a:pt x="19825" y="11376"/>
                  </a:cubicBezTo>
                  <a:cubicBezTo>
                    <a:pt x="19862" y="11443"/>
                    <a:pt x="19862" y="11443"/>
                    <a:pt x="19862" y="11443"/>
                  </a:cubicBezTo>
                  <a:cubicBezTo>
                    <a:pt x="19899" y="11511"/>
                    <a:pt x="19899" y="11511"/>
                    <a:pt x="19899" y="11511"/>
                  </a:cubicBezTo>
                  <a:cubicBezTo>
                    <a:pt x="19936" y="11579"/>
                    <a:pt x="19936" y="11579"/>
                    <a:pt x="19936" y="11579"/>
                  </a:cubicBezTo>
                  <a:cubicBezTo>
                    <a:pt x="19973" y="11511"/>
                    <a:pt x="19973" y="11511"/>
                    <a:pt x="19973" y="11511"/>
                  </a:cubicBezTo>
                  <a:cubicBezTo>
                    <a:pt x="19973" y="11511"/>
                    <a:pt x="19973" y="11511"/>
                    <a:pt x="19973" y="11511"/>
                  </a:cubicBezTo>
                  <a:cubicBezTo>
                    <a:pt x="19936" y="11443"/>
                    <a:pt x="19936" y="11443"/>
                    <a:pt x="19936" y="11443"/>
                  </a:cubicBezTo>
                  <a:cubicBezTo>
                    <a:pt x="19899" y="11376"/>
                    <a:pt x="19899" y="11376"/>
                    <a:pt x="19899" y="11376"/>
                  </a:cubicBezTo>
                  <a:cubicBezTo>
                    <a:pt x="19936" y="11376"/>
                    <a:pt x="19936" y="11376"/>
                    <a:pt x="19936" y="11376"/>
                  </a:cubicBezTo>
                  <a:cubicBezTo>
                    <a:pt x="19973" y="11376"/>
                    <a:pt x="19973" y="11376"/>
                    <a:pt x="19973" y="11376"/>
                  </a:cubicBezTo>
                  <a:cubicBezTo>
                    <a:pt x="20047" y="11443"/>
                    <a:pt x="20047" y="11443"/>
                    <a:pt x="20047" y="11443"/>
                  </a:cubicBezTo>
                  <a:cubicBezTo>
                    <a:pt x="20047" y="11376"/>
                    <a:pt x="20047" y="11376"/>
                    <a:pt x="20047" y="11376"/>
                  </a:cubicBezTo>
                  <a:cubicBezTo>
                    <a:pt x="20084" y="11443"/>
                    <a:pt x="20084" y="11443"/>
                    <a:pt x="20084" y="11443"/>
                  </a:cubicBezTo>
                  <a:cubicBezTo>
                    <a:pt x="20084" y="11443"/>
                    <a:pt x="20084" y="11443"/>
                    <a:pt x="20084" y="11443"/>
                  </a:cubicBezTo>
                  <a:cubicBezTo>
                    <a:pt x="20084" y="11511"/>
                    <a:pt x="20084" y="11511"/>
                    <a:pt x="20084" y="11511"/>
                  </a:cubicBezTo>
                  <a:cubicBezTo>
                    <a:pt x="20084" y="11579"/>
                    <a:pt x="20084" y="11579"/>
                    <a:pt x="20084" y="11579"/>
                  </a:cubicBezTo>
                  <a:cubicBezTo>
                    <a:pt x="20084" y="11579"/>
                    <a:pt x="20084" y="11579"/>
                    <a:pt x="20084" y="11579"/>
                  </a:cubicBezTo>
                  <a:cubicBezTo>
                    <a:pt x="20084" y="11646"/>
                    <a:pt x="20084" y="11646"/>
                    <a:pt x="20084" y="11646"/>
                  </a:cubicBezTo>
                  <a:cubicBezTo>
                    <a:pt x="20084" y="11646"/>
                    <a:pt x="20084" y="11646"/>
                    <a:pt x="20084" y="11646"/>
                  </a:cubicBezTo>
                  <a:cubicBezTo>
                    <a:pt x="20047" y="11714"/>
                    <a:pt x="20047" y="11714"/>
                    <a:pt x="20047" y="11714"/>
                  </a:cubicBezTo>
                  <a:cubicBezTo>
                    <a:pt x="20084" y="11782"/>
                    <a:pt x="20084" y="11782"/>
                    <a:pt x="20084" y="11782"/>
                  </a:cubicBezTo>
                  <a:cubicBezTo>
                    <a:pt x="20084" y="11850"/>
                    <a:pt x="20084" y="11850"/>
                    <a:pt x="20084" y="11850"/>
                  </a:cubicBezTo>
                  <a:cubicBezTo>
                    <a:pt x="20084" y="11985"/>
                    <a:pt x="20084" y="11985"/>
                    <a:pt x="20084" y="11985"/>
                  </a:cubicBezTo>
                  <a:cubicBezTo>
                    <a:pt x="20121" y="11985"/>
                    <a:pt x="20121" y="11985"/>
                    <a:pt x="20121" y="11985"/>
                  </a:cubicBezTo>
                  <a:cubicBezTo>
                    <a:pt x="20158" y="11985"/>
                    <a:pt x="20158" y="11985"/>
                    <a:pt x="20158" y="11985"/>
                  </a:cubicBezTo>
                  <a:cubicBezTo>
                    <a:pt x="20158" y="11985"/>
                    <a:pt x="20158" y="11985"/>
                    <a:pt x="20158" y="11985"/>
                  </a:cubicBezTo>
                  <a:cubicBezTo>
                    <a:pt x="20195" y="11917"/>
                    <a:pt x="20195" y="11917"/>
                    <a:pt x="20195" y="11917"/>
                  </a:cubicBezTo>
                  <a:cubicBezTo>
                    <a:pt x="20195" y="11917"/>
                    <a:pt x="20195" y="11917"/>
                    <a:pt x="20195" y="11917"/>
                  </a:cubicBezTo>
                  <a:cubicBezTo>
                    <a:pt x="20195" y="11917"/>
                    <a:pt x="20195" y="11917"/>
                    <a:pt x="20195" y="11917"/>
                  </a:cubicBezTo>
                  <a:cubicBezTo>
                    <a:pt x="20232" y="11917"/>
                    <a:pt x="20232" y="11917"/>
                    <a:pt x="20232" y="11917"/>
                  </a:cubicBezTo>
                  <a:cubicBezTo>
                    <a:pt x="20232" y="12053"/>
                    <a:pt x="20232" y="12053"/>
                    <a:pt x="20232" y="12053"/>
                  </a:cubicBezTo>
                  <a:cubicBezTo>
                    <a:pt x="20305" y="12188"/>
                    <a:pt x="20305" y="12188"/>
                    <a:pt x="20305" y="12188"/>
                  </a:cubicBezTo>
                  <a:cubicBezTo>
                    <a:pt x="20342" y="12256"/>
                    <a:pt x="20342" y="12256"/>
                    <a:pt x="20342" y="12256"/>
                  </a:cubicBezTo>
                  <a:cubicBezTo>
                    <a:pt x="20305" y="12324"/>
                    <a:pt x="20305" y="12324"/>
                    <a:pt x="20305" y="12324"/>
                  </a:cubicBezTo>
                  <a:cubicBezTo>
                    <a:pt x="20305" y="12391"/>
                    <a:pt x="20305" y="12391"/>
                    <a:pt x="20305" y="12391"/>
                  </a:cubicBezTo>
                  <a:cubicBezTo>
                    <a:pt x="20305" y="12391"/>
                    <a:pt x="20305" y="12391"/>
                    <a:pt x="20305" y="12391"/>
                  </a:cubicBezTo>
                  <a:cubicBezTo>
                    <a:pt x="20232" y="12324"/>
                    <a:pt x="20232" y="12324"/>
                    <a:pt x="20232" y="12324"/>
                  </a:cubicBezTo>
                  <a:cubicBezTo>
                    <a:pt x="20195" y="12324"/>
                    <a:pt x="20195" y="12324"/>
                    <a:pt x="20195" y="12324"/>
                  </a:cubicBezTo>
                  <a:cubicBezTo>
                    <a:pt x="20195" y="12256"/>
                    <a:pt x="20195" y="12256"/>
                    <a:pt x="20195" y="12256"/>
                  </a:cubicBezTo>
                  <a:cubicBezTo>
                    <a:pt x="20195" y="12188"/>
                    <a:pt x="20195" y="12188"/>
                    <a:pt x="20195" y="12188"/>
                  </a:cubicBezTo>
                  <a:cubicBezTo>
                    <a:pt x="20195" y="12120"/>
                    <a:pt x="20195" y="12120"/>
                    <a:pt x="20195" y="12120"/>
                  </a:cubicBezTo>
                  <a:cubicBezTo>
                    <a:pt x="20195" y="12053"/>
                    <a:pt x="20195" y="12053"/>
                    <a:pt x="20195" y="12053"/>
                  </a:cubicBezTo>
                  <a:cubicBezTo>
                    <a:pt x="20195" y="12053"/>
                    <a:pt x="20195" y="12053"/>
                    <a:pt x="20195" y="12053"/>
                  </a:cubicBezTo>
                  <a:cubicBezTo>
                    <a:pt x="20195" y="12120"/>
                    <a:pt x="20195" y="12120"/>
                    <a:pt x="20195" y="12120"/>
                  </a:cubicBezTo>
                  <a:cubicBezTo>
                    <a:pt x="20195" y="12120"/>
                    <a:pt x="20195" y="12120"/>
                    <a:pt x="20195" y="12120"/>
                  </a:cubicBezTo>
                  <a:cubicBezTo>
                    <a:pt x="20158" y="12120"/>
                    <a:pt x="20158" y="12120"/>
                    <a:pt x="20158" y="12120"/>
                  </a:cubicBezTo>
                  <a:cubicBezTo>
                    <a:pt x="20121" y="12256"/>
                    <a:pt x="20121" y="12256"/>
                    <a:pt x="20121" y="12256"/>
                  </a:cubicBezTo>
                  <a:cubicBezTo>
                    <a:pt x="20121" y="12256"/>
                    <a:pt x="20121" y="12256"/>
                    <a:pt x="20121" y="12256"/>
                  </a:cubicBezTo>
                  <a:cubicBezTo>
                    <a:pt x="20195" y="12256"/>
                    <a:pt x="20195" y="12256"/>
                    <a:pt x="20195" y="12256"/>
                  </a:cubicBezTo>
                  <a:cubicBezTo>
                    <a:pt x="20195" y="12324"/>
                    <a:pt x="20195" y="12324"/>
                    <a:pt x="20195" y="12324"/>
                  </a:cubicBezTo>
                  <a:cubicBezTo>
                    <a:pt x="20158" y="12391"/>
                    <a:pt x="20158" y="12391"/>
                    <a:pt x="20158" y="12391"/>
                  </a:cubicBezTo>
                  <a:cubicBezTo>
                    <a:pt x="20158" y="12459"/>
                    <a:pt x="20158" y="12459"/>
                    <a:pt x="20158" y="12459"/>
                  </a:cubicBezTo>
                  <a:cubicBezTo>
                    <a:pt x="20158" y="12459"/>
                    <a:pt x="20158" y="12459"/>
                    <a:pt x="20158" y="12459"/>
                  </a:cubicBezTo>
                  <a:cubicBezTo>
                    <a:pt x="20158" y="12662"/>
                    <a:pt x="20158" y="12662"/>
                    <a:pt x="20158" y="12662"/>
                  </a:cubicBezTo>
                  <a:cubicBezTo>
                    <a:pt x="20195" y="12730"/>
                    <a:pt x="20195" y="12730"/>
                    <a:pt x="20195" y="12730"/>
                  </a:cubicBezTo>
                  <a:cubicBezTo>
                    <a:pt x="20195" y="12730"/>
                    <a:pt x="20195" y="12730"/>
                    <a:pt x="20195" y="12730"/>
                  </a:cubicBezTo>
                  <a:cubicBezTo>
                    <a:pt x="20268" y="12933"/>
                    <a:pt x="20268" y="12933"/>
                    <a:pt x="20268" y="12933"/>
                  </a:cubicBezTo>
                  <a:cubicBezTo>
                    <a:pt x="20305" y="12933"/>
                    <a:pt x="20305" y="12933"/>
                    <a:pt x="20305" y="12933"/>
                  </a:cubicBezTo>
                  <a:cubicBezTo>
                    <a:pt x="20342" y="13068"/>
                    <a:pt x="20342" y="13068"/>
                    <a:pt x="20342" y="13068"/>
                  </a:cubicBezTo>
                  <a:cubicBezTo>
                    <a:pt x="20379" y="13136"/>
                    <a:pt x="20379" y="13136"/>
                    <a:pt x="20379" y="13136"/>
                  </a:cubicBezTo>
                  <a:cubicBezTo>
                    <a:pt x="20379" y="13136"/>
                    <a:pt x="20379" y="13136"/>
                    <a:pt x="20379" y="13136"/>
                  </a:cubicBezTo>
                  <a:cubicBezTo>
                    <a:pt x="20379" y="13204"/>
                    <a:pt x="20379" y="13204"/>
                    <a:pt x="20379" y="13204"/>
                  </a:cubicBezTo>
                  <a:cubicBezTo>
                    <a:pt x="20268" y="13271"/>
                    <a:pt x="20268" y="13271"/>
                    <a:pt x="20268" y="13271"/>
                  </a:cubicBezTo>
                  <a:cubicBezTo>
                    <a:pt x="20268" y="13271"/>
                    <a:pt x="20268" y="13271"/>
                    <a:pt x="20268" y="13271"/>
                  </a:cubicBezTo>
                  <a:cubicBezTo>
                    <a:pt x="20195" y="13339"/>
                    <a:pt x="20195" y="13339"/>
                    <a:pt x="20195" y="13339"/>
                  </a:cubicBezTo>
                  <a:cubicBezTo>
                    <a:pt x="20195" y="13339"/>
                    <a:pt x="20195" y="13339"/>
                    <a:pt x="20195" y="13339"/>
                  </a:cubicBezTo>
                  <a:cubicBezTo>
                    <a:pt x="20195" y="13339"/>
                    <a:pt x="20195" y="13339"/>
                    <a:pt x="20195" y="13339"/>
                  </a:cubicBezTo>
                  <a:cubicBezTo>
                    <a:pt x="20158" y="13475"/>
                    <a:pt x="20158" y="13475"/>
                    <a:pt x="20158" y="13475"/>
                  </a:cubicBezTo>
                  <a:cubicBezTo>
                    <a:pt x="20158" y="13542"/>
                    <a:pt x="20158" y="13542"/>
                    <a:pt x="20158" y="13542"/>
                  </a:cubicBezTo>
                  <a:cubicBezTo>
                    <a:pt x="20158" y="13542"/>
                    <a:pt x="20158" y="13542"/>
                    <a:pt x="20158" y="13542"/>
                  </a:cubicBezTo>
                  <a:cubicBezTo>
                    <a:pt x="20158" y="13610"/>
                    <a:pt x="20158" y="13610"/>
                    <a:pt x="20158" y="13610"/>
                  </a:cubicBezTo>
                  <a:cubicBezTo>
                    <a:pt x="20158" y="13745"/>
                    <a:pt x="20158" y="13745"/>
                    <a:pt x="20158" y="13745"/>
                  </a:cubicBezTo>
                  <a:cubicBezTo>
                    <a:pt x="20195" y="13881"/>
                    <a:pt x="20195" y="13881"/>
                    <a:pt x="20195" y="13881"/>
                  </a:cubicBezTo>
                  <a:cubicBezTo>
                    <a:pt x="20232" y="13949"/>
                    <a:pt x="20232" y="13949"/>
                    <a:pt x="20232" y="13949"/>
                  </a:cubicBezTo>
                  <a:cubicBezTo>
                    <a:pt x="20232" y="14016"/>
                    <a:pt x="20232" y="14016"/>
                    <a:pt x="20232" y="14016"/>
                  </a:cubicBezTo>
                  <a:cubicBezTo>
                    <a:pt x="20268" y="14016"/>
                    <a:pt x="20268" y="14016"/>
                    <a:pt x="20268" y="14016"/>
                  </a:cubicBezTo>
                  <a:cubicBezTo>
                    <a:pt x="20305" y="14084"/>
                    <a:pt x="20305" y="14084"/>
                    <a:pt x="20305" y="14084"/>
                  </a:cubicBezTo>
                  <a:cubicBezTo>
                    <a:pt x="20268" y="14084"/>
                    <a:pt x="20268" y="14084"/>
                    <a:pt x="20268" y="14084"/>
                  </a:cubicBezTo>
                  <a:cubicBezTo>
                    <a:pt x="20232" y="14084"/>
                    <a:pt x="20232" y="14084"/>
                    <a:pt x="20232" y="14084"/>
                  </a:cubicBezTo>
                  <a:cubicBezTo>
                    <a:pt x="20232" y="14084"/>
                    <a:pt x="20232" y="14084"/>
                    <a:pt x="20232" y="14084"/>
                  </a:cubicBezTo>
                  <a:cubicBezTo>
                    <a:pt x="20195" y="14152"/>
                    <a:pt x="20195" y="14152"/>
                    <a:pt x="20195" y="14152"/>
                  </a:cubicBezTo>
                  <a:cubicBezTo>
                    <a:pt x="20158" y="14152"/>
                    <a:pt x="20158" y="14152"/>
                    <a:pt x="20158" y="14152"/>
                  </a:cubicBezTo>
                  <a:cubicBezTo>
                    <a:pt x="20121" y="14219"/>
                    <a:pt x="20121" y="14219"/>
                    <a:pt x="20121" y="14219"/>
                  </a:cubicBezTo>
                  <a:cubicBezTo>
                    <a:pt x="20084" y="14152"/>
                    <a:pt x="20084" y="14152"/>
                    <a:pt x="20084" y="14152"/>
                  </a:cubicBezTo>
                  <a:cubicBezTo>
                    <a:pt x="20047" y="14219"/>
                    <a:pt x="20047" y="14219"/>
                    <a:pt x="20047" y="14219"/>
                  </a:cubicBezTo>
                  <a:cubicBezTo>
                    <a:pt x="20084" y="14219"/>
                    <a:pt x="20084" y="14219"/>
                    <a:pt x="20084" y="14219"/>
                  </a:cubicBezTo>
                  <a:cubicBezTo>
                    <a:pt x="20121" y="14219"/>
                    <a:pt x="20121" y="14219"/>
                    <a:pt x="20121" y="14219"/>
                  </a:cubicBezTo>
                  <a:cubicBezTo>
                    <a:pt x="20121" y="14287"/>
                    <a:pt x="20121" y="14287"/>
                    <a:pt x="20121" y="14287"/>
                  </a:cubicBezTo>
                  <a:cubicBezTo>
                    <a:pt x="20084" y="14355"/>
                    <a:pt x="20084" y="14355"/>
                    <a:pt x="20084" y="14355"/>
                  </a:cubicBezTo>
                  <a:cubicBezTo>
                    <a:pt x="20121" y="14423"/>
                    <a:pt x="20121" y="14423"/>
                    <a:pt x="20121" y="14423"/>
                  </a:cubicBezTo>
                  <a:cubicBezTo>
                    <a:pt x="20121" y="14423"/>
                    <a:pt x="20121" y="14423"/>
                    <a:pt x="20121" y="14423"/>
                  </a:cubicBezTo>
                  <a:cubicBezTo>
                    <a:pt x="20121" y="14423"/>
                    <a:pt x="20121" y="14423"/>
                    <a:pt x="20121" y="14423"/>
                  </a:cubicBezTo>
                  <a:cubicBezTo>
                    <a:pt x="20121" y="14490"/>
                    <a:pt x="20121" y="14490"/>
                    <a:pt x="20121" y="14490"/>
                  </a:cubicBezTo>
                  <a:cubicBezTo>
                    <a:pt x="20121" y="14558"/>
                    <a:pt x="20121" y="14558"/>
                    <a:pt x="20121" y="14558"/>
                  </a:cubicBezTo>
                  <a:cubicBezTo>
                    <a:pt x="20121" y="14558"/>
                    <a:pt x="20121" y="14558"/>
                    <a:pt x="20121" y="14558"/>
                  </a:cubicBezTo>
                  <a:cubicBezTo>
                    <a:pt x="20158" y="14490"/>
                    <a:pt x="20158" y="14490"/>
                    <a:pt x="20158" y="14490"/>
                  </a:cubicBezTo>
                  <a:cubicBezTo>
                    <a:pt x="20195" y="14558"/>
                    <a:pt x="20195" y="14558"/>
                    <a:pt x="20195" y="14558"/>
                  </a:cubicBezTo>
                  <a:cubicBezTo>
                    <a:pt x="20158" y="14626"/>
                    <a:pt x="20158" y="14626"/>
                    <a:pt x="20158" y="14626"/>
                  </a:cubicBezTo>
                  <a:cubicBezTo>
                    <a:pt x="20158" y="14693"/>
                    <a:pt x="20158" y="14693"/>
                    <a:pt x="20158" y="14693"/>
                  </a:cubicBezTo>
                  <a:cubicBezTo>
                    <a:pt x="20158" y="14761"/>
                    <a:pt x="20158" y="14761"/>
                    <a:pt x="20158" y="14761"/>
                  </a:cubicBezTo>
                  <a:cubicBezTo>
                    <a:pt x="20158" y="14829"/>
                    <a:pt x="20158" y="14829"/>
                    <a:pt x="20158" y="14829"/>
                  </a:cubicBezTo>
                  <a:cubicBezTo>
                    <a:pt x="20158" y="14897"/>
                    <a:pt x="20158" y="14897"/>
                    <a:pt x="20158" y="14897"/>
                  </a:cubicBezTo>
                  <a:cubicBezTo>
                    <a:pt x="20158" y="14897"/>
                    <a:pt x="20158" y="14897"/>
                    <a:pt x="20158" y="14897"/>
                  </a:cubicBezTo>
                  <a:cubicBezTo>
                    <a:pt x="20158" y="14964"/>
                    <a:pt x="20158" y="14964"/>
                    <a:pt x="20158" y="14964"/>
                  </a:cubicBezTo>
                  <a:cubicBezTo>
                    <a:pt x="20121" y="15032"/>
                    <a:pt x="20121" y="15032"/>
                    <a:pt x="20121" y="15032"/>
                  </a:cubicBezTo>
                  <a:cubicBezTo>
                    <a:pt x="20121" y="15100"/>
                    <a:pt x="20121" y="15100"/>
                    <a:pt x="20121" y="15100"/>
                  </a:cubicBezTo>
                  <a:cubicBezTo>
                    <a:pt x="20084" y="15100"/>
                    <a:pt x="20084" y="15100"/>
                    <a:pt x="20084" y="15100"/>
                  </a:cubicBezTo>
                  <a:cubicBezTo>
                    <a:pt x="20084" y="15235"/>
                    <a:pt x="20084" y="15235"/>
                    <a:pt x="20084" y="15235"/>
                  </a:cubicBezTo>
                  <a:cubicBezTo>
                    <a:pt x="20047" y="15371"/>
                    <a:pt x="20047" y="15371"/>
                    <a:pt x="20047" y="15371"/>
                  </a:cubicBezTo>
                  <a:cubicBezTo>
                    <a:pt x="20047" y="15303"/>
                    <a:pt x="20047" y="15303"/>
                    <a:pt x="20047" y="15303"/>
                  </a:cubicBezTo>
                  <a:cubicBezTo>
                    <a:pt x="20047" y="15235"/>
                    <a:pt x="20047" y="15235"/>
                    <a:pt x="20047" y="15235"/>
                  </a:cubicBezTo>
                  <a:cubicBezTo>
                    <a:pt x="20047" y="15167"/>
                    <a:pt x="20047" y="15167"/>
                    <a:pt x="20047" y="15167"/>
                  </a:cubicBezTo>
                  <a:cubicBezTo>
                    <a:pt x="20047" y="15167"/>
                    <a:pt x="20047" y="15167"/>
                    <a:pt x="20047" y="15167"/>
                  </a:cubicBezTo>
                  <a:cubicBezTo>
                    <a:pt x="19973" y="15167"/>
                    <a:pt x="19973" y="15167"/>
                    <a:pt x="19973" y="15167"/>
                  </a:cubicBezTo>
                  <a:cubicBezTo>
                    <a:pt x="19936" y="15032"/>
                    <a:pt x="19936" y="15032"/>
                    <a:pt x="19936" y="15032"/>
                  </a:cubicBezTo>
                  <a:cubicBezTo>
                    <a:pt x="19936" y="14964"/>
                    <a:pt x="19936" y="14964"/>
                    <a:pt x="19936" y="14964"/>
                  </a:cubicBezTo>
                  <a:cubicBezTo>
                    <a:pt x="19862" y="14693"/>
                    <a:pt x="19862" y="14693"/>
                    <a:pt x="19862" y="14693"/>
                  </a:cubicBezTo>
                  <a:cubicBezTo>
                    <a:pt x="19825" y="14626"/>
                    <a:pt x="19825" y="14626"/>
                    <a:pt x="19825" y="14626"/>
                  </a:cubicBezTo>
                  <a:cubicBezTo>
                    <a:pt x="19825" y="14626"/>
                    <a:pt x="19825" y="14626"/>
                    <a:pt x="19825" y="14626"/>
                  </a:cubicBezTo>
                  <a:cubicBezTo>
                    <a:pt x="19862" y="14626"/>
                    <a:pt x="19862" y="14626"/>
                    <a:pt x="19862" y="14626"/>
                  </a:cubicBezTo>
                  <a:cubicBezTo>
                    <a:pt x="19899" y="14558"/>
                    <a:pt x="19899" y="14558"/>
                    <a:pt x="19899" y="14558"/>
                  </a:cubicBezTo>
                  <a:cubicBezTo>
                    <a:pt x="19862" y="14558"/>
                    <a:pt x="19862" y="14558"/>
                    <a:pt x="19862" y="14558"/>
                  </a:cubicBezTo>
                  <a:cubicBezTo>
                    <a:pt x="19825" y="14558"/>
                    <a:pt x="19825" y="14558"/>
                    <a:pt x="19825" y="14558"/>
                  </a:cubicBezTo>
                  <a:cubicBezTo>
                    <a:pt x="19751" y="14490"/>
                    <a:pt x="19751" y="14490"/>
                    <a:pt x="19751" y="14490"/>
                  </a:cubicBezTo>
                  <a:cubicBezTo>
                    <a:pt x="19640" y="14152"/>
                    <a:pt x="19640" y="14152"/>
                    <a:pt x="19640" y="14152"/>
                  </a:cubicBezTo>
                  <a:cubicBezTo>
                    <a:pt x="19529" y="13949"/>
                    <a:pt x="19529" y="13949"/>
                    <a:pt x="19529" y="13949"/>
                  </a:cubicBezTo>
                  <a:cubicBezTo>
                    <a:pt x="19492" y="13813"/>
                    <a:pt x="19492" y="13813"/>
                    <a:pt x="19492" y="13813"/>
                  </a:cubicBezTo>
                  <a:cubicBezTo>
                    <a:pt x="19455" y="13745"/>
                    <a:pt x="19455" y="13745"/>
                    <a:pt x="19455" y="13745"/>
                  </a:cubicBezTo>
                  <a:cubicBezTo>
                    <a:pt x="19381" y="13542"/>
                    <a:pt x="19381" y="13542"/>
                    <a:pt x="19381" y="13542"/>
                  </a:cubicBezTo>
                  <a:cubicBezTo>
                    <a:pt x="19307" y="13204"/>
                    <a:pt x="19307" y="13204"/>
                    <a:pt x="19307" y="13204"/>
                  </a:cubicBezTo>
                  <a:cubicBezTo>
                    <a:pt x="19233" y="12933"/>
                    <a:pt x="19233" y="12933"/>
                    <a:pt x="19233" y="12933"/>
                  </a:cubicBezTo>
                  <a:cubicBezTo>
                    <a:pt x="19233" y="12865"/>
                    <a:pt x="19233" y="12865"/>
                    <a:pt x="19233" y="12865"/>
                  </a:cubicBezTo>
                  <a:cubicBezTo>
                    <a:pt x="19159" y="12730"/>
                    <a:pt x="19159" y="12730"/>
                    <a:pt x="19159" y="12730"/>
                  </a:cubicBezTo>
                  <a:cubicBezTo>
                    <a:pt x="19159" y="12527"/>
                    <a:pt x="19159" y="12527"/>
                    <a:pt x="19159" y="12527"/>
                  </a:cubicBezTo>
                  <a:cubicBezTo>
                    <a:pt x="19122" y="12459"/>
                    <a:pt x="19122" y="12459"/>
                    <a:pt x="19122" y="12459"/>
                  </a:cubicBezTo>
                  <a:cubicBezTo>
                    <a:pt x="19122" y="12324"/>
                    <a:pt x="19122" y="12324"/>
                    <a:pt x="19122" y="12324"/>
                  </a:cubicBezTo>
                  <a:cubicBezTo>
                    <a:pt x="19159" y="12256"/>
                    <a:pt x="19159" y="12256"/>
                    <a:pt x="19159" y="12256"/>
                  </a:cubicBezTo>
                  <a:cubicBezTo>
                    <a:pt x="19196" y="12188"/>
                    <a:pt x="19196" y="12188"/>
                    <a:pt x="19196" y="12188"/>
                  </a:cubicBezTo>
                  <a:cubicBezTo>
                    <a:pt x="19196" y="12188"/>
                    <a:pt x="19196" y="12188"/>
                    <a:pt x="19196" y="12188"/>
                  </a:cubicBezTo>
                  <a:cubicBezTo>
                    <a:pt x="19196" y="12120"/>
                    <a:pt x="19196" y="12120"/>
                    <a:pt x="19196" y="12120"/>
                  </a:cubicBezTo>
                  <a:cubicBezTo>
                    <a:pt x="19196" y="12120"/>
                    <a:pt x="19196" y="12120"/>
                    <a:pt x="19196" y="12120"/>
                  </a:cubicBezTo>
                  <a:cubicBezTo>
                    <a:pt x="19196" y="11985"/>
                    <a:pt x="19196" y="11985"/>
                    <a:pt x="19196" y="11985"/>
                  </a:cubicBezTo>
                  <a:cubicBezTo>
                    <a:pt x="19159" y="11850"/>
                    <a:pt x="19159" y="11850"/>
                    <a:pt x="19159" y="11850"/>
                  </a:cubicBezTo>
                  <a:cubicBezTo>
                    <a:pt x="19085" y="11850"/>
                    <a:pt x="19085" y="11850"/>
                    <a:pt x="19085" y="11850"/>
                  </a:cubicBezTo>
                  <a:cubicBezTo>
                    <a:pt x="19085" y="11782"/>
                    <a:pt x="19085" y="11782"/>
                    <a:pt x="19085" y="11782"/>
                  </a:cubicBezTo>
                  <a:cubicBezTo>
                    <a:pt x="19122" y="11714"/>
                    <a:pt x="19122" y="11714"/>
                    <a:pt x="19122" y="11714"/>
                  </a:cubicBezTo>
                  <a:cubicBezTo>
                    <a:pt x="19196" y="11782"/>
                    <a:pt x="19196" y="11782"/>
                    <a:pt x="19196" y="11782"/>
                  </a:cubicBezTo>
                  <a:cubicBezTo>
                    <a:pt x="19233" y="11714"/>
                    <a:pt x="19233" y="11714"/>
                    <a:pt x="19233" y="11714"/>
                  </a:cubicBezTo>
                  <a:cubicBezTo>
                    <a:pt x="19233" y="11646"/>
                    <a:pt x="19233" y="11646"/>
                    <a:pt x="19233" y="11646"/>
                  </a:cubicBezTo>
                  <a:cubicBezTo>
                    <a:pt x="19233" y="11579"/>
                    <a:pt x="19233" y="11579"/>
                    <a:pt x="19233" y="11579"/>
                  </a:cubicBezTo>
                  <a:cubicBezTo>
                    <a:pt x="19270" y="11579"/>
                    <a:pt x="19270" y="11579"/>
                    <a:pt x="19270" y="11579"/>
                  </a:cubicBezTo>
                  <a:cubicBezTo>
                    <a:pt x="19307" y="11579"/>
                    <a:pt x="19307" y="11579"/>
                    <a:pt x="19307" y="11579"/>
                  </a:cubicBezTo>
                  <a:cubicBezTo>
                    <a:pt x="19270" y="11511"/>
                    <a:pt x="19270" y="11511"/>
                    <a:pt x="19270" y="11511"/>
                  </a:cubicBezTo>
                  <a:cubicBezTo>
                    <a:pt x="19344" y="11376"/>
                    <a:pt x="19344" y="11376"/>
                    <a:pt x="19344" y="11376"/>
                  </a:cubicBezTo>
                  <a:cubicBezTo>
                    <a:pt x="19307" y="11240"/>
                    <a:pt x="19307" y="11240"/>
                    <a:pt x="19307" y="11240"/>
                  </a:cubicBezTo>
                  <a:cubicBezTo>
                    <a:pt x="19307" y="11172"/>
                    <a:pt x="19307" y="11172"/>
                    <a:pt x="19307" y="11172"/>
                  </a:cubicBezTo>
                  <a:cubicBezTo>
                    <a:pt x="19307" y="11105"/>
                    <a:pt x="19307" y="11105"/>
                    <a:pt x="19307" y="11105"/>
                  </a:cubicBezTo>
                  <a:cubicBezTo>
                    <a:pt x="19307" y="11037"/>
                    <a:pt x="19307" y="11037"/>
                    <a:pt x="19307" y="11037"/>
                  </a:cubicBezTo>
                  <a:cubicBezTo>
                    <a:pt x="19307" y="10969"/>
                    <a:pt x="19307" y="10969"/>
                    <a:pt x="19307" y="10969"/>
                  </a:cubicBezTo>
                  <a:cubicBezTo>
                    <a:pt x="19307" y="10969"/>
                    <a:pt x="19307" y="10969"/>
                    <a:pt x="19307" y="10969"/>
                  </a:cubicBezTo>
                  <a:cubicBezTo>
                    <a:pt x="19307" y="10834"/>
                    <a:pt x="19307" y="10834"/>
                    <a:pt x="19307" y="10834"/>
                  </a:cubicBezTo>
                  <a:cubicBezTo>
                    <a:pt x="19344" y="10834"/>
                    <a:pt x="19344" y="10834"/>
                    <a:pt x="19344" y="10834"/>
                  </a:cubicBezTo>
                  <a:cubicBezTo>
                    <a:pt x="19307" y="10766"/>
                    <a:pt x="19307" y="10766"/>
                    <a:pt x="19307" y="10766"/>
                  </a:cubicBezTo>
                  <a:cubicBezTo>
                    <a:pt x="19307" y="10766"/>
                    <a:pt x="19307" y="10766"/>
                    <a:pt x="19307" y="10766"/>
                  </a:cubicBezTo>
                  <a:cubicBezTo>
                    <a:pt x="19307" y="10698"/>
                    <a:pt x="19307" y="10698"/>
                    <a:pt x="19307" y="10698"/>
                  </a:cubicBezTo>
                  <a:cubicBezTo>
                    <a:pt x="19344" y="10631"/>
                    <a:pt x="19344" y="10631"/>
                    <a:pt x="19344" y="10631"/>
                  </a:cubicBezTo>
                  <a:cubicBezTo>
                    <a:pt x="19307" y="10631"/>
                    <a:pt x="19307" y="10631"/>
                    <a:pt x="19307" y="10631"/>
                  </a:cubicBezTo>
                  <a:cubicBezTo>
                    <a:pt x="19307" y="10563"/>
                    <a:pt x="19307" y="10563"/>
                    <a:pt x="19307" y="10563"/>
                  </a:cubicBezTo>
                  <a:cubicBezTo>
                    <a:pt x="19344" y="10495"/>
                    <a:pt x="19344" y="10495"/>
                    <a:pt x="19344" y="10495"/>
                  </a:cubicBezTo>
                  <a:cubicBezTo>
                    <a:pt x="19381" y="10495"/>
                    <a:pt x="19381" y="10495"/>
                    <a:pt x="19381" y="10495"/>
                  </a:cubicBezTo>
                  <a:cubicBezTo>
                    <a:pt x="19344" y="10428"/>
                    <a:pt x="19344" y="10428"/>
                    <a:pt x="19344" y="10428"/>
                  </a:cubicBezTo>
                  <a:cubicBezTo>
                    <a:pt x="19381" y="10292"/>
                    <a:pt x="19381" y="10292"/>
                    <a:pt x="19381" y="10292"/>
                  </a:cubicBezTo>
                  <a:cubicBezTo>
                    <a:pt x="19344" y="10292"/>
                    <a:pt x="19344" y="10292"/>
                    <a:pt x="19344" y="10292"/>
                  </a:cubicBezTo>
                  <a:cubicBezTo>
                    <a:pt x="19344" y="10224"/>
                    <a:pt x="19344" y="10224"/>
                    <a:pt x="19344" y="10224"/>
                  </a:cubicBezTo>
                  <a:cubicBezTo>
                    <a:pt x="19381" y="10157"/>
                    <a:pt x="19381" y="10157"/>
                    <a:pt x="19381" y="10157"/>
                  </a:cubicBezTo>
                  <a:cubicBezTo>
                    <a:pt x="19381" y="10089"/>
                    <a:pt x="19381" y="10089"/>
                    <a:pt x="19381" y="10089"/>
                  </a:cubicBezTo>
                  <a:cubicBezTo>
                    <a:pt x="19344" y="10089"/>
                    <a:pt x="19344" y="10089"/>
                    <a:pt x="19344" y="10089"/>
                  </a:cubicBezTo>
                  <a:cubicBezTo>
                    <a:pt x="19344" y="10021"/>
                    <a:pt x="19344" y="10021"/>
                    <a:pt x="19344" y="10021"/>
                  </a:cubicBezTo>
                  <a:cubicBezTo>
                    <a:pt x="19344" y="9954"/>
                    <a:pt x="19344" y="9954"/>
                    <a:pt x="19344" y="9954"/>
                  </a:cubicBezTo>
                  <a:cubicBezTo>
                    <a:pt x="19381" y="9954"/>
                    <a:pt x="19381" y="9954"/>
                    <a:pt x="19381" y="9954"/>
                  </a:cubicBezTo>
                  <a:cubicBezTo>
                    <a:pt x="19381" y="9886"/>
                    <a:pt x="19381" y="9886"/>
                    <a:pt x="19381" y="9886"/>
                  </a:cubicBezTo>
                  <a:cubicBezTo>
                    <a:pt x="19381" y="9886"/>
                    <a:pt x="19381" y="9886"/>
                    <a:pt x="19381" y="9886"/>
                  </a:cubicBezTo>
                  <a:cubicBezTo>
                    <a:pt x="19418" y="9818"/>
                    <a:pt x="19418" y="9818"/>
                    <a:pt x="19418" y="9818"/>
                  </a:cubicBezTo>
                  <a:cubicBezTo>
                    <a:pt x="19455" y="9818"/>
                    <a:pt x="19455" y="9818"/>
                    <a:pt x="19455" y="9818"/>
                  </a:cubicBezTo>
                  <a:cubicBezTo>
                    <a:pt x="19492" y="9750"/>
                    <a:pt x="19492" y="9750"/>
                    <a:pt x="19492" y="9750"/>
                  </a:cubicBezTo>
                  <a:cubicBezTo>
                    <a:pt x="19492" y="9750"/>
                    <a:pt x="19492" y="9750"/>
                    <a:pt x="19492" y="9750"/>
                  </a:cubicBezTo>
                  <a:cubicBezTo>
                    <a:pt x="19529" y="9683"/>
                    <a:pt x="19529" y="9683"/>
                    <a:pt x="19529" y="9683"/>
                  </a:cubicBezTo>
                  <a:cubicBezTo>
                    <a:pt x="19529" y="9683"/>
                    <a:pt x="19529" y="9683"/>
                    <a:pt x="19529" y="9683"/>
                  </a:cubicBezTo>
                  <a:cubicBezTo>
                    <a:pt x="19529" y="9683"/>
                    <a:pt x="19529" y="9683"/>
                    <a:pt x="19529" y="9683"/>
                  </a:cubicBezTo>
                  <a:cubicBezTo>
                    <a:pt x="19529" y="9615"/>
                    <a:pt x="19529" y="9615"/>
                    <a:pt x="19529" y="9615"/>
                  </a:cubicBezTo>
                  <a:cubicBezTo>
                    <a:pt x="19492" y="9615"/>
                    <a:pt x="19492" y="9615"/>
                    <a:pt x="19492" y="9615"/>
                  </a:cubicBezTo>
                  <a:cubicBezTo>
                    <a:pt x="19492" y="9683"/>
                    <a:pt x="19492" y="9683"/>
                    <a:pt x="19492" y="9683"/>
                  </a:cubicBezTo>
                  <a:cubicBezTo>
                    <a:pt x="19455" y="9615"/>
                    <a:pt x="19455" y="9615"/>
                    <a:pt x="19455" y="9615"/>
                  </a:cubicBezTo>
                  <a:cubicBezTo>
                    <a:pt x="19455" y="9547"/>
                    <a:pt x="19455" y="9547"/>
                    <a:pt x="19455" y="9547"/>
                  </a:cubicBezTo>
                  <a:cubicBezTo>
                    <a:pt x="19492" y="9412"/>
                    <a:pt x="19492" y="9412"/>
                    <a:pt x="19492" y="9412"/>
                  </a:cubicBezTo>
                  <a:cubicBezTo>
                    <a:pt x="19455" y="9412"/>
                    <a:pt x="19455" y="9412"/>
                    <a:pt x="19455" y="9412"/>
                  </a:cubicBezTo>
                  <a:cubicBezTo>
                    <a:pt x="19455" y="9344"/>
                    <a:pt x="19455" y="9344"/>
                    <a:pt x="19455" y="9344"/>
                  </a:cubicBezTo>
                  <a:cubicBezTo>
                    <a:pt x="19455" y="9344"/>
                    <a:pt x="19455" y="9344"/>
                    <a:pt x="19455" y="9344"/>
                  </a:cubicBezTo>
                  <a:cubicBezTo>
                    <a:pt x="19418" y="9344"/>
                    <a:pt x="19418" y="9344"/>
                    <a:pt x="19418" y="9344"/>
                  </a:cubicBezTo>
                  <a:cubicBezTo>
                    <a:pt x="19418" y="9344"/>
                    <a:pt x="19418" y="9344"/>
                    <a:pt x="19418" y="9344"/>
                  </a:cubicBezTo>
                  <a:cubicBezTo>
                    <a:pt x="19418" y="9209"/>
                    <a:pt x="19418" y="9209"/>
                    <a:pt x="19418" y="9209"/>
                  </a:cubicBezTo>
                  <a:cubicBezTo>
                    <a:pt x="19418" y="9209"/>
                    <a:pt x="19418" y="9209"/>
                    <a:pt x="19418" y="9209"/>
                  </a:cubicBezTo>
                  <a:cubicBezTo>
                    <a:pt x="19418" y="9209"/>
                    <a:pt x="19418" y="9209"/>
                    <a:pt x="19418" y="9209"/>
                  </a:cubicBezTo>
                  <a:cubicBezTo>
                    <a:pt x="19418" y="9141"/>
                    <a:pt x="19418" y="9141"/>
                    <a:pt x="19418" y="9141"/>
                  </a:cubicBezTo>
                  <a:cubicBezTo>
                    <a:pt x="19381" y="9073"/>
                    <a:pt x="19381" y="9073"/>
                    <a:pt x="19381" y="9073"/>
                  </a:cubicBezTo>
                  <a:cubicBezTo>
                    <a:pt x="19381" y="9073"/>
                    <a:pt x="19381" y="9073"/>
                    <a:pt x="19381" y="9073"/>
                  </a:cubicBezTo>
                  <a:cubicBezTo>
                    <a:pt x="19381" y="9073"/>
                    <a:pt x="19381" y="9073"/>
                    <a:pt x="19381" y="9073"/>
                  </a:cubicBezTo>
                  <a:cubicBezTo>
                    <a:pt x="19381" y="9006"/>
                    <a:pt x="19381" y="9006"/>
                    <a:pt x="19381" y="9006"/>
                  </a:cubicBezTo>
                  <a:cubicBezTo>
                    <a:pt x="19344" y="8938"/>
                    <a:pt x="19344" y="8938"/>
                    <a:pt x="19344" y="8938"/>
                  </a:cubicBezTo>
                  <a:cubicBezTo>
                    <a:pt x="19344" y="8938"/>
                    <a:pt x="19344" y="8938"/>
                    <a:pt x="19344" y="8938"/>
                  </a:cubicBezTo>
                  <a:cubicBezTo>
                    <a:pt x="19307" y="8870"/>
                    <a:pt x="19307" y="8870"/>
                    <a:pt x="19307" y="8870"/>
                  </a:cubicBezTo>
                  <a:cubicBezTo>
                    <a:pt x="19307" y="8870"/>
                    <a:pt x="19307" y="8870"/>
                    <a:pt x="19307" y="8870"/>
                  </a:cubicBezTo>
                  <a:cubicBezTo>
                    <a:pt x="19307" y="8803"/>
                    <a:pt x="19307" y="8803"/>
                    <a:pt x="19307" y="8803"/>
                  </a:cubicBezTo>
                  <a:cubicBezTo>
                    <a:pt x="19307" y="8735"/>
                    <a:pt x="19307" y="8735"/>
                    <a:pt x="19307" y="8735"/>
                  </a:cubicBezTo>
                  <a:cubicBezTo>
                    <a:pt x="19344" y="8667"/>
                    <a:pt x="19344" y="8667"/>
                    <a:pt x="19344" y="8667"/>
                  </a:cubicBezTo>
                  <a:cubicBezTo>
                    <a:pt x="19381" y="8667"/>
                    <a:pt x="19381" y="8667"/>
                    <a:pt x="19381" y="8667"/>
                  </a:cubicBezTo>
                  <a:cubicBezTo>
                    <a:pt x="19418" y="8667"/>
                    <a:pt x="19418" y="8667"/>
                    <a:pt x="19418" y="8667"/>
                  </a:cubicBezTo>
                  <a:cubicBezTo>
                    <a:pt x="19381" y="8599"/>
                    <a:pt x="19381" y="8599"/>
                    <a:pt x="19381" y="8599"/>
                  </a:cubicBezTo>
                  <a:cubicBezTo>
                    <a:pt x="19455" y="8599"/>
                    <a:pt x="19455" y="8599"/>
                    <a:pt x="19455" y="8599"/>
                  </a:cubicBezTo>
                  <a:cubicBezTo>
                    <a:pt x="19418" y="8599"/>
                    <a:pt x="19418" y="8599"/>
                    <a:pt x="19418" y="8599"/>
                  </a:cubicBezTo>
                  <a:cubicBezTo>
                    <a:pt x="19381" y="8599"/>
                    <a:pt x="19381" y="8599"/>
                    <a:pt x="19381" y="8599"/>
                  </a:cubicBezTo>
                  <a:cubicBezTo>
                    <a:pt x="19381" y="8599"/>
                    <a:pt x="19381" y="8599"/>
                    <a:pt x="19381" y="8599"/>
                  </a:cubicBezTo>
                  <a:cubicBezTo>
                    <a:pt x="19307" y="8599"/>
                    <a:pt x="19307" y="8599"/>
                    <a:pt x="19307" y="8599"/>
                  </a:cubicBezTo>
                  <a:cubicBezTo>
                    <a:pt x="19270" y="8532"/>
                    <a:pt x="19270" y="8532"/>
                    <a:pt x="19270" y="8532"/>
                  </a:cubicBezTo>
                  <a:cubicBezTo>
                    <a:pt x="19270" y="8532"/>
                    <a:pt x="19270" y="8532"/>
                    <a:pt x="19270" y="8532"/>
                  </a:cubicBezTo>
                  <a:cubicBezTo>
                    <a:pt x="19233" y="8532"/>
                    <a:pt x="19233" y="8532"/>
                    <a:pt x="19233" y="8532"/>
                  </a:cubicBezTo>
                  <a:cubicBezTo>
                    <a:pt x="19196" y="8599"/>
                    <a:pt x="19196" y="8599"/>
                    <a:pt x="19196" y="8599"/>
                  </a:cubicBezTo>
                  <a:cubicBezTo>
                    <a:pt x="19159" y="8599"/>
                    <a:pt x="19159" y="8599"/>
                    <a:pt x="19159" y="8599"/>
                  </a:cubicBezTo>
                  <a:cubicBezTo>
                    <a:pt x="19122" y="8667"/>
                    <a:pt x="19122" y="8667"/>
                    <a:pt x="19122" y="8667"/>
                  </a:cubicBezTo>
                  <a:cubicBezTo>
                    <a:pt x="19122" y="8667"/>
                    <a:pt x="19122" y="8667"/>
                    <a:pt x="19122" y="8667"/>
                  </a:cubicBezTo>
                  <a:cubicBezTo>
                    <a:pt x="19122" y="8735"/>
                    <a:pt x="19122" y="8735"/>
                    <a:pt x="19122" y="8735"/>
                  </a:cubicBezTo>
                  <a:cubicBezTo>
                    <a:pt x="19159" y="8803"/>
                    <a:pt x="19159" y="8803"/>
                    <a:pt x="19159" y="8803"/>
                  </a:cubicBezTo>
                  <a:cubicBezTo>
                    <a:pt x="19159" y="8803"/>
                    <a:pt x="19159" y="8803"/>
                    <a:pt x="19159" y="8803"/>
                  </a:cubicBezTo>
                  <a:cubicBezTo>
                    <a:pt x="19159" y="8870"/>
                    <a:pt x="19159" y="8870"/>
                    <a:pt x="19159" y="8870"/>
                  </a:cubicBezTo>
                  <a:cubicBezTo>
                    <a:pt x="19159" y="8938"/>
                    <a:pt x="19159" y="8938"/>
                    <a:pt x="19159" y="8938"/>
                  </a:cubicBezTo>
                  <a:cubicBezTo>
                    <a:pt x="19196" y="9006"/>
                    <a:pt x="19196" y="9006"/>
                    <a:pt x="19196" y="9006"/>
                  </a:cubicBezTo>
                  <a:cubicBezTo>
                    <a:pt x="19196" y="9006"/>
                    <a:pt x="19196" y="9006"/>
                    <a:pt x="19196" y="9006"/>
                  </a:cubicBezTo>
                  <a:cubicBezTo>
                    <a:pt x="19233" y="9006"/>
                    <a:pt x="19233" y="9006"/>
                    <a:pt x="19233" y="9006"/>
                  </a:cubicBezTo>
                  <a:cubicBezTo>
                    <a:pt x="19233" y="9141"/>
                    <a:pt x="19233" y="9141"/>
                    <a:pt x="19233" y="9141"/>
                  </a:cubicBezTo>
                  <a:cubicBezTo>
                    <a:pt x="19270" y="9141"/>
                    <a:pt x="19270" y="9141"/>
                    <a:pt x="19270" y="9141"/>
                  </a:cubicBezTo>
                  <a:cubicBezTo>
                    <a:pt x="19270" y="9209"/>
                    <a:pt x="19270" y="9209"/>
                    <a:pt x="19270" y="9209"/>
                  </a:cubicBezTo>
                  <a:cubicBezTo>
                    <a:pt x="19307" y="9276"/>
                    <a:pt x="19307" y="9276"/>
                    <a:pt x="19307" y="9276"/>
                  </a:cubicBezTo>
                  <a:cubicBezTo>
                    <a:pt x="19270" y="9276"/>
                    <a:pt x="19270" y="9276"/>
                    <a:pt x="19270" y="9276"/>
                  </a:cubicBezTo>
                  <a:cubicBezTo>
                    <a:pt x="19270" y="9276"/>
                    <a:pt x="19270" y="9276"/>
                    <a:pt x="19270" y="9276"/>
                  </a:cubicBezTo>
                  <a:cubicBezTo>
                    <a:pt x="19233" y="9209"/>
                    <a:pt x="19233" y="9209"/>
                    <a:pt x="19233" y="9209"/>
                  </a:cubicBezTo>
                  <a:cubicBezTo>
                    <a:pt x="19196" y="9209"/>
                    <a:pt x="19196" y="9209"/>
                    <a:pt x="19196" y="9209"/>
                  </a:cubicBezTo>
                  <a:cubicBezTo>
                    <a:pt x="19196" y="9276"/>
                    <a:pt x="19196" y="9276"/>
                    <a:pt x="19196" y="9276"/>
                  </a:cubicBezTo>
                  <a:cubicBezTo>
                    <a:pt x="19159" y="9344"/>
                    <a:pt x="19159" y="9344"/>
                    <a:pt x="19159" y="9344"/>
                  </a:cubicBezTo>
                  <a:cubicBezTo>
                    <a:pt x="19196" y="9412"/>
                    <a:pt x="19196" y="9412"/>
                    <a:pt x="19196" y="9412"/>
                  </a:cubicBezTo>
                  <a:cubicBezTo>
                    <a:pt x="19159" y="9480"/>
                    <a:pt x="19159" y="9480"/>
                    <a:pt x="19159" y="9480"/>
                  </a:cubicBezTo>
                  <a:cubicBezTo>
                    <a:pt x="19159" y="9480"/>
                    <a:pt x="19159" y="9480"/>
                    <a:pt x="19159" y="9480"/>
                  </a:cubicBezTo>
                  <a:cubicBezTo>
                    <a:pt x="19159" y="9480"/>
                    <a:pt x="19159" y="9480"/>
                    <a:pt x="19159" y="9480"/>
                  </a:cubicBezTo>
                  <a:cubicBezTo>
                    <a:pt x="19159" y="9547"/>
                    <a:pt x="19159" y="9547"/>
                    <a:pt x="19159" y="9547"/>
                  </a:cubicBezTo>
                  <a:cubicBezTo>
                    <a:pt x="19159" y="9547"/>
                    <a:pt x="19159" y="9547"/>
                    <a:pt x="19159" y="9547"/>
                  </a:cubicBezTo>
                  <a:cubicBezTo>
                    <a:pt x="19159" y="9615"/>
                    <a:pt x="19159" y="9615"/>
                    <a:pt x="19159" y="9615"/>
                  </a:cubicBezTo>
                  <a:cubicBezTo>
                    <a:pt x="19159" y="9615"/>
                    <a:pt x="19159" y="9615"/>
                    <a:pt x="19159" y="9615"/>
                  </a:cubicBezTo>
                  <a:cubicBezTo>
                    <a:pt x="19159" y="9683"/>
                    <a:pt x="19159" y="9683"/>
                    <a:pt x="19159" y="9683"/>
                  </a:cubicBezTo>
                  <a:cubicBezTo>
                    <a:pt x="19159" y="9818"/>
                    <a:pt x="19159" y="9818"/>
                    <a:pt x="19159" y="9818"/>
                  </a:cubicBezTo>
                  <a:cubicBezTo>
                    <a:pt x="19122" y="9818"/>
                    <a:pt x="19122" y="9818"/>
                    <a:pt x="19122" y="9818"/>
                  </a:cubicBezTo>
                  <a:cubicBezTo>
                    <a:pt x="19122" y="9886"/>
                    <a:pt x="19122" y="9886"/>
                    <a:pt x="19122" y="9886"/>
                  </a:cubicBezTo>
                  <a:cubicBezTo>
                    <a:pt x="19122" y="9886"/>
                    <a:pt x="19122" y="9886"/>
                    <a:pt x="19122" y="9886"/>
                  </a:cubicBezTo>
                  <a:cubicBezTo>
                    <a:pt x="19085" y="9954"/>
                    <a:pt x="19085" y="9954"/>
                    <a:pt x="19085" y="9954"/>
                  </a:cubicBezTo>
                  <a:cubicBezTo>
                    <a:pt x="19085" y="9954"/>
                    <a:pt x="19085" y="9954"/>
                    <a:pt x="19085" y="9954"/>
                  </a:cubicBezTo>
                  <a:cubicBezTo>
                    <a:pt x="19048" y="9886"/>
                    <a:pt x="19048" y="9886"/>
                    <a:pt x="19048" y="9886"/>
                  </a:cubicBezTo>
                  <a:cubicBezTo>
                    <a:pt x="19085" y="9818"/>
                    <a:pt x="19085" y="9818"/>
                    <a:pt x="19085" y="9818"/>
                  </a:cubicBezTo>
                  <a:cubicBezTo>
                    <a:pt x="19048" y="9750"/>
                    <a:pt x="19048" y="9750"/>
                    <a:pt x="19048" y="9750"/>
                  </a:cubicBezTo>
                  <a:cubicBezTo>
                    <a:pt x="19048" y="9750"/>
                    <a:pt x="19048" y="9750"/>
                    <a:pt x="19048" y="9750"/>
                  </a:cubicBezTo>
                  <a:cubicBezTo>
                    <a:pt x="19011" y="9818"/>
                    <a:pt x="19011" y="9818"/>
                    <a:pt x="19011" y="9818"/>
                  </a:cubicBezTo>
                  <a:cubicBezTo>
                    <a:pt x="19011" y="9818"/>
                    <a:pt x="19011" y="9818"/>
                    <a:pt x="19011" y="9818"/>
                  </a:cubicBezTo>
                  <a:cubicBezTo>
                    <a:pt x="18974" y="9886"/>
                    <a:pt x="18974" y="9886"/>
                    <a:pt x="18974" y="9886"/>
                  </a:cubicBezTo>
                  <a:cubicBezTo>
                    <a:pt x="18974" y="9750"/>
                    <a:pt x="18974" y="9750"/>
                    <a:pt x="18974" y="9750"/>
                  </a:cubicBezTo>
                  <a:cubicBezTo>
                    <a:pt x="18937" y="9750"/>
                    <a:pt x="18937" y="9750"/>
                    <a:pt x="18937" y="9750"/>
                  </a:cubicBezTo>
                  <a:cubicBezTo>
                    <a:pt x="18937" y="9750"/>
                    <a:pt x="18937" y="9750"/>
                    <a:pt x="18937" y="9750"/>
                  </a:cubicBezTo>
                  <a:cubicBezTo>
                    <a:pt x="18900" y="9750"/>
                    <a:pt x="18900" y="9750"/>
                    <a:pt x="18900" y="9750"/>
                  </a:cubicBezTo>
                  <a:cubicBezTo>
                    <a:pt x="18900" y="9750"/>
                    <a:pt x="18900" y="9750"/>
                    <a:pt x="18900" y="9750"/>
                  </a:cubicBezTo>
                  <a:cubicBezTo>
                    <a:pt x="18900" y="9750"/>
                    <a:pt x="18900" y="9750"/>
                    <a:pt x="18900" y="9750"/>
                  </a:cubicBezTo>
                  <a:cubicBezTo>
                    <a:pt x="18937" y="9683"/>
                    <a:pt x="18937" y="9683"/>
                    <a:pt x="18937" y="9683"/>
                  </a:cubicBezTo>
                  <a:cubicBezTo>
                    <a:pt x="18900" y="9683"/>
                    <a:pt x="18900" y="9683"/>
                    <a:pt x="18900" y="9683"/>
                  </a:cubicBezTo>
                  <a:cubicBezTo>
                    <a:pt x="18900" y="9615"/>
                    <a:pt x="18900" y="9615"/>
                    <a:pt x="18900" y="9615"/>
                  </a:cubicBezTo>
                  <a:cubicBezTo>
                    <a:pt x="18937" y="9615"/>
                    <a:pt x="18937" y="9615"/>
                    <a:pt x="18937" y="9615"/>
                  </a:cubicBezTo>
                  <a:cubicBezTo>
                    <a:pt x="18900" y="9547"/>
                    <a:pt x="18900" y="9547"/>
                    <a:pt x="18900" y="9547"/>
                  </a:cubicBezTo>
                  <a:cubicBezTo>
                    <a:pt x="18900" y="9547"/>
                    <a:pt x="18900" y="9547"/>
                    <a:pt x="18900" y="9547"/>
                  </a:cubicBezTo>
                  <a:cubicBezTo>
                    <a:pt x="18937" y="9480"/>
                    <a:pt x="18937" y="9480"/>
                    <a:pt x="18937" y="9480"/>
                  </a:cubicBezTo>
                  <a:cubicBezTo>
                    <a:pt x="18900" y="9480"/>
                    <a:pt x="18900" y="9480"/>
                    <a:pt x="18900" y="9480"/>
                  </a:cubicBezTo>
                  <a:cubicBezTo>
                    <a:pt x="18900" y="9412"/>
                    <a:pt x="18900" y="9412"/>
                    <a:pt x="18900" y="9412"/>
                  </a:cubicBezTo>
                  <a:cubicBezTo>
                    <a:pt x="18900" y="9412"/>
                    <a:pt x="18900" y="9412"/>
                    <a:pt x="18900" y="9412"/>
                  </a:cubicBezTo>
                  <a:cubicBezTo>
                    <a:pt x="18900" y="9344"/>
                    <a:pt x="18900" y="9344"/>
                    <a:pt x="18900" y="9344"/>
                  </a:cubicBezTo>
                  <a:cubicBezTo>
                    <a:pt x="18863" y="9276"/>
                    <a:pt x="18863" y="9276"/>
                    <a:pt x="18863" y="9276"/>
                  </a:cubicBezTo>
                  <a:cubicBezTo>
                    <a:pt x="18863" y="9276"/>
                    <a:pt x="18863" y="9276"/>
                    <a:pt x="18863" y="9276"/>
                  </a:cubicBezTo>
                  <a:cubicBezTo>
                    <a:pt x="18863" y="9276"/>
                    <a:pt x="18863" y="9276"/>
                    <a:pt x="18863" y="9276"/>
                  </a:cubicBezTo>
                  <a:cubicBezTo>
                    <a:pt x="18826" y="9344"/>
                    <a:pt x="18826" y="9344"/>
                    <a:pt x="18826" y="9344"/>
                  </a:cubicBezTo>
                  <a:cubicBezTo>
                    <a:pt x="18826" y="9344"/>
                    <a:pt x="18826" y="9344"/>
                    <a:pt x="18826" y="9344"/>
                  </a:cubicBezTo>
                  <a:cubicBezTo>
                    <a:pt x="18826" y="9412"/>
                    <a:pt x="18826" y="9412"/>
                    <a:pt x="18826" y="9412"/>
                  </a:cubicBezTo>
                  <a:cubicBezTo>
                    <a:pt x="18789" y="9480"/>
                    <a:pt x="18789" y="9480"/>
                    <a:pt x="18789" y="9480"/>
                  </a:cubicBezTo>
                  <a:cubicBezTo>
                    <a:pt x="18789" y="9480"/>
                    <a:pt x="18789" y="9480"/>
                    <a:pt x="18789" y="9480"/>
                  </a:cubicBezTo>
                  <a:cubicBezTo>
                    <a:pt x="18752" y="9412"/>
                    <a:pt x="18752" y="9412"/>
                    <a:pt x="18752" y="9412"/>
                  </a:cubicBezTo>
                  <a:cubicBezTo>
                    <a:pt x="18752" y="9412"/>
                    <a:pt x="18752" y="9412"/>
                    <a:pt x="18752" y="9412"/>
                  </a:cubicBezTo>
                  <a:cubicBezTo>
                    <a:pt x="18752" y="9412"/>
                    <a:pt x="18752" y="9412"/>
                    <a:pt x="18752" y="9412"/>
                  </a:cubicBezTo>
                  <a:cubicBezTo>
                    <a:pt x="18715" y="9344"/>
                    <a:pt x="18715" y="9344"/>
                    <a:pt x="18715" y="9344"/>
                  </a:cubicBezTo>
                  <a:cubicBezTo>
                    <a:pt x="18678" y="9344"/>
                    <a:pt x="18678" y="9344"/>
                    <a:pt x="18678" y="9344"/>
                  </a:cubicBezTo>
                  <a:cubicBezTo>
                    <a:pt x="18678" y="9344"/>
                    <a:pt x="18678" y="9344"/>
                    <a:pt x="18678" y="9344"/>
                  </a:cubicBezTo>
                  <a:cubicBezTo>
                    <a:pt x="18678" y="9344"/>
                    <a:pt x="18678" y="9344"/>
                    <a:pt x="18678" y="9344"/>
                  </a:cubicBezTo>
                  <a:cubicBezTo>
                    <a:pt x="18678" y="9412"/>
                    <a:pt x="18678" y="9412"/>
                    <a:pt x="18678" y="9412"/>
                  </a:cubicBezTo>
                  <a:cubicBezTo>
                    <a:pt x="18641" y="9412"/>
                    <a:pt x="18641" y="9412"/>
                    <a:pt x="18641" y="9412"/>
                  </a:cubicBezTo>
                  <a:cubicBezTo>
                    <a:pt x="18641" y="9480"/>
                    <a:pt x="18641" y="9480"/>
                    <a:pt x="18641" y="9480"/>
                  </a:cubicBezTo>
                  <a:cubicBezTo>
                    <a:pt x="18567" y="9480"/>
                    <a:pt x="18567" y="9480"/>
                    <a:pt x="18567" y="9480"/>
                  </a:cubicBezTo>
                  <a:cubicBezTo>
                    <a:pt x="18567" y="9480"/>
                    <a:pt x="18567" y="9480"/>
                    <a:pt x="18567" y="9480"/>
                  </a:cubicBezTo>
                  <a:cubicBezTo>
                    <a:pt x="18530" y="9480"/>
                    <a:pt x="18530" y="9480"/>
                    <a:pt x="18530" y="9480"/>
                  </a:cubicBezTo>
                  <a:cubicBezTo>
                    <a:pt x="18530" y="9547"/>
                    <a:pt x="18530" y="9547"/>
                    <a:pt x="18530" y="9547"/>
                  </a:cubicBezTo>
                  <a:cubicBezTo>
                    <a:pt x="18456" y="9480"/>
                    <a:pt x="18456" y="9480"/>
                    <a:pt x="18456" y="9480"/>
                  </a:cubicBezTo>
                  <a:cubicBezTo>
                    <a:pt x="18419" y="9615"/>
                    <a:pt x="18419" y="9615"/>
                    <a:pt x="18419" y="9615"/>
                  </a:cubicBezTo>
                  <a:cubicBezTo>
                    <a:pt x="18419" y="9615"/>
                    <a:pt x="18419" y="9615"/>
                    <a:pt x="18419" y="9615"/>
                  </a:cubicBezTo>
                  <a:cubicBezTo>
                    <a:pt x="18419" y="9683"/>
                    <a:pt x="18419" y="9683"/>
                    <a:pt x="18419" y="9683"/>
                  </a:cubicBezTo>
                  <a:cubicBezTo>
                    <a:pt x="18382" y="9750"/>
                    <a:pt x="18382" y="9750"/>
                    <a:pt x="18382" y="9750"/>
                  </a:cubicBezTo>
                  <a:cubicBezTo>
                    <a:pt x="18382" y="9750"/>
                    <a:pt x="18382" y="9750"/>
                    <a:pt x="18382" y="9750"/>
                  </a:cubicBezTo>
                  <a:cubicBezTo>
                    <a:pt x="18419" y="9818"/>
                    <a:pt x="18419" y="9818"/>
                    <a:pt x="18419" y="9818"/>
                  </a:cubicBezTo>
                  <a:cubicBezTo>
                    <a:pt x="18419" y="9886"/>
                    <a:pt x="18419" y="9886"/>
                    <a:pt x="18419" y="9886"/>
                  </a:cubicBezTo>
                  <a:cubicBezTo>
                    <a:pt x="18456" y="9954"/>
                    <a:pt x="18456" y="9954"/>
                    <a:pt x="18456" y="9954"/>
                  </a:cubicBezTo>
                  <a:cubicBezTo>
                    <a:pt x="18419" y="9954"/>
                    <a:pt x="18419" y="9954"/>
                    <a:pt x="18419" y="9954"/>
                  </a:cubicBezTo>
                  <a:cubicBezTo>
                    <a:pt x="18419" y="10157"/>
                    <a:pt x="18419" y="10157"/>
                    <a:pt x="18419" y="10157"/>
                  </a:cubicBezTo>
                  <a:cubicBezTo>
                    <a:pt x="18456" y="10224"/>
                    <a:pt x="18456" y="10224"/>
                    <a:pt x="18456" y="10224"/>
                  </a:cubicBezTo>
                  <a:cubicBezTo>
                    <a:pt x="18419" y="10292"/>
                    <a:pt x="18419" y="10292"/>
                    <a:pt x="18419" y="10292"/>
                  </a:cubicBezTo>
                  <a:cubicBezTo>
                    <a:pt x="18419" y="10292"/>
                    <a:pt x="18419" y="10292"/>
                    <a:pt x="18419" y="10292"/>
                  </a:cubicBezTo>
                  <a:cubicBezTo>
                    <a:pt x="18419" y="10360"/>
                    <a:pt x="18419" y="10360"/>
                    <a:pt x="18419" y="10360"/>
                  </a:cubicBezTo>
                  <a:cubicBezTo>
                    <a:pt x="18382" y="10360"/>
                    <a:pt x="18382" y="10360"/>
                    <a:pt x="18382" y="10360"/>
                  </a:cubicBezTo>
                  <a:cubicBezTo>
                    <a:pt x="18382" y="10495"/>
                    <a:pt x="18382" y="10495"/>
                    <a:pt x="18382" y="10495"/>
                  </a:cubicBezTo>
                  <a:cubicBezTo>
                    <a:pt x="18382" y="10495"/>
                    <a:pt x="18382" y="10495"/>
                    <a:pt x="18382" y="10495"/>
                  </a:cubicBezTo>
                  <a:cubicBezTo>
                    <a:pt x="18382" y="10563"/>
                    <a:pt x="18382" y="10563"/>
                    <a:pt x="18382" y="10563"/>
                  </a:cubicBezTo>
                  <a:cubicBezTo>
                    <a:pt x="18345" y="10698"/>
                    <a:pt x="18345" y="10698"/>
                    <a:pt x="18345" y="10698"/>
                  </a:cubicBezTo>
                  <a:cubicBezTo>
                    <a:pt x="18382" y="10766"/>
                    <a:pt x="18382" y="10766"/>
                    <a:pt x="18382" y="10766"/>
                  </a:cubicBezTo>
                  <a:cubicBezTo>
                    <a:pt x="18345" y="10766"/>
                    <a:pt x="18345" y="10766"/>
                    <a:pt x="18345" y="10766"/>
                  </a:cubicBezTo>
                  <a:cubicBezTo>
                    <a:pt x="18382" y="10902"/>
                    <a:pt x="18382" y="10902"/>
                    <a:pt x="18382" y="10902"/>
                  </a:cubicBezTo>
                  <a:cubicBezTo>
                    <a:pt x="18382" y="10902"/>
                    <a:pt x="18382" y="10902"/>
                    <a:pt x="18382" y="10902"/>
                  </a:cubicBezTo>
                  <a:cubicBezTo>
                    <a:pt x="18382" y="10969"/>
                    <a:pt x="18382" y="10969"/>
                    <a:pt x="18382" y="10969"/>
                  </a:cubicBezTo>
                  <a:cubicBezTo>
                    <a:pt x="18382" y="10969"/>
                    <a:pt x="18382" y="10969"/>
                    <a:pt x="18382" y="10969"/>
                  </a:cubicBezTo>
                  <a:cubicBezTo>
                    <a:pt x="18419" y="10969"/>
                    <a:pt x="18419" y="10969"/>
                    <a:pt x="18419" y="10969"/>
                  </a:cubicBezTo>
                  <a:cubicBezTo>
                    <a:pt x="18456" y="10969"/>
                    <a:pt x="18456" y="10969"/>
                    <a:pt x="18456" y="10969"/>
                  </a:cubicBezTo>
                  <a:cubicBezTo>
                    <a:pt x="18456" y="10902"/>
                    <a:pt x="18456" y="10902"/>
                    <a:pt x="18456" y="10902"/>
                  </a:cubicBezTo>
                  <a:cubicBezTo>
                    <a:pt x="18456" y="10902"/>
                    <a:pt x="18456" y="10902"/>
                    <a:pt x="18456" y="10902"/>
                  </a:cubicBezTo>
                  <a:cubicBezTo>
                    <a:pt x="18493" y="10902"/>
                    <a:pt x="18493" y="10902"/>
                    <a:pt x="18493" y="10902"/>
                  </a:cubicBezTo>
                  <a:cubicBezTo>
                    <a:pt x="18493" y="10902"/>
                    <a:pt x="18493" y="10902"/>
                    <a:pt x="18493" y="10902"/>
                  </a:cubicBezTo>
                  <a:cubicBezTo>
                    <a:pt x="18493" y="10902"/>
                    <a:pt x="18493" y="10902"/>
                    <a:pt x="18493" y="10902"/>
                  </a:cubicBezTo>
                  <a:cubicBezTo>
                    <a:pt x="18493" y="10902"/>
                    <a:pt x="18493" y="10902"/>
                    <a:pt x="18493" y="10902"/>
                  </a:cubicBezTo>
                  <a:cubicBezTo>
                    <a:pt x="18530" y="10902"/>
                    <a:pt x="18530" y="10902"/>
                    <a:pt x="18530" y="10902"/>
                  </a:cubicBezTo>
                  <a:cubicBezTo>
                    <a:pt x="18567" y="10969"/>
                    <a:pt x="18567" y="10969"/>
                    <a:pt x="18567" y="10969"/>
                  </a:cubicBezTo>
                  <a:cubicBezTo>
                    <a:pt x="18567" y="10969"/>
                    <a:pt x="18567" y="10969"/>
                    <a:pt x="18567" y="10969"/>
                  </a:cubicBezTo>
                  <a:cubicBezTo>
                    <a:pt x="18530" y="10969"/>
                    <a:pt x="18530" y="10969"/>
                    <a:pt x="18530" y="10969"/>
                  </a:cubicBezTo>
                  <a:cubicBezTo>
                    <a:pt x="18567" y="11037"/>
                    <a:pt x="18567" y="11037"/>
                    <a:pt x="18567" y="11037"/>
                  </a:cubicBezTo>
                  <a:cubicBezTo>
                    <a:pt x="18567" y="11037"/>
                    <a:pt x="18567" y="11037"/>
                    <a:pt x="18567" y="11037"/>
                  </a:cubicBezTo>
                  <a:cubicBezTo>
                    <a:pt x="18530" y="11037"/>
                    <a:pt x="18530" y="11037"/>
                    <a:pt x="18530" y="11037"/>
                  </a:cubicBezTo>
                  <a:cubicBezTo>
                    <a:pt x="18530" y="11105"/>
                    <a:pt x="18530" y="11105"/>
                    <a:pt x="18530" y="11105"/>
                  </a:cubicBezTo>
                  <a:cubicBezTo>
                    <a:pt x="18493" y="11037"/>
                    <a:pt x="18493" y="11037"/>
                    <a:pt x="18493" y="11037"/>
                  </a:cubicBezTo>
                  <a:cubicBezTo>
                    <a:pt x="18493" y="11105"/>
                    <a:pt x="18493" y="11105"/>
                    <a:pt x="18493" y="11105"/>
                  </a:cubicBezTo>
                  <a:cubicBezTo>
                    <a:pt x="18493" y="11105"/>
                    <a:pt x="18493" y="11105"/>
                    <a:pt x="18493" y="11105"/>
                  </a:cubicBezTo>
                  <a:cubicBezTo>
                    <a:pt x="18493" y="11172"/>
                    <a:pt x="18493" y="11172"/>
                    <a:pt x="18493" y="11172"/>
                  </a:cubicBezTo>
                  <a:cubicBezTo>
                    <a:pt x="18456" y="11240"/>
                    <a:pt x="18456" y="11240"/>
                    <a:pt x="18456" y="11240"/>
                  </a:cubicBezTo>
                  <a:cubicBezTo>
                    <a:pt x="18419" y="11172"/>
                    <a:pt x="18419" y="11172"/>
                    <a:pt x="18419" y="11172"/>
                  </a:cubicBezTo>
                  <a:cubicBezTo>
                    <a:pt x="18419" y="11172"/>
                    <a:pt x="18419" y="11172"/>
                    <a:pt x="18419" y="11172"/>
                  </a:cubicBezTo>
                  <a:cubicBezTo>
                    <a:pt x="18419" y="11105"/>
                    <a:pt x="18419" y="11105"/>
                    <a:pt x="18419" y="11105"/>
                  </a:cubicBezTo>
                  <a:cubicBezTo>
                    <a:pt x="18382" y="11172"/>
                    <a:pt x="18382" y="11172"/>
                    <a:pt x="18382" y="11172"/>
                  </a:cubicBezTo>
                  <a:cubicBezTo>
                    <a:pt x="18382" y="11105"/>
                    <a:pt x="18382" y="11105"/>
                    <a:pt x="18382" y="11105"/>
                  </a:cubicBezTo>
                  <a:cubicBezTo>
                    <a:pt x="18345" y="11105"/>
                    <a:pt x="18345" y="11105"/>
                    <a:pt x="18345" y="11105"/>
                  </a:cubicBezTo>
                  <a:cubicBezTo>
                    <a:pt x="18345" y="11172"/>
                    <a:pt x="18345" y="11172"/>
                    <a:pt x="18345" y="11172"/>
                  </a:cubicBezTo>
                  <a:cubicBezTo>
                    <a:pt x="18345" y="11240"/>
                    <a:pt x="18345" y="11240"/>
                    <a:pt x="18345" y="11240"/>
                  </a:cubicBezTo>
                  <a:cubicBezTo>
                    <a:pt x="18345" y="11240"/>
                    <a:pt x="18345" y="11240"/>
                    <a:pt x="18345" y="11240"/>
                  </a:cubicBezTo>
                  <a:cubicBezTo>
                    <a:pt x="18308" y="11240"/>
                    <a:pt x="18308" y="11240"/>
                    <a:pt x="18308" y="11240"/>
                  </a:cubicBezTo>
                  <a:cubicBezTo>
                    <a:pt x="18308" y="11308"/>
                    <a:pt x="18308" y="11308"/>
                    <a:pt x="18308" y="11308"/>
                  </a:cubicBezTo>
                  <a:cubicBezTo>
                    <a:pt x="18308" y="11308"/>
                    <a:pt x="18308" y="11308"/>
                    <a:pt x="18308" y="11308"/>
                  </a:cubicBezTo>
                  <a:cubicBezTo>
                    <a:pt x="18308" y="11376"/>
                    <a:pt x="18308" y="11376"/>
                    <a:pt x="18308" y="11376"/>
                  </a:cubicBezTo>
                  <a:cubicBezTo>
                    <a:pt x="18271" y="11308"/>
                    <a:pt x="18271" y="11308"/>
                    <a:pt x="18271" y="11308"/>
                  </a:cubicBezTo>
                  <a:cubicBezTo>
                    <a:pt x="18234" y="11240"/>
                    <a:pt x="18234" y="11240"/>
                    <a:pt x="18234" y="11240"/>
                  </a:cubicBezTo>
                  <a:cubicBezTo>
                    <a:pt x="18197" y="11240"/>
                    <a:pt x="18197" y="11240"/>
                    <a:pt x="18197" y="11240"/>
                  </a:cubicBezTo>
                  <a:cubicBezTo>
                    <a:pt x="18234" y="11308"/>
                    <a:pt x="18234" y="11308"/>
                    <a:pt x="18234" y="11308"/>
                  </a:cubicBezTo>
                  <a:cubicBezTo>
                    <a:pt x="18197" y="11376"/>
                    <a:pt x="18197" y="11376"/>
                    <a:pt x="18197" y="11376"/>
                  </a:cubicBezTo>
                  <a:cubicBezTo>
                    <a:pt x="18197" y="11376"/>
                    <a:pt x="18197" y="11376"/>
                    <a:pt x="18197" y="11376"/>
                  </a:cubicBezTo>
                  <a:cubicBezTo>
                    <a:pt x="18197" y="11443"/>
                    <a:pt x="18197" y="11443"/>
                    <a:pt x="18197" y="11443"/>
                  </a:cubicBezTo>
                  <a:cubicBezTo>
                    <a:pt x="18160" y="11443"/>
                    <a:pt x="18160" y="11443"/>
                    <a:pt x="18160" y="11443"/>
                  </a:cubicBezTo>
                  <a:cubicBezTo>
                    <a:pt x="18123" y="11443"/>
                    <a:pt x="18123" y="11443"/>
                    <a:pt x="18123" y="11443"/>
                  </a:cubicBezTo>
                  <a:cubicBezTo>
                    <a:pt x="18086" y="11376"/>
                    <a:pt x="18086" y="11376"/>
                    <a:pt x="18086" y="11376"/>
                  </a:cubicBezTo>
                  <a:cubicBezTo>
                    <a:pt x="18049" y="11376"/>
                    <a:pt x="18049" y="11376"/>
                    <a:pt x="18049" y="11376"/>
                  </a:cubicBezTo>
                  <a:cubicBezTo>
                    <a:pt x="18049" y="11376"/>
                    <a:pt x="18049" y="11376"/>
                    <a:pt x="18049" y="11376"/>
                  </a:cubicBezTo>
                  <a:cubicBezTo>
                    <a:pt x="18049" y="11308"/>
                    <a:pt x="18049" y="11308"/>
                    <a:pt x="18049" y="11308"/>
                  </a:cubicBezTo>
                  <a:cubicBezTo>
                    <a:pt x="18086" y="11308"/>
                    <a:pt x="18086" y="11308"/>
                    <a:pt x="18086" y="11308"/>
                  </a:cubicBezTo>
                  <a:cubicBezTo>
                    <a:pt x="18086" y="11240"/>
                    <a:pt x="18086" y="11240"/>
                    <a:pt x="18086" y="11240"/>
                  </a:cubicBezTo>
                  <a:cubicBezTo>
                    <a:pt x="18086" y="11240"/>
                    <a:pt x="18086" y="11240"/>
                    <a:pt x="18086" y="11240"/>
                  </a:cubicBezTo>
                  <a:cubicBezTo>
                    <a:pt x="18160" y="11240"/>
                    <a:pt x="18160" y="11240"/>
                    <a:pt x="18160" y="11240"/>
                  </a:cubicBezTo>
                  <a:cubicBezTo>
                    <a:pt x="18197" y="11172"/>
                    <a:pt x="18197" y="11172"/>
                    <a:pt x="18197" y="11172"/>
                  </a:cubicBezTo>
                  <a:cubicBezTo>
                    <a:pt x="18197" y="11172"/>
                    <a:pt x="18197" y="11172"/>
                    <a:pt x="18197" y="11172"/>
                  </a:cubicBezTo>
                  <a:cubicBezTo>
                    <a:pt x="18160" y="11105"/>
                    <a:pt x="18160" y="11105"/>
                    <a:pt x="18160" y="11105"/>
                  </a:cubicBezTo>
                  <a:cubicBezTo>
                    <a:pt x="18123" y="11172"/>
                    <a:pt x="18123" y="11172"/>
                    <a:pt x="18123" y="11172"/>
                  </a:cubicBezTo>
                  <a:cubicBezTo>
                    <a:pt x="18086" y="11172"/>
                    <a:pt x="18086" y="11172"/>
                    <a:pt x="18086" y="11172"/>
                  </a:cubicBezTo>
                  <a:cubicBezTo>
                    <a:pt x="18086" y="11172"/>
                    <a:pt x="18086" y="11172"/>
                    <a:pt x="18086" y="11172"/>
                  </a:cubicBezTo>
                  <a:cubicBezTo>
                    <a:pt x="18049" y="11105"/>
                    <a:pt x="18049" y="11105"/>
                    <a:pt x="18049" y="11105"/>
                  </a:cubicBezTo>
                  <a:cubicBezTo>
                    <a:pt x="18049" y="11105"/>
                    <a:pt x="18049" y="11105"/>
                    <a:pt x="18049" y="11105"/>
                  </a:cubicBezTo>
                  <a:cubicBezTo>
                    <a:pt x="17975" y="11105"/>
                    <a:pt x="17975" y="11105"/>
                    <a:pt x="17975" y="11105"/>
                  </a:cubicBezTo>
                  <a:cubicBezTo>
                    <a:pt x="17938" y="11105"/>
                    <a:pt x="17938" y="11105"/>
                    <a:pt x="17938" y="11105"/>
                  </a:cubicBezTo>
                  <a:cubicBezTo>
                    <a:pt x="17938" y="11105"/>
                    <a:pt x="17938" y="11105"/>
                    <a:pt x="17938" y="11105"/>
                  </a:cubicBezTo>
                  <a:cubicBezTo>
                    <a:pt x="17938" y="11105"/>
                    <a:pt x="17938" y="11105"/>
                    <a:pt x="17938" y="11105"/>
                  </a:cubicBezTo>
                  <a:cubicBezTo>
                    <a:pt x="17901" y="11105"/>
                    <a:pt x="17901" y="11105"/>
                    <a:pt x="17901" y="11105"/>
                  </a:cubicBezTo>
                  <a:cubicBezTo>
                    <a:pt x="17901" y="11105"/>
                    <a:pt x="17901" y="11105"/>
                    <a:pt x="17901" y="11105"/>
                  </a:cubicBezTo>
                  <a:cubicBezTo>
                    <a:pt x="17864" y="11105"/>
                    <a:pt x="17864" y="11105"/>
                    <a:pt x="17864" y="11105"/>
                  </a:cubicBezTo>
                  <a:cubicBezTo>
                    <a:pt x="17827" y="11037"/>
                    <a:pt x="17827" y="11037"/>
                    <a:pt x="17827" y="11037"/>
                  </a:cubicBezTo>
                  <a:cubicBezTo>
                    <a:pt x="17790" y="11105"/>
                    <a:pt x="17790" y="11105"/>
                    <a:pt x="17790" y="11105"/>
                  </a:cubicBezTo>
                  <a:cubicBezTo>
                    <a:pt x="17753" y="11037"/>
                    <a:pt x="17753" y="11037"/>
                    <a:pt x="17753" y="11037"/>
                  </a:cubicBezTo>
                  <a:cubicBezTo>
                    <a:pt x="17716" y="11037"/>
                    <a:pt x="17716" y="11037"/>
                    <a:pt x="17716" y="11037"/>
                  </a:cubicBezTo>
                  <a:cubicBezTo>
                    <a:pt x="17679" y="11105"/>
                    <a:pt x="17679" y="11105"/>
                    <a:pt x="17679" y="11105"/>
                  </a:cubicBezTo>
                  <a:cubicBezTo>
                    <a:pt x="17642" y="11172"/>
                    <a:pt x="17642" y="11172"/>
                    <a:pt x="17642" y="11172"/>
                  </a:cubicBezTo>
                  <a:cubicBezTo>
                    <a:pt x="17642" y="11172"/>
                    <a:pt x="17642" y="11172"/>
                    <a:pt x="17642" y="11172"/>
                  </a:cubicBezTo>
                  <a:cubicBezTo>
                    <a:pt x="17679" y="11240"/>
                    <a:pt x="17679" y="11240"/>
                    <a:pt x="17679" y="11240"/>
                  </a:cubicBezTo>
                  <a:cubicBezTo>
                    <a:pt x="17642" y="11240"/>
                    <a:pt x="17642" y="11240"/>
                    <a:pt x="17642" y="11240"/>
                  </a:cubicBezTo>
                  <a:cubicBezTo>
                    <a:pt x="17642" y="11240"/>
                    <a:pt x="17642" y="11240"/>
                    <a:pt x="17642" y="11240"/>
                  </a:cubicBezTo>
                  <a:cubicBezTo>
                    <a:pt x="17605" y="11308"/>
                    <a:pt x="17605" y="11308"/>
                    <a:pt x="17605" y="11308"/>
                  </a:cubicBezTo>
                  <a:cubicBezTo>
                    <a:pt x="17642" y="11308"/>
                    <a:pt x="17642" y="11308"/>
                    <a:pt x="17642" y="11308"/>
                  </a:cubicBezTo>
                  <a:cubicBezTo>
                    <a:pt x="17679" y="11308"/>
                    <a:pt x="17679" y="11308"/>
                    <a:pt x="17679" y="11308"/>
                  </a:cubicBezTo>
                  <a:cubicBezTo>
                    <a:pt x="17679" y="11308"/>
                    <a:pt x="17679" y="11308"/>
                    <a:pt x="17679" y="11308"/>
                  </a:cubicBezTo>
                  <a:cubicBezTo>
                    <a:pt x="17679" y="11376"/>
                    <a:pt x="17679" y="11376"/>
                    <a:pt x="17679" y="11376"/>
                  </a:cubicBezTo>
                  <a:cubicBezTo>
                    <a:pt x="17605" y="11376"/>
                    <a:pt x="17605" y="11376"/>
                    <a:pt x="17605" y="11376"/>
                  </a:cubicBezTo>
                  <a:cubicBezTo>
                    <a:pt x="17605" y="11376"/>
                    <a:pt x="17605" y="11376"/>
                    <a:pt x="17605" y="11376"/>
                  </a:cubicBezTo>
                  <a:cubicBezTo>
                    <a:pt x="17532" y="11376"/>
                    <a:pt x="17532" y="11376"/>
                    <a:pt x="17532" y="11376"/>
                  </a:cubicBezTo>
                  <a:cubicBezTo>
                    <a:pt x="17532" y="11376"/>
                    <a:pt x="17532" y="11376"/>
                    <a:pt x="17532" y="11376"/>
                  </a:cubicBezTo>
                  <a:cubicBezTo>
                    <a:pt x="17532" y="11443"/>
                    <a:pt x="17532" y="11443"/>
                    <a:pt x="17532" y="11443"/>
                  </a:cubicBezTo>
                  <a:cubicBezTo>
                    <a:pt x="17495" y="11376"/>
                    <a:pt x="17495" y="11376"/>
                    <a:pt x="17495" y="11376"/>
                  </a:cubicBezTo>
                  <a:cubicBezTo>
                    <a:pt x="17495" y="11443"/>
                    <a:pt x="17495" y="11443"/>
                    <a:pt x="17495" y="11443"/>
                  </a:cubicBezTo>
                  <a:cubicBezTo>
                    <a:pt x="17458" y="11443"/>
                    <a:pt x="17458" y="11443"/>
                    <a:pt x="17458" y="11443"/>
                  </a:cubicBezTo>
                  <a:cubicBezTo>
                    <a:pt x="17458" y="11376"/>
                    <a:pt x="17458" y="11376"/>
                    <a:pt x="17458" y="11376"/>
                  </a:cubicBezTo>
                  <a:cubicBezTo>
                    <a:pt x="17384" y="11376"/>
                    <a:pt x="17384" y="11376"/>
                    <a:pt x="17384" y="11376"/>
                  </a:cubicBezTo>
                  <a:cubicBezTo>
                    <a:pt x="17384" y="11443"/>
                    <a:pt x="17384" y="11443"/>
                    <a:pt x="17384" y="11443"/>
                  </a:cubicBezTo>
                  <a:cubicBezTo>
                    <a:pt x="17310" y="11376"/>
                    <a:pt x="17310" y="11376"/>
                    <a:pt x="17310" y="11376"/>
                  </a:cubicBezTo>
                  <a:cubicBezTo>
                    <a:pt x="17273" y="11443"/>
                    <a:pt x="17273" y="11443"/>
                    <a:pt x="17273" y="11443"/>
                  </a:cubicBezTo>
                  <a:cubicBezTo>
                    <a:pt x="17273" y="11443"/>
                    <a:pt x="17273" y="11443"/>
                    <a:pt x="17273" y="11443"/>
                  </a:cubicBezTo>
                  <a:cubicBezTo>
                    <a:pt x="17310" y="11511"/>
                    <a:pt x="17310" y="11511"/>
                    <a:pt x="17310" y="11511"/>
                  </a:cubicBezTo>
                  <a:cubicBezTo>
                    <a:pt x="17273" y="11579"/>
                    <a:pt x="17273" y="11579"/>
                    <a:pt x="17273" y="11579"/>
                  </a:cubicBezTo>
                  <a:cubicBezTo>
                    <a:pt x="17273" y="11646"/>
                    <a:pt x="17273" y="11646"/>
                    <a:pt x="17273" y="11646"/>
                  </a:cubicBezTo>
                  <a:cubicBezTo>
                    <a:pt x="17236" y="11579"/>
                    <a:pt x="17236" y="11579"/>
                    <a:pt x="17236" y="11579"/>
                  </a:cubicBezTo>
                  <a:cubicBezTo>
                    <a:pt x="17236" y="11579"/>
                    <a:pt x="17236" y="11579"/>
                    <a:pt x="17236" y="11579"/>
                  </a:cubicBezTo>
                  <a:cubicBezTo>
                    <a:pt x="17236" y="11511"/>
                    <a:pt x="17236" y="11511"/>
                    <a:pt x="17236" y="11511"/>
                  </a:cubicBezTo>
                  <a:cubicBezTo>
                    <a:pt x="17199" y="11443"/>
                    <a:pt x="17199" y="11443"/>
                    <a:pt x="17199" y="11443"/>
                  </a:cubicBezTo>
                  <a:cubicBezTo>
                    <a:pt x="17199" y="11511"/>
                    <a:pt x="17199" y="11511"/>
                    <a:pt x="17199" y="11511"/>
                  </a:cubicBezTo>
                  <a:cubicBezTo>
                    <a:pt x="17162" y="11511"/>
                    <a:pt x="17162" y="11511"/>
                    <a:pt x="17162" y="11511"/>
                  </a:cubicBezTo>
                  <a:cubicBezTo>
                    <a:pt x="17125" y="11511"/>
                    <a:pt x="17125" y="11511"/>
                    <a:pt x="17125" y="11511"/>
                  </a:cubicBezTo>
                  <a:cubicBezTo>
                    <a:pt x="17088" y="11579"/>
                    <a:pt x="17088" y="11579"/>
                    <a:pt x="17088" y="11579"/>
                  </a:cubicBezTo>
                  <a:cubicBezTo>
                    <a:pt x="17051" y="11511"/>
                    <a:pt x="17051" y="11511"/>
                    <a:pt x="17051" y="11511"/>
                  </a:cubicBezTo>
                  <a:cubicBezTo>
                    <a:pt x="17014" y="11579"/>
                    <a:pt x="17014" y="11579"/>
                    <a:pt x="17014" y="11579"/>
                  </a:cubicBezTo>
                  <a:cubicBezTo>
                    <a:pt x="16977" y="11579"/>
                    <a:pt x="16977" y="11579"/>
                    <a:pt x="16977" y="11579"/>
                  </a:cubicBezTo>
                  <a:cubicBezTo>
                    <a:pt x="16903" y="11646"/>
                    <a:pt x="16903" y="11646"/>
                    <a:pt x="16903" y="11646"/>
                  </a:cubicBezTo>
                  <a:cubicBezTo>
                    <a:pt x="16866" y="11714"/>
                    <a:pt x="16866" y="11714"/>
                    <a:pt x="16866" y="11714"/>
                  </a:cubicBezTo>
                  <a:cubicBezTo>
                    <a:pt x="16866" y="11646"/>
                    <a:pt x="16866" y="11646"/>
                    <a:pt x="16866" y="11646"/>
                  </a:cubicBezTo>
                  <a:cubicBezTo>
                    <a:pt x="16829" y="11646"/>
                    <a:pt x="16829" y="11646"/>
                    <a:pt x="16829" y="11646"/>
                  </a:cubicBezTo>
                  <a:cubicBezTo>
                    <a:pt x="16829" y="11714"/>
                    <a:pt x="16829" y="11714"/>
                    <a:pt x="16829" y="11714"/>
                  </a:cubicBezTo>
                  <a:cubicBezTo>
                    <a:pt x="16755" y="11782"/>
                    <a:pt x="16755" y="11782"/>
                    <a:pt x="16755" y="11782"/>
                  </a:cubicBezTo>
                  <a:cubicBezTo>
                    <a:pt x="16755" y="11850"/>
                    <a:pt x="16755" y="11850"/>
                    <a:pt x="16755" y="11850"/>
                  </a:cubicBezTo>
                  <a:cubicBezTo>
                    <a:pt x="16718" y="11850"/>
                    <a:pt x="16718" y="11850"/>
                    <a:pt x="16718" y="11850"/>
                  </a:cubicBezTo>
                  <a:cubicBezTo>
                    <a:pt x="16718" y="11917"/>
                    <a:pt x="16718" y="11917"/>
                    <a:pt x="16718" y="11917"/>
                  </a:cubicBezTo>
                  <a:cubicBezTo>
                    <a:pt x="16755" y="12053"/>
                    <a:pt x="16755" y="12053"/>
                    <a:pt x="16755" y="12053"/>
                  </a:cubicBezTo>
                  <a:cubicBezTo>
                    <a:pt x="16755" y="12188"/>
                    <a:pt x="16755" y="12188"/>
                    <a:pt x="16755" y="12188"/>
                  </a:cubicBezTo>
                  <a:cubicBezTo>
                    <a:pt x="16718" y="12256"/>
                    <a:pt x="16718" y="12256"/>
                    <a:pt x="16718" y="12256"/>
                  </a:cubicBezTo>
                  <a:cubicBezTo>
                    <a:pt x="16681" y="12324"/>
                    <a:pt x="16681" y="12324"/>
                    <a:pt x="16681" y="12324"/>
                  </a:cubicBezTo>
                  <a:cubicBezTo>
                    <a:pt x="16681" y="12391"/>
                    <a:pt x="16681" y="12391"/>
                    <a:pt x="16681" y="12391"/>
                  </a:cubicBezTo>
                  <a:cubicBezTo>
                    <a:pt x="16681" y="12527"/>
                    <a:pt x="16681" y="12527"/>
                    <a:pt x="16681" y="12527"/>
                  </a:cubicBezTo>
                  <a:cubicBezTo>
                    <a:pt x="16718" y="12527"/>
                    <a:pt x="16718" y="12527"/>
                    <a:pt x="16718" y="12527"/>
                  </a:cubicBezTo>
                  <a:cubicBezTo>
                    <a:pt x="16718" y="12594"/>
                    <a:pt x="16718" y="12594"/>
                    <a:pt x="16718" y="12594"/>
                  </a:cubicBezTo>
                  <a:cubicBezTo>
                    <a:pt x="16681" y="12594"/>
                    <a:pt x="16681" y="12594"/>
                    <a:pt x="16681" y="12594"/>
                  </a:cubicBezTo>
                  <a:cubicBezTo>
                    <a:pt x="16681" y="12594"/>
                    <a:pt x="16681" y="12594"/>
                    <a:pt x="16681" y="12594"/>
                  </a:cubicBezTo>
                  <a:cubicBezTo>
                    <a:pt x="16681" y="12662"/>
                    <a:pt x="16681" y="12662"/>
                    <a:pt x="16681" y="12662"/>
                  </a:cubicBezTo>
                  <a:cubicBezTo>
                    <a:pt x="16644" y="12730"/>
                    <a:pt x="16644" y="12730"/>
                    <a:pt x="16644" y="12730"/>
                  </a:cubicBezTo>
                  <a:cubicBezTo>
                    <a:pt x="16681" y="12797"/>
                    <a:pt x="16681" y="12797"/>
                    <a:pt x="16681" y="12797"/>
                  </a:cubicBezTo>
                  <a:cubicBezTo>
                    <a:pt x="16644" y="12865"/>
                    <a:pt x="16644" y="12865"/>
                    <a:pt x="16644" y="12865"/>
                  </a:cubicBezTo>
                  <a:cubicBezTo>
                    <a:pt x="16644" y="12933"/>
                    <a:pt x="16644" y="12933"/>
                    <a:pt x="16644" y="12933"/>
                  </a:cubicBezTo>
                  <a:cubicBezTo>
                    <a:pt x="16570" y="13001"/>
                    <a:pt x="16570" y="13001"/>
                    <a:pt x="16570" y="13001"/>
                  </a:cubicBezTo>
                  <a:cubicBezTo>
                    <a:pt x="16607" y="13068"/>
                    <a:pt x="16607" y="13068"/>
                    <a:pt x="16607" y="13068"/>
                  </a:cubicBezTo>
                  <a:cubicBezTo>
                    <a:pt x="16570" y="13068"/>
                    <a:pt x="16570" y="13068"/>
                    <a:pt x="16570" y="13068"/>
                  </a:cubicBezTo>
                  <a:cubicBezTo>
                    <a:pt x="16570" y="13204"/>
                    <a:pt x="16570" y="13204"/>
                    <a:pt x="16570" y="13204"/>
                  </a:cubicBezTo>
                  <a:cubicBezTo>
                    <a:pt x="16533" y="13204"/>
                    <a:pt x="16533" y="13204"/>
                    <a:pt x="16533" y="13204"/>
                  </a:cubicBezTo>
                  <a:cubicBezTo>
                    <a:pt x="16533" y="13339"/>
                    <a:pt x="16533" y="13339"/>
                    <a:pt x="16533" y="13339"/>
                  </a:cubicBezTo>
                  <a:cubicBezTo>
                    <a:pt x="16533" y="13407"/>
                    <a:pt x="16533" y="13407"/>
                    <a:pt x="16533" y="13407"/>
                  </a:cubicBezTo>
                  <a:cubicBezTo>
                    <a:pt x="16533" y="13475"/>
                    <a:pt x="16533" y="13475"/>
                    <a:pt x="16533" y="13475"/>
                  </a:cubicBezTo>
                  <a:cubicBezTo>
                    <a:pt x="16533" y="13542"/>
                    <a:pt x="16533" y="13542"/>
                    <a:pt x="16533" y="13542"/>
                  </a:cubicBezTo>
                  <a:cubicBezTo>
                    <a:pt x="16496" y="13542"/>
                    <a:pt x="16496" y="13542"/>
                    <a:pt x="16496" y="13542"/>
                  </a:cubicBezTo>
                  <a:cubicBezTo>
                    <a:pt x="16496" y="13610"/>
                    <a:pt x="16496" y="13610"/>
                    <a:pt x="16496" y="13610"/>
                  </a:cubicBezTo>
                  <a:cubicBezTo>
                    <a:pt x="16459" y="13678"/>
                    <a:pt x="16459" y="13678"/>
                    <a:pt x="16459" y="13678"/>
                  </a:cubicBezTo>
                  <a:cubicBezTo>
                    <a:pt x="16459" y="13745"/>
                    <a:pt x="16459" y="13745"/>
                    <a:pt x="16459" y="13745"/>
                  </a:cubicBezTo>
                  <a:cubicBezTo>
                    <a:pt x="16459" y="13745"/>
                    <a:pt x="16459" y="13745"/>
                    <a:pt x="16459" y="13745"/>
                  </a:cubicBezTo>
                  <a:cubicBezTo>
                    <a:pt x="16459" y="13813"/>
                    <a:pt x="16459" y="13813"/>
                    <a:pt x="16459" y="13813"/>
                  </a:cubicBezTo>
                  <a:cubicBezTo>
                    <a:pt x="16422" y="13881"/>
                    <a:pt x="16422" y="13881"/>
                    <a:pt x="16422" y="13881"/>
                  </a:cubicBezTo>
                  <a:cubicBezTo>
                    <a:pt x="16422" y="13949"/>
                    <a:pt x="16422" y="13949"/>
                    <a:pt x="16422" y="13949"/>
                  </a:cubicBezTo>
                  <a:cubicBezTo>
                    <a:pt x="16348" y="14016"/>
                    <a:pt x="16348" y="14016"/>
                    <a:pt x="16348" y="14016"/>
                  </a:cubicBezTo>
                  <a:cubicBezTo>
                    <a:pt x="16348" y="14084"/>
                    <a:pt x="16348" y="14084"/>
                    <a:pt x="16348" y="14084"/>
                  </a:cubicBezTo>
                  <a:cubicBezTo>
                    <a:pt x="16311" y="14152"/>
                    <a:pt x="16311" y="14152"/>
                    <a:pt x="16311" y="14152"/>
                  </a:cubicBezTo>
                  <a:cubicBezTo>
                    <a:pt x="16311" y="14219"/>
                    <a:pt x="16311" y="14219"/>
                    <a:pt x="16311" y="14219"/>
                  </a:cubicBezTo>
                  <a:cubicBezTo>
                    <a:pt x="16311" y="14287"/>
                    <a:pt x="16311" y="14287"/>
                    <a:pt x="16311" y="14287"/>
                  </a:cubicBezTo>
                  <a:cubicBezTo>
                    <a:pt x="16311" y="14355"/>
                    <a:pt x="16311" y="14355"/>
                    <a:pt x="16311" y="14355"/>
                  </a:cubicBezTo>
                  <a:cubicBezTo>
                    <a:pt x="16348" y="14355"/>
                    <a:pt x="16348" y="14355"/>
                    <a:pt x="16348" y="14355"/>
                  </a:cubicBezTo>
                  <a:cubicBezTo>
                    <a:pt x="16385" y="14355"/>
                    <a:pt x="16385" y="14355"/>
                    <a:pt x="16385" y="14355"/>
                  </a:cubicBezTo>
                  <a:cubicBezTo>
                    <a:pt x="16422" y="14355"/>
                    <a:pt x="16422" y="14355"/>
                    <a:pt x="16422" y="14355"/>
                  </a:cubicBezTo>
                  <a:cubicBezTo>
                    <a:pt x="16422" y="14355"/>
                    <a:pt x="16422" y="14355"/>
                    <a:pt x="16422" y="14355"/>
                  </a:cubicBezTo>
                  <a:cubicBezTo>
                    <a:pt x="16496" y="14355"/>
                    <a:pt x="16496" y="14355"/>
                    <a:pt x="16496" y="14355"/>
                  </a:cubicBezTo>
                  <a:cubicBezTo>
                    <a:pt x="16496" y="14355"/>
                    <a:pt x="16496" y="14355"/>
                    <a:pt x="16496" y="14355"/>
                  </a:cubicBezTo>
                  <a:cubicBezTo>
                    <a:pt x="16533" y="14287"/>
                    <a:pt x="16533" y="14287"/>
                    <a:pt x="16533" y="14287"/>
                  </a:cubicBezTo>
                  <a:cubicBezTo>
                    <a:pt x="16533" y="14287"/>
                    <a:pt x="16533" y="14287"/>
                    <a:pt x="16533" y="14287"/>
                  </a:cubicBezTo>
                  <a:cubicBezTo>
                    <a:pt x="16570" y="14287"/>
                    <a:pt x="16570" y="14287"/>
                    <a:pt x="16570" y="14287"/>
                  </a:cubicBezTo>
                  <a:cubicBezTo>
                    <a:pt x="16570" y="14423"/>
                    <a:pt x="16570" y="14423"/>
                    <a:pt x="16570" y="14423"/>
                  </a:cubicBezTo>
                  <a:cubicBezTo>
                    <a:pt x="16607" y="14490"/>
                    <a:pt x="16607" y="14490"/>
                    <a:pt x="16607" y="14490"/>
                  </a:cubicBezTo>
                  <a:cubicBezTo>
                    <a:pt x="16644" y="14558"/>
                    <a:pt x="16644" y="14558"/>
                    <a:pt x="16644" y="14558"/>
                  </a:cubicBezTo>
                  <a:cubicBezTo>
                    <a:pt x="16644" y="14626"/>
                    <a:pt x="16644" y="14626"/>
                    <a:pt x="16644" y="14626"/>
                  </a:cubicBezTo>
                  <a:cubicBezTo>
                    <a:pt x="16681" y="14693"/>
                    <a:pt x="16681" y="14693"/>
                    <a:pt x="16681" y="14693"/>
                  </a:cubicBezTo>
                  <a:cubicBezTo>
                    <a:pt x="16681" y="14693"/>
                    <a:pt x="16681" y="14693"/>
                    <a:pt x="16681" y="14693"/>
                  </a:cubicBezTo>
                  <a:cubicBezTo>
                    <a:pt x="16718" y="14693"/>
                    <a:pt x="16718" y="14693"/>
                    <a:pt x="16718" y="14693"/>
                  </a:cubicBezTo>
                  <a:cubicBezTo>
                    <a:pt x="16718" y="14626"/>
                    <a:pt x="16718" y="14626"/>
                    <a:pt x="16718" y="14626"/>
                  </a:cubicBezTo>
                  <a:cubicBezTo>
                    <a:pt x="16755" y="14626"/>
                    <a:pt x="16755" y="14626"/>
                    <a:pt x="16755" y="14626"/>
                  </a:cubicBezTo>
                  <a:cubicBezTo>
                    <a:pt x="16755" y="14558"/>
                    <a:pt x="16755" y="14558"/>
                    <a:pt x="16755" y="14558"/>
                  </a:cubicBezTo>
                  <a:cubicBezTo>
                    <a:pt x="16755" y="14626"/>
                    <a:pt x="16755" y="14626"/>
                    <a:pt x="16755" y="14626"/>
                  </a:cubicBezTo>
                  <a:cubicBezTo>
                    <a:pt x="16792" y="14558"/>
                    <a:pt x="16792" y="14558"/>
                    <a:pt x="16792" y="14558"/>
                  </a:cubicBezTo>
                  <a:cubicBezTo>
                    <a:pt x="16829" y="14626"/>
                    <a:pt x="16829" y="14626"/>
                    <a:pt x="16829" y="14626"/>
                  </a:cubicBezTo>
                  <a:cubicBezTo>
                    <a:pt x="16829" y="14626"/>
                    <a:pt x="16829" y="14626"/>
                    <a:pt x="16829" y="14626"/>
                  </a:cubicBezTo>
                  <a:cubicBezTo>
                    <a:pt x="16792" y="14626"/>
                    <a:pt x="16792" y="14626"/>
                    <a:pt x="16792" y="14626"/>
                  </a:cubicBezTo>
                  <a:cubicBezTo>
                    <a:pt x="16792" y="14761"/>
                    <a:pt x="16792" y="14761"/>
                    <a:pt x="16792" y="14761"/>
                  </a:cubicBezTo>
                  <a:cubicBezTo>
                    <a:pt x="16792" y="14761"/>
                    <a:pt x="16792" y="14761"/>
                    <a:pt x="16792" y="14761"/>
                  </a:cubicBezTo>
                  <a:cubicBezTo>
                    <a:pt x="16755" y="14761"/>
                    <a:pt x="16755" y="14761"/>
                    <a:pt x="16755" y="14761"/>
                  </a:cubicBezTo>
                  <a:cubicBezTo>
                    <a:pt x="16755" y="14829"/>
                    <a:pt x="16755" y="14829"/>
                    <a:pt x="16755" y="14829"/>
                  </a:cubicBezTo>
                  <a:cubicBezTo>
                    <a:pt x="16829" y="14761"/>
                    <a:pt x="16829" y="14761"/>
                    <a:pt x="16829" y="14761"/>
                  </a:cubicBezTo>
                  <a:cubicBezTo>
                    <a:pt x="16866" y="14761"/>
                    <a:pt x="16866" y="14761"/>
                    <a:pt x="16866" y="14761"/>
                  </a:cubicBezTo>
                  <a:cubicBezTo>
                    <a:pt x="16903" y="14693"/>
                    <a:pt x="16903" y="14693"/>
                    <a:pt x="16903" y="14693"/>
                  </a:cubicBezTo>
                  <a:cubicBezTo>
                    <a:pt x="16903" y="14626"/>
                    <a:pt x="16903" y="14626"/>
                    <a:pt x="16903" y="14626"/>
                  </a:cubicBezTo>
                  <a:cubicBezTo>
                    <a:pt x="16903" y="14558"/>
                    <a:pt x="16903" y="14558"/>
                    <a:pt x="16903" y="14558"/>
                  </a:cubicBezTo>
                  <a:cubicBezTo>
                    <a:pt x="16903" y="14626"/>
                    <a:pt x="16903" y="14626"/>
                    <a:pt x="16903" y="14626"/>
                  </a:cubicBezTo>
                  <a:cubicBezTo>
                    <a:pt x="16903" y="14693"/>
                    <a:pt x="16903" y="14693"/>
                    <a:pt x="16903" y="14693"/>
                  </a:cubicBezTo>
                  <a:cubicBezTo>
                    <a:pt x="16903" y="14761"/>
                    <a:pt x="16903" y="14761"/>
                    <a:pt x="16903" y="14761"/>
                  </a:cubicBezTo>
                  <a:cubicBezTo>
                    <a:pt x="16940" y="14761"/>
                    <a:pt x="16940" y="14761"/>
                    <a:pt x="16940" y="14761"/>
                  </a:cubicBezTo>
                  <a:cubicBezTo>
                    <a:pt x="16940" y="14693"/>
                    <a:pt x="16940" y="14693"/>
                    <a:pt x="16940" y="14693"/>
                  </a:cubicBezTo>
                  <a:cubicBezTo>
                    <a:pt x="16940" y="14558"/>
                    <a:pt x="16940" y="14558"/>
                    <a:pt x="16940" y="14558"/>
                  </a:cubicBezTo>
                  <a:cubicBezTo>
                    <a:pt x="16940" y="14558"/>
                    <a:pt x="16940" y="14558"/>
                    <a:pt x="16940" y="14558"/>
                  </a:cubicBezTo>
                  <a:cubicBezTo>
                    <a:pt x="16903" y="14490"/>
                    <a:pt x="16903" y="14490"/>
                    <a:pt x="16903" y="14490"/>
                  </a:cubicBezTo>
                  <a:cubicBezTo>
                    <a:pt x="16903" y="14423"/>
                    <a:pt x="16903" y="14423"/>
                    <a:pt x="16903" y="14423"/>
                  </a:cubicBezTo>
                  <a:cubicBezTo>
                    <a:pt x="16940" y="14423"/>
                    <a:pt x="16940" y="14423"/>
                    <a:pt x="16940" y="14423"/>
                  </a:cubicBezTo>
                  <a:cubicBezTo>
                    <a:pt x="16977" y="14423"/>
                    <a:pt x="16977" y="14423"/>
                    <a:pt x="16977" y="14423"/>
                  </a:cubicBezTo>
                  <a:cubicBezTo>
                    <a:pt x="16977" y="14423"/>
                    <a:pt x="16977" y="14423"/>
                    <a:pt x="16977" y="14423"/>
                  </a:cubicBezTo>
                  <a:cubicBezTo>
                    <a:pt x="16977" y="14490"/>
                    <a:pt x="16977" y="14490"/>
                    <a:pt x="16977" y="14490"/>
                  </a:cubicBezTo>
                  <a:cubicBezTo>
                    <a:pt x="16977" y="14490"/>
                    <a:pt x="16977" y="14490"/>
                    <a:pt x="16977" y="14490"/>
                  </a:cubicBezTo>
                  <a:cubicBezTo>
                    <a:pt x="17014" y="14423"/>
                    <a:pt x="17014" y="14423"/>
                    <a:pt x="17014" y="14423"/>
                  </a:cubicBezTo>
                  <a:cubicBezTo>
                    <a:pt x="17051" y="14423"/>
                    <a:pt x="17051" y="14423"/>
                    <a:pt x="17051" y="14423"/>
                  </a:cubicBezTo>
                  <a:cubicBezTo>
                    <a:pt x="17088" y="14423"/>
                    <a:pt x="17088" y="14423"/>
                    <a:pt x="17088" y="14423"/>
                  </a:cubicBezTo>
                  <a:cubicBezTo>
                    <a:pt x="17125" y="14423"/>
                    <a:pt x="17125" y="14423"/>
                    <a:pt x="17125" y="14423"/>
                  </a:cubicBezTo>
                  <a:cubicBezTo>
                    <a:pt x="17162" y="14423"/>
                    <a:pt x="17162" y="14423"/>
                    <a:pt x="17162" y="14423"/>
                  </a:cubicBezTo>
                  <a:cubicBezTo>
                    <a:pt x="17162" y="14490"/>
                    <a:pt x="17162" y="14490"/>
                    <a:pt x="17162" y="14490"/>
                  </a:cubicBezTo>
                  <a:cubicBezTo>
                    <a:pt x="17199" y="14558"/>
                    <a:pt x="17199" y="14558"/>
                    <a:pt x="17199" y="14558"/>
                  </a:cubicBezTo>
                  <a:cubicBezTo>
                    <a:pt x="17199" y="14558"/>
                    <a:pt x="17199" y="14558"/>
                    <a:pt x="17199" y="14558"/>
                  </a:cubicBezTo>
                  <a:cubicBezTo>
                    <a:pt x="17273" y="14558"/>
                    <a:pt x="17273" y="14558"/>
                    <a:pt x="17273" y="14558"/>
                  </a:cubicBezTo>
                  <a:cubicBezTo>
                    <a:pt x="17273" y="14626"/>
                    <a:pt x="17273" y="14626"/>
                    <a:pt x="17273" y="14626"/>
                  </a:cubicBezTo>
                  <a:cubicBezTo>
                    <a:pt x="17347" y="14626"/>
                    <a:pt x="17347" y="14626"/>
                    <a:pt x="17347" y="14626"/>
                  </a:cubicBezTo>
                  <a:cubicBezTo>
                    <a:pt x="17347" y="14693"/>
                    <a:pt x="17347" y="14693"/>
                    <a:pt x="17347" y="14693"/>
                  </a:cubicBezTo>
                  <a:cubicBezTo>
                    <a:pt x="17384" y="14693"/>
                    <a:pt x="17384" y="14693"/>
                    <a:pt x="17384" y="14693"/>
                  </a:cubicBezTo>
                  <a:cubicBezTo>
                    <a:pt x="17384" y="14761"/>
                    <a:pt x="17384" y="14761"/>
                    <a:pt x="17384" y="14761"/>
                  </a:cubicBezTo>
                  <a:cubicBezTo>
                    <a:pt x="17421" y="14761"/>
                    <a:pt x="17421" y="14761"/>
                    <a:pt x="17421" y="14761"/>
                  </a:cubicBezTo>
                  <a:cubicBezTo>
                    <a:pt x="17458" y="14829"/>
                    <a:pt x="17458" y="14829"/>
                    <a:pt x="17458" y="14829"/>
                  </a:cubicBezTo>
                  <a:cubicBezTo>
                    <a:pt x="17421" y="14897"/>
                    <a:pt x="17421" y="14897"/>
                    <a:pt x="17421" y="14897"/>
                  </a:cubicBezTo>
                  <a:cubicBezTo>
                    <a:pt x="17421" y="14897"/>
                    <a:pt x="17421" y="14897"/>
                    <a:pt x="17421" y="14897"/>
                  </a:cubicBezTo>
                  <a:cubicBezTo>
                    <a:pt x="17421" y="14964"/>
                    <a:pt x="17421" y="14964"/>
                    <a:pt x="17421" y="14964"/>
                  </a:cubicBezTo>
                  <a:cubicBezTo>
                    <a:pt x="17421" y="15032"/>
                    <a:pt x="17421" y="15032"/>
                    <a:pt x="17421" y="15032"/>
                  </a:cubicBezTo>
                  <a:cubicBezTo>
                    <a:pt x="17458" y="15032"/>
                    <a:pt x="17458" y="15032"/>
                    <a:pt x="17458" y="15032"/>
                  </a:cubicBezTo>
                  <a:cubicBezTo>
                    <a:pt x="17495" y="15100"/>
                    <a:pt x="17495" y="15100"/>
                    <a:pt x="17495" y="15100"/>
                  </a:cubicBezTo>
                  <a:cubicBezTo>
                    <a:pt x="17495" y="15167"/>
                    <a:pt x="17495" y="15167"/>
                    <a:pt x="17495" y="15167"/>
                  </a:cubicBezTo>
                  <a:cubicBezTo>
                    <a:pt x="17495" y="15167"/>
                    <a:pt x="17495" y="15167"/>
                    <a:pt x="17495" y="15167"/>
                  </a:cubicBezTo>
                  <a:cubicBezTo>
                    <a:pt x="17495" y="15235"/>
                    <a:pt x="17495" y="15235"/>
                    <a:pt x="17495" y="15235"/>
                  </a:cubicBezTo>
                  <a:cubicBezTo>
                    <a:pt x="17532" y="15303"/>
                    <a:pt x="17532" y="15303"/>
                    <a:pt x="17532" y="15303"/>
                  </a:cubicBezTo>
                  <a:cubicBezTo>
                    <a:pt x="17532" y="15303"/>
                    <a:pt x="17532" y="15303"/>
                    <a:pt x="17532" y="15303"/>
                  </a:cubicBezTo>
                  <a:cubicBezTo>
                    <a:pt x="17568" y="15235"/>
                    <a:pt x="17568" y="15235"/>
                    <a:pt x="17568" y="15235"/>
                  </a:cubicBezTo>
                  <a:cubicBezTo>
                    <a:pt x="17568" y="15303"/>
                    <a:pt x="17568" y="15303"/>
                    <a:pt x="17568" y="15303"/>
                  </a:cubicBezTo>
                  <a:cubicBezTo>
                    <a:pt x="17568" y="15371"/>
                    <a:pt x="17568" y="15371"/>
                    <a:pt x="17568" y="15371"/>
                  </a:cubicBezTo>
                  <a:cubicBezTo>
                    <a:pt x="17568" y="15438"/>
                    <a:pt x="17568" y="15438"/>
                    <a:pt x="17568" y="15438"/>
                  </a:cubicBezTo>
                  <a:cubicBezTo>
                    <a:pt x="17605" y="15438"/>
                    <a:pt x="17605" y="15438"/>
                    <a:pt x="17605" y="15438"/>
                  </a:cubicBezTo>
                  <a:cubicBezTo>
                    <a:pt x="17568" y="15506"/>
                    <a:pt x="17568" y="15506"/>
                    <a:pt x="17568" y="15506"/>
                  </a:cubicBezTo>
                  <a:cubicBezTo>
                    <a:pt x="17568" y="15506"/>
                    <a:pt x="17568" y="15506"/>
                    <a:pt x="17568" y="15506"/>
                  </a:cubicBezTo>
                  <a:cubicBezTo>
                    <a:pt x="17568" y="15574"/>
                    <a:pt x="17568" y="15574"/>
                    <a:pt x="17568" y="15574"/>
                  </a:cubicBezTo>
                  <a:cubicBezTo>
                    <a:pt x="17568" y="15641"/>
                    <a:pt x="17568" y="15641"/>
                    <a:pt x="17568" y="15641"/>
                  </a:cubicBezTo>
                  <a:cubicBezTo>
                    <a:pt x="17568" y="15641"/>
                    <a:pt x="17568" y="15641"/>
                    <a:pt x="17568" y="15641"/>
                  </a:cubicBezTo>
                  <a:cubicBezTo>
                    <a:pt x="17568" y="15641"/>
                    <a:pt x="17568" y="15641"/>
                    <a:pt x="17568" y="15641"/>
                  </a:cubicBezTo>
                  <a:cubicBezTo>
                    <a:pt x="17568" y="15709"/>
                    <a:pt x="17568" y="15709"/>
                    <a:pt x="17568" y="15709"/>
                  </a:cubicBezTo>
                  <a:cubicBezTo>
                    <a:pt x="17568" y="15709"/>
                    <a:pt x="17568" y="15709"/>
                    <a:pt x="17568" y="15709"/>
                  </a:cubicBezTo>
                  <a:cubicBezTo>
                    <a:pt x="17568" y="15777"/>
                    <a:pt x="17568" y="15777"/>
                    <a:pt x="17568" y="15777"/>
                  </a:cubicBezTo>
                  <a:cubicBezTo>
                    <a:pt x="17605" y="15912"/>
                    <a:pt x="17605" y="15912"/>
                    <a:pt x="17605" y="15912"/>
                  </a:cubicBezTo>
                  <a:cubicBezTo>
                    <a:pt x="17568" y="15912"/>
                    <a:pt x="17568" y="15912"/>
                    <a:pt x="17568" y="15912"/>
                  </a:cubicBezTo>
                  <a:cubicBezTo>
                    <a:pt x="17605" y="16048"/>
                    <a:pt x="17605" y="16048"/>
                    <a:pt x="17605" y="16048"/>
                  </a:cubicBezTo>
                  <a:cubicBezTo>
                    <a:pt x="17605" y="16048"/>
                    <a:pt x="17605" y="16048"/>
                    <a:pt x="17605" y="16048"/>
                  </a:cubicBezTo>
                  <a:cubicBezTo>
                    <a:pt x="17605" y="16115"/>
                    <a:pt x="17605" y="16115"/>
                    <a:pt x="17605" y="16115"/>
                  </a:cubicBezTo>
                  <a:cubicBezTo>
                    <a:pt x="17642" y="16318"/>
                    <a:pt x="17642" y="16318"/>
                    <a:pt x="17642" y="16318"/>
                  </a:cubicBezTo>
                  <a:cubicBezTo>
                    <a:pt x="17642" y="16318"/>
                    <a:pt x="17642" y="16318"/>
                    <a:pt x="17642" y="16318"/>
                  </a:cubicBezTo>
                  <a:cubicBezTo>
                    <a:pt x="17679" y="16251"/>
                    <a:pt x="17679" y="16251"/>
                    <a:pt x="17679" y="16251"/>
                  </a:cubicBezTo>
                  <a:cubicBezTo>
                    <a:pt x="17679" y="16318"/>
                    <a:pt x="17679" y="16318"/>
                    <a:pt x="17679" y="16318"/>
                  </a:cubicBezTo>
                  <a:cubicBezTo>
                    <a:pt x="17642" y="16386"/>
                    <a:pt x="17642" y="16386"/>
                    <a:pt x="17642" y="16386"/>
                  </a:cubicBezTo>
                  <a:cubicBezTo>
                    <a:pt x="17642" y="16386"/>
                    <a:pt x="17642" y="16386"/>
                    <a:pt x="17642" y="16386"/>
                  </a:cubicBezTo>
                  <a:cubicBezTo>
                    <a:pt x="17679" y="16454"/>
                    <a:pt x="17679" y="16454"/>
                    <a:pt x="17679" y="16454"/>
                  </a:cubicBezTo>
                  <a:cubicBezTo>
                    <a:pt x="17679" y="16454"/>
                    <a:pt x="17679" y="16454"/>
                    <a:pt x="17679" y="16454"/>
                  </a:cubicBezTo>
                  <a:cubicBezTo>
                    <a:pt x="17716" y="16522"/>
                    <a:pt x="17716" y="16522"/>
                    <a:pt x="17716" y="16522"/>
                  </a:cubicBezTo>
                  <a:cubicBezTo>
                    <a:pt x="17716" y="16589"/>
                    <a:pt x="17716" y="16589"/>
                    <a:pt x="17716" y="16589"/>
                  </a:cubicBezTo>
                  <a:cubicBezTo>
                    <a:pt x="17716" y="16657"/>
                    <a:pt x="17716" y="16657"/>
                    <a:pt x="17716" y="16657"/>
                  </a:cubicBezTo>
                  <a:cubicBezTo>
                    <a:pt x="17716" y="16657"/>
                    <a:pt x="17716" y="16657"/>
                    <a:pt x="17716" y="16657"/>
                  </a:cubicBezTo>
                  <a:cubicBezTo>
                    <a:pt x="17753" y="16792"/>
                    <a:pt x="17753" y="16792"/>
                    <a:pt x="17753" y="16792"/>
                  </a:cubicBezTo>
                  <a:cubicBezTo>
                    <a:pt x="17753" y="16792"/>
                    <a:pt x="17753" y="16792"/>
                    <a:pt x="17753" y="16792"/>
                  </a:cubicBezTo>
                  <a:cubicBezTo>
                    <a:pt x="17753" y="16860"/>
                    <a:pt x="17753" y="16860"/>
                    <a:pt x="17753" y="16860"/>
                  </a:cubicBezTo>
                  <a:cubicBezTo>
                    <a:pt x="17753" y="16928"/>
                    <a:pt x="17753" y="16928"/>
                    <a:pt x="17753" y="16928"/>
                  </a:cubicBezTo>
                  <a:cubicBezTo>
                    <a:pt x="17753" y="16996"/>
                    <a:pt x="17753" y="16996"/>
                    <a:pt x="17753" y="16996"/>
                  </a:cubicBezTo>
                  <a:cubicBezTo>
                    <a:pt x="17753" y="17063"/>
                    <a:pt x="17753" y="17063"/>
                    <a:pt x="17753" y="17063"/>
                  </a:cubicBezTo>
                  <a:cubicBezTo>
                    <a:pt x="17753" y="17131"/>
                    <a:pt x="17753" y="17131"/>
                    <a:pt x="17753" y="17131"/>
                  </a:cubicBezTo>
                  <a:cubicBezTo>
                    <a:pt x="17716" y="17199"/>
                    <a:pt x="17716" y="17199"/>
                    <a:pt x="17716" y="17199"/>
                  </a:cubicBezTo>
                  <a:cubicBezTo>
                    <a:pt x="17716" y="17266"/>
                    <a:pt x="17716" y="17266"/>
                    <a:pt x="17716" y="17266"/>
                  </a:cubicBezTo>
                  <a:cubicBezTo>
                    <a:pt x="17716" y="17334"/>
                    <a:pt x="17716" y="17334"/>
                    <a:pt x="17716" y="17334"/>
                  </a:cubicBezTo>
                  <a:cubicBezTo>
                    <a:pt x="17716" y="17470"/>
                    <a:pt x="17716" y="17470"/>
                    <a:pt x="17716" y="17470"/>
                  </a:cubicBezTo>
                  <a:cubicBezTo>
                    <a:pt x="17716" y="17470"/>
                    <a:pt x="17716" y="17470"/>
                    <a:pt x="17716" y="17470"/>
                  </a:cubicBezTo>
                  <a:cubicBezTo>
                    <a:pt x="17716" y="17537"/>
                    <a:pt x="17716" y="17537"/>
                    <a:pt x="17716" y="17537"/>
                  </a:cubicBezTo>
                  <a:cubicBezTo>
                    <a:pt x="17679" y="17605"/>
                    <a:pt x="17679" y="17605"/>
                    <a:pt x="17679" y="17605"/>
                  </a:cubicBezTo>
                  <a:cubicBezTo>
                    <a:pt x="17679" y="17673"/>
                    <a:pt x="17679" y="17673"/>
                    <a:pt x="17679" y="17673"/>
                  </a:cubicBezTo>
                  <a:cubicBezTo>
                    <a:pt x="17642" y="17740"/>
                    <a:pt x="17642" y="17740"/>
                    <a:pt x="17642" y="17740"/>
                  </a:cubicBezTo>
                  <a:cubicBezTo>
                    <a:pt x="17679" y="17740"/>
                    <a:pt x="17679" y="17740"/>
                    <a:pt x="17679" y="17740"/>
                  </a:cubicBezTo>
                  <a:cubicBezTo>
                    <a:pt x="17679" y="17808"/>
                    <a:pt x="17679" y="17808"/>
                    <a:pt x="17679" y="17808"/>
                  </a:cubicBezTo>
                  <a:cubicBezTo>
                    <a:pt x="17642" y="17808"/>
                    <a:pt x="17642" y="17808"/>
                    <a:pt x="17642" y="17808"/>
                  </a:cubicBezTo>
                  <a:cubicBezTo>
                    <a:pt x="17679" y="17944"/>
                    <a:pt x="17679" y="17944"/>
                    <a:pt x="17679" y="17944"/>
                  </a:cubicBezTo>
                  <a:cubicBezTo>
                    <a:pt x="17642" y="18011"/>
                    <a:pt x="17642" y="18011"/>
                    <a:pt x="17642" y="18011"/>
                  </a:cubicBezTo>
                  <a:cubicBezTo>
                    <a:pt x="17642" y="18079"/>
                    <a:pt x="17642" y="18079"/>
                    <a:pt x="17642" y="18079"/>
                  </a:cubicBezTo>
                  <a:cubicBezTo>
                    <a:pt x="17642" y="18079"/>
                    <a:pt x="17642" y="18079"/>
                    <a:pt x="17642" y="18079"/>
                  </a:cubicBezTo>
                  <a:cubicBezTo>
                    <a:pt x="17642" y="18147"/>
                    <a:pt x="17642" y="18147"/>
                    <a:pt x="17642" y="18147"/>
                  </a:cubicBezTo>
                  <a:cubicBezTo>
                    <a:pt x="17605" y="18214"/>
                    <a:pt x="17605" y="18214"/>
                    <a:pt x="17605" y="18214"/>
                  </a:cubicBezTo>
                  <a:cubicBezTo>
                    <a:pt x="17605" y="18282"/>
                    <a:pt x="17605" y="18282"/>
                    <a:pt x="17605" y="18282"/>
                  </a:cubicBezTo>
                  <a:cubicBezTo>
                    <a:pt x="17568" y="18350"/>
                    <a:pt x="17568" y="18350"/>
                    <a:pt x="17568" y="18350"/>
                  </a:cubicBezTo>
                  <a:cubicBezTo>
                    <a:pt x="17568" y="18418"/>
                    <a:pt x="17568" y="18418"/>
                    <a:pt x="17568" y="18418"/>
                  </a:cubicBezTo>
                  <a:cubicBezTo>
                    <a:pt x="17532" y="18485"/>
                    <a:pt x="17532" y="18485"/>
                    <a:pt x="17532" y="18485"/>
                  </a:cubicBezTo>
                  <a:cubicBezTo>
                    <a:pt x="17495" y="18688"/>
                    <a:pt x="17495" y="18688"/>
                    <a:pt x="17495" y="18688"/>
                  </a:cubicBezTo>
                  <a:cubicBezTo>
                    <a:pt x="17495" y="18688"/>
                    <a:pt x="17495" y="18688"/>
                    <a:pt x="17495" y="18688"/>
                  </a:cubicBezTo>
                  <a:cubicBezTo>
                    <a:pt x="17495" y="18756"/>
                    <a:pt x="17495" y="18756"/>
                    <a:pt x="17495" y="18756"/>
                  </a:cubicBezTo>
                  <a:cubicBezTo>
                    <a:pt x="17495" y="18824"/>
                    <a:pt x="17495" y="18824"/>
                    <a:pt x="17495" y="18824"/>
                  </a:cubicBezTo>
                  <a:cubicBezTo>
                    <a:pt x="17495" y="18824"/>
                    <a:pt x="17495" y="18824"/>
                    <a:pt x="17495" y="18824"/>
                  </a:cubicBezTo>
                  <a:cubicBezTo>
                    <a:pt x="17458" y="18892"/>
                    <a:pt x="17458" y="18892"/>
                    <a:pt x="17458" y="18892"/>
                  </a:cubicBezTo>
                  <a:cubicBezTo>
                    <a:pt x="17458" y="18959"/>
                    <a:pt x="17458" y="18959"/>
                    <a:pt x="17458" y="18959"/>
                  </a:cubicBezTo>
                  <a:cubicBezTo>
                    <a:pt x="17421" y="18959"/>
                    <a:pt x="17421" y="18959"/>
                    <a:pt x="17421" y="18959"/>
                  </a:cubicBezTo>
                  <a:cubicBezTo>
                    <a:pt x="17421" y="19027"/>
                    <a:pt x="17421" y="19027"/>
                    <a:pt x="17421" y="19027"/>
                  </a:cubicBezTo>
                  <a:cubicBezTo>
                    <a:pt x="17384" y="19027"/>
                    <a:pt x="17384" y="19027"/>
                    <a:pt x="17384" y="19027"/>
                  </a:cubicBezTo>
                  <a:cubicBezTo>
                    <a:pt x="17421" y="19095"/>
                    <a:pt x="17421" y="19095"/>
                    <a:pt x="17421" y="19095"/>
                  </a:cubicBezTo>
                  <a:cubicBezTo>
                    <a:pt x="17384" y="19162"/>
                    <a:pt x="17384" y="19162"/>
                    <a:pt x="17384" y="19162"/>
                  </a:cubicBezTo>
                  <a:cubicBezTo>
                    <a:pt x="17384" y="19162"/>
                    <a:pt x="17384" y="19162"/>
                    <a:pt x="17384" y="19162"/>
                  </a:cubicBezTo>
                  <a:cubicBezTo>
                    <a:pt x="17347" y="19162"/>
                    <a:pt x="17347" y="19162"/>
                    <a:pt x="17347" y="19162"/>
                  </a:cubicBezTo>
                  <a:cubicBezTo>
                    <a:pt x="17347" y="19230"/>
                    <a:pt x="17347" y="19230"/>
                    <a:pt x="17347" y="19230"/>
                  </a:cubicBezTo>
                  <a:cubicBezTo>
                    <a:pt x="17347" y="19298"/>
                    <a:pt x="17347" y="19298"/>
                    <a:pt x="17347" y="19298"/>
                  </a:cubicBezTo>
                  <a:cubicBezTo>
                    <a:pt x="17310" y="19298"/>
                    <a:pt x="17310" y="19298"/>
                    <a:pt x="17310" y="19298"/>
                  </a:cubicBezTo>
                  <a:cubicBezTo>
                    <a:pt x="17347" y="19366"/>
                    <a:pt x="17347" y="19366"/>
                    <a:pt x="17347" y="19366"/>
                  </a:cubicBezTo>
                  <a:cubicBezTo>
                    <a:pt x="17273" y="19433"/>
                    <a:pt x="17273" y="19433"/>
                    <a:pt x="17273" y="19433"/>
                  </a:cubicBezTo>
                  <a:cubicBezTo>
                    <a:pt x="17236" y="19501"/>
                    <a:pt x="17236" y="19501"/>
                    <a:pt x="17236" y="19501"/>
                  </a:cubicBezTo>
                  <a:cubicBezTo>
                    <a:pt x="17236" y="19501"/>
                    <a:pt x="17236" y="19501"/>
                    <a:pt x="17236" y="19501"/>
                  </a:cubicBezTo>
                  <a:cubicBezTo>
                    <a:pt x="17236" y="19569"/>
                    <a:pt x="17236" y="19569"/>
                    <a:pt x="17236" y="19569"/>
                  </a:cubicBezTo>
                  <a:cubicBezTo>
                    <a:pt x="17162" y="19569"/>
                    <a:pt x="17162" y="19569"/>
                    <a:pt x="17162" y="19569"/>
                  </a:cubicBezTo>
                  <a:cubicBezTo>
                    <a:pt x="17125" y="19636"/>
                    <a:pt x="17125" y="19636"/>
                    <a:pt x="17125" y="19636"/>
                  </a:cubicBezTo>
                  <a:cubicBezTo>
                    <a:pt x="17125" y="19636"/>
                    <a:pt x="17125" y="19636"/>
                    <a:pt x="17125" y="19636"/>
                  </a:cubicBezTo>
                  <a:cubicBezTo>
                    <a:pt x="17088" y="19636"/>
                    <a:pt x="17088" y="19636"/>
                    <a:pt x="17088" y="19636"/>
                  </a:cubicBezTo>
                  <a:cubicBezTo>
                    <a:pt x="17051" y="19569"/>
                    <a:pt x="17051" y="19569"/>
                    <a:pt x="17051" y="19569"/>
                  </a:cubicBezTo>
                  <a:cubicBezTo>
                    <a:pt x="17014" y="19569"/>
                    <a:pt x="17014" y="19569"/>
                    <a:pt x="17014" y="19569"/>
                  </a:cubicBezTo>
                  <a:cubicBezTo>
                    <a:pt x="17014" y="19433"/>
                    <a:pt x="17014" y="19433"/>
                    <a:pt x="17014" y="19433"/>
                  </a:cubicBezTo>
                  <a:cubicBezTo>
                    <a:pt x="16977" y="19433"/>
                    <a:pt x="16977" y="19433"/>
                    <a:pt x="16977" y="19433"/>
                  </a:cubicBezTo>
                  <a:cubicBezTo>
                    <a:pt x="16940" y="19433"/>
                    <a:pt x="16940" y="19433"/>
                    <a:pt x="16940" y="19433"/>
                  </a:cubicBezTo>
                  <a:cubicBezTo>
                    <a:pt x="16903" y="19433"/>
                    <a:pt x="16903" y="19433"/>
                    <a:pt x="16903" y="19433"/>
                  </a:cubicBezTo>
                  <a:cubicBezTo>
                    <a:pt x="16903" y="19433"/>
                    <a:pt x="16903" y="19433"/>
                    <a:pt x="16903" y="19433"/>
                  </a:cubicBezTo>
                  <a:cubicBezTo>
                    <a:pt x="16903" y="19501"/>
                    <a:pt x="16903" y="19501"/>
                    <a:pt x="16903" y="19501"/>
                  </a:cubicBezTo>
                  <a:cubicBezTo>
                    <a:pt x="16866" y="19569"/>
                    <a:pt x="16866" y="19569"/>
                    <a:pt x="16866" y="19569"/>
                  </a:cubicBezTo>
                  <a:cubicBezTo>
                    <a:pt x="16866" y="19636"/>
                    <a:pt x="16866" y="19636"/>
                    <a:pt x="16866" y="19636"/>
                  </a:cubicBezTo>
                  <a:cubicBezTo>
                    <a:pt x="16829" y="19636"/>
                    <a:pt x="16829" y="19636"/>
                    <a:pt x="16829" y="19636"/>
                  </a:cubicBezTo>
                  <a:cubicBezTo>
                    <a:pt x="16829" y="19772"/>
                    <a:pt x="16829" y="19772"/>
                    <a:pt x="16829" y="19772"/>
                  </a:cubicBezTo>
                  <a:cubicBezTo>
                    <a:pt x="16829" y="19704"/>
                    <a:pt x="16829" y="19704"/>
                    <a:pt x="16829" y="19704"/>
                  </a:cubicBezTo>
                  <a:cubicBezTo>
                    <a:pt x="16755" y="19772"/>
                    <a:pt x="16755" y="19772"/>
                    <a:pt x="16755" y="19772"/>
                  </a:cubicBezTo>
                  <a:cubicBezTo>
                    <a:pt x="16755" y="19839"/>
                    <a:pt x="16755" y="19839"/>
                    <a:pt x="16755" y="19839"/>
                  </a:cubicBezTo>
                  <a:cubicBezTo>
                    <a:pt x="16755" y="19839"/>
                    <a:pt x="16755" y="19839"/>
                    <a:pt x="16755" y="19839"/>
                  </a:cubicBezTo>
                  <a:close/>
                  <a:moveTo>
                    <a:pt x="5437" y="20043"/>
                  </a:moveTo>
                  <a:cubicBezTo>
                    <a:pt x="5400" y="19975"/>
                    <a:pt x="5400" y="19975"/>
                    <a:pt x="5400" y="19975"/>
                  </a:cubicBezTo>
                  <a:cubicBezTo>
                    <a:pt x="5178" y="20043"/>
                    <a:pt x="5178" y="20043"/>
                    <a:pt x="5178" y="20043"/>
                  </a:cubicBezTo>
                  <a:cubicBezTo>
                    <a:pt x="5437" y="20043"/>
                    <a:pt x="5437" y="20043"/>
                    <a:pt x="5437" y="20043"/>
                  </a:cubicBezTo>
                  <a:close/>
                  <a:moveTo>
                    <a:pt x="19159" y="18892"/>
                  </a:moveTo>
                  <a:cubicBezTo>
                    <a:pt x="19196" y="18892"/>
                    <a:pt x="19196" y="18892"/>
                    <a:pt x="19196" y="18892"/>
                  </a:cubicBezTo>
                  <a:cubicBezTo>
                    <a:pt x="19196" y="18824"/>
                    <a:pt x="19196" y="18824"/>
                    <a:pt x="19196" y="18824"/>
                  </a:cubicBezTo>
                  <a:cubicBezTo>
                    <a:pt x="19233" y="18824"/>
                    <a:pt x="19233" y="18824"/>
                    <a:pt x="19233" y="18824"/>
                  </a:cubicBezTo>
                  <a:cubicBezTo>
                    <a:pt x="19196" y="18824"/>
                    <a:pt x="19196" y="18824"/>
                    <a:pt x="19196" y="18824"/>
                  </a:cubicBezTo>
                  <a:cubicBezTo>
                    <a:pt x="19159" y="18892"/>
                    <a:pt x="19159" y="18892"/>
                    <a:pt x="19159" y="18892"/>
                  </a:cubicBezTo>
                  <a:close/>
                  <a:moveTo>
                    <a:pt x="1073" y="2776"/>
                  </a:moveTo>
                  <a:cubicBezTo>
                    <a:pt x="1036" y="2708"/>
                    <a:pt x="1036" y="2708"/>
                    <a:pt x="1036" y="2708"/>
                  </a:cubicBezTo>
                  <a:cubicBezTo>
                    <a:pt x="1036" y="2641"/>
                    <a:pt x="1036" y="2641"/>
                    <a:pt x="1036" y="2641"/>
                  </a:cubicBezTo>
                  <a:cubicBezTo>
                    <a:pt x="1036" y="2641"/>
                    <a:pt x="1036" y="2641"/>
                    <a:pt x="1036" y="2641"/>
                  </a:cubicBezTo>
                  <a:cubicBezTo>
                    <a:pt x="999" y="2573"/>
                    <a:pt x="999" y="2573"/>
                    <a:pt x="999" y="2573"/>
                  </a:cubicBezTo>
                  <a:cubicBezTo>
                    <a:pt x="999" y="2573"/>
                    <a:pt x="999" y="2573"/>
                    <a:pt x="999" y="2573"/>
                  </a:cubicBezTo>
                  <a:cubicBezTo>
                    <a:pt x="1036" y="2505"/>
                    <a:pt x="1036" y="2505"/>
                    <a:pt x="1036" y="2505"/>
                  </a:cubicBezTo>
                  <a:cubicBezTo>
                    <a:pt x="1036" y="2438"/>
                    <a:pt x="1036" y="2438"/>
                    <a:pt x="1036" y="2438"/>
                  </a:cubicBezTo>
                  <a:cubicBezTo>
                    <a:pt x="1110" y="2438"/>
                    <a:pt x="1110" y="2438"/>
                    <a:pt x="1110" y="2438"/>
                  </a:cubicBezTo>
                  <a:cubicBezTo>
                    <a:pt x="1110" y="2438"/>
                    <a:pt x="1110" y="2438"/>
                    <a:pt x="1110" y="2438"/>
                  </a:cubicBezTo>
                  <a:cubicBezTo>
                    <a:pt x="1147" y="2438"/>
                    <a:pt x="1147" y="2438"/>
                    <a:pt x="1147" y="2438"/>
                  </a:cubicBezTo>
                  <a:cubicBezTo>
                    <a:pt x="1147" y="2505"/>
                    <a:pt x="1147" y="2505"/>
                    <a:pt x="1147" y="2505"/>
                  </a:cubicBezTo>
                  <a:cubicBezTo>
                    <a:pt x="1184" y="2505"/>
                    <a:pt x="1184" y="2505"/>
                    <a:pt x="1184" y="2505"/>
                  </a:cubicBezTo>
                  <a:cubicBezTo>
                    <a:pt x="1221" y="2505"/>
                    <a:pt x="1221" y="2505"/>
                    <a:pt x="1221" y="2505"/>
                  </a:cubicBezTo>
                  <a:cubicBezTo>
                    <a:pt x="1221" y="2505"/>
                    <a:pt x="1221" y="2505"/>
                    <a:pt x="1221" y="2505"/>
                  </a:cubicBezTo>
                  <a:cubicBezTo>
                    <a:pt x="1258" y="2438"/>
                    <a:pt x="1258" y="2438"/>
                    <a:pt x="1258" y="2438"/>
                  </a:cubicBezTo>
                  <a:cubicBezTo>
                    <a:pt x="1221" y="2438"/>
                    <a:pt x="1221" y="2438"/>
                    <a:pt x="1221" y="2438"/>
                  </a:cubicBezTo>
                  <a:cubicBezTo>
                    <a:pt x="1184" y="2438"/>
                    <a:pt x="1184" y="2438"/>
                    <a:pt x="1184" y="2438"/>
                  </a:cubicBezTo>
                  <a:cubicBezTo>
                    <a:pt x="1110" y="2302"/>
                    <a:pt x="1110" y="2302"/>
                    <a:pt x="1110" y="2302"/>
                  </a:cubicBezTo>
                  <a:cubicBezTo>
                    <a:pt x="1036" y="2302"/>
                    <a:pt x="1036" y="2302"/>
                    <a:pt x="1036" y="2302"/>
                  </a:cubicBezTo>
                  <a:cubicBezTo>
                    <a:pt x="999" y="2302"/>
                    <a:pt x="999" y="2302"/>
                    <a:pt x="999" y="2302"/>
                  </a:cubicBezTo>
                  <a:cubicBezTo>
                    <a:pt x="925" y="2438"/>
                    <a:pt x="925" y="2438"/>
                    <a:pt x="925" y="2438"/>
                  </a:cubicBezTo>
                  <a:cubicBezTo>
                    <a:pt x="925" y="2505"/>
                    <a:pt x="925" y="2505"/>
                    <a:pt x="925" y="2505"/>
                  </a:cubicBezTo>
                  <a:cubicBezTo>
                    <a:pt x="888" y="2505"/>
                    <a:pt x="888" y="2505"/>
                    <a:pt x="888" y="2505"/>
                  </a:cubicBezTo>
                  <a:cubicBezTo>
                    <a:pt x="814" y="2573"/>
                    <a:pt x="814" y="2573"/>
                    <a:pt x="814" y="2573"/>
                  </a:cubicBezTo>
                  <a:cubicBezTo>
                    <a:pt x="814" y="2708"/>
                    <a:pt x="814" y="2708"/>
                    <a:pt x="814" y="2708"/>
                  </a:cubicBezTo>
                  <a:cubicBezTo>
                    <a:pt x="851" y="2708"/>
                    <a:pt x="851" y="2708"/>
                    <a:pt x="851" y="2708"/>
                  </a:cubicBezTo>
                  <a:cubicBezTo>
                    <a:pt x="888" y="2708"/>
                    <a:pt x="888" y="2708"/>
                    <a:pt x="888" y="2708"/>
                  </a:cubicBezTo>
                  <a:cubicBezTo>
                    <a:pt x="925" y="2708"/>
                    <a:pt x="925" y="2708"/>
                    <a:pt x="925" y="2708"/>
                  </a:cubicBezTo>
                  <a:cubicBezTo>
                    <a:pt x="925" y="2776"/>
                    <a:pt x="925" y="2776"/>
                    <a:pt x="925" y="2776"/>
                  </a:cubicBezTo>
                  <a:cubicBezTo>
                    <a:pt x="962" y="2776"/>
                    <a:pt x="962" y="2776"/>
                    <a:pt x="962" y="2776"/>
                  </a:cubicBezTo>
                  <a:cubicBezTo>
                    <a:pt x="962" y="2708"/>
                    <a:pt x="962" y="2708"/>
                    <a:pt x="962" y="2708"/>
                  </a:cubicBezTo>
                  <a:cubicBezTo>
                    <a:pt x="962" y="2708"/>
                    <a:pt x="962" y="2708"/>
                    <a:pt x="962" y="2708"/>
                  </a:cubicBezTo>
                  <a:cubicBezTo>
                    <a:pt x="999" y="2708"/>
                    <a:pt x="999" y="2708"/>
                    <a:pt x="999" y="2708"/>
                  </a:cubicBezTo>
                  <a:cubicBezTo>
                    <a:pt x="999" y="2708"/>
                    <a:pt x="999" y="2708"/>
                    <a:pt x="999" y="2708"/>
                  </a:cubicBezTo>
                  <a:cubicBezTo>
                    <a:pt x="1036" y="2776"/>
                    <a:pt x="1036" y="2776"/>
                    <a:pt x="1036" y="2776"/>
                  </a:cubicBezTo>
                  <a:cubicBezTo>
                    <a:pt x="1073" y="2844"/>
                    <a:pt x="1073" y="2844"/>
                    <a:pt x="1073" y="2844"/>
                  </a:cubicBezTo>
                  <a:cubicBezTo>
                    <a:pt x="1073" y="2776"/>
                    <a:pt x="1073" y="2776"/>
                    <a:pt x="1073" y="2776"/>
                  </a:cubicBezTo>
                  <a:close/>
                  <a:moveTo>
                    <a:pt x="1332" y="1964"/>
                  </a:moveTo>
                  <a:cubicBezTo>
                    <a:pt x="1332" y="1964"/>
                    <a:pt x="1332" y="1964"/>
                    <a:pt x="1332" y="1964"/>
                  </a:cubicBezTo>
                  <a:cubicBezTo>
                    <a:pt x="1368" y="1896"/>
                    <a:pt x="1368" y="1896"/>
                    <a:pt x="1368" y="1896"/>
                  </a:cubicBezTo>
                  <a:cubicBezTo>
                    <a:pt x="1368" y="1896"/>
                    <a:pt x="1368" y="1896"/>
                    <a:pt x="1368" y="1896"/>
                  </a:cubicBezTo>
                  <a:cubicBezTo>
                    <a:pt x="1368" y="1964"/>
                    <a:pt x="1368" y="1964"/>
                    <a:pt x="1368" y="1964"/>
                  </a:cubicBezTo>
                  <a:cubicBezTo>
                    <a:pt x="1368" y="1964"/>
                    <a:pt x="1368" y="1964"/>
                    <a:pt x="1368" y="1964"/>
                  </a:cubicBezTo>
                  <a:cubicBezTo>
                    <a:pt x="1368" y="2031"/>
                    <a:pt x="1368" y="2031"/>
                    <a:pt x="1368" y="2031"/>
                  </a:cubicBezTo>
                  <a:cubicBezTo>
                    <a:pt x="1332" y="2031"/>
                    <a:pt x="1332" y="2031"/>
                    <a:pt x="1332" y="2031"/>
                  </a:cubicBezTo>
                  <a:cubicBezTo>
                    <a:pt x="1332" y="2031"/>
                    <a:pt x="1332" y="1964"/>
                    <a:pt x="1332" y="1964"/>
                  </a:cubicBezTo>
                  <a:close/>
                  <a:moveTo>
                    <a:pt x="1258" y="3047"/>
                  </a:moveTo>
                  <a:cubicBezTo>
                    <a:pt x="1258" y="3047"/>
                    <a:pt x="1258" y="3047"/>
                    <a:pt x="1258" y="3047"/>
                  </a:cubicBezTo>
                  <a:cubicBezTo>
                    <a:pt x="1295" y="3047"/>
                    <a:pt x="1295" y="3047"/>
                    <a:pt x="1295" y="3047"/>
                  </a:cubicBezTo>
                  <a:cubicBezTo>
                    <a:pt x="1295" y="3047"/>
                    <a:pt x="1295" y="3047"/>
                    <a:pt x="1295" y="3047"/>
                  </a:cubicBezTo>
                  <a:cubicBezTo>
                    <a:pt x="1295" y="2979"/>
                    <a:pt x="1295" y="2979"/>
                    <a:pt x="1295" y="2979"/>
                  </a:cubicBezTo>
                  <a:cubicBezTo>
                    <a:pt x="1295" y="2979"/>
                    <a:pt x="1295" y="2979"/>
                    <a:pt x="1295" y="2979"/>
                  </a:cubicBezTo>
                  <a:cubicBezTo>
                    <a:pt x="1332" y="2979"/>
                    <a:pt x="1332" y="2979"/>
                    <a:pt x="1332" y="2979"/>
                  </a:cubicBezTo>
                  <a:cubicBezTo>
                    <a:pt x="1332" y="2912"/>
                    <a:pt x="1332" y="2912"/>
                    <a:pt x="1332" y="2912"/>
                  </a:cubicBezTo>
                  <a:cubicBezTo>
                    <a:pt x="1368" y="2844"/>
                    <a:pt x="1368" y="2844"/>
                    <a:pt x="1368" y="2844"/>
                  </a:cubicBezTo>
                  <a:cubicBezTo>
                    <a:pt x="1332" y="2776"/>
                    <a:pt x="1332" y="2776"/>
                    <a:pt x="1332" y="2776"/>
                  </a:cubicBezTo>
                  <a:cubicBezTo>
                    <a:pt x="1332" y="2776"/>
                    <a:pt x="1332" y="2776"/>
                    <a:pt x="1332" y="2776"/>
                  </a:cubicBezTo>
                  <a:cubicBezTo>
                    <a:pt x="1332" y="2708"/>
                    <a:pt x="1332" y="2708"/>
                    <a:pt x="1332" y="2708"/>
                  </a:cubicBezTo>
                  <a:cubicBezTo>
                    <a:pt x="1332" y="2708"/>
                    <a:pt x="1332" y="2708"/>
                    <a:pt x="1332" y="2708"/>
                  </a:cubicBezTo>
                  <a:cubicBezTo>
                    <a:pt x="1368" y="2708"/>
                    <a:pt x="1368" y="2708"/>
                    <a:pt x="1368" y="2708"/>
                  </a:cubicBezTo>
                  <a:cubicBezTo>
                    <a:pt x="1442" y="2708"/>
                    <a:pt x="1442" y="2708"/>
                    <a:pt x="1442" y="2708"/>
                  </a:cubicBezTo>
                  <a:cubicBezTo>
                    <a:pt x="1442" y="2708"/>
                    <a:pt x="1442" y="2708"/>
                    <a:pt x="1442" y="2708"/>
                  </a:cubicBezTo>
                  <a:cubicBezTo>
                    <a:pt x="1442" y="2641"/>
                    <a:pt x="1442" y="2641"/>
                    <a:pt x="1442" y="2641"/>
                  </a:cubicBezTo>
                  <a:cubicBezTo>
                    <a:pt x="1442" y="2641"/>
                    <a:pt x="1442" y="2641"/>
                    <a:pt x="1442" y="2641"/>
                  </a:cubicBezTo>
                  <a:cubicBezTo>
                    <a:pt x="1405" y="2641"/>
                    <a:pt x="1405" y="2641"/>
                    <a:pt x="1405" y="2641"/>
                  </a:cubicBezTo>
                  <a:cubicBezTo>
                    <a:pt x="1405" y="2573"/>
                    <a:pt x="1405" y="2573"/>
                    <a:pt x="1405" y="2573"/>
                  </a:cubicBezTo>
                  <a:cubicBezTo>
                    <a:pt x="1405" y="2573"/>
                    <a:pt x="1405" y="2573"/>
                    <a:pt x="1405" y="2573"/>
                  </a:cubicBezTo>
                  <a:cubicBezTo>
                    <a:pt x="1405" y="2505"/>
                    <a:pt x="1405" y="2505"/>
                    <a:pt x="1405" y="2505"/>
                  </a:cubicBezTo>
                  <a:cubicBezTo>
                    <a:pt x="1405" y="2505"/>
                    <a:pt x="1405" y="2505"/>
                    <a:pt x="1405" y="2505"/>
                  </a:cubicBezTo>
                  <a:cubicBezTo>
                    <a:pt x="1405" y="2505"/>
                    <a:pt x="1405" y="2505"/>
                    <a:pt x="1405" y="2505"/>
                  </a:cubicBezTo>
                  <a:cubicBezTo>
                    <a:pt x="1442" y="2505"/>
                    <a:pt x="1442" y="2505"/>
                    <a:pt x="1442" y="2505"/>
                  </a:cubicBezTo>
                  <a:cubicBezTo>
                    <a:pt x="1442" y="2573"/>
                    <a:pt x="1442" y="2573"/>
                    <a:pt x="1442" y="2573"/>
                  </a:cubicBezTo>
                  <a:cubicBezTo>
                    <a:pt x="1479" y="2505"/>
                    <a:pt x="1479" y="2505"/>
                    <a:pt x="1479" y="2505"/>
                  </a:cubicBezTo>
                  <a:cubicBezTo>
                    <a:pt x="1479" y="2505"/>
                    <a:pt x="1479" y="2505"/>
                    <a:pt x="1479" y="2505"/>
                  </a:cubicBezTo>
                  <a:cubicBezTo>
                    <a:pt x="1516" y="2438"/>
                    <a:pt x="1516" y="2438"/>
                    <a:pt x="1516" y="2438"/>
                  </a:cubicBezTo>
                  <a:cubicBezTo>
                    <a:pt x="1516" y="2438"/>
                    <a:pt x="1516" y="2438"/>
                    <a:pt x="1516" y="2438"/>
                  </a:cubicBezTo>
                  <a:cubicBezTo>
                    <a:pt x="1516" y="2370"/>
                    <a:pt x="1516" y="2370"/>
                    <a:pt x="1516" y="2370"/>
                  </a:cubicBezTo>
                  <a:cubicBezTo>
                    <a:pt x="1516" y="2370"/>
                    <a:pt x="1516" y="2370"/>
                    <a:pt x="1516" y="2370"/>
                  </a:cubicBezTo>
                  <a:cubicBezTo>
                    <a:pt x="1479" y="2302"/>
                    <a:pt x="1479" y="2302"/>
                    <a:pt x="1479" y="2302"/>
                  </a:cubicBezTo>
                  <a:cubicBezTo>
                    <a:pt x="1479" y="2302"/>
                    <a:pt x="1479" y="2302"/>
                    <a:pt x="1479" y="2302"/>
                  </a:cubicBezTo>
                  <a:cubicBezTo>
                    <a:pt x="1442" y="2234"/>
                    <a:pt x="1442" y="2234"/>
                    <a:pt x="1442" y="2234"/>
                  </a:cubicBezTo>
                  <a:cubicBezTo>
                    <a:pt x="1405" y="2302"/>
                    <a:pt x="1405" y="2302"/>
                    <a:pt x="1405" y="2302"/>
                  </a:cubicBezTo>
                  <a:cubicBezTo>
                    <a:pt x="1405" y="2370"/>
                    <a:pt x="1405" y="2370"/>
                    <a:pt x="1405" y="2370"/>
                  </a:cubicBezTo>
                  <a:cubicBezTo>
                    <a:pt x="1368" y="2370"/>
                    <a:pt x="1368" y="2370"/>
                    <a:pt x="1368" y="2370"/>
                  </a:cubicBezTo>
                  <a:cubicBezTo>
                    <a:pt x="1368" y="2370"/>
                    <a:pt x="1368" y="2370"/>
                    <a:pt x="1368" y="2370"/>
                  </a:cubicBezTo>
                  <a:cubicBezTo>
                    <a:pt x="1368" y="2302"/>
                    <a:pt x="1368" y="2302"/>
                    <a:pt x="1368" y="2302"/>
                  </a:cubicBezTo>
                  <a:cubicBezTo>
                    <a:pt x="1405" y="2234"/>
                    <a:pt x="1405" y="2234"/>
                    <a:pt x="1405" y="2234"/>
                  </a:cubicBezTo>
                  <a:cubicBezTo>
                    <a:pt x="1405" y="2167"/>
                    <a:pt x="1405" y="2167"/>
                    <a:pt x="1405" y="2167"/>
                  </a:cubicBezTo>
                  <a:cubicBezTo>
                    <a:pt x="1405" y="2099"/>
                    <a:pt x="1405" y="2099"/>
                    <a:pt x="1405" y="2099"/>
                  </a:cubicBezTo>
                  <a:cubicBezTo>
                    <a:pt x="1405" y="2099"/>
                    <a:pt x="1405" y="2099"/>
                    <a:pt x="1405" y="2099"/>
                  </a:cubicBezTo>
                  <a:cubicBezTo>
                    <a:pt x="1368" y="2167"/>
                    <a:pt x="1368" y="2167"/>
                    <a:pt x="1368" y="2167"/>
                  </a:cubicBezTo>
                  <a:cubicBezTo>
                    <a:pt x="1368" y="2234"/>
                    <a:pt x="1368" y="2234"/>
                    <a:pt x="1368" y="2234"/>
                  </a:cubicBezTo>
                  <a:cubicBezTo>
                    <a:pt x="1332" y="2234"/>
                    <a:pt x="1332" y="2234"/>
                    <a:pt x="1332" y="2234"/>
                  </a:cubicBezTo>
                  <a:cubicBezTo>
                    <a:pt x="1332" y="2234"/>
                    <a:pt x="1332" y="2234"/>
                    <a:pt x="1332" y="2234"/>
                  </a:cubicBezTo>
                  <a:cubicBezTo>
                    <a:pt x="1368" y="2167"/>
                    <a:pt x="1368" y="2167"/>
                    <a:pt x="1368" y="2167"/>
                  </a:cubicBezTo>
                  <a:cubicBezTo>
                    <a:pt x="1332" y="2167"/>
                    <a:pt x="1332" y="2167"/>
                    <a:pt x="1332" y="2167"/>
                  </a:cubicBezTo>
                  <a:cubicBezTo>
                    <a:pt x="1332" y="2167"/>
                    <a:pt x="1332" y="2167"/>
                    <a:pt x="1332" y="2167"/>
                  </a:cubicBezTo>
                  <a:cubicBezTo>
                    <a:pt x="1332" y="2234"/>
                    <a:pt x="1332" y="2234"/>
                    <a:pt x="1332" y="2234"/>
                  </a:cubicBezTo>
                  <a:cubicBezTo>
                    <a:pt x="1295" y="2234"/>
                    <a:pt x="1295" y="2234"/>
                    <a:pt x="1295" y="2234"/>
                  </a:cubicBezTo>
                  <a:cubicBezTo>
                    <a:pt x="1295" y="2302"/>
                    <a:pt x="1295" y="2302"/>
                    <a:pt x="1295" y="2302"/>
                  </a:cubicBezTo>
                  <a:cubicBezTo>
                    <a:pt x="1295" y="2302"/>
                    <a:pt x="1295" y="2302"/>
                    <a:pt x="1295" y="2302"/>
                  </a:cubicBezTo>
                  <a:cubicBezTo>
                    <a:pt x="1332" y="2302"/>
                    <a:pt x="1332" y="2302"/>
                    <a:pt x="1332" y="2302"/>
                  </a:cubicBezTo>
                  <a:cubicBezTo>
                    <a:pt x="1332" y="2302"/>
                    <a:pt x="1332" y="2302"/>
                    <a:pt x="1332" y="2302"/>
                  </a:cubicBezTo>
                  <a:cubicBezTo>
                    <a:pt x="1332" y="2370"/>
                    <a:pt x="1332" y="2370"/>
                    <a:pt x="1332" y="2370"/>
                  </a:cubicBezTo>
                  <a:cubicBezTo>
                    <a:pt x="1332" y="2370"/>
                    <a:pt x="1332" y="2370"/>
                    <a:pt x="1332" y="2370"/>
                  </a:cubicBezTo>
                  <a:cubicBezTo>
                    <a:pt x="1295" y="2438"/>
                    <a:pt x="1295" y="2438"/>
                    <a:pt x="1295" y="2438"/>
                  </a:cubicBezTo>
                  <a:cubicBezTo>
                    <a:pt x="1295" y="2438"/>
                    <a:pt x="1295" y="2438"/>
                    <a:pt x="1295" y="2438"/>
                  </a:cubicBezTo>
                  <a:cubicBezTo>
                    <a:pt x="1295" y="2505"/>
                    <a:pt x="1295" y="2505"/>
                    <a:pt x="1295" y="2505"/>
                  </a:cubicBezTo>
                  <a:cubicBezTo>
                    <a:pt x="1258" y="2505"/>
                    <a:pt x="1258" y="2505"/>
                    <a:pt x="1258" y="2505"/>
                  </a:cubicBezTo>
                  <a:cubicBezTo>
                    <a:pt x="1258" y="2573"/>
                    <a:pt x="1258" y="2573"/>
                    <a:pt x="1258" y="2573"/>
                  </a:cubicBezTo>
                  <a:cubicBezTo>
                    <a:pt x="1221" y="2573"/>
                    <a:pt x="1221" y="2573"/>
                    <a:pt x="1221" y="2573"/>
                  </a:cubicBezTo>
                  <a:cubicBezTo>
                    <a:pt x="1184" y="2573"/>
                    <a:pt x="1184" y="2573"/>
                    <a:pt x="1184" y="2573"/>
                  </a:cubicBezTo>
                  <a:cubicBezTo>
                    <a:pt x="1147" y="2573"/>
                    <a:pt x="1147" y="2573"/>
                    <a:pt x="1147" y="2573"/>
                  </a:cubicBezTo>
                  <a:cubicBezTo>
                    <a:pt x="1110" y="2573"/>
                    <a:pt x="1110" y="2573"/>
                    <a:pt x="1110" y="2573"/>
                  </a:cubicBezTo>
                  <a:cubicBezTo>
                    <a:pt x="1110" y="2505"/>
                    <a:pt x="1110" y="2505"/>
                    <a:pt x="1110" y="2505"/>
                  </a:cubicBezTo>
                  <a:cubicBezTo>
                    <a:pt x="1073" y="2573"/>
                    <a:pt x="1073" y="2573"/>
                    <a:pt x="1073" y="2573"/>
                  </a:cubicBezTo>
                  <a:cubicBezTo>
                    <a:pt x="1073" y="2573"/>
                    <a:pt x="1073" y="2573"/>
                    <a:pt x="1073" y="2573"/>
                  </a:cubicBezTo>
                  <a:cubicBezTo>
                    <a:pt x="1073" y="2641"/>
                    <a:pt x="1073" y="2641"/>
                    <a:pt x="1073" y="2641"/>
                  </a:cubicBezTo>
                  <a:cubicBezTo>
                    <a:pt x="1073" y="2641"/>
                    <a:pt x="1073" y="2641"/>
                    <a:pt x="1073" y="2641"/>
                  </a:cubicBezTo>
                  <a:cubicBezTo>
                    <a:pt x="1110" y="2641"/>
                    <a:pt x="1110" y="2641"/>
                    <a:pt x="1110" y="2641"/>
                  </a:cubicBezTo>
                  <a:cubicBezTo>
                    <a:pt x="1147" y="2641"/>
                    <a:pt x="1147" y="2641"/>
                    <a:pt x="1147" y="2641"/>
                  </a:cubicBezTo>
                  <a:cubicBezTo>
                    <a:pt x="1147" y="2641"/>
                    <a:pt x="1147" y="2641"/>
                    <a:pt x="1147" y="2641"/>
                  </a:cubicBezTo>
                  <a:cubicBezTo>
                    <a:pt x="1147" y="2708"/>
                    <a:pt x="1147" y="2708"/>
                    <a:pt x="1147" y="2708"/>
                  </a:cubicBezTo>
                  <a:cubicBezTo>
                    <a:pt x="1184" y="2708"/>
                    <a:pt x="1184" y="2708"/>
                    <a:pt x="1184" y="2708"/>
                  </a:cubicBezTo>
                  <a:cubicBezTo>
                    <a:pt x="1184" y="2776"/>
                    <a:pt x="1184" y="2776"/>
                    <a:pt x="1184" y="2776"/>
                  </a:cubicBezTo>
                  <a:cubicBezTo>
                    <a:pt x="1184" y="2776"/>
                    <a:pt x="1184" y="2776"/>
                    <a:pt x="1184" y="2776"/>
                  </a:cubicBezTo>
                  <a:cubicBezTo>
                    <a:pt x="1147" y="2776"/>
                    <a:pt x="1147" y="2776"/>
                    <a:pt x="1147" y="2776"/>
                  </a:cubicBezTo>
                  <a:cubicBezTo>
                    <a:pt x="1110" y="2776"/>
                    <a:pt x="1110" y="2776"/>
                    <a:pt x="1110" y="2776"/>
                  </a:cubicBezTo>
                  <a:cubicBezTo>
                    <a:pt x="1110" y="2912"/>
                    <a:pt x="1110" y="2912"/>
                    <a:pt x="1110" y="2912"/>
                  </a:cubicBezTo>
                  <a:cubicBezTo>
                    <a:pt x="1147" y="2979"/>
                    <a:pt x="1147" y="2979"/>
                    <a:pt x="1147" y="2979"/>
                  </a:cubicBezTo>
                  <a:cubicBezTo>
                    <a:pt x="1147" y="2979"/>
                    <a:pt x="1147" y="2979"/>
                    <a:pt x="1147" y="2979"/>
                  </a:cubicBezTo>
                  <a:cubicBezTo>
                    <a:pt x="1147" y="3047"/>
                    <a:pt x="1147" y="3047"/>
                    <a:pt x="1147" y="3047"/>
                  </a:cubicBezTo>
                  <a:cubicBezTo>
                    <a:pt x="1147" y="3047"/>
                    <a:pt x="1147" y="3047"/>
                    <a:pt x="1147" y="3047"/>
                  </a:cubicBezTo>
                  <a:cubicBezTo>
                    <a:pt x="1184" y="3047"/>
                    <a:pt x="1184" y="3047"/>
                    <a:pt x="1184" y="3047"/>
                  </a:cubicBezTo>
                  <a:cubicBezTo>
                    <a:pt x="1221" y="2979"/>
                    <a:pt x="1221" y="2979"/>
                    <a:pt x="1221" y="2979"/>
                  </a:cubicBezTo>
                  <a:cubicBezTo>
                    <a:pt x="1221" y="2912"/>
                    <a:pt x="1221" y="2912"/>
                    <a:pt x="1221" y="2912"/>
                  </a:cubicBezTo>
                  <a:cubicBezTo>
                    <a:pt x="1221" y="2912"/>
                    <a:pt x="1221" y="2912"/>
                    <a:pt x="1221" y="2912"/>
                  </a:cubicBezTo>
                  <a:cubicBezTo>
                    <a:pt x="1258" y="2979"/>
                    <a:pt x="1258" y="2979"/>
                    <a:pt x="1258" y="2979"/>
                  </a:cubicBezTo>
                  <a:cubicBezTo>
                    <a:pt x="1258" y="3047"/>
                    <a:pt x="1258" y="3047"/>
                    <a:pt x="1258" y="3047"/>
                  </a:cubicBezTo>
                  <a:close/>
                  <a:moveTo>
                    <a:pt x="1479" y="2979"/>
                  </a:moveTo>
                  <a:cubicBezTo>
                    <a:pt x="1479" y="2912"/>
                    <a:pt x="1479" y="2912"/>
                    <a:pt x="1479" y="2912"/>
                  </a:cubicBezTo>
                  <a:cubicBezTo>
                    <a:pt x="1479" y="2912"/>
                    <a:pt x="1479" y="2912"/>
                    <a:pt x="1479" y="2912"/>
                  </a:cubicBezTo>
                  <a:cubicBezTo>
                    <a:pt x="1479" y="2844"/>
                    <a:pt x="1479" y="2844"/>
                    <a:pt x="1479" y="2844"/>
                  </a:cubicBezTo>
                  <a:cubicBezTo>
                    <a:pt x="1442" y="2844"/>
                    <a:pt x="1442" y="2844"/>
                    <a:pt x="1442" y="2844"/>
                  </a:cubicBezTo>
                  <a:cubicBezTo>
                    <a:pt x="1405" y="2776"/>
                    <a:pt x="1405" y="2776"/>
                    <a:pt x="1405" y="2776"/>
                  </a:cubicBezTo>
                  <a:cubicBezTo>
                    <a:pt x="1405" y="2844"/>
                    <a:pt x="1405" y="2844"/>
                    <a:pt x="1405" y="2844"/>
                  </a:cubicBezTo>
                  <a:cubicBezTo>
                    <a:pt x="1405" y="2912"/>
                    <a:pt x="1405" y="2912"/>
                    <a:pt x="1405" y="2912"/>
                  </a:cubicBezTo>
                  <a:cubicBezTo>
                    <a:pt x="1405" y="2912"/>
                    <a:pt x="1405" y="2912"/>
                    <a:pt x="1405" y="2912"/>
                  </a:cubicBezTo>
                  <a:cubicBezTo>
                    <a:pt x="1479" y="2979"/>
                    <a:pt x="1479" y="2979"/>
                    <a:pt x="1479" y="2979"/>
                  </a:cubicBezTo>
                  <a:close/>
                  <a:moveTo>
                    <a:pt x="1516" y="3115"/>
                  </a:moveTo>
                  <a:cubicBezTo>
                    <a:pt x="1516" y="3115"/>
                    <a:pt x="1553" y="3115"/>
                    <a:pt x="1553" y="3115"/>
                  </a:cubicBezTo>
                  <a:cubicBezTo>
                    <a:pt x="1553" y="3115"/>
                    <a:pt x="1553" y="3115"/>
                    <a:pt x="1553" y="3115"/>
                  </a:cubicBezTo>
                  <a:cubicBezTo>
                    <a:pt x="1627" y="3115"/>
                    <a:pt x="1627" y="3115"/>
                    <a:pt x="1627" y="3115"/>
                  </a:cubicBezTo>
                  <a:cubicBezTo>
                    <a:pt x="1627" y="3047"/>
                    <a:pt x="1627" y="3047"/>
                    <a:pt x="1627" y="3047"/>
                  </a:cubicBezTo>
                  <a:cubicBezTo>
                    <a:pt x="1627" y="3047"/>
                    <a:pt x="1627" y="3047"/>
                    <a:pt x="1627" y="3047"/>
                  </a:cubicBezTo>
                  <a:cubicBezTo>
                    <a:pt x="1590" y="2979"/>
                    <a:pt x="1590" y="2979"/>
                    <a:pt x="1590" y="2979"/>
                  </a:cubicBezTo>
                  <a:cubicBezTo>
                    <a:pt x="1590" y="2979"/>
                    <a:pt x="1590" y="2979"/>
                    <a:pt x="1590" y="2979"/>
                  </a:cubicBezTo>
                  <a:cubicBezTo>
                    <a:pt x="1553" y="2844"/>
                    <a:pt x="1553" y="2844"/>
                    <a:pt x="1553" y="2844"/>
                  </a:cubicBezTo>
                  <a:cubicBezTo>
                    <a:pt x="1553" y="2912"/>
                    <a:pt x="1553" y="2912"/>
                    <a:pt x="1553" y="2912"/>
                  </a:cubicBezTo>
                  <a:cubicBezTo>
                    <a:pt x="1553" y="2979"/>
                    <a:pt x="1553" y="2979"/>
                    <a:pt x="1553" y="2979"/>
                  </a:cubicBezTo>
                  <a:cubicBezTo>
                    <a:pt x="1516" y="3047"/>
                    <a:pt x="1516" y="3047"/>
                    <a:pt x="1516" y="3047"/>
                  </a:cubicBezTo>
                  <a:cubicBezTo>
                    <a:pt x="1479" y="3047"/>
                    <a:pt x="1479" y="3047"/>
                    <a:pt x="1479" y="3047"/>
                  </a:cubicBezTo>
                  <a:cubicBezTo>
                    <a:pt x="1479" y="3047"/>
                    <a:pt x="1479" y="3047"/>
                    <a:pt x="1479" y="3047"/>
                  </a:cubicBezTo>
                  <a:cubicBezTo>
                    <a:pt x="1516" y="3047"/>
                    <a:pt x="1516" y="3047"/>
                    <a:pt x="1516" y="3047"/>
                  </a:cubicBezTo>
                  <a:cubicBezTo>
                    <a:pt x="1516" y="3115"/>
                    <a:pt x="1516" y="3115"/>
                    <a:pt x="1516" y="3115"/>
                  </a:cubicBezTo>
                  <a:close/>
                  <a:moveTo>
                    <a:pt x="1923" y="1219"/>
                  </a:moveTo>
                  <a:cubicBezTo>
                    <a:pt x="1960" y="1151"/>
                    <a:pt x="1960" y="1151"/>
                    <a:pt x="1960" y="1151"/>
                  </a:cubicBezTo>
                  <a:cubicBezTo>
                    <a:pt x="1997" y="1151"/>
                    <a:pt x="1997" y="1151"/>
                    <a:pt x="1997" y="1151"/>
                  </a:cubicBezTo>
                  <a:cubicBezTo>
                    <a:pt x="1997" y="1151"/>
                    <a:pt x="1997" y="1151"/>
                    <a:pt x="1997" y="1151"/>
                  </a:cubicBezTo>
                  <a:cubicBezTo>
                    <a:pt x="2034" y="1083"/>
                    <a:pt x="2034" y="1083"/>
                    <a:pt x="2034" y="1083"/>
                  </a:cubicBezTo>
                  <a:cubicBezTo>
                    <a:pt x="1997" y="1083"/>
                    <a:pt x="1997" y="1083"/>
                    <a:pt x="1997" y="1083"/>
                  </a:cubicBezTo>
                  <a:cubicBezTo>
                    <a:pt x="1997" y="1016"/>
                    <a:pt x="1997" y="1016"/>
                    <a:pt x="1997" y="1016"/>
                  </a:cubicBezTo>
                  <a:cubicBezTo>
                    <a:pt x="1997" y="1016"/>
                    <a:pt x="1997" y="1016"/>
                    <a:pt x="1997" y="1016"/>
                  </a:cubicBezTo>
                  <a:cubicBezTo>
                    <a:pt x="1960" y="1016"/>
                    <a:pt x="1960" y="1016"/>
                    <a:pt x="1960" y="1016"/>
                  </a:cubicBezTo>
                  <a:cubicBezTo>
                    <a:pt x="1923" y="1016"/>
                    <a:pt x="1923" y="1016"/>
                    <a:pt x="1923" y="1016"/>
                  </a:cubicBezTo>
                  <a:cubicBezTo>
                    <a:pt x="1886" y="1083"/>
                    <a:pt x="1886" y="1083"/>
                    <a:pt x="1886" y="1083"/>
                  </a:cubicBezTo>
                  <a:cubicBezTo>
                    <a:pt x="1886" y="1083"/>
                    <a:pt x="1886" y="1083"/>
                    <a:pt x="1886" y="1083"/>
                  </a:cubicBezTo>
                  <a:cubicBezTo>
                    <a:pt x="1923" y="1151"/>
                    <a:pt x="1923" y="1151"/>
                    <a:pt x="1923" y="1151"/>
                  </a:cubicBezTo>
                  <a:cubicBezTo>
                    <a:pt x="1923" y="1151"/>
                    <a:pt x="1923" y="1151"/>
                    <a:pt x="1923" y="1151"/>
                  </a:cubicBezTo>
                  <a:cubicBezTo>
                    <a:pt x="1923" y="1151"/>
                    <a:pt x="1923" y="1219"/>
                    <a:pt x="1923" y="1219"/>
                  </a:cubicBezTo>
                  <a:close/>
                  <a:moveTo>
                    <a:pt x="1960" y="1287"/>
                  </a:moveTo>
                  <a:cubicBezTo>
                    <a:pt x="1960" y="1287"/>
                    <a:pt x="1960" y="1287"/>
                    <a:pt x="1960" y="1287"/>
                  </a:cubicBezTo>
                  <a:cubicBezTo>
                    <a:pt x="1997" y="1219"/>
                    <a:pt x="1997" y="1219"/>
                    <a:pt x="1997" y="1219"/>
                  </a:cubicBezTo>
                  <a:cubicBezTo>
                    <a:pt x="1997" y="1287"/>
                    <a:pt x="1997" y="1287"/>
                    <a:pt x="1997" y="1287"/>
                  </a:cubicBezTo>
                  <a:cubicBezTo>
                    <a:pt x="1960" y="1287"/>
                    <a:pt x="1960" y="1287"/>
                    <a:pt x="1960" y="1287"/>
                  </a:cubicBezTo>
                  <a:close/>
                  <a:moveTo>
                    <a:pt x="1997" y="1490"/>
                  </a:moveTo>
                  <a:cubicBezTo>
                    <a:pt x="1997" y="1422"/>
                    <a:pt x="1997" y="1422"/>
                    <a:pt x="1997" y="1422"/>
                  </a:cubicBezTo>
                  <a:cubicBezTo>
                    <a:pt x="1997" y="1422"/>
                    <a:pt x="1997" y="1422"/>
                    <a:pt x="1997" y="1422"/>
                  </a:cubicBezTo>
                  <a:cubicBezTo>
                    <a:pt x="2034" y="1354"/>
                    <a:pt x="2034" y="1354"/>
                    <a:pt x="2034" y="1354"/>
                  </a:cubicBezTo>
                  <a:cubicBezTo>
                    <a:pt x="1997" y="1354"/>
                    <a:pt x="1997" y="1354"/>
                    <a:pt x="1997" y="1354"/>
                  </a:cubicBezTo>
                  <a:cubicBezTo>
                    <a:pt x="1997" y="1354"/>
                    <a:pt x="1997" y="1354"/>
                    <a:pt x="1997" y="1354"/>
                  </a:cubicBezTo>
                  <a:cubicBezTo>
                    <a:pt x="1960" y="1354"/>
                    <a:pt x="1960" y="1354"/>
                    <a:pt x="1960" y="1354"/>
                  </a:cubicBezTo>
                  <a:cubicBezTo>
                    <a:pt x="1960" y="1354"/>
                    <a:pt x="1960" y="1354"/>
                    <a:pt x="1960" y="1354"/>
                  </a:cubicBezTo>
                  <a:cubicBezTo>
                    <a:pt x="1923" y="1354"/>
                    <a:pt x="1923" y="1354"/>
                    <a:pt x="1923" y="1354"/>
                  </a:cubicBezTo>
                  <a:cubicBezTo>
                    <a:pt x="1886" y="1354"/>
                    <a:pt x="1886" y="1354"/>
                    <a:pt x="1886" y="1354"/>
                  </a:cubicBezTo>
                  <a:cubicBezTo>
                    <a:pt x="1849" y="1422"/>
                    <a:pt x="1849" y="1422"/>
                    <a:pt x="1849" y="1422"/>
                  </a:cubicBezTo>
                  <a:cubicBezTo>
                    <a:pt x="1849" y="1422"/>
                    <a:pt x="1849" y="1422"/>
                    <a:pt x="1849" y="1422"/>
                  </a:cubicBezTo>
                  <a:cubicBezTo>
                    <a:pt x="1849" y="1490"/>
                    <a:pt x="1849" y="1490"/>
                    <a:pt x="1849" y="1490"/>
                  </a:cubicBezTo>
                  <a:cubicBezTo>
                    <a:pt x="1886" y="1490"/>
                    <a:pt x="1886" y="1490"/>
                    <a:pt x="1886" y="1490"/>
                  </a:cubicBezTo>
                  <a:cubicBezTo>
                    <a:pt x="1923" y="1490"/>
                    <a:pt x="1923" y="1490"/>
                    <a:pt x="1923" y="1490"/>
                  </a:cubicBezTo>
                  <a:cubicBezTo>
                    <a:pt x="1960" y="1490"/>
                    <a:pt x="1960" y="1490"/>
                    <a:pt x="1960" y="1490"/>
                  </a:cubicBezTo>
                  <a:cubicBezTo>
                    <a:pt x="1960" y="1490"/>
                    <a:pt x="1960" y="1490"/>
                    <a:pt x="1960" y="1490"/>
                  </a:cubicBezTo>
                  <a:cubicBezTo>
                    <a:pt x="1997" y="1490"/>
                    <a:pt x="1997" y="1490"/>
                    <a:pt x="1997" y="1490"/>
                  </a:cubicBezTo>
                  <a:close/>
                  <a:moveTo>
                    <a:pt x="2071" y="1490"/>
                  </a:moveTo>
                  <a:cubicBezTo>
                    <a:pt x="2034" y="1422"/>
                    <a:pt x="2034" y="1422"/>
                    <a:pt x="2034" y="1422"/>
                  </a:cubicBezTo>
                  <a:cubicBezTo>
                    <a:pt x="2071" y="1354"/>
                    <a:pt x="2071" y="1354"/>
                    <a:pt x="2071" y="1354"/>
                  </a:cubicBezTo>
                  <a:cubicBezTo>
                    <a:pt x="2071" y="1354"/>
                    <a:pt x="2071" y="1354"/>
                    <a:pt x="2071" y="1354"/>
                  </a:cubicBezTo>
                  <a:cubicBezTo>
                    <a:pt x="2108" y="1422"/>
                    <a:pt x="2108" y="1422"/>
                    <a:pt x="2108" y="1422"/>
                  </a:cubicBezTo>
                  <a:cubicBezTo>
                    <a:pt x="2108" y="1422"/>
                    <a:pt x="2108" y="1422"/>
                    <a:pt x="2108" y="1422"/>
                  </a:cubicBezTo>
                  <a:cubicBezTo>
                    <a:pt x="2108" y="1490"/>
                    <a:pt x="2108" y="1490"/>
                    <a:pt x="2108" y="1490"/>
                  </a:cubicBezTo>
                  <a:cubicBezTo>
                    <a:pt x="2071" y="1490"/>
                    <a:pt x="2071" y="1490"/>
                    <a:pt x="2071" y="1490"/>
                  </a:cubicBezTo>
                  <a:cubicBezTo>
                    <a:pt x="2071" y="1490"/>
                    <a:pt x="2071" y="1490"/>
                    <a:pt x="2071" y="1490"/>
                  </a:cubicBezTo>
                  <a:close/>
                  <a:moveTo>
                    <a:pt x="1923" y="1761"/>
                  </a:moveTo>
                  <a:cubicBezTo>
                    <a:pt x="1960" y="1693"/>
                    <a:pt x="1960" y="1693"/>
                    <a:pt x="1960" y="1693"/>
                  </a:cubicBezTo>
                  <a:cubicBezTo>
                    <a:pt x="1960" y="1625"/>
                    <a:pt x="1960" y="1625"/>
                    <a:pt x="1960" y="1625"/>
                  </a:cubicBezTo>
                  <a:cubicBezTo>
                    <a:pt x="1997" y="1557"/>
                    <a:pt x="1997" y="1557"/>
                    <a:pt x="1997" y="1557"/>
                  </a:cubicBezTo>
                  <a:cubicBezTo>
                    <a:pt x="1997" y="1557"/>
                    <a:pt x="1997" y="1557"/>
                    <a:pt x="1997" y="1557"/>
                  </a:cubicBezTo>
                  <a:cubicBezTo>
                    <a:pt x="1997" y="1490"/>
                    <a:pt x="1997" y="1490"/>
                    <a:pt x="1997" y="1490"/>
                  </a:cubicBezTo>
                  <a:cubicBezTo>
                    <a:pt x="1960" y="1557"/>
                    <a:pt x="1960" y="1557"/>
                    <a:pt x="1960" y="1557"/>
                  </a:cubicBezTo>
                  <a:cubicBezTo>
                    <a:pt x="1923" y="1557"/>
                    <a:pt x="1923" y="1557"/>
                    <a:pt x="1923" y="1557"/>
                  </a:cubicBezTo>
                  <a:cubicBezTo>
                    <a:pt x="1886" y="1557"/>
                    <a:pt x="1886" y="1557"/>
                    <a:pt x="1886" y="1557"/>
                  </a:cubicBezTo>
                  <a:cubicBezTo>
                    <a:pt x="1849" y="1557"/>
                    <a:pt x="1849" y="1557"/>
                    <a:pt x="1849" y="1557"/>
                  </a:cubicBezTo>
                  <a:cubicBezTo>
                    <a:pt x="1849" y="1625"/>
                    <a:pt x="1849" y="1625"/>
                    <a:pt x="1849" y="1625"/>
                  </a:cubicBezTo>
                  <a:cubicBezTo>
                    <a:pt x="1849" y="1625"/>
                    <a:pt x="1849" y="1625"/>
                    <a:pt x="1849" y="1625"/>
                  </a:cubicBezTo>
                  <a:cubicBezTo>
                    <a:pt x="1886" y="1625"/>
                    <a:pt x="1886" y="1625"/>
                    <a:pt x="1886" y="1625"/>
                  </a:cubicBezTo>
                  <a:cubicBezTo>
                    <a:pt x="1886" y="1693"/>
                    <a:pt x="1886" y="1693"/>
                    <a:pt x="1886" y="1693"/>
                  </a:cubicBezTo>
                  <a:cubicBezTo>
                    <a:pt x="1886" y="1693"/>
                    <a:pt x="1886" y="1693"/>
                    <a:pt x="1886" y="1693"/>
                  </a:cubicBezTo>
                  <a:cubicBezTo>
                    <a:pt x="1849" y="1693"/>
                    <a:pt x="1849" y="1693"/>
                    <a:pt x="1849" y="1693"/>
                  </a:cubicBezTo>
                  <a:cubicBezTo>
                    <a:pt x="1812" y="1761"/>
                    <a:pt x="1812" y="1761"/>
                    <a:pt x="1812" y="1761"/>
                  </a:cubicBezTo>
                  <a:cubicBezTo>
                    <a:pt x="1812" y="1761"/>
                    <a:pt x="1812" y="1761"/>
                    <a:pt x="1812" y="1761"/>
                  </a:cubicBezTo>
                  <a:cubicBezTo>
                    <a:pt x="1812" y="1828"/>
                    <a:pt x="1812" y="1828"/>
                    <a:pt x="1812" y="1828"/>
                  </a:cubicBezTo>
                  <a:cubicBezTo>
                    <a:pt x="1849" y="1828"/>
                    <a:pt x="1849" y="1828"/>
                    <a:pt x="1849" y="1828"/>
                  </a:cubicBezTo>
                  <a:cubicBezTo>
                    <a:pt x="1886" y="1761"/>
                    <a:pt x="1886" y="1761"/>
                    <a:pt x="1886" y="1761"/>
                  </a:cubicBezTo>
                  <a:cubicBezTo>
                    <a:pt x="1886" y="1761"/>
                    <a:pt x="1923" y="1761"/>
                    <a:pt x="1923" y="1761"/>
                  </a:cubicBezTo>
                  <a:close/>
                  <a:moveTo>
                    <a:pt x="2034" y="1761"/>
                  </a:moveTo>
                  <a:cubicBezTo>
                    <a:pt x="1997" y="1761"/>
                    <a:pt x="1997" y="1761"/>
                    <a:pt x="1997" y="1761"/>
                  </a:cubicBezTo>
                  <a:cubicBezTo>
                    <a:pt x="1960" y="1761"/>
                    <a:pt x="1960" y="1761"/>
                    <a:pt x="1960" y="1761"/>
                  </a:cubicBezTo>
                  <a:cubicBezTo>
                    <a:pt x="1960" y="1761"/>
                    <a:pt x="1960" y="1761"/>
                    <a:pt x="1960" y="1761"/>
                  </a:cubicBezTo>
                  <a:cubicBezTo>
                    <a:pt x="1960" y="1693"/>
                    <a:pt x="1960" y="1693"/>
                    <a:pt x="1960" y="1693"/>
                  </a:cubicBezTo>
                  <a:cubicBezTo>
                    <a:pt x="1997" y="1693"/>
                    <a:pt x="1997" y="1693"/>
                    <a:pt x="1997" y="1693"/>
                  </a:cubicBezTo>
                  <a:cubicBezTo>
                    <a:pt x="1997" y="1625"/>
                    <a:pt x="1997" y="1625"/>
                    <a:pt x="1997" y="1625"/>
                  </a:cubicBezTo>
                  <a:cubicBezTo>
                    <a:pt x="2034" y="1693"/>
                    <a:pt x="2034" y="1693"/>
                    <a:pt x="2034" y="1693"/>
                  </a:cubicBezTo>
                  <a:cubicBezTo>
                    <a:pt x="2034" y="1693"/>
                    <a:pt x="2034" y="1693"/>
                    <a:pt x="2034" y="1693"/>
                  </a:cubicBezTo>
                  <a:cubicBezTo>
                    <a:pt x="2034" y="1761"/>
                    <a:pt x="2034" y="1761"/>
                    <a:pt x="2034" y="1761"/>
                  </a:cubicBezTo>
                  <a:close/>
                  <a:moveTo>
                    <a:pt x="2108" y="1896"/>
                  </a:moveTo>
                  <a:cubicBezTo>
                    <a:pt x="2071" y="1828"/>
                    <a:pt x="2071" y="1828"/>
                    <a:pt x="2071" y="1828"/>
                  </a:cubicBezTo>
                  <a:cubicBezTo>
                    <a:pt x="2071" y="1761"/>
                    <a:pt x="2071" y="1761"/>
                    <a:pt x="2071" y="1761"/>
                  </a:cubicBezTo>
                  <a:cubicBezTo>
                    <a:pt x="2071" y="1761"/>
                    <a:pt x="2071" y="1761"/>
                    <a:pt x="2071" y="1761"/>
                  </a:cubicBezTo>
                  <a:cubicBezTo>
                    <a:pt x="2071" y="1761"/>
                    <a:pt x="2071" y="1761"/>
                    <a:pt x="2071" y="1761"/>
                  </a:cubicBezTo>
                  <a:cubicBezTo>
                    <a:pt x="2108" y="1761"/>
                    <a:pt x="2108" y="1761"/>
                    <a:pt x="2108" y="1761"/>
                  </a:cubicBezTo>
                  <a:cubicBezTo>
                    <a:pt x="2145" y="1761"/>
                    <a:pt x="2145" y="1761"/>
                    <a:pt x="2145" y="1761"/>
                  </a:cubicBezTo>
                  <a:cubicBezTo>
                    <a:pt x="2145" y="1828"/>
                    <a:pt x="2145" y="1828"/>
                    <a:pt x="2145" y="1828"/>
                  </a:cubicBezTo>
                  <a:cubicBezTo>
                    <a:pt x="2145" y="1828"/>
                    <a:pt x="2145" y="1828"/>
                    <a:pt x="2145" y="1828"/>
                  </a:cubicBezTo>
                  <a:cubicBezTo>
                    <a:pt x="2108" y="1896"/>
                    <a:pt x="2108" y="1896"/>
                    <a:pt x="2108" y="1896"/>
                  </a:cubicBezTo>
                  <a:close/>
                  <a:moveTo>
                    <a:pt x="2071" y="2031"/>
                  </a:moveTo>
                  <a:cubicBezTo>
                    <a:pt x="2034" y="1964"/>
                    <a:pt x="2034" y="1964"/>
                    <a:pt x="2034" y="1964"/>
                  </a:cubicBezTo>
                  <a:cubicBezTo>
                    <a:pt x="1997" y="1896"/>
                    <a:pt x="1997" y="1896"/>
                    <a:pt x="1997" y="1896"/>
                  </a:cubicBezTo>
                  <a:cubicBezTo>
                    <a:pt x="1923" y="1828"/>
                    <a:pt x="1923" y="1828"/>
                    <a:pt x="1923" y="1828"/>
                  </a:cubicBezTo>
                  <a:cubicBezTo>
                    <a:pt x="1886" y="1828"/>
                    <a:pt x="1886" y="1828"/>
                    <a:pt x="1886" y="1828"/>
                  </a:cubicBezTo>
                  <a:cubicBezTo>
                    <a:pt x="1886" y="1828"/>
                    <a:pt x="1886" y="1828"/>
                    <a:pt x="1886" y="1828"/>
                  </a:cubicBezTo>
                  <a:cubicBezTo>
                    <a:pt x="1886" y="1828"/>
                    <a:pt x="1886" y="1828"/>
                    <a:pt x="1886" y="1828"/>
                  </a:cubicBezTo>
                  <a:cubicBezTo>
                    <a:pt x="1923" y="1828"/>
                    <a:pt x="1923" y="1828"/>
                    <a:pt x="1923" y="1828"/>
                  </a:cubicBezTo>
                  <a:cubicBezTo>
                    <a:pt x="1960" y="1828"/>
                    <a:pt x="1960" y="1828"/>
                    <a:pt x="1960" y="1828"/>
                  </a:cubicBezTo>
                  <a:cubicBezTo>
                    <a:pt x="1997" y="1828"/>
                    <a:pt x="1997" y="1828"/>
                    <a:pt x="1997" y="1828"/>
                  </a:cubicBezTo>
                  <a:cubicBezTo>
                    <a:pt x="2071" y="1896"/>
                    <a:pt x="2071" y="1896"/>
                    <a:pt x="2071" y="1896"/>
                  </a:cubicBezTo>
                  <a:cubicBezTo>
                    <a:pt x="2071" y="1896"/>
                    <a:pt x="2071" y="1896"/>
                    <a:pt x="2071" y="1896"/>
                  </a:cubicBezTo>
                  <a:cubicBezTo>
                    <a:pt x="2108" y="1896"/>
                    <a:pt x="2108" y="1896"/>
                    <a:pt x="2108" y="1896"/>
                  </a:cubicBezTo>
                  <a:cubicBezTo>
                    <a:pt x="2108" y="1896"/>
                    <a:pt x="2108" y="1896"/>
                    <a:pt x="2108" y="1896"/>
                  </a:cubicBezTo>
                  <a:cubicBezTo>
                    <a:pt x="2108" y="1964"/>
                    <a:pt x="2108" y="1964"/>
                    <a:pt x="2108" y="1964"/>
                  </a:cubicBezTo>
                  <a:cubicBezTo>
                    <a:pt x="2108" y="2031"/>
                    <a:pt x="2108" y="2031"/>
                    <a:pt x="2108" y="2031"/>
                  </a:cubicBezTo>
                  <a:cubicBezTo>
                    <a:pt x="2071" y="2031"/>
                    <a:pt x="2071" y="2031"/>
                    <a:pt x="2071" y="2031"/>
                  </a:cubicBezTo>
                  <a:close/>
                  <a:moveTo>
                    <a:pt x="2108" y="2167"/>
                  </a:moveTo>
                  <a:cubicBezTo>
                    <a:pt x="2108" y="2099"/>
                    <a:pt x="2108" y="2099"/>
                    <a:pt x="2108" y="2099"/>
                  </a:cubicBezTo>
                  <a:cubicBezTo>
                    <a:pt x="2071" y="2031"/>
                    <a:pt x="2071" y="2031"/>
                    <a:pt x="2071" y="2031"/>
                  </a:cubicBezTo>
                  <a:cubicBezTo>
                    <a:pt x="2034" y="2031"/>
                    <a:pt x="2034" y="2031"/>
                    <a:pt x="2034" y="2031"/>
                  </a:cubicBezTo>
                  <a:cubicBezTo>
                    <a:pt x="1997" y="2031"/>
                    <a:pt x="1997" y="2031"/>
                    <a:pt x="1997" y="2031"/>
                  </a:cubicBezTo>
                  <a:cubicBezTo>
                    <a:pt x="1960" y="1964"/>
                    <a:pt x="1960" y="1964"/>
                    <a:pt x="1960" y="1964"/>
                  </a:cubicBezTo>
                  <a:cubicBezTo>
                    <a:pt x="1923" y="1964"/>
                    <a:pt x="1923" y="1964"/>
                    <a:pt x="1923" y="1964"/>
                  </a:cubicBezTo>
                  <a:cubicBezTo>
                    <a:pt x="1923" y="1896"/>
                    <a:pt x="1923" y="1896"/>
                    <a:pt x="1923" y="1896"/>
                  </a:cubicBezTo>
                  <a:cubicBezTo>
                    <a:pt x="1886" y="1896"/>
                    <a:pt x="1886" y="1896"/>
                    <a:pt x="1886" y="1896"/>
                  </a:cubicBezTo>
                  <a:cubicBezTo>
                    <a:pt x="1849" y="1896"/>
                    <a:pt x="1849" y="1896"/>
                    <a:pt x="1849" y="1896"/>
                  </a:cubicBezTo>
                  <a:cubicBezTo>
                    <a:pt x="1775" y="1896"/>
                    <a:pt x="1775" y="1896"/>
                    <a:pt x="1775" y="1896"/>
                  </a:cubicBezTo>
                  <a:cubicBezTo>
                    <a:pt x="1738" y="1896"/>
                    <a:pt x="1738" y="1896"/>
                    <a:pt x="1738" y="1896"/>
                  </a:cubicBezTo>
                  <a:cubicBezTo>
                    <a:pt x="1738" y="1964"/>
                    <a:pt x="1738" y="1964"/>
                    <a:pt x="1738" y="1964"/>
                  </a:cubicBezTo>
                  <a:cubicBezTo>
                    <a:pt x="1738" y="1964"/>
                    <a:pt x="1738" y="1964"/>
                    <a:pt x="1738" y="1964"/>
                  </a:cubicBezTo>
                  <a:cubicBezTo>
                    <a:pt x="1738" y="2031"/>
                    <a:pt x="1738" y="2031"/>
                    <a:pt x="1738" y="2031"/>
                  </a:cubicBezTo>
                  <a:cubicBezTo>
                    <a:pt x="1812" y="2031"/>
                    <a:pt x="1812" y="2031"/>
                    <a:pt x="1812" y="2031"/>
                  </a:cubicBezTo>
                  <a:cubicBezTo>
                    <a:pt x="1812" y="2031"/>
                    <a:pt x="1812" y="2031"/>
                    <a:pt x="1812" y="2031"/>
                  </a:cubicBezTo>
                  <a:cubicBezTo>
                    <a:pt x="1849" y="2031"/>
                    <a:pt x="1849" y="2031"/>
                    <a:pt x="1849" y="2031"/>
                  </a:cubicBezTo>
                  <a:cubicBezTo>
                    <a:pt x="1849" y="2031"/>
                    <a:pt x="1849" y="2031"/>
                    <a:pt x="1849" y="2031"/>
                  </a:cubicBezTo>
                  <a:cubicBezTo>
                    <a:pt x="1886" y="2099"/>
                    <a:pt x="1886" y="2099"/>
                    <a:pt x="1886" y="2099"/>
                  </a:cubicBezTo>
                  <a:cubicBezTo>
                    <a:pt x="1886" y="2099"/>
                    <a:pt x="1886" y="2099"/>
                    <a:pt x="1886" y="2099"/>
                  </a:cubicBezTo>
                  <a:cubicBezTo>
                    <a:pt x="1923" y="2099"/>
                    <a:pt x="1923" y="2099"/>
                    <a:pt x="1923" y="2099"/>
                  </a:cubicBezTo>
                  <a:cubicBezTo>
                    <a:pt x="1923" y="2099"/>
                    <a:pt x="1923" y="2099"/>
                    <a:pt x="1923" y="2099"/>
                  </a:cubicBezTo>
                  <a:cubicBezTo>
                    <a:pt x="1960" y="2167"/>
                    <a:pt x="1960" y="2167"/>
                    <a:pt x="1960" y="2167"/>
                  </a:cubicBezTo>
                  <a:cubicBezTo>
                    <a:pt x="1997" y="2167"/>
                    <a:pt x="1997" y="2167"/>
                    <a:pt x="1997" y="2167"/>
                  </a:cubicBezTo>
                  <a:cubicBezTo>
                    <a:pt x="2034" y="2167"/>
                    <a:pt x="2034" y="2167"/>
                    <a:pt x="2034" y="2167"/>
                  </a:cubicBezTo>
                  <a:cubicBezTo>
                    <a:pt x="2071" y="2167"/>
                    <a:pt x="2071" y="2167"/>
                    <a:pt x="2071" y="2167"/>
                  </a:cubicBezTo>
                  <a:cubicBezTo>
                    <a:pt x="2108" y="2167"/>
                    <a:pt x="2108" y="2167"/>
                    <a:pt x="2108" y="2167"/>
                  </a:cubicBezTo>
                  <a:close/>
                  <a:moveTo>
                    <a:pt x="1849" y="2234"/>
                  </a:moveTo>
                  <a:cubicBezTo>
                    <a:pt x="1849" y="2234"/>
                    <a:pt x="1849" y="2234"/>
                    <a:pt x="1849" y="2234"/>
                  </a:cubicBezTo>
                  <a:cubicBezTo>
                    <a:pt x="1812" y="2234"/>
                    <a:pt x="1812" y="2234"/>
                    <a:pt x="1812" y="2234"/>
                  </a:cubicBezTo>
                  <a:cubicBezTo>
                    <a:pt x="1775" y="2234"/>
                    <a:pt x="1775" y="2234"/>
                    <a:pt x="1775" y="2234"/>
                  </a:cubicBezTo>
                  <a:cubicBezTo>
                    <a:pt x="1775" y="2167"/>
                    <a:pt x="1775" y="2167"/>
                    <a:pt x="1775" y="2167"/>
                  </a:cubicBezTo>
                  <a:cubicBezTo>
                    <a:pt x="1738" y="2167"/>
                    <a:pt x="1738" y="2167"/>
                    <a:pt x="1738" y="2167"/>
                  </a:cubicBezTo>
                  <a:cubicBezTo>
                    <a:pt x="1775" y="2167"/>
                    <a:pt x="1775" y="2167"/>
                    <a:pt x="1775" y="2167"/>
                  </a:cubicBezTo>
                  <a:cubicBezTo>
                    <a:pt x="1812" y="2099"/>
                    <a:pt x="1812" y="2099"/>
                    <a:pt x="1812" y="2099"/>
                  </a:cubicBezTo>
                  <a:cubicBezTo>
                    <a:pt x="1849" y="2167"/>
                    <a:pt x="1849" y="2167"/>
                    <a:pt x="1849" y="2167"/>
                  </a:cubicBezTo>
                  <a:cubicBezTo>
                    <a:pt x="1849" y="2099"/>
                    <a:pt x="1849" y="2099"/>
                    <a:pt x="1849" y="2099"/>
                  </a:cubicBezTo>
                  <a:cubicBezTo>
                    <a:pt x="1886" y="2167"/>
                    <a:pt x="1886" y="2167"/>
                    <a:pt x="1886" y="2167"/>
                  </a:cubicBezTo>
                  <a:cubicBezTo>
                    <a:pt x="1886" y="2167"/>
                    <a:pt x="1886" y="2167"/>
                    <a:pt x="1886" y="2167"/>
                  </a:cubicBezTo>
                  <a:cubicBezTo>
                    <a:pt x="1886" y="2167"/>
                    <a:pt x="1886" y="2167"/>
                    <a:pt x="1886" y="2167"/>
                  </a:cubicBezTo>
                  <a:cubicBezTo>
                    <a:pt x="1923" y="2167"/>
                    <a:pt x="1923" y="2167"/>
                    <a:pt x="1923" y="2167"/>
                  </a:cubicBezTo>
                  <a:cubicBezTo>
                    <a:pt x="1923" y="2167"/>
                    <a:pt x="1923" y="2167"/>
                    <a:pt x="1923" y="2167"/>
                  </a:cubicBezTo>
                  <a:cubicBezTo>
                    <a:pt x="1923" y="2234"/>
                    <a:pt x="1923" y="2234"/>
                    <a:pt x="1923" y="2234"/>
                  </a:cubicBezTo>
                  <a:cubicBezTo>
                    <a:pt x="1849" y="2234"/>
                    <a:pt x="1849" y="2234"/>
                    <a:pt x="1849" y="2234"/>
                  </a:cubicBezTo>
                  <a:close/>
                  <a:moveTo>
                    <a:pt x="1775" y="2573"/>
                  </a:moveTo>
                  <a:cubicBezTo>
                    <a:pt x="1775" y="2505"/>
                    <a:pt x="1775" y="2505"/>
                    <a:pt x="1775" y="2505"/>
                  </a:cubicBezTo>
                  <a:cubicBezTo>
                    <a:pt x="1775" y="2438"/>
                    <a:pt x="1775" y="2438"/>
                    <a:pt x="1775" y="2438"/>
                  </a:cubicBezTo>
                  <a:cubicBezTo>
                    <a:pt x="1738" y="2438"/>
                    <a:pt x="1738" y="2438"/>
                    <a:pt x="1738" y="2438"/>
                  </a:cubicBezTo>
                  <a:cubicBezTo>
                    <a:pt x="1738" y="2505"/>
                    <a:pt x="1738" y="2505"/>
                    <a:pt x="1738" y="2505"/>
                  </a:cubicBezTo>
                  <a:cubicBezTo>
                    <a:pt x="1738" y="2505"/>
                    <a:pt x="1738" y="2505"/>
                    <a:pt x="1738" y="2505"/>
                  </a:cubicBezTo>
                  <a:cubicBezTo>
                    <a:pt x="1738" y="2573"/>
                    <a:pt x="1738" y="2573"/>
                    <a:pt x="1738" y="2573"/>
                  </a:cubicBezTo>
                  <a:cubicBezTo>
                    <a:pt x="1775" y="2573"/>
                    <a:pt x="1775" y="2573"/>
                    <a:pt x="1775" y="2573"/>
                  </a:cubicBezTo>
                  <a:cubicBezTo>
                    <a:pt x="1775" y="2573"/>
                    <a:pt x="1775" y="2573"/>
                    <a:pt x="1775" y="2573"/>
                  </a:cubicBezTo>
                  <a:close/>
                  <a:moveTo>
                    <a:pt x="1812" y="2505"/>
                  </a:moveTo>
                  <a:cubicBezTo>
                    <a:pt x="1812" y="2505"/>
                    <a:pt x="1812" y="2505"/>
                    <a:pt x="1812" y="2505"/>
                  </a:cubicBezTo>
                  <a:cubicBezTo>
                    <a:pt x="1849" y="2505"/>
                    <a:pt x="1849" y="2505"/>
                    <a:pt x="1849" y="2505"/>
                  </a:cubicBezTo>
                  <a:cubicBezTo>
                    <a:pt x="1812" y="2438"/>
                    <a:pt x="1812" y="2438"/>
                    <a:pt x="1812" y="2438"/>
                  </a:cubicBezTo>
                  <a:cubicBezTo>
                    <a:pt x="1812" y="2370"/>
                    <a:pt x="1812" y="2370"/>
                    <a:pt x="1812" y="2370"/>
                  </a:cubicBezTo>
                  <a:cubicBezTo>
                    <a:pt x="1775" y="2438"/>
                    <a:pt x="1775" y="2438"/>
                    <a:pt x="1775" y="2438"/>
                  </a:cubicBezTo>
                  <a:cubicBezTo>
                    <a:pt x="1775" y="2438"/>
                    <a:pt x="1775" y="2438"/>
                    <a:pt x="1775" y="2438"/>
                  </a:cubicBezTo>
                  <a:cubicBezTo>
                    <a:pt x="1812" y="2505"/>
                    <a:pt x="1812" y="2505"/>
                    <a:pt x="1812" y="2505"/>
                  </a:cubicBezTo>
                  <a:close/>
                  <a:moveTo>
                    <a:pt x="1886" y="2505"/>
                  </a:moveTo>
                  <a:cubicBezTo>
                    <a:pt x="1886" y="2505"/>
                    <a:pt x="1923" y="2505"/>
                    <a:pt x="1923" y="2505"/>
                  </a:cubicBezTo>
                  <a:cubicBezTo>
                    <a:pt x="1923" y="2438"/>
                    <a:pt x="1923" y="2438"/>
                    <a:pt x="1923" y="2438"/>
                  </a:cubicBezTo>
                  <a:cubicBezTo>
                    <a:pt x="1886" y="2438"/>
                    <a:pt x="1886" y="2438"/>
                    <a:pt x="1886" y="2438"/>
                  </a:cubicBezTo>
                  <a:cubicBezTo>
                    <a:pt x="1849" y="2438"/>
                    <a:pt x="1849" y="2438"/>
                    <a:pt x="1849" y="2438"/>
                  </a:cubicBezTo>
                  <a:cubicBezTo>
                    <a:pt x="1849" y="2438"/>
                    <a:pt x="1849" y="2438"/>
                    <a:pt x="1849" y="2438"/>
                  </a:cubicBezTo>
                  <a:cubicBezTo>
                    <a:pt x="1886" y="2505"/>
                    <a:pt x="1886" y="2505"/>
                    <a:pt x="1886" y="2505"/>
                  </a:cubicBezTo>
                  <a:close/>
                  <a:moveTo>
                    <a:pt x="1886" y="2641"/>
                  </a:moveTo>
                  <a:cubicBezTo>
                    <a:pt x="1886" y="2573"/>
                    <a:pt x="1886" y="2573"/>
                    <a:pt x="1886" y="2573"/>
                  </a:cubicBezTo>
                  <a:cubicBezTo>
                    <a:pt x="1886" y="2573"/>
                    <a:pt x="1886" y="2573"/>
                    <a:pt x="1886" y="2573"/>
                  </a:cubicBezTo>
                  <a:cubicBezTo>
                    <a:pt x="1886" y="2505"/>
                    <a:pt x="1886" y="2505"/>
                    <a:pt x="1886" y="2505"/>
                  </a:cubicBezTo>
                  <a:cubicBezTo>
                    <a:pt x="1849" y="2505"/>
                    <a:pt x="1849" y="2505"/>
                    <a:pt x="1849" y="2505"/>
                  </a:cubicBezTo>
                  <a:cubicBezTo>
                    <a:pt x="1849" y="2505"/>
                    <a:pt x="1849" y="2505"/>
                    <a:pt x="1849" y="2505"/>
                  </a:cubicBezTo>
                  <a:cubicBezTo>
                    <a:pt x="1849" y="2573"/>
                    <a:pt x="1849" y="2573"/>
                    <a:pt x="1849" y="2573"/>
                  </a:cubicBezTo>
                  <a:cubicBezTo>
                    <a:pt x="1849" y="2573"/>
                    <a:pt x="1849" y="2573"/>
                    <a:pt x="1849" y="2573"/>
                  </a:cubicBezTo>
                  <a:cubicBezTo>
                    <a:pt x="1886" y="2641"/>
                    <a:pt x="1886" y="2641"/>
                    <a:pt x="1886" y="2641"/>
                  </a:cubicBezTo>
                  <a:close/>
                  <a:moveTo>
                    <a:pt x="1812" y="2776"/>
                  </a:moveTo>
                  <a:cubicBezTo>
                    <a:pt x="1812" y="2708"/>
                    <a:pt x="1812" y="2708"/>
                    <a:pt x="1812" y="2708"/>
                  </a:cubicBezTo>
                  <a:cubicBezTo>
                    <a:pt x="1812" y="2708"/>
                    <a:pt x="1812" y="2708"/>
                    <a:pt x="1812" y="2708"/>
                  </a:cubicBezTo>
                  <a:cubicBezTo>
                    <a:pt x="1775" y="2641"/>
                    <a:pt x="1775" y="2641"/>
                    <a:pt x="1775" y="2641"/>
                  </a:cubicBezTo>
                  <a:cubicBezTo>
                    <a:pt x="1738" y="2641"/>
                    <a:pt x="1738" y="2641"/>
                    <a:pt x="1738" y="2641"/>
                  </a:cubicBezTo>
                  <a:cubicBezTo>
                    <a:pt x="1738" y="2708"/>
                    <a:pt x="1738" y="2708"/>
                    <a:pt x="1738" y="2708"/>
                  </a:cubicBezTo>
                  <a:cubicBezTo>
                    <a:pt x="1738" y="2708"/>
                    <a:pt x="1738" y="2708"/>
                    <a:pt x="1738" y="2708"/>
                  </a:cubicBezTo>
                  <a:cubicBezTo>
                    <a:pt x="1738" y="2776"/>
                    <a:pt x="1738" y="2776"/>
                    <a:pt x="1738" y="2776"/>
                  </a:cubicBezTo>
                  <a:cubicBezTo>
                    <a:pt x="1701" y="2776"/>
                    <a:pt x="1701" y="2776"/>
                    <a:pt x="1701" y="2776"/>
                  </a:cubicBezTo>
                  <a:cubicBezTo>
                    <a:pt x="1738" y="2844"/>
                    <a:pt x="1738" y="2844"/>
                    <a:pt x="1738" y="2844"/>
                  </a:cubicBezTo>
                  <a:cubicBezTo>
                    <a:pt x="1775" y="2844"/>
                    <a:pt x="1775" y="2844"/>
                    <a:pt x="1775" y="2844"/>
                  </a:cubicBezTo>
                  <a:cubicBezTo>
                    <a:pt x="1812" y="2844"/>
                    <a:pt x="1812" y="2844"/>
                    <a:pt x="1812" y="2844"/>
                  </a:cubicBezTo>
                  <a:cubicBezTo>
                    <a:pt x="1812" y="2776"/>
                    <a:pt x="1812" y="2776"/>
                    <a:pt x="1812" y="2776"/>
                  </a:cubicBezTo>
                  <a:close/>
                  <a:moveTo>
                    <a:pt x="1849" y="2641"/>
                  </a:moveTo>
                  <a:cubicBezTo>
                    <a:pt x="1849" y="2708"/>
                    <a:pt x="1849" y="2708"/>
                    <a:pt x="1849" y="2708"/>
                  </a:cubicBezTo>
                  <a:cubicBezTo>
                    <a:pt x="1849" y="2776"/>
                    <a:pt x="1849" y="2776"/>
                    <a:pt x="1849" y="2776"/>
                  </a:cubicBezTo>
                  <a:cubicBezTo>
                    <a:pt x="1886" y="2776"/>
                    <a:pt x="1886" y="2776"/>
                    <a:pt x="1886" y="2776"/>
                  </a:cubicBezTo>
                  <a:cubicBezTo>
                    <a:pt x="1886" y="2708"/>
                    <a:pt x="1886" y="2708"/>
                    <a:pt x="1886" y="2708"/>
                  </a:cubicBezTo>
                  <a:cubicBezTo>
                    <a:pt x="1886" y="2708"/>
                    <a:pt x="1886" y="2708"/>
                    <a:pt x="1886" y="2708"/>
                  </a:cubicBezTo>
                  <a:cubicBezTo>
                    <a:pt x="1849" y="2641"/>
                    <a:pt x="1849" y="2641"/>
                    <a:pt x="1849" y="2641"/>
                  </a:cubicBezTo>
                  <a:close/>
                  <a:moveTo>
                    <a:pt x="2108" y="2031"/>
                  </a:moveTo>
                  <a:cubicBezTo>
                    <a:pt x="2108" y="2031"/>
                    <a:pt x="2108" y="2031"/>
                    <a:pt x="2108" y="2031"/>
                  </a:cubicBezTo>
                  <a:cubicBezTo>
                    <a:pt x="2145" y="2031"/>
                    <a:pt x="2145" y="2031"/>
                    <a:pt x="2145" y="2031"/>
                  </a:cubicBezTo>
                  <a:cubicBezTo>
                    <a:pt x="2145" y="1964"/>
                    <a:pt x="2145" y="1964"/>
                    <a:pt x="2145" y="1964"/>
                  </a:cubicBezTo>
                  <a:cubicBezTo>
                    <a:pt x="2145" y="1896"/>
                    <a:pt x="2145" y="1896"/>
                    <a:pt x="2145" y="1896"/>
                  </a:cubicBezTo>
                  <a:cubicBezTo>
                    <a:pt x="2182" y="1896"/>
                    <a:pt x="2182" y="1896"/>
                    <a:pt x="2182" y="1896"/>
                  </a:cubicBezTo>
                  <a:cubicBezTo>
                    <a:pt x="2182" y="1964"/>
                    <a:pt x="2182" y="1964"/>
                    <a:pt x="2182" y="1964"/>
                  </a:cubicBezTo>
                  <a:cubicBezTo>
                    <a:pt x="2182" y="2031"/>
                    <a:pt x="2182" y="2031"/>
                    <a:pt x="2182" y="2031"/>
                  </a:cubicBezTo>
                  <a:cubicBezTo>
                    <a:pt x="2182" y="2031"/>
                    <a:pt x="2182" y="2031"/>
                    <a:pt x="2182" y="2031"/>
                  </a:cubicBezTo>
                  <a:cubicBezTo>
                    <a:pt x="2182" y="2031"/>
                    <a:pt x="2182" y="2031"/>
                    <a:pt x="2182" y="2031"/>
                  </a:cubicBezTo>
                  <a:cubicBezTo>
                    <a:pt x="2145" y="2099"/>
                    <a:pt x="2145" y="2099"/>
                    <a:pt x="2145" y="2099"/>
                  </a:cubicBezTo>
                  <a:cubicBezTo>
                    <a:pt x="2108" y="2099"/>
                    <a:pt x="2108" y="2099"/>
                    <a:pt x="2108" y="2099"/>
                  </a:cubicBezTo>
                  <a:cubicBezTo>
                    <a:pt x="2108" y="2031"/>
                    <a:pt x="2108" y="2031"/>
                    <a:pt x="2108" y="2031"/>
                  </a:cubicBezTo>
                  <a:close/>
                  <a:moveTo>
                    <a:pt x="1923" y="2641"/>
                  </a:moveTo>
                  <a:cubicBezTo>
                    <a:pt x="1923" y="2708"/>
                    <a:pt x="1923" y="2708"/>
                    <a:pt x="1923" y="2708"/>
                  </a:cubicBezTo>
                  <a:cubicBezTo>
                    <a:pt x="1960" y="2708"/>
                    <a:pt x="1960" y="2708"/>
                    <a:pt x="1960" y="2708"/>
                  </a:cubicBezTo>
                  <a:cubicBezTo>
                    <a:pt x="1997" y="2708"/>
                    <a:pt x="1997" y="2708"/>
                    <a:pt x="1997" y="2708"/>
                  </a:cubicBezTo>
                  <a:cubicBezTo>
                    <a:pt x="1997" y="2641"/>
                    <a:pt x="1997" y="2641"/>
                    <a:pt x="1997" y="2641"/>
                  </a:cubicBezTo>
                  <a:cubicBezTo>
                    <a:pt x="1997" y="2641"/>
                    <a:pt x="1997" y="2641"/>
                    <a:pt x="1997" y="2641"/>
                  </a:cubicBezTo>
                  <a:cubicBezTo>
                    <a:pt x="1960" y="2573"/>
                    <a:pt x="1960" y="2573"/>
                    <a:pt x="1960" y="2573"/>
                  </a:cubicBezTo>
                  <a:cubicBezTo>
                    <a:pt x="1960" y="2573"/>
                    <a:pt x="1960" y="2573"/>
                    <a:pt x="1960" y="2573"/>
                  </a:cubicBezTo>
                  <a:cubicBezTo>
                    <a:pt x="1923" y="2641"/>
                    <a:pt x="1923" y="2641"/>
                    <a:pt x="1923" y="2641"/>
                  </a:cubicBezTo>
                  <a:cubicBezTo>
                    <a:pt x="1923" y="2641"/>
                    <a:pt x="1923" y="2641"/>
                    <a:pt x="1923" y="2641"/>
                  </a:cubicBezTo>
                  <a:close/>
                  <a:moveTo>
                    <a:pt x="1923" y="2573"/>
                  </a:moveTo>
                  <a:cubicBezTo>
                    <a:pt x="1960" y="2573"/>
                    <a:pt x="1960" y="2573"/>
                    <a:pt x="1960" y="2573"/>
                  </a:cubicBezTo>
                  <a:cubicBezTo>
                    <a:pt x="1960" y="2505"/>
                    <a:pt x="1960" y="2505"/>
                    <a:pt x="1960" y="2505"/>
                  </a:cubicBezTo>
                  <a:cubicBezTo>
                    <a:pt x="1960" y="2505"/>
                    <a:pt x="1960" y="2505"/>
                    <a:pt x="1960" y="2505"/>
                  </a:cubicBezTo>
                  <a:cubicBezTo>
                    <a:pt x="1960" y="2505"/>
                    <a:pt x="1960" y="2505"/>
                    <a:pt x="1960" y="2505"/>
                  </a:cubicBezTo>
                  <a:cubicBezTo>
                    <a:pt x="1923" y="2573"/>
                    <a:pt x="1923" y="2573"/>
                    <a:pt x="1923" y="2573"/>
                  </a:cubicBezTo>
                  <a:close/>
                  <a:moveTo>
                    <a:pt x="1997" y="2505"/>
                  </a:moveTo>
                  <a:cubicBezTo>
                    <a:pt x="1997" y="2505"/>
                    <a:pt x="1997" y="2505"/>
                    <a:pt x="1997" y="2505"/>
                  </a:cubicBezTo>
                  <a:cubicBezTo>
                    <a:pt x="1997" y="2505"/>
                    <a:pt x="1997" y="2505"/>
                    <a:pt x="1997" y="2505"/>
                  </a:cubicBezTo>
                  <a:cubicBezTo>
                    <a:pt x="2034" y="2505"/>
                    <a:pt x="2034" y="2505"/>
                    <a:pt x="2034" y="2505"/>
                  </a:cubicBezTo>
                  <a:cubicBezTo>
                    <a:pt x="2034" y="2505"/>
                    <a:pt x="2034" y="2505"/>
                    <a:pt x="2034" y="2505"/>
                  </a:cubicBezTo>
                  <a:cubicBezTo>
                    <a:pt x="2034" y="2505"/>
                    <a:pt x="2034" y="2505"/>
                    <a:pt x="2034" y="2505"/>
                  </a:cubicBezTo>
                  <a:cubicBezTo>
                    <a:pt x="1997" y="2505"/>
                    <a:pt x="1997" y="2505"/>
                    <a:pt x="1997" y="2505"/>
                  </a:cubicBezTo>
                  <a:cubicBezTo>
                    <a:pt x="1997" y="2505"/>
                    <a:pt x="1997" y="2505"/>
                    <a:pt x="1997" y="2505"/>
                  </a:cubicBezTo>
                  <a:cubicBezTo>
                    <a:pt x="1997" y="2505"/>
                    <a:pt x="1997" y="2505"/>
                    <a:pt x="1997" y="2505"/>
                  </a:cubicBezTo>
                  <a:close/>
                  <a:moveTo>
                    <a:pt x="1997" y="2302"/>
                  </a:moveTo>
                  <a:cubicBezTo>
                    <a:pt x="1960" y="2302"/>
                    <a:pt x="1960" y="2302"/>
                    <a:pt x="1960" y="2302"/>
                  </a:cubicBezTo>
                  <a:cubicBezTo>
                    <a:pt x="1960" y="2302"/>
                    <a:pt x="1960" y="2302"/>
                    <a:pt x="1960" y="2302"/>
                  </a:cubicBezTo>
                  <a:cubicBezTo>
                    <a:pt x="1923" y="2302"/>
                    <a:pt x="1923" y="2302"/>
                    <a:pt x="1923" y="2302"/>
                  </a:cubicBezTo>
                  <a:cubicBezTo>
                    <a:pt x="1923" y="2234"/>
                    <a:pt x="1923" y="2234"/>
                    <a:pt x="1923" y="2234"/>
                  </a:cubicBezTo>
                  <a:cubicBezTo>
                    <a:pt x="1960" y="2167"/>
                    <a:pt x="1960" y="2167"/>
                    <a:pt x="1960" y="2167"/>
                  </a:cubicBezTo>
                  <a:cubicBezTo>
                    <a:pt x="1997" y="2167"/>
                    <a:pt x="1997" y="2167"/>
                    <a:pt x="1997" y="2167"/>
                  </a:cubicBezTo>
                  <a:cubicBezTo>
                    <a:pt x="2034" y="2167"/>
                    <a:pt x="2034" y="2167"/>
                    <a:pt x="2034" y="2167"/>
                  </a:cubicBezTo>
                  <a:cubicBezTo>
                    <a:pt x="2034" y="2234"/>
                    <a:pt x="2034" y="2234"/>
                    <a:pt x="2034" y="2234"/>
                  </a:cubicBezTo>
                  <a:cubicBezTo>
                    <a:pt x="2071" y="2234"/>
                    <a:pt x="2071" y="2234"/>
                    <a:pt x="2071" y="2234"/>
                  </a:cubicBezTo>
                  <a:cubicBezTo>
                    <a:pt x="2071" y="2302"/>
                    <a:pt x="2071" y="2302"/>
                    <a:pt x="2071" y="2302"/>
                  </a:cubicBezTo>
                  <a:cubicBezTo>
                    <a:pt x="2034" y="2302"/>
                    <a:pt x="2034" y="2302"/>
                    <a:pt x="2034" y="2302"/>
                  </a:cubicBezTo>
                  <a:cubicBezTo>
                    <a:pt x="1997" y="2302"/>
                    <a:pt x="1997" y="2302"/>
                    <a:pt x="1997" y="2302"/>
                  </a:cubicBezTo>
                  <a:cubicBezTo>
                    <a:pt x="1997" y="2302"/>
                    <a:pt x="1997" y="2302"/>
                    <a:pt x="1997" y="2302"/>
                  </a:cubicBezTo>
                  <a:close/>
                  <a:moveTo>
                    <a:pt x="2108" y="2234"/>
                  </a:moveTo>
                  <a:cubicBezTo>
                    <a:pt x="2145" y="2302"/>
                    <a:pt x="2145" y="2302"/>
                    <a:pt x="2145" y="2302"/>
                  </a:cubicBezTo>
                  <a:cubicBezTo>
                    <a:pt x="2145" y="2302"/>
                    <a:pt x="2145" y="2302"/>
                    <a:pt x="2145" y="2302"/>
                  </a:cubicBezTo>
                  <a:cubicBezTo>
                    <a:pt x="2182" y="2302"/>
                    <a:pt x="2182" y="2302"/>
                    <a:pt x="2182" y="2302"/>
                  </a:cubicBezTo>
                  <a:cubicBezTo>
                    <a:pt x="2182" y="2234"/>
                    <a:pt x="2182" y="2234"/>
                    <a:pt x="2182" y="2234"/>
                  </a:cubicBezTo>
                  <a:cubicBezTo>
                    <a:pt x="2182" y="2234"/>
                    <a:pt x="2182" y="2234"/>
                    <a:pt x="2182" y="2234"/>
                  </a:cubicBezTo>
                  <a:cubicBezTo>
                    <a:pt x="2145" y="2234"/>
                    <a:pt x="2145" y="2234"/>
                    <a:pt x="2145" y="2234"/>
                  </a:cubicBezTo>
                  <a:cubicBezTo>
                    <a:pt x="2145" y="2234"/>
                    <a:pt x="2145" y="2234"/>
                    <a:pt x="2145" y="2234"/>
                  </a:cubicBezTo>
                  <a:cubicBezTo>
                    <a:pt x="2108" y="2234"/>
                    <a:pt x="2108" y="2234"/>
                    <a:pt x="2108" y="2234"/>
                  </a:cubicBezTo>
                  <a:close/>
                  <a:moveTo>
                    <a:pt x="2182" y="2776"/>
                  </a:moveTo>
                  <a:cubicBezTo>
                    <a:pt x="2182" y="2776"/>
                    <a:pt x="2182" y="2776"/>
                    <a:pt x="2182" y="2776"/>
                  </a:cubicBezTo>
                  <a:cubicBezTo>
                    <a:pt x="2182" y="2708"/>
                    <a:pt x="2182" y="2708"/>
                    <a:pt x="2182" y="2708"/>
                  </a:cubicBezTo>
                  <a:cubicBezTo>
                    <a:pt x="2182" y="2641"/>
                    <a:pt x="2182" y="2641"/>
                    <a:pt x="2182" y="2641"/>
                  </a:cubicBezTo>
                  <a:cubicBezTo>
                    <a:pt x="2182" y="2573"/>
                    <a:pt x="2182" y="2573"/>
                    <a:pt x="2182" y="2573"/>
                  </a:cubicBezTo>
                  <a:cubicBezTo>
                    <a:pt x="2145" y="2505"/>
                    <a:pt x="2145" y="2505"/>
                    <a:pt x="2145" y="2505"/>
                  </a:cubicBezTo>
                  <a:cubicBezTo>
                    <a:pt x="2108" y="2505"/>
                    <a:pt x="2108" y="2505"/>
                    <a:pt x="2108" y="2505"/>
                  </a:cubicBezTo>
                  <a:cubicBezTo>
                    <a:pt x="2108" y="2505"/>
                    <a:pt x="2108" y="2505"/>
                    <a:pt x="2108" y="2505"/>
                  </a:cubicBezTo>
                  <a:cubicBezTo>
                    <a:pt x="2071" y="2505"/>
                    <a:pt x="2071" y="2505"/>
                    <a:pt x="2071" y="2505"/>
                  </a:cubicBezTo>
                  <a:cubicBezTo>
                    <a:pt x="2034" y="2573"/>
                    <a:pt x="2034" y="2573"/>
                    <a:pt x="2034" y="2573"/>
                  </a:cubicBezTo>
                  <a:cubicBezTo>
                    <a:pt x="2034" y="2573"/>
                    <a:pt x="2034" y="2573"/>
                    <a:pt x="2034" y="2573"/>
                  </a:cubicBezTo>
                  <a:cubicBezTo>
                    <a:pt x="2034" y="2641"/>
                    <a:pt x="2034" y="2641"/>
                    <a:pt x="2034" y="2641"/>
                  </a:cubicBezTo>
                  <a:cubicBezTo>
                    <a:pt x="2071" y="2776"/>
                    <a:pt x="2071" y="2776"/>
                    <a:pt x="2071" y="2776"/>
                  </a:cubicBezTo>
                  <a:cubicBezTo>
                    <a:pt x="2071" y="2776"/>
                    <a:pt x="2071" y="2776"/>
                    <a:pt x="2071" y="2776"/>
                  </a:cubicBezTo>
                  <a:cubicBezTo>
                    <a:pt x="2108" y="2776"/>
                    <a:pt x="2108" y="2776"/>
                    <a:pt x="2108" y="2776"/>
                  </a:cubicBezTo>
                  <a:cubicBezTo>
                    <a:pt x="2145" y="2776"/>
                    <a:pt x="2145" y="2776"/>
                    <a:pt x="2145" y="2776"/>
                  </a:cubicBezTo>
                  <a:cubicBezTo>
                    <a:pt x="2182" y="2776"/>
                    <a:pt x="2182" y="2776"/>
                    <a:pt x="2182" y="2776"/>
                  </a:cubicBezTo>
                  <a:close/>
                  <a:moveTo>
                    <a:pt x="2256" y="2708"/>
                  </a:moveTo>
                  <a:cubicBezTo>
                    <a:pt x="2256" y="2708"/>
                    <a:pt x="2256" y="2708"/>
                    <a:pt x="2256" y="2708"/>
                  </a:cubicBezTo>
                  <a:cubicBezTo>
                    <a:pt x="2256" y="2641"/>
                    <a:pt x="2256" y="2641"/>
                    <a:pt x="2256" y="2641"/>
                  </a:cubicBezTo>
                  <a:cubicBezTo>
                    <a:pt x="2256" y="2641"/>
                    <a:pt x="2256" y="2641"/>
                    <a:pt x="2256" y="2641"/>
                  </a:cubicBezTo>
                  <a:cubicBezTo>
                    <a:pt x="2256" y="2641"/>
                    <a:pt x="2256" y="2641"/>
                    <a:pt x="2256" y="2641"/>
                  </a:cubicBezTo>
                  <a:cubicBezTo>
                    <a:pt x="2293" y="2573"/>
                    <a:pt x="2293" y="2573"/>
                    <a:pt x="2293" y="2573"/>
                  </a:cubicBezTo>
                  <a:cubicBezTo>
                    <a:pt x="2293" y="2505"/>
                    <a:pt x="2293" y="2505"/>
                    <a:pt x="2293" y="2505"/>
                  </a:cubicBezTo>
                  <a:cubicBezTo>
                    <a:pt x="2330" y="2505"/>
                    <a:pt x="2330" y="2505"/>
                    <a:pt x="2330" y="2505"/>
                  </a:cubicBezTo>
                  <a:cubicBezTo>
                    <a:pt x="2367" y="2505"/>
                    <a:pt x="2367" y="2505"/>
                    <a:pt x="2367" y="2505"/>
                  </a:cubicBezTo>
                  <a:cubicBezTo>
                    <a:pt x="2367" y="2438"/>
                    <a:pt x="2367" y="2438"/>
                    <a:pt x="2367" y="2438"/>
                  </a:cubicBezTo>
                  <a:cubicBezTo>
                    <a:pt x="2330" y="2438"/>
                    <a:pt x="2330" y="2438"/>
                    <a:pt x="2330" y="2438"/>
                  </a:cubicBezTo>
                  <a:cubicBezTo>
                    <a:pt x="2293" y="2438"/>
                    <a:pt x="2293" y="2438"/>
                    <a:pt x="2293" y="2438"/>
                  </a:cubicBezTo>
                  <a:cubicBezTo>
                    <a:pt x="2256" y="2438"/>
                    <a:pt x="2256" y="2438"/>
                    <a:pt x="2256" y="2438"/>
                  </a:cubicBezTo>
                  <a:cubicBezTo>
                    <a:pt x="2219" y="2370"/>
                    <a:pt x="2219" y="2370"/>
                    <a:pt x="2219" y="2370"/>
                  </a:cubicBezTo>
                  <a:cubicBezTo>
                    <a:pt x="2182" y="2370"/>
                    <a:pt x="2182" y="2370"/>
                    <a:pt x="2182" y="2370"/>
                  </a:cubicBezTo>
                  <a:cubicBezTo>
                    <a:pt x="2145" y="2370"/>
                    <a:pt x="2145" y="2370"/>
                    <a:pt x="2145" y="2370"/>
                  </a:cubicBezTo>
                  <a:cubicBezTo>
                    <a:pt x="2145" y="2370"/>
                    <a:pt x="2145" y="2370"/>
                    <a:pt x="2145" y="2370"/>
                  </a:cubicBezTo>
                  <a:cubicBezTo>
                    <a:pt x="2145" y="2438"/>
                    <a:pt x="2145" y="2438"/>
                    <a:pt x="2145" y="2438"/>
                  </a:cubicBezTo>
                  <a:cubicBezTo>
                    <a:pt x="2182" y="2505"/>
                    <a:pt x="2182" y="2505"/>
                    <a:pt x="2182" y="2505"/>
                  </a:cubicBezTo>
                  <a:cubicBezTo>
                    <a:pt x="2182" y="2641"/>
                    <a:pt x="2182" y="2641"/>
                    <a:pt x="2182" y="2641"/>
                  </a:cubicBezTo>
                  <a:cubicBezTo>
                    <a:pt x="2219" y="2708"/>
                    <a:pt x="2219" y="2708"/>
                    <a:pt x="2219" y="2708"/>
                  </a:cubicBezTo>
                  <a:cubicBezTo>
                    <a:pt x="2256" y="2708"/>
                    <a:pt x="2256" y="2708"/>
                    <a:pt x="2256" y="2708"/>
                  </a:cubicBezTo>
                  <a:cubicBezTo>
                    <a:pt x="2256" y="2708"/>
                    <a:pt x="2256" y="2708"/>
                    <a:pt x="2256" y="2708"/>
                  </a:cubicBezTo>
                  <a:close/>
                  <a:moveTo>
                    <a:pt x="2367" y="2708"/>
                  </a:moveTo>
                  <a:cubicBezTo>
                    <a:pt x="2367" y="2776"/>
                    <a:pt x="2367" y="2776"/>
                    <a:pt x="2367" y="2776"/>
                  </a:cubicBezTo>
                  <a:cubicBezTo>
                    <a:pt x="2404" y="2776"/>
                    <a:pt x="2404" y="2776"/>
                    <a:pt x="2404" y="2776"/>
                  </a:cubicBezTo>
                  <a:cubicBezTo>
                    <a:pt x="2441" y="2844"/>
                    <a:pt x="2441" y="2844"/>
                    <a:pt x="2441" y="2844"/>
                  </a:cubicBezTo>
                  <a:cubicBezTo>
                    <a:pt x="2478" y="2844"/>
                    <a:pt x="2478" y="2844"/>
                    <a:pt x="2478" y="2844"/>
                  </a:cubicBezTo>
                  <a:cubicBezTo>
                    <a:pt x="2515" y="2776"/>
                    <a:pt x="2515" y="2776"/>
                    <a:pt x="2515" y="2776"/>
                  </a:cubicBezTo>
                  <a:cubicBezTo>
                    <a:pt x="2478" y="2708"/>
                    <a:pt x="2478" y="2708"/>
                    <a:pt x="2478" y="2708"/>
                  </a:cubicBezTo>
                  <a:cubicBezTo>
                    <a:pt x="2478" y="2641"/>
                    <a:pt x="2478" y="2641"/>
                    <a:pt x="2478" y="2641"/>
                  </a:cubicBezTo>
                  <a:cubicBezTo>
                    <a:pt x="2404" y="2708"/>
                    <a:pt x="2404" y="2708"/>
                    <a:pt x="2404" y="2708"/>
                  </a:cubicBezTo>
                  <a:cubicBezTo>
                    <a:pt x="2367" y="2708"/>
                    <a:pt x="2367" y="2708"/>
                    <a:pt x="2367" y="2708"/>
                  </a:cubicBezTo>
                  <a:close/>
                  <a:moveTo>
                    <a:pt x="2367" y="2844"/>
                  </a:moveTo>
                  <a:cubicBezTo>
                    <a:pt x="2367" y="2912"/>
                    <a:pt x="2367" y="2912"/>
                    <a:pt x="2367" y="2912"/>
                  </a:cubicBezTo>
                  <a:cubicBezTo>
                    <a:pt x="2404" y="2912"/>
                    <a:pt x="2404" y="2912"/>
                    <a:pt x="2404" y="2912"/>
                  </a:cubicBezTo>
                  <a:cubicBezTo>
                    <a:pt x="2404" y="2912"/>
                    <a:pt x="2404" y="2912"/>
                    <a:pt x="2404" y="2912"/>
                  </a:cubicBezTo>
                  <a:cubicBezTo>
                    <a:pt x="2441" y="2912"/>
                    <a:pt x="2441" y="2912"/>
                    <a:pt x="2441" y="2912"/>
                  </a:cubicBezTo>
                  <a:cubicBezTo>
                    <a:pt x="2404" y="2844"/>
                    <a:pt x="2404" y="2844"/>
                    <a:pt x="2404" y="2844"/>
                  </a:cubicBezTo>
                  <a:cubicBezTo>
                    <a:pt x="2367" y="2844"/>
                    <a:pt x="2367" y="2844"/>
                    <a:pt x="2367" y="2844"/>
                  </a:cubicBezTo>
                  <a:close/>
                  <a:moveTo>
                    <a:pt x="2367" y="1083"/>
                  </a:moveTo>
                  <a:cubicBezTo>
                    <a:pt x="2404" y="1083"/>
                    <a:pt x="2404" y="1083"/>
                    <a:pt x="2404" y="1083"/>
                  </a:cubicBezTo>
                  <a:cubicBezTo>
                    <a:pt x="2404" y="1083"/>
                    <a:pt x="2404" y="1083"/>
                    <a:pt x="2404" y="1083"/>
                  </a:cubicBezTo>
                  <a:cubicBezTo>
                    <a:pt x="2441" y="1016"/>
                    <a:pt x="2441" y="1016"/>
                    <a:pt x="2441" y="1016"/>
                  </a:cubicBezTo>
                  <a:cubicBezTo>
                    <a:pt x="2441" y="1083"/>
                    <a:pt x="2441" y="1083"/>
                    <a:pt x="2441" y="1083"/>
                  </a:cubicBezTo>
                  <a:cubicBezTo>
                    <a:pt x="2478" y="1083"/>
                    <a:pt x="2478" y="1083"/>
                    <a:pt x="2478" y="1083"/>
                  </a:cubicBezTo>
                  <a:cubicBezTo>
                    <a:pt x="2478" y="1083"/>
                    <a:pt x="2478" y="1083"/>
                    <a:pt x="2478" y="1083"/>
                  </a:cubicBezTo>
                  <a:cubicBezTo>
                    <a:pt x="2515" y="1083"/>
                    <a:pt x="2515" y="1083"/>
                    <a:pt x="2515" y="1083"/>
                  </a:cubicBezTo>
                  <a:cubicBezTo>
                    <a:pt x="2478" y="1151"/>
                    <a:pt x="2478" y="1151"/>
                    <a:pt x="2478" y="1151"/>
                  </a:cubicBezTo>
                  <a:cubicBezTo>
                    <a:pt x="2441" y="1151"/>
                    <a:pt x="2441" y="1151"/>
                    <a:pt x="2441" y="1151"/>
                  </a:cubicBezTo>
                  <a:cubicBezTo>
                    <a:pt x="2441" y="1151"/>
                    <a:pt x="2441" y="1151"/>
                    <a:pt x="2441" y="1151"/>
                  </a:cubicBezTo>
                  <a:cubicBezTo>
                    <a:pt x="2367" y="1151"/>
                    <a:pt x="2367" y="1151"/>
                    <a:pt x="2367" y="1151"/>
                  </a:cubicBezTo>
                  <a:cubicBezTo>
                    <a:pt x="2367" y="1083"/>
                    <a:pt x="2367" y="1083"/>
                    <a:pt x="2367" y="1083"/>
                  </a:cubicBezTo>
                  <a:close/>
                  <a:moveTo>
                    <a:pt x="2441" y="1896"/>
                  </a:moveTo>
                  <a:cubicBezTo>
                    <a:pt x="2441" y="1828"/>
                    <a:pt x="2441" y="1828"/>
                    <a:pt x="2441" y="1828"/>
                  </a:cubicBezTo>
                  <a:cubicBezTo>
                    <a:pt x="2478" y="1761"/>
                    <a:pt x="2478" y="1761"/>
                    <a:pt x="2478" y="1761"/>
                  </a:cubicBezTo>
                  <a:cubicBezTo>
                    <a:pt x="2478" y="1761"/>
                    <a:pt x="2478" y="1761"/>
                    <a:pt x="2478" y="1761"/>
                  </a:cubicBezTo>
                  <a:cubicBezTo>
                    <a:pt x="2441" y="1693"/>
                    <a:pt x="2441" y="1693"/>
                    <a:pt x="2441" y="1693"/>
                  </a:cubicBezTo>
                  <a:cubicBezTo>
                    <a:pt x="2441" y="1693"/>
                    <a:pt x="2441" y="1693"/>
                    <a:pt x="2441" y="1693"/>
                  </a:cubicBezTo>
                  <a:cubicBezTo>
                    <a:pt x="2404" y="1693"/>
                    <a:pt x="2404" y="1693"/>
                    <a:pt x="2404" y="1693"/>
                  </a:cubicBezTo>
                  <a:cubicBezTo>
                    <a:pt x="2367" y="1693"/>
                    <a:pt x="2367" y="1693"/>
                    <a:pt x="2367" y="1693"/>
                  </a:cubicBezTo>
                  <a:cubicBezTo>
                    <a:pt x="2330" y="1761"/>
                    <a:pt x="2330" y="1761"/>
                    <a:pt x="2330" y="1761"/>
                  </a:cubicBezTo>
                  <a:cubicBezTo>
                    <a:pt x="2293" y="1761"/>
                    <a:pt x="2293" y="1761"/>
                    <a:pt x="2293" y="1761"/>
                  </a:cubicBezTo>
                  <a:cubicBezTo>
                    <a:pt x="2293" y="1828"/>
                    <a:pt x="2293" y="1828"/>
                    <a:pt x="2293" y="1828"/>
                  </a:cubicBezTo>
                  <a:cubicBezTo>
                    <a:pt x="2367" y="1896"/>
                    <a:pt x="2367" y="1896"/>
                    <a:pt x="2367" y="1896"/>
                  </a:cubicBezTo>
                  <a:cubicBezTo>
                    <a:pt x="2404" y="1896"/>
                    <a:pt x="2404" y="1896"/>
                    <a:pt x="2404" y="1896"/>
                  </a:cubicBezTo>
                  <a:cubicBezTo>
                    <a:pt x="2441" y="1896"/>
                    <a:pt x="2441" y="1896"/>
                    <a:pt x="2441" y="1896"/>
                  </a:cubicBezTo>
                  <a:close/>
                  <a:moveTo>
                    <a:pt x="2515" y="1761"/>
                  </a:moveTo>
                  <a:cubicBezTo>
                    <a:pt x="2515" y="1828"/>
                    <a:pt x="2515" y="1828"/>
                    <a:pt x="2515" y="1828"/>
                  </a:cubicBezTo>
                  <a:cubicBezTo>
                    <a:pt x="2515" y="1896"/>
                    <a:pt x="2515" y="1896"/>
                    <a:pt x="2515" y="1896"/>
                  </a:cubicBezTo>
                  <a:cubicBezTo>
                    <a:pt x="2478" y="1896"/>
                    <a:pt x="2478" y="1896"/>
                    <a:pt x="2478" y="1896"/>
                  </a:cubicBezTo>
                  <a:cubicBezTo>
                    <a:pt x="2478" y="1896"/>
                    <a:pt x="2478" y="1896"/>
                    <a:pt x="2478" y="1896"/>
                  </a:cubicBezTo>
                  <a:cubicBezTo>
                    <a:pt x="2441" y="1896"/>
                    <a:pt x="2441" y="1896"/>
                    <a:pt x="2441" y="1896"/>
                  </a:cubicBezTo>
                  <a:cubicBezTo>
                    <a:pt x="2404" y="1964"/>
                    <a:pt x="2404" y="1964"/>
                    <a:pt x="2404" y="1964"/>
                  </a:cubicBezTo>
                  <a:cubicBezTo>
                    <a:pt x="2367" y="1964"/>
                    <a:pt x="2367" y="1964"/>
                    <a:pt x="2367" y="1964"/>
                  </a:cubicBezTo>
                  <a:cubicBezTo>
                    <a:pt x="2330" y="1964"/>
                    <a:pt x="2330" y="1964"/>
                    <a:pt x="2330" y="1964"/>
                  </a:cubicBezTo>
                  <a:cubicBezTo>
                    <a:pt x="2330" y="1964"/>
                    <a:pt x="2330" y="1964"/>
                    <a:pt x="2330" y="1964"/>
                  </a:cubicBezTo>
                  <a:cubicBezTo>
                    <a:pt x="2330" y="2031"/>
                    <a:pt x="2330" y="2031"/>
                    <a:pt x="2330" y="2031"/>
                  </a:cubicBezTo>
                  <a:cubicBezTo>
                    <a:pt x="2330" y="2031"/>
                    <a:pt x="2330" y="2031"/>
                    <a:pt x="2330" y="2031"/>
                  </a:cubicBezTo>
                  <a:cubicBezTo>
                    <a:pt x="2330" y="2234"/>
                    <a:pt x="2330" y="2234"/>
                    <a:pt x="2330" y="2234"/>
                  </a:cubicBezTo>
                  <a:cubicBezTo>
                    <a:pt x="2367" y="2302"/>
                    <a:pt x="2367" y="2302"/>
                    <a:pt x="2367" y="2302"/>
                  </a:cubicBezTo>
                  <a:cubicBezTo>
                    <a:pt x="2404" y="2370"/>
                    <a:pt x="2404" y="2370"/>
                    <a:pt x="2404" y="2370"/>
                  </a:cubicBezTo>
                  <a:cubicBezTo>
                    <a:pt x="2441" y="2370"/>
                    <a:pt x="2441" y="2370"/>
                    <a:pt x="2441" y="2370"/>
                  </a:cubicBezTo>
                  <a:cubicBezTo>
                    <a:pt x="2478" y="2370"/>
                    <a:pt x="2478" y="2370"/>
                    <a:pt x="2478" y="2370"/>
                  </a:cubicBezTo>
                  <a:cubicBezTo>
                    <a:pt x="2515" y="2370"/>
                    <a:pt x="2515" y="2370"/>
                    <a:pt x="2515" y="2370"/>
                  </a:cubicBezTo>
                  <a:cubicBezTo>
                    <a:pt x="2552" y="2302"/>
                    <a:pt x="2552" y="2302"/>
                    <a:pt x="2552" y="2302"/>
                  </a:cubicBezTo>
                  <a:cubicBezTo>
                    <a:pt x="2589" y="2302"/>
                    <a:pt x="2589" y="2302"/>
                    <a:pt x="2589" y="2302"/>
                  </a:cubicBezTo>
                  <a:cubicBezTo>
                    <a:pt x="2589" y="2234"/>
                    <a:pt x="2589" y="2234"/>
                    <a:pt x="2589" y="2234"/>
                  </a:cubicBezTo>
                  <a:cubicBezTo>
                    <a:pt x="2552" y="2234"/>
                    <a:pt x="2552" y="2234"/>
                    <a:pt x="2552" y="2234"/>
                  </a:cubicBezTo>
                  <a:cubicBezTo>
                    <a:pt x="2552" y="2167"/>
                    <a:pt x="2552" y="2167"/>
                    <a:pt x="2552" y="2167"/>
                  </a:cubicBezTo>
                  <a:cubicBezTo>
                    <a:pt x="2515" y="2167"/>
                    <a:pt x="2515" y="2167"/>
                    <a:pt x="2515" y="2167"/>
                  </a:cubicBezTo>
                  <a:cubicBezTo>
                    <a:pt x="2478" y="2099"/>
                    <a:pt x="2478" y="2099"/>
                    <a:pt x="2478" y="2099"/>
                  </a:cubicBezTo>
                  <a:cubicBezTo>
                    <a:pt x="2478" y="2031"/>
                    <a:pt x="2478" y="2031"/>
                    <a:pt x="2478" y="2031"/>
                  </a:cubicBezTo>
                  <a:cubicBezTo>
                    <a:pt x="2515" y="2031"/>
                    <a:pt x="2515" y="2031"/>
                    <a:pt x="2515" y="2031"/>
                  </a:cubicBezTo>
                  <a:cubicBezTo>
                    <a:pt x="2552" y="2031"/>
                    <a:pt x="2552" y="2031"/>
                    <a:pt x="2552" y="2031"/>
                  </a:cubicBezTo>
                  <a:cubicBezTo>
                    <a:pt x="2589" y="1964"/>
                    <a:pt x="2589" y="1964"/>
                    <a:pt x="2589" y="1964"/>
                  </a:cubicBezTo>
                  <a:cubicBezTo>
                    <a:pt x="2589" y="1964"/>
                    <a:pt x="2589" y="1964"/>
                    <a:pt x="2589" y="1964"/>
                  </a:cubicBezTo>
                  <a:cubicBezTo>
                    <a:pt x="2552" y="1896"/>
                    <a:pt x="2552" y="1896"/>
                    <a:pt x="2552" y="1896"/>
                  </a:cubicBezTo>
                  <a:cubicBezTo>
                    <a:pt x="2515" y="1828"/>
                    <a:pt x="2515" y="1828"/>
                    <a:pt x="2515" y="1828"/>
                  </a:cubicBezTo>
                  <a:cubicBezTo>
                    <a:pt x="2515" y="1761"/>
                    <a:pt x="2515" y="1761"/>
                    <a:pt x="2515" y="1761"/>
                  </a:cubicBezTo>
                  <a:close/>
                  <a:moveTo>
                    <a:pt x="2663" y="1896"/>
                  </a:moveTo>
                  <a:cubicBezTo>
                    <a:pt x="2626" y="1828"/>
                    <a:pt x="2626" y="1828"/>
                    <a:pt x="2626" y="1828"/>
                  </a:cubicBezTo>
                  <a:cubicBezTo>
                    <a:pt x="2626" y="1828"/>
                    <a:pt x="2626" y="1828"/>
                    <a:pt x="2626" y="1828"/>
                  </a:cubicBezTo>
                  <a:cubicBezTo>
                    <a:pt x="2626" y="1761"/>
                    <a:pt x="2626" y="1761"/>
                    <a:pt x="2626" y="1761"/>
                  </a:cubicBezTo>
                  <a:cubicBezTo>
                    <a:pt x="2589" y="1761"/>
                    <a:pt x="2589" y="1761"/>
                    <a:pt x="2589" y="1761"/>
                  </a:cubicBezTo>
                  <a:cubicBezTo>
                    <a:pt x="2552" y="1761"/>
                    <a:pt x="2552" y="1761"/>
                    <a:pt x="2552" y="1761"/>
                  </a:cubicBezTo>
                  <a:cubicBezTo>
                    <a:pt x="2552" y="1693"/>
                    <a:pt x="2552" y="1693"/>
                    <a:pt x="2552" y="1693"/>
                  </a:cubicBezTo>
                  <a:cubicBezTo>
                    <a:pt x="2552" y="1693"/>
                    <a:pt x="2552" y="1693"/>
                    <a:pt x="2552" y="1693"/>
                  </a:cubicBezTo>
                  <a:cubicBezTo>
                    <a:pt x="2552" y="1557"/>
                    <a:pt x="2552" y="1557"/>
                    <a:pt x="2552" y="1557"/>
                  </a:cubicBezTo>
                  <a:cubicBezTo>
                    <a:pt x="2552" y="1557"/>
                    <a:pt x="2552" y="1557"/>
                    <a:pt x="2552" y="1557"/>
                  </a:cubicBezTo>
                  <a:cubicBezTo>
                    <a:pt x="2552" y="1422"/>
                    <a:pt x="2552" y="1422"/>
                    <a:pt x="2552" y="1422"/>
                  </a:cubicBezTo>
                  <a:cubicBezTo>
                    <a:pt x="2589" y="1422"/>
                    <a:pt x="2589" y="1422"/>
                    <a:pt x="2589" y="1422"/>
                  </a:cubicBezTo>
                  <a:cubicBezTo>
                    <a:pt x="2626" y="1354"/>
                    <a:pt x="2626" y="1354"/>
                    <a:pt x="2626" y="1354"/>
                  </a:cubicBezTo>
                  <a:cubicBezTo>
                    <a:pt x="2626" y="1354"/>
                    <a:pt x="2626" y="1354"/>
                    <a:pt x="2626" y="1354"/>
                  </a:cubicBezTo>
                  <a:cubicBezTo>
                    <a:pt x="2626" y="1287"/>
                    <a:pt x="2626" y="1287"/>
                    <a:pt x="2626" y="1287"/>
                  </a:cubicBezTo>
                  <a:cubicBezTo>
                    <a:pt x="2626" y="1287"/>
                    <a:pt x="2626" y="1287"/>
                    <a:pt x="2626" y="1287"/>
                  </a:cubicBezTo>
                  <a:cubicBezTo>
                    <a:pt x="2663" y="1287"/>
                    <a:pt x="2663" y="1287"/>
                    <a:pt x="2663" y="1287"/>
                  </a:cubicBezTo>
                  <a:cubicBezTo>
                    <a:pt x="2700" y="1287"/>
                    <a:pt x="2700" y="1287"/>
                    <a:pt x="2700" y="1287"/>
                  </a:cubicBezTo>
                  <a:cubicBezTo>
                    <a:pt x="2700" y="1354"/>
                    <a:pt x="2700" y="1354"/>
                    <a:pt x="2700" y="1354"/>
                  </a:cubicBezTo>
                  <a:cubicBezTo>
                    <a:pt x="2700" y="1422"/>
                    <a:pt x="2700" y="1422"/>
                    <a:pt x="2700" y="1422"/>
                  </a:cubicBezTo>
                  <a:cubicBezTo>
                    <a:pt x="2700" y="1490"/>
                    <a:pt x="2700" y="1490"/>
                    <a:pt x="2700" y="1490"/>
                  </a:cubicBezTo>
                  <a:cubicBezTo>
                    <a:pt x="2737" y="1490"/>
                    <a:pt x="2737" y="1490"/>
                    <a:pt x="2737" y="1490"/>
                  </a:cubicBezTo>
                  <a:cubicBezTo>
                    <a:pt x="2774" y="1557"/>
                    <a:pt x="2774" y="1557"/>
                    <a:pt x="2774" y="1557"/>
                  </a:cubicBezTo>
                  <a:cubicBezTo>
                    <a:pt x="2811" y="1557"/>
                    <a:pt x="2811" y="1557"/>
                    <a:pt x="2811" y="1557"/>
                  </a:cubicBezTo>
                  <a:cubicBezTo>
                    <a:pt x="2811" y="1625"/>
                    <a:pt x="2811" y="1625"/>
                    <a:pt x="2811" y="1625"/>
                  </a:cubicBezTo>
                  <a:cubicBezTo>
                    <a:pt x="2737" y="1625"/>
                    <a:pt x="2737" y="1625"/>
                    <a:pt x="2737" y="1625"/>
                  </a:cubicBezTo>
                  <a:cubicBezTo>
                    <a:pt x="2700" y="1693"/>
                    <a:pt x="2700" y="1693"/>
                    <a:pt x="2700" y="1693"/>
                  </a:cubicBezTo>
                  <a:cubicBezTo>
                    <a:pt x="2700" y="1693"/>
                    <a:pt x="2700" y="1693"/>
                    <a:pt x="2700" y="1693"/>
                  </a:cubicBezTo>
                  <a:cubicBezTo>
                    <a:pt x="2700" y="1761"/>
                    <a:pt x="2700" y="1761"/>
                    <a:pt x="2700" y="1761"/>
                  </a:cubicBezTo>
                  <a:cubicBezTo>
                    <a:pt x="2700" y="1828"/>
                    <a:pt x="2700" y="1828"/>
                    <a:pt x="2700" y="1828"/>
                  </a:cubicBezTo>
                  <a:cubicBezTo>
                    <a:pt x="2663" y="1896"/>
                    <a:pt x="2663" y="1896"/>
                    <a:pt x="2663" y="1896"/>
                  </a:cubicBezTo>
                  <a:close/>
                  <a:moveTo>
                    <a:pt x="16755" y="3386"/>
                  </a:moveTo>
                  <a:cubicBezTo>
                    <a:pt x="16755" y="3386"/>
                    <a:pt x="16755" y="3386"/>
                    <a:pt x="16755" y="3386"/>
                  </a:cubicBezTo>
                  <a:cubicBezTo>
                    <a:pt x="16755" y="3386"/>
                    <a:pt x="16755" y="3386"/>
                    <a:pt x="16755" y="3386"/>
                  </a:cubicBezTo>
                  <a:cubicBezTo>
                    <a:pt x="16755" y="3386"/>
                    <a:pt x="16755" y="3386"/>
                    <a:pt x="16755" y="3386"/>
                  </a:cubicBezTo>
                  <a:cubicBezTo>
                    <a:pt x="16718" y="3386"/>
                    <a:pt x="16718" y="3386"/>
                    <a:pt x="16718" y="3386"/>
                  </a:cubicBezTo>
                  <a:cubicBezTo>
                    <a:pt x="16755" y="3386"/>
                    <a:pt x="16755" y="3386"/>
                    <a:pt x="16755" y="3386"/>
                  </a:cubicBezTo>
                  <a:close/>
                  <a:moveTo>
                    <a:pt x="16607" y="3386"/>
                  </a:moveTo>
                  <a:cubicBezTo>
                    <a:pt x="16644" y="3386"/>
                    <a:pt x="16644" y="3386"/>
                    <a:pt x="16644" y="3386"/>
                  </a:cubicBezTo>
                  <a:cubicBezTo>
                    <a:pt x="16644" y="3318"/>
                    <a:pt x="16644" y="3318"/>
                    <a:pt x="16644" y="3318"/>
                  </a:cubicBezTo>
                  <a:cubicBezTo>
                    <a:pt x="16607" y="3318"/>
                    <a:pt x="16607" y="3318"/>
                    <a:pt x="16607" y="3318"/>
                  </a:cubicBezTo>
                  <a:cubicBezTo>
                    <a:pt x="16607" y="3318"/>
                    <a:pt x="16607" y="3318"/>
                    <a:pt x="16607" y="3318"/>
                  </a:cubicBezTo>
                  <a:cubicBezTo>
                    <a:pt x="16607" y="3386"/>
                    <a:pt x="16607" y="3386"/>
                    <a:pt x="16607" y="3386"/>
                  </a:cubicBezTo>
                  <a:close/>
                  <a:moveTo>
                    <a:pt x="16496" y="3453"/>
                  </a:moveTo>
                  <a:cubicBezTo>
                    <a:pt x="16496" y="3453"/>
                    <a:pt x="16496" y="3453"/>
                    <a:pt x="16496" y="3453"/>
                  </a:cubicBezTo>
                  <a:cubicBezTo>
                    <a:pt x="16496" y="3453"/>
                    <a:pt x="16496" y="3453"/>
                    <a:pt x="16496" y="3453"/>
                  </a:cubicBezTo>
                  <a:cubicBezTo>
                    <a:pt x="16496" y="3386"/>
                    <a:pt x="16496" y="3386"/>
                    <a:pt x="16496" y="3386"/>
                  </a:cubicBezTo>
                  <a:cubicBezTo>
                    <a:pt x="16496" y="3386"/>
                    <a:pt x="16496" y="3386"/>
                    <a:pt x="16496" y="3386"/>
                  </a:cubicBezTo>
                  <a:cubicBezTo>
                    <a:pt x="16459" y="3386"/>
                    <a:pt x="16459" y="3386"/>
                    <a:pt x="16459" y="3386"/>
                  </a:cubicBezTo>
                  <a:cubicBezTo>
                    <a:pt x="16496" y="3453"/>
                    <a:pt x="16496" y="3453"/>
                    <a:pt x="16496" y="3453"/>
                  </a:cubicBezTo>
                  <a:close/>
                  <a:moveTo>
                    <a:pt x="19344" y="9209"/>
                  </a:moveTo>
                  <a:cubicBezTo>
                    <a:pt x="19307" y="9209"/>
                    <a:pt x="19307" y="9209"/>
                    <a:pt x="19307" y="9209"/>
                  </a:cubicBezTo>
                  <a:cubicBezTo>
                    <a:pt x="19344" y="9276"/>
                    <a:pt x="19344" y="9276"/>
                    <a:pt x="19344" y="9276"/>
                  </a:cubicBezTo>
                  <a:cubicBezTo>
                    <a:pt x="19344" y="9276"/>
                    <a:pt x="19344" y="9276"/>
                    <a:pt x="19344" y="9276"/>
                  </a:cubicBezTo>
                  <a:cubicBezTo>
                    <a:pt x="19344" y="9209"/>
                    <a:pt x="19344" y="9209"/>
                    <a:pt x="19344" y="9209"/>
                  </a:cubicBezTo>
                  <a:cubicBezTo>
                    <a:pt x="19344" y="9209"/>
                    <a:pt x="19344" y="9209"/>
                    <a:pt x="19344" y="9209"/>
                  </a:cubicBezTo>
                  <a:cubicBezTo>
                    <a:pt x="19344" y="9209"/>
                    <a:pt x="19344" y="9209"/>
                    <a:pt x="19344" y="9209"/>
                  </a:cubicBezTo>
                  <a:close/>
                  <a:moveTo>
                    <a:pt x="19307" y="9073"/>
                  </a:moveTo>
                  <a:cubicBezTo>
                    <a:pt x="19307" y="9141"/>
                    <a:pt x="19307" y="9141"/>
                    <a:pt x="19307" y="9141"/>
                  </a:cubicBezTo>
                  <a:cubicBezTo>
                    <a:pt x="19344" y="9141"/>
                    <a:pt x="19344" y="9141"/>
                    <a:pt x="19344" y="9141"/>
                  </a:cubicBezTo>
                  <a:cubicBezTo>
                    <a:pt x="19344" y="9141"/>
                    <a:pt x="19344" y="9141"/>
                    <a:pt x="19344" y="9141"/>
                  </a:cubicBezTo>
                  <a:cubicBezTo>
                    <a:pt x="19307" y="9073"/>
                    <a:pt x="19307" y="9073"/>
                    <a:pt x="19307" y="9073"/>
                  </a:cubicBezTo>
                  <a:cubicBezTo>
                    <a:pt x="19307" y="9073"/>
                    <a:pt x="19307" y="9073"/>
                    <a:pt x="19307" y="9073"/>
                  </a:cubicBezTo>
                  <a:cubicBezTo>
                    <a:pt x="19307" y="9073"/>
                    <a:pt x="19307" y="9073"/>
                    <a:pt x="19307" y="9073"/>
                  </a:cubicBezTo>
                  <a:close/>
                  <a:moveTo>
                    <a:pt x="3070" y="5823"/>
                  </a:moveTo>
                  <a:cubicBezTo>
                    <a:pt x="3070" y="5823"/>
                    <a:pt x="3070" y="5823"/>
                    <a:pt x="3070" y="5823"/>
                  </a:cubicBezTo>
                  <a:cubicBezTo>
                    <a:pt x="3070" y="5755"/>
                    <a:pt x="3070" y="5755"/>
                    <a:pt x="3070" y="5755"/>
                  </a:cubicBezTo>
                  <a:cubicBezTo>
                    <a:pt x="3144" y="5755"/>
                    <a:pt x="3144" y="5755"/>
                    <a:pt x="3144" y="5755"/>
                  </a:cubicBezTo>
                  <a:cubicBezTo>
                    <a:pt x="3144" y="5688"/>
                    <a:pt x="3144" y="5688"/>
                    <a:pt x="3144" y="5688"/>
                  </a:cubicBezTo>
                  <a:cubicBezTo>
                    <a:pt x="3107" y="5688"/>
                    <a:pt x="3107" y="5688"/>
                    <a:pt x="3107" y="5688"/>
                  </a:cubicBezTo>
                  <a:cubicBezTo>
                    <a:pt x="3070" y="5755"/>
                    <a:pt x="3070" y="5755"/>
                    <a:pt x="3070" y="5755"/>
                  </a:cubicBezTo>
                  <a:cubicBezTo>
                    <a:pt x="3070" y="5755"/>
                    <a:pt x="3070" y="5755"/>
                    <a:pt x="3070" y="5755"/>
                  </a:cubicBezTo>
                  <a:cubicBezTo>
                    <a:pt x="3033" y="5755"/>
                    <a:pt x="3033" y="5755"/>
                    <a:pt x="3033" y="5755"/>
                  </a:cubicBezTo>
                  <a:cubicBezTo>
                    <a:pt x="3070" y="5823"/>
                    <a:pt x="3070" y="5823"/>
                    <a:pt x="3070" y="5823"/>
                  </a:cubicBezTo>
                  <a:close/>
                  <a:moveTo>
                    <a:pt x="2848" y="7516"/>
                  </a:moveTo>
                  <a:cubicBezTo>
                    <a:pt x="2922" y="7584"/>
                    <a:pt x="2922" y="7584"/>
                    <a:pt x="2922" y="7584"/>
                  </a:cubicBezTo>
                  <a:cubicBezTo>
                    <a:pt x="2959" y="7516"/>
                    <a:pt x="2959" y="7516"/>
                    <a:pt x="2959" y="7516"/>
                  </a:cubicBezTo>
                  <a:cubicBezTo>
                    <a:pt x="2996" y="7516"/>
                    <a:pt x="2996" y="7516"/>
                    <a:pt x="2996" y="7516"/>
                  </a:cubicBezTo>
                  <a:cubicBezTo>
                    <a:pt x="3033" y="7516"/>
                    <a:pt x="3033" y="7516"/>
                    <a:pt x="3033" y="7516"/>
                  </a:cubicBezTo>
                  <a:cubicBezTo>
                    <a:pt x="3033" y="7516"/>
                    <a:pt x="3033" y="7516"/>
                    <a:pt x="3033" y="7516"/>
                  </a:cubicBezTo>
                  <a:cubicBezTo>
                    <a:pt x="3070" y="7516"/>
                    <a:pt x="3070" y="7516"/>
                    <a:pt x="3070" y="7516"/>
                  </a:cubicBezTo>
                  <a:cubicBezTo>
                    <a:pt x="3107" y="7516"/>
                    <a:pt x="3107" y="7516"/>
                    <a:pt x="3107" y="7516"/>
                  </a:cubicBezTo>
                  <a:cubicBezTo>
                    <a:pt x="3107" y="7516"/>
                    <a:pt x="3107" y="7516"/>
                    <a:pt x="3107" y="7516"/>
                  </a:cubicBezTo>
                  <a:cubicBezTo>
                    <a:pt x="3107" y="7448"/>
                    <a:pt x="3107" y="7448"/>
                    <a:pt x="3107" y="7448"/>
                  </a:cubicBezTo>
                  <a:cubicBezTo>
                    <a:pt x="3107" y="7448"/>
                    <a:pt x="3107" y="7448"/>
                    <a:pt x="3107" y="7448"/>
                  </a:cubicBezTo>
                  <a:cubicBezTo>
                    <a:pt x="3107" y="7516"/>
                    <a:pt x="3107" y="7516"/>
                    <a:pt x="3107" y="7516"/>
                  </a:cubicBezTo>
                  <a:cubicBezTo>
                    <a:pt x="3144" y="7516"/>
                    <a:pt x="3144" y="7516"/>
                    <a:pt x="3144" y="7516"/>
                  </a:cubicBezTo>
                  <a:cubicBezTo>
                    <a:pt x="3181" y="7516"/>
                    <a:pt x="3181" y="7516"/>
                    <a:pt x="3181" y="7516"/>
                  </a:cubicBezTo>
                  <a:cubicBezTo>
                    <a:pt x="3218" y="7516"/>
                    <a:pt x="3218" y="7516"/>
                    <a:pt x="3218" y="7516"/>
                  </a:cubicBezTo>
                  <a:cubicBezTo>
                    <a:pt x="3218" y="7516"/>
                    <a:pt x="3218" y="7516"/>
                    <a:pt x="3218" y="7516"/>
                  </a:cubicBezTo>
                  <a:cubicBezTo>
                    <a:pt x="3255" y="7448"/>
                    <a:pt x="3255" y="7448"/>
                    <a:pt x="3255" y="7448"/>
                  </a:cubicBezTo>
                  <a:cubicBezTo>
                    <a:pt x="3255" y="7381"/>
                    <a:pt x="3255" y="7381"/>
                    <a:pt x="3255" y="7381"/>
                  </a:cubicBezTo>
                  <a:cubicBezTo>
                    <a:pt x="3255" y="7313"/>
                    <a:pt x="3255" y="7313"/>
                    <a:pt x="3255" y="7313"/>
                  </a:cubicBezTo>
                  <a:cubicBezTo>
                    <a:pt x="3255" y="7245"/>
                    <a:pt x="3255" y="7245"/>
                    <a:pt x="3255" y="7245"/>
                  </a:cubicBezTo>
                  <a:cubicBezTo>
                    <a:pt x="3255" y="7245"/>
                    <a:pt x="3255" y="7245"/>
                    <a:pt x="3255" y="7245"/>
                  </a:cubicBezTo>
                  <a:cubicBezTo>
                    <a:pt x="3218" y="7177"/>
                    <a:pt x="3218" y="7177"/>
                    <a:pt x="3218" y="7177"/>
                  </a:cubicBezTo>
                  <a:cubicBezTo>
                    <a:pt x="3181" y="7177"/>
                    <a:pt x="3181" y="7177"/>
                    <a:pt x="3181" y="7177"/>
                  </a:cubicBezTo>
                  <a:cubicBezTo>
                    <a:pt x="3181" y="7177"/>
                    <a:pt x="3181" y="7177"/>
                    <a:pt x="3181" y="7177"/>
                  </a:cubicBezTo>
                  <a:cubicBezTo>
                    <a:pt x="3181" y="7110"/>
                    <a:pt x="3181" y="7110"/>
                    <a:pt x="3181" y="7110"/>
                  </a:cubicBezTo>
                  <a:cubicBezTo>
                    <a:pt x="3181" y="7110"/>
                    <a:pt x="3181" y="7110"/>
                    <a:pt x="3181" y="7110"/>
                  </a:cubicBezTo>
                  <a:cubicBezTo>
                    <a:pt x="3218" y="7110"/>
                    <a:pt x="3218" y="7110"/>
                    <a:pt x="3218" y="7110"/>
                  </a:cubicBezTo>
                  <a:cubicBezTo>
                    <a:pt x="3218" y="7110"/>
                    <a:pt x="3218" y="7110"/>
                    <a:pt x="3218" y="7110"/>
                  </a:cubicBezTo>
                  <a:cubicBezTo>
                    <a:pt x="3255" y="7177"/>
                    <a:pt x="3255" y="7177"/>
                    <a:pt x="3255" y="7177"/>
                  </a:cubicBezTo>
                  <a:cubicBezTo>
                    <a:pt x="3255" y="7177"/>
                    <a:pt x="3255" y="7177"/>
                    <a:pt x="3255" y="7177"/>
                  </a:cubicBezTo>
                  <a:cubicBezTo>
                    <a:pt x="3255" y="7177"/>
                    <a:pt x="3255" y="7177"/>
                    <a:pt x="3255" y="7177"/>
                  </a:cubicBezTo>
                  <a:cubicBezTo>
                    <a:pt x="3292" y="7177"/>
                    <a:pt x="3292" y="7177"/>
                    <a:pt x="3292" y="7177"/>
                  </a:cubicBezTo>
                  <a:cubicBezTo>
                    <a:pt x="3255" y="7110"/>
                    <a:pt x="3255" y="7110"/>
                    <a:pt x="3255" y="7110"/>
                  </a:cubicBezTo>
                  <a:cubicBezTo>
                    <a:pt x="3218" y="6974"/>
                    <a:pt x="3218" y="6974"/>
                    <a:pt x="3218" y="6974"/>
                  </a:cubicBezTo>
                  <a:cubicBezTo>
                    <a:pt x="3218" y="6907"/>
                    <a:pt x="3218" y="6907"/>
                    <a:pt x="3218" y="6907"/>
                  </a:cubicBezTo>
                  <a:cubicBezTo>
                    <a:pt x="3218" y="6907"/>
                    <a:pt x="3218" y="6907"/>
                    <a:pt x="3218" y="6907"/>
                  </a:cubicBezTo>
                  <a:cubicBezTo>
                    <a:pt x="3218" y="6974"/>
                    <a:pt x="3218" y="6974"/>
                    <a:pt x="3218" y="6974"/>
                  </a:cubicBezTo>
                  <a:cubicBezTo>
                    <a:pt x="3255" y="6974"/>
                    <a:pt x="3255" y="6974"/>
                    <a:pt x="3255" y="6974"/>
                  </a:cubicBezTo>
                  <a:cubicBezTo>
                    <a:pt x="3255" y="7042"/>
                    <a:pt x="3255" y="7042"/>
                    <a:pt x="3255" y="7042"/>
                  </a:cubicBezTo>
                  <a:cubicBezTo>
                    <a:pt x="3292" y="7042"/>
                    <a:pt x="3292" y="7042"/>
                    <a:pt x="3292" y="7042"/>
                  </a:cubicBezTo>
                  <a:cubicBezTo>
                    <a:pt x="3292" y="6974"/>
                    <a:pt x="3292" y="6974"/>
                    <a:pt x="3292" y="6974"/>
                  </a:cubicBezTo>
                  <a:cubicBezTo>
                    <a:pt x="3292" y="6974"/>
                    <a:pt x="3292" y="6974"/>
                    <a:pt x="3292" y="6974"/>
                  </a:cubicBezTo>
                  <a:cubicBezTo>
                    <a:pt x="3292" y="6907"/>
                    <a:pt x="3292" y="6907"/>
                    <a:pt x="3292" y="6907"/>
                  </a:cubicBezTo>
                  <a:cubicBezTo>
                    <a:pt x="3292" y="6907"/>
                    <a:pt x="3292" y="6907"/>
                    <a:pt x="3292" y="6907"/>
                  </a:cubicBezTo>
                  <a:cubicBezTo>
                    <a:pt x="3292" y="6839"/>
                    <a:pt x="3292" y="6839"/>
                    <a:pt x="3292" y="6839"/>
                  </a:cubicBezTo>
                  <a:cubicBezTo>
                    <a:pt x="3292" y="6771"/>
                    <a:pt x="3292" y="6771"/>
                    <a:pt x="3292" y="6771"/>
                  </a:cubicBezTo>
                  <a:cubicBezTo>
                    <a:pt x="3292" y="6771"/>
                    <a:pt x="3292" y="6771"/>
                    <a:pt x="3292" y="6771"/>
                  </a:cubicBezTo>
                  <a:cubicBezTo>
                    <a:pt x="3255" y="6703"/>
                    <a:pt x="3255" y="6703"/>
                    <a:pt x="3255" y="6703"/>
                  </a:cubicBezTo>
                  <a:cubicBezTo>
                    <a:pt x="3255" y="6636"/>
                    <a:pt x="3255" y="6636"/>
                    <a:pt x="3255" y="6636"/>
                  </a:cubicBezTo>
                  <a:cubicBezTo>
                    <a:pt x="3292" y="6703"/>
                    <a:pt x="3292" y="6703"/>
                    <a:pt x="3292" y="6703"/>
                  </a:cubicBezTo>
                  <a:cubicBezTo>
                    <a:pt x="3329" y="6703"/>
                    <a:pt x="3329" y="6703"/>
                    <a:pt x="3329" y="6703"/>
                  </a:cubicBezTo>
                  <a:cubicBezTo>
                    <a:pt x="3329" y="6636"/>
                    <a:pt x="3329" y="6636"/>
                    <a:pt x="3329" y="6636"/>
                  </a:cubicBezTo>
                  <a:cubicBezTo>
                    <a:pt x="3329" y="6636"/>
                    <a:pt x="3329" y="6636"/>
                    <a:pt x="3329" y="6636"/>
                  </a:cubicBezTo>
                  <a:cubicBezTo>
                    <a:pt x="3292" y="6636"/>
                    <a:pt x="3292" y="6636"/>
                    <a:pt x="3292" y="6636"/>
                  </a:cubicBezTo>
                  <a:cubicBezTo>
                    <a:pt x="3292" y="6568"/>
                    <a:pt x="3292" y="6568"/>
                    <a:pt x="3292" y="6568"/>
                  </a:cubicBezTo>
                  <a:cubicBezTo>
                    <a:pt x="3329" y="6568"/>
                    <a:pt x="3329" y="6568"/>
                    <a:pt x="3329" y="6568"/>
                  </a:cubicBezTo>
                  <a:cubicBezTo>
                    <a:pt x="3366" y="6568"/>
                    <a:pt x="3366" y="6568"/>
                    <a:pt x="3366" y="6568"/>
                  </a:cubicBezTo>
                  <a:cubicBezTo>
                    <a:pt x="3403" y="6636"/>
                    <a:pt x="3403" y="6636"/>
                    <a:pt x="3403" y="6636"/>
                  </a:cubicBezTo>
                  <a:cubicBezTo>
                    <a:pt x="3403" y="6568"/>
                    <a:pt x="3403" y="6568"/>
                    <a:pt x="3403" y="6568"/>
                  </a:cubicBezTo>
                  <a:cubicBezTo>
                    <a:pt x="3403" y="6568"/>
                    <a:pt x="3403" y="6568"/>
                    <a:pt x="3403" y="6568"/>
                  </a:cubicBezTo>
                  <a:cubicBezTo>
                    <a:pt x="3366" y="6500"/>
                    <a:pt x="3366" y="6500"/>
                    <a:pt x="3366" y="6500"/>
                  </a:cubicBezTo>
                  <a:cubicBezTo>
                    <a:pt x="3403" y="6500"/>
                    <a:pt x="3403" y="6500"/>
                    <a:pt x="3403" y="6500"/>
                  </a:cubicBezTo>
                  <a:cubicBezTo>
                    <a:pt x="3440" y="6568"/>
                    <a:pt x="3440" y="6568"/>
                    <a:pt x="3440" y="6568"/>
                  </a:cubicBezTo>
                  <a:cubicBezTo>
                    <a:pt x="3440" y="6500"/>
                    <a:pt x="3440" y="6500"/>
                    <a:pt x="3440" y="6500"/>
                  </a:cubicBezTo>
                  <a:cubicBezTo>
                    <a:pt x="3440" y="6433"/>
                    <a:pt x="3440" y="6433"/>
                    <a:pt x="3440" y="6433"/>
                  </a:cubicBezTo>
                  <a:cubicBezTo>
                    <a:pt x="3440" y="6433"/>
                    <a:pt x="3440" y="6433"/>
                    <a:pt x="3440" y="6433"/>
                  </a:cubicBezTo>
                  <a:cubicBezTo>
                    <a:pt x="3440" y="6433"/>
                    <a:pt x="3440" y="6433"/>
                    <a:pt x="3440" y="6433"/>
                  </a:cubicBezTo>
                  <a:cubicBezTo>
                    <a:pt x="3477" y="6365"/>
                    <a:pt x="3477" y="6365"/>
                    <a:pt x="3477" y="6365"/>
                  </a:cubicBezTo>
                  <a:cubicBezTo>
                    <a:pt x="3514" y="6365"/>
                    <a:pt x="3514" y="6365"/>
                    <a:pt x="3514" y="6365"/>
                  </a:cubicBezTo>
                  <a:cubicBezTo>
                    <a:pt x="3477" y="6297"/>
                    <a:pt x="3477" y="6297"/>
                    <a:pt x="3477" y="6297"/>
                  </a:cubicBezTo>
                  <a:cubicBezTo>
                    <a:pt x="3477" y="6297"/>
                    <a:pt x="3477" y="6297"/>
                    <a:pt x="3477" y="6297"/>
                  </a:cubicBezTo>
                  <a:cubicBezTo>
                    <a:pt x="3477" y="6229"/>
                    <a:pt x="3477" y="6229"/>
                    <a:pt x="3477" y="6229"/>
                  </a:cubicBezTo>
                  <a:cubicBezTo>
                    <a:pt x="3477" y="6297"/>
                    <a:pt x="3477" y="6297"/>
                    <a:pt x="3477" y="6297"/>
                  </a:cubicBezTo>
                  <a:cubicBezTo>
                    <a:pt x="3514" y="6229"/>
                    <a:pt x="3514" y="6229"/>
                    <a:pt x="3514" y="6229"/>
                  </a:cubicBezTo>
                  <a:cubicBezTo>
                    <a:pt x="3551" y="6162"/>
                    <a:pt x="3551" y="6162"/>
                    <a:pt x="3551" y="6162"/>
                  </a:cubicBezTo>
                  <a:cubicBezTo>
                    <a:pt x="3551" y="6094"/>
                    <a:pt x="3551" y="6094"/>
                    <a:pt x="3551" y="6094"/>
                  </a:cubicBezTo>
                  <a:cubicBezTo>
                    <a:pt x="3588" y="6026"/>
                    <a:pt x="3588" y="6026"/>
                    <a:pt x="3588" y="6026"/>
                  </a:cubicBezTo>
                  <a:cubicBezTo>
                    <a:pt x="3588" y="5959"/>
                    <a:pt x="3588" y="5959"/>
                    <a:pt x="3588" y="5959"/>
                  </a:cubicBezTo>
                  <a:cubicBezTo>
                    <a:pt x="3625" y="5959"/>
                    <a:pt x="3625" y="5959"/>
                    <a:pt x="3625" y="5959"/>
                  </a:cubicBezTo>
                  <a:cubicBezTo>
                    <a:pt x="3662" y="5891"/>
                    <a:pt x="3662" y="5891"/>
                    <a:pt x="3662" y="5891"/>
                  </a:cubicBezTo>
                  <a:cubicBezTo>
                    <a:pt x="3699" y="5755"/>
                    <a:pt x="3699" y="5755"/>
                    <a:pt x="3699" y="5755"/>
                  </a:cubicBezTo>
                  <a:cubicBezTo>
                    <a:pt x="3699" y="5755"/>
                    <a:pt x="3699" y="5755"/>
                    <a:pt x="3699" y="5755"/>
                  </a:cubicBezTo>
                  <a:cubicBezTo>
                    <a:pt x="3773" y="5688"/>
                    <a:pt x="3773" y="5688"/>
                    <a:pt x="3773" y="5688"/>
                  </a:cubicBezTo>
                  <a:cubicBezTo>
                    <a:pt x="3847" y="5552"/>
                    <a:pt x="3847" y="5552"/>
                    <a:pt x="3847" y="5552"/>
                  </a:cubicBezTo>
                  <a:cubicBezTo>
                    <a:pt x="3884" y="5485"/>
                    <a:pt x="3884" y="5485"/>
                    <a:pt x="3884" y="5485"/>
                  </a:cubicBezTo>
                  <a:cubicBezTo>
                    <a:pt x="3921" y="5485"/>
                    <a:pt x="3921" y="5485"/>
                    <a:pt x="3921" y="5485"/>
                  </a:cubicBezTo>
                  <a:cubicBezTo>
                    <a:pt x="3958" y="5417"/>
                    <a:pt x="3958" y="5417"/>
                    <a:pt x="3958" y="5417"/>
                  </a:cubicBezTo>
                  <a:cubicBezTo>
                    <a:pt x="3995" y="5417"/>
                    <a:pt x="3995" y="5417"/>
                    <a:pt x="3995" y="5417"/>
                  </a:cubicBezTo>
                  <a:cubicBezTo>
                    <a:pt x="4032" y="5349"/>
                    <a:pt x="4032" y="5349"/>
                    <a:pt x="4032" y="5349"/>
                  </a:cubicBezTo>
                  <a:cubicBezTo>
                    <a:pt x="4068" y="5282"/>
                    <a:pt x="4068" y="5282"/>
                    <a:pt x="4068" y="5282"/>
                  </a:cubicBezTo>
                  <a:cubicBezTo>
                    <a:pt x="4105" y="5214"/>
                    <a:pt x="4105" y="5214"/>
                    <a:pt x="4105" y="5214"/>
                  </a:cubicBezTo>
                  <a:cubicBezTo>
                    <a:pt x="4142" y="5214"/>
                    <a:pt x="4142" y="5214"/>
                    <a:pt x="4142" y="5214"/>
                  </a:cubicBezTo>
                  <a:cubicBezTo>
                    <a:pt x="4142" y="5214"/>
                    <a:pt x="4142" y="5214"/>
                    <a:pt x="4142" y="5214"/>
                  </a:cubicBezTo>
                  <a:cubicBezTo>
                    <a:pt x="4142" y="5214"/>
                    <a:pt x="4142" y="5214"/>
                    <a:pt x="4142" y="5214"/>
                  </a:cubicBezTo>
                  <a:cubicBezTo>
                    <a:pt x="4142" y="5146"/>
                    <a:pt x="4142" y="5146"/>
                    <a:pt x="4142" y="5146"/>
                  </a:cubicBezTo>
                  <a:cubicBezTo>
                    <a:pt x="4142" y="5078"/>
                    <a:pt x="4142" y="5078"/>
                    <a:pt x="4142" y="5078"/>
                  </a:cubicBezTo>
                  <a:cubicBezTo>
                    <a:pt x="4142" y="5078"/>
                    <a:pt x="4142" y="5078"/>
                    <a:pt x="4142" y="5078"/>
                  </a:cubicBezTo>
                  <a:cubicBezTo>
                    <a:pt x="4142" y="5011"/>
                    <a:pt x="4142" y="5011"/>
                    <a:pt x="4142" y="5011"/>
                  </a:cubicBezTo>
                  <a:cubicBezTo>
                    <a:pt x="4142" y="4943"/>
                    <a:pt x="4142" y="4943"/>
                    <a:pt x="4142" y="4943"/>
                  </a:cubicBezTo>
                  <a:cubicBezTo>
                    <a:pt x="4105" y="4943"/>
                    <a:pt x="4105" y="4943"/>
                    <a:pt x="4105" y="4943"/>
                  </a:cubicBezTo>
                  <a:cubicBezTo>
                    <a:pt x="4105" y="4875"/>
                    <a:pt x="4105" y="4875"/>
                    <a:pt x="4105" y="4875"/>
                  </a:cubicBezTo>
                  <a:cubicBezTo>
                    <a:pt x="4142" y="4808"/>
                    <a:pt x="4142" y="4808"/>
                    <a:pt x="4142" y="4808"/>
                  </a:cubicBezTo>
                  <a:cubicBezTo>
                    <a:pt x="4142" y="4808"/>
                    <a:pt x="4142" y="4808"/>
                    <a:pt x="4142" y="4808"/>
                  </a:cubicBezTo>
                  <a:cubicBezTo>
                    <a:pt x="4105" y="4808"/>
                    <a:pt x="4105" y="4808"/>
                    <a:pt x="4105" y="4808"/>
                  </a:cubicBezTo>
                  <a:cubicBezTo>
                    <a:pt x="4068" y="4740"/>
                    <a:pt x="4068" y="4740"/>
                    <a:pt x="4068" y="4740"/>
                  </a:cubicBezTo>
                  <a:cubicBezTo>
                    <a:pt x="4032" y="4740"/>
                    <a:pt x="4032" y="4740"/>
                    <a:pt x="4032" y="4740"/>
                  </a:cubicBezTo>
                  <a:cubicBezTo>
                    <a:pt x="4032" y="4740"/>
                    <a:pt x="4032" y="4740"/>
                    <a:pt x="4032" y="4740"/>
                  </a:cubicBezTo>
                  <a:cubicBezTo>
                    <a:pt x="4032" y="4672"/>
                    <a:pt x="4032" y="4672"/>
                    <a:pt x="4032" y="4672"/>
                  </a:cubicBezTo>
                  <a:cubicBezTo>
                    <a:pt x="3995" y="4672"/>
                    <a:pt x="3995" y="4672"/>
                    <a:pt x="3995" y="4672"/>
                  </a:cubicBezTo>
                  <a:cubicBezTo>
                    <a:pt x="3958" y="4672"/>
                    <a:pt x="3958" y="4672"/>
                    <a:pt x="3958" y="4672"/>
                  </a:cubicBezTo>
                  <a:cubicBezTo>
                    <a:pt x="3958" y="4740"/>
                    <a:pt x="3958" y="4740"/>
                    <a:pt x="3958" y="4740"/>
                  </a:cubicBezTo>
                  <a:cubicBezTo>
                    <a:pt x="3958" y="4740"/>
                    <a:pt x="3958" y="4740"/>
                    <a:pt x="3958" y="4740"/>
                  </a:cubicBezTo>
                  <a:cubicBezTo>
                    <a:pt x="3921" y="4672"/>
                    <a:pt x="3921" y="4672"/>
                    <a:pt x="3921" y="4672"/>
                  </a:cubicBezTo>
                  <a:cubicBezTo>
                    <a:pt x="3884" y="4672"/>
                    <a:pt x="3884" y="4672"/>
                    <a:pt x="3884" y="4672"/>
                  </a:cubicBezTo>
                  <a:cubicBezTo>
                    <a:pt x="3847" y="4740"/>
                    <a:pt x="3847" y="4740"/>
                    <a:pt x="3847" y="4740"/>
                  </a:cubicBezTo>
                  <a:cubicBezTo>
                    <a:pt x="3847" y="4808"/>
                    <a:pt x="3847" y="4808"/>
                    <a:pt x="3847" y="4808"/>
                  </a:cubicBezTo>
                  <a:cubicBezTo>
                    <a:pt x="3810" y="4808"/>
                    <a:pt x="3810" y="4808"/>
                    <a:pt x="3810" y="4808"/>
                  </a:cubicBezTo>
                  <a:cubicBezTo>
                    <a:pt x="3810" y="4808"/>
                    <a:pt x="3810" y="4808"/>
                    <a:pt x="3810" y="4808"/>
                  </a:cubicBezTo>
                  <a:cubicBezTo>
                    <a:pt x="3773" y="4875"/>
                    <a:pt x="3773" y="4875"/>
                    <a:pt x="3773" y="4875"/>
                  </a:cubicBezTo>
                  <a:cubicBezTo>
                    <a:pt x="3773" y="4875"/>
                    <a:pt x="3773" y="4875"/>
                    <a:pt x="3773" y="4875"/>
                  </a:cubicBezTo>
                  <a:cubicBezTo>
                    <a:pt x="3773" y="4943"/>
                    <a:pt x="3773" y="4943"/>
                    <a:pt x="3773" y="4943"/>
                  </a:cubicBezTo>
                  <a:cubicBezTo>
                    <a:pt x="3736" y="4943"/>
                    <a:pt x="3736" y="4943"/>
                    <a:pt x="3736" y="4943"/>
                  </a:cubicBezTo>
                  <a:cubicBezTo>
                    <a:pt x="3773" y="5011"/>
                    <a:pt x="3773" y="5011"/>
                    <a:pt x="3773" y="5011"/>
                  </a:cubicBezTo>
                  <a:cubicBezTo>
                    <a:pt x="3773" y="5078"/>
                    <a:pt x="3773" y="5078"/>
                    <a:pt x="3773" y="5078"/>
                  </a:cubicBezTo>
                  <a:cubicBezTo>
                    <a:pt x="3736" y="5078"/>
                    <a:pt x="3736" y="5078"/>
                    <a:pt x="3736" y="5078"/>
                  </a:cubicBezTo>
                  <a:cubicBezTo>
                    <a:pt x="3736" y="5078"/>
                    <a:pt x="3736" y="5078"/>
                    <a:pt x="3736" y="5078"/>
                  </a:cubicBezTo>
                  <a:cubicBezTo>
                    <a:pt x="3736" y="5146"/>
                    <a:pt x="3736" y="5146"/>
                    <a:pt x="3736" y="5146"/>
                  </a:cubicBezTo>
                  <a:cubicBezTo>
                    <a:pt x="3699" y="5146"/>
                    <a:pt x="3699" y="5146"/>
                    <a:pt x="3699" y="5146"/>
                  </a:cubicBezTo>
                  <a:cubicBezTo>
                    <a:pt x="3699" y="5214"/>
                    <a:pt x="3699" y="5214"/>
                    <a:pt x="3699" y="5214"/>
                  </a:cubicBezTo>
                  <a:cubicBezTo>
                    <a:pt x="3625" y="5214"/>
                    <a:pt x="3625" y="5214"/>
                    <a:pt x="3625" y="5214"/>
                  </a:cubicBezTo>
                  <a:cubicBezTo>
                    <a:pt x="3625" y="5282"/>
                    <a:pt x="3625" y="5282"/>
                    <a:pt x="3625" y="5282"/>
                  </a:cubicBezTo>
                  <a:cubicBezTo>
                    <a:pt x="3625" y="5282"/>
                    <a:pt x="3625" y="5282"/>
                    <a:pt x="3625" y="5282"/>
                  </a:cubicBezTo>
                  <a:cubicBezTo>
                    <a:pt x="3588" y="5282"/>
                    <a:pt x="3588" y="5282"/>
                    <a:pt x="3588" y="5282"/>
                  </a:cubicBezTo>
                  <a:cubicBezTo>
                    <a:pt x="3551" y="5282"/>
                    <a:pt x="3551" y="5282"/>
                    <a:pt x="3551" y="5282"/>
                  </a:cubicBezTo>
                  <a:cubicBezTo>
                    <a:pt x="3514" y="5349"/>
                    <a:pt x="3514" y="5349"/>
                    <a:pt x="3514" y="5349"/>
                  </a:cubicBezTo>
                  <a:cubicBezTo>
                    <a:pt x="3514" y="5417"/>
                    <a:pt x="3514" y="5417"/>
                    <a:pt x="3514" y="5417"/>
                  </a:cubicBezTo>
                  <a:cubicBezTo>
                    <a:pt x="3477" y="5349"/>
                    <a:pt x="3477" y="5349"/>
                    <a:pt x="3477" y="5349"/>
                  </a:cubicBezTo>
                  <a:cubicBezTo>
                    <a:pt x="3477" y="5349"/>
                    <a:pt x="3477" y="5349"/>
                    <a:pt x="3477" y="5349"/>
                  </a:cubicBezTo>
                  <a:cubicBezTo>
                    <a:pt x="3477" y="5349"/>
                    <a:pt x="3477" y="5349"/>
                    <a:pt x="3477" y="5349"/>
                  </a:cubicBezTo>
                  <a:cubicBezTo>
                    <a:pt x="3477" y="5349"/>
                    <a:pt x="3477" y="5349"/>
                    <a:pt x="3477" y="5349"/>
                  </a:cubicBezTo>
                  <a:cubicBezTo>
                    <a:pt x="3477" y="5417"/>
                    <a:pt x="3477" y="5417"/>
                    <a:pt x="3477" y="5417"/>
                  </a:cubicBezTo>
                  <a:cubicBezTo>
                    <a:pt x="3440" y="5417"/>
                    <a:pt x="3440" y="5417"/>
                    <a:pt x="3440" y="5417"/>
                  </a:cubicBezTo>
                  <a:cubicBezTo>
                    <a:pt x="3440" y="5417"/>
                    <a:pt x="3440" y="5417"/>
                    <a:pt x="3440" y="5417"/>
                  </a:cubicBezTo>
                  <a:cubicBezTo>
                    <a:pt x="3440" y="5349"/>
                    <a:pt x="3440" y="5349"/>
                    <a:pt x="3440" y="5349"/>
                  </a:cubicBezTo>
                  <a:cubicBezTo>
                    <a:pt x="3366" y="5349"/>
                    <a:pt x="3366" y="5349"/>
                    <a:pt x="3366" y="5349"/>
                  </a:cubicBezTo>
                  <a:cubicBezTo>
                    <a:pt x="3329" y="5417"/>
                    <a:pt x="3329" y="5417"/>
                    <a:pt x="3329" y="5417"/>
                  </a:cubicBezTo>
                  <a:cubicBezTo>
                    <a:pt x="3292" y="5417"/>
                    <a:pt x="3292" y="5417"/>
                    <a:pt x="3292" y="5417"/>
                  </a:cubicBezTo>
                  <a:cubicBezTo>
                    <a:pt x="3292" y="5417"/>
                    <a:pt x="3292" y="5417"/>
                    <a:pt x="3292" y="5417"/>
                  </a:cubicBezTo>
                  <a:cubicBezTo>
                    <a:pt x="3292" y="5417"/>
                    <a:pt x="3292" y="5417"/>
                    <a:pt x="3292" y="5417"/>
                  </a:cubicBezTo>
                  <a:cubicBezTo>
                    <a:pt x="3292" y="5485"/>
                    <a:pt x="3292" y="5485"/>
                    <a:pt x="3292" y="5485"/>
                  </a:cubicBezTo>
                  <a:cubicBezTo>
                    <a:pt x="3292" y="5552"/>
                    <a:pt x="3292" y="5552"/>
                    <a:pt x="3292" y="5552"/>
                  </a:cubicBezTo>
                  <a:cubicBezTo>
                    <a:pt x="3292" y="5552"/>
                    <a:pt x="3292" y="5552"/>
                    <a:pt x="3292" y="5552"/>
                  </a:cubicBezTo>
                  <a:cubicBezTo>
                    <a:pt x="3292" y="5552"/>
                    <a:pt x="3292" y="5552"/>
                    <a:pt x="3292" y="5552"/>
                  </a:cubicBezTo>
                  <a:cubicBezTo>
                    <a:pt x="3255" y="5620"/>
                    <a:pt x="3255" y="5620"/>
                    <a:pt x="3255" y="5620"/>
                  </a:cubicBezTo>
                  <a:cubicBezTo>
                    <a:pt x="3255" y="5620"/>
                    <a:pt x="3255" y="5620"/>
                    <a:pt x="3255" y="5620"/>
                  </a:cubicBezTo>
                  <a:cubicBezTo>
                    <a:pt x="3255" y="5552"/>
                    <a:pt x="3255" y="5552"/>
                    <a:pt x="3255" y="5552"/>
                  </a:cubicBezTo>
                  <a:cubicBezTo>
                    <a:pt x="3255" y="5552"/>
                    <a:pt x="3255" y="5552"/>
                    <a:pt x="3255" y="5552"/>
                  </a:cubicBezTo>
                  <a:cubicBezTo>
                    <a:pt x="3255" y="5552"/>
                    <a:pt x="3255" y="5552"/>
                    <a:pt x="3255" y="5552"/>
                  </a:cubicBezTo>
                  <a:cubicBezTo>
                    <a:pt x="3255" y="5552"/>
                    <a:pt x="3255" y="5552"/>
                    <a:pt x="3255" y="5552"/>
                  </a:cubicBezTo>
                  <a:cubicBezTo>
                    <a:pt x="3218" y="5552"/>
                    <a:pt x="3218" y="5552"/>
                    <a:pt x="3218" y="5552"/>
                  </a:cubicBezTo>
                  <a:cubicBezTo>
                    <a:pt x="3181" y="5620"/>
                    <a:pt x="3181" y="5620"/>
                    <a:pt x="3181" y="5620"/>
                  </a:cubicBezTo>
                  <a:cubicBezTo>
                    <a:pt x="3181" y="5620"/>
                    <a:pt x="3181" y="5620"/>
                    <a:pt x="3181" y="5620"/>
                  </a:cubicBezTo>
                  <a:cubicBezTo>
                    <a:pt x="3218" y="5688"/>
                    <a:pt x="3218" y="5688"/>
                    <a:pt x="3218" y="5688"/>
                  </a:cubicBezTo>
                  <a:cubicBezTo>
                    <a:pt x="3218" y="5688"/>
                    <a:pt x="3218" y="5688"/>
                    <a:pt x="3218" y="5688"/>
                  </a:cubicBezTo>
                  <a:cubicBezTo>
                    <a:pt x="3181" y="5755"/>
                    <a:pt x="3181" y="5755"/>
                    <a:pt x="3181" y="5755"/>
                  </a:cubicBezTo>
                  <a:cubicBezTo>
                    <a:pt x="3144" y="5755"/>
                    <a:pt x="3144" y="5755"/>
                    <a:pt x="3144" y="5755"/>
                  </a:cubicBezTo>
                  <a:cubicBezTo>
                    <a:pt x="3144" y="5755"/>
                    <a:pt x="3144" y="5755"/>
                    <a:pt x="3144" y="5755"/>
                  </a:cubicBezTo>
                  <a:cubicBezTo>
                    <a:pt x="3144" y="5823"/>
                    <a:pt x="3144" y="5823"/>
                    <a:pt x="3144" y="5823"/>
                  </a:cubicBezTo>
                  <a:cubicBezTo>
                    <a:pt x="3107" y="5823"/>
                    <a:pt x="3107" y="5823"/>
                    <a:pt x="3107" y="5823"/>
                  </a:cubicBezTo>
                  <a:cubicBezTo>
                    <a:pt x="3070" y="5823"/>
                    <a:pt x="3070" y="5823"/>
                    <a:pt x="3070" y="5823"/>
                  </a:cubicBezTo>
                  <a:cubicBezTo>
                    <a:pt x="3070" y="5891"/>
                    <a:pt x="3070" y="5891"/>
                    <a:pt x="3070" y="5891"/>
                  </a:cubicBezTo>
                  <a:cubicBezTo>
                    <a:pt x="3070" y="5959"/>
                    <a:pt x="3070" y="5959"/>
                    <a:pt x="3070" y="5959"/>
                  </a:cubicBezTo>
                  <a:cubicBezTo>
                    <a:pt x="3107" y="5959"/>
                    <a:pt x="3107" y="5959"/>
                    <a:pt x="3107" y="5959"/>
                  </a:cubicBezTo>
                  <a:cubicBezTo>
                    <a:pt x="3070" y="5959"/>
                    <a:pt x="3070" y="5959"/>
                    <a:pt x="3070" y="5959"/>
                  </a:cubicBezTo>
                  <a:cubicBezTo>
                    <a:pt x="3033" y="5959"/>
                    <a:pt x="3033" y="5959"/>
                    <a:pt x="3033" y="5959"/>
                  </a:cubicBezTo>
                  <a:cubicBezTo>
                    <a:pt x="2996" y="6026"/>
                    <a:pt x="2996" y="6026"/>
                    <a:pt x="2996" y="6026"/>
                  </a:cubicBezTo>
                  <a:cubicBezTo>
                    <a:pt x="2996" y="6094"/>
                    <a:pt x="2996" y="6094"/>
                    <a:pt x="2996" y="6094"/>
                  </a:cubicBezTo>
                  <a:cubicBezTo>
                    <a:pt x="2996" y="6094"/>
                    <a:pt x="2996" y="6094"/>
                    <a:pt x="2996" y="6094"/>
                  </a:cubicBezTo>
                  <a:cubicBezTo>
                    <a:pt x="3033" y="6094"/>
                    <a:pt x="3033" y="6094"/>
                    <a:pt x="3033" y="6094"/>
                  </a:cubicBezTo>
                  <a:cubicBezTo>
                    <a:pt x="3033" y="6094"/>
                    <a:pt x="3033" y="6094"/>
                    <a:pt x="3033" y="6094"/>
                  </a:cubicBezTo>
                  <a:cubicBezTo>
                    <a:pt x="3070" y="6162"/>
                    <a:pt x="3070" y="6162"/>
                    <a:pt x="3070" y="6162"/>
                  </a:cubicBezTo>
                  <a:cubicBezTo>
                    <a:pt x="3070" y="6162"/>
                    <a:pt x="3070" y="6162"/>
                    <a:pt x="3070" y="6162"/>
                  </a:cubicBezTo>
                  <a:cubicBezTo>
                    <a:pt x="3070" y="6229"/>
                    <a:pt x="3070" y="6229"/>
                    <a:pt x="3070" y="6229"/>
                  </a:cubicBezTo>
                  <a:cubicBezTo>
                    <a:pt x="3033" y="6229"/>
                    <a:pt x="3033" y="6229"/>
                    <a:pt x="3033" y="6229"/>
                  </a:cubicBezTo>
                  <a:cubicBezTo>
                    <a:pt x="3033" y="6229"/>
                    <a:pt x="3033" y="6229"/>
                    <a:pt x="3033" y="6229"/>
                  </a:cubicBezTo>
                  <a:cubicBezTo>
                    <a:pt x="2996" y="6229"/>
                    <a:pt x="2996" y="6229"/>
                    <a:pt x="2996" y="6229"/>
                  </a:cubicBezTo>
                  <a:cubicBezTo>
                    <a:pt x="2959" y="6229"/>
                    <a:pt x="2959" y="6229"/>
                    <a:pt x="2959" y="6229"/>
                  </a:cubicBezTo>
                  <a:cubicBezTo>
                    <a:pt x="2922" y="6297"/>
                    <a:pt x="2922" y="6297"/>
                    <a:pt x="2922" y="6297"/>
                  </a:cubicBezTo>
                  <a:cubicBezTo>
                    <a:pt x="2922" y="6297"/>
                    <a:pt x="2922" y="6297"/>
                    <a:pt x="2922" y="6297"/>
                  </a:cubicBezTo>
                  <a:cubicBezTo>
                    <a:pt x="2922" y="6365"/>
                    <a:pt x="2922" y="6365"/>
                    <a:pt x="2922" y="6365"/>
                  </a:cubicBezTo>
                  <a:cubicBezTo>
                    <a:pt x="2885" y="6365"/>
                    <a:pt x="2885" y="6365"/>
                    <a:pt x="2885" y="6365"/>
                  </a:cubicBezTo>
                  <a:cubicBezTo>
                    <a:pt x="2885" y="6365"/>
                    <a:pt x="2885" y="6365"/>
                    <a:pt x="2885" y="6365"/>
                  </a:cubicBezTo>
                  <a:cubicBezTo>
                    <a:pt x="2848" y="6365"/>
                    <a:pt x="2848" y="6365"/>
                    <a:pt x="2848" y="6365"/>
                  </a:cubicBezTo>
                  <a:cubicBezTo>
                    <a:pt x="2848" y="6297"/>
                    <a:pt x="2848" y="6297"/>
                    <a:pt x="2848" y="6297"/>
                  </a:cubicBezTo>
                  <a:cubicBezTo>
                    <a:pt x="2848" y="6297"/>
                    <a:pt x="2848" y="6297"/>
                    <a:pt x="2848" y="6297"/>
                  </a:cubicBezTo>
                  <a:cubicBezTo>
                    <a:pt x="2811" y="6365"/>
                    <a:pt x="2811" y="6365"/>
                    <a:pt x="2811" y="6365"/>
                  </a:cubicBezTo>
                  <a:cubicBezTo>
                    <a:pt x="2811" y="6433"/>
                    <a:pt x="2811" y="6433"/>
                    <a:pt x="2811" y="6433"/>
                  </a:cubicBezTo>
                  <a:cubicBezTo>
                    <a:pt x="2848" y="6500"/>
                    <a:pt x="2848" y="6500"/>
                    <a:pt x="2848" y="6500"/>
                  </a:cubicBezTo>
                  <a:cubicBezTo>
                    <a:pt x="2885" y="6500"/>
                    <a:pt x="2885" y="6500"/>
                    <a:pt x="2885" y="6500"/>
                  </a:cubicBezTo>
                  <a:cubicBezTo>
                    <a:pt x="2885" y="6500"/>
                    <a:pt x="2885" y="6500"/>
                    <a:pt x="2885" y="6500"/>
                  </a:cubicBezTo>
                  <a:cubicBezTo>
                    <a:pt x="2885" y="6500"/>
                    <a:pt x="2885" y="6500"/>
                    <a:pt x="2885" y="6500"/>
                  </a:cubicBezTo>
                  <a:cubicBezTo>
                    <a:pt x="2885" y="6568"/>
                    <a:pt x="2885" y="6568"/>
                    <a:pt x="2885" y="6568"/>
                  </a:cubicBezTo>
                  <a:cubicBezTo>
                    <a:pt x="2885" y="6568"/>
                    <a:pt x="2885" y="6568"/>
                    <a:pt x="2885" y="6568"/>
                  </a:cubicBezTo>
                  <a:cubicBezTo>
                    <a:pt x="2885" y="6636"/>
                    <a:pt x="2885" y="6636"/>
                    <a:pt x="2885" y="6636"/>
                  </a:cubicBezTo>
                  <a:cubicBezTo>
                    <a:pt x="2922" y="6568"/>
                    <a:pt x="2922" y="6568"/>
                    <a:pt x="2922" y="6568"/>
                  </a:cubicBezTo>
                  <a:cubicBezTo>
                    <a:pt x="2922" y="6568"/>
                    <a:pt x="2922" y="6568"/>
                    <a:pt x="2922" y="6568"/>
                  </a:cubicBezTo>
                  <a:cubicBezTo>
                    <a:pt x="2959" y="6568"/>
                    <a:pt x="2959" y="6568"/>
                    <a:pt x="2959" y="6568"/>
                  </a:cubicBezTo>
                  <a:cubicBezTo>
                    <a:pt x="2959" y="6568"/>
                    <a:pt x="2959" y="6568"/>
                    <a:pt x="2959" y="6568"/>
                  </a:cubicBezTo>
                  <a:cubicBezTo>
                    <a:pt x="2996" y="6568"/>
                    <a:pt x="2996" y="6568"/>
                    <a:pt x="2996" y="6568"/>
                  </a:cubicBezTo>
                  <a:cubicBezTo>
                    <a:pt x="2996" y="6568"/>
                    <a:pt x="2996" y="6568"/>
                    <a:pt x="2996" y="6568"/>
                  </a:cubicBezTo>
                  <a:cubicBezTo>
                    <a:pt x="2996" y="6636"/>
                    <a:pt x="2996" y="6636"/>
                    <a:pt x="2996" y="6636"/>
                  </a:cubicBezTo>
                  <a:cubicBezTo>
                    <a:pt x="2959" y="6636"/>
                    <a:pt x="2959" y="6636"/>
                    <a:pt x="2959" y="6636"/>
                  </a:cubicBezTo>
                  <a:cubicBezTo>
                    <a:pt x="2922" y="6636"/>
                    <a:pt x="2922" y="6636"/>
                    <a:pt x="2922" y="6636"/>
                  </a:cubicBezTo>
                  <a:cubicBezTo>
                    <a:pt x="2922" y="6636"/>
                    <a:pt x="2922" y="6636"/>
                    <a:pt x="2922" y="6636"/>
                  </a:cubicBezTo>
                  <a:cubicBezTo>
                    <a:pt x="2885" y="6636"/>
                    <a:pt x="2885" y="6636"/>
                    <a:pt x="2885" y="6636"/>
                  </a:cubicBezTo>
                  <a:cubicBezTo>
                    <a:pt x="2885" y="6703"/>
                    <a:pt x="2885" y="6703"/>
                    <a:pt x="2885" y="6703"/>
                  </a:cubicBezTo>
                  <a:cubicBezTo>
                    <a:pt x="2885" y="6771"/>
                    <a:pt x="2885" y="6771"/>
                    <a:pt x="2885" y="6771"/>
                  </a:cubicBezTo>
                  <a:cubicBezTo>
                    <a:pt x="2922" y="6771"/>
                    <a:pt x="2922" y="6771"/>
                    <a:pt x="2922" y="6771"/>
                  </a:cubicBezTo>
                  <a:cubicBezTo>
                    <a:pt x="2959" y="6771"/>
                    <a:pt x="2959" y="6771"/>
                    <a:pt x="2959" y="6771"/>
                  </a:cubicBezTo>
                  <a:cubicBezTo>
                    <a:pt x="2959" y="6771"/>
                    <a:pt x="2959" y="6771"/>
                    <a:pt x="2959" y="6771"/>
                  </a:cubicBezTo>
                  <a:cubicBezTo>
                    <a:pt x="2959" y="6771"/>
                    <a:pt x="2959" y="6771"/>
                    <a:pt x="2959" y="6771"/>
                  </a:cubicBezTo>
                  <a:cubicBezTo>
                    <a:pt x="2959" y="6771"/>
                    <a:pt x="2959" y="6771"/>
                    <a:pt x="2959" y="6771"/>
                  </a:cubicBezTo>
                  <a:cubicBezTo>
                    <a:pt x="2922" y="6839"/>
                    <a:pt x="2922" y="6839"/>
                    <a:pt x="2922" y="6839"/>
                  </a:cubicBezTo>
                  <a:cubicBezTo>
                    <a:pt x="2885" y="6839"/>
                    <a:pt x="2885" y="6839"/>
                    <a:pt x="2885" y="6839"/>
                  </a:cubicBezTo>
                  <a:cubicBezTo>
                    <a:pt x="2885" y="6839"/>
                    <a:pt x="2885" y="6839"/>
                    <a:pt x="2885" y="6839"/>
                  </a:cubicBezTo>
                  <a:cubicBezTo>
                    <a:pt x="2885" y="6907"/>
                    <a:pt x="2885" y="6907"/>
                    <a:pt x="2885" y="6907"/>
                  </a:cubicBezTo>
                  <a:cubicBezTo>
                    <a:pt x="2885" y="6907"/>
                    <a:pt x="2885" y="6907"/>
                    <a:pt x="2885" y="6907"/>
                  </a:cubicBezTo>
                  <a:cubicBezTo>
                    <a:pt x="2922" y="6907"/>
                    <a:pt x="2922" y="6907"/>
                    <a:pt x="2922" y="6907"/>
                  </a:cubicBezTo>
                  <a:cubicBezTo>
                    <a:pt x="2959" y="6907"/>
                    <a:pt x="2959" y="6907"/>
                    <a:pt x="2959" y="6907"/>
                  </a:cubicBezTo>
                  <a:cubicBezTo>
                    <a:pt x="2959" y="6907"/>
                    <a:pt x="2959" y="6907"/>
                    <a:pt x="2959" y="6907"/>
                  </a:cubicBezTo>
                  <a:cubicBezTo>
                    <a:pt x="2922" y="6907"/>
                    <a:pt x="2922" y="6907"/>
                    <a:pt x="2922" y="6907"/>
                  </a:cubicBezTo>
                  <a:cubicBezTo>
                    <a:pt x="2885" y="6907"/>
                    <a:pt x="2885" y="6907"/>
                    <a:pt x="2885" y="6907"/>
                  </a:cubicBezTo>
                  <a:cubicBezTo>
                    <a:pt x="2885" y="6974"/>
                    <a:pt x="2885" y="6974"/>
                    <a:pt x="2885" y="6974"/>
                  </a:cubicBezTo>
                  <a:cubicBezTo>
                    <a:pt x="2922" y="6974"/>
                    <a:pt x="2922" y="6974"/>
                    <a:pt x="2922" y="6974"/>
                  </a:cubicBezTo>
                  <a:cubicBezTo>
                    <a:pt x="2959" y="6974"/>
                    <a:pt x="2959" y="6974"/>
                    <a:pt x="2959" y="6974"/>
                  </a:cubicBezTo>
                  <a:cubicBezTo>
                    <a:pt x="2996" y="7042"/>
                    <a:pt x="2996" y="7042"/>
                    <a:pt x="2996" y="7042"/>
                  </a:cubicBezTo>
                  <a:cubicBezTo>
                    <a:pt x="3033" y="7042"/>
                    <a:pt x="3033" y="7042"/>
                    <a:pt x="3033" y="7042"/>
                  </a:cubicBezTo>
                  <a:cubicBezTo>
                    <a:pt x="3033" y="7042"/>
                    <a:pt x="3033" y="7042"/>
                    <a:pt x="3033" y="7042"/>
                  </a:cubicBezTo>
                  <a:cubicBezTo>
                    <a:pt x="3033" y="7110"/>
                    <a:pt x="3033" y="7110"/>
                    <a:pt x="3033" y="7110"/>
                  </a:cubicBezTo>
                  <a:cubicBezTo>
                    <a:pt x="2996" y="7042"/>
                    <a:pt x="2996" y="7042"/>
                    <a:pt x="2996" y="7042"/>
                  </a:cubicBezTo>
                  <a:cubicBezTo>
                    <a:pt x="2959" y="7042"/>
                    <a:pt x="2959" y="7042"/>
                    <a:pt x="2959" y="7042"/>
                  </a:cubicBezTo>
                  <a:cubicBezTo>
                    <a:pt x="2922" y="7042"/>
                    <a:pt x="2922" y="7042"/>
                    <a:pt x="2922" y="7042"/>
                  </a:cubicBezTo>
                  <a:cubicBezTo>
                    <a:pt x="2922" y="6974"/>
                    <a:pt x="2922" y="6974"/>
                    <a:pt x="2922" y="6974"/>
                  </a:cubicBezTo>
                  <a:cubicBezTo>
                    <a:pt x="2885" y="6974"/>
                    <a:pt x="2885" y="6974"/>
                    <a:pt x="2885" y="6974"/>
                  </a:cubicBezTo>
                  <a:cubicBezTo>
                    <a:pt x="2848" y="7042"/>
                    <a:pt x="2848" y="7042"/>
                    <a:pt x="2848" y="7042"/>
                  </a:cubicBezTo>
                  <a:cubicBezTo>
                    <a:pt x="2848" y="7042"/>
                    <a:pt x="2848" y="7042"/>
                    <a:pt x="2848" y="7042"/>
                  </a:cubicBezTo>
                  <a:cubicBezTo>
                    <a:pt x="2848" y="7110"/>
                    <a:pt x="2848" y="7110"/>
                    <a:pt x="2848" y="7110"/>
                  </a:cubicBezTo>
                  <a:cubicBezTo>
                    <a:pt x="2848" y="7110"/>
                    <a:pt x="2848" y="7110"/>
                    <a:pt x="2848" y="7110"/>
                  </a:cubicBezTo>
                  <a:cubicBezTo>
                    <a:pt x="2848" y="7110"/>
                    <a:pt x="2848" y="7110"/>
                    <a:pt x="2848" y="7110"/>
                  </a:cubicBezTo>
                  <a:cubicBezTo>
                    <a:pt x="2848" y="7177"/>
                    <a:pt x="2848" y="7177"/>
                    <a:pt x="2848" y="7177"/>
                  </a:cubicBezTo>
                  <a:cubicBezTo>
                    <a:pt x="2848" y="7177"/>
                    <a:pt x="2848" y="7177"/>
                    <a:pt x="2848" y="7177"/>
                  </a:cubicBezTo>
                  <a:cubicBezTo>
                    <a:pt x="2811" y="7177"/>
                    <a:pt x="2811" y="7177"/>
                    <a:pt x="2811" y="7177"/>
                  </a:cubicBezTo>
                  <a:cubicBezTo>
                    <a:pt x="2811" y="7177"/>
                    <a:pt x="2811" y="7177"/>
                    <a:pt x="2811" y="7177"/>
                  </a:cubicBezTo>
                  <a:cubicBezTo>
                    <a:pt x="2811" y="7245"/>
                    <a:pt x="2811" y="7245"/>
                    <a:pt x="2811" y="7245"/>
                  </a:cubicBezTo>
                  <a:cubicBezTo>
                    <a:pt x="2811" y="7245"/>
                    <a:pt x="2811" y="7245"/>
                    <a:pt x="2811" y="7245"/>
                  </a:cubicBezTo>
                  <a:cubicBezTo>
                    <a:pt x="2774" y="7313"/>
                    <a:pt x="2774" y="7313"/>
                    <a:pt x="2774" y="7313"/>
                  </a:cubicBezTo>
                  <a:cubicBezTo>
                    <a:pt x="2774" y="7313"/>
                    <a:pt x="2774" y="7313"/>
                    <a:pt x="2774" y="7313"/>
                  </a:cubicBezTo>
                  <a:cubicBezTo>
                    <a:pt x="2774" y="7313"/>
                    <a:pt x="2774" y="7313"/>
                    <a:pt x="2774" y="7313"/>
                  </a:cubicBezTo>
                  <a:cubicBezTo>
                    <a:pt x="2811" y="7381"/>
                    <a:pt x="2811" y="7381"/>
                    <a:pt x="2811" y="7381"/>
                  </a:cubicBezTo>
                  <a:cubicBezTo>
                    <a:pt x="2811" y="7381"/>
                    <a:pt x="2811" y="7381"/>
                    <a:pt x="2811" y="7381"/>
                  </a:cubicBezTo>
                  <a:cubicBezTo>
                    <a:pt x="2848" y="7381"/>
                    <a:pt x="2848" y="7381"/>
                    <a:pt x="2848" y="7381"/>
                  </a:cubicBezTo>
                  <a:cubicBezTo>
                    <a:pt x="2848" y="7381"/>
                    <a:pt x="2848" y="7381"/>
                    <a:pt x="2848" y="7381"/>
                  </a:cubicBezTo>
                  <a:cubicBezTo>
                    <a:pt x="2885" y="7313"/>
                    <a:pt x="2885" y="7313"/>
                    <a:pt x="2885" y="7313"/>
                  </a:cubicBezTo>
                  <a:cubicBezTo>
                    <a:pt x="2922" y="7313"/>
                    <a:pt x="2922" y="7313"/>
                    <a:pt x="2922" y="7313"/>
                  </a:cubicBezTo>
                  <a:cubicBezTo>
                    <a:pt x="2959" y="7245"/>
                    <a:pt x="2959" y="7245"/>
                    <a:pt x="2959" y="7245"/>
                  </a:cubicBezTo>
                  <a:cubicBezTo>
                    <a:pt x="2996" y="7245"/>
                    <a:pt x="2996" y="7245"/>
                    <a:pt x="2996" y="7245"/>
                  </a:cubicBezTo>
                  <a:cubicBezTo>
                    <a:pt x="2996" y="7313"/>
                    <a:pt x="2996" y="7313"/>
                    <a:pt x="2996" y="7313"/>
                  </a:cubicBezTo>
                  <a:cubicBezTo>
                    <a:pt x="2996" y="7313"/>
                    <a:pt x="2996" y="7313"/>
                    <a:pt x="2996" y="7313"/>
                  </a:cubicBezTo>
                  <a:cubicBezTo>
                    <a:pt x="2996" y="7313"/>
                    <a:pt x="2996" y="7313"/>
                    <a:pt x="2996" y="7313"/>
                  </a:cubicBezTo>
                  <a:cubicBezTo>
                    <a:pt x="2959" y="7313"/>
                    <a:pt x="2959" y="7313"/>
                    <a:pt x="2959" y="7313"/>
                  </a:cubicBezTo>
                  <a:cubicBezTo>
                    <a:pt x="2959" y="7313"/>
                    <a:pt x="2959" y="7313"/>
                    <a:pt x="2959" y="7313"/>
                  </a:cubicBezTo>
                  <a:cubicBezTo>
                    <a:pt x="2922" y="7313"/>
                    <a:pt x="2922" y="7313"/>
                    <a:pt x="2922" y="7313"/>
                  </a:cubicBezTo>
                  <a:cubicBezTo>
                    <a:pt x="2885" y="7381"/>
                    <a:pt x="2885" y="7381"/>
                    <a:pt x="2885" y="7381"/>
                  </a:cubicBezTo>
                  <a:cubicBezTo>
                    <a:pt x="2885" y="7381"/>
                    <a:pt x="2885" y="7381"/>
                    <a:pt x="2885" y="7381"/>
                  </a:cubicBezTo>
                  <a:cubicBezTo>
                    <a:pt x="2848" y="7448"/>
                    <a:pt x="2848" y="7448"/>
                    <a:pt x="2848" y="7448"/>
                  </a:cubicBezTo>
                  <a:cubicBezTo>
                    <a:pt x="2885" y="7516"/>
                    <a:pt x="2885" y="7516"/>
                    <a:pt x="2885" y="7516"/>
                  </a:cubicBezTo>
                  <a:cubicBezTo>
                    <a:pt x="2848" y="7516"/>
                    <a:pt x="2848" y="7516"/>
                    <a:pt x="2848" y="7516"/>
                  </a:cubicBezTo>
                  <a:cubicBezTo>
                    <a:pt x="2848" y="7516"/>
                    <a:pt x="2848" y="7584"/>
                    <a:pt x="2848" y="7516"/>
                  </a:cubicBezTo>
                  <a:close/>
                  <a:moveTo>
                    <a:pt x="2996" y="9006"/>
                  </a:moveTo>
                  <a:cubicBezTo>
                    <a:pt x="3033" y="9006"/>
                    <a:pt x="3033" y="9006"/>
                    <a:pt x="3033" y="9006"/>
                  </a:cubicBezTo>
                  <a:cubicBezTo>
                    <a:pt x="3033" y="9006"/>
                    <a:pt x="3033" y="9006"/>
                    <a:pt x="3033" y="9006"/>
                  </a:cubicBezTo>
                  <a:cubicBezTo>
                    <a:pt x="2996" y="8938"/>
                    <a:pt x="2996" y="8938"/>
                    <a:pt x="2996" y="8938"/>
                  </a:cubicBezTo>
                  <a:cubicBezTo>
                    <a:pt x="3033" y="8938"/>
                    <a:pt x="3033" y="8938"/>
                    <a:pt x="3033" y="8938"/>
                  </a:cubicBezTo>
                  <a:cubicBezTo>
                    <a:pt x="2996" y="8870"/>
                    <a:pt x="2996" y="8870"/>
                    <a:pt x="2996" y="8870"/>
                  </a:cubicBezTo>
                  <a:cubicBezTo>
                    <a:pt x="2959" y="8870"/>
                    <a:pt x="2959" y="8870"/>
                    <a:pt x="2959" y="8870"/>
                  </a:cubicBezTo>
                  <a:cubicBezTo>
                    <a:pt x="2959" y="8803"/>
                    <a:pt x="2959" y="8803"/>
                    <a:pt x="2959" y="8803"/>
                  </a:cubicBezTo>
                  <a:cubicBezTo>
                    <a:pt x="2959" y="8803"/>
                    <a:pt x="2959" y="8803"/>
                    <a:pt x="2959" y="8803"/>
                  </a:cubicBezTo>
                  <a:cubicBezTo>
                    <a:pt x="2922" y="8803"/>
                    <a:pt x="2922" y="8803"/>
                    <a:pt x="2922" y="8803"/>
                  </a:cubicBezTo>
                  <a:cubicBezTo>
                    <a:pt x="2885" y="8870"/>
                    <a:pt x="2885" y="8870"/>
                    <a:pt x="2885" y="8870"/>
                  </a:cubicBezTo>
                  <a:cubicBezTo>
                    <a:pt x="2885" y="8870"/>
                    <a:pt x="2885" y="8870"/>
                    <a:pt x="2885" y="8870"/>
                  </a:cubicBezTo>
                  <a:cubicBezTo>
                    <a:pt x="2922" y="8870"/>
                    <a:pt x="2922" y="8870"/>
                    <a:pt x="2922" y="8870"/>
                  </a:cubicBezTo>
                  <a:cubicBezTo>
                    <a:pt x="2922" y="8870"/>
                    <a:pt x="2922" y="8870"/>
                    <a:pt x="2922" y="8870"/>
                  </a:cubicBezTo>
                  <a:cubicBezTo>
                    <a:pt x="2959" y="8870"/>
                    <a:pt x="2959" y="8870"/>
                    <a:pt x="2959" y="8870"/>
                  </a:cubicBezTo>
                  <a:cubicBezTo>
                    <a:pt x="2959" y="8938"/>
                    <a:pt x="2959" y="8938"/>
                    <a:pt x="2959" y="8938"/>
                  </a:cubicBezTo>
                  <a:cubicBezTo>
                    <a:pt x="2996" y="8938"/>
                    <a:pt x="2996" y="8938"/>
                    <a:pt x="2996" y="8938"/>
                  </a:cubicBezTo>
                  <a:cubicBezTo>
                    <a:pt x="2996" y="9006"/>
                    <a:pt x="2996" y="9006"/>
                    <a:pt x="2996" y="9006"/>
                  </a:cubicBezTo>
                  <a:close/>
                  <a:moveTo>
                    <a:pt x="3588" y="9006"/>
                  </a:moveTo>
                  <a:cubicBezTo>
                    <a:pt x="3551" y="8938"/>
                    <a:pt x="3551" y="8938"/>
                    <a:pt x="3551" y="8938"/>
                  </a:cubicBezTo>
                  <a:cubicBezTo>
                    <a:pt x="3551" y="9006"/>
                    <a:pt x="3551" y="9006"/>
                    <a:pt x="3551" y="9006"/>
                  </a:cubicBezTo>
                  <a:cubicBezTo>
                    <a:pt x="3514" y="9006"/>
                    <a:pt x="3514" y="9006"/>
                    <a:pt x="3514" y="9006"/>
                  </a:cubicBezTo>
                  <a:cubicBezTo>
                    <a:pt x="3477" y="8870"/>
                    <a:pt x="3477" y="8870"/>
                    <a:pt x="3477" y="8870"/>
                  </a:cubicBezTo>
                  <a:cubicBezTo>
                    <a:pt x="3477" y="8870"/>
                    <a:pt x="3477" y="8870"/>
                    <a:pt x="3477" y="8870"/>
                  </a:cubicBezTo>
                  <a:cubicBezTo>
                    <a:pt x="3403" y="8803"/>
                    <a:pt x="3403" y="8803"/>
                    <a:pt x="3403" y="8803"/>
                  </a:cubicBezTo>
                  <a:cubicBezTo>
                    <a:pt x="3403" y="8803"/>
                    <a:pt x="3403" y="8803"/>
                    <a:pt x="3403" y="8803"/>
                  </a:cubicBezTo>
                  <a:cubicBezTo>
                    <a:pt x="3366" y="8803"/>
                    <a:pt x="3366" y="8803"/>
                    <a:pt x="3366" y="8803"/>
                  </a:cubicBezTo>
                  <a:cubicBezTo>
                    <a:pt x="3329" y="8667"/>
                    <a:pt x="3329" y="8667"/>
                    <a:pt x="3329" y="8667"/>
                  </a:cubicBezTo>
                  <a:cubicBezTo>
                    <a:pt x="3255" y="8532"/>
                    <a:pt x="3255" y="8532"/>
                    <a:pt x="3255" y="8532"/>
                  </a:cubicBezTo>
                  <a:cubicBezTo>
                    <a:pt x="3218" y="8396"/>
                    <a:pt x="3218" y="8396"/>
                    <a:pt x="3218" y="8396"/>
                  </a:cubicBezTo>
                  <a:cubicBezTo>
                    <a:pt x="3218" y="8329"/>
                    <a:pt x="3218" y="8329"/>
                    <a:pt x="3218" y="8329"/>
                  </a:cubicBezTo>
                  <a:cubicBezTo>
                    <a:pt x="3218" y="8193"/>
                    <a:pt x="3218" y="8193"/>
                    <a:pt x="3218" y="8193"/>
                  </a:cubicBezTo>
                  <a:cubicBezTo>
                    <a:pt x="3181" y="8125"/>
                    <a:pt x="3181" y="8125"/>
                    <a:pt x="3181" y="8125"/>
                  </a:cubicBezTo>
                  <a:cubicBezTo>
                    <a:pt x="3144" y="7990"/>
                    <a:pt x="3144" y="7990"/>
                    <a:pt x="3144" y="7990"/>
                  </a:cubicBezTo>
                  <a:cubicBezTo>
                    <a:pt x="3144" y="7922"/>
                    <a:pt x="3144" y="7922"/>
                    <a:pt x="3144" y="7922"/>
                  </a:cubicBezTo>
                  <a:cubicBezTo>
                    <a:pt x="3181" y="7922"/>
                    <a:pt x="3181" y="7922"/>
                    <a:pt x="3181" y="7922"/>
                  </a:cubicBezTo>
                  <a:cubicBezTo>
                    <a:pt x="3181" y="7855"/>
                    <a:pt x="3181" y="7855"/>
                    <a:pt x="3181" y="7855"/>
                  </a:cubicBezTo>
                  <a:cubicBezTo>
                    <a:pt x="3144" y="7855"/>
                    <a:pt x="3144" y="7855"/>
                    <a:pt x="3144" y="7855"/>
                  </a:cubicBezTo>
                  <a:cubicBezTo>
                    <a:pt x="3107" y="7855"/>
                    <a:pt x="3107" y="7855"/>
                    <a:pt x="3107" y="7855"/>
                  </a:cubicBezTo>
                  <a:cubicBezTo>
                    <a:pt x="3107" y="7855"/>
                    <a:pt x="3107" y="7855"/>
                    <a:pt x="3107" y="7855"/>
                  </a:cubicBezTo>
                  <a:cubicBezTo>
                    <a:pt x="3107" y="7855"/>
                    <a:pt x="3107" y="7855"/>
                    <a:pt x="3107" y="7855"/>
                  </a:cubicBezTo>
                  <a:cubicBezTo>
                    <a:pt x="3144" y="7855"/>
                    <a:pt x="3144" y="7855"/>
                    <a:pt x="3144" y="7855"/>
                  </a:cubicBezTo>
                  <a:cubicBezTo>
                    <a:pt x="3181" y="7787"/>
                    <a:pt x="3181" y="7787"/>
                    <a:pt x="3181" y="7787"/>
                  </a:cubicBezTo>
                  <a:cubicBezTo>
                    <a:pt x="3181" y="7719"/>
                    <a:pt x="3181" y="7719"/>
                    <a:pt x="3181" y="7719"/>
                  </a:cubicBezTo>
                  <a:cubicBezTo>
                    <a:pt x="3181" y="7651"/>
                    <a:pt x="3181" y="7651"/>
                    <a:pt x="3181" y="7651"/>
                  </a:cubicBezTo>
                  <a:cubicBezTo>
                    <a:pt x="3144" y="7651"/>
                    <a:pt x="3144" y="7651"/>
                    <a:pt x="3144" y="7651"/>
                  </a:cubicBezTo>
                  <a:cubicBezTo>
                    <a:pt x="3107" y="7651"/>
                    <a:pt x="3107" y="7651"/>
                    <a:pt x="3107" y="7651"/>
                  </a:cubicBezTo>
                  <a:cubicBezTo>
                    <a:pt x="3144" y="7651"/>
                    <a:pt x="3144" y="7651"/>
                    <a:pt x="3144" y="7651"/>
                  </a:cubicBezTo>
                  <a:cubicBezTo>
                    <a:pt x="3181" y="7651"/>
                    <a:pt x="3181" y="7651"/>
                    <a:pt x="3181" y="7651"/>
                  </a:cubicBezTo>
                  <a:cubicBezTo>
                    <a:pt x="3181" y="7584"/>
                    <a:pt x="3181" y="7584"/>
                    <a:pt x="3181" y="7584"/>
                  </a:cubicBezTo>
                  <a:cubicBezTo>
                    <a:pt x="3181" y="7584"/>
                    <a:pt x="3181" y="7584"/>
                    <a:pt x="3181" y="7584"/>
                  </a:cubicBezTo>
                  <a:cubicBezTo>
                    <a:pt x="3107" y="7584"/>
                    <a:pt x="3107" y="7584"/>
                    <a:pt x="3107" y="7584"/>
                  </a:cubicBezTo>
                  <a:cubicBezTo>
                    <a:pt x="3033" y="7516"/>
                    <a:pt x="3033" y="7516"/>
                    <a:pt x="3033" y="7516"/>
                  </a:cubicBezTo>
                  <a:cubicBezTo>
                    <a:pt x="2996" y="7516"/>
                    <a:pt x="2996" y="7516"/>
                    <a:pt x="2996" y="7516"/>
                  </a:cubicBezTo>
                  <a:cubicBezTo>
                    <a:pt x="2959" y="7516"/>
                    <a:pt x="2959" y="7516"/>
                    <a:pt x="2959" y="7516"/>
                  </a:cubicBezTo>
                  <a:cubicBezTo>
                    <a:pt x="2922" y="7584"/>
                    <a:pt x="2922" y="7584"/>
                    <a:pt x="2922" y="7584"/>
                  </a:cubicBezTo>
                  <a:cubicBezTo>
                    <a:pt x="2848" y="7584"/>
                    <a:pt x="2848" y="7584"/>
                    <a:pt x="2848" y="7584"/>
                  </a:cubicBezTo>
                  <a:cubicBezTo>
                    <a:pt x="2848" y="7584"/>
                    <a:pt x="2848" y="7584"/>
                    <a:pt x="2848" y="7584"/>
                  </a:cubicBezTo>
                  <a:cubicBezTo>
                    <a:pt x="2811" y="7651"/>
                    <a:pt x="2811" y="7651"/>
                    <a:pt x="2811" y="7651"/>
                  </a:cubicBezTo>
                  <a:cubicBezTo>
                    <a:pt x="2811" y="7719"/>
                    <a:pt x="2811" y="7719"/>
                    <a:pt x="2811" y="7719"/>
                  </a:cubicBezTo>
                  <a:cubicBezTo>
                    <a:pt x="2774" y="7719"/>
                    <a:pt x="2774" y="7719"/>
                    <a:pt x="2774" y="7719"/>
                  </a:cubicBezTo>
                  <a:cubicBezTo>
                    <a:pt x="2811" y="7787"/>
                    <a:pt x="2811" y="7787"/>
                    <a:pt x="2811" y="7787"/>
                  </a:cubicBezTo>
                  <a:cubicBezTo>
                    <a:pt x="2811" y="7787"/>
                    <a:pt x="2811" y="7787"/>
                    <a:pt x="2811" y="7787"/>
                  </a:cubicBezTo>
                  <a:cubicBezTo>
                    <a:pt x="2848" y="7855"/>
                    <a:pt x="2848" y="7855"/>
                    <a:pt x="2848" y="7855"/>
                  </a:cubicBezTo>
                  <a:cubicBezTo>
                    <a:pt x="2811" y="7855"/>
                    <a:pt x="2811" y="7855"/>
                    <a:pt x="2811" y="7855"/>
                  </a:cubicBezTo>
                  <a:cubicBezTo>
                    <a:pt x="2811" y="7855"/>
                    <a:pt x="2811" y="7855"/>
                    <a:pt x="2811" y="7855"/>
                  </a:cubicBezTo>
                  <a:cubicBezTo>
                    <a:pt x="2774" y="7855"/>
                    <a:pt x="2774" y="7855"/>
                    <a:pt x="2774" y="7855"/>
                  </a:cubicBezTo>
                  <a:cubicBezTo>
                    <a:pt x="2737" y="7922"/>
                    <a:pt x="2737" y="7922"/>
                    <a:pt x="2737" y="7922"/>
                  </a:cubicBezTo>
                  <a:cubicBezTo>
                    <a:pt x="2737" y="7990"/>
                    <a:pt x="2737" y="7990"/>
                    <a:pt x="2737" y="7990"/>
                  </a:cubicBezTo>
                  <a:cubicBezTo>
                    <a:pt x="2737" y="8058"/>
                    <a:pt x="2737" y="8058"/>
                    <a:pt x="2737" y="8058"/>
                  </a:cubicBezTo>
                  <a:cubicBezTo>
                    <a:pt x="2774" y="8058"/>
                    <a:pt x="2774" y="8058"/>
                    <a:pt x="2774" y="8058"/>
                  </a:cubicBezTo>
                  <a:cubicBezTo>
                    <a:pt x="2811" y="7990"/>
                    <a:pt x="2811" y="7990"/>
                    <a:pt x="2811" y="7990"/>
                  </a:cubicBezTo>
                  <a:cubicBezTo>
                    <a:pt x="2811" y="7990"/>
                    <a:pt x="2811" y="7990"/>
                    <a:pt x="2811" y="7990"/>
                  </a:cubicBezTo>
                  <a:cubicBezTo>
                    <a:pt x="2811" y="8058"/>
                    <a:pt x="2811" y="8058"/>
                    <a:pt x="2811" y="8058"/>
                  </a:cubicBezTo>
                  <a:cubicBezTo>
                    <a:pt x="2774" y="8125"/>
                    <a:pt x="2774" y="8125"/>
                    <a:pt x="2774" y="8125"/>
                  </a:cubicBezTo>
                  <a:cubicBezTo>
                    <a:pt x="2811" y="8125"/>
                    <a:pt x="2811" y="8125"/>
                    <a:pt x="2811" y="8125"/>
                  </a:cubicBezTo>
                  <a:cubicBezTo>
                    <a:pt x="2811" y="8058"/>
                    <a:pt x="2811" y="8058"/>
                    <a:pt x="2811" y="8058"/>
                  </a:cubicBezTo>
                  <a:cubicBezTo>
                    <a:pt x="2848" y="8058"/>
                    <a:pt x="2848" y="8058"/>
                    <a:pt x="2848" y="8058"/>
                  </a:cubicBezTo>
                  <a:cubicBezTo>
                    <a:pt x="2848" y="8058"/>
                    <a:pt x="2848" y="8058"/>
                    <a:pt x="2848" y="8058"/>
                  </a:cubicBezTo>
                  <a:cubicBezTo>
                    <a:pt x="2848" y="8125"/>
                    <a:pt x="2848" y="8125"/>
                    <a:pt x="2848" y="8125"/>
                  </a:cubicBezTo>
                  <a:cubicBezTo>
                    <a:pt x="2811" y="8125"/>
                    <a:pt x="2811" y="8125"/>
                    <a:pt x="2811" y="8125"/>
                  </a:cubicBezTo>
                  <a:cubicBezTo>
                    <a:pt x="2848" y="8193"/>
                    <a:pt x="2848" y="8193"/>
                    <a:pt x="2848" y="8193"/>
                  </a:cubicBezTo>
                  <a:cubicBezTo>
                    <a:pt x="2885" y="8193"/>
                    <a:pt x="2885" y="8193"/>
                    <a:pt x="2885" y="8193"/>
                  </a:cubicBezTo>
                  <a:cubicBezTo>
                    <a:pt x="2848" y="8193"/>
                    <a:pt x="2848" y="8193"/>
                    <a:pt x="2848" y="8193"/>
                  </a:cubicBezTo>
                  <a:cubicBezTo>
                    <a:pt x="2848" y="8193"/>
                    <a:pt x="2848" y="8193"/>
                    <a:pt x="2848" y="8193"/>
                  </a:cubicBezTo>
                  <a:cubicBezTo>
                    <a:pt x="2811" y="8261"/>
                    <a:pt x="2811" y="8261"/>
                    <a:pt x="2811" y="8261"/>
                  </a:cubicBezTo>
                  <a:cubicBezTo>
                    <a:pt x="2811" y="8261"/>
                    <a:pt x="2811" y="8261"/>
                    <a:pt x="2811" y="8261"/>
                  </a:cubicBezTo>
                  <a:cubicBezTo>
                    <a:pt x="2848" y="8329"/>
                    <a:pt x="2848" y="8329"/>
                    <a:pt x="2848" y="8329"/>
                  </a:cubicBezTo>
                  <a:cubicBezTo>
                    <a:pt x="2811" y="8329"/>
                    <a:pt x="2811" y="8329"/>
                    <a:pt x="2811" y="8329"/>
                  </a:cubicBezTo>
                  <a:cubicBezTo>
                    <a:pt x="2811" y="8329"/>
                    <a:pt x="2811" y="8329"/>
                    <a:pt x="2811" y="8329"/>
                  </a:cubicBezTo>
                  <a:cubicBezTo>
                    <a:pt x="2774" y="8329"/>
                    <a:pt x="2774" y="8329"/>
                    <a:pt x="2774" y="8329"/>
                  </a:cubicBezTo>
                  <a:cubicBezTo>
                    <a:pt x="2737" y="8329"/>
                    <a:pt x="2737" y="8329"/>
                    <a:pt x="2737" y="8329"/>
                  </a:cubicBezTo>
                  <a:cubicBezTo>
                    <a:pt x="2737" y="8329"/>
                    <a:pt x="2737" y="8329"/>
                    <a:pt x="2737" y="8329"/>
                  </a:cubicBezTo>
                  <a:cubicBezTo>
                    <a:pt x="2700" y="8396"/>
                    <a:pt x="2700" y="8396"/>
                    <a:pt x="2700" y="8396"/>
                  </a:cubicBezTo>
                  <a:cubicBezTo>
                    <a:pt x="2700" y="8464"/>
                    <a:pt x="2700" y="8464"/>
                    <a:pt x="2700" y="8464"/>
                  </a:cubicBezTo>
                  <a:cubicBezTo>
                    <a:pt x="2700" y="8532"/>
                    <a:pt x="2700" y="8532"/>
                    <a:pt x="2700" y="8532"/>
                  </a:cubicBezTo>
                  <a:cubicBezTo>
                    <a:pt x="2700" y="8599"/>
                    <a:pt x="2700" y="8599"/>
                    <a:pt x="2700" y="8599"/>
                  </a:cubicBezTo>
                  <a:cubicBezTo>
                    <a:pt x="2700" y="8667"/>
                    <a:pt x="2700" y="8667"/>
                    <a:pt x="2700" y="8667"/>
                  </a:cubicBezTo>
                  <a:cubicBezTo>
                    <a:pt x="2774" y="8667"/>
                    <a:pt x="2774" y="8667"/>
                    <a:pt x="2774" y="8667"/>
                  </a:cubicBezTo>
                  <a:cubicBezTo>
                    <a:pt x="2774" y="8735"/>
                    <a:pt x="2774" y="8735"/>
                    <a:pt x="2774" y="8735"/>
                  </a:cubicBezTo>
                  <a:cubicBezTo>
                    <a:pt x="2811" y="8803"/>
                    <a:pt x="2811" y="8803"/>
                    <a:pt x="2811" y="8803"/>
                  </a:cubicBezTo>
                  <a:cubicBezTo>
                    <a:pt x="2848" y="8803"/>
                    <a:pt x="2848" y="8803"/>
                    <a:pt x="2848" y="8803"/>
                  </a:cubicBezTo>
                  <a:cubicBezTo>
                    <a:pt x="2848" y="8803"/>
                    <a:pt x="2848" y="8803"/>
                    <a:pt x="2848" y="8803"/>
                  </a:cubicBezTo>
                  <a:cubicBezTo>
                    <a:pt x="2885" y="8803"/>
                    <a:pt x="2885" y="8803"/>
                    <a:pt x="2885" y="8803"/>
                  </a:cubicBezTo>
                  <a:cubicBezTo>
                    <a:pt x="2922" y="8735"/>
                    <a:pt x="2922" y="8735"/>
                    <a:pt x="2922" y="8735"/>
                  </a:cubicBezTo>
                  <a:cubicBezTo>
                    <a:pt x="2885" y="8667"/>
                    <a:pt x="2885" y="8667"/>
                    <a:pt x="2885" y="8667"/>
                  </a:cubicBezTo>
                  <a:cubicBezTo>
                    <a:pt x="2885" y="8599"/>
                    <a:pt x="2885" y="8599"/>
                    <a:pt x="2885" y="8599"/>
                  </a:cubicBezTo>
                  <a:cubicBezTo>
                    <a:pt x="2922" y="8532"/>
                    <a:pt x="2922" y="8532"/>
                    <a:pt x="2922" y="8532"/>
                  </a:cubicBezTo>
                  <a:cubicBezTo>
                    <a:pt x="2922" y="8599"/>
                    <a:pt x="2922" y="8599"/>
                    <a:pt x="2922" y="8599"/>
                  </a:cubicBezTo>
                  <a:cubicBezTo>
                    <a:pt x="2922" y="8667"/>
                    <a:pt x="2922" y="8667"/>
                    <a:pt x="2922" y="8667"/>
                  </a:cubicBezTo>
                  <a:cubicBezTo>
                    <a:pt x="2922" y="8667"/>
                    <a:pt x="2922" y="8667"/>
                    <a:pt x="2922" y="8667"/>
                  </a:cubicBezTo>
                  <a:cubicBezTo>
                    <a:pt x="2922" y="8735"/>
                    <a:pt x="2922" y="8735"/>
                    <a:pt x="2922" y="8735"/>
                  </a:cubicBezTo>
                  <a:cubicBezTo>
                    <a:pt x="2959" y="8735"/>
                    <a:pt x="2959" y="8735"/>
                    <a:pt x="2959" y="8735"/>
                  </a:cubicBezTo>
                  <a:cubicBezTo>
                    <a:pt x="2959" y="8735"/>
                    <a:pt x="2959" y="8735"/>
                    <a:pt x="2959" y="8735"/>
                  </a:cubicBezTo>
                  <a:cubicBezTo>
                    <a:pt x="2959" y="8667"/>
                    <a:pt x="2959" y="8667"/>
                    <a:pt x="2959" y="8667"/>
                  </a:cubicBezTo>
                  <a:cubicBezTo>
                    <a:pt x="2996" y="8667"/>
                    <a:pt x="2996" y="8667"/>
                    <a:pt x="2996" y="8667"/>
                  </a:cubicBezTo>
                  <a:cubicBezTo>
                    <a:pt x="2996" y="8667"/>
                    <a:pt x="2996" y="8667"/>
                    <a:pt x="2996" y="8667"/>
                  </a:cubicBezTo>
                  <a:cubicBezTo>
                    <a:pt x="2996" y="8667"/>
                    <a:pt x="2996" y="8667"/>
                    <a:pt x="2996" y="8667"/>
                  </a:cubicBezTo>
                  <a:cubicBezTo>
                    <a:pt x="2996" y="8735"/>
                    <a:pt x="2996" y="8735"/>
                    <a:pt x="2996" y="8735"/>
                  </a:cubicBezTo>
                  <a:cubicBezTo>
                    <a:pt x="3033" y="8803"/>
                    <a:pt x="3033" y="8803"/>
                    <a:pt x="3033" y="8803"/>
                  </a:cubicBezTo>
                  <a:cubicBezTo>
                    <a:pt x="3070" y="8870"/>
                    <a:pt x="3070" y="8870"/>
                    <a:pt x="3070" y="8870"/>
                  </a:cubicBezTo>
                  <a:cubicBezTo>
                    <a:pt x="3107" y="8870"/>
                    <a:pt x="3107" y="8870"/>
                    <a:pt x="3107" y="8870"/>
                  </a:cubicBezTo>
                  <a:cubicBezTo>
                    <a:pt x="3107" y="8803"/>
                    <a:pt x="3107" y="8803"/>
                    <a:pt x="3107" y="8803"/>
                  </a:cubicBezTo>
                  <a:cubicBezTo>
                    <a:pt x="3144" y="8870"/>
                    <a:pt x="3144" y="8870"/>
                    <a:pt x="3144" y="8870"/>
                  </a:cubicBezTo>
                  <a:cubicBezTo>
                    <a:pt x="3107" y="8870"/>
                    <a:pt x="3107" y="8870"/>
                    <a:pt x="3107" y="8870"/>
                  </a:cubicBezTo>
                  <a:cubicBezTo>
                    <a:pt x="3107" y="8870"/>
                    <a:pt x="3107" y="8870"/>
                    <a:pt x="3107" y="8870"/>
                  </a:cubicBezTo>
                  <a:cubicBezTo>
                    <a:pt x="3107" y="8870"/>
                    <a:pt x="3107" y="8870"/>
                    <a:pt x="3107" y="8870"/>
                  </a:cubicBezTo>
                  <a:cubicBezTo>
                    <a:pt x="3070" y="8938"/>
                    <a:pt x="3070" y="8938"/>
                    <a:pt x="3070" y="8938"/>
                  </a:cubicBezTo>
                  <a:cubicBezTo>
                    <a:pt x="3070" y="8938"/>
                    <a:pt x="3070" y="8938"/>
                    <a:pt x="3070" y="8938"/>
                  </a:cubicBezTo>
                  <a:cubicBezTo>
                    <a:pt x="3107" y="9006"/>
                    <a:pt x="3107" y="9006"/>
                    <a:pt x="3107" y="9006"/>
                  </a:cubicBezTo>
                  <a:cubicBezTo>
                    <a:pt x="3107" y="9006"/>
                    <a:pt x="3107" y="9006"/>
                    <a:pt x="3107" y="9006"/>
                  </a:cubicBezTo>
                  <a:cubicBezTo>
                    <a:pt x="3070" y="9006"/>
                    <a:pt x="3070" y="9006"/>
                    <a:pt x="3070" y="9006"/>
                  </a:cubicBezTo>
                  <a:cubicBezTo>
                    <a:pt x="3070" y="9006"/>
                    <a:pt x="3070" y="9006"/>
                    <a:pt x="3070" y="9006"/>
                  </a:cubicBezTo>
                  <a:cubicBezTo>
                    <a:pt x="3070" y="9073"/>
                    <a:pt x="3070" y="9073"/>
                    <a:pt x="3070" y="9073"/>
                  </a:cubicBezTo>
                  <a:cubicBezTo>
                    <a:pt x="3070" y="9073"/>
                    <a:pt x="3070" y="9073"/>
                    <a:pt x="3070" y="9073"/>
                  </a:cubicBezTo>
                  <a:cubicBezTo>
                    <a:pt x="3107" y="9073"/>
                    <a:pt x="3107" y="9073"/>
                    <a:pt x="3107" y="9073"/>
                  </a:cubicBezTo>
                  <a:cubicBezTo>
                    <a:pt x="3144" y="9141"/>
                    <a:pt x="3144" y="9141"/>
                    <a:pt x="3144" y="9141"/>
                  </a:cubicBezTo>
                  <a:cubicBezTo>
                    <a:pt x="3181" y="9141"/>
                    <a:pt x="3181" y="9141"/>
                    <a:pt x="3181" y="9141"/>
                  </a:cubicBezTo>
                  <a:cubicBezTo>
                    <a:pt x="3218" y="9141"/>
                    <a:pt x="3218" y="9141"/>
                    <a:pt x="3218" y="9141"/>
                  </a:cubicBezTo>
                  <a:cubicBezTo>
                    <a:pt x="3218" y="9073"/>
                    <a:pt x="3218" y="9073"/>
                    <a:pt x="3218" y="9073"/>
                  </a:cubicBezTo>
                  <a:cubicBezTo>
                    <a:pt x="3255" y="9073"/>
                    <a:pt x="3255" y="9073"/>
                    <a:pt x="3255" y="9073"/>
                  </a:cubicBezTo>
                  <a:cubicBezTo>
                    <a:pt x="3255" y="9141"/>
                    <a:pt x="3255" y="9141"/>
                    <a:pt x="3255" y="9141"/>
                  </a:cubicBezTo>
                  <a:cubicBezTo>
                    <a:pt x="3255" y="9209"/>
                    <a:pt x="3255" y="9209"/>
                    <a:pt x="3255" y="9209"/>
                  </a:cubicBezTo>
                  <a:cubicBezTo>
                    <a:pt x="3292" y="9209"/>
                    <a:pt x="3292" y="9209"/>
                    <a:pt x="3292" y="9209"/>
                  </a:cubicBezTo>
                  <a:cubicBezTo>
                    <a:pt x="3329" y="9209"/>
                    <a:pt x="3329" y="9209"/>
                    <a:pt x="3329" y="9209"/>
                  </a:cubicBezTo>
                  <a:cubicBezTo>
                    <a:pt x="3329" y="9209"/>
                    <a:pt x="3329" y="9209"/>
                    <a:pt x="3329" y="9209"/>
                  </a:cubicBezTo>
                  <a:cubicBezTo>
                    <a:pt x="3329" y="9141"/>
                    <a:pt x="3329" y="9141"/>
                    <a:pt x="3329" y="9141"/>
                  </a:cubicBezTo>
                  <a:cubicBezTo>
                    <a:pt x="3292" y="9073"/>
                    <a:pt x="3292" y="9073"/>
                    <a:pt x="3292" y="9073"/>
                  </a:cubicBezTo>
                  <a:cubicBezTo>
                    <a:pt x="3292" y="9073"/>
                    <a:pt x="3292" y="9073"/>
                    <a:pt x="3292" y="9073"/>
                  </a:cubicBezTo>
                  <a:cubicBezTo>
                    <a:pt x="3292" y="9073"/>
                    <a:pt x="3292" y="9073"/>
                    <a:pt x="3292" y="9073"/>
                  </a:cubicBezTo>
                  <a:cubicBezTo>
                    <a:pt x="3329" y="9073"/>
                    <a:pt x="3329" y="9073"/>
                    <a:pt x="3329" y="9073"/>
                  </a:cubicBezTo>
                  <a:cubicBezTo>
                    <a:pt x="3329" y="9141"/>
                    <a:pt x="3329" y="9141"/>
                    <a:pt x="3329" y="9141"/>
                  </a:cubicBezTo>
                  <a:cubicBezTo>
                    <a:pt x="3366" y="9141"/>
                    <a:pt x="3366" y="9141"/>
                    <a:pt x="3366" y="9141"/>
                  </a:cubicBezTo>
                  <a:cubicBezTo>
                    <a:pt x="3366" y="9209"/>
                    <a:pt x="3366" y="9209"/>
                    <a:pt x="3366" y="9209"/>
                  </a:cubicBezTo>
                  <a:cubicBezTo>
                    <a:pt x="3403" y="9209"/>
                    <a:pt x="3403" y="9209"/>
                    <a:pt x="3403" y="9209"/>
                  </a:cubicBezTo>
                  <a:cubicBezTo>
                    <a:pt x="3403" y="9141"/>
                    <a:pt x="3403" y="9141"/>
                    <a:pt x="3403" y="9141"/>
                  </a:cubicBezTo>
                  <a:cubicBezTo>
                    <a:pt x="3403" y="9141"/>
                    <a:pt x="3403" y="9141"/>
                    <a:pt x="3403" y="9141"/>
                  </a:cubicBezTo>
                  <a:cubicBezTo>
                    <a:pt x="3440" y="9209"/>
                    <a:pt x="3440" y="9209"/>
                    <a:pt x="3440" y="9209"/>
                  </a:cubicBezTo>
                  <a:cubicBezTo>
                    <a:pt x="3477" y="9209"/>
                    <a:pt x="3477" y="9209"/>
                    <a:pt x="3477" y="9209"/>
                  </a:cubicBezTo>
                  <a:cubicBezTo>
                    <a:pt x="3477" y="9209"/>
                    <a:pt x="3477" y="9209"/>
                    <a:pt x="3477" y="9209"/>
                  </a:cubicBezTo>
                  <a:cubicBezTo>
                    <a:pt x="3477" y="9209"/>
                    <a:pt x="3477" y="9209"/>
                    <a:pt x="3477" y="9209"/>
                  </a:cubicBezTo>
                  <a:cubicBezTo>
                    <a:pt x="3477" y="9141"/>
                    <a:pt x="3477" y="9141"/>
                    <a:pt x="3477" y="9141"/>
                  </a:cubicBezTo>
                  <a:cubicBezTo>
                    <a:pt x="3477" y="9141"/>
                    <a:pt x="3477" y="9141"/>
                    <a:pt x="3477" y="9141"/>
                  </a:cubicBezTo>
                  <a:cubicBezTo>
                    <a:pt x="3477" y="9141"/>
                    <a:pt x="3477" y="9141"/>
                    <a:pt x="3477" y="9141"/>
                  </a:cubicBezTo>
                  <a:cubicBezTo>
                    <a:pt x="3514" y="9141"/>
                    <a:pt x="3514" y="9141"/>
                    <a:pt x="3514" y="9141"/>
                  </a:cubicBezTo>
                  <a:cubicBezTo>
                    <a:pt x="3514" y="9141"/>
                    <a:pt x="3514" y="9141"/>
                    <a:pt x="3514" y="9141"/>
                  </a:cubicBezTo>
                  <a:cubicBezTo>
                    <a:pt x="3514" y="9141"/>
                    <a:pt x="3514" y="9141"/>
                    <a:pt x="3514" y="9141"/>
                  </a:cubicBezTo>
                  <a:cubicBezTo>
                    <a:pt x="3551" y="9209"/>
                    <a:pt x="3551" y="9209"/>
                    <a:pt x="3551" y="9209"/>
                  </a:cubicBezTo>
                  <a:cubicBezTo>
                    <a:pt x="3551" y="9276"/>
                    <a:pt x="3551" y="9276"/>
                    <a:pt x="3551" y="9276"/>
                  </a:cubicBezTo>
                  <a:cubicBezTo>
                    <a:pt x="3588" y="9209"/>
                    <a:pt x="3588" y="9209"/>
                    <a:pt x="3588" y="9209"/>
                  </a:cubicBezTo>
                  <a:cubicBezTo>
                    <a:pt x="3588" y="9209"/>
                    <a:pt x="3588" y="9209"/>
                    <a:pt x="3588" y="9209"/>
                  </a:cubicBezTo>
                  <a:cubicBezTo>
                    <a:pt x="3551" y="9141"/>
                    <a:pt x="3551" y="9141"/>
                    <a:pt x="3551" y="9141"/>
                  </a:cubicBezTo>
                  <a:cubicBezTo>
                    <a:pt x="3551" y="9141"/>
                    <a:pt x="3551" y="9141"/>
                    <a:pt x="3551" y="9141"/>
                  </a:cubicBezTo>
                  <a:cubicBezTo>
                    <a:pt x="3514" y="9141"/>
                    <a:pt x="3514" y="9141"/>
                    <a:pt x="3514" y="9141"/>
                  </a:cubicBezTo>
                  <a:cubicBezTo>
                    <a:pt x="3551" y="9141"/>
                    <a:pt x="3551" y="9141"/>
                    <a:pt x="3551" y="9141"/>
                  </a:cubicBezTo>
                  <a:cubicBezTo>
                    <a:pt x="3551" y="9141"/>
                    <a:pt x="3551" y="9141"/>
                    <a:pt x="3551" y="9141"/>
                  </a:cubicBezTo>
                  <a:cubicBezTo>
                    <a:pt x="3551" y="9141"/>
                    <a:pt x="3551" y="9141"/>
                    <a:pt x="3551" y="9141"/>
                  </a:cubicBezTo>
                  <a:cubicBezTo>
                    <a:pt x="3588" y="9073"/>
                    <a:pt x="3588" y="9073"/>
                    <a:pt x="3588" y="9073"/>
                  </a:cubicBezTo>
                  <a:cubicBezTo>
                    <a:pt x="3588" y="9073"/>
                    <a:pt x="3588" y="9073"/>
                    <a:pt x="3588" y="9073"/>
                  </a:cubicBezTo>
                  <a:cubicBezTo>
                    <a:pt x="3588" y="9006"/>
                    <a:pt x="3588" y="9006"/>
                    <a:pt x="3588" y="9006"/>
                  </a:cubicBezTo>
                  <a:close/>
                  <a:moveTo>
                    <a:pt x="1147" y="12391"/>
                  </a:moveTo>
                  <a:cubicBezTo>
                    <a:pt x="1110" y="12391"/>
                    <a:pt x="1110" y="12391"/>
                    <a:pt x="1110" y="12391"/>
                  </a:cubicBezTo>
                  <a:cubicBezTo>
                    <a:pt x="1147" y="12324"/>
                    <a:pt x="1147" y="12324"/>
                    <a:pt x="1147" y="12324"/>
                  </a:cubicBezTo>
                  <a:cubicBezTo>
                    <a:pt x="1110" y="12324"/>
                    <a:pt x="1110" y="12324"/>
                    <a:pt x="1110" y="12324"/>
                  </a:cubicBezTo>
                  <a:cubicBezTo>
                    <a:pt x="1110" y="12324"/>
                    <a:pt x="1110" y="12324"/>
                    <a:pt x="1110" y="12324"/>
                  </a:cubicBezTo>
                  <a:cubicBezTo>
                    <a:pt x="1073" y="12324"/>
                    <a:pt x="1073" y="12324"/>
                    <a:pt x="1073" y="12324"/>
                  </a:cubicBezTo>
                  <a:cubicBezTo>
                    <a:pt x="1073" y="12391"/>
                    <a:pt x="1073" y="12391"/>
                    <a:pt x="1073" y="12391"/>
                  </a:cubicBezTo>
                  <a:cubicBezTo>
                    <a:pt x="1110" y="12391"/>
                    <a:pt x="1110" y="12391"/>
                    <a:pt x="1110" y="12391"/>
                  </a:cubicBezTo>
                  <a:cubicBezTo>
                    <a:pt x="1110" y="12459"/>
                    <a:pt x="1110" y="12459"/>
                    <a:pt x="1110" y="12459"/>
                  </a:cubicBezTo>
                  <a:cubicBezTo>
                    <a:pt x="1147" y="12459"/>
                    <a:pt x="1147" y="12459"/>
                    <a:pt x="1147" y="12459"/>
                  </a:cubicBezTo>
                  <a:cubicBezTo>
                    <a:pt x="1147" y="12391"/>
                    <a:pt x="1147" y="12391"/>
                    <a:pt x="1147" y="12391"/>
                  </a:cubicBezTo>
                  <a:close/>
                  <a:moveTo>
                    <a:pt x="1997" y="11511"/>
                  </a:moveTo>
                  <a:cubicBezTo>
                    <a:pt x="1997" y="11511"/>
                    <a:pt x="1997" y="11511"/>
                    <a:pt x="1997" y="11511"/>
                  </a:cubicBezTo>
                  <a:cubicBezTo>
                    <a:pt x="1997" y="11511"/>
                    <a:pt x="1997" y="11511"/>
                    <a:pt x="1997" y="11511"/>
                  </a:cubicBezTo>
                  <a:cubicBezTo>
                    <a:pt x="1960" y="11443"/>
                    <a:pt x="1960" y="11443"/>
                    <a:pt x="1960" y="11443"/>
                  </a:cubicBezTo>
                  <a:cubicBezTo>
                    <a:pt x="1960" y="11443"/>
                    <a:pt x="1960" y="11443"/>
                    <a:pt x="1960" y="11443"/>
                  </a:cubicBezTo>
                  <a:cubicBezTo>
                    <a:pt x="1960" y="11511"/>
                    <a:pt x="1960" y="11511"/>
                    <a:pt x="1960" y="11511"/>
                  </a:cubicBezTo>
                  <a:cubicBezTo>
                    <a:pt x="1997" y="11511"/>
                    <a:pt x="1997" y="11511"/>
                    <a:pt x="1997" y="11511"/>
                  </a:cubicBezTo>
                  <a:close/>
                  <a:moveTo>
                    <a:pt x="2626" y="10360"/>
                  </a:moveTo>
                  <a:cubicBezTo>
                    <a:pt x="2663" y="10360"/>
                    <a:pt x="2663" y="10360"/>
                    <a:pt x="2663" y="10360"/>
                  </a:cubicBezTo>
                  <a:cubicBezTo>
                    <a:pt x="2737" y="10292"/>
                    <a:pt x="2737" y="10292"/>
                    <a:pt x="2737" y="10292"/>
                  </a:cubicBezTo>
                  <a:cubicBezTo>
                    <a:pt x="2737" y="10224"/>
                    <a:pt x="2737" y="10224"/>
                    <a:pt x="2737" y="10224"/>
                  </a:cubicBezTo>
                  <a:cubicBezTo>
                    <a:pt x="2737" y="10089"/>
                    <a:pt x="2737" y="10089"/>
                    <a:pt x="2737" y="10089"/>
                  </a:cubicBezTo>
                  <a:cubicBezTo>
                    <a:pt x="2774" y="10089"/>
                    <a:pt x="2774" y="10089"/>
                    <a:pt x="2774" y="10089"/>
                  </a:cubicBezTo>
                  <a:cubicBezTo>
                    <a:pt x="2774" y="10157"/>
                    <a:pt x="2774" y="10157"/>
                    <a:pt x="2774" y="10157"/>
                  </a:cubicBezTo>
                  <a:cubicBezTo>
                    <a:pt x="2774" y="10224"/>
                    <a:pt x="2774" y="10224"/>
                    <a:pt x="2774" y="10224"/>
                  </a:cubicBezTo>
                  <a:cubicBezTo>
                    <a:pt x="2811" y="10157"/>
                    <a:pt x="2811" y="10157"/>
                    <a:pt x="2811" y="10157"/>
                  </a:cubicBezTo>
                  <a:cubicBezTo>
                    <a:pt x="2811" y="10089"/>
                    <a:pt x="2811" y="10089"/>
                    <a:pt x="2811" y="10089"/>
                  </a:cubicBezTo>
                  <a:cubicBezTo>
                    <a:pt x="2774" y="10021"/>
                    <a:pt x="2774" y="10021"/>
                    <a:pt x="2774" y="10021"/>
                  </a:cubicBezTo>
                  <a:cubicBezTo>
                    <a:pt x="2663" y="9954"/>
                    <a:pt x="2663" y="9954"/>
                    <a:pt x="2663" y="9954"/>
                  </a:cubicBezTo>
                  <a:cubicBezTo>
                    <a:pt x="2589" y="9886"/>
                    <a:pt x="2589" y="9886"/>
                    <a:pt x="2589" y="9886"/>
                  </a:cubicBezTo>
                  <a:cubicBezTo>
                    <a:pt x="2552" y="9954"/>
                    <a:pt x="2552" y="9954"/>
                    <a:pt x="2552" y="9954"/>
                  </a:cubicBezTo>
                  <a:cubicBezTo>
                    <a:pt x="2552" y="10089"/>
                    <a:pt x="2552" y="10089"/>
                    <a:pt x="2552" y="10089"/>
                  </a:cubicBezTo>
                  <a:cubicBezTo>
                    <a:pt x="2552" y="10224"/>
                    <a:pt x="2552" y="10224"/>
                    <a:pt x="2552" y="10224"/>
                  </a:cubicBezTo>
                  <a:cubicBezTo>
                    <a:pt x="2552" y="10224"/>
                    <a:pt x="2552" y="10224"/>
                    <a:pt x="2552" y="10224"/>
                  </a:cubicBezTo>
                  <a:cubicBezTo>
                    <a:pt x="2552" y="10360"/>
                    <a:pt x="2552" y="10360"/>
                    <a:pt x="2552" y="10360"/>
                  </a:cubicBezTo>
                  <a:cubicBezTo>
                    <a:pt x="2589" y="10292"/>
                    <a:pt x="2589" y="10292"/>
                    <a:pt x="2589" y="10292"/>
                  </a:cubicBezTo>
                  <a:cubicBezTo>
                    <a:pt x="2589" y="10360"/>
                    <a:pt x="2589" y="10360"/>
                    <a:pt x="2589" y="10360"/>
                  </a:cubicBezTo>
                  <a:cubicBezTo>
                    <a:pt x="2589" y="10360"/>
                    <a:pt x="2589" y="10360"/>
                    <a:pt x="2589" y="10360"/>
                  </a:cubicBezTo>
                  <a:cubicBezTo>
                    <a:pt x="2626" y="10360"/>
                    <a:pt x="2626" y="10360"/>
                    <a:pt x="2626" y="10360"/>
                  </a:cubicBezTo>
                  <a:cubicBezTo>
                    <a:pt x="2626" y="10360"/>
                    <a:pt x="2626" y="10360"/>
                    <a:pt x="2626" y="10360"/>
                  </a:cubicBezTo>
                  <a:close/>
                  <a:moveTo>
                    <a:pt x="2922" y="10428"/>
                  </a:moveTo>
                  <a:cubicBezTo>
                    <a:pt x="2959" y="10428"/>
                    <a:pt x="2959" y="10428"/>
                    <a:pt x="2959" y="10428"/>
                  </a:cubicBezTo>
                  <a:cubicBezTo>
                    <a:pt x="2959" y="10428"/>
                    <a:pt x="2959" y="10428"/>
                    <a:pt x="2959" y="10428"/>
                  </a:cubicBezTo>
                  <a:cubicBezTo>
                    <a:pt x="2996" y="10428"/>
                    <a:pt x="2996" y="10428"/>
                    <a:pt x="2996" y="10428"/>
                  </a:cubicBezTo>
                  <a:cubicBezTo>
                    <a:pt x="2996" y="10360"/>
                    <a:pt x="2996" y="10360"/>
                    <a:pt x="2996" y="10360"/>
                  </a:cubicBezTo>
                  <a:cubicBezTo>
                    <a:pt x="2959" y="10360"/>
                    <a:pt x="2959" y="10360"/>
                    <a:pt x="2959" y="10360"/>
                  </a:cubicBezTo>
                  <a:cubicBezTo>
                    <a:pt x="2922" y="10428"/>
                    <a:pt x="2922" y="10428"/>
                    <a:pt x="2922" y="10428"/>
                  </a:cubicBezTo>
                  <a:cubicBezTo>
                    <a:pt x="2922" y="10428"/>
                    <a:pt x="2922" y="10428"/>
                    <a:pt x="2922" y="10428"/>
                  </a:cubicBezTo>
                  <a:close/>
                  <a:moveTo>
                    <a:pt x="3403" y="10428"/>
                  </a:moveTo>
                  <a:cubicBezTo>
                    <a:pt x="3403" y="10428"/>
                    <a:pt x="3403" y="10428"/>
                    <a:pt x="3403" y="10428"/>
                  </a:cubicBezTo>
                  <a:cubicBezTo>
                    <a:pt x="3440" y="10360"/>
                    <a:pt x="3440" y="10360"/>
                    <a:pt x="3440" y="10360"/>
                  </a:cubicBezTo>
                  <a:cubicBezTo>
                    <a:pt x="3440" y="10360"/>
                    <a:pt x="3440" y="10360"/>
                    <a:pt x="3440" y="10360"/>
                  </a:cubicBezTo>
                  <a:cubicBezTo>
                    <a:pt x="3403" y="10360"/>
                    <a:pt x="3403" y="10360"/>
                    <a:pt x="3403" y="10360"/>
                  </a:cubicBezTo>
                  <a:cubicBezTo>
                    <a:pt x="3403" y="10428"/>
                    <a:pt x="3403" y="10428"/>
                    <a:pt x="3403" y="10428"/>
                  </a:cubicBezTo>
                  <a:cubicBezTo>
                    <a:pt x="3403" y="10428"/>
                    <a:pt x="3403" y="10428"/>
                    <a:pt x="3403" y="10428"/>
                  </a:cubicBezTo>
                  <a:close/>
                  <a:moveTo>
                    <a:pt x="3329" y="10428"/>
                  </a:moveTo>
                  <a:cubicBezTo>
                    <a:pt x="3366" y="10428"/>
                    <a:pt x="3366" y="10428"/>
                    <a:pt x="3366" y="10428"/>
                  </a:cubicBezTo>
                  <a:cubicBezTo>
                    <a:pt x="3403" y="10428"/>
                    <a:pt x="3403" y="10428"/>
                    <a:pt x="3403" y="10428"/>
                  </a:cubicBezTo>
                  <a:cubicBezTo>
                    <a:pt x="3366" y="10360"/>
                    <a:pt x="3366" y="10360"/>
                    <a:pt x="3366" y="10360"/>
                  </a:cubicBezTo>
                  <a:cubicBezTo>
                    <a:pt x="3366" y="10360"/>
                    <a:pt x="3366" y="10360"/>
                    <a:pt x="3366" y="10360"/>
                  </a:cubicBezTo>
                  <a:cubicBezTo>
                    <a:pt x="3329" y="10428"/>
                    <a:pt x="3329" y="10428"/>
                    <a:pt x="3329" y="10428"/>
                  </a:cubicBezTo>
                  <a:close/>
                  <a:moveTo>
                    <a:pt x="3736" y="10157"/>
                  </a:moveTo>
                  <a:cubicBezTo>
                    <a:pt x="3736" y="10157"/>
                    <a:pt x="3736" y="10157"/>
                    <a:pt x="3736" y="10157"/>
                  </a:cubicBezTo>
                  <a:cubicBezTo>
                    <a:pt x="3773" y="10157"/>
                    <a:pt x="3773" y="10157"/>
                    <a:pt x="3773" y="10157"/>
                  </a:cubicBezTo>
                  <a:cubicBezTo>
                    <a:pt x="3810" y="10089"/>
                    <a:pt x="3810" y="10089"/>
                    <a:pt x="3810" y="10089"/>
                  </a:cubicBezTo>
                  <a:cubicBezTo>
                    <a:pt x="3810" y="10089"/>
                    <a:pt x="3810" y="10089"/>
                    <a:pt x="3810" y="10089"/>
                  </a:cubicBezTo>
                  <a:cubicBezTo>
                    <a:pt x="3810" y="10089"/>
                    <a:pt x="3810" y="10089"/>
                    <a:pt x="3810" y="10089"/>
                  </a:cubicBezTo>
                  <a:cubicBezTo>
                    <a:pt x="3736" y="10089"/>
                    <a:pt x="3736" y="10089"/>
                    <a:pt x="3736" y="10089"/>
                  </a:cubicBezTo>
                  <a:cubicBezTo>
                    <a:pt x="3736" y="10157"/>
                    <a:pt x="3736" y="10157"/>
                    <a:pt x="3736" y="10157"/>
                  </a:cubicBezTo>
                  <a:close/>
                  <a:moveTo>
                    <a:pt x="3588" y="10089"/>
                  </a:moveTo>
                  <a:cubicBezTo>
                    <a:pt x="3588" y="10157"/>
                    <a:pt x="3588" y="10157"/>
                    <a:pt x="3588" y="10157"/>
                  </a:cubicBezTo>
                  <a:cubicBezTo>
                    <a:pt x="3625" y="10157"/>
                    <a:pt x="3625" y="10157"/>
                    <a:pt x="3625" y="10157"/>
                  </a:cubicBezTo>
                  <a:cubicBezTo>
                    <a:pt x="3625" y="10089"/>
                    <a:pt x="3625" y="10089"/>
                    <a:pt x="3625" y="10089"/>
                  </a:cubicBezTo>
                  <a:cubicBezTo>
                    <a:pt x="3588" y="10089"/>
                    <a:pt x="3588" y="10089"/>
                    <a:pt x="3588" y="10089"/>
                  </a:cubicBezTo>
                  <a:cubicBezTo>
                    <a:pt x="3588" y="10089"/>
                    <a:pt x="3588" y="10089"/>
                    <a:pt x="3588" y="10089"/>
                  </a:cubicBezTo>
                  <a:close/>
                  <a:moveTo>
                    <a:pt x="3477" y="10089"/>
                  </a:moveTo>
                  <a:cubicBezTo>
                    <a:pt x="3514" y="10089"/>
                    <a:pt x="3514" y="10089"/>
                    <a:pt x="3514" y="10089"/>
                  </a:cubicBezTo>
                  <a:cubicBezTo>
                    <a:pt x="3514" y="10157"/>
                    <a:pt x="3514" y="10157"/>
                    <a:pt x="3514" y="10157"/>
                  </a:cubicBezTo>
                  <a:cubicBezTo>
                    <a:pt x="3551" y="10157"/>
                    <a:pt x="3551" y="10157"/>
                    <a:pt x="3551" y="10157"/>
                  </a:cubicBezTo>
                  <a:cubicBezTo>
                    <a:pt x="3551" y="10089"/>
                    <a:pt x="3551" y="10089"/>
                    <a:pt x="3551" y="10089"/>
                  </a:cubicBezTo>
                  <a:cubicBezTo>
                    <a:pt x="3514" y="10089"/>
                    <a:pt x="3514" y="10089"/>
                    <a:pt x="3514" y="10089"/>
                  </a:cubicBezTo>
                  <a:cubicBezTo>
                    <a:pt x="3477" y="10089"/>
                    <a:pt x="3477" y="10089"/>
                    <a:pt x="3477" y="10089"/>
                  </a:cubicBezTo>
                  <a:close/>
                  <a:moveTo>
                    <a:pt x="3440" y="10089"/>
                  </a:moveTo>
                  <a:cubicBezTo>
                    <a:pt x="3440" y="10089"/>
                    <a:pt x="3440" y="10089"/>
                    <a:pt x="3440" y="10089"/>
                  </a:cubicBezTo>
                  <a:cubicBezTo>
                    <a:pt x="3440" y="10089"/>
                    <a:pt x="3440" y="10089"/>
                    <a:pt x="3440" y="10089"/>
                  </a:cubicBezTo>
                  <a:cubicBezTo>
                    <a:pt x="3477" y="10089"/>
                    <a:pt x="3477" y="10089"/>
                    <a:pt x="3477" y="10089"/>
                  </a:cubicBezTo>
                  <a:cubicBezTo>
                    <a:pt x="3440" y="10089"/>
                    <a:pt x="3440" y="10089"/>
                    <a:pt x="3440" y="10089"/>
                  </a:cubicBezTo>
                  <a:cubicBezTo>
                    <a:pt x="3440" y="10089"/>
                    <a:pt x="3440" y="10089"/>
                    <a:pt x="3440" y="10089"/>
                  </a:cubicBezTo>
                  <a:close/>
                  <a:moveTo>
                    <a:pt x="6953" y="8329"/>
                  </a:moveTo>
                  <a:cubicBezTo>
                    <a:pt x="6953" y="8396"/>
                    <a:pt x="6953" y="8396"/>
                    <a:pt x="6953" y="8396"/>
                  </a:cubicBezTo>
                  <a:cubicBezTo>
                    <a:pt x="6953" y="8396"/>
                    <a:pt x="6953" y="8396"/>
                    <a:pt x="6953" y="8396"/>
                  </a:cubicBezTo>
                  <a:cubicBezTo>
                    <a:pt x="6953" y="8396"/>
                    <a:pt x="6953" y="8396"/>
                    <a:pt x="6953" y="8396"/>
                  </a:cubicBezTo>
                  <a:cubicBezTo>
                    <a:pt x="6953" y="8329"/>
                    <a:pt x="6953" y="8329"/>
                    <a:pt x="6953" y="8329"/>
                  </a:cubicBezTo>
                  <a:cubicBezTo>
                    <a:pt x="6953" y="8329"/>
                    <a:pt x="6953" y="8329"/>
                    <a:pt x="6953" y="8329"/>
                  </a:cubicBezTo>
                  <a:close/>
                  <a:moveTo>
                    <a:pt x="6879" y="8193"/>
                  </a:moveTo>
                  <a:cubicBezTo>
                    <a:pt x="6879" y="8261"/>
                    <a:pt x="6879" y="8261"/>
                    <a:pt x="6879" y="8261"/>
                  </a:cubicBezTo>
                  <a:cubicBezTo>
                    <a:pt x="6879" y="8329"/>
                    <a:pt x="6879" y="8329"/>
                    <a:pt x="6879" y="8329"/>
                  </a:cubicBezTo>
                  <a:cubicBezTo>
                    <a:pt x="6879" y="8396"/>
                    <a:pt x="6879" y="8396"/>
                    <a:pt x="6879" y="8396"/>
                  </a:cubicBezTo>
                  <a:cubicBezTo>
                    <a:pt x="6879" y="8396"/>
                    <a:pt x="6879" y="8396"/>
                    <a:pt x="6879" y="8396"/>
                  </a:cubicBezTo>
                  <a:cubicBezTo>
                    <a:pt x="6916" y="8396"/>
                    <a:pt x="6916" y="8396"/>
                    <a:pt x="6916" y="8396"/>
                  </a:cubicBezTo>
                  <a:cubicBezTo>
                    <a:pt x="6916" y="8261"/>
                    <a:pt x="6916" y="8261"/>
                    <a:pt x="6916" y="8261"/>
                  </a:cubicBezTo>
                  <a:cubicBezTo>
                    <a:pt x="6879" y="8193"/>
                    <a:pt x="6879" y="8193"/>
                    <a:pt x="6879" y="8193"/>
                  </a:cubicBezTo>
                  <a:cubicBezTo>
                    <a:pt x="6879" y="8193"/>
                    <a:pt x="6879" y="8193"/>
                    <a:pt x="6879" y="8193"/>
                  </a:cubicBezTo>
                  <a:close/>
                  <a:moveTo>
                    <a:pt x="6842" y="8058"/>
                  </a:moveTo>
                  <a:cubicBezTo>
                    <a:pt x="6842" y="8125"/>
                    <a:pt x="6842" y="8125"/>
                    <a:pt x="6842" y="8125"/>
                  </a:cubicBezTo>
                  <a:cubicBezTo>
                    <a:pt x="6842" y="8125"/>
                    <a:pt x="6842" y="8125"/>
                    <a:pt x="6842" y="8125"/>
                  </a:cubicBezTo>
                  <a:cubicBezTo>
                    <a:pt x="6879" y="8058"/>
                    <a:pt x="6879" y="8058"/>
                    <a:pt x="6879" y="8058"/>
                  </a:cubicBezTo>
                  <a:cubicBezTo>
                    <a:pt x="6842" y="8058"/>
                    <a:pt x="6842" y="8058"/>
                    <a:pt x="6842" y="8058"/>
                  </a:cubicBezTo>
                  <a:cubicBezTo>
                    <a:pt x="6842" y="8058"/>
                    <a:pt x="6842" y="8058"/>
                    <a:pt x="6842" y="8058"/>
                  </a:cubicBezTo>
                  <a:close/>
                  <a:moveTo>
                    <a:pt x="3847" y="9683"/>
                  </a:moveTo>
                  <a:cubicBezTo>
                    <a:pt x="3847" y="9683"/>
                    <a:pt x="3847" y="9683"/>
                    <a:pt x="3847" y="9683"/>
                  </a:cubicBezTo>
                  <a:cubicBezTo>
                    <a:pt x="3847" y="9615"/>
                    <a:pt x="3847" y="9615"/>
                    <a:pt x="3847" y="9615"/>
                  </a:cubicBezTo>
                  <a:cubicBezTo>
                    <a:pt x="3847" y="9615"/>
                    <a:pt x="3847" y="9615"/>
                    <a:pt x="3847" y="9615"/>
                  </a:cubicBezTo>
                  <a:cubicBezTo>
                    <a:pt x="3847" y="9683"/>
                    <a:pt x="3847" y="9683"/>
                    <a:pt x="3847" y="9683"/>
                  </a:cubicBezTo>
                  <a:close/>
                  <a:moveTo>
                    <a:pt x="3995" y="9886"/>
                  </a:moveTo>
                  <a:cubicBezTo>
                    <a:pt x="3995" y="9886"/>
                    <a:pt x="4032" y="9886"/>
                    <a:pt x="4032" y="9886"/>
                  </a:cubicBezTo>
                  <a:cubicBezTo>
                    <a:pt x="3995" y="9886"/>
                    <a:pt x="3995" y="9886"/>
                    <a:pt x="3995" y="9886"/>
                  </a:cubicBezTo>
                  <a:cubicBezTo>
                    <a:pt x="3995" y="9886"/>
                    <a:pt x="3995" y="9886"/>
                    <a:pt x="3995" y="9886"/>
                  </a:cubicBezTo>
                  <a:close/>
                  <a:moveTo>
                    <a:pt x="3958" y="9818"/>
                  </a:moveTo>
                  <a:cubicBezTo>
                    <a:pt x="3958" y="9750"/>
                    <a:pt x="3958" y="9750"/>
                    <a:pt x="3958" y="9750"/>
                  </a:cubicBezTo>
                  <a:cubicBezTo>
                    <a:pt x="3921" y="9750"/>
                    <a:pt x="3921" y="9750"/>
                    <a:pt x="3921" y="9750"/>
                  </a:cubicBezTo>
                  <a:cubicBezTo>
                    <a:pt x="3884" y="9683"/>
                    <a:pt x="3884" y="9683"/>
                    <a:pt x="3884" y="9683"/>
                  </a:cubicBezTo>
                  <a:cubicBezTo>
                    <a:pt x="3884" y="9750"/>
                    <a:pt x="3884" y="9750"/>
                    <a:pt x="3884" y="9750"/>
                  </a:cubicBezTo>
                  <a:cubicBezTo>
                    <a:pt x="3921" y="9750"/>
                    <a:pt x="3921" y="9750"/>
                    <a:pt x="3921" y="9750"/>
                  </a:cubicBezTo>
                  <a:cubicBezTo>
                    <a:pt x="3958" y="9818"/>
                    <a:pt x="3958" y="9818"/>
                    <a:pt x="3958" y="9818"/>
                  </a:cubicBezTo>
                  <a:close/>
                  <a:moveTo>
                    <a:pt x="4068" y="9547"/>
                  </a:moveTo>
                  <a:cubicBezTo>
                    <a:pt x="4068" y="9547"/>
                    <a:pt x="4068" y="9547"/>
                    <a:pt x="4068" y="9547"/>
                  </a:cubicBezTo>
                  <a:cubicBezTo>
                    <a:pt x="4068" y="9412"/>
                    <a:pt x="4068" y="9412"/>
                    <a:pt x="4068" y="9412"/>
                  </a:cubicBezTo>
                  <a:cubicBezTo>
                    <a:pt x="3995" y="9344"/>
                    <a:pt x="3995" y="9344"/>
                    <a:pt x="3995" y="9344"/>
                  </a:cubicBezTo>
                  <a:cubicBezTo>
                    <a:pt x="3958" y="9276"/>
                    <a:pt x="3958" y="9276"/>
                    <a:pt x="3958" y="9276"/>
                  </a:cubicBezTo>
                  <a:cubicBezTo>
                    <a:pt x="3921" y="9276"/>
                    <a:pt x="3921" y="9276"/>
                    <a:pt x="3921" y="9276"/>
                  </a:cubicBezTo>
                  <a:cubicBezTo>
                    <a:pt x="3884" y="9209"/>
                    <a:pt x="3884" y="9209"/>
                    <a:pt x="3884" y="9209"/>
                  </a:cubicBezTo>
                  <a:cubicBezTo>
                    <a:pt x="3847" y="9209"/>
                    <a:pt x="3847" y="9209"/>
                    <a:pt x="3847" y="9209"/>
                  </a:cubicBezTo>
                  <a:cubicBezTo>
                    <a:pt x="3847" y="9141"/>
                    <a:pt x="3847" y="9141"/>
                    <a:pt x="3847" y="9141"/>
                  </a:cubicBezTo>
                  <a:cubicBezTo>
                    <a:pt x="3810" y="9141"/>
                    <a:pt x="3810" y="9141"/>
                    <a:pt x="3810" y="9141"/>
                  </a:cubicBezTo>
                  <a:cubicBezTo>
                    <a:pt x="3773" y="9141"/>
                    <a:pt x="3773" y="9141"/>
                    <a:pt x="3773" y="9141"/>
                  </a:cubicBezTo>
                  <a:cubicBezTo>
                    <a:pt x="3773" y="9141"/>
                    <a:pt x="3773" y="9141"/>
                    <a:pt x="3773" y="9141"/>
                  </a:cubicBezTo>
                  <a:cubicBezTo>
                    <a:pt x="3773" y="9141"/>
                    <a:pt x="3773" y="9141"/>
                    <a:pt x="3773" y="9141"/>
                  </a:cubicBezTo>
                  <a:cubicBezTo>
                    <a:pt x="3736" y="9209"/>
                    <a:pt x="3736" y="9209"/>
                    <a:pt x="3736" y="9209"/>
                  </a:cubicBezTo>
                  <a:cubicBezTo>
                    <a:pt x="3773" y="9276"/>
                    <a:pt x="3773" y="9276"/>
                    <a:pt x="3773" y="9276"/>
                  </a:cubicBezTo>
                  <a:cubicBezTo>
                    <a:pt x="3810" y="9276"/>
                    <a:pt x="3810" y="9276"/>
                    <a:pt x="3810" y="9276"/>
                  </a:cubicBezTo>
                  <a:cubicBezTo>
                    <a:pt x="3810" y="9276"/>
                    <a:pt x="3810" y="9276"/>
                    <a:pt x="3810" y="9276"/>
                  </a:cubicBezTo>
                  <a:cubicBezTo>
                    <a:pt x="3773" y="9276"/>
                    <a:pt x="3773" y="9276"/>
                    <a:pt x="3773" y="9276"/>
                  </a:cubicBezTo>
                  <a:cubicBezTo>
                    <a:pt x="3736" y="9276"/>
                    <a:pt x="3736" y="9276"/>
                    <a:pt x="3736" y="9276"/>
                  </a:cubicBezTo>
                  <a:cubicBezTo>
                    <a:pt x="3736" y="9276"/>
                    <a:pt x="3736" y="9276"/>
                    <a:pt x="3736" y="9276"/>
                  </a:cubicBezTo>
                  <a:cubicBezTo>
                    <a:pt x="3736" y="9276"/>
                    <a:pt x="3736" y="9276"/>
                    <a:pt x="3736" y="9276"/>
                  </a:cubicBezTo>
                  <a:cubicBezTo>
                    <a:pt x="3810" y="9412"/>
                    <a:pt x="3810" y="9412"/>
                    <a:pt x="3810" y="9412"/>
                  </a:cubicBezTo>
                  <a:cubicBezTo>
                    <a:pt x="3847" y="9412"/>
                    <a:pt x="3847" y="9412"/>
                    <a:pt x="3847" y="9412"/>
                  </a:cubicBezTo>
                  <a:cubicBezTo>
                    <a:pt x="3847" y="9480"/>
                    <a:pt x="3847" y="9480"/>
                    <a:pt x="3847" y="9480"/>
                  </a:cubicBezTo>
                  <a:cubicBezTo>
                    <a:pt x="3884" y="9480"/>
                    <a:pt x="3884" y="9480"/>
                    <a:pt x="3884" y="9480"/>
                  </a:cubicBezTo>
                  <a:cubicBezTo>
                    <a:pt x="3884" y="9412"/>
                    <a:pt x="3884" y="9412"/>
                    <a:pt x="3884" y="9412"/>
                  </a:cubicBezTo>
                  <a:cubicBezTo>
                    <a:pt x="3921" y="9480"/>
                    <a:pt x="3921" y="9480"/>
                    <a:pt x="3921" y="9480"/>
                  </a:cubicBezTo>
                  <a:cubicBezTo>
                    <a:pt x="3921" y="9412"/>
                    <a:pt x="3921" y="9412"/>
                    <a:pt x="3921" y="9412"/>
                  </a:cubicBezTo>
                  <a:cubicBezTo>
                    <a:pt x="3958" y="9480"/>
                    <a:pt x="3958" y="9480"/>
                    <a:pt x="3958" y="9480"/>
                  </a:cubicBezTo>
                  <a:cubicBezTo>
                    <a:pt x="3958" y="9547"/>
                    <a:pt x="3958" y="9547"/>
                    <a:pt x="3958" y="9547"/>
                  </a:cubicBezTo>
                  <a:cubicBezTo>
                    <a:pt x="3958" y="9547"/>
                    <a:pt x="3958" y="9547"/>
                    <a:pt x="3958" y="9547"/>
                  </a:cubicBezTo>
                  <a:cubicBezTo>
                    <a:pt x="3958" y="9615"/>
                    <a:pt x="3958" y="9615"/>
                    <a:pt x="3958" y="9615"/>
                  </a:cubicBezTo>
                  <a:cubicBezTo>
                    <a:pt x="3995" y="9615"/>
                    <a:pt x="3995" y="9615"/>
                    <a:pt x="3995" y="9615"/>
                  </a:cubicBezTo>
                  <a:cubicBezTo>
                    <a:pt x="4032" y="9547"/>
                    <a:pt x="4032" y="9547"/>
                    <a:pt x="4032" y="9547"/>
                  </a:cubicBezTo>
                  <a:cubicBezTo>
                    <a:pt x="4068" y="9547"/>
                    <a:pt x="4068" y="9547"/>
                    <a:pt x="4068" y="9547"/>
                  </a:cubicBezTo>
                  <a:close/>
                  <a:moveTo>
                    <a:pt x="4845" y="7245"/>
                  </a:moveTo>
                  <a:cubicBezTo>
                    <a:pt x="4845" y="7245"/>
                    <a:pt x="4845" y="7245"/>
                    <a:pt x="4845" y="7245"/>
                  </a:cubicBezTo>
                  <a:cubicBezTo>
                    <a:pt x="4845" y="7245"/>
                    <a:pt x="4845" y="7245"/>
                    <a:pt x="4845" y="7245"/>
                  </a:cubicBezTo>
                  <a:cubicBezTo>
                    <a:pt x="4845" y="7177"/>
                    <a:pt x="4845" y="7177"/>
                    <a:pt x="4845" y="7177"/>
                  </a:cubicBezTo>
                  <a:cubicBezTo>
                    <a:pt x="4845" y="7177"/>
                    <a:pt x="4845" y="7177"/>
                    <a:pt x="4845" y="7177"/>
                  </a:cubicBezTo>
                  <a:cubicBezTo>
                    <a:pt x="4882" y="7245"/>
                    <a:pt x="4882" y="7245"/>
                    <a:pt x="4882" y="7245"/>
                  </a:cubicBezTo>
                  <a:cubicBezTo>
                    <a:pt x="4882" y="7245"/>
                    <a:pt x="4882" y="7245"/>
                    <a:pt x="4882" y="7245"/>
                  </a:cubicBezTo>
                  <a:cubicBezTo>
                    <a:pt x="4919" y="7245"/>
                    <a:pt x="4919" y="7245"/>
                    <a:pt x="4919" y="7245"/>
                  </a:cubicBezTo>
                  <a:cubicBezTo>
                    <a:pt x="4919" y="7245"/>
                    <a:pt x="4919" y="7245"/>
                    <a:pt x="4919" y="7245"/>
                  </a:cubicBezTo>
                  <a:cubicBezTo>
                    <a:pt x="4956" y="7177"/>
                    <a:pt x="4956" y="7177"/>
                    <a:pt x="4956" y="7177"/>
                  </a:cubicBezTo>
                  <a:cubicBezTo>
                    <a:pt x="4956" y="7177"/>
                    <a:pt x="4956" y="7177"/>
                    <a:pt x="4956" y="7177"/>
                  </a:cubicBezTo>
                  <a:cubicBezTo>
                    <a:pt x="4993" y="7110"/>
                    <a:pt x="4993" y="7110"/>
                    <a:pt x="4993" y="7110"/>
                  </a:cubicBezTo>
                  <a:cubicBezTo>
                    <a:pt x="4993" y="7110"/>
                    <a:pt x="4993" y="7110"/>
                    <a:pt x="4993" y="7110"/>
                  </a:cubicBezTo>
                  <a:cubicBezTo>
                    <a:pt x="4993" y="7042"/>
                    <a:pt x="4993" y="7042"/>
                    <a:pt x="4993" y="7042"/>
                  </a:cubicBezTo>
                  <a:cubicBezTo>
                    <a:pt x="4956" y="7042"/>
                    <a:pt x="4956" y="7042"/>
                    <a:pt x="4956" y="7042"/>
                  </a:cubicBezTo>
                  <a:cubicBezTo>
                    <a:pt x="4956" y="6974"/>
                    <a:pt x="4956" y="6974"/>
                    <a:pt x="4956" y="6974"/>
                  </a:cubicBezTo>
                  <a:cubicBezTo>
                    <a:pt x="4919" y="6907"/>
                    <a:pt x="4919" y="6907"/>
                    <a:pt x="4919" y="6907"/>
                  </a:cubicBezTo>
                  <a:cubicBezTo>
                    <a:pt x="4882" y="6907"/>
                    <a:pt x="4882" y="6907"/>
                    <a:pt x="4882" y="6907"/>
                  </a:cubicBezTo>
                  <a:cubicBezTo>
                    <a:pt x="4882" y="6907"/>
                    <a:pt x="4882" y="6907"/>
                    <a:pt x="4882" y="6907"/>
                  </a:cubicBezTo>
                  <a:cubicBezTo>
                    <a:pt x="4845" y="6974"/>
                    <a:pt x="4845" y="6974"/>
                    <a:pt x="4845" y="6974"/>
                  </a:cubicBezTo>
                  <a:cubicBezTo>
                    <a:pt x="4808" y="6974"/>
                    <a:pt x="4808" y="6974"/>
                    <a:pt x="4808" y="6974"/>
                  </a:cubicBezTo>
                  <a:cubicBezTo>
                    <a:pt x="4771" y="7042"/>
                    <a:pt x="4771" y="7042"/>
                    <a:pt x="4771" y="7042"/>
                  </a:cubicBezTo>
                  <a:cubicBezTo>
                    <a:pt x="4771" y="7042"/>
                    <a:pt x="4771" y="7042"/>
                    <a:pt x="4771" y="7042"/>
                  </a:cubicBezTo>
                  <a:cubicBezTo>
                    <a:pt x="4808" y="7110"/>
                    <a:pt x="4808" y="7110"/>
                    <a:pt x="4808" y="7110"/>
                  </a:cubicBezTo>
                  <a:cubicBezTo>
                    <a:pt x="4808" y="7177"/>
                    <a:pt x="4808" y="7177"/>
                    <a:pt x="4808" y="7177"/>
                  </a:cubicBezTo>
                  <a:cubicBezTo>
                    <a:pt x="4808" y="7245"/>
                    <a:pt x="4808" y="7245"/>
                    <a:pt x="4808" y="7245"/>
                  </a:cubicBezTo>
                  <a:cubicBezTo>
                    <a:pt x="4845" y="7245"/>
                    <a:pt x="4845" y="7245"/>
                    <a:pt x="4845" y="7245"/>
                  </a:cubicBezTo>
                  <a:close/>
                  <a:moveTo>
                    <a:pt x="4919" y="9547"/>
                  </a:moveTo>
                  <a:cubicBezTo>
                    <a:pt x="4919" y="9547"/>
                    <a:pt x="4956" y="9547"/>
                    <a:pt x="4956" y="9547"/>
                  </a:cubicBezTo>
                  <a:cubicBezTo>
                    <a:pt x="4956" y="9615"/>
                    <a:pt x="4956" y="9615"/>
                    <a:pt x="4956" y="9615"/>
                  </a:cubicBezTo>
                  <a:cubicBezTo>
                    <a:pt x="4993" y="9547"/>
                    <a:pt x="4993" y="9547"/>
                    <a:pt x="4993" y="9547"/>
                  </a:cubicBezTo>
                  <a:cubicBezTo>
                    <a:pt x="4993" y="9480"/>
                    <a:pt x="4993" y="9480"/>
                    <a:pt x="4993" y="9480"/>
                  </a:cubicBezTo>
                  <a:cubicBezTo>
                    <a:pt x="4956" y="9480"/>
                    <a:pt x="4956" y="9480"/>
                    <a:pt x="4956" y="9480"/>
                  </a:cubicBezTo>
                  <a:cubicBezTo>
                    <a:pt x="4956" y="9480"/>
                    <a:pt x="4956" y="9480"/>
                    <a:pt x="4956" y="9480"/>
                  </a:cubicBezTo>
                  <a:cubicBezTo>
                    <a:pt x="4956" y="9547"/>
                    <a:pt x="4956" y="9547"/>
                    <a:pt x="4956" y="9547"/>
                  </a:cubicBezTo>
                  <a:cubicBezTo>
                    <a:pt x="4919" y="9547"/>
                    <a:pt x="4919" y="9547"/>
                    <a:pt x="4919" y="9547"/>
                  </a:cubicBezTo>
                  <a:close/>
                  <a:moveTo>
                    <a:pt x="5548" y="10834"/>
                  </a:moveTo>
                  <a:cubicBezTo>
                    <a:pt x="5548" y="10902"/>
                    <a:pt x="5548" y="10902"/>
                    <a:pt x="5548" y="10902"/>
                  </a:cubicBezTo>
                  <a:cubicBezTo>
                    <a:pt x="5585" y="10902"/>
                    <a:pt x="5585" y="10902"/>
                    <a:pt x="5585" y="10902"/>
                  </a:cubicBezTo>
                  <a:cubicBezTo>
                    <a:pt x="5585" y="10902"/>
                    <a:pt x="5585" y="10902"/>
                    <a:pt x="5585" y="10902"/>
                  </a:cubicBezTo>
                  <a:cubicBezTo>
                    <a:pt x="5622" y="10969"/>
                    <a:pt x="5622" y="10969"/>
                    <a:pt x="5622" y="10969"/>
                  </a:cubicBezTo>
                  <a:cubicBezTo>
                    <a:pt x="5659" y="10902"/>
                    <a:pt x="5659" y="10902"/>
                    <a:pt x="5659" y="10902"/>
                  </a:cubicBezTo>
                  <a:cubicBezTo>
                    <a:pt x="5659" y="10902"/>
                    <a:pt x="5659" y="10902"/>
                    <a:pt x="5659" y="10902"/>
                  </a:cubicBezTo>
                  <a:cubicBezTo>
                    <a:pt x="5659" y="10834"/>
                    <a:pt x="5659" y="10834"/>
                    <a:pt x="5659" y="10834"/>
                  </a:cubicBezTo>
                  <a:cubicBezTo>
                    <a:pt x="5622" y="10834"/>
                    <a:pt x="5622" y="10834"/>
                    <a:pt x="5622" y="10834"/>
                  </a:cubicBezTo>
                  <a:cubicBezTo>
                    <a:pt x="5585" y="10834"/>
                    <a:pt x="5585" y="10834"/>
                    <a:pt x="5585" y="10834"/>
                  </a:cubicBezTo>
                  <a:cubicBezTo>
                    <a:pt x="5585" y="10834"/>
                    <a:pt x="5585" y="10834"/>
                    <a:pt x="5585" y="10834"/>
                  </a:cubicBezTo>
                  <a:cubicBezTo>
                    <a:pt x="5548" y="10834"/>
                    <a:pt x="5548" y="10834"/>
                    <a:pt x="5548" y="10834"/>
                  </a:cubicBezTo>
                  <a:close/>
                  <a:moveTo>
                    <a:pt x="5437" y="7245"/>
                  </a:moveTo>
                  <a:cubicBezTo>
                    <a:pt x="5437" y="7177"/>
                    <a:pt x="5437" y="7177"/>
                    <a:pt x="5437" y="7177"/>
                  </a:cubicBezTo>
                  <a:cubicBezTo>
                    <a:pt x="5400" y="7177"/>
                    <a:pt x="5400" y="7177"/>
                    <a:pt x="5400" y="7177"/>
                  </a:cubicBezTo>
                  <a:cubicBezTo>
                    <a:pt x="5400" y="7110"/>
                    <a:pt x="5400" y="7110"/>
                    <a:pt x="5400" y="7110"/>
                  </a:cubicBezTo>
                  <a:cubicBezTo>
                    <a:pt x="5437" y="7110"/>
                    <a:pt x="5437" y="7110"/>
                    <a:pt x="5437" y="7110"/>
                  </a:cubicBezTo>
                  <a:cubicBezTo>
                    <a:pt x="5437" y="7042"/>
                    <a:pt x="5437" y="7042"/>
                    <a:pt x="5437" y="7042"/>
                  </a:cubicBezTo>
                  <a:cubicBezTo>
                    <a:pt x="5400" y="7042"/>
                    <a:pt x="5400" y="7042"/>
                    <a:pt x="5400" y="7042"/>
                  </a:cubicBezTo>
                  <a:cubicBezTo>
                    <a:pt x="5363" y="7042"/>
                    <a:pt x="5363" y="7042"/>
                    <a:pt x="5363" y="7042"/>
                  </a:cubicBezTo>
                  <a:cubicBezTo>
                    <a:pt x="5363" y="7177"/>
                    <a:pt x="5363" y="7177"/>
                    <a:pt x="5363" y="7177"/>
                  </a:cubicBezTo>
                  <a:cubicBezTo>
                    <a:pt x="5363" y="7177"/>
                    <a:pt x="5363" y="7177"/>
                    <a:pt x="5363" y="7177"/>
                  </a:cubicBezTo>
                  <a:cubicBezTo>
                    <a:pt x="5400" y="7177"/>
                    <a:pt x="5400" y="7177"/>
                    <a:pt x="5400" y="7177"/>
                  </a:cubicBezTo>
                  <a:cubicBezTo>
                    <a:pt x="5400" y="7245"/>
                    <a:pt x="5400" y="7245"/>
                    <a:pt x="5400" y="7245"/>
                  </a:cubicBezTo>
                  <a:cubicBezTo>
                    <a:pt x="5437" y="7245"/>
                    <a:pt x="5437" y="7245"/>
                    <a:pt x="5437" y="7245"/>
                  </a:cubicBezTo>
                  <a:close/>
                  <a:moveTo>
                    <a:pt x="5400" y="6839"/>
                  </a:moveTo>
                  <a:cubicBezTo>
                    <a:pt x="5400" y="6771"/>
                    <a:pt x="5400" y="6771"/>
                    <a:pt x="5400" y="6771"/>
                  </a:cubicBezTo>
                  <a:cubicBezTo>
                    <a:pt x="5437" y="6839"/>
                    <a:pt x="5437" y="6839"/>
                    <a:pt x="5437" y="6839"/>
                  </a:cubicBezTo>
                  <a:cubicBezTo>
                    <a:pt x="5474" y="6771"/>
                    <a:pt x="5474" y="6771"/>
                    <a:pt x="5474" y="6771"/>
                  </a:cubicBezTo>
                  <a:cubicBezTo>
                    <a:pt x="5437" y="6771"/>
                    <a:pt x="5437" y="6771"/>
                    <a:pt x="5437" y="6771"/>
                  </a:cubicBezTo>
                  <a:cubicBezTo>
                    <a:pt x="5474" y="6703"/>
                    <a:pt x="5474" y="6703"/>
                    <a:pt x="5474" y="6703"/>
                  </a:cubicBezTo>
                  <a:cubicBezTo>
                    <a:pt x="5474" y="6703"/>
                    <a:pt x="5474" y="6703"/>
                    <a:pt x="5474" y="6703"/>
                  </a:cubicBezTo>
                  <a:cubicBezTo>
                    <a:pt x="5474" y="6703"/>
                    <a:pt x="5474" y="6703"/>
                    <a:pt x="5474" y="6703"/>
                  </a:cubicBezTo>
                  <a:cubicBezTo>
                    <a:pt x="5437" y="6703"/>
                    <a:pt x="5437" y="6703"/>
                    <a:pt x="5437" y="6703"/>
                  </a:cubicBezTo>
                  <a:cubicBezTo>
                    <a:pt x="5400" y="6771"/>
                    <a:pt x="5400" y="6771"/>
                    <a:pt x="5400" y="6771"/>
                  </a:cubicBezTo>
                  <a:cubicBezTo>
                    <a:pt x="5400" y="6771"/>
                    <a:pt x="5400" y="6771"/>
                    <a:pt x="5400" y="6771"/>
                  </a:cubicBezTo>
                  <a:cubicBezTo>
                    <a:pt x="5400" y="6839"/>
                    <a:pt x="5400" y="6839"/>
                    <a:pt x="5400" y="6839"/>
                  </a:cubicBezTo>
                  <a:close/>
                  <a:moveTo>
                    <a:pt x="5511" y="6907"/>
                  </a:moveTo>
                  <a:cubicBezTo>
                    <a:pt x="5548" y="6974"/>
                    <a:pt x="5548" y="6974"/>
                    <a:pt x="5548" y="6974"/>
                  </a:cubicBezTo>
                  <a:cubicBezTo>
                    <a:pt x="5585" y="6974"/>
                    <a:pt x="5585" y="6974"/>
                    <a:pt x="5585" y="6974"/>
                  </a:cubicBezTo>
                  <a:cubicBezTo>
                    <a:pt x="5622" y="6974"/>
                    <a:pt x="5622" y="6974"/>
                    <a:pt x="5622" y="6974"/>
                  </a:cubicBezTo>
                  <a:cubicBezTo>
                    <a:pt x="5622" y="6907"/>
                    <a:pt x="5622" y="6907"/>
                    <a:pt x="5622" y="6907"/>
                  </a:cubicBezTo>
                  <a:cubicBezTo>
                    <a:pt x="5585" y="6907"/>
                    <a:pt x="5585" y="6907"/>
                    <a:pt x="5585" y="6907"/>
                  </a:cubicBezTo>
                  <a:cubicBezTo>
                    <a:pt x="5548" y="6907"/>
                    <a:pt x="5548" y="6907"/>
                    <a:pt x="5548" y="6907"/>
                  </a:cubicBezTo>
                  <a:cubicBezTo>
                    <a:pt x="5511" y="6907"/>
                    <a:pt x="5511" y="6907"/>
                    <a:pt x="5511" y="6907"/>
                  </a:cubicBezTo>
                  <a:close/>
                  <a:moveTo>
                    <a:pt x="5844" y="7313"/>
                  </a:moveTo>
                  <a:cubicBezTo>
                    <a:pt x="5844" y="7381"/>
                    <a:pt x="5844" y="7381"/>
                    <a:pt x="5844" y="7381"/>
                  </a:cubicBezTo>
                  <a:cubicBezTo>
                    <a:pt x="5807" y="7381"/>
                    <a:pt x="5807" y="7381"/>
                    <a:pt x="5807" y="7381"/>
                  </a:cubicBezTo>
                  <a:cubicBezTo>
                    <a:pt x="5807" y="7448"/>
                    <a:pt x="5807" y="7448"/>
                    <a:pt x="5807" y="7448"/>
                  </a:cubicBezTo>
                  <a:cubicBezTo>
                    <a:pt x="5807" y="7448"/>
                    <a:pt x="5807" y="7448"/>
                    <a:pt x="5807" y="7448"/>
                  </a:cubicBezTo>
                  <a:cubicBezTo>
                    <a:pt x="5807" y="7516"/>
                    <a:pt x="5807" y="7516"/>
                    <a:pt x="5807" y="7516"/>
                  </a:cubicBezTo>
                  <a:cubicBezTo>
                    <a:pt x="5844" y="7516"/>
                    <a:pt x="5844" y="7516"/>
                    <a:pt x="5844" y="7516"/>
                  </a:cubicBezTo>
                  <a:cubicBezTo>
                    <a:pt x="5881" y="7448"/>
                    <a:pt x="5881" y="7448"/>
                    <a:pt x="5881" y="7448"/>
                  </a:cubicBezTo>
                  <a:cubicBezTo>
                    <a:pt x="5881" y="7448"/>
                    <a:pt x="5881" y="7448"/>
                    <a:pt x="5881" y="7448"/>
                  </a:cubicBezTo>
                  <a:cubicBezTo>
                    <a:pt x="5918" y="7381"/>
                    <a:pt x="5918" y="7381"/>
                    <a:pt x="5918" y="7381"/>
                  </a:cubicBezTo>
                  <a:cubicBezTo>
                    <a:pt x="5918" y="7381"/>
                    <a:pt x="5918" y="7381"/>
                    <a:pt x="5918" y="7381"/>
                  </a:cubicBezTo>
                  <a:cubicBezTo>
                    <a:pt x="5955" y="7313"/>
                    <a:pt x="5955" y="7313"/>
                    <a:pt x="5955" y="7313"/>
                  </a:cubicBezTo>
                  <a:cubicBezTo>
                    <a:pt x="5955" y="7245"/>
                    <a:pt x="5955" y="7245"/>
                    <a:pt x="5955" y="7245"/>
                  </a:cubicBezTo>
                  <a:cubicBezTo>
                    <a:pt x="5955" y="7245"/>
                    <a:pt x="5955" y="7245"/>
                    <a:pt x="5955" y="7245"/>
                  </a:cubicBezTo>
                  <a:cubicBezTo>
                    <a:pt x="5918" y="7245"/>
                    <a:pt x="5918" y="7245"/>
                    <a:pt x="5918" y="7245"/>
                  </a:cubicBezTo>
                  <a:cubicBezTo>
                    <a:pt x="5881" y="7245"/>
                    <a:pt x="5881" y="7245"/>
                    <a:pt x="5881" y="7245"/>
                  </a:cubicBezTo>
                  <a:cubicBezTo>
                    <a:pt x="5844" y="7313"/>
                    <a:pt x="5844" y="7313"/>
                    <a:pt x="5844" y="7313"/>
                  </a:cubicBezTo>
                  <a:close/>
                  <a:moveTo>
                    <a:pt x="5955" y="6771"/>
                  </a:moveTo>
                  <a:cubicBezTo>
                    <a:pt x="5918" y="6839"/>
                    <a:pt x="5918" y="6839"/>
                    <a:pt x="5918" y="6839"/>
                  </a:cubicBezTo>
                  <a:cubicBezTo>
                    <a:pt x="5918" y="6974"/>
                    <a:pt x="5918" y="6974"/>
                    <a:pt x="5918" y="6974"/>
                  </a:cubicBezTo>
                  <a:cubicBezTo>
                    <a:pt x="5918" y="7042"/>
                    <a:pt x="5918" y="7042"/>
                    <a:pt x="5918" y="7042"/>
                  </a:cubicBezTo>
                  <a:cubicBezTo>
                    <a:pt x="5918" y="7042"/>
                    <a:pt x="5918" y="7042"/>
                    <a:pt x="5918" y="7042"/>
                  </a:cubicBezTo>
                  <a:cubicBezTo>
                    <a:pt x="5955" y="7042"/>
                    <a:pt x="5955" y="7042"/>
                    <a:pt x="5955" y="7042"/>
                  </a:cubicBezTo>
                  <a:cubicBezTo>
                    <a:pt x="5955" y="7110"/>
                    <a:pt x="5955" y="7110"/>
                    <a:pt x="5955" y="7110"/>
                  </a:cubicBezTo>
                  <a:cubicBezTo>
                    <a:pt x="5992" y="7110"/>
                    <a:pt x="5992" y="7110"/>
                    <a:pt x="5992" y="7110"/>
                  </a:cubicBezTo>
                  <a:cubicBezTo>
                    <a:pt x="6029" y="7110"/>
                    <a:pt x="6029" y="7110"/>
                    <a:pt x="6029" y="7110"/>
                  </a:cubicBezTo>
                  <a:cubicBezTo>
                    <a:pt x="6029" y="7110"/>
                    <a:pt x="6029" y="7110"/>
                    <a:pt x="6029" y="7110"/>
                  </a:cubicBezTo>
                  <a:cubicBezTo>
                    <a:pt x="6066" y="7042"/>
                    <a:pt x="6066" y="7042"/>
                    <a:pt x="6066" y="7042"/>
                  </a:cubicBezTo>
                  <a:cubicBezTo>
                    <a:pt x="6029" y="6974"/>
                    <a:pt x="6029" y="6974"/>
                    <a:pt x="6029" y="6974"/>
                  </a:cubicBezTo>
                  <a:cubicBezTo>
                    <a:pt x="6029" y="6907"/>
                    <a:pt x="6029" y="6907"/>
                    <a:pt x="6029" y="6907"/>
                  </a:cubicBezTo>
                  <a:cubicBezTo>
                    <a:pt x="5992" y="6839"/>
                    <a:pt x="5992" y="6839"/>
                    <a:pt x="5992" y="6839"/>
                  </a:cubicBezTo>
                  <a:cubicBezTo>
                    <a:pt x="5955" y="6771"/>
                    <a:pt x="5955" y="6771"/>
                    <a:pt x="5955" y="6771"/>
                  </a:cubicBezTo>
                  <a:close/>
                  <a:moveTo>
                    <a:pt x="5733" y="5891"/>
                  </a:moveTo>
                  <a:cubicBezTo>
                    <a:pt x="5733" y="5823"/>
                    <a:pt x="5733" y="5823"/>
                    <a:pt x="5733" y="5823"/>
                  </a:cubicBezTo>
                  <a:cubicBezTo>
                    <a:pt x="5733" y="5823"/>
                    <a:pt x="5733" y="5823"/>
                    <a:pt x="5733" y="5823"/>
                  </a:cubicBezTo>
                  <a:cubicBezTo>
                    <a:pt x="5696" y="5823"/>
                    <a:pt x="5696" y="5823"/>
                    <a:pt x="5696" y="5823"/>
                  </a:cubicBezTo>
                  <a:cubicBezTo>
                    <a:pt x="5659" y="5823"/>
                    <a:pt x="5659" y="5823"/>
                    <a:pt x="5659" y="5823"/>
                  </a:cubicBezTo>
                  <a:cubicBezTo>
                    <a:pt x="5659" y="5823"/>
                    <a:pt x="5659" y="5823"/>
                    <a:pt x="5659" y="5823"/>
                  </a:cubicBezTo>
                  <a:cubicBezTo>
                    <a:pt x="5696" y="5823"/>
                    <a:pt x="5696" y="5823"/>
                    <a:pt x="5696" y="5823"/>
                  </a:cubicBezTo>
                  <a:cubicBezTo>
                    <a:pt x="5696" y="5891"/>
                    <a:pt x="5696" y="5891"/>
                    <a:pt x="5696" y="5891"/>
                  </a:cubicBezTo>
                  <a:cubicBezTo>
                    <a:pt x="5696" y="5891"/>
                    <a:pt x="5696" y="5891"/>
                    <a:pt x="5696" y="5891"/>
                  </a:cubicBezTo>
                  <a:cubicBezTo>
                    <a:pt x="5733" y="5891"/>
                    <a:pt x="5733" y="5891"/>
                    <a:pt x="5733" y="5891"/>
                  </a:cubicBezTo>
                  <a:close/>
                  <a:moveTo>
                    <a:pt x="5844" y="5214"/>
                  </a:moveTo>
                  <a:cubicBezTo>
                    <a:pt x="5807" y="5214"/>
                    <a:pt x="5807" y="5214"/>
                    <a:pt x="5807" y="5214"/>
                  </a:cubicBezTo>
                  <a:cubicBezTo>
                    <a:pt x="5807" y="5146"/>
                    <a:pt x="5807" y="5146"/>
                    <a:pt x="5807" y="5146"/>
                  </a:cubicBezTo>
                  <a:cubicBezTo>
                    <a:pt x="5807" y="5282"/>
                    <a:pt x="5807" y="5282"/>
                    <a:pt x="5807" y="5282"/>
                  </a:cubicBezTo>
                  <a:cubicBezTo>
                    <a:pt x="5844" y="5282"/>
                    <a:pt x="5844" y="5282"/>
                    <a:pt x="5844" y="5282"/>
                  </a:cubicBezTo>
                  <a:cubicBezTo>
                    <a:pt x="5844" y="5282"/>
                    <a:pt x="5844" y="5282"/>
                    <a:pt x="5844" y="5282"/>
                  </a:cubicBezTo>
                  <a:cubicBezTo>
                    <a:pt x="5844" y="5282"/>
                    <a:pt x="5844" y="5282"/>
                    <a:pt x="5844" y="5282"/>
                  </a:cubicBezTo>
                  <a:cubicBezTo>
                    <a:pt x="5881" y="5349"/>
                    <a:pt x="5881" y="5349"/>
                    <a:pt x="5881" y="5349"/>
                  </a:cubicBezTo>
                  <a:cubicBezTo>
                    <a:pt x="5881" y="5349"/>
                    <a:pt x="5881" y="5349"/>
                    <a:pt x="5881" y="5349"/>
                  </a:cubicBezTo>
                  <a:cubicBezTo>
                    <a:pt x="5881" y="5349"/>
                    <a:pt x="5881" y="5349"/>
                    <a:pt x="5881" y="5349"/>
                  </a:cubicBezTo>
                  <a:cubicBezTo>
                    <a:pt x="5881" y="5282"/>
                    <a:pt x="5881" y="5282"/>
                    <a:pt x="5881" y="5282"/>
                  </a:cubicBezTo>
                  <a:cubicBezTo>
                    <a:pt x="5881" y="5214"/>
                    <a:pt x="5881" y="5214"/>
                    <a:pt x="5881" y="5214"/>
                  </a:cubicBezTo>
                  <a:cubicBezTo>
                    <a:pt x="5881" y="5214"/>
                    <a:pt x="5881" y="5214"/>
                    <a:pt x="5881" y="5214"/>
                  </a:cubicBezTo>
                  <a:cubicBezTo>
                    <a:pt x="5881" y="5146"/>
                    <a:pt x="5881" y="5146"/>
                    <a:pt x="5881" y="5146"/>
                  </a:cubicBezTo>
                  <a:cubicBezTo>
                    <a:pt x="5881" y="5146"/>
                    <a:pt x="5881" y="5146"/>
                    <a:pt x="5881" y="5146"/>
                  </a:cubicBezTo>
                  <a:cubicBezTo>
                    <a:pt x="5881" y="5078"/>
                    <a:pt x="5881" y="5078"/>
                    <a:pt x="5881" y="5078"/>
                  </a:cubicBezTo>
                  <a:cubicBezTo>
                    <a:pt x="5844" y="5078"/>
                    <a:pt x="5844" y="5078"/>
                    <a:pt x="5844" y="5078"/>
                  </a:cubicBezTo>
                  <a:cubicBezTo>
                    <a:pt x="5844" y="5078"/>
                    <a:pt x="5844" y="5078"/>
                    <a:pt x="5844" y="5078"/>
                  </a:cubicBezTo>
                  <a:cubicBezTo>
                    <a:pt x="5807" y="5146"/>
                    <a:pt x="5807" y="5146"/>
                    <a:pt x="5807" y="5146"/>
                  </a:cubicBezTo>
                  <a:cubicBezTo>
                    <a:pt x="5844" y="5146"/>
                    <a:pt x="5844" y="5146"/>
                    <a:pt x="5844" y="5146"/>
                  </a:cubicBezTo>
                  <a:cubicBezTo>
                    <a:pt x="5844" y="5214"/>
                    <a:pt x="5844" y="5214"/>
                    <a:pt x="5844" y="5214"/>
                  </a:cubicBezTo>
                  <a:close/>
                  <a:moveTo>
                    <a:pt x="5770" y="4875"/>
                  </a:moveTo>
                  <a:cubicBezTo>
                    <a:pt x="5733" y="4875"/>
                    <a:pt x="5733" y="4875"/>
                    <a:pt x="5733" y="4875"/>
                  </a:cubicBezTo>
                  <a:cubicBezTo>
                    <a:pt x="5733" y="4875"/>
                    <a:pt x="5733" y="4875"/>
                    <a:pt x="5733" y="4875"/>
                  </a:cubicBezTo>
                  <a:cubicBezTo>
                    <a:pt x="5696" y="4808"/>
                    <a:pt x="5696" y="4808"/>
                    <a:pt x="5696" y="4808"/>
                  </a:cubicBezTo>
                  <a:cubicBezTo>
                    <a:pt x="5696" y="4875"/>
                    <a:pt x="5696" y="4875"/>
                    <a:pt x="5696" y="4875"/>
                  </a:cubicBezTo>
                  <a:cubicBezTo>
                    <a:pt x="5696" y="4875"/>
                    <a:pt x="5696" y="4875"/>
                    <a:pt x="5696" y="4875"/>
                  </a:cubicBezTo>
                  <a:cubicBezTo>
                    <a:pt x="5733" y="4943"/>
                    <a:pt x="5733" y="4943"/>
                    <a:pt x="5733" y="4943"/>
                  </a:cubicBezTo>
                  <a:cubicBezTo>
                    <a:pt x="5770" y="4943"/>
                    <a:pt x="5770" y="4943"/>
                    <a:pt x="5770" y="4943"/>
                  </a:cubicBezTo>
                  <a:cubicBezTo>
                    <a:pt x="5770" y="4875"/>
                    <a:pt x="5770" y="4875"/>
                    <a:pt x="5770" y="4875"/>
                  </a:cubicBezTo>
                  <a:close/>
                  <a:moveTo>
                    <a:pt x="5770" y="4808"/>
                  </a:moveTo>
                  <a:cubicBezTo>
                    <a:pt x="5770" y="4808"/>
                    <a:pt x="5807" y="4875"/>
                    <a:pt x="5807" y="4875"/>
                  </a:cubicBezTo>
                  <a:cubicBezTo>
                    <a:pt x="5844" y="4808"/>
                    <a:pt x="5844" y="4808"/>
                    <a:pt x="5844" y="4808"/>
                  </a:cubicBezTo>
                  <a:cubicBezTo>
                    <a:pt x="5881" y="4875"/>
                    <a:pt x="5881" y="4875"/>
                    <a:pt x="5881" y="4875"/>
                  </a:cubicBezTo>
                  <a:cubicBezTo>
                    <a:pt x="5881" y="4808"/>
                    <a:pt x="5881" y="4808"/>
                    <a:pt x="5881" y="4808"/>
                  </a:cubicBezTo>
                  <a:cubicBezTo>
                    <a:pt x="5881" y="4808"/>
                    <a:pt x="5881" y="4808"/>
                    <a:pt x="5881" y="4808"/>
                  </a:cubicBezTo>
                  <a:cubicBezTo>
                    <a:pt x="5844" y="4808"/>
                    <a:pt x="5844" y="4808"/>
                    <a:pt x="5844" y="4808"/>
                  </a:cubicBezTo>
                  <a:cubicBezTo>
                    <a:pt x="5844" y="4740"/>
                    <a:pt x="5844" y="4740"/>
                    <a:pt x="5844" y="4740"/>
                  </a:cubicBezTo>
                  <a:cubicBezTo>
                    <a:pt x="5807" y="4808"/>
                    <a:pt x="5807" y="4808"/>
                    <a:pt x="5807" y="4808"/>
                  </a:cubicBezTo>
                  <a:cubicBezTo>
                    <a:pt x="5770" y="4808"/>
                    <a:pt x="5770" y="4808"/>
                    <a:pt x="5770" y="4808"/>
                  </a:cubicBezTo>
                  <a:close/>
                  <a:moveTo>
                    <a:pt x="6177" y="6162"/>
                  </a:moveTo>
                  <a:cubicBezTo>
                    <a:pt x="6177" y="6094"/>
                    <a:pt x="6177" y="6094"/>
                    <a:pt x="6177" y="6094"/>
                  </a:cubicBezTo>
                  <a:cubicBezTo>
                    <a:pt x="6177" y="6026"/>
                    <a:pt x="6177" y="6026"/>
                    <a:pt x="6177" y="6026"/>
                  </a:cubicBezTo>
                  <a:cubicBezTo>
                    <a:pt x="6140" y="6094"/>
                    <a:pt x="6140" y="6094"/>
                    <a:pt x="6140" y="6094"/>
                  </a:cubicBezTo>
                  <a:cubicBezTo>
                    <a:pt x="6140" y="6094"/>
                    <a:pt x="6140" y="6094"/>
                    <a:pt x="6140" y="6094"/>
                  </a:cubicBezTo>
                  <a:cubicBezTo>
                    <a:pt x="6140" y="6162"/>
                    <a:pt x="6140" y="6162"/>
                    <a:pt x="6140" y="6162"/>
                  </a:cubicBezTo>
                  <a:cubicBezTo>
                    <a:pt x="6177" y="6162"/>
                    <a:pt x="6177" y="6162"/>
                    <a:pt x="6177" y="6162"/>
                  </a:cubicBezTo>
                  <a:close/>
                  <a:moveTo>
                    <a:pt x="6251" y="6094"/>
                  </a:moveTo>
                  <a:cubicBezTo>
                    <a:pt x="6288" y="6094"/>
                    <a:pt x="6288" y="6094"/>
                    <a:pt x="6288" y="6094"/>
                  </a:cubicBezTo>
                  <a:cubicBezTo>
                    <a:pt x="6288" y="6026"/>
                    <a:pt x="6288" y="6026"/>
                    <a:pt x="6288" y="6026"/>
                  </a:cubicBezTo>
                  <a:cubicBezTo>
                    <a:pt x="6251" y="6026"/>
                    <a:pt x="6251" y="6026"/>
                    <a:pt x="6251" y="6026"/>
                  </a:cubicBezTo>
                  <a:cubicBezTo>
                    <a:pt x="6251" y="6026"/>
                    <a:pt x="6251" y="6026"/>
                    <a:pt x="6251" y="6026"/>
                  </a:cubicBezTo>
                  <a:cubicBezTo>
                    <a:pt x="6214" y="6026"/>
                    <a:pt x="6214" y="6026"/>
                    <a:pt x="6214" y="6026"/>
                  </a:cubicBezTo>
                  <a:cubicBezTo>
                    <a:pt x="6214" y="6094"/>
                    <a:pt x="6214" y="6094"/>
                    <a:pt x="6214" y="6094"/>
                  </a:cubicBezTo>
                  <a:cubicBezTo>
                    <a:pt x="6251" y="6094"/>
                    <a:pt x="6251" y="6094"/>
                    <a:pt x="6251" y="6094"/>
                  </a:cubicBezTo>
                  <a:close/>
                  <a:moveTo>
                    <a:pt x="6399" y="6162"/>
                  </a:moveTo>
                  <a:cubicBezTo>
                    <a:pt x="6436" y="6094"/>
                    <a:pt x="6436" y="6094"/>
                    <a:pt x="6436" y="6094"/>
                  </a:cubicBezTo>
                  <a:cubicBezTo>
                    <a:pt x="6399" y="6094"/>
                    <a:pt x="6399" y="6094"/>
                    <a:pt x="6399" y="6094"/>
                  </a:cubicBezTo>
                  <a:cubicBezTo>
                    <a:pt x="6362" y="6094"/>
                    <a:pt x="6362" y="6094"/>
                    <a:pt x="6362" y="6094"/>
                  </a:cubicBezTo>
                  <a:cubicBezTo>
                    <a:pt x="6362" y="6162"/>
                    <a:pt x="6362" y="6162"/>
                    <a:pt x="6362" y="6162"/>
                  </a:cubicBezTo>
                  <a:cubicBezTo>
                    <a:pt x="6399" y="6162"/>
                    <a:pt x="6399" y="6162"/>
                    <a:pt x="6399" y="6162"/>
                  </a:cubicBezTo>
                  <a:close/>
                  <a:moveTo>
                    <a:pt x="6621" y="6026"/>
                  </a:moveTo>
                  <a:cubicBezTo>
                    <a:pt x="6658" y="6094"/>
                    <a:pt x="6658" y="6094"/>
                    <a:pt x="6658" y="6094"/>
                  </a:cubicBezTo>
                  <a:cubicBezTo>
                    <a:pt x="6658" y="6094"/>
                    <a:pt x="6658" y="6094"/>
                    <a:pt x="6658" y="6094"/>
                  </a:cubicBezTo>
                  <a:cubicBezTo>
                    <a:pt x="6695" y="6094"/>
                    <a:pt x="6695" y="6094"/>
                    <a:pt x="6695" y="6094"/>
                  </a:cubicBezTo>
                  <a:cubicBezTo>
                    <a:pt x="6658" y="6026"/>
                    <a:pt x="6658" y="6026"/>
                    <a:pt x="6658" y="6026"/>
                  </a:cubicBezTo>
                  <a:cubicBezTo>
                    <a:pt x="6621" y="6026"/>
                    <a:pt x="6621" y="6026"/>
                    <a:pt x="6621" y="6026"/>
                  </a:cubicBezTo>
                  <a:close/>
                  <a:moveTo>
                    <a:pt x="6510" y="5959"/>
                  </a:moveTo>
                  <a:cubicBezTo>
                    <a:pt x="6547" y="5959"/>
                    <a:pt x="6547" y="5959"/>
                    <a:pt x="6547" y="5959"/>
                  </a:cubicBezTo>
                  <a:cubicBezTo>
                    <a:pt x="6547" y="5959"/>
                    <a:pt x="6547" y="5959"/>
                    <a:pt x="6547" y="5959"/>
                  </a:cubicBezTo>
                  <a:cubicBezTo>
                    <a:pt x="6510" y="5891"/>
                    <a:pt x="6510" y="5891"/>
                    <a:pt x="6510" y="5891"/>
                  </a:cubicBezTo>
                  <a:cubicBezTo>
                    <a:pt x="6510" y="5891"/>
                    <a:pt x="6510" y="5891"/>
                    <a:pt x="6510" y="5891"/>
                  </a:cubicBezTo>
                  <a:cubicBezTo>
                    <a:pt x="6510" y="5959"/>
                    <a:pt x="6510" y="5959"/>
                    <a:pt x="6510" y="5959"/>
                  </a:cubicBezTo>
                  <a:cubicBezTo>
                    <a:pt x="6510" y="5959"/>
                    <a:pt x="6510" y="5959"/>
                    <a:pt x="6510" y="5959"/>
                  </a:cubicBezTo>
                  <a:close/>
                  <a:moveTo>
                    <a:pt x="6399" y="5755"/>
                  </a:moveTo>
                  <a:cubicBezTo>
                    <a:pt x="6399" y="5688"/>
                    <a:pt x="6399" y="5688"/>
                    <a:pt x="6399" y="5688"/>
                  </a:cubicBezTo>
                  <a:cubicBezTo>
                    <a:pt x="6362" y="5688"/>
                    <a:pt x="6362" y="5688"/>
                    <a:pt x="6362" y="5688"/>
                  </a:cubicBezTo>
                  <a:cubicBezTo>
                    <a:pt x="6325" y="5755"/>
                    <a:pt x="6325" y="5755"/>
                    <a:pt x="6325" y="5755"/>
                  </a:cubicBezTo>
                  <a:cubicBezTo>
                    <a:pt x="6325" y="5823"/>
                    <a:pt x="6325" y="5823"/>
                    <a:pt x="6325" y="5823"/>
                  </a:cubicBezTo>
                  <a:cubicBezTo>
                    <a:pt x="6362" y="5823"/>
                    <a:pt x="6362" y="5823"/>
                    <a:pt x="6362" y="5823"/>
                  </a:cubicBezTo>
                  <a:cubicBezTo>
                    <a:pt x="6362" y="5823"/>
                    <a:pt x="6362" y="5823"/>
                    <a:pt x="6362" y="5823"/>
                  </a:cubicBezTo>
                  <a:cubicBezTo>
                    <a:pt x="6362" y="5755"/>
                    <a:pt x="6362" y="5755"/>
                    <a:pt x="6362" y="5755"/>
                  </a:cubicBezTo>
                  <a:cubicBezTo>
                    <a:pt x="6362" y="5755"/>
                    <a:pt x="6362" y="5755"/>
                    <a:pt x="6362" y="5755"/>
                  </a:cubicBezTo>
                  <a:cubicBezTo>
                    <a:pt x="6399" y="5755"/>
                    <a:pt x="6399" y="5755"/>
                    <a:pt x="6399" y="5755"/>
                  </a:cubicBezTo>
                  <a:close/>
                  <a:moveTo>
                    <a:pt x="6473" y="5688"/>
                  </a:moveTo>
                  <a:cubicBezTo>
                    <a:pt x="6473" y="5688"/>
                    <a:pt x="6473" y="5688"/>
                    <a:pt x="6473" y="5688"/>
                  </a:cubicBezTo>
                  <a:cubicBezTo>
                    <a:pt x="6436" y="5688"/>
                    <a:pt x="6436" y="5688"/>
                    <a:pt x="6436" y="5688"/>
                  </a:cubicBezTo>
                  <a:cubicBezTo>
                    <a:pt x="6436" y="5688"/>
                    <a:pt x="6436" y="5688"/>
                    <a:pt x="6436" y="5688"/>
                  </a:cubicBezTo>
                  <a:cubicBezTo>
                    <a:pt x="6436" y="5755"/>
                    <a:pt x="6436" y="5755"/>
                    <a:pt x="6436" y="5755"/>
                  </a:cubicBezTo>
                  <a:cubicBezTo>
                    <a:pt x="6473" y="5755"/>
                    <a:pt x="6473" y="5755"/>
                    <a:pt x="6473" y="5755"/>
                  </a:cubicBezTo>
                  <a:cubicBezTo>
                    <a:pt x="6473" y="5755"/>
                    <a:pt x="6473" y="5755"/>
                    <a:pt x="6473" y="5755"/>
                  </a:cubicBezTo>
                  <a:cubicBezTo>
                    <a:pt x="6473" y="5688"/>
                    <a:pt x="6473" y="5688"/>
                    <a:pt x="6473" y="5688"/>
                  </a:cubicBezTo>
                  <a:close/>
                  <a:moveTo>
                    <a:pt x="6510" y="5755"/>
                  </a:moveTo>
                  <a:cubicBezTo>
                    <a:pt x="6510" y="5755"/>
                    <a:pt x="6510" y="5755"/>
                    <a:pt x="6510" y="5755"/>
                  </a:cubicBezTo>
                  <a:cubicBezTo>
                    <a:pt x="6510" y="5755"/>
                    <a:pt x="6510" y="5755"/>
                    <a:pt x="6510" y="5755"/>
                  </a:cubicBezTo>
                  <a:cubicBezTo>
                    <a:pt x="6547" y="5688"/>
                    <a:pt x="6547" y="5688"/>
                    <a:pt x="6547" y="5688"/>
                  </a:cubicBezTo>
                  <a:cubicBezTo>
                    <a:pt x="6547" y="5688"/>
                    <a:pt x="6547" y="5688"/>
                    <a:pt x="6547" y="5688"/>
                  </a:cubicBezTo>
                  <a:cubicBezTo>
                    <a:pt x="6547" y="5620"/>
                    <a:pt x="6547" y="5620"/>
                    <a:pt x="6547" y="5620"/>
                  </a:cubicBezTo>
                  <a:cubicBezTo>
                    <a:pt x="6510" y="5620"/>
                    <a:pt x="6510" y="5620"/>
                    <a:pt x="6510" y="5620"/>
                  </a:cubicBezTo>
                  <a:cubicBezTo>
                    <a:pt x="6510" y="5688"/>
                    <a:pt x="6510" y="5688"/>
                    <a:pt x="6510" y="5688"/>
                  </a:cubicBezTo>
                  <a:cubicBezTo>
                    <a:pt x="6510" y="5688"/>
                    <a:pt x="6510" y="5688"/>
                    <a:pt x="6510" y="5688"/>
                  </a:cubicBezTo>
                  <a:cubicBezTo>
                    <a:pt x="6510" y="5755"/>
                    <a:pt x="6510" y="5755"/>
                    <a:pt x="6510" y="5755"/>
                  </a:cubicBezTo>
                  <a:close/>
                  <a:moveTo>
                    <a:pt x="6399" y="5552"/>
                  </a:moveTo>
                  <a:cubicBezTo>
                    <a:pt x="6436" y="5485"/>
                    <a:pt x="6436" y="5485"/>
                    <a:pt x="6436" y="5485"/>
                  </a:cubicBezTo>
                  <a:cubicBezTo>
                    <a:pt x="6399" y="5485"/>
                    <a:pt x="6399" y="5485"/>
                    <a:pt x="6399" y="5485"/>
                  </a:cubicBezTo>
                  <a:cubicBezTo>
                    <a:pt x="6399" y="5485"/>
                    <a:pt x="6399" y="5485"/>
                    <a:pt x="6399" y="5485"/>
                  </a:cubicBezTo>
                  <a:cubicBezTo>
                    <a:pt x="6362" y="5485"/>
                    <a:pt x="6362" y="5485"/>
                    <a:pt x="6362" y="5485"/>
                  </a:cubicBezTo>
                  <a:cubicBezTo>
                    <a:pt x="6325" y="5485"/>
                    <a:pt x="6325" y="5485"/>
                    <a:pt x="6325" y="5485"/>
                  </a:cubicBezTo>
                  <a:cubicBezTo>
                    <a:pt x="6325" y="5552"/>
                    <a:pt x="6325" y="5552"/>
                    <a:pt x="6325" y="5552"/>
                  </a:cubicBezTo>
                  <a:cubicBezTo>
                    <a:pt x="6399" y="5552"/>
                    <a:pt x="6399" y="5552"/>
                    <a:pt x="6399" y="5552"/>
                  </a:cubicBezTo>
                  <a:cubicBezTo>
                    <a:pt x="6399" y="5552"/>
                    <a:pt x="6399" y="5552"/>
                    <a:pt x="6399" y="5552"/>
                  </a:cubicBezTo>
                  <a:close/>
                  <a:moveTo>
                    <a:pt x="6547" y="5417"/>
                  </a:moveTo>
                  <a:cubicBezTo>
                    <a:pt x="6547" y="5417"/>
                    <a:pt x="6547" y="5417"/>
                    <a:pt x="6547" y="5417"/>
                  </a:cubicBezTo>
                  <a:cubicBezTo>
                    <a:pt x="6547" y="5417"/>
                    <a:pt x="6547" y="5417"/>
                    <a:pt x="6547" y="5417"/>
                  </a:cubicBezTo>
                  <a:cubicBezTo>
                    <a:pt x="6547" y="5349"/>
                    <a:pt x="6547" y="5349"/>
                    <a:pt x="6547" y="5349"/>
                  </a:cubicBezTo>
                  <a:cubicBezTo>
                    <a:pt x="6584" y="5349"/>
                    <a:pt x="6584" y="5349"/>
                    <a:pt x="6584" y="5349"/>
                  </a:cubicBezTo>
                  <a:cubicBezTo>
                    <a:pt x="6584" y="5349"/>
                    <a:pt x="6584" y="5349"/>
                    <a:pt x="6584" y="5349"/>
                  </a:cubicBezTo>
                  <a:cubicBezTo>
                    <a:pt x="6547" y="5282"/>
                    <a:pt x="6547" y="5282"/>
                    <a:pt x="6547" y="5282"/>
                  </a:cubicBezTo>
                  <a:cubicBezTo>
                    <a:pt x="6510" y="5282"/>
                    <a:pt x="6510" y="5282"/>
                    <a:pt x="6510" y="5282"/>
                  </a:cubicBezTo>
                  <a:cubicBezTo>
                    <a:pt x="6510" y="5349"/>
                    <a:pt x="6510" y="5349"/>
                    <a:pt x="6510" y="5349"/>
                  </a:cubicBezTo>
                  <a:cubicBezTo>
                    <a:pt x="6510" y="5349"/>
                    <a:pt x="6510" y="5349"/>
                    <a:pt x="6510" y="5349"/>
                  </a:cubicBezTo>
                  <a:cubicBezTo>
                    <a:pt x="6510" y="5349"/>
                    <a:pt x="6510" y="5349"/>
                    <a:pt x="6510" y="5349"/>
                  </a:cubicBezTo>
                  <a:cubicBezTo>
                    <a:pt x="6473" y="5349"/>
                    <a:pt x="6473" y="5349"/>
                    <a:pt x="6473" y="5349"/>
                  </a:cubicBezTo>
                  <a:cubicBezTo>
                    <a:pt x="6473" y="5349"/>
                    <a:pt x="6473" y="5349"/>
                    <a:pt x="6473" y="5349"/>
                  </a:cubicBezTo>
                  <a:cubicBezTo>
                    <a:pt x="6473" y="5417"/>
                    <a:pt x="6473" y="5417"/>
                    <a:pt x="6473" y="5417"/>
                  </a:cubicBezTo>
                  <a:cubicBezTo>
                    <a:pt x="6510" y="5417"/>
                    <a:pt x="6510" y="5417"/>
                    <a:pt x="6510" y="5417"/>
                  </a:cubicBezTo>
                  <a:cubicBezTo>
                    <a:pt x="6510" y="5417"/>
                    <a:pt x="6510" y="5417"/>
                    <a:pt x="6510" y="5417"/>
                  </a:cubicBezTo>
                  <a:cubicBezTo>
                    <a:pt x="6547" y="5417"/>
                    <a:pt x="6547" y="5417"/>
                    <a:pt x="6547" y="5417"/>
                  </a:cubicBezTo>
                  <a:close/>
                  <a:moveTo>
                    <a:pt x="6436" y="3115"/>
                  </a:moveTo>
                  <a:cubicBezTo>
                    <a:pt x="6436" y="3115"/>
                    <a:pt x="6436" y="3115"/>
                    <a:pt x="6436" y="3115"/>
                  </a:cubicBezTo>
                  <a:cubicBezTo>
                    <a:pt x="6436" y="3047"/>
                    <a:pt x="6436" y="3047"/>
                    <a:pt x="6436" y="3047"/>
                  </a:cubicBezTo>
                  <a:cubicBezTo>
                    <a:pt x="6436" y="3047"/>
                    <a:pt x="6436" y="3047"/>
                    <a:pt x="6436" y="3047"/>
                  </a:cubicBezTo>
                  <a:cubicBezTo>
                    <a:pt x="6399" y="3047"/>
                    <a:pt x="6399" y="3047"/>
                    <a:pt x="6399" y="3047"/>
                  </a:cubicBezTo>
                  <a:cubicBezTo>
                    <a:pt x="6436" y="3115"/>
                    <a:pt x="6436" y="3115"/>
                    <a:pt x="6436" y="3115"/>
                  </a:cubicBezTo>
                  <a:close/>
                  <a:moveTo>
                    <a:pt x="6251" y="3589"/>
                  </a:moveTo>
                  <a:cubicBezTo>
                    <a:pt x="6251" y="3589"/>
                    <a:pt x="6251" y="3589"/>
                    <a:pt x="6251" y="3589"/>
                  </a:cubicBezTo>
                  <a:cubicBezTo>
                    <a:pt x="6288" y="3589"/>
                    <a:pt x="6288" y="3589"/>
                    <a:pt x="6288" y="3589"/>
                  </a:cubicBezTo>
                  <a:cubicBezTo>
                    <a:pt x="6288" y="3589"/>
                    <a:pt x="6288" y="3589"/>
                    <a:pt x="6288" y="3589"/>
                  </a:cubicBezTo>
                  <a:cubicBezTo>
                    <a:pt x="6325" y="3589"/>
                    <a:pt x="6325" y="3589"/>
                    <a:pt x="6325" y="3589"/>
                  </a:cubicBezTo>
                  <a:cubicBezTo>
                    <a:pt x="6325" y="3521"/>
                    <a:pt x="6325" y="3521"/>
                    <a:pt x="6325" y="3521"/>
                  </a:cubicBezTo>
                  <a:cubicBezTo>
                    <a:pt x="6288" y="3453"/>
                    <a:pt x="6288" y="3453"/>
                    <a:pt x="6288" y="3453"/>
                  </a:cubicBezTo>
                  <a:cubicBezTo>
                    <a:pt x="6251" y="3453"/>
                    <a:pt x="6251" y="3453"/>
                    <a:pt x="6251" y="3453"/>
                  </a:cubicBezTo>
                  <a:cubicBezTo>
                    <a:pt x="6251" y="3453"/>
                    <a:pt x="6251" y="3453"/>
                    <a:pt x="6251" y="3453"/>
                  </a:cubicBezTo>
                  <a:cubicBezTo>
                    <a:pt x="6251" y="3521"/>
                    <a:pt x="6251" y="3521"/>
                    <a:pt x="6251" y="3521"/>
                  </a:cubicBezTo>
                  <a:cubicBezTo>
                    <a:pt x="6251" y="3589"/>
                    <a:pt x="6251" y="3589"/>
                    <a:pt x="6251" y="3589"/>
                  </a:cubicBezTo>
                  <a:close/>
                  <a:moveTo>
                    <a:pt x="6990" y="3453"/>
                  </a:moveTo>
                  <a:cubicBezTo>
                    <a:pt x="6990" y="3453"/>
                    <a:pt x="6990" y="3453"/>
                    <a:pt x="6990" y="3453"/>
                  </a:cubicBezTo>
                  <a:cubicBezTo>
                    <a:pt x="7027" y="3453"/>
                    <a:pt x="7027" y="3453"/>
                    <a:pt x="7027" y="3453"/>
                  </a:cubicBezTo>
                  <a:cubicBezTo>
                    <a:pt x="7027" y="3453"/>
                    <a:pt x="7027" y="3453"/>
                    <a:pt x="7027" y="3453"/>
                  </a:cubicBezTo>
                  <a:cubicBezTo>
                    <a:pt x="7064" y="3453"/>
                    <a:pt x="7064" y="3453"/>
                    <a:pt x="7064" y="3453"/>
                  </a:cubicBezTo>
                  <a:cubicBezTo>
                    <a:pt x="7064" y="3453"/>
                    <a:pt x="7064" y="3453"/>
                    <a:pt x="7064" y="3453"/>
                  </a:cubicBezTo>
                  <a:cubicBezTo>
                    <a:pt x="7064" y="3453"/>
                    <a:pt x="7064" y="3453"/>
                    <a:pt x="7064" y="3453"/>
                  </a:cubicBezTo>
                  <a:cubicBezTo>
                    <a:pt x="7101" y="3453"/>
                    <a:pt x="7101" y="3453"/>
                    <a:pt x="7101" y="3453"/>
                  </a:cubicBezTo>
                  <a:cubicBezTo>
                    <a:pt x="7101" y="3386"/>
                    <a:pt x="7101" y="3386"/>
                    <a:pt x="7101" y="3386"/>
                  </a:cubicBezTo>
                  <a:cubicBezTo>
                    <a:pt x="7101" y="3318"/>
                    <a:pt x="7101" y="3318"/>
                    <a:pt x="7101" y="3318"/>
                  </a:cubicBezTo>
                  <a:cubicBezTo>
                    <a:pt x="7138" y="3318"/>
                    <a:pt x="7138" y="3318"/>
                    <a:pt x="7138" y="3318"/>
                  </a:cubicBezTo>
                  <a:cubicBezTo>
                    <a:pt x="7138" y="3250"/>
                    <a:pt x="7138" y="3250"/>
                    <a:pt x="7138" y="3250"/>
                  </a:cubicBezTo>
                  <a:cubicBezTo>
                    <a:pt x="7138" y="3250"/>
                    <a:pt x="7138" y="3250"/>
                    <a:pt x="7138" y="3250"/>
                  </a:cubicBezTo>
                  <a:cubicBezTo>
                    <a:pt x="7101" y="3250"/>
                    <a:pt x="7101" y="3250"/>
                    <a:pt x="7101" y="3250"/>
                  </a:cubicBezTo>
                  <a:cubicBezTo>
                    <a:pt x="7101" y="3250"/>
                    <a:pt x="7101" y="3250"/>
                    <a:pt x="7101" y="3250"/>
                  </a:cubicBezTo>
                  <a:cubicBezTo>
                    <a:pt x="7064" y="3318"/>
                    <a:pt x="7064" y="3318"/>
                    <a:pt x="7064" y="3318"/>
                  </a:cubicBezTo>
                  <a:cubicBezTo>
                    <a:pt x="7027" y="3318"/>
                    <a:pt x="7027" y="3318"/>
                    <a:pt x="7027" y="3318"/>
                  </a:cubicBezTo>
                  <a:cubicBezTo>
                    <a:pt x="6990" y="3453"/>
                    <a:pt x="6990" y="3453"/>
                    <a:pt x="6990" y="3453"/>
                  </a:cubicBezTo>
                  <a:cubicBezTo>
                    <a:pt x="6990" y="3453"/>
                    <a:pt x="6990" y="3453"/>
                    <a:pt x="6990" y="3453"/>
                  </a:cubicBezTo>
                  <a:close/>
                  <a:moveTo>
                    <a:pt x="7286" y="3521"/>
                  </a:moveTo>
                  <a:cubicBezTo>
                    <a:pt x="7323" y="3521"/>
                    <a:pt x="7323" y="3521"/>
                    <a:pt x="7323" y="3521"/>
                  </a:cubicBezTo>
                  <a:cubicBezTo>
                    <a:pt x="7360" y="3453"/>
                    <a:pt x="7360" y="3453"/>
                    <a:pt x="7360" y="3453"/>
                  </a:cubicBezTo>
                  <a:cubicBezTo>
                    <a:pt x="7323" y="3453"/>
                    <a:pt x="7323" y="3453"/>
                    <a:pt x="7323" y="3453"/>
                  </a:cubicBezTo>
                  <a:cubicBezTo>
                    <a:pt x="7286" y="3453"/>
                    <a:pt x="7286" y="3453"/>
                    <a:pt x="7286" y="3453"/>
                  </a:cubicBezTo>
                  <a:cubicBezTo>
                    <a:pt x="7286" y="3521"/>
                    <a:pt x="7286" y="3521"/>
                    <a:pt x="7286" y="3521"/>
                  </a:cubicBezTo>
                  <a:cubicBezTo>
                    <a:pt x="7286" y="3521"/>
                    <a:pt x="7286" y="3521"/>
                    <a:pt x="7286" y="3521"/>
                  </a:cubicBezTo>
                  <a:close/>
                  <a:moveTo>
                    <a:pt x="7360" y="3656"/>
                  </a:moveTo>
                  <a:cubicBezTo>
                    <a:pt x="7360" y="3656"/>
                    <a:pt x="7360" y="3656"/>
                    <a:pt x="7360" y="3656"/>
                  </a:cubicBezTo>
                  <a:cubicBezTo>
                    <a:pt x="7360" y="3656"/>
                    <a:pt x="7360" y="3656"/>
                    <a:pt x="7360" y="3656"/>
                  </a:cubicBezTo>
                  <a:cubicBezTo>
                    <a:pt x="7397" y="3589"/>
                    <a:pt x="7397" y="3589"/>
                    <a:pt x="7397" y="3589"/>
                  </a:cubicBezTo>
                  <a:cubicBezTo>
                    <a:pt x="7360" y="3589"/>
                    <a:pt x="7360" y="3589"/>
                    <a:pt x="7360" y="3589"/>
                  </a:cubicBezTo>
                  <a:cubicBezTo>
                    <a:pt x="7360" y="3521"/>
                    <a:pt x="7360" y="3521"/>
                    <a:pt x="7360" y="3521"/>
                  </a:cubicBezTo>
                  <a:cubicBezTo>
                    <a:pt x="7323" y="3521"/>
                    <a:pt x="7323" y="3521"/>
                    <a:pt x="7323" y="3521"/>
                  </a:cubicBezTo>
                  <a:cubicBezTo>
                    <a:pt x="7323" y="3589"/>
                    <a:pt x="7323" y="3589"/>
                    <a:pt x="7323" y="3589"/>
                  </a:cubicBezTo>
                  <a:cubicBezTo>
                    <a:pt x="7360" y="3589"/>
                    <a:pt x="7360" y="3589"/>
                    <a:pt x="7360" y="3589"/>
                  </a:cubicBezTo>
                  <a:cubicBezTo>
                    <a:pt x="7360" y="3656"/>
                    <a:pt x="7360" y="3656"/>
                    <a:pt x="7360" y="3656"/>
                  </a:cubicBezTo>
                  <a:close/>
                  <a:moveTo>
                    <a:pt x="7064" y="3792"/>
                  </a:moveTo>
                  <a:cubicBezTo>
                    <a:pt x="7101" y="3724"/>
                    <a:pt x="7101" y="3724"/>
                    <a:pt x="7101" y="3724"/>
                  </a:cubicBezTo>
                  <a:cubicBezTo>
                    <a:pt x="7101" y="3724"/>
                    <a:pt x="7101" y="3724"/>
                    <a:pt x="7101" y="3724"/>
                  </a:cubicBezTo>
                  <a:cubicBezTo>
                    <a:pt x="7064" y="3724"/>
                    <a:pt x="7064" y="3724"/>
                    <a:pt x="7064" y="3724"/>
                  </a:cubicBezTo>
                  <a:cubicBezTo>
                    <a:pt x="7064" y="3724"/>
                    <a:pt x="7064" y="3724"/>
                    <a:pt x="7064" y="3724"/>
                  </a:cubicBezTo>
                  <a:cubicBezTo>
                    <a:pt x="7027" y="3724"/>
                    <a:pt x="7027" y="3724"/>
                    <a:pt x="7027" y="3724"/>
                  </a:cubicBezTo>
                  <a:cubicBezTo>
                    <a:pt x="7027" y="3792"/>
                    <a:pt x="7027" y="3792"/>
                    <a:pt x="7027" y="3792"/>
                  </a:cubicBezTo>
                  <a:cubicBezTo>
                    <a:pt x="7064" y="3792"/>
                    <a:pt x="7064" y="3792"/>
                    <a:pt x="7064" y="3792"/>
                  </a:cubicBezTo>
                  <a:close/>
                  <a:moveTo>
                    <a:pt x="7212" y="3792"/>
                  </a:moveTo>
                  <a:cubicBezTo>
                    <a:pt x="7249" y="3724"/>
                    <a:pt x="7249" y="3724"/>
                    <a:pt x="7249" y="3724"/>
                  </a:cubicBezTo>
                  <a:cubicBezTo>
                    <a:pt x="7249" y="3724"/>
                    <a:pt x="7249" y="3724"/>
                    <a:pt x="7249" y="3724"/>
                  </a:cubicBezTo>
                  <a:cubicBezTo>
                    <a:pt x="7249" y="3724"/>
                    <a:pt x="7249" y="3724"/>
                    <a:pt x="7249" y="3724"/>
                  </a:cubicBezTo>
                  <a:cubicBezTo>
                    <a:pt x="7249" y="3656"/>
                    <a:pt x="7249" y="3656"/>
                    <a:pt x="7249" y="3656"/>
                  </a:cubicBezTo>
                  <a:cubicBezTo>
                    <a:pt x="7212" y="3656"/>
                    <a:pt x="7212" y="3656"/>
                    <a:pt x="7212" y="3656"/>
                  </a:cubicBezTo>
                  <a:cubicBezTo>
                    <a:pt x="7212" y="3656"/>
                    <a:pt x="7212" y="3656"/>
                    <a:pt x="7212" y="3656"/>
                  </a:cubicBezTo>
                  <a:cubicBezTo>
                    <a:pt x="7175" y="3724"/>
                    <a:pt x="7175" y="3724"/>
                    <a:pt x="7175" y="3724"/>
                  </a:cubicBezTo>
                  <a:cubicBezTo>
                    <a:pt x="7175" y="3724"/>
                    <a:pt x="7175" y="3724"/>
                    <a:pt x="7175" y="3724"/>
                  </a:cubicBezTo>
                  <a:cubicBezTo>
                    <a:pt x="7175" y="3724"/>
                    <a:pt x="7175" y="3724"/>
                    <a:pt x="7175" y="3724"/>
                  </a:cubicBezTo>
                  <a:cubicBezTo>
                    <a:pt x="7175" y="3724"/>
                    <a:pt x="7175" y="3724"/>
                    <a:pt x="7175" y="3724"/>
                  </a:cubicBezTo>
                  <a:cubicBezTo>
                    <a:pt x="7212" y="3724"/>
                    <a:pt x="7212" y="3724"/>
                    <a:pt x="7212" y="3724"/>
                  </a:cubicBezTo>
                  <a:cubicBezTo>
                    <a:pt x="7212" y="3724"/>
                    <a:pt x="7212" y="3724"/>
                    <a:pt x="7212" y="3724"/>
                  </a:cubicBezTo>
                  <a:cubicBezTo>
                    <a:pt x="7212" y="3792"/>
                    <a:pt x="7212" y="3792"/>
                    <a:pt x="7212" y="3792"/>
                  </a:cubicBezTo>
                  <a:close/>
                  <a:moveTo>
                    <a:pt x="7249" y="4063"/>
                  </a:moveTo>
                  <a:cubicBezTo>
                    <a:pt x="7249" y="4063"/>
                    <a:pt x="7249" y="4063"/>
                    <a:pt x="7249" y="4063"/>
                  </a:cubicBezTo>
                  <a:cubicBezTo>
                    <a:pt x="7286" y="4063"/>
                    <a:pt x="7286" y="4063"/>
                    <a:pt x="7286" y="4063"/>
                  </a:cubicBezTo>
                  <a:cubicBezTo>
                    <a:pt x="7323" y="4063"/>
                    <a:pt x="7323" y="4063"/>
                    <a:pt x="7323" y="4063"/>
                  </a:cubicBezTo>
                  <a:cubicBezTo>
                    <a:pt x="7323" y="4063"/>
                    <a:pt x="7323" y="4063"/>
                    <a:pt x="7323" y="4063"/>
                  </a:cubicBezTo>
                  <a:cubicBezTo>
                    <a:pt x="7360" y="4063"/>
                    <a:pt x="7360" y="4063"/>
                    <a:pt x="7360" y="4063"/>
                  </a:cubicBezTo>
                  <a:cubicBezTo>
                    <a:pt x="7397" y="4063"/>
                    <a:pt x="7397" y="4063"/>
                    <a:pt x="7397" y="4063"/>
                  </a:cubicBezTo>
                  <a:cubicBezTo>
                    <a:pt x="7397" y="3995"/>
                    <a:pt x="7397" y="3995"/>
                    <a:pt x="7397" y="3995"/>
                  </a:cubicBezTo>
                  <a:cubicBezTo>
                    <a:pt x="7397" y="3995"/>
                    <a:pt x="7397" y="3995"/>
                    <a:pt x="7397" y="3995"/>
                  </a:cubicBezTo>
                  <a:cubicBezTo>
                    <a:pt x="7397" y="3995"/>
                    <a:pt x="7397" y="3995"/>
                    <a:pt x="7397" y="3995"/>
                  </a:cubicBezTo>
                  <a:cubicBezTo>
                    <a:pt x="7397" y="3995"/>
                    <a:pt x="7397" y="3995"/>
                    <a:pt x="7397" y="3995"/>
                  </a:cubicBezTo>
                  <a:cubicBezTo>
                    <a:pt x="7397" y="3927"/>
                    <a:pt x="7397" y="3927"/>
                    <a:pt x="7397" y="3927"/>
                  </a:cubicBezTo>
                  <a:cubicBezTo>
                    <a:pt x="7360" y="3927"/>
                    <a:pt x="7360" y="3927"/>
                    <a:pt x="7360" y="3927"/>
                  </a:cubicBezTo>
                  <a:cubicBezTo>
                    <a:pt x="7360" y="3927"/>
                    <a:pt x="7360" y="3927"/>
                    <a:pt x="7360" y="3927"/>
                  </a:cubicBezTo>
                  <a:cubicBezTo>
                    <a:pt x="7360" y="3995"/>
                    <a:pt x="7360" y="3995"/>
                    <a:pt x="7360" y="3995"/>
                  </a:cubicBezTo>
                  <a:cubicBezTo>
                    <a:pt x="7323" y="3995"/>
                    <a:pt x="7323" y="3995"/>
                    <a:pt x="7323" y="3995"/>
                  </a:cubicBezTo>
                  <a:cubicBezTo>
                    <a:pt x="7323" y="3995"/>
                    <a:pt x="7323" y="3995"/>
                    <a:pt x="7323" y="3995"/>
                  </a:cubicBezTo>
                  <a:cubicBezTo>
                    <a:pt x="7323" y="3927"/>
                    <a:pt x="7323" y="3927"/>
                    <a:pt x="7323" y="3927"/>
                  </a:cubicBezTo>
                  <a:cubicBezTo>
                    <a:pt x="7286" y="3927"/>
                    <a:pt x="7286" y="3927"/>
                    <a:pt x="7286" y="3927"/>
                  </a:cubicBezTo>
                  <a:cubicBezTo>
                    <a:pt x="7286" y="3995"/>
                    <a:pt x="7286" y="3995"/>
                    <a:pt x="7286" y="3995"/>
                  </a:cubicBezTo>
                  <a:cubicBezTo>
                    <a:pt x="7286" y="3995"/>
                    <a:pt x="7286" y="3995"/>
                    <a:pt x="7286" y="3995"/>
                  </a:cubicBezTo>
                  <a:cubicBezTo>
                    <a:pt x="7249" y="3995"/>
                    <a:pt x="7249" y="3995"/>
                    <a:pt x="7249" y="3995"/>
                  </a:cubicBezTo>
                  <a:cubicBezTo>
                    <a:pt x="7249" y="4063"/>
                    <a:pt x="7249" y="4063"/>
                    <a:pt x="7249" y="4063"/>
                  </a:cubicBezTo>
                  <a:cubicBezTo>
                    <a:pt x="7249" y="4063"/>
                    <a:pt x="7249" y="4063"/>
                    <a:pt x="7249" y="4063"/>
                  </a:cubicBezTo>
                  <a:close/>
                  <a:moveTo>
                    <a:pt x="4290" y="2438"/>
                  </a:moveTo>
                  <a:cubicBezTo>
                    <a:pt x="4327" y="2438"/>
                    <a:pt x="4327" y="2438"/>
                    <a:pt x="4327" y="2438"/>
                  </a:cubicBezTo>
                  <a:cubicBezTo>
                    <a:pt x="4364" y="2505"/>
                    <a:pt x="4364" y="2505"/>
                    <a:pt x="4364" y="2505"/>
                  </a:cubicBezTo>
                  <a:cubicBezTo>
                    <a:pt x="4364" y="2505"/>
                    <a:pt x="4364" y="2505"/>
                    <a:pt x="4364" y="2505"/>
                  </a:cubicBezTo>
                  <a:cubicBezTo>
                    <a:pt x="4401" y="2438"/>
                    <a:pt x="4401" y="2438"/>
                    <a:pt x="4401" y="2438"/>
                  </a:cubicBezTo>
                  <a:cubicBezTo>
                    <a:pt x="4438" y="2438"/>
                    <a:pt x="4438" y="2438"/>
                    <a:pt x="4438" y="2438"/>
                  </a:cubicBezTo>
                  <a:cubicBezTo>
                    <a:pt x="4401" y="2438"/>
                    <a:pt x="4401" y="2438"/>
                    <a:pt x="4401" y="2438"/>
                  </a:cubicBezTo>
                  <a:cubicBezTo>
                    <a:pt x="4364" y="2438"/>
                    <a:pt x="4364" y="2438"/>
                    <a:pt x="4364" y="2438"/>
                  </a:cubicBezTo>
                  <a:cubicBezTo>
                    <a:pt x="4327" y="2438"/>
                    <a:pt x="4327" y="2438"/>
                    <a:pt x="4327" y="2438"/>
                  </a:cubicBezTo>
                  <a:cubicBezTo>
                    <a:pt x="4327" y="2370"/>
                    <a:pt x="4327" y="2370"/>
                    <a:pt x="4327" y="2370"/>
                  </a:cubicBezTo>
                  <a:cubicBezTo>
                    <a:pt x="4290" y="2370"/>
                    <a:pt x="4290" y="2370"/>
                    <a:pt x="4290" y="2370"/>
                  </a:cubicBezTo>
                  <a:cubicBezTo>
                    <a:pt x="4290" y="2438"/>
                    <a:pt x="4290" y="2438"/>
                    <a:pt x="4290" y="2438"/>
                  </a:cubicBezTo>
                  <a:cubicBezTo>
                    <a:pt x="4290" y="2438"/>
                    <a:pt x="4290" y="2438"/>
                    <a:pt x="4290" y="2438"/>
                  </a:cubicBezTo>
                  <a:close/>
                  <a:moveTo>
                    <a:pt x="4216" y="1287"/>
                  </a:moveTo>
                  <a:cubicBezTo>
                    <a:pt x="4216" y="1287"/>
                    <a:pt x="4216" y="1287"/>
                    <a:pt x="4216" y="1287"/>
                  </a:cubicBezTo>
                  <a:cubicBezTo>
                    <a:pt x="4216" y="1219"/>
                    <a:pt x="4216" y="1219"/>
                    <a:pt x="4216" y="1219"/>
                  </a:cubicBezTo>
                  <a:cubicBezTo>
                    <a:pt x="4253" y="1151"/>
                    <a:pt x="4253" y="1151"/>
                    <a:pt x="4253" y="1151"/>
                  </a:cubicBezTo>
                  <a:cubicBezTo>
                    <a:pt x="4290" y="1151"/>
                    <a:pt x="4290" y="1151"/>
                    <a:pt x="4290" y="1151"/>
                  </a:cubicBezTo>
                  <a:cubicBezTo>
                    <a:pt x="4364" y="1219"/>
                    <a:pt x="4364" y="1219"/>
                    <a:pt x="4364" y="1219"/>
                  </a:cubicBezTo>
                  <a:cubicBezTo>
                    <a:pt x="4364" y="1219"/>
                    <a:pt x="4364" y="1219"/>
                    <a:pt x="4364" y="1219"/>
                  </a:cubicBezTo>
                  <a:cubicBezTo>
                    <a:pt x="4327" y="1287"/>
                    <a:pt x="4327" y="1287"/>
                    <a:pt x="4327" y="1287"/>
                  </a:cubicBezTo>
                  <a:cubicBezTo>
                    <a:pt x="4290" y="1287"/>
                    <a:pt x="4290" y="1287"/>
                    <a:pt x="4290" y="1287"/>
                  </a:cubicBezTo>
                  <a:cubicBezTo>
                    <a:pt x="4253" y="1287"/>
                    <a:pt x="4253" y="1287"/>
                    <a:pt x="4253" y="1287"/>
                  </a:cubicBezTo>
                  <a:cubicBezTo>
                    <a:pt x="4253" y="1287"/>
                    <a:pt x="4216" y="1287"/>
                    <a:pt x="4216" y="1287"/>
                  </a:cubicBezTo>
                  <a:close/>
                  <a:moveTo>
                    <a:pt x="5252" y="406"/>
                  </a:moveTo>
                  <a:cubicBezTo>
                    <a:pt x="5252" y="339"/>
                    <a:pt x="5252" y="339"/>
                    <a:pt x="5252" y="339"/>
                  </a:cubicBezTo>
                  <a:cubicBezTo>
                    <a:pt x="5289" y="339"/>
                    <a:pt x="5289" y="339"/>
                    <a:pt x="5289" y="339"/>
                  </a:cubicBezTo>
                  <a:cubicBezTo>
                    <a:pt x="5326" y="339"/>
                    <a:pt x="5326" y="339"/>
                    <a:pt x="5326" y="339"/>
                  </a:cubicBezTo>
                  <a:cubicBezTo>
                    <a:pt x="5363" y="339"/>
                    <a:pt x="5363" y="339"/>
                    <a:pt x="5363" y="339"/>
                  </a:cubicBezTo>
                  <a:cubicBezTo>
                    <a:pt x="5363" y="339"/>
                    <a:pt x="5363" y="339"/>
                    <a:pt x="5363" y="339"/>
                  </a:cubicBezTo>
                  <a:cubicBezTo>
                    <a:pt x="5363" y="406"/>
                    <a:pt x="5363" y="406"/>
                    <a:pt x="5363" y="406"/>
                  </a:cubicBezTo>
                  <a:cubicBezTo>
                    <a:pt x="5326" y="474"/>
                    <a:pt x="5326" y="474"/>
                    <a:pt x="5326" y="474"/>
                  </a:cubicBezTo>
                  <a:cubicBezTo>
                    <a:pt x="5289" y="474"/>
                    <a:pt x="5289" y="474"/>
                    <a:pt x="5289" y="474"/>
                  </a:cubicBezTo>
                  <a:cubicBezTo>
                    <a:pt x="5252" y="474"/>
                    <a:pt x="5252" y="474"/>
                    <a:pt x="5252" y="474"/>
                  </a:cubicBezTo>
                  <a:cubicBezTo>
                    <a:pt x="5252" y="406"/>
                    <a:pt x="5252" y="406"/>
                    <a:pt x="5252" y="406"/>
                  </a:cubicBezTo>
                  <a:close/>
                  <a:moveTo>
                    <a:pt x="5955" y="1219"/>
                  </a:moveTo>
                  <a:cubicBezTo>
                    <a:pt x="6029" y="1151"/>
                    <a:pt x="6029" y="1151"/>
                    <a:pt x="6029" y="1151"/>
                  </a:cubicBezTo>
                  <a:cubicBezTo>
                    <a:pt x="6066" y="1083"/>
                    <a:pt x="6066" y="1083"/>
                    <a:pt x="6066" y="1083"/>
                  </a:cubicBezTo>
                  <a:cubicBezTo>
                    <a:pt x="6066" y="1016"/>
                    <a:pt x="6066" y="1016"/>
                    <a:pt x="6066" y="1016"/>
                  </a:cubicBezTo>
                  <a:cubicBezTo>
                    <a:pt x="6103" y="948"/>
                    <a:pt x="6103" y="948"/>
                    <a:pt x="6103" y="948"/>
                  </a:cubicBezTo>
                  <a:cubicBezTo>
                    <a:pt x="6140" y="880"/>
                    <a:pt x="6140" y="880"/>
                    <a:pt x="6140" y="880"/>
                  </a:cubicBezTo>
                  <a:cubicBezTo>
                    <a:pt x="6214" y="813"/>
                    <a:pt x="6214" y="813"/>
                    <a:pt x="6214" y="813"/>
                  </a:cubicBezTo>
                  <a:cubicBezTo>
                    <a:pt x="6214" y="813"/>
                    <a:pt x="6214" y="813"/>
                    <a:pt x="6214" y="813"/>
                  </a:cubicBezTo>
                  <a:cubicBezTo>
                    <a:pt x="6214" y="745"/>
                    <a:pt x="6214" y="745"/>
                    <a:pt x="6214" y="745"/>
                  </a:cubicBezTo>
                  <a:cubicBezTo>
                    <a:pt x="6140" y="677"/>
                    <a:pt x="6140" y="677"/>
                    <a:pt x="6140" y="677"/>
                  </a:cubicBezTo>
                  <a:cubicBezTo>
                    <a:pt x="6103" y="609"/>
                    <a:pt x="6103" y="609"/>
                    <a:pt x="6103" y="609"/>
                  </a:cubicBezTo>
                  <a:cubicBezTo>
                    <a:pt x="6066" y="542"/>
                    <a:pt x="6066" y="542"/>
                    <a:pt x="6066" y="542"/>
                  </a:cubicBezTo>
                  <a:cubicBezTo>
                    <a:pt x="6066" y="474"/>
                    <a:pt x="6066" y="474"/>
                    <a:pt x="6066" y="474"/>
                  </a:cubicBezTo>
                  <a:cubicBezTo>
                    <a:pt x="6103" y="406"/>
                    <a:pt x="6103" y="406"/>
                    <a:pt x="6103" y="406"/>
                  </a:cubicBezTo>
                  <a:cubicBezTo>
                    <a:pt x="6103" y="339"/>
                    <a:pt x="6103" y="339"/>
                    <a:pt x="6103" y="339"/>
                  </a:cubicBezTo>
                  <a:cubicBezTo>
                    <a:pt x="6103" y="339"/>
                    <a:pt x="6103" y="339"/>
                    <a:pt x="6103" y="339"/>
                  </a:cubicBezTo>
                  <a:cubicBezTo>
                    <a:pt x="5992" y="339"/>
                    <a:pt x="5992" y="339"/>
                    <a:pt x="5992" y="339"/>
                  </a:cubicBezTo>
                  <a:cubicBezTo>
                    <a:pt x="5955" y="339"/>
                    <a:pt x="5955" y="339"/>
                    <a:pt x="5955" y="339"/>
                  </a:cubicBezTo>
                  <a:cubicBezTo>
                    <a:pt x="5881" y="271"/>
                    <a:pt x="5881" y="271"/>
                    <a:pt x="5881" y="271"/>
                  </a:cubicBezTo>
                  <a:cubicBezTo>
                    <a:pt x="5844" y="135"/>
                    <a:pt x="5844" y="135"/>
                    <a:pt x="5844" y="135"/>
                  </a:cubicBezTo>
                  <a:cubicBezTo>
                    <a:pt x="5770" y="68"/>
                    <a:pt x="5770" y="68"/>
                    <a:pt x="5770" y="68"/>
                  </a:cubicBezTo>
                  <a:cubicBezTo>
                    <a:pt x="5733" y="0"/>
                    <a:pt x="5733" y="0"/>
                    <a:pt x="5733" y="0"/>
                  </a:cubicBezTo>
                  <a:cubicBezTo>
                    <a:pt x="5696" y="0"/>
                    <a:pt x="5696" y="0"/>
                    <a:pt x="5696" y="0"/>
                  </a:cubicBezTo>
                  <a:cubicBezTo>
                    <a:pt x="5696" y="68"/>
                    <a:pt x="5696" y="68"/>
                    <a:pt x="5696" y="68"/>
                  </a:cubicBezTo>
                  <a:cubicBezTo>
                    <a:pt x="5696" y="68"/>
                    <a:pt x="5696" y="68"/>
                    <a:pt x="5696" y="68"/>
                  </a:cubicBezTo>
                  <a:cubicBezTo>
                    <a:pt x="5696" y="135"/>
                    <a:pt x="5696" y="135"/>
                    <a:pt x="5696" y="135"/>
                  </a:cubicBezTo>
                  <a:cubicBezTo>
                    <a:pt x="5696" y="203"/>
                    <a:pt x="5696" y="203"/>
                    <a:pt x="5696" y="203"/>
                  </a:cubicBezTo>
                  <a:cubicBezTo>
                    <a:pt x="5659" y="271"/>
                    <a:pt x="5659" y="271"/>
                    <a:pt x="5659" y="271"/>
                  </a:cubicBezTo>
                  <a:cubicBezTo>
                    <a:pt x="5622" y="339"/>
                    <a:pt x="5622" y="339"/>
                    <a:pt x="5622" y="339"/>
                  </a:cubicBezTo>
                  <a:cubicBezTo>
                    <a:pt x="5622" y="406"/>
                    <a:pt x="5622" y="406"/>
                    <a:pt x="5622" y="406"/>
                  </a:cubicBezTo>
                  <a:cubicBezTo>
                    <a:pt x="5585" y="474"/>
                    <a:pt x="5585" y="474"/>
                    <a:pt x="5585" y="474"/>
                  </a:cubicBezTo>
                  <a:cubicBezTo>
                    <a:pt x="5622" y="677"/>
                    <a:pt x="5622" y="677"/>
                    <a:pt x="5622" y="677"/>
                  </a:cubicBezTo>
                  <a:cubicBezTo>
                    <a:pt x="5622" y="745"/>
                    <a:pt x="5622" y="745"/>
                    <a:pt x="5622" y="745"/>
                  </a:cubicBezTo>
                  <a:cubicBezTo>
                    <a:pt x="5659" y="813"/>
                    <a:pt x="5659" y="813"/>
                    <a:pt x="5659" y="813"/>
                  </a:cubicBezTo>
                  <a:cubicBezTo>
                    <a:pt x="5659" y="813"/>
                    <a:pt x="5659" y="813"/>
                    <a:pt x="5659" y="813"/>
                  </a:cubicBezTo>
                  <a:cubicBezTo>
                    <a:pt x="5659" y="948"/>
                    <a:pt x="5659" y="948"/>
                    <a:pt x="5659" y="948"/>
                  </a:cubicBezTo>
                  <a:cubicBezTo>
                    <a:pt x="5622" y="1016"/>
                    <a:pt x="5622" y="1016"/>
                    <a:pt x="5622" y="1016"/>
                  </a:cubicBezTo>
                  <a:cubicBezTo>
                    <a:pt x="5622" y="1083"/>
                    <a:pt x="5622" y="1083"/>
                    <a:pt x="5622" y="1083"/>
                  </a:cubicBezTo>
                  <a:cubicBezTo>
                    <a:pt x="5622" y="1151"/>
                    <a:pt x="5622" y="1151"/>
                    <a:pt x="5622" y="1151"/>
                  </a:cubicBezTo>
                  <a:cubicBezTo>
                    <a:pt x="5659" y="1083"/>
                    <a:pt x="5659" y="1083"/>
                    <a:pt x="5659" y="1083"/>
                  </a:cubicBezTo>
                  <a:cubicBezTo>
                    <a:pt x="5659" y="1083"/>
                    <a:pt x="5659" y="1083"/>
                    <a:pt x="5659" y="1083"/>
                  </a:cubicBezTo>
                  <a:cubicBezTo>
                    <a:pt x="5696" y="1016"/>
                    <a:pt x="5696" y="1016"/>
                    <a:pt x="5696" y="1016"/>
                  </a:cubicBezTo>
                  <a:cubicBezTo>
                    <a:pt x="5733" y="1083"/>
                    <a:pt x="5733" y="1083"/>
                    <a:pt x="5733" y="1083"/>
                  </a:cubicBezTo>
                  <a:cubicBezTo>
                    <a:pt x="5733" y="1083"/>
                    <a:pt x="5733" y="1083"/>
                    <a:pt x="5733" y="1083"/>
                  </a:cubicBezTo>
                  <a:cubicBezTo>
                    <a:pt x="5770" y="1151"/>
                    <a:pt x="5770" y="1151"/>
                    <a:pt x="5770" y="1151"/>
                  </a:cubicBezTo>
                  <a:cubicBezTo>
                    <a:pt x="5807" y="1151"/>
                    <a:pt x="5807" y="1151"/>
                    <a:pt x="5807" y="1151"/>
                  </a:cubicBezTo>
                  <a:cubicBezTo>
                    <a:pt x="5807" y="1151"/>
                    <a:pt x="5807" y="1151"/>
                    <a:pt x="5807" y="1151"/>
                  </a:cubicBezTo>
                  <a:cubicBezTo>
                    <a:pt x="5844" y="1151"/>
                    <a:pt x="5844" y="1151"/>
                    <a:pt x="5844" y="1151"/>
                  </a:cubicBezTo>
                  <a:cubicBezTo>
                    <a:pt x="5881" y="1219"/>
                    <a:pt x="5881" y="1219"/>
                    <a:pt x="5881" y="1219"/>
                  </a:cubicBezTo>
                  <a:cubicBezTo>
                    <a:pt x="5918" y="1219"/>
                    <a:pt x="5918" y="1219"/>
                    <a:pt x="5918" y="1219"/>
                  </a:cubicBezTo>
                  <a:cubicBezTo>
                    <a:pt x="5955" y="1219"/>
                    <a:pt x="5955" y="1219"/>
                    <a:pt x="5955" y="1219"/>
                  </a:cubicBezTo>
                  <a:close/>
                  <a:moveTo>
                    <a:pt x="5807" y="1557"/>
                  </a:moveTo>
                  <a:cubicBezTo>
                    <a:pt x="5807" y="1557"/>
                    <a:pt x="5807" y="1557"/>
                    <a:pt x="5807" y="1557"/>
                  </a:cubicBezTo>
                  <a:cubicBezTo>
                    <a:pt x="5844" y="1625"/>
                    <a:pt x="5844" y="1625"/>
                    <a:pt x="5844" y="1625"/>
                  </a:cubicBezTo>
                  <a:cubicBezTo>
                    <a:pt x="5881" y="1625"/>
                    <a:pt x="5881" y="1625"/>
                    <a:pt x="5881" y="1625"/>
                  </a:cubicBezTo>
                  <a:cubicBezTo>
                    <a:pt x="5918" y="1557"/>
                    <a:pt x="5918" y="1557"/>
                    <a:pt x="5918" y="1557"/>
                  </a:cubicBezTo>
                  <a:cubicBezTo>
                    <a:pt x="5955" y="1557"/>
                    <a:pt x="5955" y="1557"/>
                    <a:pt x="5955" y="1557"/>
                  </a:cubicBezTo>
                  <a:cubicBezTo>
                    <a:pt x="5992" y="1490"/>
                    <a:pt x="5992" y="1490"/>
                    <a:pt x="5992" y="1490"/>
                  </a:cubicBezTo>
                  <a:cubicBezTo>
                    <a:pt x="5992" y="1422"/>
                    <a:pt x="5992" y="1422"/>
                    <a:pt x="5992" y="1422"/>
                  </a:cubicBezTo>
                  <a:cubicBezTo>
                    <a:pt x="6029" y="1354"/>
                    <a:pt x="6029" y="1354"/>
                    <a:pt x="6029" y="1354"/>
                  </a:cubicBezTo>
                  <a:cubicBezTo>
                    <a:pt x="5992" y="1287"/>
                    <a:pt x="5992" y="1287"/>
                    <a:pt x="5992" y="1287"/>
                  </a:cubicBezTo>
                  <a:cubicBezTo>
                    <a:pt x="5955" y="1287"/>
                    <a:pt x="5955" y="1287"/>
                    <a:pt x="5955" y="1287"/>
                  </a:cubicBezTo>
                  <a:cubicBezTo>
                    <a:pt x="5881" y="1219"/>
                    <a:pt x="5881" y="1219"/>
                    <a:pt x="5881" y="1219"/>
                  </a:cubicBezTo>
                  <a:cubicBezTo>
                    <a:pt x="5844" y="1287"/>
                    <a:pt x="5844" y="1287"/>
                    <a:pt x="5844" y="1287"/>
                  </a:cubicBezTo>
                  <a:cubicBezTo>
                    <a:pt x="5807" y="1287"/>
                    <a:pt x="5807" y="1287"/>
                    <a:pt x="5807" y="1287"/>
                  </a:cubicBezTo>
                  <a:cubicBezTo>
                    <a:pt x="5770" y="1287"/>
                    <a:pt x="5770" y="1287"/>
                    <a:pt x="5770" y="1287"/>
                  </a:cubicBezTo>
                  <a:cubicBezTo>
                    <a:pt x="5733" y="1287"/>
                    <a:pt x="5733" y="1287"/>
                    <a:pt x="5733" y="1287"/>
                  </a:cubicBezTo>
                  <a:cubicBezTo>
                    <a:pt x="5733" y="1287"/>
                    <a:pt x="5733" y="1287"/>
                    <a:pt x="5733" y="1287"/>
                  </a:cubicBezTo>
                  <a:cubicBezTo>
                    <a:pt x="5696" y="1287"/>
                    <a:pt x="5696" y="1287"/>
                    <a:pt x="5696" y="1287"/>
                  </a:cubicBezTo>
                  <a:cubicBezTo>
                    <a:pt x="5659" y="1287"/>
                    <a:pt x="5659" y="1287"/>
                    <a:pt x="5659" y="1287"/>
                  </a:cubicBezTo>
                  <a:cubicBezTo>
                    <a:pt x="5696" y="1354"/>
                    <a:pt x="5696" y="1354"/>
                    <a:pt x="5696" y="1354"/>
                  </a:cubicBezTo>
                  <a:cubicBezTo>
                    <a:pt x="5733" y="1354"/>
                    <a:pt x="5733" y="1354"/>
                    <a:pt x="5733" y="1354"/>
                  </a:cubicBezTo>
                  <a:cubicBezTo>
                    <a:pt x="5733" y="1422"/>
                    <a:pt x="5733" y="1422"/>
                    <a:pt x="5733" y="1422"/>
                  </a:cubicBezTo>
                  <a:cubicBezTo>
                    <a:pt x="5770" y="1422"/>
                    <a:pt x="5770" y="1422"/>
                    <a:pt x="5770" y="1422"/>
                  </a:cubicBezTo>
                  <a:cubicBezTo>
                    <a:pt x="5807" y="1490"/>
                    <a:pt x="5807" y="1490"/>
                    <a:pt x="5807" y="1490"/>
                  </a:cubicBezTo>
                  <a:cubicBezTo>
                    <a:pt x="5844" y="1490"/>
                    <a:pt x="5844" y="1490"/>
                    <a:pt x="5844" y="1490"/>
                  </a:cubicBezTo>
                  <a:cubicBezTo>
                    <a:pt x="5881" y="1490"/>
                    <a:pt x="5881" y="1490"/>
                    <a:pt x="5881" y="1490"/>
                  </a:cubicBezTo>
                  <a:cubicBezTo>
                    <a:pt x="5918" y="1557"/>
                    <a:pt x="5918" y="1557"/>
                    <a:pt x="5918" y="1557"/>
                  </a:cubicBezTo>
                  <a:cubicBezTo>
                    <a:pt x="5918" y="1557"/>
                    <a:pt x="5918" y="1557"/>
                    <a:pt x="5918" y="1557"/>
                  </a:cubicBezTo>
                  <a:cubicBezTo>
                    <a:pt x="5844" y="1557"/>
                    <a:pt x="5844" y="1557"/>
                    <a:pt x="5844" y="1557"/>
                  </a:cubicBezTo>
                  <a:cubicBezTo>
                    <a:pt x="5807" y="1557"/>
                    <a:pt x="5807" y="1557"/>
                    <a:pt x="5807" y="1557"/>
                  </a:cubicBezTo>
                  <a:close/>
                  <a:moveTo>
                    <a:pt x="6916" y="1761"/>
                  </a:moveTo>
                  <a:cubicBezTo>
                    <a:pt x="6916" y="1761"/>
                    <a:pt x="6916" y="1761"/>
                    <a:pt x="6916" y="1761"/>
                  </a:cubicBezTo>
                  <a:cubicBezTo>
                    <a:pt x="6879" y="1828"/>
                    <a:pt x="6879" y="1828"/>
                    <a:pt x="6879" y="1828"/>
                  </a:cubicBezTo>
                  <a:cubicBezTo>
                    <a:pt x="6842" y="1896"/>
                    <a:pt x="6842" y="1896"/>
                    <a:pt x="6842" y="1896"/>
                  </a:cubicBezTo>
                  <a:cubicBezTo>
                    <a:pt x="6805" y="1964"/>
                    <a:pt x="6805" y="1964"/>
                    <a:pt x="6805" y="1964"/>
                  </a:cubicBezTo>
                  <a:cubicBezTo>
                    <a:pt x="6768" y="1964"/>
                    <a:pt x="6768" y="1964"/>
                    <a:pt x="6768" y="1964"/>
                  </a:cubicBezTo>
                  <a:cubicBezTo>
                    <a:pt x="6732" y="1964"/>
                    <a:pt x="6732" y="1964"/>
                    <a:pt x="6732" y="1964"/>
                  </a:cubicBezTo>
                  <a:cubicBezTo>
                    <a:pt x="6732" y="1964"/>
                    <a:pt x="6732" y="1964"/>
                    <a:pt x="6732" y="1964"/>
                  </a:cubicBezTo>
                  <a:cubicBezTo>
                    <a:pt x="6695" y="1896"/>
                    <a:pt x="6695" y="1896"/>
                    <a:pt x="6695" y="1896"/>
                  </a:cubicBezTo>
                  <a:cubicBezTo>
                    <a:pt x="6658" y="1896"/>
                    <a:pt x="6658" y="1896"/>
                    <a:pt x="6658" y="1896"/>
                  </a:cubicBezTo>
                  <a:cubicBezTo>
                    <a:pt x="6621" y="1896"/>
                    <a:pt x="6621" y="1896"/>
                    <a:pt x="6621" y="1896"/>
                  </a:cubicBezTo>
                  <a:cubicBezTo>
                    <a:pt x="6621" y="1896"/>
                    <a:pt x="6621" y="1896"/>
                    <a:pt x="6621" y="1896"/>
                  </a:cubicBezTo>
                  <a:cubicBezTo>
                    <a:pt x="6510" y="1896"/>
                    <a:pt x="6510" y="1896"/>
                    <a:pt x="6510" y="1896"/>
                  </a:cubicBezTo>
                  <a:cubicBezTo>
                    <a:pt x="6473" y="1896"/>
                    <a:pt x="6473" y="1896"/>
                    <a:pt x="6473" y="1896"/>
                  </a:cubicBezTo>
                  <a:cubicBezTo>
                    <a:pt x="6473" y="1828"/>
                    <a:pt x="6473" y="1828"/>
                    <a:pt x="6473" y="1828"/>
                  </a:cubicBezTo>
                  <a:cubicBezTo>
                    <a:pt x="6436" y="1896"/>
                    <a:pt x="6436" y="1896"/>
                    <a:pt x="6436" y="1896"/>
                  </a:cubicBezTo>
                  <a:cubicBezTo>
                    <a:pt x="6362" y="1896"/>
                    <a:pt x="6362" y="1896"/>
                    <a:pt x="6362" y="1896"/>
                  </a:cubicBezTo>
                  <a:cubicBezTo>
                    <a:pt x="6362" y="1896"/>
                    <a:pt x="6362" y="1896"/>
                    <a:pt x="6362" y="1896"/>
                  </a:cubicBezTo>
                  <a:cubicBezTo>
                    <a:pt x="6325" y="1828"/>
                    <a:pt x="6325" y="1828"/>
                    <a:pt x="6325" y="1828"/>
                  </a:cubicBezTo>
                  <a:cubicBezTo>
                    <a:pt x="6288" y="1828"/>
                    <a:pt x="6288" y="1828"/>
                    <a:pt x="6288" y="1828"/>
                  </a:cubicBezTo>
                  <a:cubicBezTo>
                    <a:pt x="6251" y="1828"/>
                    <a:pt x="6251" y="1828"/>
                    <a:pt x="6251" y="1828"/>
                  </a:cubicBezTo>
                  <a:cubicBezTo>
                    <a:pt x="6214" y="1693"/>
                    <a:pt x="6214" y="1693"/>
                    <a:pt x="6214" y="1693"/>
                  </a:cubicBezTo>
                  <a:cubicBezTo>
                    <a:pt x="6214" y="1625"/>
                    <a:pt x="6214" y="1625"/>
                    <a:pt x="6214" y="1625"/>
                  </a:cubicBezTo>
                  <a:cubicBezTo>
                    <a:pt x="6177" y="1625"/>
                    <a:pt x="6177" y="1625"/>
                    <a:pt x="6177" y="1625"/>
                  </a:cubicBezTo>
                  <a:cubicBezTo>
                    <a:pt x="6140" y="1693"/>
                    <a:pt x="6140" y="1693"/>
                    <a:pt x="6140" y="1693"/>
                  </a:cubicBezTo>
                  <a:cubicBezTo>
                    <a:pt x="6140" y="1625"/>
                    <a:pt x="6140" y="1625"/>
                    <a:pt x="6140" y="1625"/>
                  </a:cubicBezTo>
                  <a:cubicBezTo>
                    <a:pt x="6103" y="1625"/>
                    <a:pt x="6103" y="1625"/>
                    <a:pt x="6103" y="1625"/>
                  </a:cubicBezTo>
                  <a:cubicBezTo>
                    <a:pt x="6103" y="1625"/>
                    <a:pt x="6103" y="1625"/>
                    <a:pt x="6103" y="1625"/>
                  </a:cubicBezTo>
                  <a:cubicBezTo>
                    <a:pt x="6103" y="1693"/>
                    <a:pt x="6103" y="1693"/>
                    <a:pt x="6103" y="1693"/>
                  </a:cubicBezTo>
                  <a:cubicBezTo>
                    <a:pt x="6066" y="1693"/>
                    <a:pt x="6066" y="1693"/>
                    <a:pt x="6066" y="1693"/>
                  </a:cubicBezTo>
                  <a:cubicBezTo>
                    <a:pt x="6066" y="1693"/>
                    <a:pt x="6066" y="1693"/>
                    <a:pt x="6066" y="1693"/>
                  </a:cubicBezTo>
                  <a:cubicBezTo>
                    <a:pt x="6029" y="1625"/>
                    <a:pt x="6029" y="1625"/>
                    <a:pt x="6029" y="1625"/>
                  </a:cubicBezTo>
                  <a:cubicBezTo>
                    <a:pt x="6029" y="1625"/>
                    <a:pt x="6029" y="1625"/>
                    <a:pt x="6029" y="1625"/>
                  </a:cubicBezTo>
                  <a:cubicBezTo>
                    <a:pt x="6066" y="1557"/>
                    <a:pt x="6066" y="1557"/>
                    <a:pt x="6066" y="1557"/>
                  </a:cubicBezTo>
                  <a:cubicBezTo>
                    <a:pt x="6103" y="1557"/>
                    <a:pt x="6103" y="1557"/>
                    <a:pt x="6103" y="1557"/>
                  </a:cubicBezTo>
                  <a:cubicBezTo>
                    <a:pt x="6066" y="1422"/>
                    <a:pt x="6066" y="1422"/>
                    <a:pt x="6066" y="1422"/>
                  </a:cubicBezTo>
                  <a:cubicBezTo>
                    <a:pt x="6066" y="1422"/>
                    <a:pt x="6066" y="1422"/>
                    <a:pt x="6066" y="1422"/>
                  </a:cubicBezTo>
                  <a:cubicBezTo>
                    <a:pt x="6103" y="1354"/>
                    <a:pt x="6103" y="1354"/>
                    <a:pt x="6103" y="1354"/>
                  </a:cubicBezTo>
                  <a:cubicBezTo>
                    <a:pt x="6103" y="1287"/>
                    <a:pt x="6103" y="1287"/>
                    <a:pt x="6103" y="1287"/>
                  </a:cubicBezTo>
                  <a:cubicBezTo>
                    <a:pt x="6103" y="1287"/>
                    <a:pt x="6103" y="1287"/>
                    <a:pt x="6103" y="1287"/>
                  </a:cubicBezTo>
                  <a:cubicBezTo>
                    <a:pt x="6066" y="1287"/>
                    <a:pt x="6066" y="1287"/>
                    <a:pt x="6066" y="1287"/>
                  </a:cubicBezTo>
                  <a:cubicBezTo>
                    <a:pt x="6066" y="1219"/>
                    <a:pt x="6066" y="1219"/>
                    <a:pt x="6066" y="1219"/>
                  </a:cubicBezTo>
                  <a:cubicBezTo>
                    <a:pt x="6066" y="1151"/>
                    <a:pt x="6066" y="1151"/>
                    <a:pt x="6066" y="1151"/>
                  </a:cubicBezTo>
                  <a:cubicBezTo>
                    <a:pt x="6103" y="1083"/>
                    <a:pt x="6103" y="1083"/>
                    <a:pt x="6103" y="1083"/>
                  </a:cubicBezTo>
                  <a:cubicBezTo>
                    <a:pt x="6140" y="1083"/>
                    <a:pt x="6140" y="1083"/>
                    <a:pt x="6140" y="1083"/>
                  </a:cubicBezTo>
                  <a:cubicBezTo>
                    <a:pt x="6140" y="1016"/>
                    <a:pt x="6140" y="1016"/>
                    <a:pt x="6140" y="1016"/>
                  </a:cubicBezTo>
                  <a:cubicBezTo>
                    <a:pt x="6140" y="1016"/>
                    <a:pt x="6140" y="1016"/>
                    <a:pt x="6140" y="1016"/>
                  </a:cubicBezTo>
                  <a:cubicBezTo>
                    <a:pt x="6214" y="948"/>
                    <a:pt x="6214" y="948"/>
                    <a:pt x="6214" y="948"/>
                  </a:cubicBezTo>
                  <a:cubicBezTo>
                    <a:pt x="6251" y="948"/>
                    <a:pt x="6251" y="948"/>
                    <a:pt x="6251" y="948"/>
                  </a:cubicBezTo>
                  <a:cubicBezTo>
                    <a:pt x="6251" y="880"/>
                    <a:pt x="6251" y="880"/>
                    <a:pt x="6251" y="880"/>
                  </a:cubicBezTo>
                  <a:cubicBezTo>
                    <a:pt x="6288" y="813"/>
                    <a:pt x="6288" y="813"/>
                    <a:pt x="6288" y="813"/>
                  </a:cubicBezTo>
                  <a:cubicBezTo>
                    <a:pt x="6325" y="813"/>
                    <a:pt x="6325" y="813"/>
                    <a:pt x="6325" y="813"/>
                  </a:cubicBezTo>
                  <a:cubicBezTo>
                    <a:pt x="6399" y="880"/>
                    <a:pt x="6399" y="880"/>
                    <a:pt x="6399" y="880"/>
                  </a:cubicBezTo>
                  <a:cubicBezTo>
                    <a:pt x="6436" y="1016"/>
                    <a:pt x="6436" y="1016"/>
                    <a:pt x="6436" y="1016"/>
                  </a:cubicBezTo>
                  <a:cubicBezTo>
                    <a:pt x="6436" y="1083"/>
                    <a:pt x="6436" y="1083"/>
                    <a:pt x="6436" y="1083"/>
                  </a:cubicBezTo>
                  <a:cubicBezTo>
                    <a:pt x="6436" y="1151"/>
                    <a:pt x="6436" y="1151"/>
                    <a:pt x="6436" y="1151"/>
                  </a:cubicBezTo>
                  <a:cubicBezTo>
                    <a:pt x="6436" y="1151"/>
                    <a:pt x="6436" y="1151"/>
                    <a:pt x="6436" y="1151"/>
                  </a:cubicBezTo>
                  <a:cubicBezTo>
                    <a:pt x="6436" y="1219"/>
                    <a:pt x="6436" y="1219"/>
                    <a:pt x="6436" y="1219"/>
                  </a:cubicBezTo>
                  <a:cubicBezTo>
                    <a:pt x="6436" y="1287"/>
                    <a:pt x="6436" y="1287"/>
                    <a:pt x="6436" y="1287"/>
                  </a:cubicBezTo>
                  <a:cubicBezTo>
                    <a:pt x="6436" y="1287"/>
                    <a:pt x="6436" y="1287"/>
                    <a:pt x="6436" y="1287"/>
                  </a:cubicBezTo>
                  <a:cubicBezTo>
                    <a:pt x="6436" y="1287"/>
                    <a:pt x="6436" y="1287"/>
                    <a:pt x="6436" y="1287"/>
                  </a:cubicBezTo>
                  <a:cubicBezTo>
                    <a:pt x="6473" y="1219"/>
                    <a:pt x="6473" y="1219"/>
                    <a:pt x="6473" y="1219"/>
                  </a:cubicBezTo>
                  <a:cubicBezTo>
                    <a:pt x="6473" y="1151"/>
                    <a:pt x="6473" y="1151"/>
                    <a:pt x="6473" y="1151"/>
                  </a:cubicBezTo>
                  <a:cubicBezTo>
                    <a:pt x="6473" y="1083"/>
                    <a:pt x="6473" y="1083"/>
                    <a:pt x="6473" y="1083"/>
                  </a:cubicBezTo>
                  <a:cubicBezTo>
                    <a:pt x="6473" y="1083"/>
                    <a:pt x="6473" y="1083"/>
                    <a:pt x="6473" y="1083"/>
                  </a:cubicBezTo>
                  <a:cubicBezTo>
                    <a:pt x="6473" y="1016"/>
                    <a:pt x="6473" y="1016"/>
                    <a:pt x="6473" y="1016"/>
                  </a:cubicBezTo>
                  <a:cubicBezTo>
                    <a:pt x="6436" y="948"/>
                    <a:pt x="6436" y="948"/>
                    <a:pt x="6436" y="948"/>
                  </a:cubicBezTo>
                  <a:cubicBezTo>
                    <a:pt x="6436" y="880"/>
                    <a:pt x="6436" y="880"/>
                    <a:pt x="6436" y="880"/>
                  </a:cubicBezTo>
                  <a:cubicBezTo>
                    <a:pt x="6436" y="880"/>
                    <a:pt x="6436" y="880"/>
                    <a:pt x="6436" y="880"/>
                  </a:cubicBezTo>
                  <a:cubicBezTo>
                    <a:pt x="6510" y="880"/>
                    <a:pt x="6510" y="880"/>
                    <a:pt x="6510" y="880"/>
                  </a:cubicBezTo>
                  <a:cubicBezTo>
                    <a:pt x="6547" y="880"/>
                    <a:pt x="6547" y="880"/>
                    <a:pt x="6547" y="880"/>
                  </a:cubicBezTo>
                  <a:cubicBezTo>
                    <a:pt x="6658" y="1016"/>
                    <a:pt x="6658" y="1016"/>
                    <a:pt x="6658" y="1016"/>
                  </a:cubicBezTo>
                  <a:cubicBezTo>
                    <a:pt x="6695" y="1016"/>
                    <a:pt x="6695" y="1016"/>
                    <a:pt x="6695" y="1016"/>
                  </a:cubicBezTo>
                  <a:cubicBezTo>
                    <a:pt x="6695" y="1016"/>
                    <a:pt x="6695" y="1016"/>
                    <a:pt x="6695" y="1016"/>
                  </a:cubicBezTo>
                  <a:cubicBezTo>
                    <a:pt x="6695" y="1083"/>
                    <a:pt x="6695" y="1083"/>
                    <a:pt x="6695" y="1083"/>
                  </a:cubicBezTo>
                  <a:cubicBezTo>
                    <a:pt x="6732" y="1151"/>
                    <a:pt x="6732" y="1151"/>
                    <a:pt x="6732" y="1151"/>
                  </a:cubicBezTo>
                  <a:cubicBezTo>
                    <a:pt x="6732" y="1219"/>
                    <a:pt x="6732" y="1219"/>
                    <a:pt x="6732" y="1219"/>
                  </a:cubicBezTo>
                  <a:cubicBezTo>
                    <a:pt x="6732" y="1287"/>
                    <a:pt x="6732" y="1287"/>
                    <a:pt x="6732" y="1287"/>
                  </a:cubicBezTo>
                  <a:cubicBezTo>
                    <a:pt x="6768" y="1354"/>
                    <a:pt x="6768" y="1354"/>
                    <a:pt x="6768" y="1354"/>
                  </a:cubicBezTo>
                  <a:cubicBezTo>
                    <a:pt x="6805" y="1422"/>
                    <a:pt x="6805" y="1422"/>
                    <a:pt x="6805" y="1422"/>
                  </a:cubicBezTo>
                  <a:cubicBezTo>
                    <a:pt x="6805" y="1490"/>
                    <a:pt x="6805" y="1490"/>
                    <a:pt x="6805" y="1490"/>
                  </a:cubicBezTo>
                  <a:cubicBezTo>
                    <a:pt x="6768" y="1490"/>
                    <a:pt x="6768" y="1490"/>
                    <a:pt x="6768" y="1490"/>
                  </a:cubicBezTo>
                  <a:cubicBezTo>
                    <a:pt x="6768" y="1422"/>
                    <a:pt x="6768" y="1422"/>
                    <a:pt x="6768" y="1422"/>
                  </a:cubicBezTo>
                  <a:cubicBezTo>
                    <a:pt x="6732" y="1490"/>
                    <a:pt x="6732" y="1490"/>
                    <a:pt x="6732" y="1490"/>
                  </a:cubicBezTo>
                  <a:cubicBezTo>
                    <a:pt x="6732" y="1490"/>
                    <a:pt x="6732" y="1490"/>
                    <a:pt x="6732" y="1490"/>
                  </a:cubicBezTo>
                  <a:cubicBezTo>
                    <a:pt x="6768" y="1557"/>
                    <a:pt x="6768" y="1557"/>
                    <a:pt x="6768" y="1557"/>
                  </a:cubicBezTo>
                  <a:cubicBezTo>
                    <a:pt x="6842" y="1557"/>
                    <a:pt x="6842" y="1557"/>
                    <a:pt x="6842" y="1557"/>
                  </a:cubicBezTo>
                  <a:cubicBezTo>
                    <a:pt x="6879" y="1625"/>
                    <a:pt x="6879" y="1625"/>
                    <a:pt x="6879" y="1625"/>
                  </a:cubicBezTo>
                  <a:cubicBezTo>
                    <a:pt x="6879" y="1625"/>
                    <a:pt x="6879" y="1625"/>
                    <a:pt x="6879" y="1625"/>
                  </a:cubicBezTo>
                  <a:cubicBezTo>
                    <a:pt x="6916" y="1761"/>
                    <a:pt x="6916" y="1761"/>
                    <a:pt x="6916" y="1761"/>
                  </a:cubicBezTo>
                  <a:close/>
                  <a:moveTo>
                    <a:pt x="12945" y="203"/>
                  </a:moveTo>
                  <a:cubicBezTo>
                    <a:pt x="12945" y="135"/>
                    <a:pt x="12945" y="135"/>
                    <a:pt x="12945" y="135"/>
                  </a:cubicBezTo>
                  <a:cubicBezTo>
                    <a:pt x="12982" y="68"/>
                    <a:pt x="12982" y="68"/>
                    <a:pt x="12982" y="68"/>
                  </a:cubicBezTo>
                  <a:cubicBezTo>
                    <a:pt x="12982" y="68"/>
                    <a:pt x="12982" y="68"/>
                    <a:pt x="12982" y="68"/>
                  </a:cubicBezTo>
                  <a:cubicBezTo>
                    <a:pt x="13019" y="68"/>
                    <a:pt x="13019" y="68"/>
                    <a:pt x="13019" y="68"/>
                  </a:cubicBezTo>
                  <a:cubicBezTo>
                    <a:pt x="13019" y="135"/>
                    <a:pt x="13019" y="135"/>
                    <a:pt x="13019" y="135"/>
                  </a:cubicBezTo>
                  <a:cubicBezTo>
                    <a:pt x="12982" y="135"/>
                    <a:pt x="12982" y="135"/>
                    <a:pt x="12982" y="135"/>
                  </a:cubicBezTo>
                  <a:cubicBezTo>
                    <a:pt x="12982" y="203"/>
                    <a:pt x="12982" y="203"/>
                    <a:pt x="12982" y="203"/>
                  </a:cubicBezTo>
                  <a:cubicBezTo>
                    <a:pt x="12945" y="203"/>
                    <a:pt x="12945" y="203"/>
                    <a:pt x="12945" y="203"/>
                  </a:cubicBezTo>
                  <a:close/>
                  <a:moveTo>
                    <a:pt x="13278" y="1151"/>
                  </a:moveTo>
                  <a:cubicBezTo>
                    <a:pt x="13278" y="1219"/>
                    <a:pt x="13278" y="1219"/>
                    <a:pt x="13278" y="1219"/>
                  </a:cubicBezTo>
                  <a:cubicBezTo>
                    <a:pt x="13352" y="1354"/>
                    <a:pt x="13352" y="1354"/>
                    <a:pt x="13352" y="1354"/>
                  </a:cubicBezTo>
                  <a:cubicBezTo>
                    <a:pt x="13352" y="1422"/>
                    <a:pt x="13352" y="1422"/>
                    <a:pt x="13352" y="1422"/>
                  </a:cubicBezTo>
                  <a:cubicBezTo>
                    <a:pt x="13463" y="1490"/>
                    <a:pt x="13463" y="1490"/>
                    <a:pt x="13463" y="1490"/>
                  </a:cubicBezTo>
                  <a:cubicBezTo>
                    <a:pt x="13574" y="1490"/>
                    <a:pt x="13574" y="1490"/>
                    <a:pt x="13574" y="1490"/>
                  </a:cubicBezTo>
                  <a:cubicBezTo>
                    <a:pt x="13611" y="1557"/>
                    <a:pt x="13611" y="1557"/>
                    <a:pt x="13611" y="1557"/>
                  </a:cubicBezTo>
                  <a:cubicBezTo>
                    <a:pt x="13685" y="1557"/>
                    <a:pt x="13685" y="1557"/>
                    <a:pt x="13685" y="1557"/>
                  </a:cubicBezTo>
                  <a:cubicBezTo>
                    <a:pt x="13722" y="1490"/>
                    <a:pt x="13722" y="1490"/>
                    <a:pt x="13722" y="1490"/>
                  </a:cubicBezTo>
                  <a:cubicBezTo>
                    <a:pt x="13759" y="1557"/>
                    <a:pt x="13759" y="1557"/>
                    <a:pt x="13759" y="1557"/>
                  </a:cubicBezTo>
                  <a:cubicBezTo>
                    <a:pt x="13796" y="1557"/>
                    <a:pt x="13796" y="1557"/>
                    <a:pt x="13796" y="1557"/>
                  </a:cubicBezTo>
                  <a:cubicBezTo>
                    <a:pt x="13870" y="1490"/>
                    <a:pt x="13870" y="1490"/>
                    <a:pt x="13870" y="1490"/>
                  </a:cubicBezTo>
                  <a:cubicBezTo>
                    <a:pt x="13870" y="1422"/>
                    <a:pt x="13870" y="1422"/>
                    <a:pt x="13870" y="1422"/>
                  </a:cubicBezTo>
                  <a:cubicBezTo>
                    <a:pt x="13907" y="1354"/>
                    <a:pt x="13907" y="1354"/>
                    <a:pt x="13907" y="1354"/>
                  </a:cubicBezTo>
                  <a:cubicBezTo>
                    <a:pt x="13870" y="1287"/>
                    <a:pt x="13870" y="1287"/>
                    <a:pt x="13870" y="1287"/>
                  </a:cubicBezTo>
                  <a:cubicBezTo>
                    <a:pt x="13870" y="1219"/>
                    <a:pt x="13870" y="1219"/>
                    <a:pt x="13870" y="1219"/>
                  </a:cubicBezTo>
                  <a:cubicBezTo>
                    <a:pt x="13833" y="1219"/>
                    <a:pt x="13833" y="1219"/>
                    <a:pt x="13833" y="1219"/>
                  </a:cubicBezTo>
                  <a:cubicBezTo>
                    <a:pt x="13833" y="1219"/>
                    <a:pt x="13833" y="1219"/>
                    <a:pt x="13833" y="1219"/>
                  </a:cubicBezTo>
                  <a:cubicBezTo>
                    <a:pt x="13833" y="1151"/>
                    <a:pt x="13833" y="1151"/>
                    <a:pt x="13833" y="1151"/>
                  </a:cubicBezTo>
                  <a:cubicBezTo>
                    <a:pt x="13796" y="1151"/>
                    <a:pt x="13796" y="1151"/>
                    <a:pt x="13796" y="1151"/>
                  </a:cubicBezTo>
                  <a:cubicBezTo>
                    <a:pt x="13796" y="1151"/>
                    <a:pt x="13796" y="1151"/>
                    <a:pt x="13796" y="1151"/>
                  </a:cubicBezTo>
                  <a:cubicBezTo>
                    <a:pt x="13722" y="1151"/>
                    <a:pt x="13722" y="1151"/>
                    <a:pt x="13722" y="1151"/>
                  </a:cubicBezTo>
                  <a:cubicBezTo>
                    <a:pt x="13648" y="1151"/>
                    <a:pt x="13648" y="1151"/>
                    <a:pt x="13648" y="1151"/>
                  </a:cubicBezTo>
                  <a:cubicBezTo>
                    <a:pt x="13611" y="1219"/>
                    <a:pt x="13611" y="1219"/>
                    <a:pt x="13611" y="1219"/>
                  </a:cubicBezTo>
                  <a:cubicBezTo>
                    <a:pt x="13574" y="1219"/>
                    <a:pt x="13574" y="1219"/>
                    <a:pt x="13574" y="1219"/>
                  </a:cubicBezTo>
                  <a:cubicBezTo>
                    <a:pt x="13574" y="1219"/>
                    <a:pt x="13574" y="1219"/>
                    <a:pt x="13574" y="1219"/>
                  </a:cubicBezTo>
                  <a:cubicBezTo>
                    <a:pt x="13537" y="1151"/>
                    <a:pt x="13537" y="1151"/>
                    <a:pt x="13537" y="1151"/>
                  </a:cubicBezTo>
                  <a:cubicBezTo>
                    <a:pt x="13537" y="1151"/>
                    <a:pt x="13537" y="1151"/>
                    <a:pt x="13537" y="1151"/>
                  </a:cubicBezTo>
                  <a:cubicBezTo>
                    <a:pt x="13500" y="1151"/>
                    <a:pt x="13500" y="1151"/>
                    <a:pt x="13500" y="1151"/>
                  </a:cubicBezTo>
                  <a:cubicBezTo>
                    <a:pt x="13426" y="1151"/>
                    <a:pt x="13426" y="1151"/>
                    <a:pt x="13426" y="1151"/>
                  </a:cubicBezTo>
                  <a:cubicBezTo>
                    <a:pt x="13426" y="1151"/>
                    <a:pt x="13426" y="1151"/>
                    <a:pt x="13426" y="1151"/>
                  </a:cubicBezTo>
                  <a:cubicBezTo>
                    <a:pt x="13426" y="1219"/>
                    <a:pt x="13426" y="1219"/>
                    <a:pt x="13426" y="1219"/>
                  </a:cubicBezTo>
                  <a:cubicBezTo>
                    <a:pt x="13389" y="1219"/>
                    <a:pt x="13389" y="1219"/>
                    <a:pt x="13389" y="1219"/>
                  </a:cubicBezTo>
                  <a:cubicBezTo>
                    <a:pt x="13352" y="1219"/>
                    <a:pt x="13352" y="1219"/>
                    <a:pt x="13352" y="1219"/>
                  </a:cubicBezTo>
                  <a:cubicBezTo>
                    <a:pt x="13315" y="1219"/>
                    <a:pt x="13315" y="1219"/>
                    <a:pt x="13315" y="1219"/>
                  </a:cubicBezTo>
                  <a:cubicBezTo>
                    <a:pt x="13315" y="1151"/>
                    <a:pt x="13315" y="1151"/>
                    <a:pt x="13315" y="1151"/>
                  </a:cubicBezTo>
                  <a:cubicBezTo>
                    <a:pt x="13278" y="1151"/>
                    <a:pt x="13278" y="1151"/>
                    <a:pt x="13278" y="1151"/>
                  </a:cubicBezTo>
                  <a:close/>
                  <a:moveTo>
                    <a:pt x="12021" y="2099"/>
                  </a:moveTo>
                  <a:cubicBezTo>
                    <a:pt x="11984" y="1964"/>
                    <a:pt x="11984" y="1964"/>
                    <a:pt x="11984" y="1964"/>
                  </a:cubicBezTo>
                  <a:cubicBezTo>
                    <a:pt x="11984" y="1896"/>
                    <a:pt x="11984" y="1896"/>
                    <a:pt x="11984" y="1896"/>
                  </a:cubicBezTo>
                  <a:cubicBezTo>
                    <a:pt x="11947" y="1828"/>
                    <a:pt x="11947" y="1828"/>
                    <a:pt x="11947" y="1828"/>
                  </a:cubicBezTo>
                  <a:cubicBezTo>
                    <a:pt x="11873" y="1828"/>
                    <a:pt x="11873" y="1828"/>
                    <a:pt x="11873" y="1828"/>
                  </a:cubicBezTo>
                  <a:cubicBezTo>
                    <a:pt x="11873" y="1761"/>
                    <a:pt x="11873" y="1761"/>
                    <a:pt x="11873" y="1761"/>
                  </a:cubicBezTo>
                  <a:cubicBezTo>
                    <a:pt x="11836" y="1761"/>
                    <a:pt x="11836" y="1761"/>
                    <a:pt x="11836" y="1761"/>
                  </a:cubicBezTo>
                  <a:cubicBezTo>
                    <a:pt x="11799" y="1693"/>
                    <a:pt x="11799" y="1693"/>
                    <a:pt x="11799" y="1693"/>
                  </a:cubicBezTo>
                  <a:cubicBezTo>
                    <a:pt x="11836" y="1761"/>
                    <a:pt x="11836" y="1761"/>
                    <a:pt x="11836" y="1761"/>
                  </a:cubicBezTo>
                  <a:cubicBezTo>
                    <a:pt x="11836" y="1828"/>
                    <a:pt x="11836" y="1828"/>
                    <a:pt x="11836" y="1828"/>
                  </a:cubicBezTo>
                  <a:cubicBezTo>
                    <a:pt x="11910" y="1896"/>
                    <a:pt x="11910" y="1896"/>
                    <a:pt x="11910" y="1896"/>
                  </a:cubicBezTo>
                  <a:cubicBezTo>
                    <a:pt x="11947" y="2031"/>
                    <a:pt x="11947" y="2031"/>
                    <a:pt x="11947" y="2031"/>
                  </a:cubicBezTo>
                  <a:cubicBezTo>
                    <a:pt x="11984" y="2167"/>
                    <a:pt x="11984" y="2167"/>
                    <a:pt x="11984" y="2167"/>
                  </a:cubicBezTo>
                  <a:cubicBezTo>
                    <a:pt x="11984" y="2167"/>
                    <a:pt x="11984" y="2167"/>
                    <a:pt x="11984" y="2167"/>
                  </a:cubicBezTo>
                  <a:cubicBezTo>
                    <a:pt x="12021" y="2167"/>
                    <a:pt x="12021" y="2167"/>
                    <a:pt x="12021" y="2167"/>
                  </a:cubicBezTo>
                  <a:cubicBezTo>
                    <a:pt x="12021" y="2099"/>
                    <a:pt x="12021" y="2099"/>
                    <a:pt x="12021" y="2099"/>
                  </a:cubicBezTo>
                  <a:close/>
                  <a:moveTo>
                    <a:pt x="12649" y="2167"/>
                  </a:moveTo>
                  <a:cubicBezTo>
                    <a:pt x="12649" y="2167"/>
                    <a:pt x="12649" y="2167"/>
                    <a:pt x="12649" y="2167"/>
                  </a:cubicBezTo>
                  <a:cubicBezTo>
                    <a:pt x="12612" y="2167"/>
                    <a:pt x="12612" y="2167"/>
                    <a:pt x="12612" y="2167"/>
                  </a:cubicBezTo>
                  <a:cubicBezTo>
                    <a:pt x="12612" y="2167"/>
                    <a:pt x="12612" y="2167"/>
                    <a:pt x="12612" y="2167"/>
                  </a:cubicBezTo>
                  <a:cubicBezTo>
                    <a:pt x="12612" y="2099"/>
                    <a:pt x="12612" y="2099"/>
                    <a:pt x="12612" y="2099"/>
                  </a:cubicBezTo>
                  <a:cubicBezTo>
                    <a:pt x="12649" y="2099"/>
                    <a:pt x="12649" y="2099"/>
                    <a:pt x="12649" y="2099"/>
                  </a:cubicBezTo>
                  <a:cubicBezTo>
                    <a:pt x="12649" y="2167"/>
                    <a:pt x="12649" y="2167"/>
                    <a:pt x="12649" y="2167"/>
                  </a:cubicBezTo>
                  <a:cubicBezTo>
                    <a:pt x="12686" y="2167"/>
                    <a:pt x="12686" y="2167"/>
                    <a:pt x="12686" y="2167"/>
                  </a:cubicBezTo>
                  <a:cubicBezTo>
                    <a:pt x="12686" y="2234"/>
                    <a:pt x="12686" y="2234"/>
                    <a:pt x="12686" y="2234"/>
                  </a:cubicBezTo>
                  <a:cubicBezTo>
                    <a:pt x="12686" y="2234"/>
                    <a:pt x="12686" y="2234"/>
                    <a:pt x="12686" y="2234"/>
                  </a:cubicBezTo>
                  <a:cubicBezTo>
                    <a:pt x="12723" y="2234"/>
                    <a:pt x="12723" y="2234"/>
                    <a:pt x="12723" y="2234"/>
                  </a:cubicBezTo>
                  <a:cubicBezTo>
                    <a:pt x="12760" y="2167"/>
                    <a:pt x="12760" y="2167"/>
                    <a:pt x="12760" y="2167"/>
                  </a:cubicBezTo>
                  <a:cubicBezTo>
                    <a:pt x="12797" y="2031"/>
                    <a:pt x="12797" y="2031"/>
                    <a:pt x="12797" y="2031"/>
                  </a:cubicBezTo>
                  <a:cubicBezTo>
                    <a:pt x="12834" y="1964"/>
                    <a:pt x="12834" y="1964"/>
                    <a:pt x="12834" y="1964"/>
                  </a:cubicBezTo>
                  <a:cubicBezTo>
                    <a:pt x="12871" y="1964"/>
                    <a:pt x="12871" y="1964"/>
                    <a:pt x="12871" y="1964"/>
                  </a:cubicBezTo>
                  <a:cubicBezTo>
                    <a:pt x="12908" y="1896"/>
                    <a:pt x="12908" y="1896"/>
                    <a:pt x="12908" y="1896"/>
                  </a:cubicBezTo>
                  <a:cubicBezTo>
                    <a:pt x="12908" y="1964"/>
                    <a:pt x="12908" y="1964"/>
                    <a:pt x="12908" y="1964"/>
                  </a:cubicBezTo>
                  <a:cubicBezTo>
                    <a:pt x="12908" y="1964"/>
                    <a:pt x="12908" y="1964"/>
                    <a:pt x="12908" y="1964"/>
                  </a:cubicBezTo>
                  <a:cubicBezTo>
                    <a:pt x="12945" y="1964"/>
                    <a:pt x="12945" y="1964"/>
                    <a:pt x="12945" y="1964"/>
                  </a:cubicBezTo>
                  <a:cubicBezTo>
                    <a:pt x="12945" y="2031"/>
                    <a:pt x="12945" y="2031"/>
                    <a:pt x="12945" y="2031"/>
                  </a:cubicBezTo>
                  <a:cubicBezTo>
                    <a:pt x="12982" y="1964"/>
                    <a:pt x="12982" y="1964"/>
                    <a:pt x="12982" y="1964"/>
                  </a:cubicBezTo>
                  <a:cubicBezTo>
                    <a:pt x="12982" y="1964"/>
                    <a:pt x="12982" y="1964"/>
                    <a:pt x="12982" y="1964"/>
                  </a:cubicBezTo>
                  <a:cubicBezTo>
                    <a:pt x="13056" y="1896"/>
                    <a:pt x="13056" y="1896"/>
                    <a:pt x="13056" y="1896"/>
                  </a:cubicBezTo>
                  <a:cubicBezTo>
                    <a:pt x="13056" y="1828"/>
                    <a:pt x="13056" y="1828"/>
                    <a:pt x="13056" y="1828"/>
                  </a:cubicBezTo>
                  <a:cubicBezTo>
                    <a:pt x="13056" y="1828"/>
                    <a:pt x="13056" y="1828"/>
                    <a:pt x="13056" y="1828"/>
                  </a:cubicBezTo>
                  <a:cubicBezTo>
                    <a:pt x="13019" y="1828"/>
                    <a:pt x="13019" y="1828"/>
                    <a:pt x="13019" y="1828"/>
                  </a:cubicBezTo>
                  <a:cubicBezTo>
                    <a:pt x="12945" y="1896"/>
                    <a:pt x="12945" y="1896"/>
                    <a:pt x="12945" y="1896"/>
                  </a:cubicBezTo>
                  <a:cubicBezTo>
                    <a:pt x="12908" y="1828"/>
                    <a:pt x="12908" y="1828"/>
                    <a:pt x="12908" y="1828"/>
                  </a:cubicBezTo>
                  <a:cubicBezTo>
                    <a:pt x="12871" y="1761"/>
                    <a:pt x="12871" y="1761"/>
                    <a:pt x="12871" y="1761"/>
                  </a:cubicBezTo>
                  <a:cubicBezTo>
                    <a:pt x="12834" y="1761"/>
                    <a:pt x="12834" y="1761"/>
                    <a:pt x="12834" y="1761"/>
                  </a:cubicBezTo>
                  <a:cubicBezTo>
                    <a:pt x="12797" y="1761"/>
                    <a:pt x="12797" y="1761"/>
                    <a:pt x="12797" y="1761"/>
                  </a:cubicBezTo>
                  <a:cubicBezTo>
                    <a:pt x="12797" y="1693"/>
                    <a:pt x="12797" y="1693"/>
                    <a:pt x="12797" y="1693"/>
                  </a:cubicBezTo>
                  <a:cubicBezTo>
                    <a:pt x="12760" y="1625"/>
                    <a:pt x="12760" y="1625"/>
                    <a:pt x="12760" y="1625"/>
                  </a:cubicBezTo>
                  <a:cubicBezTo>
                    <a:pt x="12723" y="1625"/>
                    <a:pt x="12723" y="1625"/>
                    <a:pt x="12723" y="1625"/>
                  </a:cubicBezTo>
                  <a:cubicBezTo>
                    <a:pt x="12686" y="1557"/>
                    <a:pt x="12686" y="1557"/>
                    <a:pt x="12686" y="1557"/>
                  </a:cubicBezTo>
                  <a:cubicBezTo>
                    <a:pt x="12686" y="1490"/>
                    <a:pt x="12686" y="1490"/>
                    <a:pt x="12686" y="1490"/>
                  </a:cubicBezTo>
                  <a:cubicBezTo>
                    <a:pt x="12686" y="1422"/>
                    <a:pt x="12686" y="1422"/>
                    <a:pt x="12686" y="1422"/>
                  </a:cubicBezTo>
                  <a:cubicBezTo>
                    <a:pt x="12649" y="1354"/>
                    <a:pt x="12649" y="1354"/>
                    <a:pt x="12649" y="1354"/>
                  </a:cubicBezTo>
                  <a:cubicBezTo>
                    <a:pt x="12612" y="1354"/>
                    <a:pt x="12612" y="1354"/>
                    <a:pt x="12612" y="1354"/>
                  </a:cubicBezTo>
                  <a:cubicBezTo>
                    <a:pt x="12612" y="1354"/>
                    <a:pt x="12612" y="1354"/>
                    <a:pt x="12612" y="1354"/>
                  </a:cubicBezTo>
                  <a:cubicBezTo>
                    <a:pt x="12649" y="1287"/>
                    <a:pt x="12649" y="1287"/>
                    <a:pt x="12649" y="1287"/>
                  </a:cubicBezTo>
                  <a:cubicBezTo>
                    <a:pt x="12649" y="1287"/>
                    <a:pt x="12649" y="1287"/>
                    <a:pt x="12649" y="1287"/>
                  </a:cubicBezTo>
                  <a:cubicBezTo>
                    <a:pt x="12649" y="1219"/>
                    <a:pt x="12649" y="1219"/>
                    <a:pt x="12649" y="1219"/>
                  </a:cubicBezTo>
                  <a:cubicBezTo>
                    <a:pt x="12649" y="1219"/>
                    <a:pt x="12649" y="1219"/>
                    <a:pt x="12649" y="1219"/>
                  </a:cubicBezTo>
                  <a:cubicBezTo>
                    <a:pt x="12649" y="1219"/>
                    <a:pt x="12649" y="1219"/>
                    <a:pt x="12649" y="1219"/>
                  </a:cubicBezTo>
                  <a:cubicBezTo>
                    <a:pt x="12649" y="1151"/>
                    <a:pt x="12649" y="1151"/>
                    <a:pt x="12649" y="1151"/>
                  </a:cubicBezTo>
                  <a:cubicBezTo>
                    <a:pt x="12612" y="1151"/>
                    <a:pt x="12612" y="1151"/>
                    <a:pt x="12612" y="1151"/>
                  </a:cubicBezTo>
                  <a:cubicBezTo>
                    <a:pt x="12538" y="1151"/>
                    <a:pt x="12538" y="1151"/>
                    <a:pt x="12538" y="1151"/>
                  </a:cubicBezTo>
                  <a:cubicBezTo>
                    <a:pt x="12501" y="1151"/>
                    <a:pt x="12501" y="1151"/>
                    <a:pt x="12501" y="1151"/>
                  </a:cubicBezTo>
                  <a:cubicBezTo>
                    <a:pt x="12501" y="1083"/>
                    <a:pt x="12501" y="1083"/>
                    <a:pt x="12501" y="1083"/>
                  </a:cubicBezTo>
                  <a:cubicBezTo>
                    <a:pt x="12464" y="1083"/>
                    <a:pt x="12464" y="1083"/>
                    <a:pt x="12464" y="1083"/>
                  </a:cubicBezTo>
                  <a:cubicBezTo>
                    <a:pt x="12427" y="1083"/>
                    <a:pt x="12427" y="1083"/>
                    <a:pt x="12427" y="1083"/>
                  </a:cubicBezTo>
                  <a:cubicBezTo>
                    <a:pt x="12390" y="1083"/>
                    <a:pt x="12390" y="1083"/>
                    <a:pt x="12390" y="1083"/>
                  </a:cubicBezTo>
                  <a:cubicBezTo>
                    <a:pt x="12464" y="1151"/>
                    <a:pt x="12464" y="1151"/>
                    <a:pt x="12464" y="1151"/>
                  </a:cubicBezTo>
                  <a:cubicBezTo>
                    <a:pt x="12501" y="1151"/>
                    <a:pt x="12501" y="1151"/>
                    <a:pt x="12501" y="1151"/>
                  </a:cubicBezTo>
                  <a:cubicBezTo>
                    <a:pt x="12501" y="1219"/>
                    <a:pt x="12501" y="1219"/>
                    <a:pt x="12501" y="1219"/>
                  </a:cubicBezTo>
                  <a:cubicBezTo>
                    <a:pt x="12464" y="1219"/>
                    <a:pt x="12464" y="1219"/>
                    <a:pt x="12464" y="1219"/>
                  </a:cubicBezTo>
                  <a:cubicBezTo>
                    <a:pt x="12464" y="1219"/>
                    <a:pt x="12464" y="1219"/>
                    <a:pt x="12464" y="1219"/>
                  </a:cubicBezTo>
                  <a:cubicBezTo>
                    <a:pt x="12427" y="1219"/>
                    <a:pt x="12427" y="1219"/>
                    <a:pt x="12427" y="1219"/>
                  </a:cubicBezTo>
                  <a:cubicBezTo>
                    <a:pt x="12390" y="1219"/>
                    <a:pt x="12390" y="1219"/>
                    <a:pt x="12390" y="1219"/>
                  </a:cubicBezTo>
                  <a:cubicBezTo>
                    <a:pt x="12427" y="1287"/>
                    <a:pt x="12427" y="1287"/>
                    <a:pt x="12427" y="1287"/>
                  </a:cubicBezTo>
                  <a:cubicBezTo>
                    <a:pt x="12427" y="1354"/>
                    <a:pt x="12427" y="1354"/>
                    <a:pt x="12427" y="1354"/>
                  </a:cubicBezTo>
                  <a:cubicBezTo>
                    <a:pt x="12427" y="1422"/>
                    <a:pt x="12427" y="1422"/>
                    <a:pt x="12427" y="1422"/>
                  </a:cubicBezTo>
                  <a:cubicBezTo>
                    <a:pt x="12501" y="1490"/>
                    <a:pt x="12501" y="1490"/>
                    <a:pt x="12501" y="1490"/>
                  </a:cubicBezTo>
                  <a:cubicBezTo>
                    <a:pt x="12501" y="1557"/>
                    <a:pt x="12501" y="1557"/>
                    <a:pt x="12501" y="1557"/>
                  </a:cubicBezTo>
                  <a:cubicBezTo>
                    <a:pt x="12501" y="1557"/>
                    <a:pt x="12501" y="1557"/>
                    <a:pt x="12501" y="1557"/>
                  </a:cubicBezTo>
                  <a:cubicBezTo>
                    <a:pt x="12464" y="1557"/>
                    <a:pt x="12464" y="1557"/>
                    <a:pt x="12464" y="1557"/>
                  </a:cubicBezTo>
                  <a:cubicBezTo>
                    <a:pt x="12427" y="1490"/>
                    <a:pt x="12427" y="1490"/>
                    <a:pt x="12427" y="1490"/>
                  </a:cubicBezTo>
                  <a:cubicBezTo>
                    <a:pt x="12390" y="1422"/>
                    <a:pt x="12390" y="1422"/>
                    <a:pt x="12390" y="1422"/>
                  </a:cubicBezTo>
                  <a:cubicBezTo>
                    <a:pt x="12353" y="1422"/>
                    <a:pt x="12353" y="1422"/>
                    <a:pt x="12353" y="1422"/>
                  </a:cubicBezTo>
                  <a:cubicBezTo>
                    <a:pt x="12353" y="1422"/>
                    <a:pt x="12353" y="1422"/>
                    <a:pt x="12353" y="1422"/>
                  </a:cubicBezTo>
                  <a:cubicBezTo>
                    <a:pt x="12316" y="1422"/>
                    <a:pt x="12316" y="1422"/>
                    <a:pt x="12316" y="1422"/>
                  </a:cubicBezTo>
                  <a:cubicBezTo>
                    <a:pt x="12316" y="1422"/>
                    <a:pt x="12316" y="1422"/>
                    <a:pt x="12316" y="1422"/>
                  </a:cubicBezTo>
                  <a:cubicBezTo>
                    <a:pt x="12279" y="1422"/>
                    <a:pt x="12279" y="1422"/>
                    <a:pt x="12279" y="1422"/>
                  </a:cubicBezTo>
                  <a:cubicBezTo>
                    <a:pt x="12279" y="1354"/>
                    <a:pt x="12279" y="1354"/>
                    <a:pt x="12279" y="1354"/>
                  </a:cubicBezTo>
                  <a:cubicBezTo>
                    <a:pt x="12279" y="1287"/>
                    <a:pt x="12279" y="1287"/>
                    <a:pt x="12279" y="1287"/>
                  </a:cubicBezTo>
                  <a:cubicBezTo>
                    <a:pt x="12242" y="1287"/>
                    <a:pt x="12242" y="1287"/>
                    <a:pt x="12242" y="1287"/>
                  </a:cubicBezTo>
                  <a:cubicBezTo>
                    <a:pt x="12205" y="1219"/>
                    <a:pt x="12205" y="1219"/>
                    <a:pt x="12205" y="1219"/>
                  </a:cubicBezTo>
                  <a:cubicBezTo>
                    <a:pt x="12168" y="1219"/>
                    <a:pt x="12168" y="1219"/>
                    <a:pt x="12168" y="1219"/>
                  </a:cubicBezTo>
                  <a:cubicBezTo>
                    <a:pt x="12132" y="1219"/>
                    <a:pt x="12132" y="1219"/>
                    <a:pt x="12132" y="1219"/>
                  </a:cubicBezTo>
                  <a:cubicBezTo>
                    <a:pt x="12132" y="1151"/>
                    <a:pt x="12132" y="1151"/>
                    <a:pt x="12132" y="1151"/>
                  </a:cubicBezTo>
                  <a:cubicBezTo>
                    <a:pt x="12095" y="1219"/>
                    <a:pt x="12095" y="1219"/>
                    <a:pt x="12095" y="1219"/>
                  </a:cubicBezTo>
                  <a:cubicBezTo>
                    <a:pt x="12058" y="1219"/>
                    <a:pt x="12058" y="1219"/>
                    <a:pt x="12058" y="1219"/>
                  </a:cubicBezTo>
                  <a:cubicBezTo>
                    <a:pt x="12058" y="1287"/>
                    <a:pt x="12058" y="1287"/>
                    <a:pt x="12058" y="1287"/>
                  </a:cubicBezTo>
                  <a:cubicBezTo>
                    <a:pt x="12058" y="1354"/>
                    <a:pt x="12058" y="1354"/>
                    <a:pt x="12058" y="1354"/>
                  </a:cubicBezTo>
                  <a:cubicBezTo>
                    <a:pt x="12058" y="1422"/>
                    <a:pt x="12058" y="1422"/>
                    <a:pt x="12058" y="1422"/>
                  </a:cubicBezTo>
                  <a:cubicBezTo>
                    <a:pt x="12021" y="1490"/>
                    <a:pt x="12021" y="1490"/>
                    <a:pt x="12021" y="1490"/>
                  </a:cubicBezTo>
                  <a:cubicBezTo>
                    <a:pt x="11984" y="1490"/>
                    <a:pt x="11984" y="1490"/>
                    <a:pt x="11984" y="1490"/>
                  </a:cubicBezTo>
                  <a:cubicBezTo>
                    <a:pt x="11984" y="1557"/>
                    <a:pt x="11984" y="1557"/>
                    <a:pt x="11984" y="1557"/>
                  </a:cubicBezTo>
                  <a:cubicBezTo>
                    <a:pt x="12021" y="1625"/>
                    <a:pt x="12021" y="1625"/>
                    <a:pt x="12021" y="1625"/>
                  </a:cubicBezTo>
                  <a:cubicBezTo>
                    <a:pt x="12058" y="1625"/>
                    <a:pt x="12058" y="1625"/>
                    <a:pt x="12058" y="1625"/>
                  </a:cubicBezTo>
                  <a:cubicBezTo>
                    <a:pt x="12095" y="1693"/>
                    <a:pt x="12095" y="1693"/>
                    <a:pt x="12095" y="1693"/>
                  </a:cubicBezTo>
                  <a:cubicBezTo>
                    <a:pt x="12058" y="1693"/>
                    <a:pt x="12058" y="1693"/>
                    <a:pt x="12058" y="1693"/>
                  </a:cubicBezTo>
                  <a:cubicBezTo>
                    <a:pt x="12058" y="1693"/>
                    <a:pt x="12058" y="1693"/>
                    <a:pt x="12058" y="1693"/>
                  </a:cubicBezTo>
                  <a:cubicBezTo>
                    <a:pt x="12058" y="1761"/>
                    <a:pt x="12058" y="1761"/>
                    <a:pt x="12058" y="1761"/>
                  </a:cubicBezTo>
                  <a:cubicBezTo>
                    <a:pt x="12095" y="1761"/>
                    <a:pt x="12095" y="1761"/>
                    <a:pt x="12095" y="1761"/>
                  </a:cubicBezTo>
                  <a:cubicBezTo>
                    <a:pt x="12095" y="1828"/>
                    <a:pt x="12095" y="1828"/>
                    <a:pt x="12095" y="1828"/>
                  </a:cubicBezTo>
                  <a:cubicBezTo>
                    <a:pt x="12095" y="1828"/>
                    <a:pt x="12095" y="1828"/>
                    <a:pt x="12095" y="1828"/>
                  </a:cubicBezTo>
                  <a:cubicBezTo>
                    <a:pt x="12095" y="1896"/>
                    <a:pt x="12095" y="1896"/>
                    <a:pt x="12095" y="1896"/>
                  </a:cubicBezTo>
                  <a:cubicBezTo>
                    <a:pt x="12132" y="1896"/>
                    <a:pt x="12132" y="1896"/>
                    <a:pt x="12132" y="1896"/>
                  </a:cubicBezTo>
                  <a:cubicBezTo>
                    <a:pt x="12168" y="1964"/>
                    <a:pt x="12168" y="1964"/>
                    <a:pt x="12168" y="1964"/>
                  </a:cubicBezTo>
                  <a:cubicBezTo>
                    <a:pt x="12168" y="1964"/>
                    <a:pt x="12168" y="1964"/>
                    <a:pt x="12168" y="1964"/>
                  </a:cubicBezTo>
                  <a:cubicBezTo>
                    <a:pt x="12168" y="1964"/>
                    <a:pt x="12168" y="1964"/>
                    <a:pt x="12168" y="1964"/>
                  </a:cubicBezTo>
                  <a:cubicBezTo>
                    <a:pt x="12168" y="1964"/>
                    <a:pt x="12168" y="1964"/>
                    <a:pt x="12168" y="1964"/>
                  </a:cubicBezTo>
                  <a:cubicBezTo>
                    <a:pt x="12205" y="1964"/>
                    <a:pt x="12205" y="1964"/>
                    <a:pt x="12205" y="1964"/>
                  </a:cubicBezTo>
                  <a:cubicBezTo>
                    <a:pt x="12205" y="2031"/>
                    <a:pt x="12205" y="2031"/>
                    <a:pt x="12205" y="2031"/>
                  </a:cubicBezTo>
                  <a:cubicBezTo>
                    <a:pt x="12205" y="2031"/>
                    <a:pt x="12205" y="2031"/>
                    <a:pt x="12205" y="2031"/>
                  </a:cubicBezTo>
                  <a:cubicBezTo>
                    <a:pt x="12168" y="2031"/>
                    <a:pt x="12168" y="2031"/>
                    <a:pt x="12168" y="2031"/>
                  </a:cubicBezTo>
                  <a:cubicBezTo>
                    <a:pt x="12168" y="2031"/>
                    <a:pt x="12168" y="2031"/>
                    <a:pt x="12168" y="2031"/>
                  </a:cubicBezTo>
                  <a:cubicBezTo>
                    <a:pt x="12168" y="2031"/>
                    <a:pt x="12168" y="2031"/>
                    <a:pt x="12168" y="2031"/>
                  </a:cubicBezTo>
                  <a:cubicBezTo>
                    <a:pt x="12168" y="2099"/>
                    <a:pt x="12168" y="2099"/>
                    <a:pt x="12168" y="2099"/>
                  </a:cubicBezTo>
                  <a:cubicBezTo>
                    <a:pt x="12279" y="2234"/>
                    <a:pt x="12279" y="2234"/>
                    <a:pt x="12279" y="2234"/>
                  </a:cubicBezTo>
                  <a:cubicBezTo>
                    <a:pt x="12316" y="2234"/>
                    <a:pt x="12316" y="2234"/>
                    <a:pt x="12316" y="2234"/>
                  </a:cubicBezTo>
                  <a:cubicBezTo>
                    <a:pt x="12353" y="2234"/>
                    <a:pt x="12353" y="2234"/>
                    <a:pt x="12353" y="2234"/>
                  </a:cubicBezTo>
                  <a:cubicBezTo>
                    <a:pt x="12390" y="2302"/>
                    <a:pt x="12390" y="2302"/>
                    <a:pt x="12390" y="2302"/>
                  </a:cubicBezTo>
                  <a:cubicBezTo>
                    <a:pt x="12427" y="2302"/>
                    <a:pt x="12427" y="2302"/>
                    <a:pt x="12427" y="2302"/>
                  </a:cubicBezTo>
                  <a:cubicBezTo>
                    <a:pt x="12427" y="2370"/>
                    <a:pt x="12427" y="2370"/>
                    <a:pt x="12427" y="2370"/>
                  </a:cubicBezTo>
                  <a:cubicBezTo>
                    <a:pt x="12464" y="2370"/>
                    <a:pt x="12464" y="2370"/>
                    <a:pt x="12464" y="2370"/>
                  </a:cubicBezTo>
                  <a:cubicBezTo>
                    <a:pt x="12501" y="2370"/>
                    <a:pt x="12501" y="2370"/>
                    <a:pt x="12501" y="2370"/>
                  </a:cubicBezTo>
                  <a:cubicBezTo>
                    <a:pt x="12538" y="2370"/>
                    <a:pt x="12538" y="2370"/>
                    <a:pt x="12538" y="2370"/>
                  </a:cubicBezTo>
                  <a:cubicBezTo>
                    <a:pt x="12612" y="2370"/>
                    <a:pt x="12612" y="2370"/>
                    <a:pt x="12612" y="2370"/>
                  </a:cubicBezTo>
                  <a:cubicBezTo>
                    <a:pt x="12649" y="2438"/>
                    <a:pt x="12649" y="2438"/>
                    <a:pt x="12649" y="2438"/>
                  </a:cubicBezTo>
                  <a:cubicBezTo>
                    <a:pt x="12649" y="2370"/>
                    <a:pt x="12649" y="2370"/>
                    <a:pt x="12649" y="2370"/>
                  </a:cubicBezTo>
                  <a:cubicBezTo>
                    <a:pt x="12686" y="2370"/>
                    <a:pt x="12686" y="2370"/>
                    <a:pt x="12686" y="2370"/>
                  </a:cubicBezTo>
                  <a:cubicBezTo>
                    <a:pt x="12686" y="2302"/>
                    <a:pt x="12686" y="2302"/>
                    <a:pt x="12686" y="2302"/>
                  </a:cubicBezTo>
                  <a:cubicBezTo>
                    <a:pt x="12649" y="2234"/>
                    <a:pt x="12649" y="2234"/>
                    <a:pt x="12649" y="2234"/>
                  </a:cubicBezTo>
                  <a:cubicBezTo>
                    <a:pt x="12649" y="2167"/>
                    <a:pt x="12649" y="2167"/>
                    <a:pt x="12649" y="2167"/>
                  </a:cubicBezTo>
                  <a:close/>
                  <a:moveTo>
                    <a:pt x="12686" y="1151"/>
                  </a:moveTo>
                  <a:cubicBezTo>
                    <a:pt x="12723" y="1151"/>
                    <a:pt x="12723" y="1151"/>
                    <a:pt x="12723" y="1151"/>
                  </a:cubicBezTo>
                  <a:cubicBezTo>
                    <a:pt x="12760" y="1151"/>
                    <a:pt x="12760" y="1151"/>
                    <a:pt x="12760" y="1151"/>
                  </a:cubicBezTo>
                  <a:cubicBezTo>
                    <a:pt x="12797" y="1151"/>
                    <a:pt x="12797" y="1151"/>
                    <a:pt x="12797" y="1151"/>
                  </a:cubicBezTo>
                  <a:cubicBezTo>
                    <a:pt x="12871" y="1219"/>
                    <a:pt x="12871" y="1219"/>
                    <a:pt x="12871" y="1219"/>
                  </a:cubicBezTo>
                  <a:cubicBezTo>
                    <a:pt x="12908" y="1219"/>
                    <a:pt x="12908" y="1219"/>
                    <a:pt x="12908" y="1219"/>
                  </a:cubicBezTo>
                  <a:cubicBezTo>
                    <a:pt x="12945" y="1219"/>
                    <a:pt x="12945" y="1219"/>
                    <a:pt x="12945" y="1219"/>
                  </a:cubicBezTo>
                  <a:cubicBezTo>
                    <a:pt x="13019" y="1219"/>
                    <a:pt x="13019" y="1219"/>
                    <a:pt x="13019" y="1219"/>
                  </a:cubicBezTo>
                  <a:cubicBezTo>
                    <a:pt x="13130" y="1287"/>
                    <a:pt x="13130" y="1287"/>
                    <a:pt x="13130" y="1287"/>
                  </a:cubicBezTo>
                  <a:cubicBezTo>
                    <a:pt x="13130" y="1287"/>
                    <a:pt x="13130" y="1287"/>
                    <a:pt x="13130" y="1287"/>
                  </a:cubicBezTo>
                  <a:cubicBezTo>
                    <a:pt x="13093" y="1287"/>
                    <a:pt x="13093" y="1287"/>
                    <a:pt x="13093" y="1287"/>
                  </a:cubicBezTo>
                  <a:cubicBezTo>
                    <a:pt x="13056" y="1354"/>
                    <a:pt x="13056" y="1354"/>
                    <a:pt x="13056" y="1354"/>
                  </a:cubicBezTo>
                  <a:cubicBezTo>
                    <a:pt x="13056" y="1422"/>
                    <a:pt x="13056" y="1422"/>
                    <a:pt x="13056" y="1422"/>
                  </a:cubicBezTo>
                  <a:cubicBezTo>
                    <a:pt x="13093" y="1490"/>
                    <a:pt x="13093" y="1490"/>
                    <a:pt x="13093" y="1490"/>
                  </a:cubicBezTo>
                  <a:cubicBezTo>
                    <a:pt x="13130" y="1490"/>
                    <a:pt x="13130" y="1490"/>
                    <a:pt x="13130" y="1490"/>
                  </a:cubicBezTo>
                  <a:cubicBezTo>
                    <a:pt x="13130" y="1557"/>
                    <a:pt x="13130" y="1557"/>
                    <a:pt x="13130" y="1557"/>
                  </a:cubicBezTo>
                  <a:cubicBezTo>
                    <a:pt x="13130" y="1557"/>
                    <a:pt x="13130" y="1557"/>
                    <a:pt x="13130" y="1557"/>
                  </a:cubicBezTo>
                  <a:cubicBezTo>
                    <a:pt x="13130" y="1625"/>
                    <a:pt x="13130" y="1625"/>
                    <a:pt x="13130" y="1625"/>
                  </a:cubicBezTo>
                  <a:cubicBezTo>
                    <a:pt x="13130" y="1693"/>
                    <a:pt x="13130" y="1693"/>
                    <a:pt x="13130" y="1693"/>
                  </a:cubicBezTo>
                  <a:cubicBezTo>
                    <a:pt x="13093" y="1761"/>
                    <a:pt x="13093" y="1761"/>
                    <a:pt x="13093" y="1761"/>
                  </a:cubicBezTo>
                  <a:cubicBezTo>
                    <a:pt x="13056" y="1761"/>
                    <a:pt x="13056" y="1761"/>
                    <a:pt x="13056" y="1761"/>
                  </a:cubicBezTo>
                  <a:cubicBezTo>
                    <a:pt x="13056" y="1761"/>
                    <a:pt x="13056" y="1761"/>
                    <a:pt x="13056" y="1761"/>
                  </a:cubicBezTo>
                  <a:cubicBezTo>
                    <a:pt x="13019" y="1761"/>
                    <a:pt x="13019" y="1761"/>
                    <a:pt x="13019" y="1761"/>
                  </a:cubicBezTo>
                  <a:cubicBezTo>
                    <a:pt x="12982" y="1761"/>
                    <a:pt x="12982" y="1761"/>
                    <a:pt x="12982" y="1761"/>
                  </a:cubicBezTo>
                  <a:cubicBezTo>
                    <a:pt x="12945" y="1828"/>
                    <a:pt x="12945" y="1828"/>
                    <a:pt x="12945" y="1828"/>
                  </a:cubicBezTo>
                  <a:cubicBezTo>
                    <a:pt x="12871" y="1761"/>
                    <a:pt x="12871" y="1761"/>
                    <a:pt x="12871" y="1761"/>
                  </a:cubicBezTo>
                  <a:cubicBezTo>
                    <a:pt x="12834" y="1693"/>
                    <a:pt x="12834" y="1693"/>
                    <a:pt x="12834" y="1693"/>
                  </a:cubicBezTo>
                  <a:cubicBezTo>
                    <a:pt x="12760" y="1557"/>
                    <a:pt x="12760" y="1557"/>
                    <a:pt x="12760" y="1557"/>
                  </a:cubicBezTo>
                  <a:cubicBezTo>
                    <a:pt x="12760" y="1490"/>
                    <a:pt x="12760" y="1490"/>
                    <a:pt x="12760" y="1490"/>
                  </a:cubicBezTo>
                  <a:cubicBezTo>
                    <a:pt x="12760" y="1422"/>
                    <a:pt x="12760" y="1422"/>
                    <a:pt x="12760" y="1422"/>
                  </a:cubicBezTo>
                  <a:cubicBezTo>
                    <a:pt x="12760" y="1422"/>
                    <a:pt x="12760" y="1422"/>
                    <a:pt x="12760" y="1422"/>
                  </a:cubicBezTo>
                  <a:cubicBezTo>
                    <a:pt x="12797" y="1354"/>
                    <a:pt x="12797" y="1354"/>
                    <a:pt x="12797" y="1354"/>
                  </a:cubicBezTo>
                  <a:cubicBezTo>
                    <a:pt x="12760" y="1354"/>
                    <a:pt x="12760" y="1354"/>
                    <a:pt x="12760" y="1354"/>
                  </a:cubicBezTo>
                  <a:cubicBezTo>
                    <a:pt x="12760" y="1287"/>
                    <a:pt x="12760" y="1287"/>
                    <a:pt x="12760" y="1287"/>
                  </a:cubicBezTo>
                  <a:cubicBezTo>
                    <a:pt x="12723" y="1287"/>
                    <a:pt x="12723" y="1287"/>
                    <a:pt x="12723" y="1287"/>
                  </a:cubicBezTo>
                  <a:cubicBezTo>
                    <a:pt x="12723" y="1219"/>
                    <a:pt x="12723" y="1219"/>
                    <a:pt x="12723" y="1219"/>
                  </a:cubicBezTo>
                  <a:cubicBezTo>
                    <a:pt x="12686" y="1219"/>
                    <a:pt x="12686" y="1219"/>
                    <a:pt x="12686" y="1219"/>
                  </a:cubicBezTo>
                  <a:cubicBezTo>
                    <a:pt x="12686" y="1151"/>
                    <a:pt x="12686" y="1151"/>
                    <a:pt x="12686" y="1151"/>
                  </a:cubicBezTo>
                  <a:close/>
                  <a:moveTo>
                    <a:pt x="7212" y="2573"/>
                  </a:moveTo>
                  <a:cubicBezTo>
                    <a:pt x="7212" y="2573"/>
                    <a:pt x="7249" y="2505"/>
                    <a:pt x="7249" y="2505"/>
                  </a:cubicBezTo>
                  <a:cubicBezTo>
                    <a:pt x="7286" y="2438"/>
                    <a:pt x="7286" y="2438"/>
                    <a:pt x="7286" y="2438"/>
                  </a:cubicBezTo>
                  <a:cubicBezTo>
                    <a:pt x="7323" y="2370"/>
                    <a:pt x="7323" y="2370"/>
                    <a:pt x="7323" y="2370"/>
                  </a:cubicBezTo>
                  <a:cubicBezTo>
                    <a:pt x="7360" y="2370"/>
                    <a:pt x="7360" y="2370"/>
                    <a:pt x="7360" y="2370"/>
                  </a:cubicBezTo>
                  <a:cubicBezTo>
                    <a:pt x="7323" y="2302"/>
                    <a:pt x="7323" y="2302"/>
                    <a:pt x="7323" y="2302"/>
                  </a:cubicBezTo>
                  <a:cubicBezTo>
                    <a:pt x="7360" y="2234"/>
                    <a:pt x="7360" y="2234"/>
                    <a:pt x="7360" y="2234"/>
                  </a:cubicBezTo>
                  <a:cubicBezTo>
                    <a:pt x="7397" y="2167"/>
                    <a:pt x="7397" y="2167"/>
                    <a:pt x="7397" y="2167"/>
                  </a:cubicBezTo>
                  <a:cubicBezTo>
                    <a:pt x="7434" y="2167"/>
                    <a:pt x="7434" y="2167"/>
                    <a:pt x="7434" y="2167"/>
                  </a:cubicBezTo>
                  <a:cubicBezTo>
                    <a:pt x="7471" y="2234"/>
                    <a:pt x="7471" y="2234"/>
                    <a:pt x="7471" y="2234"/>
                  </a:cubicBezTo>
                  <a:cubicBezTo>
                    <a:pt x="7471" y="2167"/>
                    <a:pt x="7471" y="2167"/>
                    <a:pt x="7471" y="2167"/>
                  </a:cubicBezTo>
                  <a:cubicBezTo>
                    <a:pt x="7508" y="2167"/>
                    <a:pt x="7508" y="2167"/>
                    <a:pt x="7508" y="2167"/>
                  </a:cubicBezTo>
                  <a:cubicBezTo>
                    <a:pt x="7508" y="2099"/>
                    <a:pt x="7508" y="2099"/>
                    <a:pt x="7508" y="2099"/>
                  </a:cubicBezTo>
                  <a:cubicBezTo>
                    <a:pt x="7545" y="2099"/>
                    <a:pt x="7545" y="2099"/>
                    <a:pt x="7545" y="2099"/>
                  </a:cubicBezTo>
                  <a:cubicBezTo>
                    <a:pt x="7619" y="2031"/>
                    <a:pt x="7619" y="2031"/>
                    <a:pt x="7619" y="2031"/>
                  </a:cubicBezTo>
                  <a:cubicBezTo>
                    <a:pt x="7619" y="1964"/>
                    <a:pt x="7619" y="1964"/>
                    <a:pt x="7619" y="1964"/>
                  </a:cubicBezTo>
                  <a:cubicBezTo>
                    <a:pt x="7619" y="1964"/>
                    <a:pt x="7619" y="1964"/>
                    <a:pt x="7619" y="1964"/>
                  </a:cubicBezTo>
                  <a:cubicBezTo>
                    <a:pt x="7656" y="1828"/>
                    <a:pt x="7656" y="1828"/>
                    <a:pt x="7656" y="1828"/>
                  </a:cubicBezTo>
                  <a:cubicBezTo>
                    <a:pt x="7656" y="1761"/>
                    <a:pt x="7656" y="1761"/>
                    <a:pt x="7656" y="1761"/>
                  </a:cubicBezTo>
                  <a:cubicBezTo>
                    <a:pt x="7619" y="1693"/>
                    <a:pt x="7619" y="1693"/>
                    <a:pt x="7619" y="1693"/>
                  </a:cubicBezTo>
                  <a:cubicBezTo>
                    <a:pt x="7582" y="1625"/>
                    <a:pt x="7582" y="1625"/>
                    <a:pt x="7582" y="1625"/>
                  </a:cubicBezTo>
                  <a:cubicBezTo>
                    <a:pt x="7582" y="1557"/>
                    <a:pt x="7582" y="1557"/>
                    <a:pt x="7582" y="1557"/>
                  </a:cubicBezTo>
                  <a:cubicBezTo>
                    <a:pt x="7545" y="1557"/>
                    <a:pt x="7545" y="1557"/>
                    <a:pt x="7545" y="1557"/>
                  </a:cubicBezTo>
                  <a:cubicBezTo>
                    <a:pt x="7508" y="1490"/>
                    <a:pt x="7508" y="1490"/>
                    <a:pt x="7508" y="1490"/>
                  </a:cubicBezTo>
                  <a:cubicBezTo>
                    <a:pt x="7508" y="1557"/>
                    <a:pt x="7508" y="1557"/>
                    <a:pt x="7508" y="1557"/>
                  </a:cubicBezTo>
                  <a:cubicBezTo>
                    <a:pt x="7471" y="1490"/>
                    <a:pt x="7471" y="1490"/>
                    <a:pt x="7471" y="1490"/>
                  </a:cubicBezTo>
                  <a:cubicBezTo>
                    <a:pt x="7434" y="1490"/>
                    <a:pt x="7434" y="1490"/>
                    <a:pt x="7434" y="1490"/>
                  </a:cubicBezTo>
                  <a:cubicBezTo>
                    <a:pt x="7397" y="1422"/>
                    <a:pt x="7397" y="1422"/>
                    <a:pt x="7397" y="1422"/>
                  </a:cubicBezTo>
                  <a:cubicBezTo>
                    <a:pt x="7360" y="1422"/>
                    <a:pt x="7360" y="1422"/>
                    <a:pt x="7360" y="1422"/>
                  </a:cubicBezTo>
                  <a:cubicBezTo>
                    <a:pt x="7360" y="1422"/>
                    <a:pt x="7360" y="1422"/>
                    <a:pt x="7360" y="1422"/>
                  </a:cubicBezTo>
                  <a:cubicBezTo>
                    <a:pt x="7323" y="1422"/>
                    <a:pt x="7323" y="1422"/>
                    <a:pt x="7323" y="1422"/>
                  </a:cubicBezTo>
                  <a:cubicBezTo>
                    <a:pt x="7323" y="1354"/>
                    <a:pt x="7323" y="1354"/>
                    <a:pt x="7323" y="1354"/>
                  </a:cubicBezTo>
                  <a:cubicBezTo>
                    <a:pt x="7323" y="1354"/>
                    <a:pt x="7323" y="1354"/>
                    <a:pt x="7323" y="1354"/>
                  </a:cubicBezTo>
                  <a:cubicBezTo>
                    <a:pt x="7286" y="1354"/>
                    <a:pt x="7286" y="1354"/>
                    <a:pt x="7286" y="1354"/>
                  </a:cubicBezTo>
                  <a:cubicBezTo>
                    <a:pt x="7286" y="1354"/>
                    <a:pt x="7286" y="1354"/>
                    <a:pt x="7286" y="1354"/>
                  </a:cubicBezTo>
                  <a:cubicBezTo>
                    <a:pt x="7249" y="1354"/>
                    <a:pt x="7249" y="1354"/>
                    <a:pt x="7249" y="1354"/>
                  </a:cubicBezTo>
                  <a:cubicBezTo>
                    <a:pt x="7212" y="1287"/>
                    <a:pt x="7212" y="1287"/>
                    <a:pt x="7212" y="1287"/>
                  </a:cubicBezTo>
                  <a:cubicBezTo>
                    <a:pt x="7212" y="1287"/>
                    <a:pt x="7212" y="1287"/>
                    <a:pt x="7212" y="1287"/>
                  </a:cubicBezTo>
                  <a:cubicBezTo>
                    <a:pt x="7212" y="1354"/>
                    <a:pt x="7212" y="1354"/>
                    <a:pt x="7212" y="1354"/>
                  </a:cubicBezTo>
                  <a:cubicBezTo>
                    <a:pt x="7249" y="1354"/>
                    <a:pt x="7249" y="1354"/>
                    <a:pt x="7249" y="1354"/>
                  </a:cubicBezTo>
                  <a:cubicBezTo>
                    <a:pt x="7249" y="1422"/>
                    <a:pt x="7249" y="1422"/>
                    <a:pt x="7249" y="1422"/>
                  </a:cubicBezTo>
                  <a:cubicBezTo>
                    <a:pt x="7212" y="1422"/>
                    <a:pt x="7212" y="1422"/>
                    <a:pt x="7212" y="1422"/>
                  </a:cubicBezTo>
                  <a:cubicBezTo>
                    <a:pt x="7212" y="1490"/>
                    <a:pt x="7212" y="1490"/>
                    <a:pt x="7212" y="1490"/>
                  </a:cubicBezTo>
                  <a:cubicBezTo>
                    <a:pt x="7212" y="1490"/>
                    <a:pt x="7212" y="1490"/>
                    <a:pt x="7212" y="1490"/>
                  </a:cubicBezTo>
                  <a:cubicBezTo>
                    <a:pt x="7175" y="1422"/>
                    <a:pt x="7175" y="1422"/>
                    <a:pt x="7175" y="1422"/>
                  </a:cubicBezTo>
                  <a:cubicBezTo>
                    <a:pt x="7175" y="1287"/>
                    <a:pt x="7175" y="1287"/>
                    <a:pt x="7175" y="1287"/>
                  </a:cubicBezTo>
                  <a:cubicBezTo>
                    <a:pt x="7138" y="1219"/>
                    <a:pt x="7138" y="1219"/>
                    <a:pt x="7138" y="1219"/>
                  </a:cubicBezTo>
                  <a:cubicBezTo>
                    <a:pt x="7101" y="1219"/>
                    <a:pt x="7101" y="1219"/>
                    <a:pt x="7101" y="1219"/>
                  </a:cubicBezTo>
                  <a:cubicBezTo>
                    <a:pt x="7064" y="1219"/>
                    <a:pt x="7064" y="1219"/>
                    <a:pt x="7064" y="1219"/>
                  </a:cubicBezTo>
                  <a:cubicBezTo>
                    <a:pt x="7064" y="1219"/>
                    <a:pt x="7064" y="1219"/>
                    <a:pt x="7064" y="1219"/>
                  </a:cubicBezTo>
                  <a:cubicBezTo>
                    <a:pt x="7027" y="1219"/>
                    <a:pt x="7027" y="1219"/>
                    <a:pt x="7027" y="1219"/>
                  </a:cubicBezTo>
                  <a:cubicBezTo>
                    <a:pt x="7027" y="1287"/>
                    <a:pt x="7027" y="1287"/>
                    <a:pt x="7027" y="1287"/>
                  </a:cubicBezTo>
                  <a:cubicBezTo>
                    <a:pt x="7064" y="1354"/>
                    <a:pt x="7064" y="1354"/>
                    <a:pt x="7064" y="1354"/>
                  </a:cubicBezTo>
                  <a:cubicBezTo>
                    <a:pt x="7101" y="1354"/>
                    <a:pt x="7101" y="1354"/>
                    <a:pt x="7101" y="1354"/>
                  </a:cubicBezTo>
                  <a:cubicBezTo>
                    <a:pt x="7064" y="1422"/>
                    <a:pt x="7064" y="1422"/>
                    <a:pt x="7064" y="1422"/>
                  </a:cubicBezTo>
                  <a:cubicBezTo>
                    <a:pt x="7064" y="1422"/>
                    <a:pt x="7064" y="1422"/>
                    <a:pt x="7064" y="1422"/>
                  </a:cubicBezTo>
                  <a:cubicBezTo>
                    <a:pt x="7027" y="1354"/>
                    <a:pt x="7027" y="1354"/>
                    <a:pt x="7027" y="1354"/>
                  </a:cubicBezTo>
                  <a:cubicBezTo>
                    <a:pt x="7027" y="1354"/>
                    <a:pt x="7027" y="1354"/>
                    <a:pt x="7027" y="1354"/>
                  </a:cubicBezTo>
                  <a:cubicBezTo>
                    <a:pt x="6990" y="1354"/>
                    <a:pt x="6990" y="1354"/>
                    <a:pt x="6990" y="1354"/>
                  </a:cubicBezTo>
                  <a:cubicBezTo>
                    <a:pt x="7027" y="1354"/>
                    <a:pt x="7027" y="1354"/>
                    <a:pt x="7027" y="1354"/>
                  </a:cubicBezTo>
                  <a:cubicBezTo>
                    <a:pt x="7027" y="1422"/>
                    <a:pt x="7027" y="1422"/>
                    <a:pt x="7027" y="1422"/>
                  </a:cubicBezTo>
                  <a:cubicBezTo>
                    <a:pt x="7027" y="1422"/>
                    <a:pt x="7027" y="1422"/>
                    <a:pt x="7027" y="1422"/>
                  </a:cubicBezTo>
                  <a:cubicBezTo>
                    <a:pt x="7027" y="1490"/>
                    <a:pt x="7027" y="1490"/>
                    <a:pt x="7027" y="1490"/>
                  </a:cubicBezTo>
                  <a:cubicBezTo>
                    <a:pt x="7027" y="1490"/>
                    <a:pt x="7027" y="1490"/>
                    <a:pt x="7027" y="1490"/>
                  </a:cubicBezTo>
                  <a:cubicBezTo>
                    <a:pt x="7064" y="1557"/>
                    <a:pt x="7064" y="1557"/>
                    <a:pt x="7064" y="1557"/>
                  </a:cubicBezTo>
                  <a:cubicBezTo>
                    <a:pt x="7064" y="1557"/>
                    <a:pt x="7064" y="1557"/>
                    <a:pt x="7064" y="1557"/>
                  </a:cubicBezTo>
                  <a:cubicBezTo>
                    <a:pt x="7064" y="1625"/>
                    <a:pt x="7064" y="1625"/>
                    <a:pt x="7064" y="1625"/>
                  </a:cubicBezTo>
                  <a:cubicBezTo>
                    <a:pt x="7101" y="1761"/>
                    <a:pt x="7101" y="1761"/>
                    <a:pt x="7101" y="1761"/>
                  </a:cubicBezTo>
                  <a:cubicBezTo>
                    <a:pt x="7138" y="1761"/>
                    <a:pt x="7138" y="1761"/>
                    <a:pt x="7138" y="1761"/>
                  </a:cubicBezTo>
                  <a:cubicBezTo>
                    <a:pt x="7138" y="1761"/>
                    <a:pt x="7138" y="1761"/>
                    <a:pt x="7138" y="1761"/>
                  </a:cubicBezTo>
                  <a:cubicBezTo>
                    <a:pt x="7138" y="1828"/>
                    <a:pt x="7138" y="1828"/>
                    <a:pt x="7138" y="1828"/>
                  </a:cubicBezTo>
                  <a:cubicBezTo>
                    <a:pt x="7101" y="1828"/>
                    <a:pt x="7101" y="1828"/>
                    <a:pt x="7101" y="1828"/>
                  </a:cubicBezTo>
                  <a:cubicBezTo>
                    <a:pt x="7101" y="1896"/>
                    <a:pt x="7101" y="1896"/>
                    <a:pt x="7101" y="1896"/>
                  </a:cubicBezTo>
                  <a:cubicBezTo>
                    <a:pt x="7101" y="2031"/>
                    <a:pt x="7101" y="2031"/>
                    <a:pt x="7101" y="2031"/>
                  </a:cubicBezTo>
                  <a:cubicBezTo>
                    <a:pt x="7138" y="2099"/>
                    <a:pt x="7138" y="2099"/>
                    <a:pt x="7138" y="2099"/>
                  </a:cubicBezTo>
                  <a:cubicBezTo>
                    <a:pt x="7138" y="2167"/>
                    <a:pt x="7138" y="2167"/>
                    <a:pt x="7138" y="2167"/>
                  </a:cubicBezTo>
                  <a:cubicBezTo>
                    <a:pt x="7138" y="2167"/>
                    <a:pt x="7138" y="2167"/>
                    <a:pt x="7138" y="2167"/>
                  </a:cubicBezTo>
                  <a:cubicBezTo>
                    <a:pt x="7138" y="2234"/>
                    <a:pt x="7138" y="2234"/>
                    <a:pt x="7138" y="2234"/>
                  </a:cubicBezTo>
                  <a:cubicBezTo>
                    <a:pt x="7138" y="2234"/>
                    <a:pt x="7138" y="2234"/>
                    <a:pt x="7138" y="2234"/>
                  </a:cubicBezTo>
                  <a:cubicBezTo>
                    <a:pt x="7138" y="2302"/>
                    <a:pt x="7138" y="2302"/>
                    <a:pt x="7138" y="2302"/>
                  </a:cubicBezTo>
                  <a:cubicBezTo>
                    <a:pt x="7175" y="2438"/>
                    <a:pt x="7175" y="2438"/>
                    <a:pt x="7175" y="2438"/>
                  </a:cubicBezTo>
                  <a:cubicBezTo>
                    <a:pt x="7212" y="2438"/>
                    <a:pt x="7212" y="2438"/>
                    <a:pt x="7212" y="2438"/>
                  </a:cubicBezTo>
                  <a:cubicBezTo>
                    <a:pt x="7212" y="2505"/>
                    <a:pt x="7212" y="2505"/>
                    <a:pt x="7212" y="2505"/>
                  </a:cubicBezTo>
                  <a:cubicBezTo>
                    <a:pt x="7212" y="2573"/>
                    <a:pt x="7212" y="2573"/>
                    <a:pt x="7212" y="2573"/>
                  </a:cubicBezTo>
                  <a:close/>
                  <a:moveTo>
                    <a:pt x="7841" y="1964"/>
                  </a:moveTo>
                  <a:cubicBezTo>
                    <a:pt x="7878" y="1896"/>
                    <a:pt x="7878" y="1896"/>
                    <a:pt x="7878" y="1896"/>
                  </a:cubicBezTo>
                  <a:cubicBezTo>
                    <a:pt x="7878" y="1896"/>
                    <a:pt x="7878" y="1896"/>
                    <a:pt x="7878" y="1896"/>
                  </a:cubicBezTo>
                  <a:cubicBezTo>
                    <a:pt x="7878" y="1896"/>
                    <a:pt x="7878" y="1896"/>
                    <a:pt x="7878" y="1896"/>
                  </a:cubicBezTo>
                  <a:cubicBezTo>
                    <a:pt x="7878" y="1828"/>
                    <a:pt x="7878" y="1828"/>
                    <a:pt x="7878" y="1828"/>
                  </a:cubicBezTo>
                  <a:cubicBezTo>
                    <a:pt x="7915" y="1828"/>
                    <a:pt x="7915" y="1828"/>
                    <a:pt x="7915" y="1828"/>
                  </a:cubicBezTo>
                  <a:cubicBezTo>
                    <a:pt x="7878" y="1761"/>
                    <a:pt x="7878" y="1761"/>
                    <a:pt x="7878" y="1761"/>
                  </a:cubicBezTo>
                  <a:cubicBezTo>
                    <a:pt x="7878" y="1828"/>
                    <a:pt x="7878" y="1828"/>
                    <a:pt x="7878" y="1828"/>
                  </a:cubicBezTo>
                  <a:cubicBezTo>
                    <a:pt x="7841" y="1828"/>
                    <a:pt x="7841" y="1828"/>
                    <a:pt x="7841" y="1828"/>
                  </a:cubicBezTo>
                  <a:cubicBezTo>
                    <a:pt x="7841" y="1896"/>
                    <a:pt x="7841" y="1896"/>
                    <a:pt x="7841" y="1896"/>
                  </a:cubicBezTo>
                  <a:cubicBezTo>
                    <a:pt x="7841" y="1896"/>
                    <a:pt x="7841" y="1896"/>
                    <a:pt x="7841" y="1896"/>
                  </a:cubicBezTo>
                  <a:cubicBezTo>
                    <a:pt x="7804" y="1964"/>
                    <a:pt x="7804" y="1964"/>
                    <a:pt x="7804" y="1964"/>
                  </a:cubicBezTo>
                  <a:cubicBezTo>
                    <a:pt x="7841" y="1964"/>
                    <a:pt x="7841" y="1964"/>
                    <a:pt x="7841" y="1964"/>
                  </a:cubicBezTo>
                  <a:cubicBezTo>
                    <a:pt x="7841" y="1964"/>
                    <a:pt x="7841" y="1964"/>
                    <a:pt x="7841" y="1964"/>
                  </a:cubicBezTo>
                  <a:close/>
                  <a:moveTo>
                    <a:pt x="7878" y="1964"/>
                  </a:moveTo>
                  <a:cubicBezTo>
                    <a:pt x="7915" y="1896"/>
                    <a:pt x="7915" y="1896"/>
                    <a:pt x="7915" y="1896"/>
                  </a:cubicBezTo>
                  <a:cubicBezTo>
                    <a:pt x="7952" y="1896"/>
                    <a:pt x="7952" y="1896"/>
                    <a:pt x="7952" y="1896"/>
                  </a:cubicBezTo>
                  <a:cubicBezTo>
                    <a:pt x="7989" y="1896"/>
                    <a:pt x="7989" y="1896"/>
                    <a:pt x="7989" y="1896"/>
                  </a:cubicBezTo>
                  <a:cubicBezTo>
                    <a:pt x="7989" y="1896"/>
                    <a:pt x="7989" y="1896"/>
                    <a:pt x="7989" y="1896"/>
                  </a:cubicBezTo>
                  <a:cubicBezTo>
                    <a:pt x="8026" y="1828"/>
                    <a:pt x="8026" y="1828"/>
                    <a:pt x="8026" y="1828"/>
                  </a:cubicBezTo>
                  <a:cubicBezTo>
                    <a:pt x="8026" y="1828"/>
                    <a:pt x="8026" y="1828"/>
                    <a:pt x="8026" y="1828"/>
                  </a:cubicBezTo>
                  <a:cubicBezTo>
                    <a:pt x="8063" y="1896"/>
                    <a:pt x="8063" y="1896"/>
                    <a:pt x="8063" y="1896"/>
                  </a:cubicBezTo>
                  <a:cubicBezTo>
                    <a:pt x="8026" y="1964"/>
                    <a:pt x="8026" y="1964"/>
                    <a:pt x="8026" y="1964"/>
                  </a:cubicBezTo>
                  <a:cubicBezTo>
                    <a:pt x="7989" y="1964"/>
                    <a:pt x="7989" y="1964"/>
                    <a:pt x="7989" y="1964"/>
                  </a:cubicBezTo>
                  <a:cubicBezTo>
                    <a:pt x="7989" y="1964"/>
                    <a:pt x="7989" y="1964"/>
                    <a:pt x="7989" y="1964"/>
                  </a:cubicBezTo>
                  <a:cubicBezTo>
                    <a:pt x="7952" y="1964"/>
                    <a:pt x="7952" y="1964"/>
                    <a:pt x="7952" y="1964"/>
                  </a:cubicBezTo>
                  <a:cubicBezTo>
                    <a:pt x="7878" y="1964"/>
                    <a:pt x="7878" y="1964"/>
                    <a:pt x="7878" y="1964"/>
                  </a:cubicBezTo>
                  <a:cubicBezTo>
                    <a:pt x="7878" y="1964"/>
                    <a:pt x="7878" y="1964"/>
                    <a:pt x="7878" y="1964"/>
                  </a:cubicBezTo>
                  <a:close/>
                  <a:moveTo>
                    <a:pt x="8211" y="2438"/>
                  </a:moveTo>
                  <a:cubicBezTo>
                    <a:pt x="8211" y="2505"/>
                    <a:pt x="8211" y="2505"/>
                    <a:pt x="8211" y="2505"/>
                  </a:cubicBezTo>
                  <a:cubicBezTo>
                    <a:pt x="8248" y="2573"/>
                    <a:pt x="8248" y="2573"/>
                    <a:pt x="8248" y="2573"/>
                  </a:cubicBezTo>
                  <a:cubicBezTo>
                    <a:pt x="8248" y="2573"/>
                    <a:pt x="8248" y="2573"/>
                    <a:pt x="8248" y="2573"/>
                  </a:cubicBezTo>
                  <a:cubicBezTo>
                    <a:pt x="8248" y="2641"/>
                    <a:pt x="8248" y="2641"/>
                    <a:pt x="8248" y="2641"/>
                  </a:cubicBezTo>
                  <a:cubicBezTo>
                    <a:pt x="8285" y="2573"/>
                    <a:pt x="8285" y="2573"/>
                    <a:pt x="8285" y="2573"/>
                  </a:cubicBezTo>
                  <a:cubicBezTo>
                    <a:pt x="8285" y="2505"/>
                    <a:pt x="8285" y="2505"/>
                    <a:pt x="8285" y="2505"/>
                  </a:cubicBezTo>
                  <a:cubicBezTo>
                    <a:pt x="8285" y="2438"/>
                    <a:pt x="8285" y="2438"/>
                    <a:pt x="8285" y="2438"/>
                  </a:cubicBezTo>
                  <a:cubicBezTo>
                    <a:pt x="8248" y="2438"/>
                    <a:pt x="8248" y="2438"/>
                    <a:pt x="8248" y="2438"/>
                  </a:cubicBezTo>
                  <a:cubicBezTo>
                    <a:pt x="8211" y="2438"/>
                    <a:pt x="8211" y="2438"/>
                    <a:pt x="8211" y="2438"/>
                  </a:cubicBezTo>
                  <a:close/>
                  <a:moveTo>
                    <a:pt x="11281" y="4130"/>
                  </a:moveTo>
                  <a:cubicBezTo>
                    <a:pt x="11281" y="4063"/>
                    <a:pt x="11281" y="4063"/>
                    <a:pt x="11281" y="4063"/>
                  </a:cubicBezTo>
                  <a:cubicBezTo>
                    <a:pt x="11318" y="3995"/>
                    <a:pt x="11318" y="3995"/>
                    <a:pt x="11318" y="3995"/>
                  </a:cubicBezTo>
                  <a:cubicBezTo>
                    <a:pt x="11318" y="3995"/>
                    <a:pt x="11318" y="3995"/>
                    <a:pt x="11318" y="3995"/>
                  </a:cubicBezTo>
                  <a:cubicBezTo>
                    <a:pt x="11244" y="3995"/>
                    <a:pt x="11244" y="3995"/>
                    <a:pt x="11244" y="3995"/>
                  </a:cubicBezTo>
                  <a:cubicBezTo>
                    <a:pt x="11244" y="4063"/>
                    <a:pt x="11244" y="4063"/>
                    <a:pt x="11244" y="4063"/>
                  </a:cubicBezTo>
                  <a:cubicBezTo>
                    <a:pt x="11244" y="4063"/>
                    <a:pt x="11244" y="4063"/>
                    <a:pt x="11244" y="4063"/>
                  </a:cubicBezTo>
                  <a:cubicBezTo>
                    <a:pt x="11281" y="4063"/>
                    <a:pt x="11281" y="4063"/>
                    <a:pt x="11281" y="4063"/>
                  </a:cubicBezTo>
                  <a:cubicBezTo>
                    <a:pt x="11281" y="4130"/>
                    <a:pt x="11281" y="4130"/>
                    <a:pt x="11281" y="4130"/>
                  </a:cubicBezTo>
                  <a:close/>
                  <a:moveTo>
                    <a:pt x="10874" y="4875"/>
                  </a:moveTo>
                  <a:cubicBezTo>
                    <a:pt x="10911" y="4875"/>
                    <a:pt x="10911" y="4875"/>
                    <a:pt x="10911" y="4875"/>
                  </a:cubicBezTo>
                  <a:cubicBezTo>
                    <a:pt x="10911" y="4808"/>
                    <a:pt x="10911" y="4808"/>
                    <a:pt x="10911" y="4808"/>
                  </a:cubicBezTo>
                  <a:cubicBezTo>
                    <a:pt x="10948" y="4875"/>
                    <a:pt x="10948" y="4875"/>
                    <a:pt x="10948" y="4875"/>
                  </a:cubicBezTo>
                  <a:cubicBezTo>
                    <a:pt x="10948" y="4808"/>
                    <a:pt x="10948" y="4808"/>
                    <a:pt x="10948" y="4808"/>
                  </a:cubicBezTo>
                  <a:cubicBezTo>
                    <a:pt x="10911" y="4808"/>
                    <a:pt x="10911" y="4808"/>
                    <a:pt x="10911" y="4808"/>
                  </a:cubicBezTo>
                  <a:cubicBezTo>
                    <a:pt x="10874" y="4740"/>
                    <a:pt x="10874" y="4740"/>
                    <a:pt x="10874" y="4740"/>
                  </a:cubicBezTo>
                  <a:cubicBezTo>
                    <a:pt x="10874" y="4740"/>
                    <a:pt x="10874" y="4740"/>
                    <a:pt x="10874" y="4740"/>
                  </a:cubicBezTo>
                  <a:cubicBezTo>
                    <a:pt x="10837" y="4740"/>
                    <a:pt x="10837" y="4740"/>
                    <a:pt x="10837" y="4740"/>
                  </a:cubicBezTo>
                  <a:cubicBezTo>
                    <a:pt x="10837" y="4808"/>
                    <a:pt x="10837" y="4808"/>
                    <a:pt x="10837" y="4808"/>
                  </a:cubicBezTo>
                  <a:cubicBezTo>
                    <a:pt x="10874" y="4808"/>
                    <a:pt x="10874" y="4808"/>
                    <a:pt x="10874" y="4808"/>
                  </a:cubicBezTo>
                  <a:cubicBezTo>
                    <a:pt x="10874" y="4808"/>
                    <a:pt x="10874" y="4875"/>
                    <a:pt x="10874" y="4875"/>
                  </a:cubicBezTo>
                  <a:close/>
                  <a:moveTo>
                    <a:pt x="9727" y="4537"/>
                  </a:moveTo>
                  <a:cubicBezTo>
                    <a:pt x="9764" y="4537"/>
                    <a:pt x="9764" y="4537"/>
                    <a:pt x="9764" y="4537"/>
                  </a:cubicBezTo>
                  <a:cubicBezTo>
                    <a:pt x="9801" y="4537"/>
                    <a:pt x="9801" y="4537"/>
                    <a:pt x="9801" y="4537"/>
                  </a:cubicBezTo>
                  <a:cubicBezTo>
                    <a:pt x="9801" y="4537"/>
                    <a:pt x="9801" y="4537"/>
                    <a:pt x="9801" y="4537"/>
                  </a:cubicBezTo>
                  <a:cubicBezTo>
                    <a:pt x="9801" y="4469"/>
                    <a:pt x="9801" y="4469"/>
                    <a:pt x="9801" y="4469"/>
                  </a:cubicBezTo>
                  <a:cubicBezTo>
                    <a:pt x="9838" y="4469"/>
                    <a:pt x="9838" y="4469"/>
                    <a:pt x="9838" y="4469"/>
                  </a:cubicBezTo>
                  <a:cubicBezTo>
                    <a:pt x="9838" y="4401"/>
                    <a:pt x="9838" y="4401"/>
                    <a:pt x="9838" y="4401"/>
                  </a:cubicBezTo>
                  <a:cubicBezTo>
                    <a:pt x="9801" y="4401"/>
                    <a:pt x="9801" y="4401"/>
                    <a:pt x="9801" y="4401"/>
                  </a:cubicBezTo>
                  <a:cubicBezTo>
                    <a:pt x="9801" y="4334"/>
                    <a:pt x="9801" y="4334"/>
                    <a:pt x="9801" y="4334"/>
                  </a:cubicBezTo>
                  <a:cubicBezTo>
                    <a:pt x="9801" y="4266"/>
                    <a:pt x="9801" y="4266"/>
                    <a:pt x="9801" y="4266"/>
                  </a:cubicBezTo>
                  <a:cubicBezTo>
                    <a:pt x="9764" y="4198"/>
                    <a:pt x="9764" y="4198"/>
                    <a:pt x="9764" y="4198"/>
                  </a:cubicBezTo>
                  <a:cubicBezTo>
                    <a:pt x="9764" y="4198"/>
                    <a:pt x="9764" y="4198"/>
                    <a:pt x="9764" y="4198"/>
                  </a:cubicBezTo>
                  <a:cubicBezTo>
                    <a:pt x="9764" y="4198"/>
                    <a:pt x="9764" y="4198"/>
                    <a:pt x="9764" y="4198"/>
                  </a:cubicBezTo>
                  <a:cubicBezTo>
                    <a:pt x="9690" y="4198"/>
                    <a:pt x="9690" y="4198"/>
                    <a:pt x="9690" y="4198"/>
                  </a:cubicBezTo>
                  <a:cubicBezTo>
                    <a:pt x="9653" y="4266"/>
                    <a:pt x="9653" y="4266"/>
                    <a:pt x="9653" y="4266"/>
                  </a:cubicBezTo>
                  <a:cubicBezTo>
                    <a:pt x="9616" y="4266"/>
                    <a:pt x="9616" y="4266"/>
                    <a:pt x="9616" y="4266"/>
                  </a:cubicBezTo>
                  <a:cubicBezTo>
                    <a:pt x="9579" y="4266"/>
                    <a:pt x="9579" y="4266"/>
                    <a:pt x="9579" y="4266"/>
                  </a:cubicBezTo>
                  <a:cubicBezTo>
                    <a:pt x="9616" y="4334"/>
                    <a:pt x="9616" y="4334"/>
                    <a:pt x="9616" y="4334"/>
                  </a:cubicBezTo>
                  <a:cubicBezTo>
                    <a:pt x="9616" y="4401"/>
                    <a:pt x="9616" y="4401"/>
                    <a:pt x="9616" y="4401"/>
                  </a:cubicBezTo>
                  <a:cubicBezTo>
                    <a:pt x="9653" y="4401"/>
                    <a:pt x="9653" y="4401"/>
                    <a:pt x="9653" y="4401"/>
                  </a:cubicBezTo>
                  <a:cubicBezTo>
                    <a:pt x="9616" y="4469"/>
                    <a:pt x="9616" y="4469"/>
                    <a:pt x="9616" y="4469"/>
                  </a:cubicBezTo>
                  <a:cubicBezTo>
                    <a:pt x="9579" y="4469"/>
                    <a:pt x="9579" y="4469"/>
                    <a:pt x="9579" y="4469"/>
                  </a:cubicBezTo>
                  <a:cubicBezTo>
                    <a:pt x="9579" y="4469"/>
                    <a:pt x="9579" y="4469"/>
                    <a:pt x="9579" y="4469"/>
                  </a:cubicBezTo>
                  <a:cubicBezTo>
                    <a:pt x="9616" y="4469"/>
                    <a:pt x="9616" y="4469"/>
                    <a:pt x="9616" y="4469"/>
                  </a:cubicBezTo>
                  <a:cubicBezTo>
                    <a:pt x="9653" y="4469"/>
                    <a:pt x="9653" y="4469"/>
                    <a:pt x="9653" y="4469"/>
                  </a:cubicBezTo>
                  <a:cubicBezTo>
                    <a:pt x="9727" y="4537"/>
                    <a:pt x="9727" y="4537"/>
                    <a:pt x="9727" y="4537"/>
                  </a:cubicBezTo>
                  <a:close/>
                  <a:moveTo>
                    <a:pt x="13056" y="2844"/>
                  </a:moveTo>
                  <a:cubicBezTo>
                    <a:pt x="13093" y="2844"/>
                    <a:pt x="13093" y="2844"/>
                    <a:pt x="13093" y="2844"/>
                  </a:cubicBezTo>
                  <a:cubicBezTo>
                    <a:pt x="13093" y="2844"/>
                    <a:pt x="13093" y="2844"/>
                    <a:pt x="13093" y="2844"/>
                  </a:cubicBezTo>
                  <a:cubicBezTo>
                    <a:pt x="13093" y="2776"/>
                    <a:pt x="13093" y="2776"/>
                    <a:pt x="13093" y="2776"/>
                  </a:cubicBezTo>
                  <a:cubicBezTo>
                    <a:pt x="13093" y="2708"/>
                    <a:pt x="13093" y="2708"/>
                    <a:pt x="13093" y="2708"/>
                  </a:cubicBezTo>
                  <a:cubicBezTo>
                    <a:pt x="13093" y="2708"/>
                    <a:pt x="13093" y="2708"/>
                    <a:pt x="13093" y="2708"/>
                  </a:cubicBezTo>
                  <a:cubicBezTo>
                    <a:pt x="13056" y="2641"/>
                    <a:pt x="13056" y="2641"/>
                    <a:pt x="13056" y="2641"/>
                  </a:cubicBezTo>
                  <a:cubicBezTo>
                    <a:pt x="13056" y="2573"/>
                    <a:pt x="13056" y="2573"/>
                    <a:pt x="13056" y="2573"/>
                  </a:cubicBezTo>
                  <a:cubicBezTo>
                    <a:pt x="13019" y="2505"/>
                    <a:pt x="13019" y="2505"/>
                    <a:pt x="13019" y="2505"/>
                  </a:cubicBezTo>
                  <a:cubicBezTo>
                    <a:pt x="12982" y="2573"/>
                    <a:pt x="12982" y="2573"/>
                    <a:pt x="12982" y="2573"/>
                  </a:cubicBezTo>
                  <a:cubicBezTo>
                    <a:pt x="12945" y="2573"/>
                    <a:pt x="12945" y="2573"/>
                    <a:pt x="12945" y="2573"/>
                  </a:cubicBezTo>
                  <a:cubicBezTo>
                    <a:pt x="12945" y="2641"/>
                    <a:pt x="12945" y="2641"/>
                    <a:pt x="12945" y="2641"/>
                  </a:cubicBezTo>
                  <a:cubicBezTo>
                    <a:pt x="12982" y="2708"/>
                    <a:pt x="12982" y="2708"/>
                    <a:pt x="12982" y="2708"/>
                  </a:cubicBezTo>
                  <a:cubicBezTo>
                    <a:pt x="12982" y="2708"/>
                    <a:pt x="12982" y="2708"/>
                    <a:pt x="12982" y="2708"/>
                  </a:cubicBezTo>
                  <a:cubicBezTo>
                    <a:pt x="12982" y="2776"/>
                    <a:pt x="12982" y="2776"/>
                    <a:pt x="12982" y="2776"/>
                  </a:cubicBezTo>
                  <a:cubicBezTo>
                    <a:pt x="13019" y="2776"/>
                    <a:pt x="13019" y="2776"/>
                    <a:pt x="13019" y="2776"/>
                  </a:cubicBezTo>
                  <a:cubicBezTo>
                    <a:pt x="13056" y="2844"/>
                    <a:pt x="13056" y="2844"/>
                    <a:pt x="13056" y="2844"/>
                  </a:cubicBezTo>
                  <a:cubicBezTo>
                    <a:pt x="13056" y="2844"/>
                    <a:pt x="13056" y="2844"/>
                    <a:pt x="13056" y="2844"/>
                  </a:cubicBezTo>
                  <a:close/>
                  <a:moveTo>
                    <a:pt x="13167" y="3250"/>
                  </a:moveTo>
                  <a:cubicBezTo>
                    <a:pt x="13204" y="3250"/>
                    <a:pt x="13204" y="3250"/>
                    <a:pt x="13204" y="3250"/>
                  </a:cubicBezTo>
                  <a:cubicBezTo>
                    <a:pt x="13204" y="3182"/>
                    <a:pt x="13204" y="3182"/>
                    <a:pt x="13204" y="3182"/>
                  </a:cubicBezTo>
                  <a:cubicBezTo>
                    <a:pt x="13278" y="3182"/>
                    <a:pt x="13278" y="3182"/>
                    <a:pt x="13278" y="3182"/>
                  </a:cubicBezTo>
                  <a:cubicBezTo>
                    <a:pt x="13315" y="3182"/>
                    <a:pt x="13315" y="3182"/>
                    <a:pt x="13315" y="3182"/>
                  </a:cubicBezTo>
                  <a:cubicBezTo>
                    <a:pt x="13389" y="3182"/>
                    <a:pt x="13389" y="3182"/>
                    <a:pt x="13389" y="3182"/>
                  </a:cubicBezTo>
                  <a:cubicBezTo>
                    <a:pt x="13426" y="3182"/>
                    <a:pt x="13426" y="3182"/>
                    <a:pt x="13426" y="3182"/>
                  </a:cubicBezTo>
                  <a:cubicBezTo>
                    <a:pt x="13500" y="3182"/>
                    <a:pt x="13500" y="3182"/>
                    <a:pt x="13500" y="3182"/>
                  </a:cubicBezTo>
                  <a:cubicBezTo>
                    <a:pt x="13537" y="3115"/>
                    <a:pt x="13537" y="3115"/>
                    <a:pt x="13537" y="3115"/>
                  </a:cubicBezTo>
                  <a:cubicBezTo>
                    <a:pt x="13574" y="3115"/>
                    <a:pt x="13574" y="3115"/>
                    <a:pt x="13574" y="3115"/>
                  </a:cubicBezTo>
                  <a:cubicBezTo>
                    <a:pt x="13611" y="3115"/>
                    <a:pt x="13611" y="3115"/>
                    <a:pt x="13611" y="3115"/>
                  </a:cubicBezTo>
                  <a:cubicBezTo>
                    <a:pt x="13648" y="3115"/>
                    <a:pt x="13648" y="3115"/>
                    <a:pt x="13648" y="3115"/>
                  </a:cubicBezTo>
                  <a:cubicBezTo>
                    <a:pt x="13611" y="3047"/>
                    <a:pt x="13611" y="3047"/>
                    <a:pt x="13611" y="3047"/>
                  </a:cubicBezTo>
                  <a:cubicBezTo>
                    <a:pt x="13611" y="2979"/>
                    <a:pt x="13611" y="2979"/>
                    <a:pt x="13611" y="2979"/>
                  </a:cubicBezTo>
                  <a:cubicBezTo>
                    <a:pt x="13574" y="2912"/>
                    <a:pt x="13574" y="2912"/>
                    <a:pt x="13574" y="2912"/>
                  </a:cubicBezTo>
                  <a:cubicBezTo>
                    <a:pt x="13500" y="2844"/>
                    <a:pt x="13500" y="2844"/>
                    <a:pt x="13500" y="2844"/>
                  </a:cubicBezTo>
                  <a:cubicBezTo>
                    <a:pt x="13463" y="2844"/>
                    <a:pt x="13463" y="2844"/>
                    <a:pt x="13463" y="2844"/>
                  </a:cubicBezTo>
                  <a:cubicBezTo>
                    <a:pt x="13426" y="2776"/>
                    <a:pt x="13426" y="2776"/>
                    <a:pt x="13426" y="2776"/>
                  </a:cubicBezTo>
                  <a:cubicBezTo>
                    <a:pt x="13389" y="2776"/>
                    <a:pt x="13389" y="2776"/>
                    <a:pt x="13389" y="2776"/>
                  </a:cubicBezTo>
                  <a:cubicBezTo>
                    <a:pt x="13352" y="2776"/>
                    <a:pt x="13352" y="2776"/>
                    <a:pt x="13352" y="2776"/>
                  </a:cubicBezTo>
                  <a:cubicBezTo>
                    <a:pt x="13315" y="2776"/>
                    <a:pt x="13315" y="2776"/>
                    <a:pt x="13315" y="2776"/>
                  </a:cubicBezTo>
                  <a:cubicBezTo>
                    <a:pt x="13278" y="2708"/>
                    <a:pt x="13278" y="2708"/>
                    <a:pt x="13278" y="2708"/>
                  </a:cubicBezTo>
                  <a:cubicBezTo>
                    <a:pt x="13241" y="2708"/>
                    <a:pt x="13241" y="2708"/>
                    <a:pt x="13241" y="2708"/>
                  </a:cubicBezTo>
                  <a:cubicBezTo>
                    <a:pt x="13241" y="2776"/>
                    <a:pt x="13241" y="2776"/>
                    <a:pt x="13241" y="2776"/>
                  </a:cubicBezTo>
                  <a:cubicBezTo>
                    <a:pt x="13204" y="2912"/>
                    <a:pt x="13204" y="2912"/>
                    <a:pt x="13204" y="2912"/>
                  </a:cubicBezTo>
                  <a:cubicBezTo>
                    <a:pt x="13204" y="2912"/>
                    <a:pt x="13204" y="2912"/>
                    <a:pt x="13204" y="2912"/>
                  </a:cubicBezTo>
                  <a:cubicBezTo>
                    <a:pt x="13204" y="3047"/>
                    <a:pt x="13204" y="3047"/>
                    <a:pt x="13204" y="3047"/>
                  </a:cubicBezTo>
                  <a:cubicBezTo>
                    <a:pt x="13167" y="3182"/>
                    <a:pt x="13167" y="3182"/>
                    <a:pt x="13167" y="3182"/>
                  </a:cubicBezTo>
                  <a:cubicBezTo>
                    <a:pt x="13130" y="3250"/>
                    <a:pt x="13130" y="3250"/>
                    <a:pt x="13130" y="3250"/>
                  </a:cubicBezTo>
                  <a:cubicBezTo>
                    <a:pt x="13130" y="3250"/>
                    <a:pt x="13130" y="3250"/>
                    <a:pt x="13130" y="3250"/>
                  </a:cubicBezTo>
                  <a:cubicBezTo>
                    <a:pt x="13167" y="3250"/>
                    <a:pt x="13167" y="3250"/>
                    <a:pt x="13167" y="3250"/>
                  </a:cubicBezTo>
                  <a:close/>
                  <a:moveTo>
                    <a:pt x="12390" y="2979"/>
                  </a:moveTo>
                  <a:cubicBezTo>
                    <a:pt x="12390" y="3047"/>
                    <a:pt x="12390" y="3047"/>
                    <a:pt x="12390" y="3047"/>
                  </a:cubicBezTo>
                  <a:cubicBezTo>
                    <a:pt x="12427" y="3115"/>
                    <a:pt x="12427" y="3115"/>
                    <a:pt x="12427" y="3115"/>
                  </a:cubicBezTo>
                  <a:cubicBezTo>
                    <a:pt x="12464" y="3115"/>
                    <a:pt x="12464" y="3115"/>
                    <a:pt x="12464" y="3115"/>
                  </a:cubicBezTo>
                  <a:cubicBezTo>
                    <a:pt x="12464" y="3115"/>
                    <a:pt x="12464" y="3115"/>
                    <a:pt x="12464" y="3115"/>
                  </a:cubicBezTo>
                  <a:cubicBezTo>
                    <a:pt x="12538" y="3115"/>
                    <a:pt x="12538" y="3115"/>
                    <a:pt x="12538" y="3115"/>
                  </a:cubicBezTo>
                  <a:cubicBezTo>
                    <a:pt x="12538" y="3182"/>
                    <a:pt x="12538" y="3182"/>
                    <a:pt x="12538" y="3182"/>
                  </a:cubicBezTo>
                  <a:cubicBezTo>
                    <a:pt x="12575" y="3182"/>
                    <a:pt x="12575" y="3182"/>
                    <a:pt x="12575" y="3182"/>
                  </a:cubicBezTo>
                  <a:cubicBezTo>
                    <a:pt x="12575" y="3182"/>
                    <a:pt x="12575" y="3182"/>
                    <a:pt x="12575" y="3182"/>
                  </a:cubicBezTo>
                  <a:cubicBezTo>
                    <a:pt x="12538" y="3115"/>
                    <a:pt x="12538" y="3115"/>
                    <a:pt x="12538" y="3115"/>
                  </a:cubicBezTo>
                  <a:cubicBezTo>
                    <a:pt x="12501" y="3047"/>
                    <a:pt x="12501" y="3047"/>
                    <a:pt x="12501" y="3047"/>
                  </a:cubicBezTo>
                  <a:cubicBezTo>
                    <a:pt x="12464" y="3047"/>
                    <a:pt x="12464" y="3047"/>
                    <a:pt x="12464" y="3047"/>
                  </a:cubicBezTo>
                  <a:cubicBezTo>
                    <a:pt x="12427" y="2979"/>
                    <a:pt x="12427" y="2979"/>
                    <a:pt x="12427" y="2979"/>
                  </a:cubicBezTo>
                  <a:cubicBezTo>
                    <a:pt x="12390" y="2979"/>
                    <a:pt x="12390" y="2979"/>
                    <a:pt x="12390" y="2979"/>
                  </a:cubicBezTo>
                  <a:cubicBezTo>
                    <a:pt x="12390" y="2979"/>
                    <a:pt x="12390" y="2979"/>
                    <a:pt x="12390" y="2979"/>
                  </a:cubicBezTo>
                  <a:close/>
                  <a:moveTo>
                    <a:pt x="13426" y="4740"/>
                  </a:moveTo>
                  <a:cubicBezTo>
                    <a:pt x="13463" y="4808"/>
                    <a:pt x="13463" y="4808"/>
                    <a:pt x="13463" y="4808"/>
                  </a:cubicBezTo>
                  <a:cubicBezTo>
                    <a:pt x="13500" y="4808"/>
                    <a:pt x="13500" y="4808"/>
                    <a:pt x="13500" y="4808"/>
                  </a:cubicBezTo>
                  <a:cubicBezTo>
                    <a:pt x="13500" y="4808"/>
                    <a:pt x="13500" y="4808"/>
                    <a:pt x="13500" y="4808"/>
                  </a:cubicBezTo>
                  <a:cubicBezTo>
                    <a:pt x="13537" y="4740"/>
                    <a:pt x="13537" y="4740"/>
                    <a:pt x="13537" y="4740"/>
                  </a:cubicBezTo>
                  <a:cubicBezTo>
                    <a:pt x="13537" y="4740"/>
                    <a:pt x="13537" y="4740"/>
                    <a:pt x="13537" y="4740"/>
                  </a:cubicBezTo>
                  <a:cubicBezTo>
                    <a:pt x="13537" y="4672"/>
                    <a:pt x="13537" y="4672"/>
                    <a:pt x="13537" y="4672"/>
                  </a:cubicBezTo>
                  <a:cubicBezTo>
                    <a:pt x="13500" y="4604"/>
                    <a:pt x="13500" y="4604"/>
                    <a:pt x="13500" y="4604"/>
                  </a:cubicBezTo>
                  <a:cubicBezTo>
                    <a:pt x="13500" y="4672"/>
                    <a:pt x="13500" y="4672"/>
                    <a:pt x="13500" y="4672"/>
                  </a:cubicBezTo>
                  <a:cubicBezTo>
                    <a:pt x="13500" y="4672"/>
                    <a:pt x="13500" y="4672"/>
                    <a:pt x="13500" y="4672"/>
                  </a:cubicBezTo>
                  <a:cubicBezTo>
                    <a:pt x="13463" y="4740"/>
                    <a:pt x="13463" y="4740"/>
                    <a:pt x="13463" y="4740"/>
                  </a:cubicBezTo>
                  <a:cubicBezTo>
                    <a:pt x="13463" y="4740"/>
                    <a:pt x="13426" y="4740"/>
                    <a:pt x="13426" y="4740"/>
                  </a:cubicBezTo>
                  <a:close/>
                  <a:moveTo>
                    <a:pt x="17088" y="4266"/>
                  </a:moveTo>
                  <a:cubicBezTo>
                    <a:pt x="17088" y="4266"/>
                    <a:pt x="17088" y="4266"/>
                    <a:pt x="17088" y="4266"/>
                  </a:cubicBezTo>
                  <a:cubicBezTo>
                    <a:pt x="17125" y="4198"/>
                    <a:pt x="17125" y="4198"/>
                    <a:pt x="17125" y="4198"/>
                  </a:cubicBezTo>
                  <a:cubicBezTo>
                    <a:pt x="17088" y="4198"/>
                    <a:pt x="17088" y="4198"/>
                    <a:pt x="17088" y="4198"/>
                  </a:cubicBezTo>
                  <a:cubicBezTo>
                    <a:pt x="17088" y="4198"/>
                    <a:pt x="17088" y="4198"/>
                    <a:pt x="17088" y="4198"/>
                  </a:cubicBezTo>
                  <a:cubicBezTo>
                    <a:pt x="17088" y="4198"/>
                    <a:pt x="17088" y="4198"/>
                    <a:pt x="17088" y="4198"/>
                  </a:cubicBezTo>
                  <a:cubicBezTo>
                    <a:pt x="17088" y="4266"/>
                    <a:pt x="17088" y="4266"/>
                    <a:pt x="17088" y="4266"/>
                  </a:cubicBezTo>
                  <a:close/>
                  <a:moveTo>
                    <a:pt x="17051" y="4334"/>
                  </a:moveTo>
                  <a:cubicBezTo>
                    <a:pt x="17088" y="4334"/>
                    <a:pt x="17088" y="4334"/>
                    <a:pt x="17088" y="4334"/>
                  </a:cubicBezTo>
                  <a:cubicBezTo>
                    <a:pt x="17088" y="4266"/>
                    <a:pt x="17088" y="4266"/>
                    <a:pt x="17088" y="4266"/>
                  </a:cubicBezTo>
                  <a:cubicBezTo>
                    <a:pt x="17051" y="4198"/>
                    <a:pt x="17051" y="4198"/>
                    <a:pt x="17051" y="4198"/>
                  </a:cubicBezTo>
                  <a:cubicBezTo>
                    <a:pt x="17051" y="4198"/>
                    <a:pt x="17051" y="4198"/>
                    <a:pt x="17051" y="4198"/>
                  </a:cubicBezTo>
                  <a:cubicBezTo>
                    <a:pt x="17051" y="4266"/>
                    <a:pt x="17051" y="4266"/>
                    <a:pt x="17051" y="4266"/>
                  </a:cubicBezTo>
                  <a:cubicBezTo>
                    <a:pt x="17051" y="4334"/>
                    <a:pt x="17051" y="4334"/>
                    <a:pt x="17051" y="4334"/>
                  </a:cubicBezTo>
                  <a:close/>
                  <a:moveTo>
                    <a:pt x="17051" y="4334"/>
                  </a:moveTo>
                  <a:cubicBezTo>
                    <a:pt x="17051" y="4401"/>
                    <a:pt x="17051" y="4401"/>
                    <a:pt x="17051" y="4401"/>
                  </a:cubicBezTo>
                  <a:cubicBezTo>
                    <a:pt x="17088" y="4469"/>
                    <a:pt x="17088" y="4469"/>
                    <a:pt x="17088" y="4469"/>
                  </a:cubicBezTo>
                  <a:cubicBezTo>
                    <a:pt x="17088" y="4401"/>
                    <a:pt x="17088" y="4401"/>
                    <a:pt x="17088" y="4401"/>
                  </a:cubicBezTo>
                  <a:cubicBezTo>
                    <a:pt x="17088" y="4334"/>
                    <a:pt x="17088" y="4334"/>
                    <a:pt x="17088" y="4334"/>
                  </a:cubicBezTo>
                  <a:cubicBezTo>
                    <a:pt x="17051" y="4334"/>
                    <a:pt x="17051" y="4334"/>
                    <a:pt x="17051" y="4334"/>
                  </a:cubicBezTo>
                  <a:cubicBezTo>
                    <a:pt x="17051" y="4334"/>
                    <a:pt x="17051" y="4334"/>
                    <a:pt x="17051" y="4334"/>
                  </a:cubicBezTo>
                  <a:cubicBezTo>
                    <a:pt x="17051" y="4334"/>
                    <a:pt x="17051" y="4334"/>
                    <a:pt x="17051" y="4334"/>
                  </a:cubicBezTo>
                  <a:close/>
                  <a:moveTo>
                    <a:pt x="16940" y="4266"/>
                  </a:moveTo>
                  <a:cubicBezTo>
                    <a:pt x="16977" y="4334"/>
                    <a:pt x="16977" y="4334"/>
                    <a:pt x="16977" y="4334"/>
                  </a:cubicBezTo>
                  <a:cubicBezTo>
                    <a:pt x="17014" y="4401"/>
                    <a:pt x="17014" y="4401"/>
                    <a:pt x="17014" y="4401"/>
                  </a:cubicBezTo>
                  <a:cubicBezTo>
                    <a:pt x="17014" y="4334"/>
                    <a:pt x="17014" y="4334"/>
                    <a:pt x="17014" y="4334"/>
                  </a:cubicBezTo>
                  <a:cubicBezTo>
                    <a:pt x="17014" y="4334"/>
                    <a:pt x="17014" y="4334"/>
                    <a:pt x="17014" y="4334"/>
                  </a:cubicBezTo>
                  <a:cubicBezTo>
                    <a:pt x="17014" y="4266"/>
                    <a:pt x="17014" y="4266"/>
                    <a:pt x="17014" y="4266"/>
                  </a:cubicBezTo>
                  <a:cubicBezTo>
                    <a:pt x="16977" y="4266"/>
                    <a:pt x="16977" y="4266"/>
                    <a:pt x="16977" y="4266"/>
                  </a:cubicBezTo>
                  <a:cubicBezTo>
                    <a:pt x="16977" y="4266"/>
                    <a:pt x="16977" y="4266"/>
                    <a:pt x="16977" y="4266"/>
                  </a:cubicBezTo>
                  <a:cubicBezTo>
                    <a:pt x="16940" y="4266"/>
                    <a:pt x="16940" y="4266"/>
                    <a:pt x="16940" y="4266"/>
                  </a:cubicBezTo>
                  <a:close/>
                  <a:moveTo>
                    <a:pt x="17864" y="3656"/>
                  </a:moveTo>
                  <a:cubicBezTo>
                    <a:pt x="17901" y="3724"/>
                    <a:pt x="17901" y="3724"/>
                    <a:pt x="17901" y="3724"/>
                  </a:cubicBezTo>
                  <a:cubicBezTo>
                    <a:pt x="17938" y="3656"/>
                    <a:pt x="17938" y="3656"/>
                    <a:pt x="17938" y="3656"/>
                  </a:cubicBezTo>
                  <a:cubicBezTo>
                    <a:pt x="17975" y="3656"/>
                    <a:pt x="17975" y="3656"/>
                    <a:pt x="17975" y="3656"/>
                  </a:cubicBezTo>
                  <a:cubicBezTo>
                    <a:pt x="17938" y="3589"/>
                    <a:pt x="17938" y="3589"/>
                    <a:pt x="17938" y="3589"/>
                  </a:cubicBezTo>
                  <a:cubicBezTo>
                    <a:pt x="17938" y="3521"/>
                    <a:pt x="17938" y="3521"/>
                    <a:pt x="17938" y="3521"/>
                  </a:cubicBezTo>
                  <a:cubicBezTo>
                    <a:pt x="17938" y="3521"/>
                    <a:pt x="17938" y="3521"/>
                    <a:pt x="17938" y="3521"/>
                  </a:cubicBezTo>
                  <a:cubicBezTo>
                    <a:pt x="17938" y="3453"/>
                    <a:pt x="17938" y="3453"/>
                    <a:pt x="17938" y="3453"/>
                  </a:cubicBezTo>
                  <a:cubicBezTo>
                    <a:pt x="17901" y="3386"/>
                    <a:pt x="17901" y="3386"/>
                    <a:pt x="17901" y="3386"/>
                  </a:cubicBezTo>
                  <a:cubicBezTo>
                    <a:pt x="17901" y="3453"/>
                    <a:pt x="17901" y="3453"/>
                    <a:pt x="17901" y="3453"/>
                  </a:cubicBezTo>
                  <a:cubicBezTo>
                    <a:pt x="17864" y="3453"/>
                    <a:pt x="17864" y="3453"/>
                    <a:pt x="17864" y="3453"/>
                  </a:cubicBezTo>
                  <a:cubicBezTo>
                    <a:pt x="17827" y="3386"/>
                    <a:pt x="17827" y="3386"/>
                    <a:pt x="17827" y="3386"/>
                  </a:cubicBezTo>
                  <a:cubicBezTo>
                    <a:pt x="17790" y="3386"/>
                    <a:pt x="17790" y="3386"/>
                    <a:pt x="17790" y="3386"/>
                  </a:cubicBezTo>
                  <a:cubicBezTo>
                    <a:pt x="17790" y="3453"/>
                    <a:pt x="17790" y="3453"/>
                    <a:pt x="17790" y="3453"/>
                  </a:cubicBezTo>
                  <a:cubicBezTo>
                    <a:pt x="17753" y="3453"/>
                    <a:pt x="17753" y="3453"/>
                    <a:pt x="17753" y="3453"/>
                  </a:cubicBezTo>
                  <a:cubicBezTo>
                    <a:pt x="17790" y="3453"/>
                    <a:pt x="17790" y="3453"/>
                    <a:pt x="17790" y="3453"/>
                  </a:cubicBezTo>
                  <a:cubicBezTo>
                    <a:pt x="17753" y="3453"/>
                    <a:pt x="17753" y="3453"/>
                    <a:pt x="17753" y="3453"/>
                  </a:cubicBezTo>
                  <a:cubicBezTo>
                    <a:pt x="17753" y="3521"/>
                    <a:pt x="17753" y="3521"/>
                    <a:pt x="17753" y="3521"/>
                  </a:cubicBezTo>
                  <a:cubicBezTo>
                    <a:pt x="17753" y="3589"/>
                    <a:pt x="17753" y="3589"/>
                    <a:pt x="17753" y="3589"/>
                  </a:cubicBezTo>
                  <a:cubicBezTo>
                    <a:pt x="17753" y="3589"/>
                    <a:pt x="17753" y="3589"/>
                    <a:pt x="17753" y="3589"/>
                  </a:cubicBezTo>
                  <a:cubicBezTo>
                    <a:pt x="17790" y="3589"/>
                    <a:pt x="17790" y="3589"/>
                    <a:pt x="17790" y="3589"/>
                  </a:cubicBezTo>
                  <a:cubicBezTo>
                    <a:pt x="17827" y="3656"/>
                    <a:pt x="17827" y="3656"/>
                    <a:pt x="17827" y="3656"/>
                  </a:cubicBezTo>
                  <a:cubicBezTo>
                    <a:pt x="17864" y="3656"/>
                    <a:pt x="17864" y="3656"/>
                    <a:pt x="17864" y="3656"/>
                  </a:cubicBezTo>
                  <a:close/>
                  <a:moveTo>
                    <a:pt x="18086" y="3521"/>
                  </a:moveTo>
                  <a:cubicBezTo>
                    <a:pt x="18086" y="3521"/>
                    <a:pt x="18086" y="3521"/>
                    <a:pt x="18086" y="3521"/>
                  </a:cubicBezTo>
                  <a:cubicBezTo>
                    <a:pt x="18086" y="3453"/>
                    <a:pt x="18086" y="3453"/>
                    <a:pt x="18086" y="3453"/>
                  </a:cubicBezTo>
                  <a:cubicBezTo>
                    <a:pt x="18086" y="3521"/>
                    <a:pt x="18086" y="3521"/>
                    <a:pt x="18086" y="3521"/>
                  </a:cubicBezTo>
                  <a:cubicBezTo>
                    <a:pt x="18049" y="3521"/>
                    <a:pt x="18049" y="3521"/>
                    <a:pt x="18049" y="3521"/>
                  </a:cubicBezTo>
                  <a:cubicBezTo>
                    <a:pt x="18086" y="3521"/>
                    <a:pt x="18086" y="3521"/>
                    <a:pt x="18086" y="3521"/>
                  </a:cubicBezTo>
                  <a:close/>
                  <a:moveTo>
                    <a:pt x="18308" y="18079"/>
                  </a:moveTo>
                  <a:cubicBezTo>
                    <a:pt x="18308" y="18079"/>
                    <a:pt x="18308" y="18079"/>
                    <a:pt x="18308" y="18079"/>
                  </a:cubicBezTo>
                  <a:cubicBezTo>
                    <a:pt x="18308" y="18011"/>
                    <a:pt x="18308" y="18011"/>
                    <a:pt x="18308" y="18011"/>
                  </a:cubicBezTo>
                  <a:cubicBezTo>
                    <a:pt x="18271" y="17944"/>
                    <a:pt x="18271" y="17944"/>
                    <a:pt x="18271" y="17944"/>
                  </a:cubicBezTo>
                  <a:cubicBezTo>
                    <a:pt x="18271" y="17876"/>
                    <a:pt x="18271" y="17876"/>
                    <a:pt x="18271" y="17876"/>
                  </a:cubicBezTo>
                  <a:cubicBezTo>
                    <a:pt x="18271" y="17808"/>
                    <a:pt x="18271" y="17808"/>
                    <a:pt x="18271" y="17808"/>
                  </a:cubicBezTo>
                  <a:cubicBezTo>
                    <a:pt x="18308" y="17740"/>
                    <a:pt x="18308" y="17740"/>
                    <a:pt x="18308" y="17740"/>
                  </a:cubicBezTo>
                  <a:cubicBezTo>
                    <a:pt x="18345" y="17740"/>
                    <a:pt x="18345" y="17740"/>
                    <a:pt x="18345" y="17740"/>
                  </a:cubicBezTo>
                  <a:cubicBezTo>
                    <a:pt x="18345" y="17808"/>
                    <a:pt x="18345" y="17808"/>
                    <a:pt x="18345" y="17808"/>
                  </a:cubicBezTo>
                  <a:cubicBezTo>
                    <a:pt x="18345" y="17808"/>
                    <a:pt x="18345" y="17808"/>
                    <a:pt x="18345" y="17808"/>
                  </a:cubicBezTo>
                  <a:cubicBezTo>
                    <a:pt x="18419" y="17808"/>
                    <a:pt x="18419" y="17808"/>
                    <a:pt x="18419" y="17808"/>
                  </a:cubicBezTo>
                  <a:cubicBezTo>
                    <a:pt x="18419" y="17808"/>
                    <a:pt x="18419" y="17808"/>
                    <a:pt x="18419" y="17808"/>
                  </a:cubicBezTo>
                  <a:cubicBezTo>
                    <a:pt x="18419" y="17808"/>
                    <a:pt x="18419" y="17808"/>
                    <a:pt x="18419" y="17808"/>
                  </a:cubicBezTo>
                  <a:cubicBezTo>
                    <a:pt x="18456" y="17808"/>
                    <a:pt x="18456" y="17808"/>
                    <a:pt x="18456" y="17808"/>
                  </a:cubicBezTo>
                  <a:cubicBezTo>
                    <a:pt x="18419" y="17808"/>
                    <a:pt x="18419" y="17808"/>
                    <a:pt x="18419" y="17808"/>
                  </a:cubicBezTo>
                  <a:cubicBezTo>
                    <a:pt x="18419" y="17876"/>
                    <a:pt x="18419" y="17876"/>
                    <a:pt x="18419" y="17876"/>
                  </a:cubicBezTo>
                  <a:cubicBezTo>
                    <a:pt x="18456" y="17944"/>
                    <a:pt x="18456" y="17944"/>
                    <a:pt x="18456" y="17944"/>
                  </a:cubicBezTo>
                  <a:cubicBezTo>
                    <a:pt x="18493" y="17944"/>
                    <a:pt x="18493" y="17944"/>
                    <a:pt x="18493" y="17944"/>
                  </a:cubicBezTo>
                  <a:cubicBezTo>
                    <a:pt x="18493" y="18011"/>
                    <a:pt x="18493" y="18011"/>
                    <a:pt x="18493" y="18011"/>
                  </a:cubicBezTo>
                  <a:cubicBezTo>
                    <a:pt x="18493" y="17944"/>
                    <a:pt x="18493" y="17944"/>
                    <a:pt x="18493" y="17944"/>
                  </a:cubicBezTo>
                  <a:cubicBezTo>
                    <a:pt x="18493" y="17944"/>
                    <a:pt x="18493" y="17944"/>
                    <a:pt x="18493" y="17944"/>
                  </a:cubicBezTo>
                  <a:cubicBezTo>
                    <a:pt x="18493" y="17876"/>
                    <a:pt x="18493" y="17876"/>
                    <a:pt x="18493" y="17876"/>
                  </a:cubicBezTo>
                  <a:cubicBezTo>
                    <a:pt x="18493" y="17808"/>
                    <a:pt x="18493" y="17808"/>
                    <a:pt x="18493" y="17808"/>
                  </a:cubicBezTo>
                  <a:cubicBezTo>
                    <a:pt x="18456" y="17808"/>
                    <a:pt x="18456" y="17808"/>
                    <a:pt x="18456" y="17808"/>
                  </a:cubicBezTo>
                  <a:cubicBezTo>
                    <a:pt x="18456" y="17673"/>
                    <a:pt x="18456" y="17673"/>
                    <a:pt x="18456" y="17673"/>
                  </a:cubicBezTo>
                  <a:cubicBezTo>
                    <a:pt x="18456" y="17673"/>
                    <a:pt x="18456" y="17673"/>
                    <a:pt x="18456" y="17673"/>
                  </a:cubicBezTo>
                  <a:cubicBezTo>
                    <a:pt x="18419" y="17673"/>
                    <a:pt x="18419" y="17673"/>
                    <a:pt x="18419" y="17673"/>
                  </a:cubicBezTo>
                  <a:cubicBezTo>
                    <a:pt x="18382" y="17673"/>
                    <a:pt x="18382" y="17673"/>
                    <a:pt x="18382" y="17673"/>
                  </a:cubicBezTo>
                  <a:cubicBezTo>
                    <a:pt x="18345" y="17605"/>
                    <a:pt x="18345" y="17605"/>
                    <a:pt x="18345" y="17605"/>
                  </a:cubicBezTo>
                  <a:cubicBezTo>
                    <a:pt x="18345" y="17537"/>
                    <a:pt x="18345" y="17537"/>
                    <a:pt x="18345" y="17537"/>
                  </a:cubicBezTo>
                  <a:cubicBezTo>
                    <a:pt x="18308" y="17470"/>
                    <a:pt x="18308" y="17470"/>
                    <a:pt x="18308" y="17470"/>
                  </a:cubicBezTo>
                  <a:cubicBezTo>
                    <a:pt x="18271" y="17402"/>
                    <a:pt x="18271" y="17402"/>
                    <a:pt x="18271" y="17402"/>
                  </a:cubicBezTo>
                  <a:cubicBezTo>
                    <a:pt x="18271" y="17402"/>
                    <a:pt x="18271" y="17402"/>
                    <a:pt x="18271" y="17402"/>
                  </a:cubicBezTo>
                  <a:cubicBezTo>
                    <a:pt x="18234" y="17334"/>
                    <a:pt x="18234" y="17334"/>
                    <a:pt x="18234" y="17334"/>
                  </a:cubicBezTo>
                  <a:cubicBezTo>
                    <a:pt x="18234" y="17266"/>
                    <a:pt x="18234" y="17266"/>
                    <a:pt x="18234" y="17266"/>
                  </a:cubicBezTo>
                  <a:cubicBezTo>
                    <a:pt x="18197" y="17199"/>
                    <a:pt x="18197" y="17199"/>
                    <a:pt x="18197" y="17199"/>
                  </a:cubicBezTo>
                  <a:cubicBezTo>
                    <a:pt x="18197" y="17131"/>
                    <a:pt x="18197" y="17131"/>
                    <a:pt x="18197" y="17131"/>
                  </a:cubicBezTo>
                  <a:cubicBezTo>
                    <a:pt x="18197" y="17063"/>
                    <a:pt x="18197" y="17063"/>
                    <a:pt x="18197" y="17063"/>
                  </a:cubicBezTo>
                  <a:cubicBezTo>
                    <a:pt x="18160" y="16928"/>
                    <a:pt x="18160" y="16928"/>
                    <a:pt x="18160" y="16928"/>
                  </a:cubicBezTo>
                  <a:cubicBezTo>
                    <a:pt x="18160" y="16860"/>
                    <a:pt x="18160" y="16860"/>
                    <a:pt x="18160" y="16860"/>
                  </a:cubicBezTo>
                  <a:cubicBezTo>
                    <a:pt x="18160" y="16792"/>
                    <a:pt x="18160" y="16792"/>
                    <a:pt x="18160" y="16792"/>
                  </a:cubicBezTo>
                  <a:cubicBezTo>
                    <a:pt x="18160" y="16725"/>
                    <a:pt x="18160" y="16725"/>
                    <a:pt x="18160" y="16725"/>
                  </a:cubicBezTo>
                  <a:cubicBezTo>
                    <a:pt x="18123" y="16657"/>
                    <a:pt x="18123" y="16657"/>
                    <a:pt x="18123" y="16657"/>
                  </a:cubicBezTo>
                  <a:cubicBezTo>
                    <a:pt x="18160" y="16657"/>
                    <a:pt x="18160" y="16657"/>
                    <a:pt x="18160" y="16657"/>
                  </a:cubicBezTo>
                  <a:cubicBezTo>
                    <a:pt x="18160" y="16589"/>
                    <a:pt x="18160" y="16589"/>
                    <a:pt x="18160" y="16589"/>
                  </a:cubicBezTo>
                  <a:cubicBezTo>
                    <a:pt x="18160" y="16589"/>
                    <a:pt x="18160" y="16589"/>
                    <a:pt x="18160" y="16589"/>
                  </a:cubicBezTo>
                  <a:cubicBezTo>
                    <a:pt x="18160" y="16589"/>
                    <a:pt x="18160" y="16589"/>
                    <a:pt x="18160" y="16589"/>
                  </a:cubicBezTo>
                  <a:cubicBezTo>
                    <a:pt x="18197" y="16589"/>
                    <a:pt x="18197" y="16589"/>
                    <a:pt x="18197" y="16589"/>
                  </a:cubicBezTo>
                  <a:cubicBezTo>
                    <a:pt x="18234" y="16589"/>
                    <a:pt x="18234" y="16589"/>
                    <a:pt x="18234" y="16589"/>
                  </a:cubicBezTo>
                  <a:cubicBezTo>
                    <a:pt x="18271" y="16589"/>
                    <a:pt x="18271" y="16589"/>
                    <a:pt x="18271" y="16589"/>
                  </a:cubicBezTo>
                  <a:cubicBezTo>
                    <a:pt x="18308" y="16589"/>
                    <a:pt x="18308" y="16589"/>
                    <a:pt x="18308" y="16589"/>
                  </a:cubicBezTo>
                  <a:cubicBezTo>
                    <a:pt x="18308" y="16657"/>
                    <a:pt x="18308" y="16657"/>
                    <a:pt x="18308" y="16657"/>
                  </a:cubicBezTo>
                  <a:cubicBezTo>
                    <a:pt x="18345" y="16725"/>
                    <a:pt x="18345" y="16725"/>
                    <a:pt x="18345" y="16725"/>
                  </a:cubicBezTo>
                  <a:cubicBezTo>
                    <a:pt x="18382" y="16725"/>
                    <a:pt x="18382" y="16725"/>
                    <a:pt x="18382" y="16725"/>
                  </a:cubicBezTo>
                  <a:cubicBezTo>
                    <a:pt x="18419" y="16792"/>
                    <a:pt x="18419" y="16792"/>
                    <a:pt x="18419" y="16792"/>
                  </a:cubicBezTo>
                  <a:cubicBezTo>
                    <a:pt x="18456" y="16792"/>
                    <a:pt x="18456" y="16792"/>
                    <a:pt x="18456" y="16792"/>
                  </a:cubicBezTo>
                  <a:cubicBezTo>
                    <a:pt x="18419" y="16725"/>
                    <a:pt x="18419" y="16725"/>
                    <a:pt x="18419" y="16725"/>
                  </a:cubicBezTo>
                  <a:cubicBezTo>
                    <a:pt x="18382" y="16657"/>
                    <a:pt x="18382" y="16657"/>
                    <a:pt x="18382" y="16657"/>
                  </a:cubicBezTo>
                  <a:cubicBezTo>
                    <a:pt x="18345" y="16657"/>
                    <a:pt x="18345" y="16657"/>
                    <a:pt x="18345" y="16657"/>
                  </a:cubicBezTo>
                  <a:cubicBezTo>
                    <a:pt x="18308" y="16522"/>
                    <a:pt x="18308" y="16522"/>
                    <a:pt x="18308" y="16522"/>
                  </a:cubicBezTo>
                  <a:cubicBezTo>
                    <a:pt x="18271" y="16454"/>
                    <a:pt x="18271" y="16454"/>
                    <a:pt x="18271" y="16454"/>
                  </a:cubicBezTo>
                  <a:cubicBezTo>
                    <a:pt x="18271" y="16454"/>
                    <a:pt x="18271" y="16454"/>
                    <a:pt x="18271" y="16454"/>
                  </a:cubicBezTo>
                  <a:cubicBezTo>
                    <a:pt x="18271" y="16454"/>
                    <a:pt x="18271" y="16454"/>
                    <a:pt x="18271" y="16454"/>
                  </a:cubicBezTo>
                  <a:cubicBezTo>
                    <a:pt x="18234" y="16318"/>
                    <a:pt x="18234" y="16318"/>
                    <a:pt x="18234" y="16318"/>
                  </a:cubicBezTo>
                  <a:cubicBezTo>
                    <a:pt x="18234" y="16251"/>
                    <a:pt x="18234" y="16251"/>
                    <a:pt x="18234" y="16251"/>
                  </a:cubicBezTo>
                  <a:cubicBezTo>
                    <a:pt x="18197" y="16251"/>
                    <a:pt x="18197" y="16251"/>
                    <a:pt x="18197" y="16251"/>
                  </a:cubicBezTo>
                  <a:cubicBezTo>
                    <a:pt x="18197" y="16183"/>
                    <a:pt x="18197" y="16183"/>
                    <a:pt x="18197" y="16183"/>
                  </a:cubicBezTo>
                  <a:cubicBezTo>
                    <a:pt x="18160" y="16115"/>
                    <a:pt x="18160" y="16115"/>
                    <a:pt x="18160" y="16115"/>
                  </a:cubicBezTo>
                  <a:cubicBezTo>
                    <a:pt x="18086" y="15980"/>
                    <a:pt x="18086" y="15980"/>
                    <a:pt x="18086" y="15980"/>
                  </a:cubicBezTo>
                  <a:cubicBezTo>
                    <a:pt x="18086" y="15912"/>
                    <a:pt x="18086" y="15912"/>
                    <a:pt x="18086" y="15912"/>
                  </a:cubicBezTo>
                  <a:cubicBezTo>
                    <a:pt x="18049" y="15777"/>
                    <a:pt x="18049" y="15777"/>
                    <a:pt x="18049" y="15777"/>
                  </a:cubicBezTo>
                  <a:cubicBezTo>
                    <a:pt x="18012" y="15709"/>
                    <a:pt x="18012" y="15709"/>
                    <a:pt x="18012" y="15709"/>
                  </a:cubicBezTo>
                  <a:cubicBezTo>
                    <a:pt x="17975" y="15641"/>
                    <a:pt x="17975" y="15641"/>
                    <a:pt x="17975" y="15641"/>
                  </a:cubicBezTo>
                  <a:cubicBezTo>
                    <a:pt x="17975" y="15574"/>
                    <a:pt x="17975" y="15574"/>
                    <a:pt x="17975" y="15574"/>
                  </a:cubicBezTo>
                  <a:cubicBezTo>
                    <a:pt x="17975" y="15574"/>
                    <a:pt x="17975" y="15574"/>
                    <a:pt x="17975" y="15574"/>
                  </a:cubicBezTo>
                  <a:cubicBezTo>
                    <a:pt x="17938" y="15506"/>
                    <a:pt x="17938" y="15506"/>
                    <a:pt x="17938" y="15506"/>
                  </a:cubicBezTo>
                  <a:cubicBezTo>
                    <a:pt x="17938" y="15574"/>
                    <a:pt x="17938" y="15574"/>
                    <a:pt x="17938" y="15574"/>
                  </a:cubicBezTo>
                  <a:cubicBezTo>
                    <a:pt x="17938" y="15574"/>
                    <a:pt x="17938" y="15574"/>
                    <a:pt x="17938" y="15574"/>
                  </a:cubicBezTo>
                  <a:cubicBezTo>
                    <a:pt x="17901" y="15506"/>
                    <a:pt x="17901" y="15506"/>
                    <a:pt x="17901" y="15506"/>
                  </a:cubicBezTo>
                  <a:cubicBezTo>
                    <a:pt x="17938" y="15506"/>
                    <a:pt x="17938" y="15506"/>
                    <a:pt x="17938" y="15506"/>
                  </a:cubicBezTo>
                  <a:cubicBezTo>
                    <a:pt x="17901" y="15438"/>
                    <a:pt x="17901" y="15438"/>
                    <a:pt x="17901" y="15438"/>
                  </a:cubicBezTo>
                  <a:cubicBezTo>
                    <a:pt x="17864" y="15438"/>
                    <a:pt x="17864" y="15438"/>
                    <a:pt x="17864" y="15438"/>
                  </a:cubicBezTo>
                  <a:cubicBezTo>
                    <a:pt x="17864" y="15371"/>
                    <a:pt x="17864" y="15371"/>
                    <a:pt x="17864" y="15371"/>
                  </a:cubicBezTo>
                  <a:cubicBezTo>
                    <a:pt x="17827" y="15303"/>
                    <a:pt x="17827" y="15303"/>
                    <a:pt x="17827" y="15303"/>
                  </a:cubicBezTo>
                  <a:cubicBezTo>
                    <a:pt x="17827" y="15235"/>
                    <a:pt x="17827" y="15235"/>
                    <a:pt x="17827" y="15235"/>
                  </a:cubicBezTo>
                  <a:cubicBezTo>
                    <a:pt x="17827" y="15167"/>
                    <a:pt x="17827" y="15167"/>
                    <a:pt x="17827" y="15167"/>
                  </a:cubicBezTo>
                  <a:cubicBezTo>
                    <a:pt x="17827" y="15167"/>
                    <a:pt x="17827" y="15167"/>
                    <a:pt x="17827" y="15167"/>
                  </a:cubicBezTo>
                  <a:cubicBezTo>
                    <a:pt x="17827" y="15167"/>
                    <a:pt x="17827" y="15167"/>
                    <a:pt x="17827" y="15167"/>
                  </a:cubicBezTo>
                  <a:cubicBezTo>
                    <a:pt x="17827" y="15100"/>
                    <a:pt x="17827" y="15100"/>
                    <a:pt x="17827" y="15100"/>
                  </a:cubicBezTo>
                  <a:cubicBezTo>
                    <a:pt x="17827" y="14964"/>
                    <a:pt x="17827" y="14964"/>
                    <a:pt x="17827" y="14964"/>
                  </a:cubicBezTo>
                  <a:cubicBezTo>
                    <a:pt x="17790" y="14897"/>
                    <a:pt x="17790" y="14897"/>
                    <a:pt x="17790" y="14897"/>
                  </a:cubicBezTo>
                  <a:cubicBezTo>
                    <a:pt x="17753" y="14897"/>
                    <a:pt x="17753" y="14897"/>
                    <a:pt x="17753" y="14897"/>
                  </a:cubicBezTo>
                  <a:cubicBezTo>
                    <a:pt x="17753" y="14829"/>
                    <a:pt x="17753" y="14829"/>
                    <a:pt x="17753" y="14829"/>
                  </a:cubicBezTo>
                  <a:cubicBezTo>
                    <a:pt x="17716" y="14829"/>
                    <a:pt x="17716" y="14829"/>
                    <a:pt x="17716" y="14829"/>
                  </a:cubicBezTo>
                  <a:cubicBezTo>
                    <a:pt x="17716" y="14761"/>
                    <a:pt x="17716" y="14761"/>
                    <a:pt x="17716" y="14761"/>
                  </a:cubicBezTo>
                  <a:cubicBezTo>
                    <a:pt x="17716" y="14761"/>
                    <a:pt x="17716" y="14761"/>
                    <a:pt x="17716" y="14761"/>
                  </a:cubicBezTo>
                  <a:cubicBezTo>
                    <a:pt x="17716" y="14761"/>
                    <a:pt x="17716" y="14761"/>
                    <a:pt x="17716" y="14761"/>
                  </a:cubicBezTo>
                  <a:cubicBezTo>
                    <a:pt x="17753" y="14761"/>
                    <a:pt x="17753" y="14761"/>
                    <a:pt x="17753" y="14761"/>
                  </a:cubicBezTo>
                  <a:cubicBezTo>
                    <a:pt x="17790" y="14829"/>
                    <a:pt x="17790" y="14829"/>
                    <a:pt x="17790" y="14829"/>
                  </a:cubicBezTo>
                  <a:cubicBezTo>
                    <a:pt x="17790" y="14761"/>
                    <a:pt x="17790" y="14761"/>
                    <a:pt x="17790" y="14761"/>
                  </a:cubicBezTo>
                  <a:cubicBezTo>
                    <a:pt x="17753" y="14693"/>
                    <a:pt x="17753" y="14693"/>
                    <a:pt x="17753" y="14693"/>
                  </a:cubicBezTo>
                  <a:cubicBezTo>
                    <a:pt x="17716" y="14626"/>
                    <a:pt x="17716" y="14626"/>
                    <a:pt x="17716" y="14626"/>
                  </a:cubicBezTo>
                  <a:cubicBezTo>
                    <a:pt x="17679" y="14626"/>
                    <a:pt x="17679" y="14626"/>
                    <a:pt x="17679" y="14626"/>
                  </a:cubicBezTo>
                  <a:cubicBezTo>
                    <a:pt x="17679" y="14558"/>
                    <a:pt x="17679" y="14558"/>
                    <a:pt x="17679" y="14558"/>
                  </a:cubicBezTo>
                  <a:cubicBezTo>
                    <a:pt x="17605" y="14490"/>
                    <a:pt x="17605" y="14490"/>
                    <a:pt x="17605" y="14490"/>
                  </a:cubicBezTo>
                  <a:cubicBezTo>
                    <a:pt x="17605" y="14423"/>
                    <a:pt x="17605" y="14423"/>
                    <a:pt x="17605" y="14423"/>
                  </a:cubicBezTo>
                  <a:cubicBezTo>
                    <a:pt x="17605" y="14355"/>
                    <a:pt x="17605" y="14355"/>
                    <a:pt x="17605" y="14355"/>
                  </a:cubicBezTo>
                  <a:cubicBezTo>
                    <a:pt x="17568" y="14287"/>
                    <a:pt x="17568" y="14287"/>
                    <a:pt x="17568" y="14287"/>
                  </a:cubicBezTo>
                  <a:cubicBezTo>
                    <a:pt x="17532" y="14287"/>
                    <a:pt x="17532" y="14287"/>
                    <a:pt x="17532" y="14287"/>
                  </a:cubicBezTo>
                  <a:cubicBezTo>
                    <a:pt x="17495" y="14219"/>
                    <a:pt x="17495" y="14219"/>
                    <a:pt x="17495" y="14219"/>
                  </a:cubicBezTo>
                  <a:cubicBezTo>
                    <a:pt x="17495" y="14152"/>
                    <a:pt x="17495" y="14152"/>
                    <a:pt x="17495" y="14152"/>
                  </a:cubicBezTo>
                  <a:cubicBezTo>
                    <a:pt x="17495" y="14219"/>
                    <a:pt x="17495" y="14219"/>
                    <a:pt x="17495" y="14219"/>
                  </a:cubicBezTo>
                  <a:cubicBezTo>
                    <a:pt x="17495" y="14219"/>
                    <a:pt x="17495" y="14219"/>
                    <a:pt x="17495" y="14219"/>
                  </a:cubicBezTo>
                  <a:cubicBezTo>
                    <a:pt x="17495" y="14287"/>
                    <a:pt x="17495" y="14287"/>
                    <a:pt x="17495" y="14287"/>
                  </a:cubicBezTo>
                  <a:cubicBezTo>
                    <a:pt x="17458" y="14287"/>
                    <a:pt x="17458" y="14287"/>
                    <a:pt x="17458" y="14287"/>
                  </a:cubicBezTo>
                  <a:cubicBezTo>
                    <a:pt x="17458" y="14287"/>
                    <a:pt x="17458" y="14287"/>
                    <a:pt x="17458" y="14287"/>
                  </a:cubicBezTo>
                  <a:cubicBezTo>
                    <a:pt x="17421" y="14287"/>
                    <a:pt x="17421" y="14287"/>
                    <a:pt x="17421" y="14287"/>
                  </a:cubicBezTo>
                  <a:cubicBezTo>
                    <a:pt x="17458" y="14355"/>
                    <a:pt x="17458" y="14355"/>
                    <a:pt x="17458" y="14355"/>
                  </a:cubicBezTo>
                  <a:cubicBezTo>
                    <a:pt x="17532" y="14355"/>
                    <a:pt x="17532" y="14355"/>
                    <a:pt x="17532" y="14355"/>
                  </a:cubicBezTo>
                  <a:cubicBezTo>
                    <a:pt x="17532" y="14423"/>
                    <a:pt x="17532" y="14423"/>
                    <a:pt x="17532" y="14423"/>
                  </a:cubicBezTo>
                  <a:cubicBezTo>
                    <a:pt x="17532" y="14490"/>
                    <a:pt x="17532" y="14490"/>
                    <a:pt x="17532" y="14490"/>
                  </a:cubicBezTo>
                  <a:cubicBezTo>
                    <a:pt x="17532" y="14490"/>
                    <a:pt x="17532" y="14490"/>
                    <a:pt x="17532" y="14490"/>
                  </a:cubicBezTo>
                  <a:cubicBezTo>
                    <a:pt x="17568" y="14490"/>
                    <a:pt x="17568" y="14490"/>
                    <a:pt x="17568" y="14490"/>
                  </a:cubicBezTo>
                  <a:cubicBezTo>
                    <a:pt x="17568" y="14490"/>
                    <a:pt x="17568" y="14490"/>
                    <a:pt x="17568" y="14490"/>
                  </a:cubicBezTo>
                  <a:cubicBezTo>
                    <a:pt x="17568" y="14558"/>
                    <a:pt x="17568" y="14558"/>
                    <a:pt x="17568" y="14558"/>
                  </a:cubicBezTo>
                  <a:cubicBezTo>
                    <a:pt x="17532" y="14558"/>
                    <a:pt x="17532" y="14558"/>
                    <a:pt x="17532" y="14558"/>
                  </a:cubicBezTo>
                  <a:cubicBezTo>
                    <a:pt x="17532" y="14558"/>
                    <a:pt x="17532" y="14558"/>
                    <a:pt x="17532" y="14558"/>
                  </a:cubicBezTo>
                  <a:cubicBezTo>
                    <a:pt x="17568" y="14558"/>
                    <a:pt x="17568" y="14558"/>
                    <a:pt x="17568" y="14558"/>
                  </a:cubicBezTo>
                  <a:cubicBezTo>
                    <a:pt x="17568" y="14626"/>
                    <a:pt x="17568" y="14626"/>
                    <a:pt x="17568" y="14626"/>
                  </a:cubicBezTo>
                  <a:cubicBezTo>
                    <a:pt x="17568" y="14626"/>
                    <a:pt x="17568" y="14626"/>
                    <a:pt x="17568" y="14626"/>
                  </a:cubicBezTo>
                  <a:cubicBezTo>
                    <a:pt x="17532" y="14626"/>
                    <a:pt x="17532" y="14626"/>
                    <a:pt x="17532" y="14626"/>
                  </a:cubicBezTo>
                  <a:cubicBezTo>
                    <a:pt x="17495" y="14626"/>
                    <a:pt x="17495" y="14626"/>
                    <a:pt x="17495" y="14626"/>
                  </a:cubicBezTo>
                  <a:cubicBezTo>
                    <a:pt x="17495" y="14626"/>
                    <a:pt x="17495" y="14626"/>
                    <a:pt x="17495" y="14626"/>
                  </a:cubicBezTo>
                  <a:cubicBezTo>
                    <a:pt x="17458" y="14693"/>
                    <a:pt x="17458" y="14693"/>
                    <a:pt x="17458" y="14693"/>
                  </a:cubicBezTo>
                  <a:cubicBezTo>
                    <a:pt x="17495" y="14761"/>
                    <a:pt x="17495" y="14761"/>
                    <a:pt x="17495" y="14761"/>
                  </a:cubicBezTo>
                  <a:cubicBezTo>
                    <a:pt x="17495" y="14829"/>
                    <a:pt x="17495" y="14829"/>
                    <a:pt x="17495" y="14829"/>
                  </a:cubicBezTo>
                  <a:cubicBezTo>
                    <a:pt x="17532" y="14897"/>
                    <a:pt x="17532" y="14897"/>
                    <a:pt x="17532" y="14897"/>
                  </a:cubicBezTo>
                  <a:cubicBezTo>
                    <a:pt x="17568" y="14964"/>
                    <a:pt x="17568" y="14964"/>
                    <a:pt x="17568" y="14964"/>
                  </a:cubicBezTo>
                  <a:cubicBezTo>
                    <a:pt x="17568" y="15100"/>
                    <a:pt x="17568" y="15100"/>
                    <a:pt x="17568" y="15100"/>
                  </a:cubicBezTo>
                  <a:cubicBezTo>
                    <a:pt x="17568" y="15100"/>
                    <a:pt x="17568" y="15100"/>
                    <a:pt x="17568" y="15100"/>
                  </a:cubicBezTo>
                  <a:cubicBezTo>
                    <a:pt x="17605" y="15235"/>
                    <a:pt x="17605" y="15235"/>
                    <a:pt x="17605" y="15235"/>
                  </a:cubicBezTo>
                  <a:cubicBezTo>
                    <a:pt x="17605" y="15371"/>
                    <a:pt x="17605" y="15371"/>
                    <a:pt x="17605" y="15371"/>
                  </a:cubicBezTo>
                  <a:cubicBezTo>
                    <a:pt x="17642" y="15438"/>
                    <a:pt x="17642" y="15438"/>
                    <a:pt x="17642" y="15438"/>
                  </a:cubicBezTo>
                  <a:cubicBezTo>
                    <a:pt x="17679" y="15438"/>
                    <a:pt x="17679" y="15438"/>
                    <a:pt x="17679" y="15438"/>
                  </a:cubicBezTo>
                  <a:cubicBezTo>
                    <a:pt x="17679" y="15506"/>
                    <a:pt x="17679" y="15506"/>
                    <a:pt x="17679" y="15506"/>
                  </a:cubicBezTo>
                  <a:cubicBezTo>
                    <a:pt x="17679" y="15506"/>
                    <a:pt x="17679" y="15506"/>
                    <a:pt x="17679" y="15506"/>
                  </a:cubicBezTo>
                  <a:cubicBezTo>
                    <a:pt x="17753" y="15641"/>
                    <a:pt x="17753" y="15641"/>
                    <a:pt x="17753" y="15641"/>
                  </a:cubicBezTo>
                  <a:cubicBezTo>
                    <a:pt x="17753" y="15641"/>
                    <a:pt x="17753" y="15641"/>
                    <a:pt x="17753" y="15641"/>
                  </a:cubicBezTo>
                  <a:cubicBezTo>
                    <a:pt x="17790" y="15709"/>
                    <a:pt x="17790" y="15709"/>
                    <a:pt x="17790" y="15709"/>
                  </a:cubicBezTo>
                  <a:cubicBezTo>
                    <a:pt x="17827" y="15845"/>
                    <a:pt x="17827" y="15845"/>
                    <a:pt x="17827" y="15845"/>
                  </a:cubicBezTo>
                  <a:cubicBezTo>
                    <a:pt x="17827" y="15912"/>
                    <a:pt x="17827" y="15912"/>
                    <a:pt x="17827" y="15912"/>
                  </a:cubicBezTo>
                  <a:cubicBezTo>
                    <a:pt x="17827" y="15980"/>
                    <a:pt x="17827" y="15980"/>
                    <a:pt x="17827" y="15980"/>
                  </a:cubicBezTo>
                  <a:cubicBezTo>
                    <a:pt x="17827" y="16048"/>
                    <a:pt x="17827" y="16048"/>
                    <a:pt x="17827" y="16048"/>
                  </a:cubicBezTo>
                  <a:cubicBezTo>
                    <a:pt x="17864" y="16048"/>
                    <a:pt x="17864" y="16048"/>
                    <a:pt x="17864" y="16048"/>
                  </a:cubicBezTo>
                  <a:cubicBezTo>
                    <a:pt x="17901" y="16115"/>
                    <a:pt x="17901" y="16115"/>
                    <a:pt x="17901" y="16115"/>
                  </a:cubicBezTo>
                  <a:cubicBezTo>
                    <a:pt x="17901" y="16115"/>
                    <a:pt x="17901" y="16115"/>
                    <a:pt x="17901" y="16115"/>
                  </a:cubicBezTo>
                  <a:cubicBezTo>
                    <a:pt x="17901" y="16183"/>
                    <a:pt x="17901" y="16183"/>
                    <a:pt x="17901" y="16183"/>
                  </a:cubicBezTo>
                  <a:cubicBezTo>
                    <a:pt x="17938" y="16251"/>
                    <a:pt x="17938" y="16251"/>
                    <a:pt x="17938" y="16251"/>
                  </a:cubicBezTo>
                  <a:cubicBezTo>
                    <a:pt x="17938" y="16318"/>
                    <a:pt x="17938" y="16318"/>
                    <a:pt x="17938" y="16318"/>
                  </a:cubicBezTo>
                  <a:cubicBezTo>
                    <a:pt x="17938" y="16386"/>
                    <a:pt x="17938" y="16386"/>
                    <a:pt x="17938" y="16386"/>
                  </a:cubicBezTo>
                  <a:cubicBezTo>
                    <a:pt x="17975" y="16522"/>
                    <a:pt x="17975" y="16522"/>
                    <a:pt x="17975" y="16522"/>
                  </a:cubicBezTo>
                  <a:cubicBezTo>
                    <a:pt x="17975" y="16522"/>
                    <a:pt x="17975" y="16522"/>
                    <a:pt x="17975" y="16522"/>
                  </a:cubicBezTo>
                  <a:cubicBezTo>
                    <a:pt x="17975" y="16589"/>
                    <a:pt x="17975" y="16589"/>
                    <a:pt x="17975" y="16589"/>
                  </a:cubicBezTo>
                  <a:cubicBezTo>
                    <a:pt x="17975" y="16657"/>
                    <a:pt x="17975" y="16657"/>
                    <a:pt x="17975" y="16657"/>
                  </a:cubicBezTo>
                  <a:cubicBezTo>
                    <a:pt x="18012" y="16792"/>
                    <a:pt x="18012" y="16792"/>
                    <a:pt x="18012" y="16792"/>
                  </a:cubicBezTo>
                  <a:cubicBezTo>
                    <a:pt x="17975" y="16792"/>
                    <a:pt x="17975" y="16792"/>
                    <a:pt x="17975" y="16792"/>
                  </a:cubicBezTo>
                  <a:cubicBezTo>
                    <a:pt x="18012" y="16928"/>
                    <a:pt x="18012" y="16928"/>
                    <a:pt x="18012" y="16928"/>
                  </a:cubicBezTo>
                  <a:cubicBezTo>
                    <a:pt x="18012" y="16928"/>
                    <a:pt x="18012" y="16928"/>
                    <a:pt x="18012" y="16928"/>
                  </a:cubicBezTo>
                  <a:cubicBezTo>
                    <a:pt x="18086" y="17063"/>
                    <a:pt x="18086" y="17063"/>
                    <a:pt x="18086" y="17063"/>
                  </a:cubicBezTo>
                  <a:cubicBezTo>
                    <a:pt x="18086" y="17131"/>
                    <a:pt x="18086" y="17131"/>
                    <a:pt x="18086" y="17131"/>
                  </a:cubicBezTo>
                  <a:cubicBezTo>
                    <a:pt x="18123" y="17199"/>
                    <a:pt x="18123" y="17199"/>
                    <a:pt x="18123" y="17199"/>
                  </a:cubicBezTo>
                  <a:cubicBezTo>
                    <a:pt x="18123" y="17334"/>
                    <a:pt x="18123" y="17334"/>
                    <a:pt x="18123" y="17334"/>
                  </a:cubicBezTo>
                  <a:cubicBezTo>
                    <a:pt x="18123" y="17402"/>
                    <a:pt x="18123" y="17402"/>
                    <a:pt x="18123" y="17402"/>
                  </a:cubicBezTo>
                  <a:cubicBezTo>
                    <a:pt x="18160" y="17470"/>
                    <a:pt x="18160" y="17470"/>
                    <a:pt x="18160" y="17470"/>
                  </a:cubicBezTo>
                  <a:cubicBezTo>
                    <a:pt x="18160" y="17537"/>
                    <a:pt x="18160" y="17537"/>
                    <a:pt x="18160" y="17537"/>
                  </a:cubicBezTo>
                  <a:cubicBezTo>
                    <a:pt x="18197" y="17605"/>
                    <a:pt x="18197" y="17605"/>
                    <a:pt x="18197" y="17605"/>
                  </a:cubicBezTo>
                  <a:cubicBezTo>
                    <a:pt x="18197" y="17673"/>
                    <a:pt x="18197" y="17673"/>
                    <a:pt x="18197" y="17673"/>
                  </a:cubicBezTo>
                  <a:cubicBezTo>
                    <a:pt x="18197" y="17740"/>
                    <a:pt x="18197" y="17740"/>
                    <a:pt x="18197" y="17740"/>
                  </a:cubicBezTo>
                  <a:cubicBezTo>
                    <a:pt x="18197" y="17876"/>
                    <a:pt x="18197" y="17876"/>
                    <a:pt x="18197" y="17876"/>
                  </a:cubicBezTo>
                  <a:cubicBezTo>
                    <a:pt x="18197" y="17944"/>
                    <a:pt x="18197" y="17944"/>
                    <a:pt x="18197" y="17944"/>
                  </a:cubicBezTo>
                  <a:cubicBezTo>
                    <a:pt x="18234" y="18011"/>
                    <a:pt x="18234" y="18011"/>
                    <a:pt x="18234" y="18011"/>
                  </a:cubicBezTo>
                  <a:cubicBezTo>
                    <a:pt x="18271" y="18079"/>
                    <a:pt x="18271" y="18079"/>
                    <a:pt x="18271" y="18079"/>
                  </a:cubicBezTo>
                  <a:cubicBezTo>
                    <a:pt x="18308" y="18079"/>
                    <a:pt x="18308" y="18079"/>
                    <a:pt x="18308" y="18079"/>
                  </a:cubicBezTo>
                  <a:close/>
                  <a:moveTo>
                    <a:pt x="16644" y="14287"/>
                  </a:moveTo>
                  <a:cubicBezTo>
                    <a:pt x="16644" y="14287"/>
                    <a:pt x="16644" y="14287"/>
                    <a:pt x="16644" y="14287"/>
                  </a:cubicBezTo>
                  <a:cubicBezTo>
                    <a:pt x="16644" y="14219"/>
                    <a:pt x="16644" y="14219"/>
                    <a:pt x="16644" y="14219"/>
                  </a:cubicBezTo>
                  <a:cubicBezTo>
                    <a:pt x="16644" y="14219"/>
                    <a:pt x="16644" y="14219"/>
                    <a:pt x="16644" y="14219"/>
                  </a:cubicBezTo>
                  <a:cubicBezTo>
                    <a:pt x="16681" y="14219"/>
                    <a:pt x="16681" y="14219"/>
                    <a:pt x="16681" y="14219"/>
                  </a:cubicBezTo>
                  <a:cubicBezTo>
                    <a:pt x="16681" y="14287"/>
                    <a:pt x="16681" y="14287"/>
                    <a:pt x="16681" y="14287"/>
                  </a:cubicBezTo>
                  <a:cubicBezTo>
                    <a:pt x="16718" y="14287"/>
                    <a:pt x="16718" y="14287"/>
                    <a:pt x="16718" y="14287"/>
                  </a:cubicBezTo>
                  <a:cubicBezTo>
                    <a:pt x="16718" y="14219"/>
                    <a:pt x="16718" y="14219"/>
                    <a:pt x="16718" y="14219"/>
                  </a:cubicBezTo>
                  <a:cubicBezTo>
                    <a:pt x="16755" y="14219"/>
                    <a:pt x="16755" y="14219"/>
                    <a:pt x="16755" y="14219"/>
                  </a:cubicBezTo>
                  <a:cubicBezTo>
                    <a:pt x="16718" y="14152"/>
                    <a:pt x="16718" y="14152"/>
                    <a:pt x="16718" y="14152"/>
                  </a:cubicBezTo>
                  <a:cubicBezTo>
                    <a:pt x="16718" y="14152"/>
                    <a:pt x="16718" y="14152"/>
                    <a:pt x="16718" y="14152"/>
                  </a:cubicBezTo>
                  <a:cubicBezTo>
                    <a:pt x="16755" y="14152"/>
                    <a:pt x="16755" y="14152"/>
                    <a:pt x="16755" y="14152"/>
                  </a:cubicBezTo>
                  <a:cubicBezTo>
                    <a:pt x="16755" y="14084"/>
                    <a:pt x="16755" y="14084"/>
                    <a:pt x="16755" y="14084"/>
                  </a:cubicBezTo>
                  <a:cubicBezTo>
                    <a:pt x="16718" y="14084"/>
                    <a:pt x="16718" y="14084"/>
                    <a:pt x="16718" y="14084"/>
                  </a:cubicBezTo>
                  <a:cubicBezTo>
                    <a:pt x="16718" y="14084"/>
                    <a:pt x="16718" y="14084"/>
                    <a:pt x="16718" y="14084"/>
                  </a:cubicBezTo>
                  <a:cubicBezTo>
                    <a:pt x="16718" y="14152"/>
                    <a:pt x="16718" y="14152"/>
                    <a:pt x="16718" y="14152"/>
                  </a:cubicBezTo>
                  <a:cubicBezTo>
                    <a:pt x="16681" y="14152"/>
                    <a:pt x="16681" y="14152"/>
                    <a:pt x="16681" y="14152"/>
                  </a:cubicBezTo>
                  <a:cubicBezTo>
                    <a:pt x="16718" y="14084"/>
                    <a:pt x="16718" y="14084"/>
                    <a:pt x="16718" y="14084"/>
                  </a:cubicBezTo>
                  <a:cubicBezTo>
                    <a:pt x="16718" y="14084"/>
                    <a:pt x="16718" y="14084"/>
                    <a:pt x="16718" y="14084"/>
                  </a:cubicBezTo>
                  <a:cubicBezTo>
                    <a:pt x="16718" y="14084"/>
                    <a:pt x="16718" y="14084"/>
                    <a:pt x="16718" y="14084"/>
                  </a:cubicBezTo>
                  <a:cubicBezTo>
                    <a:pt x="16681" y="14084"/>
                    <a:pt x="16681" y="14084"/>
                    <a:pt x="16681" y="14084"/>
                  </a:cubicBezTo>
                  <a:cubicBezTo>
                    <a:pt x="16644" y="14016"/>
                    <a:pt x="16644" y="14016"/>
                    <a:pt x="16644" y="14016"/>
                  </a:cubicBezTo>
                  <a:cubicBezTo>
                    <a:pt x="16644" y="14084"/>
                    <a:pt x="16644" y="14084"/>
                    <a:pt x="16644" y="14084"/>
                  </a:cubicBezTo>
                  <a:cubicBezTo>
                    <a:pt x="16607" y="14152"/>
                    <a:pt x="16607" y="14152"/>
                    <a:pt x="16607" y="14152"/>
                  </a:cubicBezTo>
                  <a:cubicBezTo>
                    <a:pt x="16607" y="14152"/>
                    <a:pt x="16607" y="14152"/>
                    <a:pt x="16607" y="14152"/>
                  </a:cubicBezTo>
                  <a:cubicBezTo>
                    <a:pt x="16607" y="14219"/>
                    <a:pt x="16607" y="14219"/>
                    <a:pt x="16607" y="14219"/>
                  </a:cubicBezTo>
                  <a:cubicBezTo>
                    <a:pt x="16644" y="14287"/>
                    <a:pt x="16644" y="14287"/>
                    <a:pt x="16644" y="14287"/>
                  </a:cubicBezTo>
                  <a:close/>
                  <a:moveTo>
                    <a:pt x="16533" y="14219"/>
                  </a:moveTo>
                  <a:cubicBezTo>
                    <a:pt x="16533" y="14219"/>
                    <a:pt x="16533" y="14219"/>
                    <a:pt x="16533" y="14219"/>
                  </a:cubicBezTo>
                  <a:cubicBezTo>
                    <a:pt x="16533" y="14219"/>
                    <a:pt x="16533" y="14219"/>
                    <a:pt x="16533" y="14219"/>
                  </a:cubicBezTo>
                  <a:cubicBezTo>
                    <a:pt x="16533" y="14152"/>
                    <a:pt x="16533" y="14152"/>
                    <a:pt x="16533" y="14152"/>
                  </a:cubicBezTo>
                  <a:cubicBezTo>
                    <a:pt x="16570" y="14219"/>
                    <a:pt x="16570" y="14219"/>
                    <a:pt x="16570" y="14219"/>
                  </a:cubicBezTo>
                  <a:cubicBezTo>
                    <a:pt x="16570" y="14219"/>
                    <a:pt x="16570" y="14219"/>
                    <a:pt x="16570" y="14219"/>
                  </a:cubicBezTo>
                  <a:cubicBezTo>
                    <a:pt x="16570" y="14152"/>
                    <a:pt x="16570" y="14152"/>
                    <a:pt x="16570" y="14152"/>
                  </a:cubicBezTo>
                  <a:cubicBezTo>
                    <a:pt x="16570" y="14152"/>
                    <a:pt x="16570" y="14152"/>
                    <a:pt x="16570" y="14152"/>
                  </a:cubicBezTo>
                  <a:cubicBezTo>
                    <a:pt x="16570" y="14084"/>
                    <a:pt x="16570" y="14084"/>
                    <a:pt x="16570" y="14084"/>
                  </a:cubicBezTo>
                  <a:cubicBezTo>
                    <a:pt x="16570" y="14084"/>
                    <a:pt x="16570" y="14084"/>
                    <a:pt x="16570" y="14084"/>
                  </a:cubicBezTo>
                  <a:cubicBezTo>
                    <a:pt x="16533" y="14152"/>
                    <a:pt x="16533" y="14152"/>
                    <a:pt x="16533" y="14152"/>
                  </a:cubicBezTo>
                  <a:cubicBezTo>
                    <a:pt x="16496" y="14152"/>
                    <a:pt x="16496" y="14152"/>
                    <a:pt x="16496" y="14152"/>
                  </a:cubicBezTo>
                  <a:cubicBezTo>
                    <a:pt x="16496" y="14219"/>
                    <a:pt x="16496" y="14219"/>
                    <a:pt x="16496" y="14219"/>
                  </a:cubicBezTo>
                  <a:cubicBezTo>
                    <a:pt x="16533" y="14219"/>
                    <a:pt x="16533" y="14219"/>
                    <a:pt x="16533" y="14219"/>
                  </a:cubicBezTo>
                  <a:close/>
                  <a:moveTo>
                    <a:pt x="16755" y="14423"/>
                  </a:moveTo>
                  <a:cubicBezTo>
                    <a:pt x="16755" y="14423"/>
                    <a:pt x="16755" y="14423"/>
                    <a:pt x="16755" y="14423"/>
                  </a:cubicBezTo>
                  <a:cubicBezTo>
                    <a:pt x="16755" y="14423"/>
                    <a:pt x="16755" y="14423"/>
                    <a:pt x="16755" y="14423"/>
                  </a:cubicBezTo>
                  <a:cubicBezTo>
                    <a:pt x="16792" y="14355"/>
                    <a:pt x="16792" y="14355"/>
                    <a:pt x="16792" y="14355"/>
                  </a:cubicBezTo>
                  <a:cubicBezTo>
                    <a:pt x="16755" y="14355"/>
                    <a:pt x="16755" y="14355"/>
                    <a:pt x="16755" y="14355"/>
                  </a:cubicBezTo>
                  <a:cubicBezTo>
                    <a:pt x="16755" y="14355"/>
                    <a:pt x="16755" y="14355"/>
                    <a:pt x="16755" y="14355"/>
                  </a:cubicBezTo>
                  <a:cubicBezTo>
                    <a:pt x="16755" y="14355"/>
                    <a:pt x="16755" y="14355"/>
                    <a:pt x="16755" y="14355"/>
                  </a:cubicBezTo>
                  <a:cubicBezTo>
                    <a:pt x="16755" y="14423"/>
                    <a:pt x="16755" y="14423"/>
                    <a:pt x="16755" y="14423"/>
                  </a:cubicBezTo>
                  <a:close/>
                  <a:moveTo>
                    <a:pt x="16718" y="14355"/>
                  </a:moveTo>
                  <a:cubicBezTo>
                    <a:pt x="16718" y="14355"/>
                    <a:pt x="16718" y="14355"/>
                    <a:pt x="16718" y="14355"/>
                  </a:cubicBezTo>
                  <a:cubicBezTo>
                    <a:pt x="16718" y="14423"/>
                    <a:pt x="16718" y="14423"/>
                    <a:pt x="16718" y="14423"/>
                  </a:cubicBezTo>
                  <a:cubicBezTo>
                    <a:pt x="16718" y="14355"/>
                    <a:pt x="16718" y="14355"/>
                    <a:pt x="16718" y="14355"/>
                  </a:cubicBezTo>
                  <a:cubicBezTo>
                    <a:pt x="16718" y="14355"/>
                    <a:pt x="16718" y="14355"/>
                    <a:pt x="16718" y="14355"/>
                  </a:cubicBezTo>
                  <a:cubicBezTo>
                    <a:pt x="16718" y="14355"/>
                    <a:pt x="16718" y="14355"/>
                    <a:pt x="16718" y="14355"/>
                  </a:cubicBezTo>
                  <a:cubicBezTo>
                    <a:pt x="16718" y="14355"/>
                    <a:pt x="16718" y="14355"/>
                    <a:pt x="16718" y="14355"/>
                  </a:cubicBezTo>
                  <a:close/>
                  <a:moveTo>
                    <a:pt x="16718" y="14558"/>
                  </a:moveTo>
                  <a:cubicBezTo>
                    <a:pt x="16718" y="14558"/>
                    <a:pt x="16718" y="14558"/>
                    <a:pt x="16718" y="14558"/>
                  </a:cubicBezTo>
                  <a:cubicBezTo>
                    <a:pt x="16755" y="14558"/>
                    <a:pt x="16755" y="14558"/>
                    <a:pt x="16755" y="14558"/>
                  </a:cubicBezTo>
                  <a:cubicBezTo>
                    <a:pt x="16755" y="14490"/>
                    <a:pt x="16755" y="14490"/>
                    <a:pt x="16755" y="14490"/>
                  </a:cubicBezTo>
                  <a:cubicBezTo>
                    <a:pt x="16755" y="14490"/>
                    <a:pt x="16755" y="14490"/>
                    <a:pt x="16755" y="14490"/>
                  </a:cubicBezTo>
                  <a:cubicBezTo>
                    <a:pt x="16755" y="14423"/>
                    <a:pt x="16755" y="14423"/>
                    <a:pt x="16755" y="14423"/>
                  </a:cubicBezTo>
                  <a:cubicBezTo>
                    <a:pt x="16718" y="14490"/>
                    <a:pt x="16718" y="14490"/>
                    <a:pt x="16718" y="14490"/>
                  </a:cubicBezTo>
                  <a:cubicBezTo>
                    <a:pt x="16681" y="14490"/>
                    <a:pt x="16681" y="14490"/>
                    <a:pt x="16681" y="14490"/>
                  </a:cubicBezTo>
                  <a:cubicBezTo>
                    <a:pt x="16681" y="14558"/>
                    <a:pt x="16681" y="14558"/>
                    <a:pt x="16681" y="14558"/>
                  </a:cubicBezTo>
                  <a:cubicBezTo>
                    <a:pt x="16718" y="14558"/>
                    <a:pt x="16718" y="14558"/>
                    <a:pt x="16718" y="14558"/>
                  </a:cubicBezTo>
                  <a:close/>
                  <a:moveTo>
                    <a:pt x="17975" y="11443"/>
                  </a:moveTo>
                  <a:cubicBezTo>
                    <a:pt x="17975" y="11443"/>
                    <a:pt x="17975" y="11443"/>
                    <a:pt x="17975" y="11443"/>
                  </a:cubicBezTo>
                  <a:cubicBezTo>
                    <a:pt x="18012" y="11376"/>
                    <a:pt x="18012" y="11376"/>
                    <a:pt x="18012" y="11376"/>
                  </a:cubicBezTo>
                  <a:cubicBezTo>
                    <a:pt x="18012" y="11308"/>
                    <a:pt x="18012" y="11308"/>
                    <a:pt x="18012" y="11308"/>
                  </a:cubicBezTo>
                  <a:cubicBezTo>
                    <a:pt x="17975" y="11308"/>
                    <a:pt x="17975" y="11308"/>
                    <a:pt x="17975" y="11308"/>
                  </a:cubicBezTo>
                  <a:cubicBezTo>
                    <a:pt x="17975" y="11376"/>
                    <a:pt x="17975" y="11376"/>
                    <a:pt x="17975" y="11376"/>
                  </a:cubicBezTo>
                  <a:cubicBezTo>
                    <a:pt x="17975" y="11443"/>
                    <a:pt x="17975" y="11443"/>
                    <a:pt x="17975" y="11443"/>
                  </a:cubicBezTo>
                  <a:close/>
                  <a:moveTo>
                    <a:pt x="19973" y="11037"/>
                  </a:moveTo>
                  <a:cubicBezTo>
                    <a:pt x="19973" y="11105"/>
                    <a:pt x="19973" y="11105"/>
                    <a:pt x="19973" y="11105"/>
                  </a:cubicBezTo>
                  <a:cubicBezTo>
                    <a:pt x="19973" y="11037"/>
                    <a:pt x="19973" y="11037"/>
                    <a:pt x="19973" y="11037"/>
                  </a:cubicBezTo>
                  <a:cubicBezTo>
                    <a:pt x="19973" y="10969"/>
                    <a:pt x="19973" y="10969"/>
                    <a:pt x="19973" y="10969"/>
                  </a:cubicBezTo>
                  <a:cubicBezTo>
                    <a:pt x="19973" y="10969"/>
                    <a:pt x="19973" y="10969"/>
                    <a:pt x="19973" y="10969"/>
                  </a:cubicBezTo>
                  <a:cubicBezTo>
                    <a:pt x="19973" y="10902"/>
                    <a:pt x="19973" y="10902"/>
                    <a:pt x="19973" y="10902"/>
                  </a:cubicBezTo>
                  <a:cubicBezTo>
                    <a:pt x="20010" y="10834"/>
                    <a:pt x="20010" y="10834"/>
                    <a:pt x="20010" y="10834"/>
                  </a:cubicBezTo>
                  <a:cubicBezTo>
                    <a:pt x="20010" y="10766"/>
                    <a:pt x="20010" y="10766"/>
                    <a:pt x="20010" y="10766"/>
                  </a:cubicBezTo>
                  <a:cubicBezTo>
                    <a:pt x="20047" y="10766"/>
                    <a:pt x="20047" y="10766"/>
                    <a:pt x="20047" y="10766"/>
                  </a:cubicBezTo>
                  <a:cubicBezTo>
                    <a:pt x="20084" y="10698"/>
                    <a:pt x="20084" y="10698"/>
                    <a:pt x="20084" y="10698"/>
                  </a:cubicBezTo>
                  <a:cubicBezTo>
                    <a:pt x="20084" y="10698"/>
                    <a:pt x="20084" y="10698"/>
                    <a:pt x="20084" y="10698"/>
                  </a:cubicBezTo>
                  <a:cubicBezTo>
                    <a:pt x="20047" y="10631"/>
                    <a:pt x="20047" y="10631"/>
                    <a:pt x="20047" y="10631"/>
                  </a:cubicBezTo>
                  <a:cubicBezTo>
                    <a:pt x="20010" y="10495"/>
                    <a:pt x="20010" y="10495"/>
                    <a:pt x="20010" y="10495"/>
                  </a:cubicBezTo>
                  <a:cubicBezTo>
                    <a:pt x="20010" y="10495"/>
                    <a:pt x="20010" y="10495"/>
                    <a:pt x="20010" y="10495"/>
                  </a:cubicBezTo>
                  <a:cubicBezTo>
                    <a:pt x="19973" y="10563"/>
                    <a:pt x="19973" y="10563"/>
                    <a:pt x="19973" y="10563"/>
                  </a:cubicBezTo>
                  <a:cubicBezTo>
                    <a:pt x="19973" y="10563"/>
                    <a:pt x="19973" y="10563"/>
                    <a:pt x="19973" y="10563"/>
                  </a:cubicBezTo>
                  <a:cubicBezTo>
                    <a:pt x="19973" y="10563"/>
                    <a:pt x="19973" y="10563"/>
                    <a:pt x="19973" y="10563"/>
                  </a:cubicBezTo>
                  <a:cubicBezTo>
                    <a:pt x="19936" y="10698"/>
                    <a:pt x="19936" y="10698"/>
                    <a:pt x="19936" y="10698"/>
                  </a:cubicBezTo>
                  <a:cubicBezTo>
                    <a:pt x="19899" y="10698"/>
                    <a:pt x="19899" y="10698"/>
                    <a:pt x="19899" y="10698"/>
                  </a:cubicBezTo>
                  <a:cubicBezTo>
                    <a:pt x="19899" y="10766"/>
                    <a:pt x="19899" y="10766"/>
                    <a:pt x="19899" y="10766"/>
                  </a:cubicBezTo>
                  <a:cubicBezTo>
                    <a:pt x="19899" y="10698"/>
                    <a:pt x="19899" y="10698"/>
                    <a:pt x="19899" y="10698"/>
                  </a:cubicBezTo>
                  <a:cubicBezTo>
                    <a:pt x="19936" y="10698"/>
                    <a:pt x="19936" y="10698"/>
                    <a:pt x="19936" y="10698"/>
                  </a:cubicBezTo>
                  <a:cubicBezTo>
                    <a:pt x="19936" y="10698"/>
                    <a:pt x="19936" y="10698"/>
                    <a:pt x="19936" y="10698"/>
                  </a:cubicBezTo>
                  <a:cubicBezTo>
                    <a:pt x="19936" y="10766"/>
                    <a:pt x="19936" y="10766"/>
                    <a:pt x="19936" y="10766"/>
                  </a:cubicBezTo>
                  <a:cubicBezTo>
                    <a:pt x="19936" y="10834"/>
                    <a:pt x="19936" y="10834"/>
                    <a:pt x="19936" y="10834"/>
                  </a:cubicBezTo>
                  <a:cubicBezTo>
                    <a:pt x="19973" y="10902"/>
                    <a:pt x="19973" y="10902"/>
                    <a:pt x="19973" y="10902"/>
                  </a:cubicBezTo>
                  <a:cubicBezTo>
                    <a:pt x="19973" y="10969"/>
                    <a:pt x="19973" y="10969"/>
                    <a:pt x="19973" y="10969"/>
                  </a:cubicBezTo>
                  <a:cubicBezTo>
                    <a:pt x="19936" y="10969"/>
                    <a:pt x="19936" y="10969"/>
                    <a:pt x="19936" y="10969"/>
                  </a:cubicBezTo>
                  <a:cubicBezTo>
                    <a:pt x="19936" y="11037"/>
                    <a:pt x="19936" y="11037"/>
                    <a:pt x="19936" y="11037"/>
                  </a:cubicBezTo>
                  <a:cubicBezTo>
                    <a:pt x="19973" y="11037"/>
                    <a:pt x="19973" y="11037"/>
                    <a:pt x="19973" y="11037"/>
                  </a:cubicBezTo>
                  <a:close/>
                  <a:moveTo>
                    <a:pt x="21156" y="12797"/>
                  </a:moveTo>
                  <a:cubicBezTo>
                    <a:pt x="21156" y="12797"/>
                    <a:pt x="21156" y="12797"/>
                    <a:pt x="21156" y="12797"/>
                  </a:cubicBezTo>
                  <a:cubicBezTo>
                    <a:pt x="21193" y="12797"/>
                    <a:pt x="21193" y="12797"/>
                    <a:pt x="21193" y="12797"/>
                  </a:cubicBezTo>
                  <a:cubicBezTo>
                    <a:pt x="21230" y="12865"/>
                    <a:pt x="21230" y="12865"/>
                    <a:pt x="21230" y="12865"/>
                  </a:cubicBezTo>
                  <a:cubicBezTo>
                    <a:pt x="21304" y="12933"/>
                    <a:pt x="21304" y="12933"/>
                    <a:pt x="21304" y="12933"/>
                  </a:cubicBezTo>
                  <a:cubicBezTo>
                    <a:pt x="21304" y="12933"/>
                    <a:pt x="21304" y="12933"/>
                    <a:pt x="21304" y="12933"/>
                  </a:cubicBezTo>
                  <a:cubicBezTo>
                    <a:pt x="21341" y="12933"/>
                    <a:pt x="21341" y="12933"/>
                    <a:pt x="21341" y="12933"/>
                  </a:cubicBezTo>
                  <a:cubicBezTo>
                    <a:pt x="21341" y="12865"/>
                    <a:pt x="21341" y="12865"/>
                    <a:pt x="21341" y="12865"/>
                  </a:cubicBezTo>
                  <a:cubicBezTo>
                    <a:pt x="21304" y="12865"/>
                    <a:pt x="21304" y="12865"/>
                    <a:pt x="21304" y="12865"/>
                  </a:cubicBezTo>
                  <a:cubicBezTo>
                    <a:pt x="21267" y="12865"/>
                    <a:pt x="21267" y="12865"/>
                    <a:pt x="21267" y="12865"/>
                  </a:cubicBezTo>
                  <a:cubicBezTo>
                    <a:pt x="21230" y="12797"/>
                    <a:pt x="21230" y="12797"/>
                    <a:pt x="21230" y="12797"/>
                  </a:cubicBezTo>
                  <a:cubicBezTo>
                    <a:pt x="21230" y="12797"/>
                    <a:pt x="21230" y="12797"/>
                    <a:pt x="21230" y="12797"/>
                  </a:cubicBezTo>
                  <a:cubicBezTo>
                    <a:pt x="21156" y="12797"/>
                    <a:pt x="21156" y="12797"/>
                    <a:pt x="21156" y="12797"/>
                  </a:cubicBezTo>
                  <a:cubicBezTo>
                    <a:pt x="21156" y="12797"/>
                    <a:pt x="21156" y="12797"/>
                    <a:pt x="21156" y="12797"/>
                  </a:cubicBezTo>
                  <a:close/>
                  <a:moveTo>
                    <a:pt x="20823" y="12662"/>
                  </a:moveTo>
                  <a:cubicBezTo>
                    <a:pt x="20860" y="12662"/>
                    <a:pt x="20860" y="12662"/>
                    <a:pt x="20860" y="12662"/>
                  </a:cubicBezTo>
                  <a:cubicBezTo>
                    <a:pt x="20860" y="12662"/>
                    <a:pt x="20860" y="12662"/>
                    <a:pt x="20860" y="12662"/>
                  </a:cubicBezTo>
                  <a:cubicBezTo>
                    <a:pt x="20897" y="12730"/>
                    <a:pt x="20897" y="12730"/>
                    <a:pt x="20897" y="12730"/>
                  </a:cubicBezTo>
                  <a:cubicBezTo>
                    <a:pt x="20897" y="12730"/>
                    <a:pt x="20897" y="12730"/>
                    <a:pt x="20897" y="12730"/>
                  </a:cubicBezTo>
                  <a:cubicBezTo>
                    <a:pt x="20934" y="12797"/>
                    <a:pt x="20934" y="12797"/>
                    <a:pt x="20934" y="12797"/>
                  </a:cubicBezTo>
                  <a:cubicBezTo>
                    <a:pt x="20934" y="12797"/>
                    <a:pt x="20934" y="12797"/>
                    <a:pt x="20934" y="12797"/>
                  </a:cubicBezTo>
                  <a:cubicBezTo>
                    <a:pt x="20971" y="12865"/>
                    <a:pt x="20971" y="12865"/>
                    <a:pt x="20971" y="12865"/>
                  </a:cubicBezTo>
                  <a:cubicBezTo>
                    <a:pt x="20971" y="12865"/>
                    <a:pt x="20971" y="12865"/>
                    <a:pt x="20971" y="12865"/>
                  </a:cubicBezTo>
                  <a:cubicBezTo>
                    <a:pt x="21008" y="12865"/>
                    <a:pt x="21008" y="12865"/>
                    <a:pt x="21008" y="12865"/>
                  </a:cubicBezTo>
                  <a:cubicBezTo>
                    <a:pt x="21045" y="12865"/>
                    <a:pt x="21045" y="12865"/>
                    <a:pt x="21045" y="12865"/>
                  </a:cubicBezTo>
                  <a:cubicBezTo>
                    <a:pt x="21082" y="12865"/>
                    <a:pt x="21082" y="12865"/>
                    <a:pt x="21082" y="12865"/>
                  </a:cubicBezTo>
                  <a:cubicBezTo>
                    <a:pt x="21082" y="12865"/>
                    <a:pt x="21082" y="12865"/>
                    <a:pt x="21082" y="12865"/>
                  </a:cubicBezTo>
                  <a:cubicBezTo>
                    <a:pt x="21045" y="12797"/>
                    <a:pt x="21045" y="12797"/>
                    <a:pt x="21045" y="12797"/>
                  </a:cubicBezTo>
                  <a:cubicBezTo>
                    <a:pt x="21008" y="12797"/>
                    <a:pt x="21008" y="12797"/>
                    <a:pt x="21008" y="12797"/>
                  </a:cubicBezTo>
                  <a:cubicBezTo>
                    <a:pt x="20971" y="12730"/>
                    <a:pt x="20971" y="12730"/>
                    <a:pt x="20971" y="12730"/>
                  </a:cubicBezTo>
                  <a:cubicBezTo>
                    <a:pt x="20971" y="12662"/>
                    <a:pt x="20971" y="12662"/>
                    <a:pt x="20971" y="12662"/>
                  </a:cubicBezTo>
                  <a:cubicBezTo>
                    <a:pt x="20934" y="12662"/>
                    <a:pt x="20934" y="12662"/>
                    <a:pt x="20934" y="12662"/>
                  </a:cubicBezTo>
                  <a:cubicBezTo>
                    <a:pt x="20897" y="12594"/>
                    <a:pt x="20897" y="12594"/>
                    <a:pt x="20897" y="12594"/>
                  </a:cubicBezTo>
                  <a:cubicBezTo>
                    <a:pt x="20897" y="12594"/>
                    <a:pt x="20897" y="12594"/>
                    <a:pt x="20897" y="12594"/>
                  </a:cubicBezTo>
                  <a:cubicBezTo>
                    <a:pt x="20934" y="12594"/>
                    <a:pt x="20934" y="12594"/>
                    <a:pt x="20934" y="12594"/>
                  </a:cubicBezTo>
                  <a:cubicBezTo>
                    <a:pt x="20897" y="12594"/>
                    <a:pt x="20897" y="12594"/>
                    <a:pt x="20897" y="12594"/>
                  </a:cubicBezTo>
                  <a:cubicBezTo>
                    <a:pt x="20860" y="12594"/>
                    <a:pt x="20860" y="12594"/>
                    <a:pt x="20860" y="12594"/>
                  </a:cubicBezTo>
                  <a:cubicBezTo>
                    <a:pt x="20823" y="12594"/>
                    <a:pt x="20823" y="12594"/>
                    <a:pt x="20823" y="12594"/>
                  </a:cubicBezTo>
                  <a:cubicBezTo>
                    <a:pt x="20823" y="12594"/>
                    <a:pt x="20823" y="12594"/>
                    <a:pt x="20823" y="12594"/>
                  </a:cubicBezTo>
                  <a:cubicBezTo>
                    <a:pt x="20823" y="12662"/>
                    <a:pt x="20823" y="12662"/>
                    <a:pt x="20823" y="12662"/>
                  </a:cubicBezTo>
                  <a:close/>
                  <a:moveTo>
                    <a:pt x="20010" y="15438"/>
                  </a:moveTo>
                  <a:cubicBezTo>
                    <a:pt x="20010" y="15438"/>
                    <a:pt x="20010" y="15438"/>
                    <a:pt x="20010" y="15438"/>
                  </a:cubicBezTo>
                  <a:cubicBezTo>
                    <a:pt x="20047" y="15438"/>
                    <a:pt x="20047" y="15438"/>
                    <a:pt x="20047" y="15438"/>
                  </a:cubicBezTo>
                  <a:cubicBezTo>
                    <a:pt x="20047" y="15371"/>
                    <a:pt x="20047" y="15371"/>
                    <a:pt x="20047" y="15371"/>
                  </a:cubicBezTo>
                  <a:cubicBezTo>
                    <a:pt x="20010" y="15371"/>
                    <a:pt x="20010" y="15371"/>
                    <a:pt x="20010" y="15371"/>
                  </a:cubicBezTo>
                  <a:cubicBezTo>
                    <a:pt x="19973" y="15371"/>
                    <a:pt x="19973" y="15371"/>
                    <a:pt x="19973" y="15371"/>
                  </a:cubicBezTo>
                  <a:cubicBezTo>
                    <a:pt x="19973" y="15438"/>
                    <a:pt x="19973" y="15438"/>
                    <a:pt x="19973" y="15438"/>
                  </a:cubicBezTo>
                  <a:cubicBezTo>
                    <a:pt x="20010" y="15438"/>
                    <a:pt x="20010" y="15438"/>
                    <a:pt x="20010" y="15438"/>
                  </a:cubicBezTo>
                  <a:close/>
                  <a:moveTo>
                    <a:pt x="19825" y="15371"/>
                  </a:moveTo>
                  <a:cubicBezTo>
                    <a:pt x="19825" y="15438"/>
                    <a:pt x="19825" y="15438"/>
                    <a:pt x="19825" y="15438"/>
                  </a:cubicBezTo>
                  <a:cubicBezTo>
                    <a:pt x="19862" y="15438"/>
                    <a:pt x="19862" y="15438"/>
                    <a:pt x="19862" y="15438"/>
                  </a:cubicBezTo>
                  <a:cubicBezTo>
                    <a:pt x="19899" y="15438"/>
                    <a:pt x="19899" y="15438"/>
                    <a:pt x="19899" y="15438"/>
                  </a:cubicBezTo>
                  <a:cubicBezTo>
                    <a:pt x="19899" y="15438"/>
                    <a:pt x="19899" y="15438"/>
                    <a:pt x="19899" y="15438"/>
                  </a:cubicBezTo>
                  <a:cubicBezTo>
                    <a:pt x="19862" y="15371"/>
                    <a:pt x="19862" y="15371"/>
                    <a:pt x="19862" y="15371"/>
                  </a:cubicBezTo>
                  <a:cubicBezTo>
                    <a:pt x="19825" y="15371"/>
                    <a:pt x="19825" y="15371"/>
                    <a:pt x="19825" y="15371"/>
                  </a:cubicBezTo>
                  <a:close/>
                  <a:moveTo>
                    <a:pt x="19936" y="15845"/>
                  </a:moveTo>
                  <a:cubicBezTo>
                    <a:pt x="19936" y="15845"/>
                    <a:pt x="19936" y="15845"/>
                    <a:pt x="19936" y="15845"/>
                  </a:cubicBezTo>
                  <a:cubicBezTo>
                    <a:pt x="19936" y="15777"/>
                    <a:pt x="19936" y="15777"/>
                    <a:pt x="19936" y="15777"/>
                  </a:cubicBezTo>
                  <a:cubicBezTo>
                    <a:pt x="19936" y="15709"/>
                    <a:pt x="19936" y="15709"/>
                    <a:pt x="19936" y="15709"/>
                  </a:cubicBezTo>
                  <a:cubicBezTo>
                    <a:pt x="19973" y="15709"/>
                    <a:pt x="19973" y="15709"/>
                    <a:pt x="19973" y="15709"/>
                  </a:cubicBezTo>
                  <a:cubicBezTo>
                    <a:pt x="20010" y="15641"/>
                    <a:pt x="20010" y="15641"/>
                    <a:pt x="20010" y="15641"/>
                  </a:cubicBezTo>
                  <a:cubicBezTo>
                    <a:pt x="19973" y="15574"/>
                    <a:pt x="19973" y="15574"/>
                    <a:pt x="19973" y="15574"/>
                  </a:cubicBezTo>
                  <a:cubicBezTo>
                    <a:pt x="20010" y="15574"/>
                    <a:pt x="20010" y="15574"/>
                    <a:pt x="20010" y="15574"/>
                  </a:cubicBezTo>
                  <a:cubicBezTo>
                    <a:pt x="20010" y="15506"/>
                    <a:pt x="20010" y="15506"/>
                    <a:pt x="20010" y="15506"/>
                  </a:cubicBezTo>
                  <a:cubicBezTo>
                    <a:pt x="20010" y="15506"/>
                    <a:pt x="20010" y="15506"/>
                    <a:pt x="20010" y="15506"/>
                  </a:cubicBezTo>
                  <a:cubicBezTo>
                    <a:pt x="19936" y="15438"/>
                    <a:pt x="19936" y="15438"/>
                    <a:pt x="19936" y="15438"/>
                  </a:cubicBezTo>
                  <a:cubicBezTo>
                    <a:pt x="19936" y="15438"/>
                    <a:pt x="19936" y="15438"/>
                    <a:pt x="19936" y="15438"/>
                  </a:cubicBezTo>
                  <a:cubicBezTo>
                    <a:pt x="19936" y="15574"/>
                    <a:pt x="19936" y="15574"/>
                    <a:pt x="19936" y="15574"/>
                  </a:cubicBezTo>
                  <a:cubicBezTo>
                    <a:pt x="19936" y="15574"/>
                    <a:pt x="19936" y="15574"/>
                    <a:pt x="19936" y="15574"/>
                  </a:cubicBezTo>
                  <a:cubicBezTo>
                    <a:pt x="19899" y="15641"/>
                    <a:pt x="19899" y="15641"/>
                    <a:pt x="19899" y="15641"/>
                  </a:cubicBezTo>
                  <a:cubicBezTo>
                    <a:pt x="19899" y="15641"/>
                    <a:pt x="19899" y="15641"/>
                    <a:pt x="19899" y="15641"/>
                  </a:cubicBezTo>
                  <a:cubicBezTo>
                    <a:pt x="19862" y="15641"/>
                    <a:pt x="19862" y="15641"/>
                    <a:pt x="19862" y="15641"/>
                  </a:cubicBezTo>
                  <a:cubicBezTo>
                    <a:pt x="19862" y="15709"/>
                    <a:pt x="19862" y="15709"/>
                    <a:pt x="19862" y="15709"/>
                  </a:cubicBezTo>
                  <a:cubicBezTo>
                    <a:pt x="19899" y="15709"/>
                    <a:pt x="19899" y="15709"/>
                    <a:pt x="19899" y="15709"/>
                  </a:cubicBezTo>
                  <a:cubicBezTo>
                    <a:pt x="19899" y="15777"/>
                    <a:pt x="19899" y="15777"/>
                    <a:pt x="19899" y="15777"/>
                  </a:cubicBezTo>
                  <a:cubicBezTo>
                    <a:pt x="19899" y="15777"/>
                    <a:pt x="19899" y="15777"/>
                    <a:pt x="19899" y="15777"/>
                  </a:cubicBezTo>
                  <a:cubicBezTo>
                    <a:pt x="19899" y="15777"/>
                    <a:pt x="19899" y="15777"/>
                    <a:pt x="19899" y="15777"/>
                  </a:cubicBezTo>
                  <a:cubicBezTo>
                    <a:pt x="19936" y="15777"/>
                    <a:pt x="19936" y="15777"/>
                    <a:pt x="19936" y="15777"/>
                  </a:cubicBezTo>
                  <a:cubicBezTo>
                    <a:pt x="19936" y="15845"/>
                    <a:pt x="19936" y="15845"/>
                    <a:pt x="19936" y="15845"/>
                  </a:cubicBezTo>
                  <a:close/>
                  <a:moveTo>
                    <a:pt x="19899" y="16183"/>
                  </a:moveTo>
                  <a:cubicBezTo>
                    <a:pt x="19899" y="16183"/>
                    <a:pt x="19899" y="16115"/>
                    <a:pt x="19899" y="16115"/>
                  </a:cubicBezTo>
                  <a:cubicBezTo>
                    <a:pt x="19899" y="16115"/>
                    <a:pt x="19899" y="16115"/>
                    <a:pt x="19899" y="16115"/>
                  </a:cubicBezTo>
                  <a:cubicBezTo>
                    <a:pt x="19899" y="16048"/>
                    <a:pt x="19899" y="16048"/>
                    <a:pt x="19899" y="16048"/>
                  </a:cubicBezTo>
                  <a:cubicBezTo>
                    <a:pt x="19899" y="16048"/>
                    <a:pt x="19899" y="16048"/>
                    <a:pt x="19899" y="16048"/>
                  </a:cubicBezTo>
                  <a:cubicBezTo>
                    <a:pt x="19899" y="16048"/>
                    <a:pt x="19899" y="16048"/>
                    <a:pt x="19899" y="16048"/>
                  </a:cubicBezTo>
                  <a:cubicBezTo>
                    <a:pt x="19862" y="16115"/>
                    <a:pt x="19862" y="16115"/>
                    <a:pt x="19862" y="16115"/>
                  </a:cubicBezTo>
                  <a:cubicBezTo>
                    <a:pt x="19899" y="16183"/>
                    <a:pt x="19899" y="16183"/>
                    <a:pt x="19899" y="16183"/>
                  </a:cubicBezTo>
                  <a:close/>
                  <a:moveTo>
                    <a:pt x="19899" y="16251"/>
                  </a:moveTo>
                  <a:cubicBezTo>
                    <a:pt x="19936" y="16251"/>
                    <a:pt x="19936" y="16251"/>
                    <a:pt x="19936" y="16251"/>
                  </a:cubicBezTo>
                  <a:cubicBezTo>
                    <a:pt x="19899" y="16251"/>
                    <a:pt x="19899" y="16251"/>
                    <a:pt x="19899" y="16251"/>
                  </a:cubicBezTo>
                  <a:cubicBezTo>
                    <a:pt x="19899" y="16183"/>
                    <a:pt x="19899" y="16183"/>
                    <a:pt x="19899" y="16183"/>
                  </a:cubicBezTo>
                  <a:cubicBezTo>
                    <a:pt x="19899" y="16251"/>
                    <a:pt x="19899" y="16251"/>
                    <a:pt x="19899" y="16251"/>
                  </a:cubicBezTo>
                  <a:cubicBezTo>
                    <a:pt x="19899" y="16251"/>
                    <a:pt x="19899" y="16251"/>
                    <a:pt x="19899" y="16251"/>
                  </a:cubicBezTo>
                  <a:cubicBezTo>
                    <a:pt x="19899" y="16251"/>
                    <a:pt x="19899" y="16251"/>
                    <a:pt x="19899" y="16251"/>
                  </a:cubicBezTo>
                  <a:close/>
                  <a:moveTo>
                    <a:pt x="19862" y="16318"/>
                  </a:moveTo>
                  <a:cubicBezTo>
                    <a:pt x="19862" y="16318"/>
                    <a:pt x="19862" y="16318"/>
                    <a:pt x="19862" y="16318"/>
                  </a:cubicBezTo>
                  <a:cubicBezTo>
                    <a:pt x="19862" y="16318"/>
                    <a:pt x="19862" y="16318"/>
                    <a:pt x="19862" y="16318"/>
                  </a:cubicBezTo>
                  <a:cubicBezTo>
                    <a:pt x="19825" y="16318"/>
                    <a:pt x="19825" y="16318"/>
                    <a:pt x="19825" y="16318"/>
                  </a:cubicBezTo>
                  <a:cubicBezTo>
                    <a:pt x="19825" y="16318"/>
                    <a:pt x="19825" y="16318"/>
                    <a:pt x="19825" y="16318"/>
                  </a:cubicBezTo>
                  <a:cubicBezTo>
                    <a:pt x="19862" y="16318"/>
                    <a:pt x="19862" y="16318"/>
                    <a:pt x="19862" y="16318"/>
                  </a:cubicBezTo>
                  <a:close/>
                  <a:moveTo>
                    <a:pt x="19862" y="16454"/>
                  </a:moveTo>
                  <a:cubicBezTo>
                    <a:pt x="19899" y="16454"/>
                    <a:pt x="19899" y="16454"/>
                    <a:pt x="19899" y="16454"/>
                  </a:cubicBezTo>
                  <a:cubicBezTo>
                    <a:pt x="19899" y="16454"/>
                    <a:pt x="19899" y="16454"/>
                    <a:pt x="19899" y="16454"/>
                  </a:cubicBezTo>
                  <a:cubicBezTo>
                    <a:pt x="19899" y="16386"/>
                    <a:pt x="19899" y="16386"/>
                    <a:pt x="19899" y="16386"/>
                  </a:cubicBezTo>
                  <a:cubicBezTo>
                    <a:pt x="19899" y="16386"/>
                    <a:pt x="19899" y="16386"/>
                    <a:pt x="19899" y="16386"/>
                  </a:cubicBezTo>
                  <a:cubicBezTo>
                    <a:pt x="19862" y="16386"/>
                    <a:pt x="19862" y="16386"/>
                    <a:pt x="19862" y="16386"/>
                  </a:cubicBezTo>
                  <a:cubicBezTo>
                    <a:pt x="19862" y="16454"/>
                    <a:pt x="19862" y="16454"/>
                    <a:pt x="19862" y="16454"/>
                  </a:cubicBezTo>
                  <a:close/>
                  <a:moveTo>
                    <a:pt x="19825" y="16792"/>
                  </a:moveTo>
                  <a:cubicBezTo>
                    <a:pt x="19825" y="16792"/>
                    <a:pt x="19825" y="16792"/>
                    <a:pt x="19825" y="16792"/>
                  </a:cubicBezTo>
                  <a:cubicBezTo>
                    <a:pt x="19825" y="16792"/>
                    <a:pt x="19825" y="16792"/>
                    <a:pt x="19825" y="16792"/>
                  </a:cubicBezTo>
                  <a:cubicBezTo>
                    <a:pt x="19825" y="16792"/>
                    <a:pt x="19825" y="16792"/>
                    <a:pt x="19825" y="16792"/>
                  </a:cubicBezTo>
                  <a:cubicBezTo>
                    <a:pt x="19825" y="16792"/>
                    <a:pt x="19825" y="16792"/>
                    <a:pt x="19825" y="16792"/>
                  </a:cubicBezTo>
                  <a:close/>
                  <a:moveTo>
                    <a:pt x="19825" y="16996"/>
                  </a:moveTo>
                  <a:cubicBezTo>
                    <a:pt x="19825" y="16928"/>
                    <a:pt x="19825" y="16928"/>
                    <a:pt x="19825" y="16928"/>
                  </a:cubicBezTo>
                  <a:cubicBezTo>
                    <a:pt x="19825" y="16928"/>
                    <a:pt x="19825" y="16928"/>
                    <a:pt x="19825" y="16928"/>
                  </a:cubicBezTo>
                  <a:cubicBezTo>
                    <a:pt x="19825" y="16928"/>
                    <a:pt x="19825" y="16928"/>
                    <a:pt x="19825" y="16928"/>
                  </a:cubicBezTo>
                  <a:cubicBezTo>
                    <a:pt x="19825" y="16996"/>
                    <a:pt x="19825" y="16996"/>
                    <a:pt x="19825" y="16996"/>
                  </a:cubicBezTo>
                  <a:close/>
                  <a:moveTo>
                    <a:pt x="19825" y="17063"/>
                  </a:moveTo>
                  <a:cubicBezTo>
                    <a:pt x="19825" y="17063"/>
                    <a:pt x="19825" y="17063"/>
                    <a:pt x="19825" y="17063"/>
                  </a:cubicBezTo>
                  <a:cubicBezTo>
                    <a:pt x="19825" y="17063"/>
                    <a:pt x="19825" y="17063"/>
                    <a:pt x="19825" y="17063"/>
                  </a:cubicBezTo>
                  <a:cubicBezTo>
                    <a:pt x="19825" y="17063"/>
                    <a:pt x="19825" y="17063"/>
                    <a:pt x="19825" y="17063"/>
                  </a:cubicBezTo>
                  <a:close/>
                  <a:moveTo>
                    <a:pt x="19788" y="17131"/>
                  </a:moveTo>
                  <a:cubicBezTo>
                    <a:pt x="19788" y="17131"/>
                    <a:pt x="19788" y="17131"/>
                    <a:pt x="19788" y="17131"/>
                  </a:cubicBezTo>
                  <a:cubicBezTo>
                    <a:pt x="19788" y="17131"/>
                    <a:pt x="19788" y="17131"/>
                    <a:pt x="19788" y="17131"/>
                  </a:cubicBezTo>
                  <a:cubicBezTo>
                    <a:pt x="19788" y="17131"/>
                    <a:pt x="19788" y="17131"/>
                    <a:pt x="19788" y="17131"/>
                  </a:cubicBezTo>
                  <a:cubicBezTo>
                    <a:pt x="19788" y="17131"/>
                    <a:pt x="19788" y="17131"/>
                    <a:pt x="19788" y="17131"/>
                  </a:cubicBezTo>
                  <a:cubicBezTo>
                    <a:pt x="19788" y="17131"/>
                    <a:pt x="19788" y="17131"/>
                    <a:pt x="19788" y="17131"/>
                  </a:cubicBezTo>
                  <a:close/>
                  <a:moveTo>
                    <a:pt x="19751" y="17334"/>
                  </a:moveTo>
                  <a:cubicBezTo>
                    <a:pt x="19751" y="17334"/>
                    <a:pt x="19751" y="17334"/>
                    <a:pt x="19751" y="17334"/>
                  </a:cubicBezTo>
                  <a:cubicBezTo>
                    <a:pt x="19751" y="17266"/>
                    <a:pt x="19751" y="17266"/>
                    <a:pt x="19751" y="17266"/>
                  </a:cubicBezTo>
                  <a:cubicBezTo>
                    <a:pt x="19751" y="17266"/>
                    <a:pt x="19751" y="17266"/>
                    <a:pt x="19751" y="17266"/>
                  </a:cubicBezTo>
                  <a:cubicBezTo>
                    <a:pt x="19751" y="17266"/>
                    <a:pt x="19751" y="17266"/>
                    <a:pt x="19751" y="17266"/>
                  </a:cubicBezTo>
                  <a:cubicBezTo>
                    <a:pt x="19751" y="17334"/>
                    <a:pt x="19751" y="17334"/>
                    <a:pt x="19751" y="17334"/>
                  </a:cubicBezTo>
                  <a:cubicBezTo>
                    <a:pt x="19751" y="17334"/>
                    <a:pt x="19751" y="17334"/>
                    <a:pt x="19751" y="17334"/>
                  </a:cubicBezTo>
                  <a:close/>
                  <a:moveTo>
                    <a:pt x="19455" y="18011"/>
                  </a:moveTo>
                  <a:cubicBezTo>
                    <a:pt x="19492" y="18011"/>
                    <a:pt x="19492" y="18011"/>
                    <a:pt x="19492" y="18011"/>
                  </a:cubicBezTo>
                  <a:cubicBezTo>
                    <a:pt x="19529" y="17944"/>
                    <a:pt x="19529" y="17944"/>
                    <a:pt x="19529" y="17944"/>
                  </a:cubicBezTo>
                  <a:cubicBezTo>
                    <a:pt x="19529" y="17876"/>
                    <a:pt x="19529" y="17876"/>
                    <a:pt x="19529" y="17876"/>
                  </a:cubicBezTo>
                  <a:cubicBezTo>
                    <a:pt x="19566" y="17876"/>
                    <a:pt x="19566" y="17876"/>
                    <a:pt x="19566" y="17876"/>
                  </a:cubicBezTo>
                  <a:cubicBezTo>
                    <a:pt x="19566" y="17808"/>
                    <a:pt x="19566" y="17808"/>
                    <a:pt x="19566" y="17808"/>
                  </a:cubicBezTo>
                  <a:cubicBezTo>
                    <a:pt x="19566" y="17740"/>
                    <a:pt x="19566" y="17740"/>
                    <a:pt x="19566" y="17740"/>
                  </a:cubicBezTo>
                  <a:cubicBezTo>
                    <a:pt x="19603" y="17673"/>
                    <a:pt x="19603" y="17673"/>
                    <a:pt x="19603" y="17673"/>
                  </a:cubicBezTo>
                  <a:cubicBezTo>
                    <a:pt x="19603" y="17673"/>
                    <a:pt x="19603" y="17673"/>
                    <a:pt x="19603" y="17673"/>
                  </a:cubicBezTo>
                  <a:cubicBezTo>
                    <a:pt x="19566" y="17673"/>
                    <a:pt x="19566" y="17673"/>
                    <a:pt x="19566" y="17673"/>
                  </a:cubicBezTo>
                  <a:cubicBezTo>
                    <a:pt x="19529" y="17740"/>
                    <a:pt x="19529" y="17740"/>
                    <a:pt x="19529" y="17740"/>
                  </a:cubicBezTo>
                  <a:cubicBezTo>
                    <a:pt x="19529" y="17740"/>
                    <a:pt x="19529" y="17740"/>
                    <a:pt x="19529" y="17740"/>
                  </a:cubicBezTo>
                  <a:cubicBezTo>
                    <a:pt x="19529" y="17808"/>
                    <a:pt x="19529" y="17808"/>
                    <a:pt x="19529" y="17808"/>
                  </a:cubicBezTo>
                  <a:cubicBezTo>
                    <a:pt x="19492" y="17808"/>
                    <a:pt x="19492" y="17808"/>
                    <a:pt x="19492" y="17808"/>
                  </a:cubicBezTo>
                  <a:cubicBezTo>
                    <a:pt x="19492" y="17876"/>
                    <a:pt x="19492" y="17876"/>
                    <a:pt x="19492" y="17876"/>
                  </a:cubicBezTo>
                  <a:cubicBezTo>
                    <a:pt x="19492" y="17876"/>
                    <a:pt x="19492" y="17876"/>
                    <a:pt x="19492" y="17876"/>
                  </a:cubicBezTo>
                  <a:cubicBezTo>
                    <a:pt x="19455" y="18011"/>
                    <a:pt x="19455" y="18011"/>
                    <a:pt x="19455" y="18011"/>
                  </a:cubicBezTo>
                  <a:close/>
                  <a:moveTo>
                    <a:pt x="19159" y="18553"/>
                  </a:moveTo>
                  <a:cubicBezTo>
                    <a:pt x="19196" y="18553"/>
                    <a:pt x="19196" y="18553"/>
                    <a:pt x="19196" y="18553"/>
                  </a:cubicBezTo>
                  <a:cubicBezTo>
                    <a:pt x="19196" y="18485"/>
                    <a:pt x="19196" y="18485"/>
                    <a:pt x="19196" y="18485"/>
                  </a:cubicBezTo>
                  <a:cubicBezTo>
                    <a:pt x="19196" y="18485"/>
                    <a:pt x="19196" y="18485"/>
                    <a:pt x="19196" y="18485"/>
                  </a:cubicBezTo>
                  <a:cubicBezTo>
                    <a:pt x="19196" y="18418"/>
                    <a:pt x="19196" y="18418"/>
                    <a:pt x="19196" y="18418"/>
                  </a:cubicBezTo>
                  <a:cubicBezTo>
                    <a:pt x="19233" y="18418"/>
                    <a:pt x="19233" y="18418"/>
                    <a:pt x="19233" y="18418"/>
                  </a:cubicBezTo>
                  <a:cubicBezTo>
                    <a:pt x="19233" y="18350"/>
                    <a:pt x="19233" y="18350"/>
                    <a:pt x="19233" y="18350"/>
                  </a:cubicBezTo>
                  <a:cubicBezTo>
                    <a:pt x="19233" y="18350"/>
                    <a:pt x="19233" y="18350"/>
                    <a:pt x="19233" y="18350"/>
                  </a:cubicBezTo>
                  <a:cubicBezTo>
                    <a:pt x="19270" y="18350"/>
                    <a:pt x="19270" y="18350"/>
                    <a:pt x="19270" y="18350"/>
                  </a:cubicBezTo>
                  <a:cubicBezTo>
                    <a:pt x="19270" y="18282"/>
                    <a:pt x="19270" y="18282"/>
                    <a:pt x="19270" y="18282"/>
                  </a:cubicBezTo>
                  <a:cubicBezTo>
                    <a:pt x="19307" y="18214"/>
                    <a:pt x="19307" y="18214"/>
                    <a:pt x="19307" y="18214"/>
                  </a:cubicBezTo>
                  <a:cubicBezTo>
                    <a:pt x="19344" y="18147"/>
                    <a:pt x="19344" y="18147"/>
                    <a:pt x="19344" y="18147"/>
                  </a:cubicBezTo>
                  <a:cubicBezTo>
                    <a:pt x="19381" y="18147"/>
                    <a:pt x="19381" y="18147"/>
                    <a:pt x="19381" y="18147"/>
                  </a:cubicBezTo>
                  <a:cubicBezTo>
                    <a:pt x="19381" y="18147"/>
                    <a:pt x="19381" y="18147"/>
                    <a:pt x="19381" y="18147"/>
                  </a:cubicBezTo>
                  <a:cubicBezTo>
                    <a:pt x="19381" y="18079"/>
                    <a:pt x="19381" y="18079"/>
                    <a:pt x="19381" y="18079"/>
                  </a:cubicBezTo>
                  <a:cubicBezTo>
                    <a:pt x="19381" y="18011"/>
                    <a:pt x="19381" y="18011"/>
                    <a:pt x="19381" y="18011"/>
                  </a:cubicBezTo>
                  <a:cubicBezTo>
                    <a:pt x="19344" y="18011"/>
                    <a:pt x="19344" y="18011"/>
                    <a:pt x="19344" y="18011"/>
                  </a:cubicBezTo>
                  <a:cubicBezTo>
                    <a:pt x="19344" y="18079"/>
                    <a:pt x="19344" y="18079"/>
                    <a:pt x="19344" y="18079"/>
                  </a:cubicBezTo>
                  <a:cubicBezTo>
                    <a:pt x="19307" y="18147"/>
                    <a:pt x="19307" y="18147"/>
                    <a:pt x="19307" y="18147"/>
                  </a:cubicBezTo>
                  <a:cubicBezTo>
                    <a:pt x="19307" y="18147"/>
                    <a:pt x="19307" y="18147"/>
                    <a:pt x="19307" y="18147"/>
                  </a:cubicBezTo>
                  <a:cubicBezTo>
                    <a:pt x="19270" y="18147"/>
                    <a:pt x="19270" y="18147"/>
                    <a:pt x="19270" y="18147"/>
                  </a:cubicBezTo>
                  <a:cubicBezTo>
                    <a:pt x="19270" y="18147"/>
                    <a:pt x="19270" y="18147"/>
                    <a:pt x="19270" y="18147"/>
                  </a:cubicBezTo>
                  <a:cubicBezTo>
                    <a:pt x="19233" y="18147"/>
                    <a:pt x="19233" y="18147"/>
                    <a:pt x="19233" y="18147"/>
                  </a:cubicBezTo>
                  <a:cubicBezTo>
                    <a:pt x="19233" y="18147"/>
                    <a:pt x="19233" y="18147"/>
                    <a:pt x="19233" y="18147"/>
                  </a:cubicBezTo>
                  <a:cubicBezTo>
                    <a:pt x="19233" y="18147"/>
                    <a:pt x="19233" y="18147"/>
                    <a:pt x="19233" y="18147"/>
                  </a:cubicBezTo>
                  <a:cubicBezTo>
                    <a:pt x="19233" y="18214"/>
                    <a:pt x="19233" y="18214"/>
                    <a:pt x="19233" y="18214"/>
                  </a:cubicBezTo>
                  <a:cubicBezTo>
                    <a:pt x="19233" y="18214"/>
                    <a:pt x="19233" y="18214"/>
                    <a:pt x="19233" y="18214"/>
                  </a:cubicBezTo>
                  <a:cubicBezTo>
                    <a:pt x="19196" y="18282"/>
                    <a:pt x="19196" y="18282"/>
                    <a:pt x="19196" y="18282"/>
                  </a:cubicBezTo>
                  <a:cubicBezTo>
                    <a:pt x="19196" y="18282"/>
                    <a:pt x="19196" y="18282"/>
                    <a:pt x="19196" y="18282"/>
                  </a:cubicBezTo>
                  <a:cubicBezTo>
                    <a:pt x="19196" y="18350"/>
                    <a:pt x="19196" y="18350"/>
                    <a:pt x="19196" y="18350"/>
                  </a:cubicBezTo>
                  <a:cubicBezTo>
                    <a:pt x="19196" y="18350"/>
                    <a:pt x="19196" y="18350"/>
                    <a:pt x="19196" y="18350"/>
                  </a:cubicBezTo>
                  <a:cubicBezTo>
                    <a:pt x="19159" y="18418"/>
                    <a:pt x="19159" y="18418"/>
                    <a:pt x="19159" y="18418"/>
                  </a:cubicBezTo>
                  <a:cubicBezTo>
                    <a:pt x="19159" y="18418"/>
                    <a:pt x="19159" y="18418"/>
                    <a:pt x="19159" y="18418"/>
                  </a:cubicBezTo>
                  <a:cubicBezTo>
                    <a:pt x="19159" y="18485"/>
                    <a:pt x="19159" y="18485"/>
                    <a:pt x="19159" y="18485"/>
                  </a:cubicBezTo>
                  <a:cubicBezTo>
                    <a:pt x="19159" y="18485"/>
                    <a:pt x="19159" y="18485"/>
                    <a:pt x="19159" y="18485"/>
                  </a:cubicBezTo>
                  <a:cubicBezTo>
                    <a:pt x="19159" y="18553"/>
                    <a:pt x="19159" y="18553"/>
                    <a:pt x="19159" y="18553"/>
                  </a:cubicBezTo>
                  <a:cubicBezTo>
                    <a:pt x="19159" y="18553"/>
                    <a:pt x="19159" y="18553"/>
                    <a:pt x="19159" y="18553"/>
                  </a:cubicBezTo>
                  <a:close/>
                  <a:moveTo>
                    <a:pt x="19011" y="18959"/>
                  </a:moveTo>
                  <a:cubicBezTo>
                    <a:pt x="19011" y="18959"/>
                    <a:pt x="19011" y="18892"/>
                    <a:pt x="19011" y="18892"/>
                  </a:cubicBezTo>
                  <a:cubicBezTo>
                    <a:pt x="19048" y="18756"/>
                    <a:pt x="19048" y="18756"/>
                    <a:pt x="19048" y="18756"/>
                  </a:cubicBezTo>
                  <a:cubicBezTo>
                    <a:pt x="19048" y="18756"/>
                    <a:pt x="19048" y="18756"/>
                    <a:pt x="19048" y="18756"/>
                  </a:cubicBezTo>
                  <a:cubicBezTo>
                    <a:pt x="19085" y="18688"/>
                    <a:pt x="19085" y="18688"/>
                    <a:pt x="19085" y="18688"/>
                  </a:cubicBezTo>
                  <a:cubicBezTo>
                    <a:pt x="19085" y="18621"/>
                    <a:pt x="19085" y="18621"/>
                    <a:pt x="19085" y="18621"/>
                  </a:cubicBezTo>
                  <a:cubicBezTo>
                    <a:pt x="19085" y="18621"/>
                    <a:pt x="19085" y="18621"/>
                    <a:pt x="19085" y="18621"/>
                  </a:cubicBezTo>
                  <a:cubicBezTo>
                    <a:pt x="19085" y="18621"/>
                    <a:pt x="19085" y="18621"/>
                    <a:pt x="19085" y="18621"/>
                  </a:cubicBezTo>
                  <a:cubicBezTo>
                    <a:pt x="19048" y="18621"/>
                    <a:pt x="19048" y="18621"/>
                    <a:pt x="19048" y="18621"/>
                  </a:cubicBezTo>
                  <a:cubicBezTo>
                    <a:pt x="19048" y="18553"/>
                    <a:pt x="19048" y="18553"/>
                    <a:pt x="19048" y="18553"/>
                  </a:cubicBezTo>
                  <a:cubicBezTo>
                    <a:pt x="19011" y="18621"/>
                    <a:pt x="19011" y="18621"/>
                    <a:pt x="19011" y="18621"/>
                  </a:cubicBezTo>
                  <a:cubicBezTo>
                    <a:pt x="19011" y="18688"/>
                    <a:pt x="19011" y="18688"/>
                    <a:pt x="19011" y="18688"/>
                  </a:cubicBezTo>
                  <a:cubicBezTo>
                    <a:pt x="19011" y="18688"/>
                    <a:pt x="19011" y="18688"/>
                    <a:pt x="19011" y="18688"/>
                  </a:cubicBezTo>
                  <a:cubicBezTo>
                    <a:pt x="19011" y="18824"/>
                    <a:pt x="19011" y="18824"/>
                    <a:pt x="19011" y="18824"/>
                  </a:cubicBezTo>
                  <a:cubicBezTo>
                    <a:pt x="18974" y="18824"/>
                    <a:pt x="18974" y="18824"/>
                    <a:pt x="18974" y="18824"/>
                  </a:cubicBezTo>
                  <a:cubicBezTo>
                    <a:pt x="19011" y="18892"/>
                    <a:pt x="19011" y="18892"/>
                    <a:pt x="19011" y="18892"/>
                  </a:cubicBezTo>
                  <a:cubicBezTo>
                    <a:pt x="19011" y="18959"/>
                    <a:pt x="19011" y="18959"/>
                    <a:pt x="19011" y="18959"/>
                  </a:cubicBezTo>
                  <a:close/>
                  <a:moveTo>
                    <a:pt x="333" y="14558"/>
                  </a:moveTo>
                  <a:cubicBezTo>
                    <a:pt x="333" y="14558"/>
                    <a:pt x="296" y="14626"/>
                    <a:pt x="296" y="14626"/>
                  </a:cubicBezTo>
                  <a:cubicBezTo>
                    <a:pt x="333" y="14693"/>
                    <a:pt x="333" y="14693"/>
                    <a:pt x="333" y="14693"/>
                  </a:cubicBezTo>
                  <a:cubicBezTo>
                    <a:pt x="370" y="14626"/>
                    <a:pt x="370" y="14626"/>
                    <a:pt x="370" y="14626"/>
                  </a:cubicBezTo>
                  <a:lnTo>
                    <a:pt x="333" y="14558"/>
                  </a:lnTo>
                  <a:close/>
                  <a:moveTo>
                    <a:pt x="333" y="1455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" name="AutoShape 8"/>
            <p:cNvSpPr/>
            <p:nvPr/>
          </p:nvSpPr>
          <p:spPr bwMode="auto">
            <a:xfrm>
              <a:off x="6110506" y="2029698"/>
              <a:ext cx="255010" cy="33662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886" y="1878"/>
                  </a:moveTo>
                  <a:cubicBezTo>
                    <a:pt x="20229" y="1878"/>
                    <a:pt x="20229" y="1565"/>
                    <a:pt x="20229" y="1565"/>
                  </a:cubicBezTo>
                  <a:cubicBezTo>
                    <a:pt x="20571" y="1565"/>
                    <a:pt x="20571" y="1565"/>
                    <a:pt x="20571" y="1565"/>
                  </a:cubicBezTo>
                  <a:cubicBezTo>
                    <a:pt x="20914" y="1565"/>
                    <a:pt x="20914" y="1565"/>
                    <a:pt x="20914" y="1565"/>
                  </a:cubicBezTo>
                  <a:cubicBezTo>
                    <a:pt x="20914" y="1252"/>
                    <a:pt x="20914" y="1252"/>
                    <a:pt x="20914" y="1252"/>
                  </a:cubicBezTo>
                  <a:cubicBezTo>
                    <a:pt x="21257" y="939"/>
                    <a:pt x="21257" y="939"/>
                    <a:pt x="21257" y="939"/>
                  </a:cubicBezTo>
                  <a:cubicBezTo>
                    <a:pt x="21600" y="939"/>
                    <a:pt x="21600" y="939"/>
                    <a:pt x="21600" y="939"/>
                  </a:cubicBezTo>
                  <a:cubicBezTo>
                    <a:pt x="21600" y="1252"/>
                    <a:pt x="21600" y="1252"/>
                    <a:pt x="21600" y="1252"/>
                  </a:cubicBezTo>
                  <a:cubicBezTo>
                    <a:pt x="21600" y="1252"/>
                    <a:pt x="21600" y="1252"/>
                    <a:pt x="21600" y="1252"/>
                  </a:cubicBezTo>
                  <a:cubicBezTo>
                    <a:pt x="21257" y="1565"/>
                    <a:pt x="21257" y="1565"/>
                    <a:pt x="21257" y="1565"/>
                  </a:cubicBezTo>
                  <a:cubicBezTo>
                    <a:pt x="20914" y="1565"/>
                    <a:pt x="20914" y="1565"/>
                    <a:pt x="20914" y="1565"/>
                  </a:cubicBezTo>
                  <a:cubicBezTo>
                    <a:pt x="20571" y="1878"/>
                    <a:pt x="20571" y="1878"/>
                    <a:pt x="20571" y="1878"/>
                  </a:cubicBezTo>
                  <a:cubicBezTo>
                    <a:pt x="20229" y="1878"/>
                    <a:pt x="20229" y="1878"/>
                    <a:pt x="20229" y="1878"/>
                  </a:cubicBezTo>
                  <a:cubicBezTo>
                    <a:pt x="20229" y="1878"/>
                    <a:pt x="20229" y="1878"/>
                    <a:pt x="20229" y="1878"/>
                  </a:cubicBezTo>
                  <a:cubicBezTo>
                    <a:pt x="19886" y="1878"/>
                    <a:pt x="19886" y="1878"/>
                    <a:pt x="19886" y="1878"/>
                  </a:cubicBezTo>
                  <a:close/>
                  <a:moveTo>
                    <a:pt x="16114" y="2191"/>
                  </a:moveTo>
                  <a:cubicBezTo>
                    <a:pt x="16457" y="2191"/>
                    <a:pt x="16457" y="2191"/>
                    <a:pt x="16457" y="2191"/>
                  </a:cubicBezTo>
                  <a:cubicBezTo>
                    <a:pt x="16457" y="2191"/>
                    <a:pt x="16457" y="2191"/>
                    <a:pt x="16457" y="2191"/>
                  </a:cubicBezTo>
                  <a:cubicBezTo>
                    <a:pt x="16800" y="2191"/>
                    <a:pt x="16800" y="2191"/>
                    <a:pt x="16800" y="2191"/>
                  </a:cubicBezTo>
                  <a:cubicBezTo>
                    <a:pt x="16457" y="1878"/>
                    <a:pt x="16457" y="1878"/>
                    <a:pt x="16457" y="1878"/>
                  </a:cubicBezTo>
                  <a:cubicBezTo>
                    <a:pt x="16457" y="1878"/>
                    <a:pt x="16457" y="1878"/>
                    <a:pt x="16457" y="1878"/>
                  </a:cubicBezTo>
                  <a:cubicBezTo>
                    <a:pt x="16114" y="1878"/>
                    <a:pt x="16114" y="1878"/>
                    <a:pt x="16114" y="1878"/>
                  </a:cubicBezTo>
                  <a:cubicBezTo>
                    <a:pt x="16114" y="2191"/>
                    <a:pt x="16114" y="2191"/>
                    <a:pt x="16114" y="2191"/>
                  </a:cubicBezTo>
                  <a:close/>
                  <a:moveTo>
                    <a:pt x="8914" y="0"/>
                  </a:moveTo>
                  <a:cubicBezTo>
                    <a:pt x="9257" y="313"/>
                    <a:pt x="9257" y="313"/>
                    <a:pt x="9257" y="313"/>
                  </a:cubicBezTo>
                  <a:cubicBezTo>
                    <a:pt x="9600" y="626"/>
                    <a:pt x="9600" y="626"/>
                    <a:pt x="9600" y="626"/>
                  </a:cubicBezTo>
                  <a:cubicBezTo>
                    <a:pt x="9600" y="313"/>
                    <a:pt x="9600" y="313"/>
                    <a:pt x="9600" y="313"/>
                  </a:cubicBezTo>
                  <a:cubicBezTo>
                    <a:pt x="9943" y="313"/>
                    <a:pt x="9943" y="313"/>
                    <a:pt x="9943" y="313"/>
                  </a:cubicBezTo>
                  <a:cubicBezTo>
                    <a:pt x="9600" y="0"/>
                    <a:pt x="9600" y="0"/>
                    <a:pt x="9600" y="0"/>
                  </a:cubicBezTo>
                  <a:cubicBezTo>
                    <a:pt x="9600" y="313"/>
                    <a:pt x="9600" y="313"/>
                    <a:pt x="9600" y="313"/>
                  </a:cubicBezTo>
                  <a:cubicBezTo>
                    <a:pt x="9257" y="0"/>
                    <a:pt x="9257" y="0"/>
                    <a:pt x="9257" y="0"/>
                  </a:cubicBezTo>
                  <a:cubicBezTo>
                    <a:pt x="8914" y="0"/>
                    <a:pt x="8914" y="0"/>
                    <a:pt x="8914" y="0"/>
                  </a:cubicBezTo>
                  <a:cubicBezTo>
                    <a:pt x="8914" y="0"/>
                    <a:pt x="8914" y="0"/>
                    <a:pt x="8914" y="0"/>
                  </a:cubicBezTo>
                  <a:cubicBezTo>
                    <a:pt x="8914" y="0"/>
                    <a:pt x="8914" y="0"/>
                    <a:pt x="8914" y="0"/>
                  </a:cubicBezTo>
                  <a:close/>
                  <a:moveTo>
                    <a:pt x="7543" y="2191"/>
                  </a:moveTo>
                  <a:cubicBezTo>
                    <a:pt x="7200" y="2191"/>
                    <a:pt x="7200" y="2191"/>
                    <a:pt x="7200" y="2191"/>
                  </a:cubicBezTo>
                  <a:cubicBezTo>
                    <a:pt x="7200" y="1878"/>
                    <a:pt x="7200" y="1878"/>
                    <a:pt x="7200" y="1878"/>
                  </a:cubicBezTo>
                  <a:cubicBezTo>
                    <a:pt x="7200" y="1878"/>
                    <a:pt x="7200" y="1878"/>
                    <a:pt x="7200" y="1878"/>
                  </a:cubicBezTo>
                  <a:cubicBezTo>
                    <a:pt x="7543" y="1878"/>
                    <a:pt x="7543" y="1878"/>
                    <a:pt x="7543" y="1878"/>
                  </a:cubicBezTo>
                  <a:cubicBezTo>
                    <a:pt x="7543" y="1878"/>
                    <a:pt x="7543" y="1878"/>
                    <a:pt x="7543" y="1878"/>
                  </a:cubicBezTo>
                  <a:cubicBezTo>
                    <a:pt x="7886" y="1878"/>
                    <a:pt x="7886" y="1878"/>
                    <a:pt x="7886" y="1878"/>
                  </a:cubicBezTo>
                  <a:cubicBezTo>
                    <a:pt x="7543" y="2191"/>
                    <a:pt x="7543" y="2191"/>
                    <a:pt x="7543" y="2191"/>
                  </a:cubicBezTo>
                  <a:cubicBezTo>
                    <a:pt x="7543" y="2191"/>
                    <a:pt x="7543" y="2191"/>
                    <a:pt x="7543" y="2191"/>
                  </a:cubicBezTo>
                  <a:cubicBezTo>
                    <a:pt x="7543" y="2191"/>
                    <a:pt x="7543" y="2191"/>
                    <a:pt x="7543" y="2191"/>
                  </a:cubicBezTo>
                  <a:close/>
                  <a:moveTo>
                    <a:pt x="8914" y="4070"/>
                  </a:moveTo>
                  <a:cubicBezTo>
                    <a:pt x="8914" y="4070"/>
                    <a:pt x="8914" y="4070"/>
                    <a:pt x="8914" y="4070"/>
                  </a:cubicBezTo>
                  <a:cubicBezTo>
                    <a:pt x="9257" y="4070"/>
                    <a:pt x="9257" y="4070"/>
                    <a:pt x="9257" y="4070"/>
                  </a:cubicBezTo>
                  <a:cubicBezTo>
                    <a:pt x="9600" y="4070"/>
                    <a:pt x="9600" y="4070"/>
                    <a:pt x="9600" y="4070"/>
                  </a:cubicBezTo>
                  <a:cubicBezTo>
                    <a:pt x="9943" y="3757"/>
                    <a:pt x="9943" y="3757"/>
                    <a:pt x="9943" y="3757"/>
                  </a:cubicBezTo>
                  <a:cubicBezTo>
                    <a:pt x="10629" y="3757"/>
                    <a:pt x="10629" y="3757"/>
                    <a:pt x="10629" y="3757"/>
                  </a:cubicBezTo>
                  <a:cubicBezTo>
                    <a:pt x="10629" y="3757"/>
                    <a:pt x="10629" y="3757"/>
                    <a:pt x="10629" y="3757"/>
                  </a:cubicBezTo>
                  <a:cubicBezTo>
                    <a:pt x="10971" y="3757"/>
                    <a:pt x="10971" y="3757"/>
                    <a:pt x="10971" y="3757"/>
                  </a:cubicBezTo>
                  <a:cubicBezTo>
                    <a:pt x="10971" y="3757"/>
                    <a:pt x="10971" y="3757"/>
                    <a:pt x="10971" y="3757"/>
                  </a:cubicBezTo>
                  <a:cubicBezTo>
                    <a:pt x="10971" y="4070"/>
                    <a:pt x="10971" y="4070"/>
                    <a:pt x="10971" y="4070"/>
                  </a:cubicBezTo>
                  <a:cubicBezTo>
                    <a:pt x="10971" y="4070"/>
                    <a:pt x="10971" y="4070"/>
                    <a:pt x="10971" y="4070"/>
                  </a:cubicBezTo>
                  <a:cubicBezTo>
                    <a:pt x="10971" y="4070"/>
                    <a:pt x="10971" y="4070"/>
                    <a:pt x="10971" y="4070"/>
                  </a:cubicBezTo>
                  <a:cubicBezTo>
                    <a:pt x="10629" y="4383"/>
                    <a:pt x="10629" y="4383"/>
                    <a:pt x="10629" y="4383"/>
                  </a:cubicBezTo>
                  <a:cubicBezTo>
                    <a:pt x="10286" y="4070"/>
                    <a:pt x="10286" y="4070"/>
                    <a:pt x="10286" y="4070"/>
                  </a:cubicBezTo>
                  <a:cubicBezTo>
                    <a:pt x="9943" y="4070"/>
                    <a:pt x="9943" y="4070"/>
                    <a:pt x="9943" y="4070"/>
                  </a:cubicBezTo>
                  <a:cubicBezTo>
                    <a:pt x="9600" y="4070"/>
                    <a:pt x="9600" y="4070"/>
                    <a:pt x="9600" y="4070"/>
                  </a:cubicBezTo>
                  <a:cubicBezTo>
                    <a:pt x="9600" y="4383"/>
                    <a:pt x="9600" y="4383"/>
                    <a:pt x="9600" y="4383"/>
                  </a:cubicBezTo>
                  <a:cubicBezTo>
                    <a:pt x="9600" y="4383"/>
                    <a:pt x="9600" y="4383"/>
                    <a:pt x="9600" y="4383"/>
                  </a:cubicBezTo>
                  <a:cubicBezTo>
                    <a:pt x="10286" y="4383"/>
                    <a:pt x="10286" y="4383"/>
                    <a:pt x="10286" y="4383"/>
                  </a:cubicBezTo>
                  <a:cubicBezTo>
                    <a:pt x="10286" y="4383"/>
                    <a:pt x="10286" y="4383"/>
                    <a:pt x="10286" y="4383"/>
                  </a:cubicBezTo>
                  <a:cubicBezTo>
                    <a:pt x="10286" y="4696"/>
                    <a:pt x="10286" y="4696"/>
                    <a:pt x="10286" y="4696"/>
                  </a:cubicBezTo>
                  <a:cubicBezTo>
                    <a:pt x="10286" y="4696"/>
                    <a:pt x="10286" y="4696"/>
                    <a:pt x="10286" y="4696"/>
                  </a:cubicBezTo>
                  <a:cubicBezTo>
                    <a:pt x="9943" y="4383"/>
                    <a:pt x="9943" y="4383"/>
                    <a:pt x="9943" y="4383"/>
                  </a:cubicBezTo>
                  <a:cubicBezTo>
                    <a:pt x="9943" y="4696"/>
                    <a:pt x="9943" y="4696"/>
                    <a:pt x="9943" y="4696"/>
                  </a:cubicBezTo>
                  <a:cubicBezTo>
                    <a:pt x="9600" y="4696"/>
                    <a:pt x="9600" y="4696"/>
                    <a:pt x="9600" y="4696"/>
                  </a:cubicBezTo>
                  <a:cubicBezTo>
                    <a:pt x="9257" y="4383"/>
                    <a:pt x="9257" y="4383"/>
                    <a:pt x="9257" y="4383"/>
                  </a:cubicBezTo>
                  <a:cubicBezTo>
                    <a:pt x="8914" y="4383"/>
                    <a:pt x="8914" y="4383"/>
                    <a:pt x="8914" y="4383"/>
                  </a:cubicBezTo>
                  <a:cubicBezTo>
                    <a:pt x="8571" y="4383"/>
                    <a:pt x="8571" y="4383"/>
                    <a:pt x="8571" y="4383"/>
                  </a:cubicBezTo>
                  <a:cubicBezTo>
                    <a:pt x="8571" y="4696"/>
                    <a:pt x="8571" y="4696"/>
                    <a:pt x="8571" y="4696"/>
                  </a:cubicBezTo>
                  <a:cubicBezTo>
                    <a:pt x="8914" y="4696"/>
                    <a:pt x="8914" y="4696"/>
                    <a:pt x="8914" y="4696"/>
                  </a:cubicBezTo>
                  <a:cubicBezTo>
                    <a:pt x="9600" y="5009"/>
                    <a:pt x="9600" y="5009"/>
                    <a:pt x="9600" y="5009"/>
                  </a:cubicBezTo>
                  <a:cubicBezTo>
                    <a:pt x="9600" y="5009"/>
                    <a:pt x="9600" y="5009"/>
                    <a:pt x="9600" y="5009"/>
                  </a:cubicBezTo>
                  <a:cubicBezTo>
                    <a:pt x="9943" y="5009"/>
                    <a:pt x="9943" y="5009"/>
                    <a:pt x="9943" y="5009"/>
                  </a:cubicBezTo>
                  <a:cubicBezTo>
                    <a:pt x="9943" y="5009"/>
                    <a:pt x="9943" y="5009"/>
                    <a:pt x="9943" y="5009"/>
                  </a:cubicBezTo>
                  <a:cubicBezTo>
                    <a:pt x="10286" y="5322"/>
                    <a:pt x="10286" y="5322"/>
                    <a:pt x="10286" y="5322"/>
                  </a:cubicBezTo>
                  <a:cubicBezTo>
                    <a:pt x="10286" y="5635"/>
                    <a:pt x="10286" y="5635"/>
                    <a:pt x="10286" y="5635"/>
                  </a:cubicBezTo>
                  <a:cubicBezTo>
                    <a:pt x="10286" y="5635"/>
                    <a:pt x="10286" y="5635"/>
                    <a:pt x="10286" y="5635"/>
                  </a:cubicBezTo>
                  <a:cubicBezTo>
                    <a:pt x="10629" y="5635"/>
                    <a:pt x="10629" y="5635"/>
                    <a:pt x="10629" y="5635"/>
                  </a:cubicBezTo>
                  <a:cubicBezTo>
                    <a:pt x="10971" y="5322"/>
                    <a:pt x="10971" y="5322"/>
                    <a:pt x="10971" y="5322"/>
                  </a:cubicBezTo>
                  <a:cubicBezTo>
                    <a:pt x="11314" y="5322"/>
                    <a:pt x="11314" y="5322"/>
                    <a:pt x="11314" y="5322"/>
                  </a:cubicBezTo>
                  <a:cubicBezTo>
                    <a:pt x="11657" y="5322"/>
                    <a:pt x="11657" y="5322"/>
                    <a:pt x="11657" y="5322"/>
                  </a:cubicBezTo>
                  <a:cubicBezTo>
                    <a:pt x="12000" y="5322"/>
                    <a:pt x="12000" y="5322"/>
                    <a:pt x="12000" y="5322"/>
                  </a:cubicBezTo>
                  <a:cubicBezTo>
                    <a:pt x="12343" y="5322"/>
                    <a:pt x="12343" y="5322"/>
                    <a:pt x="12343" y="5322"/>
                  </a:cubicBezTo>
                  <a:cubicBezTo>
                    <a:pt x="12000" y="5635"/>
                    <a:pt x="12000" y="5635"/>
                    <a:pt x="12000" y="5635"/>
                  </a:cubicBezTo>
                  <a:cubicBezTo>
                    <a:pt x="12343" y="5948"/>
                    <a:pt x="12343" y="5948"/>
                    <a:pt x="12343" y="5948"/>
                  </a:cubicBezTo>
                  <a:cubicBezTo>
                    <a:pt x="12686" y="5948"/>
                    <a:pt x="12686" y="5948"/>
                    <a:pt x="12686" y="5948"/>
                  </a:cubicBezTo>
                  <a:cubicBezTo>
                    <a:pt x="13029" y="5948"/>
                    <a:pt x="13029" y="5948"/>
                    <a:pt x="13029" y="5948"/>
                  </a:cubicBezTo>
                  <a:cubicBezTo>
                    <a:pt x="13371" y="5948"/>
                    <a:pt x="13371" y="5948"/>
                    <a:pt x="13371" y="5948"/>
                  </a:cubicBezTo>
                  <a:cubicBezTo>
                    <a:pt x="13371" y="5948"/>
                    <a:pt x="13371" y="5948"/>
                    <a:pt x="13371" y="5948"/>
                  </a:cubicBezTo>
                  <a:cubicBezTo>
                    <a:pt x="13371" y="5635"/>
                    <a:pt x="13371" y="5635"/>
                    <a:pt x="13371" y="5635"/>
                  </a:cubicBezTo>
                  <a:cubicBezTo>
                    <a:pt x="13371" y="5635"/>
                    <a:pt x="13371" y="5635"/>
                    <a:pt x="13371" y="5635"/>
                  </a:cubicBezTo>
                  <a:cubicBezTo>
                    <a:pt x="13371" y="5322"/>
                    <a:pt x="13371" y="5322"/>
                    <a:pt x="13371" y="5322"/>
                  </a:cubicBezTo>
                  <a:cubicBezTo>
                    <a:pt x="13714" y="5322"/>
                    <a:pt x="13714" y="5322"/>
                    <a:pt x="13714" y="5322"/>
                  </a:cubicBezTo>
                  <a:cubicBezTo>
                    <a:pt x="14057" y="5322"/>
                    <a:pt x="14057" y="5322"/>
                    <a:pt x="14057" y="5322"/>
                  </a:cubicBezTo>
                  <a:cubicBezTo>
                    <a:pt x="14057" y="5322"/>
                    <a:pt x="14057" y="5322"/>
                    <a:pt x="14057" y="5322"/>
                  </a:cubicBezTo>
                  <a:cubicBezTo>
                    <a:pt x="14400" y="5322"/>
                    <a:pt x="14400" y="5322"/>
                    <a:pt x="14400" y="5322"/>
                  </a:cubicBezTo>
                  <a:cubicBezTo>
                    <a:pt x="14743" y="5322"/>
                    <a:pt x="14743" y="5322"/>
                    <a:pt x="14743" y="5322"/>
                  </a:cubicBezTo>
                  <a:cubicBezTo>
                    <a:pt x="15086" y="5322"/>
                    <a:pt x="15086" y="5322"/>
                    <a:pt x="15086" y="5322"/>
                  </a:cubicBezTo>
                  <a:cubicBezTo>
                    <a:pt x="15086" y="5009"/>
                    <a:pt x="15086" y="5009"/>
                    <a:pt x="15086" y="5009"/>
                  </a:cubicBezTo>
                  <a:cubicBezTo>
                    <a:pt x="15086" y="4696"/>
                    <a:pt x="15086" y="4696"/>
                    <a:pt x="15086" y="4696"/>
                  </a:cubicBezTo>
                  <a:cubicBezTo>
                    <a:pt x="15086" y="4696"/>
                    <a:pt x="15086" y="4696"/>
                    <a:pt x="15086" y="4696"/>
                  </a:cubicBezTo>
                  <a:cubicBezTo>
                    <a:pt x="15086" y="4383"/>
                    <a:pt x="15086" y="4383"/>
                    <a:pt x="15086" y="4383"/>
                  </a:cubicBezTo>
                  <a:cubicBezTo>
                    <a:pt x="15429" y="4383"/>
                    <a:pt x="15429" y="4383"/>
                    <a:pt x="15429" y="4383"/>
                  </a:cubicBezTo>
                  <a:cubicBezTo>
                    <a:pt x="15429" y="3757"/>
                    <a:pt x="15429" y="3757"/>
                    <a:pt x="15429" y="3757"/>
                  </a:cubicBezTo>
                  <a:cubicBezTo>
                    <a:pt x="15771" y="3757"/>
                    <a:pt x="15771" y="3757"/>
                    <a:pt x="15771" y="3757"/>
                  </a:cubicBezTo>
                  <a:cubicBezTo>
                    <a:pt x="16114" y="3443"/>
                    <a:pt x="16114" y="3443"/>
                    <a:pt x="16114" y="3443"/>
                  </a:cubicBezTo>
                  <a:cubicBezTo>
                    <a:pt x="16114" y="3130"/>
                    <a:pt x="16114" y="3130"/>
                    <a:pt x="16114" y="3130"/>
                  </a:cubicBezTo>
                  <a:cubicBezTo>
                    <a:pt x="16114" y="3130"/>
                    <a:pt x="16114" y="3130"/>
                    <a:pt x="16114" y="3130"/>
                  </a:cubicBezTo>
                  <a:cubicBezTo>
                    <a:pt x="16114" y="2817"/>
                    <a:pt x="16114" y="2817"/>
                    <a:pt x="16114" y="2817"/>
                  </a:cubicBezTo>
                  <a:cubicBezTo>
                    <a:pt x="16114" y="2504"/>
                    <a:pt x="16114" y="2504"/>
                    <a:pt x="16114" y="2504"/>
                  </a:cubicBezTo>
                  <a:cubicBezTo>
                    <a:pt x="16114" y="2504"/>
                    <a:pt x="16114" y="2504"/>
                    <a:pt x="16114" y="2504"/>
                  </a:cubicBezTo>
                  <a:cubicBezTo>
                    <a:pt x="16114" y="2191"/>
                    <a:pt x="16114" y="2191"/>
                    <a:pt x="16114" y="2191"/>
                  </a:cubicBezTo>
                  <a:cubicBezTo>
                    <a:pt x="16114" y="2191"/>
                    <a:pt x="16114" y="2191"/>
                    <a:pt x="16114" y="2191"/>
                  </a:cubicBezTo>
                  <a:cubicBezTo>
                    <a:pt x="15429" y="2191"/>
                    <a:pt x="15429" y="2191"/>
                    <a:pt x="15429" y="2191"/>
                  </a:cubicBezTo>
                  <a:cubicBezTo>
                    <a:pt x="15429" y="2191"/>
                    <a:pt x="15429" y="2191"/>
                    <a:pt x="15429" y="2191"/>
                  </a:cubicBezTo>
                  <a:cubicBezTo>
                    <a:pt x="15086" y="2191"/>
                    <a:pt x="15086" y="2191"/>
                    <a:pt x="15086" y="2191"/>
                  </a:cubicBezTo>
                  <a:cubicBezTo>
                    <a:pt x="14743" y="2191"/>
                    <a:pt x="14743" y="2191"/>
                    <a:pt x="14743" y="2191"/>
                  </a:cubicBezTo>
                  <a:cubicBezTo>
                    <a:pt x="14400" y="2191"/>
                    <a:pt x="14400" y="2191"/>
                    <a:pt x="14400" y="2191"/>
                  </a:cubicBezTo>
                  <a:cubicBezTo>
                    <a:pt x="14057" y="1878"/>
                    <a:pt x="14057" y="1878"/>
                    <a:pt x="14057" y="1878"/>
                  </a:cubicBezTo>
                  <a:cubicBezTo>
                    <a:pt x="13714" y="1878"/>
                    <a:pt x="13714" y="1878"/>
                    <a:pt x="13714" y="1878"/>
                  </a:cubicBezTo>
                  <a:cubicBezTo>
                    <a:pt x="13714" y="1878"/>
                    <a:pt x="13714" y="1878"/>
                    <a:pt x="13714" y="1878"/>
                  </a:cubicBezTo>
                  <a:cubicBezTo>
                    <a:pt x="13714" y="1878"/>
                    <a:pt x="13714" y="1878"/>
                    <a:pt x="13714" y="1878"/>
                  </a:cubicBezTo>
                  <a:cubicBezTo>
                    <a:pt x="13371" y="1565"/>
                    <a:pt x="13371" y="1565"/>
                    <a:pt x="13371" y="1565"/>
                  </a:cubicBezTo>
                  <a:cubicBezTo>
                    <a:pt x="13371" y="1878"/>
                    <a:pt x="13371" y="1878"/>
                    <a:pt x="13371" y="1878"/>
                  </a:cubicBezTo>
                  <a:cubicBezTo>
                    <a:pt x="13371" y="1565"/>
                    <a:pt x="13371" y="1565"/>
                    <a:pt x="13371" y="1565"/>
                  </a:cubicBezTo>
                  <a:cubicBezTo>
                    <a:pt x="13371" y="1565"/>
                    <a:pt x="13371" y="1565"/>
                    <a:pt x="13371" y="1565"/>
                  </a:cubicBezTo>
                  <a:cubicBezTo>
                    <a:pt x="13371" y="1252"/>
                    <a:pt x="13371" y="1252"/>
                    <a:pt x="13371" y="1252"/>
                  </a:cubicBezTo>
                  <a:cubicBezTo>
                    <a:pt x="13029" y="1565"/>
                    <a:pt x="13029" y="1565"/>
                    <a:pt x="13029" y="1565"/>
                  </a:cubicBezTo>
                  <a:cubicBezTo>
                    <a:pt x="13029" y="1565"/>
                    <a:pt x="13029" y="1565"/>
                    <a:pt x="13029" y="1565"/>
                  </a:cubicBezTo>
                  <a:cubicBezTo>
                    <a:pt x="13029" y="1878"/>
                    <a:pt x="13029" y="1878"/>
                    <a:pt x="13029" y="1878"/>
                  </a:cubicBezTo>
                  <a:cubicBezTo>
                    <a:pt x="12686" y="1565"/>
                    <a:pt x="12686" y="1565"/>
                    <a:pt x="12686" y="1565"/>
                  </a:cubicBezTo>
                  <a:cubicBezTo>
                    <a:pt x="12686" y="1565"/>
                    <a:pt x="12686" y="1565"/>
                    <a:pt x="12686" y="1565"/>
                  </a:cubicBezTo>
                  <a:cubicBezTo>
                    <a:pt x="12686" y="1565"/>
                    <a:pt x="12686" y="1565"/>
                    <a:pt x="12686" y="1565"/>
                  </a:cubicBezTo>
                  <a:cubicBezTo>
                    <a:pt x="12686" y="1565"/>
                    <a:pt x="12686" y="1565"/>
                    <a:pt x="12686" y="1565"/>
                  </a:cubicBezTo>
                  <a:cubicBezTo>
                    <a:pt x="12686" y="1878"/>
                    <a:pt x="12686" y="1878"/>
                    <a:pt x="12686" y="1878"/>
                  </a:cubicBezTo>
                  <a:cubicBezTo>
                    <a:pt x="12343" y="1878"/>
                    <a:pt x="12343" y="1878"/>
                    <a:pt x="12343" y="1878"/>
                  </a:cubicBezTo>
                  <a:cubicBezTo>
                    <a:pt x="12343" y="2191"/>
                    <a:pt x="12343" y="2191"/>
                    <a:pt x="12343" y="2191"/>
                  </a:cubicBezTo>
                  <a:cubicBezTo>
                    <a:pt x="12343" y="2191"/>
                    <a:pt x="12343" y="2191"/>
                    <a:pt x="12343" y="2191"/>
                  </a:cubicBezTo>
                  <a:cubicBezTo>
                    <a:pt x="12343" y="2191"/>
                    <a:pt x="12343" y="2191"/>
                    <a:pt x="12343" y="2191"/>
                  </a:cubicBezTo>
                  <a:cubicBezTo>
                    <a:pt x="12000" y="2191"/>
                    <a:pt x="12000" y="2191"/>
                    <a:pt x="12000" y="2191"/>
                  </a:cubicBezTo>
                  <a:cubicBezTo>
                    <a:pt x="12000" y="2191"/>
                    <a:pt x="12000" y="2191"/>
                    <a:pt x="12000" y="2191"/>
                  </a:cubicBezTo>
                  <a:cubicBezTo>
                    <a:pt x="12000" y="2191"/>
                    <a:pt x="12000" y="2191"/>
                    <a:pt x="12000" y="2191"/>
                  </a:cubicBezTo>
                  <a:cubicBezTo>
                    <a:pt x="12000" y="2504"/>
                    <a:pt x="12000" y="2504"/>
                    <a:pt x="12000" y="2504"/>
                  </a:cubicBezTo>
                  <a:cubicBezTo>
                    <a:pt x="12000" y="2191"/>
                    <a:pt x="12000" y="2191"/>
                    <a:pt x="12000" y="2191"/>
                  </a:cubicBezTo>
                  <a:cubicBezTo>
                    <a:pt x="11657" y="2191"/>
                    <a:pt x="11657" y="2191"/>
                    <a:pt x="11657" y="2191"/>
                  </a:cubicBezTo>
                  <a:cubicBezTo>
                    <a:pt x="12000" y="1878"/>
                    <a:pt x="12000" y="1878"/>
                    <a:pt x="12000" y="1878"/>
                  </a:cubicBezTo>
                  <a:cubicBezTo>
                    <a:pt x="12000" y="1252"/>
                    <a:pt x="12000" y="1252"/>
                    <a:pt x="12000" y="1252"/>
                  </a:cubicBezTo>
                  <a:cubicBezTo>
                    <a:pt x="12000" y="1252"/>
                    <a:pt x="12000" y="1252"/>
                    <a:pt x="12000" y="1252"/>
                  </a:cubicBezTo>
                  <a:cubicBezTo>
                    <a:pt x="11657" y="939"/>
                    <a:pt x="11657" y="939"/>
                    <a:pt x="11657" y="939"/>
                  </a:cubicBezTo>
                  <a:cubicBezTo>
                    <a:pt x="11314" y="939"/>
                    <a:pt x="11314" y="939"/>
                    <a:pt x="11314" y="939"/>
                  </a:cubicBezTo>
                  <a:cubicBezTo>
                    <a:pt x="11314" y="939"/>
                    <a:pt x="11314" y="939"/>
                    <a:pt x="11314" y="939"/>
                  </a:cubicBezTo>
                  <a:cubicBezTo>
                    <a:pt x="11314" y="939"/>
                    <a:pt x="11314" y="939"/>
                    <a:pt x="11314" y="939"/>
                  </a:cubicBezTo>
                  <a:cubicBezTo>
                    <a:pt x="11314" y="1252"/>
                    <a:pt x="11314" y="1252"/>
                    <a:pt x="11314" y="1252"/>
                  </a:cubicBezTo>
                  <a:cubicBezTo>
                    <a:pt x="11314" y="1252"/>
                    <a:pt x="11314" y="1252"/>
                    <a:pt x="11314" y="1252"/>
                  </a:cubicBezTo>
                  <a:cubicBezTo>
                    <a:pt x="11314" y="1252"/>
                    <a:pt x="11314" y="1252"/>
                    <a:pt x="11314" y="1252"/>
                  </a:cubicBezTo>
                  <a:cubicBezTo>
                    <a:pt x="11314" y="1252"/>
                    <a:pt x="11314" y="1252"/>
                    <a:pt x="11314" y="1252"/>
                  </a:cubicBezTo>
                  <a:cubicBezTo>
                    <a:pt x="10971" y="1252"/>
                    <a:pt x="10971" y="1252"/>
                    <a:pt x="10971" y="1252"/>
                  </a:cubicBezTo>
                  <a:cubicBezTo>
                    <a:pt x="10971" y="1565"/>
                    <a:pt x="10971" y="1565"/>
                    <a:pt x="10971" y="1565"/>
                  </a:cubicBezTo>
                  <a:cubicBezTo>
                    <a:pt x="11314" y="1878"/>
                    <a:pt x="11314" y="1878"/>
                    <a:pt x="11314" y="1878"/>
                  </a:cubicBezTo>
                  <a:cubicBezTo>
                    <a:pt x="11314" y="1878"/>
                    <a:pt x="11314" y="1878"/>
                    <a:pt x="11314" y="1878"/>
                  </a:cubicBezTo>
                  <a:cubicBezTo>
                    <a:pt x="11314" y="2191"/>
                    <a:pt x="11314" y="2191"/>
                    <a:pt x="11314" y="2191"/>
                  </a:cubicBezTo>
                  <a:cubicBezTo>
                    <a:pt x="11314" y="2504"/>
                    <a:pt x="11314" y="2504"/>
                    <a:pt x="11314" y="2504"/>
                  </a:cubicBezTo>
                  <a:cubicBezTo>
                    <a:pt x="11314" y="2817"/>
                    <a:pt x="11314" y="2817"/>
                    <a:pt x="11314" y="2817"/>
                  </a:cubicBezTo>
                  <a:cubicBezTo>
                    <a:pt x="11314" y="3130"/>
                    <a:pt x="11314" y="3130"/>
                    <a:pt x="11314" y="3130"/>
                  </a:cubicBezTo>
                  <a:cubicBezTo>
                    <a:pt x="11314" y="3130"/>
                    <a:pt x="11314" y="3130"/>
                    <a:pt x="11314" y="3130"/>
                  </a:cubicBezTo>
                  <a:cubicBezTo>
                    <a:pt x="10971" y="2817"/>
                    <a:pt x="10971" y="2817"/>
                    <a:pt x="10971" y="2817"/>
                  </a:cubicBezTo>
                  <a:cubicBezTo>
                    <a:pt x="10971" y="2504"/>
                    <a:pt x="10971" y="2504"/>
                    <a:pt x="10971" y="2504"/>
                  </a:cubicBezTo>
                  <a:cubicBezTo>
                    <a:pt x="10629" y="2504"/>
                    <a:pt x="10629" y="2504"/>
                    <a:pt x="10629" y="2504"/>
                  </a:cubicBezTo>
                  <a:cubicBezTo>
                    <a:pt x="10629" y="2191"/>
                    <a:pt x="10629" y="2191"/>
                    <a:pt x="10629" y="2191"/>
                  </a:cubicBezTo>
                  <a:cubicBezTo>
                    <a:pt x="10629" y="2191"/>
                    <a:pt x="10629" y="2191"/>
                    <a:pt x="10629" y="2191"/>
                  </a:cubicBezTo>
                  <a:cubicBezTo>
                    <a:pt x="10629" y="1878"/>
                    <a:pt x="10629" y="1878"/>
                    <a:pt x="10629" y="1878"/>
                  </a:cubicBezTo>
                  <a:cubicBezTo>
                    <a:pt x="10286" y="1878"/>
                    <a:pt x="10286" y="1878"/>
                    <a:pt x="10286" y="1878"/>
                  </a:cubicBezTo>
                  <a:cubicBezTo>
                    <a:pt x="10286" y="2191"/>
                    <a:pt x="10286" y="2191"/>
                    <a:pt x="10286" y="2191"/>
                  </a:cubicBezTo>
                  <a:cubicBezTo>
                    <a:pt x="9943" y="2191"/>
                    <a:pt x="9943" y="2191"/>
                    <a:pt x="9943" y="2191"/>
                  </a:cubicBezTo>
                  <a:cubicBezTo>
                    <a:pt x="9943" y="2191"/>
                    <a:pt x="9943" y="2191"/>
                    <a:pt x="9943" y="2191"/>
                  </a:cubicBezTo>
                  <a:cubicBezTo>
                    <a:pt x="9600" y="2191"/>
                    <a:pt x="9600" y="2191"/>
                    <a:pt x="9600" y="2191"/>
                  </a:cubicBezTo>
                  <a:cubicBezTo>
                    <a:pt x="9600" y="2191"/>
                    <a:pt x="9600" y="2191"/>
                    <a:pt x="9600" y="2191"/>
                  </a:cubicBezTo>
                  <a:cubicBezTo>
                    <a:pt x="9600" y="2191"/>
                    <a:pt x="9600" y="2191"/>
                    <a:pt x="9600" y="2191"/>
                  </a:cubicBezTo>
                  <a:cubicBezTo>
                    <a:pt x="9600" y="1878"/>
                    <a:pt x="9600" y="1878"/>
                    <a:pt x="9600" y="1878"/>
                  </a:cubicBezTo>
                  <a:cubicBezTo>
                    <a:pt x="9257" y="1878"/>
                    <a:pt x="9257" y="1878"/>
                    <a:pt x="9257" y="1878"/>
                  </a:cubicBezTo>
                  <a:cubicBezTo>
                    <a:pt x="9257" y="1878"/>
                    <a:pt x="9257" y="1878"/>
                    <a:pt x="9257" y="1878"/>
                  </a:cubicBezTo>
                  <a:cubicBezTo>
                    <a:pt x="8914" y="1565"/>
                    <a:pt x="8914" y="1565"/>
                    <a:pt x="8914" y="1565"/>
                  </a:cubicBezTo>
                  <a:cubicBezTo>
                    <a:pt x="8914" y="1565"/>
                    <a:pt x="8914" y="1565"/>
                    <a:pt x="8914" y="1565"/>
                  </a:cubicBezTo>
                  <a:cubicBezTo>
                    <a:pt x="8914" y="1565"/>
                    <a:pt x="8914" y="1565"/>
                    <a:pt x="8914" y="1565"/>
                  </a:cubicBezTo>
                  <a:cubicBezTo>
                    <a:pt x="8571" y="1252"/>
                    <a:pt x="8571" y="1252"/>
                    <a:pt x="8571" y="1252"/>
                  </a:cubicBezTo>
                  <a:cubicBezTo>
                    <a:pt x="8571" y="1252"/>
                    <a:pt x="8571" y="1252"/>
                    <a:pt x="8571" y="1252"/>
                  </a:cubicBezTo>
                  <a:cubicBezTo>
                    <a:pt x="8571" y="939"/>
                    <a:pt x="8571" y="939"/>
                    <a:pt x="8571" y="939"/>
                  </a:cubicBezTo>
                  <a:cubicBezTo>
                    <a:pt x="8571" y="939"/>
                    <a:pt x="8571" y="939"/>
                    <a:pt x="8571" y="939"/>
                  </a:cubicBezTo>
                  <a:cubicBezTo>
                    <a:pt x="8229" y="939"/>
                    <a:pt x="8229" y="939"/>
                    <a:pt x="8229" y="939"/>
                  </a:cubicBezTo>
                  <a:cubicBezTo>
                    <a:pt x="8229" y="1565"/>
                    <a:pt x="8229" y="1565"/>
                    <a:pt x="8229" y="1565"/>
                  </a:cubicBezTo>
                  <a:cubicBezTo>
                    <a:pt x="8229" y="1565"/>
                    <a:pt x="8229" y="1565"/>
                    <a:pt x="8229" y="1565"/>
                  </a:cubicBezTo>
                  <a:cubicBezTo>
                    <a:pt x="8571" y="1878"/>
                    <a:pt x="8571" y="1878"/>
                    <a:pt x="8571" y="1878"/>
                  </a:cubicBezTo>
                  <a:cubicBezTo>
                    <a:pt x="8571" y="2191"/>
                    <a:pt x="8571" y="2191"/>
                    <a:pt x="8571" y="2191"/>
                  </a:cubicBezTo>
                  <a:cubicBezTo>
                    <a:pt x="8571" y="2191"/>
                    <a:pt x="8571" y="2191"/>
                    <a:pt x="8571" y="2191"/>
                  </a:cubicBezTo>
                  <a:cubicBezTo>
                    <a:pt x="8229" y="2191"/>
                    <a:pt x="8229" y="2191"/>
                    <a:pt x="8229" y="2191"/>
                  </a:cubicBezTo>
                  <a:cubicBezTo>
                    <a:pt x="8229" y="1878"/>
                    <a:pt x="8229" y="1878"/>
                    <a:pt x="8229" y="1878"/>
                  </a:cubicBezTo>
                  <a:cubicBezTo>
                    <a:pt x="7886" y="1878"/>
                    <a:pt x="7886" y="1878"/>
                    <a:pt x="7886" y="1878"/>
                  </a:cubicBezTo>
                  <a:cubicBezTo>
                    <a:pt x="7886" y="2191"/>
                    <a:pt x="7886" y="2191"/>
                    <a:pt x="7886" y="2191"/>
                  </a:cubicBezTo>
                  <a:cubicBezTo>
                    <a:pt x="8229" y="2504"/>
                    <a:pt x="8229" y="2504"/>
                    <a:pt x="8229" y="2504"/>
                  </a:cubicBezTo>
                  <a:cubicBezTo>
                    <a:pt x="8229" y="2504"/>
                    <a:pt x="8229" y="2504"/>
                    <a:pt x="8229" y="2504"/>
                  </a:cubicBezTo>
                  <a:cubicBezTo>
                    <a:pt x="8229" y="2817"/>
                    <a:pt x="8229" y="2817"/>
                    <a:pt x="8229" y="2817"/>
                  </a:cubicBezTo>
                  <a:cubicBezTo>
                    <a:pt x="8229" y="2817"/>
                    <a:pt x="8229" y="2817"/>
                    <a:pt x="8229" y="2817"/>
                  </a:cubicBezTo>
                  <a:cubicBezTo>
                    <a:pt x="7886" y="2817"/>
                    <a:pt x="7886" y="2817"/>
                    <a:pt x="7886" y="2817"/>
                  </a:cubicBezTo>
                  <a:cubicBezTo>
                    <a:pt x="7886" y="2504"/>
                    <a:pt x="7886" y="2504"/>
                    <a:pt x="7886" y="2504"/>
                  </a:cubicBezTo>
                  <a:cubicBezTo>
                    <a:pt x="7886" y="2504"/>
                    <a:pt x="7886" y="2504"/>
                    <a:pt x="7886" y="2504"/>
                  </a:cubicBezTo>
                  <a:cubicBezTo>
                    <a:pt x="7200" y="2504"/>
                    <a:pt x="7200" y="2504"/>
                    <a:pt x="7200" y="2504"/>
                  </a:cubicBezTo>
                  <a:cubicBezTo>
                    <a:pt x="7200" y="2504"/>
                    <a:pt x="7200" y="2504"/>
                    <a:pt x="7200" y="2504"/>
                  </a:cubicBezTo>
                  <a:cubicBezTo>
                    <a:pt x="6857" y="2504"/>
                    <a:pt x="6857" y="2504"/>
                    <a:pt x="6857" y="2504"/>
                  </a:cubicBezTo>
                  <a:cubicBezTo>
                    <a:pt x="7200" y="2817"/>
                    <a:pt x="7200" y="2817"/>
                    <a:pt x="7200" y="2817"/>
                  </a:cubicBezTo>
                  <a:cubicBezTo>
                    <a:pt x="7200" y="2817"/>
                    <a:pt x="7200" y="2817"/>
                    <a:pt x="7200" y="2817"/>
                  </a:cubicBezTo>
                  <a:cubicBezTo>
                    <a:pt x="7543" y="2817"/>
                    <a:pt x="7543" y="2817"/>
                    <a:pt x="7543" y="2817"/>
                  </a:cubicBezTo>
                  <a:cubicBezTo>
                    <a:pt x="7200" y="3130"/>
                    <a:pt x="7200" y="3130"/>
                    <a:pt x="7200" y="3130"/>
                  </a:cubicBezTo>
                  <a:cubicBezTo>
                    <a:pt x="7543" y="3130"/>
                    <a:pt x="7543" y="3130"/>
                    <a:pt x="7543" y="3130"/>
                  </a:cubicBezTo>
                  <a:cubicBezTo>
                    <a:pt x="7543" y="3130"/>
                    <a:pt x="7543" y="3130"/>
                    <a:pt x="7543" y="3130"/>
                  </a:cubicBezTo>
                  <a:cubicBezTo>
                    <a:pt x="7886" y="3130"/>
                    <a:pt x="7886" y="3130"/>
                    <a:pt x="7886" y="3130"/>
                  </a:cubicBezTo>
                  <a:cubicBezTo>
                    <a:pt x="7200" y="3443"/>
                    <a:pt x="7200" y="3443"/>
                    <a:pt x="7200" y="3443"/>
                  </a:cubicBezTo>
                  <a:cubicBezTo>
                    <a:pt x="7200" y="3443"/>
                    <a:pt x="7200" y="3443"/>
                    <a:pt x="7200" y="3443"/>
                  </a:cubicBezTo>
                  <a:cubicBezTo>
                    <a:pt x="7543" y="4070"/>
                    <a:pt x="7543" y="4070"/>
                    <a:pt x="7543" y="4070"/>
                  </a:cubicBezTo>
                  <a:cubicBezTo>
                    <a:pt x="7886" y="4070"/>
                    <a:pt x="7886" y="4070"/>
                    <a:pt x="7886" y="4070"/>
                  </a:cubicBezTo>
                  <a:cubicBezTo>
                    <a:pt x="8229" y="4070"/>
                    <a:pt x="8229" y="4070"/>
                    <a:pt x="8229" y="4070"/>
                  </a:cubicBezTo>
                  <a:cubicBezTo>
                    <a:pt x="8571" y="4070"/>
                    <a:pt x="8571" y="4070"/>
                    <a:pt x="8571" y="4070"/>
                  </a:cubicBezTo>
                  <a:cubicBezTo>
                    <a:pt x="8571" y="4070"/>
                    <a:pt x="8571" y="4070"/>
                    <a:pt x="8571" y="4070"/>
                  </a:cubicBezTo>
                  <a:cubicBezTo>
                    <a:pt x="8914" y="4070"/>
                    <a:pt x="8914" y="4070"/>
                    <a:pt x="8914" y="4070"/>
                  </a:cubicBezTo>
                  <a:close/>
                  <a:moveTo>
                    <a:pt x="17486" y="6887"/>
                  </a:moveTo>
                  <a:cubicBezTo>
                    <a:pt x="17829" y="6574"/>
                    <a:pt x="17829" y="6574"/>
                    <a:pt x="17829" y="6574"/>
                  </a:cubicBezTo>
                  <a:cubicBezTo>
                    <a:pt x="17829" y="6574"/>
                    <a:pt x="17829" y="6574"/>
                    <a:pt x="17829" y="6574"/>
                  </a:cubicBezTo>
                  <a:cubicBezTo>
                    <a:pt x="18171" y="6574"/>
                    <a:pt x="18171" y="6574"/>
                    <a:pt x="18171" y="6574"/>
                  </a:cubicBezTo>
                  <a:cubicBezTo>
                    <a:pt x="18171" y="6261"/>
                    <a:pt x="18171" y="6261"/>
                    <a:pt x="18171" y="6261"/>
                  </a:cubicBezTo>
                  <a:cubicBezTo>
                    <a:pt x="18514" y="6574"/>
                    <a:pt x="18514" y="6574"/>
                    <a:pt x="18514" y="6574"/>
                  </a:cubicBezTo>
                  <a:cubicBezTo>
                    <a:pt x="18857" y="6574"/>
                    <a:pt x="18857" y="6574"/>
                    <a:pt x="18857" y="6574"/>
                  </a:cubicBezTo>
                  <a:cubicBezTo>
                    <a:pt x="19200" y="6574"/>
                    <a:pt x="19200" y="6574"/>
                    <a:pt x="19200" y="6574"/>
                  </a:cubicBezTo>
                  <a:cubicBezTo>
                    <a:pt x="18857" y="6574"/>
                    <a:pt x="18857" y="6574"/>
                    <a:pt x="18857" y="6574"/>
                  </a:cubicBezTo>
                  <a:cubicBezTo>
                    <a:pt x="18857" y="6887"/>
                    <a:pt x="18857" y="6887"/>
                    <a:pt x="18857" y="6887"/>
                  </a:cubicBezTo>
                  <a:cubicBezTo>
                    <a:pt x="18171" y="6574"/>
                    <a:pt x="18171" y="6574"/>
                    <a:pt x="18171" y="6574"/>
                  </a:cubicBezTo>
                  <a:cubicBezTo>
                    <a:pt x="18171" y="6574"/>
                    <a:pt x="18171" y="6574"/>
                    <a:pt x="18171" y="6574"/>
                  </a:cubicBezTo>
                  <a:cubicBezTo>
                    <a:pt x="17829" y="6887"/>
                    <a:pt x="17829" y="6887"/>
                    <a:pt x="17829" y="6887"/>
                  </a:cubicBezTo>
                  <a:cubicBezTo>
                    <a:pt x="17829" y="6887"/>
                    <a:pt x="17829" y="6887"/>
                    <a:pt x="17829" y="6887"/>
                  </a:cubicBezTo>
                  <a:cubicBezTo>
                    <a:pt x="17486" y="6887"/>
                    <a:pt x="17486" y="6887"/>
                    <a:pt x="17486" y="6887"/>
                  </a:cubicBezTo>
                  <a:cubicBezTo>
                    <a:pt x="17486" y="6887"/>
                    <a:pt x="17486" y="6887"/>
                    <a:pt x="17486" y="6887"/>
                  </a:cubicBezTo>
                  <a:close/>
                  <a:moveTo>
                    <a:pt x="16457" y="7826"/>
                  </a:moveTo>
                  <a:cubicBezTo>
                    <a:pt x="16457" y="7513"/>
                    <a:pt x="16457" y="7513"/>
                    <a:pt x="16457" y="7513"/>
                  </a:cubicBezTo>
                  <a:cubicBezTo>
                    <a:pt x="16114" y="7513"/>
                    <a:pt x="16114" y="7513"/>
                    <a:pt x="16114" y="7513"/>
                  </a:cubicBezTo>
                  <a:cubicBezTo>
                    <a:pt x="16114" y="7200"/>
                    <a:pt x="16114" y="7200"/>
                    <a:pt x="16114" y="7200"/>
                  </a:cubicBezTo>
                  <a:cubicBezTo>
                    <a:pt x="16114" y="7200"/>
                    <a:pt x="16114" y="7200"/>
                    <a:pt x="16114" y="7200"/>
                  </a:cubicBezTo>
                  <a:cubicBezTo>
                    <a:pt x="16457" y="7200"/>
                    <a:pt x="16457" y="7200"/>
                    <a:pt x="16457" y="7200"/>
                  </a:cubicBezTo>
                  <a:cubicBezTo>
                    <a:pt x="16457" y="7200"/>
                    <a:pt x="16457" y="7200"/>
                    <a:pt x="16457" y="7200"/>
                  </a:cubicBezTo>
                  <a:cubicBezTo>
                    <a:pt x="16457" y="7200"/>
                    <a:pt x="16457" y="7200"/>
                    <a:pt x="16457" y="7200"/>
                  </a:cubicBezTo>
                  <a:cubicBezTo>
                    <a:pt x="16800" y="7513"/>
                    <a:pt x="16800" y="7513"/>
                    <a:pt x="16800" y="7513"/>
                  </a:cubicBezTo>
                  <a:cubicBezTo>
                    <a:pt x="16800" y="7513"/>
                    <a:pt x="16800" y="7513"/>
                    <a:pt x="16800" y="7513"/>
                  </a:cubicBezTo>
                  <a:cubicBezTo>
                    <a:pt x="16457" y="7826"/>
                    <a:pt x="16457" y="7826"/>
                    <a:pt x="16457" y="7826"/>
                  </a:cubicBezTo>
                  <a:cubicBezTo>
                    <a:pt x="16457" y="7826"/>
                    <a:pt x="16457" y="7826"/>
                    <a:pt x="16457" y="7826"/>
                  </a:cubicBezTo>
                  <a:close/>
                  <a:moveTo>
                    <a:pt x="10971" y="10017"/>
                  </a:moveTo>
                  <a:cubicBezTo>
                    <a:pt x="10971" y="9704"/>
                    <a:pt x="10971" y="9704"/>
                    <a:pt x="10971" y="9704"/>
                  </a:cubicBezTo>
                  <a:cubicBezTo>
                    <a:pt x="11314" y="9391"/>
                    <a:pt x="11314" y="9391"/>
                    <a:pt x="11314" y="9391"/>
                  </a:cubicBezTo>
                  <a:cubicBezTo>
                    <a:pt x="12000" y="9391"/>
                    <a:pt x="12000" y="9391"/>
                    <a:pt x="12000" y="9391"/>
                  </a:cubicBezTo>
                  <a:cubicBezTo>
                    <a:pt x="12343" y="9391"/>
                    <a:pt x="12343" y="9391"/>
                    <a:pt x="12343" y="9391"/>
                  </a:cubicBezTo>
                  <a:cubicBezTo>
                    <a:pt x="12686" y="9078"/>
                    <a:pt x="12686" y="9078"/>
                    <a:pt x="12686" y="9078"/>
                  </a:cubicBezTo>
                  <a:cubicBezTo>
                    <a:pt x="13029" y="8765"/>
                    <a:pt x="13029" y="8765"/>
                    <a:pt x="13029" y="8765"/>
                  </a:cubicBezTo>
                  <a:cubicBezTo>
                    <a:pt x="13029" y="9078"/>
                    <a:pt x="13029" y="9078"/>
                    <a:pt x="13029" y="9078"/>
                  </a:cubicBezTo>
                  <a:cubicBezTo>
                    <a:pt x="13371" y="9391"/>
                    <a:pt x="13371" y="9391"/>
                    <a:pt x="13371" y="9391"/>
                  </a:cubicBezTo>
                  <a:cubicBezTo>
                    <a:pt x="13371" y="9391"/>
                    <a:pt x="13371" y="9391"/>
                    <a:pt x="13371" y="9391"/>
                  </a:cubicBezTo>
                  <a:cubicBezTo>
                    <a:pt x="13029" y="9704"/>
                    <a:pt x="13029" y="9704"/>
                    <a:pt x="13029" y="9704"/>
                  </a:cubicBezTo>
                  <a:cubicBezTo>
                    <a:pt x="13029" y="9704"/>
                    <a:pt x="13029" y="9704"/>
                    <a:pt x="13029" y="9704"/>
                  </a:cubicBezTo>
                  <a:cubicBezTo>
                    <a:pt x="13029" y="10017"/>
                    <a:pt x="13029" y="10017"/>
                    <a:pt x="13029" y="10017"/>
                  </a:cubicBezTo>
                  <a:cubicBezTo>
                    <a:pt x="13371" y="10330"/>
                    <a:pt x="13371" y="10330"/>
                    <a:pt x="13371" y="10330"/>
                  </a:cubicBezTo>
                  <a:cubicBezTo>
                    <a:pt x="13714" y="10643"/>
                    <a:pt x="13714" y="10643"/>
                    <a:pt x="13714" y="10643"/>
                  </a:cubicBezTo>
                  <a:cubicBezTo>
                    <a:pt x="14057" y="10330"/>
                    <a:pt x="14057" y="10330"/>
                    <a:pt x="14057" y="10330"/>
                  </a:cubicBezTo>
                  <a:cubicBezTo>
                    <a:pt x="14400" y="10330"/>
                    <a:pt x="14400" y="10330"/>
                    <a:pt x="14400" y="10330"/>
                  </a:cubicBezTo>
                  <a:cubicBezTo>
                    <a:pt x="14743" y="10330"/>
                    <a:pt x="14743" y="10330"/>
                    <a:pt x="14743" y="10330"/>
                  </a:cubicBezTo>
                  <a:cubicBezTo>
                    <a:pt x="14743" y="10330"/>
                    <a:pt x="14743" y="10330"/>
                    <a:pt x="14743" y="10330"/>
                  </a:cubicBezTo>
                  <a:cubicBezTo>
                    <a:pt x="15086" y="10643"/>
                    <a:pt x="15086" y="10643"/>
                    <a:pt x="15086" y="10643"/>
                  </a:cubicBezTo>
                  <a:cubicBezTo>
                    <a:pt x="15086" y="10643"/>
                    <a:pt x="15086" y="10643"/>
                    <a:pt x="15086" y="10643"/>
                  </a:cubicBezTo>
                  <a:cubicBezTo>
                    <a:pt x="14743" y="10643"/>
                    <a:pt x="14743" y="10643"/>
                    <a:pt x="14743" y="10643"/>
                  </a:cubicBezTo>
                  <a:cubicBezTo>
                    <a:pt x="14400" y="11270"/>
                    <a:pt x="14400" y="11270"/>
                    <a:pt x="14400" y="11270"/>
                  </a:cubicBezTo>
                  <a:cubicBezTo>
                    <a:pt x="14400" y="11270"/>
                    <a:pt x="14400" y="11270"/>
                    <a:pt x="14400" y="11270"/>
                  </a:cubicBezTo>
                  <a:cubicBezTo>
                    <a:pt x="14057" y="11896"/>
                    <a:pt x="14057" y="11896"/>
                    <a:pt x="14057" y="11896"/>
                  </a:cubicBezTo>
                  <a:cubicBezTo>
                    <a:pt x="13714" y="11896"/>
                    <a:pt x="13714" y="11896"/>
                    <a:pt x="13714" y="11896"/>
                  </a:cubicBezTo>
                  <a:cubicBezTo>
                    <a:pt x="13714" y="11896"/>
                    <a:pt x="13714" y="11896"/>
                    <a:pt x="13714" y="11896"/>
                  </a:cubicBezTo>
                  <a:cubicBezTo>
                    <a:pt x="13371" y="12209"/>
                    <a:pt x="13371" y="12209"/>
                    <a:pt x="13371" y="12209"/>
                  </a:cubicBezTo>
                  <a:cubicBezTo>
                    <a:pt x="13371" y="12522"/>
                    <a:pt x="13371" y="12522"/>
                    <a:pt x="13371" y="12522"/>
                  </a:cubicBezTo>
                  <a:cubicBezTo>
                    <a:pt x="13029" y="12522"/>
                    <a:pt x="13029" y="12522"/>
                    <a:pt x="13029" y="12522"/>
                  </a:cubicBezTo>
                  <a:cubicBezTo>
                    <a:pt x="13029" y="12522"/>
                    <a:pt x="13029" y="12522"/>
                    <a:pt x="13029" y="12522"/>
                  </a:cubicBezTo>
                  <a:cubicBezTo>
                    <a:pt x="13029" y="12522"/>
                    <a:pt x="13029" y="12522"/>
                    <a:pt x="13029" y="12522"/>
                  </a:cubicBezTo>
                  <a:cubicBezTo>
                    <a:pt x="13029" y="12209"/>
                    <a:pt x="13029" y="12209"/>
                    <a:pt x="13029" y="12209"/>
                  </a:cubicBezTo>
                  <a:cubicBezTo>
                    <a:pt x="13029" y="11896"/>
                    <a:pt x="13029" y="11896"/>
                    <a:pt x="13029" y="11896"/>
                  </a:cubicBezTo>
                  <a:cubicBezTo>
                    <a:pt x="13029" y="11583"/>
                    <a:pt x="13029" y="11583"/>
                    <a:pt x="13029" y="11583"/>
                  </a:cubicBezTo>
                  <a:cubicBezTo>
                    <a:pt x="13029" y="11270"/>
                    <a:pt x="13029" y="11270"/>
                    <a:pt x="13029" y="11270"/>
                  </a:cubicBezTo>
                  <a:cubicBezTo>
                    <a:pt x="13029" y="11270"/>
                    <a:pt x="13029" y="11270"/>
                    <a:pt x="13029" y="11270"/>
                  </a:cubicBezTo>
                  <a:cubicBezTo>
                    <a:pt x="12686" y="11270"/>
                    <a:pt x="12686" y="11270"/>
                    <a:pt x="12686" y="11270"/>
                  </a:cubicBezTo>
                  <a:cubicBezTo>
                    <a:pt x="12686" y="11270"/>
                    <a:pt x="12686" y="11270"/>
                    <a:pt x="12686" y="11270"/>
                  </a:cubicBezTo>
                  <a:cubicBezTo>
                    <a:pt x="12343" y="11583"/>
                    <a:pt x="12343" y="11583"/>
                    <a:pt x="12343" y="11583"/>
                  </a:cubicBezTo>
                  <a:cubicBezTo>
                    <a:pt x="12343" y="11896"/>
                    <a:pt x="12343" y="11896"/>
                    <a:pt x="12343" y="11896"/>
                  </a:cubicBezTo>
                  <a:cubicBezTo>
                    <a:pt x="12000" y="11896"/>
                    <a:pt x="12000" y="11896"/>
                    <a:pt x="12000" y="11896"/>
                  </a:cubicBezTo>
                  <a:cubicBezTo>
                    <a:pt x="11657" y="12209"/>
                    <a:pt x="11657" y="12209"/>
                    <a:pt x="11657" y="12209"/>
                  </a:cubicBezTo>
                  <a:cubicBezTo>
                    <a:pt x="11314" y="12209"/>
                    <a:pt x="11314" y="12209"/>
                    <a:pt x="11314" y="12209"/>
                  </a:cubicBezTo>
                  <a:cubicBezTo>
                    <a:pt x="11314" y="12209"/>
                    <a:pt x="11314" y="12209"/>
                    <a:pt x="11314" y="12209"/>
                  </a:cubicBezTo>
                  <a:cubicBezTo>
                    <a:pt x="10971" y="12209"/>
                    <a:pt x="10971" y="12209"/>
                    <a:pt x="10971" y="12209"/>
                  </a:cubicBezTo>
                  <a:cubicBezTo>
                    <a:pt x="10971" y="11896"/>
                    <a:pt x="10971" y="11896"/>
                    <a:pt x="10971" y="11896"/>
                  </a:cubicBezTo>
                  <a:cubicBezTo>
                    <a:pt x="11314" y="11896"/>
                    <a:pt x="11314" y="11896"/>
                    <a:pt x="11314" y="11896"/>
                  </a:cubicBezTo>
                  <a:cubicBezTo>
                    <a:pt x="10971" y="11583"/>
                    <a:pt x="10971" y="11583"/>
                    <a:pt x="10971" y="11583"/>
                  </a:cubicBezTo>
                  <a:cubicBezTo>
                    <a:pt x="11314" y="11583"/>
                    <a:pt x="11314" y="11583"/>
                    <a:pt x="11314" y="11583"/>
                  </a:cubicBezTo>
                  <a:cubicBezTo>
                    <a:pt x="11314" y="11270"/>
                    <a:pt x="11314" y="11270"/>
                    <a:pt x="11314" y="11270"/>
                  </a:cubicBezTo>
                  <a:cubicBezTo>
                    <a:pt x="11657" y="10957"/>
                    <a:pt x="11657" y="10957"/>
                    <a:pt x="11657" y="10957"/>
                  </a:cubicBezTo>
                  <a:cubicBezTo>
                    <a:pt x="11657" y="10643"/>
                    <a:pt x="11657" y="10643"/>
                    <a:pt x="11657" y="10643"/>
                  </a:cubicBezTo>
                  <a:cubicBezTo>
                    <a:pt x="11657" y="10330"/>
                    <a:pt x="11657" y="10330"/>
                    <a:pt x="11657" y="10330"/>
                  </a:cubicBezTo>
                  <a:cubicBezTo>
                    <a:pt x="11657" y="10330"/>
                    <a:pt x="11657" y="10330"/>
                    <a:pt x="11657" y="10330"/>
                  </a:cubicBezTo>
                  <a:cubicBezTo>
                    <a:pt x="11314" y="10330"/>
                    <a:pt x="11314" y="10330"/>
                    <a:pt x="11314" y="10330"/>
                  </a:cubicBezTo>
                  <a:cubicBezTo>
                    <a:pt x="11314" y="10017"/>
                    <a:pt x="11314" y="10017"/>
                    <a:pt x="11314" y="10017"/>
                  </a:cubicBezTo>
                  <a:cubicBezTo>
                    <a:pt x="10971" y="10017"/>
                    <a:pt x="10971" y="10017"/>
                    <a:pt x="10971" y="10017"/>
                  </a:cubicBezTo>
                  <a:close/>
                  <a:moveTo>
                    <a:pt x="9600" y="6261"/>
                  </a:moveTo>
                  <a:cubicBezTo>
                    <a:pt x="9600" y="6574"/>
                    <a:pt x="9600" y="6574"/>
                    <a:pt x="9600" y="6574"/>
                  </a:cubicBezTo>
                  <a:cubicBezTo>
                    <a:pt x="9943" y="6574"/>
                    <a:pt x="9943" y="6574"/>
                    <a:pt x="9943" y="6574"/>
                  </a:cubicBezTo>
                  <a:cubicBezTo>
                    <a:pt x="9943" y="6574"/>
                    <a:pt x="9943" y="6574"/>
                    <a:pt x="9943" y="6574"/>
                  </a:cubicBezTo>
                  <a:cubicBezTo>
                    <a:pt x="10286" y="6574"/>
                    <a:pt x="10286" y="6574"/>
                    <a:pt x="10286" y="6574"/>
                  </a:cubicBezTo>
                  <a:cubicBezTo>
                    <a:pt x="10286" y="6574"/>
                    <a:pt x="10286" y="6574"/>
                    <a:pt x="10286" y="6574"/>
                  </a:cubicBezTo>
                  <a:cubicBezTo>
                    <a:pt x="10286" y="6261"/>
                    <a:pt x="10286" y="6261"/>
                    <a:pt x="10286" y="6261"/>
                  </a:cubicBezTo>
                  <a:cubicBezTo>
                    <a:pt x="9600" y="6261"/>
                    <a:pt x="9600" y="6261"/>
                    <a:pt x="9600" y="6261"/>
                  </a:cubicBezTo>
                  <a:cubicBezTo>
                    <a:pt x="9600" y="6261"/>
                    <a:pt x="9600" y="6261"/>
                    <a:pt x="9600" y="6261"/>
                  </a:cubicBezTo>
                  <a:cubicBezTo>
                    <a:pt x="9600" y="6261"/>
                    <a:pt x="9600" y="6261"/>
                    <a:pt x="9600" y="6261"/>
                  </a:cubicBezTo>
                  <a:close/>
                  <a:moveTo>
                    <a:pt x="9943" y="8452"/>
                  </a:moveTo>
                  <a:cubicBezTo>
                    <a:pt x="10286" y="8765"/>
                    <a:pt x="10286" y="8765"/>
                    <a:pt x="10286" y="8765"/>
                  </a:cubicBezTo>
                  <a:cubicBezTo>
                    <a:pt x="10629" y="8765"/>
                    <a:pt x="10629" y="8765"/>
                    <a:pt x="10629" y="8765"/>
                  </a:cubicBezTo>
                  <a:cubicBezTo>
                    <a:pt x="10629" y="8765"/>
                    <a:pt x="10629" y="8765"/>
                    <a:pt x="10629" y="8765"/>
                  </a:cubicBezTo>
                  <a:cubicBezTo>
                    <a:pt x="10971" y="9078"/>
                    <a:pt x="10971" y="9078"/>
                    <a:pt x="10971" y="9078"/>
                  </a:cubicBezTo>
                  <a:cubicBezTo>
                    <a:pt x="10971" y="9078"/>
                    <a:pt x="10971" y="9078"/>
                    <a:pt x="10971" y="9078"/>
                  </a:cubicBezTo>
                  <a:cubicBezTo>
                    <a:pt x="10971" y="9078"/>
                    <a:pt x="10971" y="9078"/>
                    <a:pt x="10971" y="9078"/>
                  </a:cubicBezTo>
                  <a:cubicBezTo>
                    <a:pt x="10971" y="9391"/>
                    <a:pt x="10971" y="9391"/>
                    <a:pt x="10971" y="9391"/>
                  </a:cubicBezTo>
                  <a:cubicBezTo>
                    <a:pt x="10971" y="9391"/>
                    <a:pt x="10971" y="9391"/>
                    <a:pt x="10971" y="9391"/>
                  </a:cubicBezTo>
                  <a:cubicBezTo>
                    <a:pt x="11314" y="9391"/>
                    <a:pt x="11314" y="9391"/>
                    <a:pt x="11314" y="9391"/>
                  </a:cubicBezTo>
                  <a:cubicBezTo>
                    <a:pt x="11314" y="9391"/>
                    <a:pt x="11314" y="9391"/>
                    <a:pt x="11314" y="9391"/>
                  </a:cubicBezTo>
                  <a:cubicBezTo>
                    <a:pt x="11657" y="9078"/>
                    <a:pt x="11657" y="9078"/>
                    <a:pt x="11657" y="9078"/>
                  </a:cubicBezTo>
                  <a:cubicBezTo>
                    <a:pt x="12000" y="9078"/>
                    <a:pt x="12000" y="9078"/>
                    <a:pt x="12000" y="9078"/>
                  </a:cubicBezTo>
                  <a:cubicBezTo>
                    <a:pt x="12000" y="9078"/>
                    <a:pt x="12000" y="9078"/>
                    <a:pt x="12000" y="9078"/>
                  </a:cubicBezTo>
                  <a:cubicBezTo>
                    <a:pt x="12000" y="8765"/>
                    <a:pt x="12000" y="8765"/>
                    <a:pt x="12000" y="8765"/>
                  </a:cubicBezTo>
                  <a:cubicBezTo>
                    <a:pt x="12000" y="8452"/>
                    <a:pt x="12000" y="8452"/>
                    <a:pt x="12000" y="8452"/>
                  </a:cubicBezTo>
                  <a:cubicBezTo>
                    <a:pt x="12343" y="8452"/>
                    <a:pt x="12343" y="8452"/>
                    <a:pt x="12343" y="8452"/>
                  </a:cubicBezTo>
                  <a:cubicBezTo>
                    <a:pt x="12343" y="8139"/>
                    <a:pt x="12343" y="8139"/>
                    <a:pt x="12343" y="8139"/>
                  </a:cubicBezTo>
                  <a:cubicBezTo>
                    <a:pt x="12343" y="8139"/>
                    <a:pt x="12343" y="8139"/>
                    <a:pt x="12343" y="8139"/>
                  </a:cubicBezTo>
                  <a:cubicBezTo>
                    <a:pt x="12000" y="8139"/>
                    <a:pt x="12000" y="8139"/>
                    <a:pt x="12000" y="8139"/>
                  </a:cubicBezTo>
                  <a:cubicBezTo>
                    <a:pt x="12000" y="7826"/>
                    <a:pt x="12000" y="7826"/>
                    <a:pt x="12000" y="7826"/>
                  </a:cubicBezTo>
                  <a:cubicBezTo>
                    <a:pt x="11657" y="7826"/>
                    <a:pt x="11657" y="7826"/>
                    <a:pt x="11657" y="7826"/>
                  </a:cubicBezTo>
                  <a:cubicBezTo>
                    <a:pt x="11657" y="7826"/>
                    <a:pt x="11657" y="7826"/>
                    <a:pt x="11657" y="7826"/>
                  </a:cubicBezTo>
                  <a:cubicBezTo>
                    <a:pt x="11314" y="8139"/>
                    <a:pt x="11314" y="8139"/>
                    <a:pt x="11314" y="8139"/>
                  </a:cubicBezTo>
                  <a:cubicBezTo>
                    <a:pt x="11314" y="7826"/>
                    <a:pt x="11314" y="7826"/>
                    <a:pt x="11314" y="7826"/>
                  </a:cubicBezTo>
                  <a:cubicBezTo>
                    <a:pt x="10971" y="7826"/>
                    <a:pt x="10971" y="7826"/>
                    <a:pt x="10971" y="7826"/>
                  </a:cubicBezTo>
                  <a:cubicBezTo>
                    <a:pt x="10971" y="8139"/>
                    <a:pt x="10971" y="8139"/>
                    <a:pt x="10971" y="8139"/>
                  </a:cubicBezTo>
                  <a:cubicBezTo>
                    <a:pt x="10971" y="8139"/>
                    <a:pt x="10971" y="8139"/>
                    <a:pt x="10971" y="8139"/>
                  </a:cubicBezTo>
                  <a:cubicBezTo>
                    <a:pt x="10629" y="8139"/>
                    <a:pt x="10629" y="8139"/>
                    <a:pt x="10629" y="8139"/>
                  </a:cubicBezTo>
                  <a:cubicBezTo>
                    <a:pt x="10286" y="8139"/>
                    <a:pt x="10286" y="8139"/>
                    <a:pt x="10286" y="8139"/>
                  </a:cubicBezTo>
                  <a:cubicBezTo>
                    <a:pt x="10286" y="8452"/>
                    <a:pt x="10286" y="8452"/>
                    <a:pt x="10286" y="8452"/>
                  </a:cubicBezTo>
                  <a:cubicBezTo>
                    <a:pt x="9943" y="8452"/>
                    <a:pt x="9943" y="8452"/>
                    <a:pt x="9943" y="8452"/>
                  </a:cubicBezTo>
                  <a:close/>
                  <a:moveTo>
                    <a:pt x="1714" y="9704"/>
                  </a:moveTo>
                  <a:cubicBezTo>
                    <a:pt x="1371" y="9391"/>
                    <a:pt x="1371" y="9391"/>
                    <a:pt x="1371" y="9391"/>
                  </a:cubicBezTo>
                  <a:cubicBezTo>
                    <a:pt x="1371" y="9391"/>
                    <a:pt x="1371" y="9391"/>
                    <a:pt x="1371" y="9391"/>
                  </a:cubicBezTo>
                  <a:cubicBezTo>
                    <a:pt x="1371" y="9078"/>
                    <a:pt x="1371" y="9078"/>
                    <a:pt x="1371" y="9078"/>
                  </a:cubicBezTo>
                  <a:cubicBezTo>
                    <a:pt x="1029" y="8765"/>
                    <a:pt x="1029" y="8765"/>
                    <a:pt x="1029" y="8765"/>
                  </a:cubicBezTo>
                  <a:cubicBezTo>
                    <a:pt x="686" y="8765"/>
                    <a:pt x="686" y="8765"/>
                    <a:pt x="686" y="8765"/>
                  </a:cubicBezTo>
                  <a:cubicBezTo>
                    <a:pt x="686" y="8765"/>
                    <a:pt x="686" y="8765"/>
                    <a:pt x="686" y="8765"/>
                  </a:cubicBezTo>
                  <a:cubicBezTo>
                    <a:pt x="686" y="8139"/>
                    <a:pt x="686" y="8139"/>
                    <a:pt x="686" y="8139"/>
                  </a:cubicBezTo>
                  <a:cubicBezTo>
                    <a:pt x="343" y="8139"/>
                    <a:pt x="343" y="8139"/>
                    <a:pt x="343" y="8139"/>
                  </a:cubicBezTo>
                  <a:cubicBezTo>
                    <a:pt x="343" y="7826"/>
                    <a:pt x="343" y="7826"/>
                    <a:pt x="343" y="7826"/>
                  </a:cubicBezTo>
                  <a:cubicBezTo>
                    <a:pt x="343" y="7513"/>
                    <a:pt x="343" y="7513"/>
                    <a:pt x="343" y="7513"/>
                  </a:cubicBezTo>
                  <a:cubicBezTo>
                    <a:pt x="343" y="7513"/>
                    <a:pt x="343" y="7513"/>
                    <a:pt x="343" y="7513"/>
                  </a:cubicBezTo>
                  <a:cubicBezTo>
                    <a:pt x="686" y="7513"/>
                    <a:pt x="686" y="7513"/>
                    <a:pt x="686" y="7513"/>
                  </a:cubicBezTo>
                  <a:cubicBezTo>
                    <a:pt x="686" y="7826"/>
                    <a:pt x="686" y="7826"/>
                    <a:pt x="686" y="7826"/>
                  </a:cubicBezTo>
                  <a:cubicBezTo>
                    <a:pt x="1029" y="7826"/>
                    <a:pt x="1029" y="7826"/>
                    <a:pt x="1029" y="7826"/>
                  </a:cubicBezTo>
                  <a:cubicBezTo>
                    <a:pt x="686" y="8139"/>
                    <a:pt x="686" y="8139"/>
                    <a:pt x="686" y="8139"/>
                  </a:cubicBezTo>
                  <a:cubicBezTo>
                    <a:pt x="1029" y="8452"/>
                    <a:pt x="1029" y="8452"/>
                    <a:pt x="1029" y="8452"/>
                  </a:cubicBezTo>
                  <a:cubicBezTo>
                    <a:pt x="1371" y="8765"/>
                    <a:pt x="1371" y="8765"/>
                    <a:pt x="1371" y="8765"/>
                  </a:cubicBezTo>
                  <a:cubicBezTo>
                    <a:pt x="1371" y="8765"/>
                    <a:pt x="1371" y="8765"/>
                    <a:pt x="1371" y="8765"/>
                  </a:cubicBezTo>
                  <a:cubicBezTo>
                    <a:pt x="1371" y="8765"/>
                    <a:pt x="1371" y="8765"/>
                    <a:pt x="1371" y="8765"/>
                  </a:cubicBezTo>
                  <a:cubicBezTo>
                    <a:pt x="1371" y="8765"/>
                    <a:pt x="1371" y="8765"/>
                    <a:pt x="1371" y="8765"/>
                  </a:cubicBezTo>
                  <a:cubicBezTo>
                    <a:pt x="1714" y="9078"/>
                    <a:pt x="1714" y="9078"/>
                    <a:pt x="1714" y="9078"/>
                  </a:cubicBezTo>
                  <a:cubicBezTo>
                    <a:pt x="1714" y="9391"/>
                    <a:pt x="1714" y="9391"/>
                    <a:pt x="1714" y="9391"/>
                  </a:cubicBezTo>
                  <a:cubicBezTo>
                    <a:pt x="2057" y="9391"/>
                    <a:pt x="2057" y="9391"/>
                    <a:pt x="2057" y="9391"/>
                  </a:cubicBezTo>
                  <a:cubicBezTo>
                    <a:pt x="1714" y="9704"/>
                    <a:pt x="1714" y="9704"/>
                    <a:pt x="1714" y="9704"/>
                  </a:cubicBezTo>
                  <a:cubicBezTo>
                    <a:pt x="1714" y="9704"/>
                    <a:pt x="1714" y="9704"/>
                    <a:pt x="1714" y="9704"/>
                  </a:cubicBezTo>
                  <a:cubicBezTo>
                    <a:pt x="1714" y="9704"/>
                    <a:pt x="1714" y="9704"/>
                    <a:pt x="1714" y="9704"/>
                  </a:cubicBezTo>
                  <a:close/>
                  <a:moveTo>
                    <a:pt x="7200" y="15339"/>
                  </a:moveTo>
                  <a:cubicBezTo>
                    <a:pt x="7200" y="15026"/>
                    <a:pt x="7200" y="15026"/>
                    <a:pt x="7200" y="15026"/>
                  </a:cubicBezTo>
                  <a:cubicBezTo>
                    <a:pt x="7200" y="15339"/>
                    <a:pt x="7200" y="15339"/>
                    <a:pt x="7200" y="15339"/>
                  </a:cubicBezTo>
                  <a:cubicBezTo>
                    <a:pt x="6857" y="15339"/>
                    <a:pt x="6857" y="15339"/>
                    <a:pt x="6857" y="15339"/>
                  </a:cubicBezTo>
                  <a:cubicBezTo>
                    <a:pt x="6857" y="15339"/>
                    <a:pt x="6857" y="15339"/>
                    <a:pt x="6857" y="15339"/>
                  </a:cubicBezTo>
                  <a:cubicBezTo>
                    <a:pt x="6857" y="15026"/>
                    <a:pt x="6857" y="15026"/>
                    <a:pt x="6857" y="15026"/>
                  </a:cubicBezTo>
                  <a:cubicBezTo>
                    <a:pt x="6857" y="14713"/>
                    <a:pt x="6857" y="14713"/>
                    <a:pt x="6857" y="14713"/>
                  </a:cubicBezTo>
                  <a:cubicBezTo>
                    <a:pt x="6857" y="14713"/>
                    <a:pt x="6857" y="14713"/>
                    <a:pt x="6857" y="14713"/>
                  </a:cubicBezTo>
                  <a:cubicBezTo>
                    <a:pt x="6514" y="14713"/>
                    <a:pt x="6514" y="14713"/>
                    <a:pt x="6514" y="14713"/>
                  </a:cubicBezTo>
                  <a:cubicBezTo>
                    <a:pt x="6171" y="14400"/>
                    <a:pt x="6171" y="14400"/>
                    <a:pt x="6171" y="14400"/>
                  </a:cubicBezTo>
                  <a:cubicBezTo>
                    <a:pt x="6171" y="14087"/>
                    <a:pt x="6171" y="14087"/>
                    <a:pt x="6171" y="14087"/>
                  </a:cubicBezTo>
                  <a:cubicBezTo>
                    <a:pt x="6514" y="14087"/>
                    <a:pt x="6514" y="14087"/>
                    <a:pt x="6514" y="14087"/>
                  </a:cubicBezTo>
                  <a:cubicBezTo>
                    <a:pt x="6514" y="14087"/>
                    <a:pt x="6514" y="14087"/>
                    <a:pt x="6514" y="14087"/>
                  </a:cubicBezTo>
                  <a:cubicBezTo>
                    <a:pt x="6514" y="13774"/>
                    <a:pt x="6514" y="13774"/>
                    <a:pt x="6514" y="13774"/>
                  </a:cubicBezTo>
                  <a:cubicBezTo>
                    <a:pt x="6514" y="13774"/>
                    <a:pt x="6514" y="13774"/>
                    <a:pt x="6514" y="13774"/>
                  </a:cubicBezTo>
                  <a:cubicBezTo>
                    <a:pt x="6514" y="13774"/>
                    <a:pt x="6514" y="13774"/>
                    <a:pt x="6514" y="13774"/>
                  </a:cubicBezTo>
                  <a:cubicBezTo>
                    <a:pt x="6514" y="13774"/>
                    <a:pt x="6514" y="13774"/>
                    <a:pt x="6514" y="13774"/>
                  </a:cubicBezTo>
                  <a:cubicBezTo>
                    <a:pt x="6171" y="13461"/>
                    <a:pt x="6171" y="13461"/>
                    <a:pt x="6171" y="13461"/>
                  </a:cubicBezTo>
                  <a:cubicBezTo>
                    <a:pt x="6171" y="13461"/>
                    <a:pt x="6171" y="13461"/>
                    <a:pt x="6171" y="13461"/>
                  </a:cubicBezTo>
                  <a:cubicBezTo>
                    <a:pt x="6171" y="13774"/>
                    <a:pt x="6171" y="13774"/>
                    <a:pt x="6171" y="13774"/>
                  </a:cubicBezTo>
                  <a:cubicBezTo>
                    <a:pt x="5829" y="13774"/>
                    <a:pt x="5829" y="13774"/>
                    <a:pt x="5829" y="13774"/>
                  </a:cubicBezTo>
                  <a:cubicBezTo>
                    <a:pt x="5486" y="13461"/>
                    <a:pt x="5486" y="13461"/>
                    <a:pt x="5486" y="13461"/>
                  </a:cubicBezTo>
                  <a:cubicBezTo>
                    <a:pt x="5486" y="13461"/>
                    <a:pt x="5486" y="13461"/>
                    <a:pt x="5486" y="13461"/>
                  </a:cubicBezTo>
                  <a:cubicBezTo>
                    <a:pt x="5143" y="13461"/>
                    <a:pt x="5143" y="13461"/>
                    <a:pt x="5143" y="13461"/>
                  </a:cubicBezTo>
                  <a:cubicBezTo>
                    <a:pt x="5143" y="13148"/>
                    <a:pt x="5143" y="13148"/>
                    <a:pt x="5143" y="13148"/>
                  </a:cubicBezTo>
                  <a:cubicBezTo>
                    <a:pt x="4800" y="13148"/>
                    <a:pt x="4800" y="13148"/>
                    <a:pt x="4800" y="13148"/>
                  </a:cubicBezTo>
                  <a:cubicBezTo>
                    <a:pt x="4800" y="13148"/>
                    <a:pt x="4800" y="13148"/>
                    <a:pt x="4800" y="13148"/>
                  </a:cubicBezTo>
                  <a:cubicBezTo>
                    <a:pt x="4800" y="13148"/>
                    <a:pt x="4800" y="13148"/>
                    <a:pt x="4800" y="13148"/>
                  </a:cubicBezTo>
                  <a:cubicBezTo>
                    <a:pt x="4800" y="12835"/>
                    <a:pt x="4800" y="12835"/>
                    <a:pt x="4800" y="12835"/>
                  </a:cubicBezTo>
                  <a:cubicBezTo>
                    <a:pt x="4457" y="12835"/>
                    <a:pt x="4457" y="12835"/>
                    <a:pt x="4457" y="12835"/>
                  </a:cubicBezTo>
                  <a:cubicBezTo>
                    <a:pt x="4457" y="12835"/>
                    <a:pt x="4457" y="12835"/>
                    <a:pt x="4457" y="12835"/>
                  </a:cubicBezTo>
                  <a:cubicBezTo>
                    <a:pt x="4457" y="12835"/>
                    <a:pt x="4457" y="12835"/>
                    <a:pt x="4457" y="12835"/>
                  </a:cubicBezTo>
                  <a:cubicBezTo>
                    <a:pt x="4457" y="12522"/>
                    <a:pt x="4457" y="12522"/>
                    <a:pt x="4457" y="12522"/>
                  </a:cubicBezTo>
                  <a:cubicBezTo>
                    <a:pt x="4114" y="12522"/>
                    <a:pt x="4114" y="12522"/>
                    <a:pt x="4114" y="12522"/>
                  </a:cubicBezTo>
                  <a:cubicBezTo>
                    <a:pt x="4114" y="12522"/>
                    <a:pt x="4114" y="12522"/>
                    <a:pt x="4114" y="12522"/>
                  </a:cubicBezTo>
                  <a:cubicBezTo>
                    <a:pt x="4114" y="12209"/>
                    <a:pt x="4114" y="12209"/>
                    <a:pt x="4114" y="12209"/>
                  </a:cubicBezTo>
                  <a:cubicBezTo>
                    <a:pt x="4114" y="12209"/>
                    <a:pt x="4114" y="12209"/>
                    <a:pt x="4114" y="12209"/>
                  </a:cubicBezTo>
                  <a:cubicBezTo>
                    <a:pt x="4114" y="12209"/>
                    <a:pt x="4114" y="12209"/>
                    <a:pt x="4114" y="12209"/>
                  </a:cubicBezTo>
                  <a:cubicBezTo>
                    <a:pt x="4114" y="11896"/>
                    <a:pt x="4114" y="11896"/>
                    <a:pt x="4114" y="11896"/>
                  </a:cubicBezTo>
                  <a:cubicBezTo>
                    <a:pt x="4114" y="11896"/>
                    <a:pt x="4114" y="11896"/>
                    <a:pt x="4114" y="11896"/>
                  </a:cubicBezTo>
                  <a:cubicBezTo>
                    <a:pt x="4114" y="11896"/>
                    <a:pt x="4114" y="11896"/>
                    <a:pt x="4114" y="11896"/>
                  </a:cubicBezTo>
                  <a:cubicBezTo>
                    <a:pt x="4457" y="11583"/>
                    <a:pt x="4457" y="11583"/>
                    <a:pt x="4457" y="11583"/>
                  </a:cubicBezTo>
                  <a:cubicBezTo>
                    <a:pt x="4457" y="11583"/>
                    <a:pt x="4457" y="11583"/>
                    <a:pt x="4457" y="11583"/>
                  </a:cubicBezTo>
                  <a:cubicBezTo>
                    <a:pt x="4800" y="11896"/>
                    <a:pt x="4800" y="11896"/>
                    <a:pt x="4800" y="11896"/>
                  </a:cubicBezTo>
                  <a:cubicBezTo>
                    <a:pt x="4800" y="11896"/>
                    <a:pt x="4800" y="11896"/>
                    <a:pt x="4800" y="11896"/>
                  </a:cubicBezTo>
                  <a:cubicBezTo>
                    <a:pt x="4800" y="11896"/>
                    <a:pt x="4800" y="11896"/>
                    <a:pt x="4800" y="11896"/>
                  </a:cubicBezTo>
                  <a:cubicBezTo>
                    <a:pt x="4800" y="11896"/>
                    <a:pt x="4800" y="11896"/>
                    <a:pt x="4800" y="11896"/>
                  </a:cubicBezTo>
                  <a:cubicBezTo>
                    <a:pt x="5143" y="11896"/>
                    <a:pt x="5143" y="11896"/>
                    <a:pt x="5143" y="11896"/>
                  </a:cubicBezTo>
                  <a:cubicBezTo>
                    <a:pt x="5486" y="11896"/>
                    <a:pt x="5486" y="11896"/>
                    <a:pt x="5486" y="11896"/>
                  </a:cubicBezTo>
                  <a:cubicBezTo>
                    <a:pt x="5486" y="11896"/>
                    <a:pt x="5486" y="11896"/>
                    <a:pt x="5486" y="11896"/>
                  </a:cubicBezTo>
                  <a:cubicBezTo>
                    <a:pt x="6171" y="11896"/>
                    <a:pt x="6171" y="11896"/>
                    <a:pt x="6171" y="11896"/>
                  </a:cubicBezTo>
                  <a:cubicBezTo>
                    <a:pt x="6171" y="11583"/>
                    <a:pt x="6171" y="11583"/>
                    <a:pt x="6171" y="11583"/>
                  </a:cubicBezTo>
                  <a:cubicBezTo>
                    <a:pt x="5829" y="11583"/>
                    <a:pt x="5829" y="11583"/>
                    <a:pt x="5829" y="11583"/>
                  </a:cubicBezTo>
                  <a:cubicBezTo>
                    <a:pt x="5486" y="11583"/>
                    <a:pt x="5486" y="11583"/>
                    <a:pt x="5486" y="11583"/>
                  </a:cubicBezTo>
                  <a:cubicBezTo>
                    <a:pt x="5143" y="11583"/>
                    <a:pt x="5143" y="11583"/>
                    <a:pt x="5143" y="11583"/>
                  </a:cubicBezTo>
                  <a:cubicBezTo>
                    <a:pt x="4800" y="11270"/>
                    <a:pt x="4800" y="11270"/>
                    <a:pt x="4800" y="11270"/>
                  </a:cubicBezTo>
                  <a:cubicBezTo>
                    <a:pt x="4800" y="11270"/>
                    <a:pt x="4800" y="11270"/>
                    <a:pt x="4800" y="11270"/>
                  </a:cubicBezTo>
                  <a:cubicBezTo>
                    <a:pt x="5143" y="11270"/>
                    <a:pt x="5143" y="11270"/>
                    <a:pt x="5143" y="11270"/>
                  </a:cubicBezTo>
                  <a:cubicBezTo>
                    <a:pt x="5486" y="11270"/>
                    <a:pt x="5486" y="11270"/>
                    <a:pt x="5486" y="11270"/>
                  </a:cubicBezTo>
                  <a:cubicBezTo>
                    <a:pt x="5829" y="10957"/>
                    <a:pt x="5829" y="10957"/>
                    <a:pt x="5829" y="10957"/>
                  </a:cubicBezTo>
                  <a:cubicBezTo>
                    <a:pt x="6171" y="10957"/>
                    <a:pt x="6171" y="10957"/>
                    <a:pt x="6171" y="10957"/>
                  </a:cubicBezTo>
                  <a:cubicBezTo>
                    <a:pt x="6514" y="10957"/>
                    <a:pt x="6514" y="10957"/>
                    <a:pt x="6514" y="10957"/>
                  </a:cubicBezTo>
                  <a:cubicBezTo>
                    <a:pt x="6514" y="10957"/>
                    <a:pt x="6514" y="10957"/>
                    <a:pt x="6514" y="10957"/>
                  </a:cubicBezTo>
                  <a:cubicBezTo>
                    <a:pt x="6857" y="10957"/>
                    <a:pt x="6857" y="10957"/>
                    <a:pt x="6857" y="10957"/>
                  </a:cubicBezTo>
                  <a:cubicBezTo>
                    <a:pt x="6857" y="10957"/>
                    <a:pt x="6857" y="10957"/>
                    <a:pt x="6857" y="10957"/>
                  </a:cubicBezTo>
                  <a:cubicBezTo>
                    <a:pt x="6857" y="10643"/>
                    <a:pt x="6857" y="10643"/>
                    <a:pt x="6857" y="10643"/>
                  </a:cubicBezTo>
                  <a:cubicBezTo>
                    <a:pt x="7200" y="10643"/>
                    <a:pt x="7200" y="10643"/>
                    <a:pt x="7200" y="10643"/>
                  </a:cubicBezTo>
                  <a:cubicBezTo>
                    <a:pt x="7200" y="10643"/>
                    <a:pt x="7200" y="10643"/>
                    <a:pt x="7200" y="10643"/>
                  </a:cubicBezTo>
                  <a:cubicBezTo>
                    <a:pt x="6857" y="10330"/>
                    <a:pt x="6857" y="10330"/>
                    <a:pt x="6857" y="10330"/>
                  </a:cubicBezTo>
                  <a:cubicBezTo>
                    <a:pt x="6857" y="10643"/>
                    <a:pt x="6857" y="10643"/>
                    <a:pt x="6857" y="10643"/>
                  </a:cubicBezTo>
                  <a:cubicBezTo>
                    <a:pt x="6514" y="10643"/>
                    <a:pt x="6514" y="10643"/>
                    <a:pt x="6514" y="10643"/>
                  </a:cubicBezTo>
                  <a:cubicBezTo>
                    <a:pt x="5829" y="10643"/>
                    <a:pt x="5829" y="10643"/>
                    <a:pt x="5829" y="10643"/>
                  </a:cubicBezTo>
                  <a:cubicBezTo>
                    <a:pt x="5829" y="10643"/>
                    <a:pt x="5829" y="10643"/>
                    <a:pt x="5829" y="10643"/>
                  </a:cubicBezTo>
                  <a:cubicBezTo>
                    <a:pt x="5829" y="10643"/>
                    <a:pt x="5829" y="10643"/>
                    <a:pt x="5829" y="10643"/>
                  </a:cubicBezTo>
                  <a:cubicBezTo>
                    <a:pt x="5486" y="10643"/>
                    <a:pt x="5486" y="10643"/>
                    <a:pt x="5486" y="10643"/>
                  </a:cubicBezTo>
                  <a:cubicBezTo>
                    <a:pt x="5486" y="10643"/>
                    <a:pt x="5486" y="10643"/>
                    <a:pt x="5486" y="10643"/>
                  </a:cubicBezTo>
                  <a:cubicBezTo>
                    <a:pt x="5143" y="10643"/>
                    <a:pt x="5143" y="10643"/>
                    <a:pt x="5143" y="10643"/>
                  </a:cubicBezTo>
                  <a:cubicBezTo>
                    <a:pt x="5143" y="10957"/>
                    <a:pt x="5143" y="10957"/>
                    <a:pt x="5143" y="10957"/>
                  </a:cubicBezTo>
                  <a:cubicBezTo>
                    <a:pt x="4800" y="10957"/>
                    <a:pt x="4800" y="10957"/>
                    <a:pt x="4800" y="10957"/>
                  </a:cubicBezTo>
                  <a:cubicBezTo>
                    <a:pt x="4800" y="10957"/>
                    <a:pt x="4800" y="10957"/>
                    <a:pt x="4800" y="10957"/>
                  </a:cubicBezTo>
                  <a:cubicBezTo>
                    <a:pt x="4457" y="10957"/>
                    <a:pt x="4457" y="10957"/>
                    <a:pt x="4457" y="10957"/>
                  </a:cubicBezTo>
                  <a:cubicBezTo>
                    <a:pt x="4114" y="10957"/>
                    <a:pt x="4114" y="10957"/>
                    <a:pt x="4114" y="10957"/>
                  </a:cubicBezTo>
                  <a:cubicBezTo>
                    <a:pt x="4114" y="11270"/>
                    <a:pt x="4114" y="11270"/>
                    <a:pt x="4114" y="11270"/>
                  </a:cubicBezTo>
                  <a:cubicBezTo>
                    <a:pt x="3771" y="11270"/>
                    <a:pt x="3771" y="11270"/>
                    <a:pt x="3771" y="11270"/>
                  </a:cubicBezTo>
                  <a:cubicBezTo>
                    <a:pt x="3771" y="11270"/>
                    <a:pt x="3771" y="11270"/>
                    <a:pt x="3771" y="11270"/>
                  </a:cubicBezTo>
                  <a:cubicBezTo>
                    <a:pt x="3771" y="10957"/>
                    <a:pt x="3771" y="10957"/>
                    <a:pt x="3771" y="10957"/>
                  </a:cubicBezTo>
                  <a:cubicBezTo>
                    <a:pt x="3429" y="10330"/>
                    <a:pt x="3429" y="10330"/>
                    <a:pt x="3429" y="10330"/>
                  </a:cubicBezTo>
                  <a:cubicBezTo>
                    <a:pt x="3771" y="10330"/>
                    <a:pt x="3771" y="10330"/>
                    <a:pt x="3771" y="10330"/>
                  </a:cubicBezTo>
                  <a:cubicBezTo>
                    <a:pt x="3771" y="10330"/>
                    <a:pt x="3771" y="10330"/>
                    <a:pt x="3771" y="10330"/>
                  </a:cubicBezTo>
                  <a:cubicBezTo>
                    <a:pt x="3771" y="10017"/>
                    <a:pt x="3771" y="10017"/>
                    <a:pt x="3771" y="10017"/>
                  </a:cubicBezTo>
                  <a:cubicBezTo>
                    <a:pt x="4114" y="10017"/>
                    <a:pt x="4114" y="10017"/>
                    <a:pt x="4114" y="10017"/>
                  </a:cubicBezTo>
                  <a:cubicBezTo>
                    <a:pt x="4114" y="10017"/>
                    <a:pt x="4114" y="10017"/>
                    <a:pt x="4114" y="10017"/>
                  </a:cubicBezTo>
                  <a:cubicBezTo>
                    <a:pt x="4114" y="10330"/>
                    <a:pt x="4114" y="10330"/>
                    <a:pt x="4114" y="10330"/>
                  </a:cubicBezTo>
                  <a:cubicBezTo>
                    <a:pt x="4114" y="10330"/>
                    <a:pt x="4114" y="10330"/>
                    <a:pt x="4114" y="10330"/>
                  </a:cubicBezTo>
                  <a:cubicBezTo>
                    <a:pt x="4457" y="10017"/>
                    <a:pt x="4457" y="10017"/>
                    <a:pt x="4457" y="10017"/>
                  </a:cubicBezTo>
                  <a:cubicBezTo>
                    <a:pt x="4457" y="10017"/>
                    <a:pt x="4457" y="10017"/>
                    <a:pt x="4457" y="10017"/>
                  </a:cubicBezTo>
                  <a:cubicBezTo>
                    <a:pt x="4800" y="10017"/>
                    <a:pt x="4800" y="10017"/>
                    <a:pt x="4800" y="10017"/>
                  </a:cubicBezTo>
                  <a:cubicBezTo>
                    <a:pt x="4800" y="9704"/>
                    <a:pt x="4800" y="9704"/>
                    <a:pt x="4800" y="9704"/>
                  </a:cubicBezTo>
                  <a:cubicBezTo>
                    <a:pt x="5143" y="9704"/>
                    <a:pt x="5143" y="9704"/>
                    <a:pt x="5143" y="9704"/>
                  </a:cubicBezTo>
                  <a:cubicBezTo>
                    <a:pt x="5486" y="9391"/>
                    <a:pt x="5486" y="9391"/>
                    <a:pt x="5486" y="9391"/>
                  </a:cubicBezTo>
                  <a:cubicBezTo>
                    <a:pt x="5486" y="9391"/>
                    <a:pt x="5486" y="9391"/>
                    <a:pt x="5486" y="9391"/>
                  </a:cubicBezTo>
                  <a:cubicBezTo>
                    <a:pt x="5486" y="9078"/>
                    <a:pt x="5486" y="9078"/>
                    <a:pt x="5486" y="9078"/>
                  </a:cubicBezTo>
                  <a:cubicBezTo>
                    <a:pt x="5829" y="9078"/>
                    <a:pt x="5829" y="9078"/>
                    <a:pt x="5829" y="9078"/>
                  </a:cubicBezTo>
                  <a:cubicBezTo>
                    <a:pt x="6171" y="9078"/>
                    <a:pt x="6171" y="9078"/>
                    <a:pt x="6171" y="9078"/>
                  </a:cubicBezTo>
                  <a:cubicBezTo>
                    <a:pt x="6514" y="8765"/>
                    <a:pt x="6514" y="8765"/>
                    <a:pt x="6514" y="8765"/>
                  </a:cubicBezTo>
                  <a:cubicBezTo>
                    <a:pt x="6857" y="8765"/>
                    <a:pt x="6857" y="8765"/>
                    <a:pt x="6857" y="8765"/>
                  </a:cubicBezTo>
                  <a:cubicBezTo>
                    <a:pt x="6857" y="8765"/>
                    <a:pt x="6857" y="8765"/>
                    <a:pt x="6857" y="8765"/>
                  </a:cubicBezTo>
                  <a:cubicBezTo>
                    <a:pt x="6857" y="8452"/>
                    <a:pt x="6857" y="8452"/>
                    <a:pt x="6857" y="8452"/>
                  </a:cubicBezTo>
                  <a:cubicBezTo>
                    <a:pt x="6857" y="8452"/>
                    <a:pt x="6857" y="8452"/>
                    <a:pt x="6857" y="8452"/>
                  </a:cubicBezTo>
                  <a:cubicBezTo>
                    <a:pt x="6514" y="8765"/>
                    <a:pt x="6514" y="8765"/>
                    <a:pt x="6514" y="8765"/>
                  </a:cubicBezTo>
                  <a:cubicBezTo>
                    <a:pt x="6514" y="8765"/>
                    <a:pt x="6514" y="8765"/>
                    <a:pt x="6514" y="8765"/>
                  </a:cubicBezTo>
                  <a:cubicBezTo>
                    <a:pt x="6171" y="8765"/>
                    <a:pt x="6171" y="8765"/>
                    <a:pt x="6171" y="8765"/>
                  </a:cubicBezTo>
                  <a:cubicBezTo>
                    <a:pt x="6171" y="8452"/>
                    <a:pt x="6171" y="8452"/>
                    <a:pt x="6171" y="8452"/>
                  </a:cubicBezTo>
                  <a:cubicBezTo>
                    <a:pt x="6171" y="8139"/>
                    <a:pt x="6171" y="8139"/>
                    <a:pt x="6171" y="8139"/>
                  </a:cubicBezTo>
                  <a:cubicBezTo>
                    <a:pt x="6171" y="7826"/>
                    <a:pt x="6171" y="7826"/>
                    <a:pt x="6171" y="7826"/>
                  </a:cubicBezTo>
                  <a:cubicBezTo>
                    <a:pt x="6171" y="7826"/>
                    <a:pt x="6171" y="7826"/>
                    <a:pt x="6171" y="7826"/>
                  </a:cubicBezTo>
                  <a:cubicBezTo>
                    <a:pt x="6171" y="7826"/>
                    <a:pt x="6171" y="7826"/>
                    <a:pt x="6171" y="7826"/>
                  </a:cubicBezTo>
                  <a:cubicBezTo>
                    <a:pt x="5829" y="7826"/>
                    <a:pt x="5829" y="7826"/>
                    <a:pt x="5829" y="7826"/>
                  </a:cubicBezTo>
                  <a:cubicBezTo>
                    <a:pt x="5829" y="8139"/>
                    <a:pt x="5829" y="8139"/>
                    <a:pt x="5829" y="8139"/>
                  </a:cubicBezTo>
                  <a:cubicBezTo>
                    <a:pt x="5829" y="8452"/>
                    <a:pt x="5829" y="8452"/>
                    <a:pt x="5829" y="8452"/>
                  </a:cubicBezTo>
                  <a:cubicBezTo>
                    <a:pt x="5486" y="8765"/>
                    <a:pt x="5486" y="8765"/>
                    <a:pt x="5486" y="8765"/>
                  </a:cubicBezTo>
                  <a:cubicBezTo>
                    <a:pt x="5143" y="8765"/>
                    <a:pt x="5143" y="8765"/>
                    <a:pt x="5143" y="8765"/>
                  </a:cubicBezTo>
                  <a:cubicBezTo>
                    <a:pt x="5143" y="8765"/>
                    <a:pt x="5143" y="8765"/>
                    <a:pt x="5143" y="8765"/>
                  </a:cubicBezTo>
                  <a:cubicBezTo>
                    <a:pt x="5143" y="8452"/>
                    <a:pt x="5143" y="8452"/>
                    <a:pt x="5143" y="8452"/>
                  </a:cubicBezTo>
                  <a:cubicBezTo>
                    <a:pt x="5143" y="8452"/>
                    <a:pt x="5143" y="8452"/>
                    <a:pt x="5143" y="8452"/>
                  </a:cubicBezTo>
                  <a:cubicBezTo>
                    <a:pt x="5143" y="8139"/>
                    <a:pt x="5143" y="8139"/>
                    <a:pt x="5143" y="8139"/>
                  </a:cubicBezTo>
                  <a:cubicBezTo>
                    <a:pt x="5143" y="8139"/>
                    <a:pt x="5143" y="8139"/>
                    <a:pt x="5143" y="8139"/>
                  </a:cubicBezTo>
                  <a:cubicBezTo>
                    <a:pt x="5143" y="7826"/>
                    <a:pt x="5143" y="7826"/>
                    <a:pt x="5143" y="7826"/>
                  </a:cubicBezTo>
                  <a:cubicBezTo>
                    <a:pt x="5143" y="7513"/>
                    <a:pt x="5143" y="7513"/>
                    <a:pt x="5143" y="7513"/>
                  </a:cubicBezTo>
                  <a:cubicBezTo>
                    <a:pt x="5143" y="7513"/>
                    <a:pt x="5143" y="7513"/>
                    <a:pt x="5143" y="7513"/>
                  </a:cubicBezTo>
                  <a:cubicBezTo>
                    <a:pt x="4800" y="7513"/>
                    <a:pt x="4800" y="7513"/>
                    <a:pt x="4800" y="7513"/>
                  </a:cubicBezTo>
                  <a:cubicBezTo>
                    <a:pt x="4800" y="7513"/>
                    <a:pt x="4800" y="7513"/>
                    <a:pt x="4800" y="7513"/>
                  </a:cubicBezTo>
                  <a:cubicBezTo>
                    <a:pt x="4800" y="8139"/>
                    <a:pt x="4800" y="8139"/>
                    <a:pt x="4800" y="8139"/>
                  </a:cubicBezTo>
                  <a:cubicBezTo>
                    <a:pt x="4800" y="8139"/>
                    <a:pt x="4800" y="8139"/>
                    <a:pt x="4800" y="8139"/>
                  </a:cubicBezTo>
                  <a:cubicBezTo>
                    <a:pt x="4800" y="8452"/>
                    <a:pt x="4800" y="8452"/>
                    <a:pt x="4800" y="8452"/>
                  </a:cubicBezTo>
                  <a:cubicBezTo>
                    <a:pt x="4457" y="8139"/>
                    <a:pt x="4457" y="8139"/>
                    <a:pt x="4457" y="8139"/>
                  </a:cubicBezTo>
                  <a:cubicBezTo>
                    <a:pt x="4457" y="8139"/>
                    <a:pt x="4457" y="8139"/>
                    <a:pt x="4457" y="8139"/>
                  </a:cubicBezTo>
                  <a:cubicBezTo>
                    <a:pt x="4457" y="7826"/>
                    <a:pt x="4457" y="7826"/>
                    <a:pt x="4457" y="7826"/>
                  </a:cubicBezTo>
                  <a:cubicBezTo>
                    <a:pt x="4457" y="7826"/>
                    <a:pt x="4457" y="7826"/>
                    <a:pt x="4457" y="7826"/>
                  </a:cubicBezTo>
                  <a:cubicBezTo>
                    <a:pt x="4114" y="7826"/>
                    <a:pt x="4114" y="7826"/>
                    <a:pt x="4114" y="7826"/>
                  </a:cubicBezTo>
                  <a:cubicBezTo>
                    <a:pt x="4114" y="8139"/>
                    <a:pt x="4114" y="8139"/>
                    <a:pt x="4114" y="8139"/>
                  </a:cubicBezTo>
                  <a:cubicBezTo>
                    <a:pt x="4114" y="8139"/>
                    <a:pt x="4114" y="8139"/>
                    <a:pt x="4114" y="8139"/>
                  </a:cubicBezTo>
                  <a:cubicBezTo>
                    <a:pt x="4114" y="8452"/>
                    <a:pt x="4114" y="8452"/>
                    <a:pt x="4114" y="8452"/>
                  </a:cubicBezTo>
                  <a:cubicBezTo>
                    <a:pt x="4457" y="8765"/>
                    <a:pt x="4457" y="8765"/>
                    <a:pt x="4457" y="8765"/>
                  </a:cubicBezTo>
                  <a:cubicBezTo>
                    <a:pt x="4457" y="9078"/>
                    <a:pt x="4457" y="9078"/>
                    <a:pt x="4457" y="9078"/>
                  </a:cubicBezTo>
                  <a:cubicBezTo>
                    <a:pt x="4457" y="9078"/>
                    <a:pt x="4457" y="9078"/>
                    <a:pt x="4457" y="9078"/>
                  </a:cubicBezTo>
                  <a:cubicBezTo>
                    <a:pt x="4457" y="9078"/>
                    <a:pt x="4457" y="9078"/>
                    <a:pt x="4457" y="9078"/>
                  </a:cubicBezTo>
                  <a:cubicBezTo>
                    <a:pt x="4114" y="9078"/>
                    <a:pt x="4114" y="9078"/>
                    <a:pt x="4114" y="9078"/>
                  </a:cubicBezTo>
                  <a:cubicBezTo>
                    <a:pt x="4114" y="9391"/>
                    <a:pt x="4114" y="9391"/>
                    <a:pt x="4114" y="9391"/>
                  </a:cubicBezTo>
                  <a:cubicBezTo>
                    <a:pt x="4114" y="9704"/>
                    <a:pt x="4114" y="9704"/>
                    <a:pt x="4114" y="9704"/>
                  </a:cubicBezTo>
                  <a:cubicBezTo>
                    <a:pt x="3771" y="9704"/>
                    <a:pt x="3771" y="9704"/>
                    <a:pt x="3771" y="9704"/>
                  </a:cubicBezTo>
                  <a:cubicBezTo>
                    <a:pt x="3429" y="9704"/>
                    <a:pt x="3429" y="9704"/>
                    <a:pt x="3429" y="9704"/>
                  </a:cubicBezTo>
                  <a:cubicBezTo>
                    <a:pt x="3086" y="9704"/>
                    <a:pt x="3086" y="9704"/>
                    <a:pt x="3086" y="9704"/>
                  </a:cubicBezTo>
                  <a:cubicBezTo>
                    <a:pt x="3086" y="9704"/>
                    <a:pt x="3086" y="9704"/>
                    <a:pt x="3086" y="9704"/>
                  </a:cubicBezTo>
                  <a:cubicBezTo>
                    <a:pt x="3086" y="9391"/>
                    <a:pt x="3086" y="9391"/>
                    <a:pt x="3086" y="9391"/>
                  </a:cubicBezTo>
                  <a:cubicBezTo>
                    <a:pt x="3086" y="9391"/>
                    <a:pt x="3086" y="9391"/>
                    <a:pt x="3086" y="9391"/>
                  </a:cubicBezTo>
                  <a:cubicBezTo>
                    <a:pt x="2743" y="9078"/>
                    <a:pt x="2743" y="9078"/>
                    <a:pt x="2743" y="9078"/>
                  </a:cubicBezTo>
                  <a:cubicBezTo>
                    <a:pt x="2400" y="9078"/>
                    <a:pt x="2400" y="9078"/>
                    <a:pt x="2400" y="9078"/>
                  </a:cubicBezTo>
                  <a:cubicBezTo>
                    <a:pt x="2400" y="9078"/>
                    <a:pt x="2400" y="9078"/>
                    <a:pt x="2400" y="9078"/>
                  </a:cubicBezTo>
                  <a:cubicBezTo>
                    <a:pt x="2057" y="8765"/>
                    <a:pt x="2057" y="8765"/>
                    <a:pt x="2057" y="8765"/>
                  </a:cubicBezTo>
                  <a:cubicBezTo>
                    <a:pt x="2057" y="8452"/>
                    <a:pt x="2057" y="8452"/>
                    <a:pt x="2057" y="8452"/>
                  </a:cubicBezTo>
                  <a:cubicBezTo>
                    <a:pt x="2400" y="8452"/>
                    <a:pt x="2400" y="8452"/>
                    <a:pt x="2400" y="8452"/>
                  </a:cubicBezTo>
                  <a:cubicBezTo>
                    <a:pt x="2743" y="8452"/>
                    <a:pt x="2743" y="8452"/>
                    <a:pt x="2743" y="8452"/>
                  </a:cubicBezTo>
                  <a:cubicBezTo>
                    <a:pt x="2743" y="8452"/>
                    <a:pt x="2743" y="8452"/>
                    <a:pt x="2743" y="8452"/>
                  </a:cubicBezTo>
                  <a:cubicBezTo>
                    <a:pt x="2400" y="8452"/>
                    <a:pt x="2400" y="8452"/>
                    <a:pt x="2400" y="8452"/>
                  </a:cubicBezTo>
                  <a:cubicBezTo>
                    <a:pt x="2057" y="8452"/>
                    <a:pt x="2057" y="8452"/>
                    <a:pt x="2057" y="8452"/>
                  </a:cubicBezTo>
                  <a:cubicBezTo>
                    <a:pt x="2057" y="8452"/>
                    <a:pt x="2057" y="8452"/>
                    <a:pt x="2057" y="8452"/>
                  </a:cubicBezTo>
                  <a:cubicBezTo>
                    <a:pt x="2057" y="8139"/>
                    <a:pt x="2057" y="8139"/>
                    <a:pt x="2057" y="8139"/>
                  </a:cubicBezTo>
                  <a:cubicBezTo>
                    <a:pt x="1714" y="8139"/>
                    <a:pt x="1714" y="8139"/>
                    <a:pt x="1714" y="8139"/>
                  </a:cubicBezTo>
                  <a:cubicBezTo>
                    <a:pt x="1371" y="7826"/>
                    <a:pt x="1371" y="7826"/>
                    <a:pt x="1371" y="7826"/>
                  </a:cubicBezTo>
                  <a:cubicBezTo>
                    <a:pt x="1371" y="7826"/>
                    <a:pt x="1371" y="7826"/>
                    <a:pt x="1371" y="7826"/>
                  </a:cubicBezTo>
                  <a:cubicBezTo>
                    <a:pt x="1371" y="7513"/>
                    <a:pt x="1371" y="7513"/>
                    <a:pt x="1371" y="7513"/>
                  </a:cubicBezTo>
                  <a:cubicBezTo>
                    <a:pt x="1371" y="7513"/>
                    <a:pt x="1371" y="7513"/>
                    <a:pt x="1371" y="7513"/>
                  </a:cubicBezTo>
                  <a:cubicBezTo>
                    <a:pt x="1371" y="7513"/>
                    <a:pt x="1371" y="7513"/>
                    <a:pt x="1371" y="7513"/>
                  </a:cubicBezTo>
                  <a:cubicBezTo>
                    <a:pt x="1029" y="7513"/>
                    <a:pt x="1029" y="7513"/>
                    <a:pt x="1029" y="7513"/>
                  </a:cubicBezTo>
                  <a:cubicBezTo>
                    <a:pt x="1029" y="7200"/>
                    <a:pt x="1029" y="7200"/>
                    <a:pt x="1029" y="7200"/>
                  </a:cubicBezTo>
                  <a:cubicBezTo>
                    <a:pt x="1029" y="6887"/>
                    <a:pt x="1029" y="6887"/>
                    <a:pt x="1029" y="6887"/>
                  </a:cubicBezTo>
                  <a:cubicBezTo>
                    <a:pt x="1029" y="6887"/>
                    <a:pt x="1029" y="6887"/>
                    <a:pt x="1029" y="6887"/>
                  </a:cubicBezTo>
                  <a:cubicBezTo>
                    <a:pt x="1371" y="7200"/>
                    <a:pt x="1371" y="7200"/>
                    <a:pt x="1371" y="7200"/>
                  </a:cubicBezTo>
                  <a:cubicBezTo>
                    <a:pt x="1371" y="7200"/>
                    <a:pt x="1371" y="7200"/>
                    <a:pt x="1371" y="7200"/>
                  </a:cubicBezTo>
                  <a:cubicBezTo>
                    <a:pt x="1371" y="7513"/>
                    <a:pt x="1371" y="7513"/>
                    <a:pt x="1371" y="7513"/>
                  </a:cubicBezTo>
                  <a:cubicBezTo>
                    <a:pt x="1714" y="7513"/>
                    <a:pt x="1714" y="7513"/>
                    <a:pt x="1714" y="7513"/>
                  </a:cubicBezTo>
                  <a:cubicBezTo>
                    <a:pt x="1714" y="7200"/>
                    <a:pt x="1714" y="7200"/>
                    <a:pt x="1714" y="7200"/>
                  </a:cubicBezTo>
                  <a:cubicBezTo>
                    <a:pt x="1714" y="7200"/>
                    <a:pt x="1714" y="7200"/>
                    <a:pt x="1714" y="7200"/>
                  </a:cubicBezTo>
                  <a:cubicBezTo>
                    <a:pt x="1714" y="6887"/>
                    <a:pt x="1714" y="6887"/>
                    <a:pt x="1714" y="6887"/>
                  </a:cubicBezTo>
                  <a:cubicBezTo>
                    <a:pt x="1714" y="6887"/>
                    <a:pt x="1714" y="6887"/>
                    <a:pt x="1714" y="6887"/>
                  </a:cubicBezTo>
                  <a:cubicBezTo>
                    <a:pt x="1371" y="6887"/>
                    <a:pt x="1371" y="6887"/>
                    <a:pt x="1371" y="6887"/>
                  </a:cubicBezTo>
                  <a:cubicBezTo>
                    <a:pt x="1371" y="6887"/>
                    <a:pt x="1371" y="6887"/>
                    <a:pt x="1371" y="6887"/>
                  </a:cubicBezTo>
                  <a:cubicBezTo>
                    <a:pt x="1029" y="6574"/>
                    <a:pt x="1029" y="6574"/>
                    <a:pt x="1029" y="6574"/>
                  </a:cubicBezTo>
                  <a:cubicBezTo>
                    <a:pt x="1029" y="6574"/>
                    <a:pt x="1029" y="6574"/>
                    <a:pt x="1029" y="6574"/>
                  </a:cubicBezTo>
                  <a:cubicBezTo>
                    <a:pt x="1371" y="6574"/>
                    <a:pt x="1371" y="6574"/>
                    <a:pt x="1371" y="6574"/>
                  </a:cubicBezTo>
                  <a:cubicBezTo>
                    <a:pt x="1371" y="6261"/>
                    <a:pt x="1371" y="6261"/>
                    <a:pt x="1371" y="6261"/>
                  </a:cubicBezTo>
                  <a:cubicBezTo>
                    <a:pt x="1371" y="5948"/>
                    <a:pt x="1371" y="5948"/>
                    <a:pt x="1371" y="5948"/>
                  </a:cubicBezTo>
                  <a:cubicBezTo>
                    <a:pt x="1371" y="5948"/>
                    <a:pt x="1371" y="5948"/>
                    <a:pt x="1371" y="5948"/>
                  </a:cubicBezTo>
                  <a:cubicBezTo>
                    <a:pt x="1371" y="5948"/>
                    <a:pt x="1371" y="5948"/>
                    <a:pt x="1371" y="5948"/>
                  </a:cubicBezTo>
                  <a:cubicBezTo>
                    <a:pt x="1029" y="5948"/>
                    <a:pt x="1029" y="5948"/>
                    <a:pt x="1029" y="5948"/>
                  </a:cubicBezTo>
                  <a:cubicBezTo>
                    <a:pt x="1029" y="5948"/>
                    <a:pt x="1029" y="5948"/>
                    <a:pt x="1029" y="5948"/>
                  </a:cubicBezTo>
                  <a:cubicBezTo>
                    <a:pt x="1029" y="6261"/>
                    <a:pt x="1029" y="6261"/>
                    <a:pt x="1029" y="6261"/>
                  </a:cubicBezTo>
                  <a:cubicBezTo>
                    <a:pt x="1029" y="6261"/>
                    <a:pt x="1029" y="6261"/>
                    <a:pt x="1029" y="6261"/>
                  </a:cubicBezTo>
                  <a:cubicBezTo>
                    <a:pt x="686" y="6574"/>
                    <a:pt x="686" y="6574"/>
                    <a:pt x="686" y="6574"/>
                  </a:cubicBezTo>
                  <a:cubicBezTo>
                    <a:pt x="686" y="6574"/>
                    <a:pt x="686" y="6574"/>
                    <a:pt x="686" y="6574"/>
                  </a:cubicBezTo>
                  <a:cubicBezTo>
                    <a:pt x="686" y="6261"/>
                    <a:pt x="686" y="6261"/>
                    <a:pt x="686" y="6261"/>
                  </a:cubicBezTo>
                  <a:cubicBezTo>
                    <a:pt x="343" y="5948"/>
                    <a:pt x="343" y="5948"/>
                    <a:pt x="343" y="5948"/>
                  </a:cubicBezTo>
                  <a:cubicBezTo>
                    <a:pt x="343" y="5635"/>
                    <a:pt x="343" y="5635"/>
                    <a:pt x="343" y="5635"/>
                  </a:cubicBezTo>
                  <a:cubicBezTo>
                    <a:pt x="0" y="5322"/>
                    <a:pt x="0" y="5322"/>
                    <a:pt x="0" y="5322"/>
                  </a:cubicBezTo>
                  <a:cubicBezTo>
                    <a:pt x="0" y="5322"/>
                    <a:pt x="0" y="5322"/>
                    <a:pt x="0" y="5322"/>
                  </a:cubicBezTo>
                  <a:cubicBezTo>
                    <a:pt x="343" y="5322"/>
                    <a:pt x="343" y="5322"/>
                    <a:pt x="343" y="5322"/>
                  </a:cubicBezTo>
                  <a:cubicBezTo>
                    <a:pt x="686" y="5009"/>
                    <a:pt x="686" y="5009"/>
                    <a:pt x="686" y="5009"/>
                  </a:cubicBezTo>
                  <a:cubicBezTo>
                    <a:pt x="686" y="5009"/>
                    <a:pt x="686" y="5009"/>
                    <a:pt x="686" y="5009"/>
                  </a:cubicBezTo>
                  <a:cubicBezTo>
                    <a:pt x="686" y="4696"/>
                    <a:pt x="686" y="4696"/>
                    <a:pt x="686" y="4696"/>
                  </a:cubicBezTo>
                  <a:cubicBezTo>
                    <a:pt x="686" y="4696"/>
                    <a:pt x="686" y="4696"/>
                    <a:pt x="686" y="4696"/>
                  </a:cubicBezTo>
                  <a:cubicBezTo>
                    <a:pt x="686" y="4383"/>
                    <a:pt x="686" y="4383"/>
                    <a:pt x="686" y="4383"/>
                  </a:cubicBezTo>
                  <a:cubicBezTo>
                    <a:pt x="686" y="4070"/>
                    <a:pt x="686" y="4070"/>
                    <a:pt x="686" y="4070"/>
                  </a:cubicBezTo>
                  <a:cubicBezTo>
                    <a:pt x="1029" y="4070"/>
                    <a:pt x="1029" y="4070"/>
                    <a:pt x="1029" y="4070"/>
                  </a:cubicBezTo>
                  <a:cubicBezTo>
                    <a:pt x="1029" y="4383"/>
                    <a:pt x="1029" y="4383"/>
                    <a:pt x="1029" y="4383"/>
                  </a:cubicBezTo>
                  <a:cubicBezTo>
                    <a:pt x="1371" y="4696"/>
                    <a:pt x="1371" y="4696"/>
                    <a:pt x="1371" y="4696"/>
                  </a:cubicBezTo>
                  <a:cubicBezTo>
                    <a:pt x="1371" y="4696"/>
                    <a:pt x="1371" y="4696"/>
                    <a:pt x="1371" y="4696"/>
                  </a:cubicBezTo>
                  <a:cubicBezTo>
                    <a:pt x="1714" y="4696"/>
                    <a:pt x="1714" y="4696"/>
                    <a:pt x="1714" y="4696"/>
                  </a:cubicBezTo>
                  <a:cubicBezTo>
                    <a:pt x="1371" y="4383"/>
                    <a:pt x="1371" y="4383"/>
                    <a:pt x="1371" y="4383"/>
                  </a:cubicBezTo>
                  <a:cubicBezTo>
                    <a:pt x="1371" y="4070"/>
                    <a:pt x="1371" y="4070"/>
                    <a:pt x="1371" y="4070"/>
                  </a:cubicBezTo>
                  <a:cubicBezTo>
                    <a:pt x="1371" y="4070"/>
                    <a:pt x="1371" y="4070"/>
                    <a:pt x="1371" y="4070"/>
                  </a:cubicBezTo>
                  <a:cubicBezTo>
                    <a:pt x="1714" y="4070"/>
                    <a:pt x="1714" y="4070"/>
                    <a:pt x="1714" y="4070"/>
                  </a:cubicBezTo>
                  <a:cubicBezTo>
                    <a:pt x="1714" y="4070"/>
                    <a:pt x="1714" y="4070"/>
                    <a:pt x="1714" y="4070"/>
                  </a:cubicBezTo>
                  <a:cubicBezTo>
                    <a:pt x="1714" y="4383"/>
                    <a:pt x="1714" y="4383"/>
                    <a:pt x="1714" y="4383"/>
                  </a:cubicBezTo>
                  <a:cubicBezTo>
                    <a:pt x="2057" y="4070"/>
                    <a:pt x="2057" y="4070"/>
                    <a:pt x="2057" y="4070"/>
                  </a:cubicBezTo>
                  <a:cubicBezTo>
                    <a:pt x="2743" y="3757"/>
                    <a:pt x="2743" y="3757"/>
                    <a:pt x="2743" y="3757"/>
                  </a:cubicBezTo>
                  <a:cubicBezTo>
                    <a:pt x="2743" y="3757"/>
                    <a:pt x="2743" y="3757"/>
                    <a:pt x="2743" y="3757"/>
                  </a:cubicBezTo>
                  <a:cubicBezTo>
                    <a:pt x="3086" y="3757"/>
                    <a:pt x="3086" y="3757"/>
                    <a:pt x="3086" y="3757"/>
                  </a:cubicBezTo>
                  <a:cubicBezTo>
                    <a:pt x="3086" y="4070"/>
                    <a:pt x="3086" y="4070"/>
                    <a:pt x="3086" y="4070"/>
                  </a:cubicBezTo>
                  <a:cubicBezTo>
                    <a:pt x="3086" y="4383"/>
                    <a:pt x="3086" y="4383"/>
                    <a:pt x="3086" y="4383"/>
                  </a:cubicBezTo>
                  <a:cubicBezTo>
                    <a:pt x="3086" y="4383"/>
                    <a:pt x="3086" y="4383"/>
                    <a:pt x="3086" y="4383"/>
                  </a:cubicBezTo>
                  <a:cubicBezTo>
                    <a:pt x="2743" y="4383"/>
                    <a:pt x="2743" y="4383"/>
                    <a:pt x="2743" y="4383"/>
                  </a:cubicBezTo>
                  <a:cubicBezTo>
                    <a:pt x="2743" y="4383"/>
                    <a:pt x="2743" y="4383"/>
                    <a:pt x="2743" y="4383"/>
                  </a:cubicBezTo>
                  <a:cubicBezTo>
                    <a:pt x="2743" y="4383"/>
                    <a:pt x="2743" y="4383"/>
                    <a:pt x="2743" y="4383"/>
                  </a:cubicBezTo>
                  <a:cubicBezTo>
                    <a:pt x="2400" y="4696"/>
                    <a:pt x="2400" y="4696"/>
                    <a:pt x="2400" y="4696"/>
                  </a:cubicBezTo>
                  <a:cubicBezTo>
                    <a:pt x="2400" y="4696"/>
                    <a:pt x="2400" y="4696"/>
                    <a:pt x="2400" y="4696"/>
                  </a:cubicBezTo>
                  <a:cubicBezTo>
                    <a:pt x="2057" y="4696"/>
                    <a:pt x="2057" y="4696"/>
                    <a:pt x="2057" y="4696"/>
                  </a:cubicBezTo>
                  <a:cubicBezTo>
                    <a:pt x="2057" y="5009"/>
                    <a:pt x="2057" y="5009"/>
                    <a:pt x="2057" y="5009"/>
                  </a:cubicBezTo>
                  <a:cubicBezTo>
                    <a:pt x="2057" y="5009"/>
                    <a:pt x="2057" y="5009"/>
                    <a:pt x="2057" y="5009"/>
                  </a:cubicBezTo>
                  <a:cubicBezTo>
                    <a:pt x="2400" y="5009"/>
                    <a:pt x="2400" y="5009"/>
                    <a:pt x="2400" y="5009"/>
                  </a:cubicBezTo>
                  <a:cubicBezTo>
                    <a:pt x="2743" y="4696"/>
                    <a:pt x="2743" y="4696"/>
                    <a:pt x="2743" y="4696"/>
                  </a:cubicBezTo>
                  <a:cubicBezTo>
                    <a:pt x="3086" y="4696"/>
                    <a:pt x="3086" y="4696"/>
                    <a:pt x="3086" y="4696"/>
                  </a:cubicBezTo>
                  <a:cubicBezTo>
                    <a:pt x="3086" y="5009"/>
                    <a:pt x="3086" y="5009"/>
                    <a:pt x="3086" y="5009"/>
                  </a:cubicBezTo>
                  <a:cubicBezTo>
                    <a:pt x="2743" y="5009"/>
                    <a:pt x="2743" y="5009"/>
                    <a:pt x="2743" y="5009"/>
                  </a:cubicBezTo>
                  <a:cubicBezTo>
                    <a:pt x="2743" y="5322"/>
                    <a:pt x="2743" y="5322"/>
                    <a:pt x="2743" y="5322"/>
                  </a:cubicBezTo>
                  <a:cubicBezTo>
                    <a:pt x="2743" y="5322"/>
                    <a:pt x="2743" y="5322"/>
                    <a:pt x="2743" y="5322"/>
                  </a:cubicBezTo>
                  <a:cubicBezTo>
                    <a:pt x="2743" y="5322"/>
                    <a:pt x="2743" y="5322"/>
                    <a:pt x="2743" y="5322"/>
                  </a:cubicBezTo>
                  <a:cubicBezTo>
                    <a:pt x="3086" y="5322"/>
                    <a:pt x="3086" y="5322"/>
                    <a:pt x="3086" y="5322"/>
                  </a:cubicBezTo>
                  <a:cubicBezTo>
                    <a:pt x="3086" y="5322"/>
                    <a:pt x="3086" y="5322"/>
                    <a:pt x="3086" y="5322"/>
                  </a:cubicBezTo>
                  <a:cubicBezTo>
                    <a:pt x="3086" y="5322"/>
                    <a:pt x="3086" y="5322"/>
                    <a:pt x="3086" y="5322"/>
                  </a:cubicBezTo>
                  <a:cubicBezTo>
                    <a:pt x="3086" y="5635"/>
                    <a:pt x="3086" y="5635"/>
                    <a:pt x="3086" y="5635"/>
                  </a:cubicBezTo>
                  <a:cubicBezTo>
                    <a:pt x="3429" y="5948"/>
                    <a:pt x="3429" y="5948"/>
                    <a:pt x="3429" y="5948"/>
                  </a:cubicBezTo>
                  <a:cubicBezTo>
                    <a:pt x="3429" y="5948"/>
                    <a:pt x="3429" y="5948"/>
                    <a:pt x="3429" y="5948"/>
                  </a:cubicBezTo>
                  <a:cubicBezTo>
                    <a:pt x="3429" y="5948"/>
                    <a:pt x="3429" y="5948"/>
                    <a:pt x="3429" y="5948"/>
                  </a:cubicBezTo>
                  <a:cubicBezTo>
                    <a:pt x="3429" y="5635"/>
                    <a:pt x="3429" y="5635"/>
                    <a:pt x="3429" y="5635"/>
                  </a:cubicBezTo>
                  <a:cubicBezTo>
                    <a:pt x="3429" y="5322"/>
                    <a:pt x="3429" y="5322"/>
                    <a:pt x="3429" y="5322"/>
                  </a:cubicBezTo>
                  <a:cubicBezTo>
                    <a:pt x="3429" y="5009"/>
                    <a:pt x="3429" y="5009"/>
                    <a:pt x="3429" y="5009"/>
                  </a:cubicBezTo>
                  <a:cubicBezTo>
                    <a:pt x="3429" y="5009"/>
                    <a:pt x="3429" y="5009"/>
                    <a:pt x="3429" y="5009"/>
                  </a:cubicBezTo>
                  <a:cubicBezTo>
                    <a:pt x="3771" y="4383"/>
                    <a:pt x="3771" y="4383"/>
                    <a:pt x="3771" y="4383"/>
                  </a:cubicBezTo>
                  <a:cubicBezTo>
                    <a:pt x="3771" y="4383"/>
                    <a:pt x="3771" y="4383"/>
                    <a:pt x="3771" y="4383"/>
                  </a:cubicBezTo>
                  <a:cubicBezTo>
                    <a:pt x="3771" y="4070"/>
                    <a:pt x="3771" y="4070"/>
                    <a:pt x="3771" y="4070"/>
                  </a:cubicBezTo>
                  <a:cubicBezTo>
                    <a:pt x="4114" y="4070"/>
                    <a:pt x="4114" y="4070"/>
                    <a:pt x="4114" y="4070"/>
                  </a:cubicBezTo>
                  <a:cubicBezTo>
                    <a:pt x="4114" y="4383"/>
                    <a:pt x="4114" y="4383"/>
                    <a:pt x="4114" y="4383"/>
                  </a:cubicBezTo>
                  <a:cubicBezTo>
                    <a:pt x="4457" y="4696"/>
                    <a:pt x="4457" y="4696"/>
                    <a:pt x="4457" y="4696"/>
                  </a:cubicBezTo>
                  <a:cubicBezTo>
                    <a:pt x="4457" y="4696"/>
                    <a:pt x="4457" y="4696"/>
                    <a:pt x="4457" y="4696"/>
                  </a:cubicBezTo>
                  <a:cubicBezTo>
                    <a:pt x="4457" y="5322"/>
                    <a:pt x="4457" y="5322"/>
                    <a:pt x="4457" y="5322"/>
                  </a:cubicBezTo>
                  <a:cubicBezTo>
                    <a:pt x="4800" y="5635"/>
                    <a:pt x="4800" y="5635"/>
                    <a:pt x="4800" y="5635"/>
                  </a:cubicBezTo>
                  <a:cubicBezTo>
                    <a:pt x="4800" y="5948"/>
                    <a:pt x="4800" y="5948"/>
                    <a:pt x="4800" y="5948"/>
                  </a:cubicBezTo>
                  <a:cubicBezTo>
                    <a:pt x="4800" y="6261"/>
                    <a:pt x="4800" y="6261"/>
                    <a:pt x="4800" y="6261"/>
                  </a:cubicBezTo>
                  <a:cubicBezTo>
                    <a:pt x="4457" y="6261"/>
                    <a:pt x="4457" y="6261"/>
                    <a:pt x="4457" y="6261"/>
                  </a:cubicBezTo>
                  <a:cubicBezTo>
                    <a:pt x="4457" y="6261"/>
                    <a:pt x="4457" y="6261"/>
                    <a:pt x="4457" y="6261"/>
                  </a:cubicBezTo>
                  <a:cubicBezTo>
                    <a:pt x="4800" y="6574"/>
                    <a:pt x="4800" y="6574"/>
                    <a:pt x="4800" y="6574"/>
                  </a:cubicBezTo>
                  <a:cubicBezTo>
                    <a:pt x="4800" y="6261"/>
                    <a:pt x="4800" y="6261"/>
                    <a:pt x="4800" y="6261"/>
                  </a:cubicBezTo>
                  <a:cubicBezTo>
                    <a:pt x="5143" y="6261"/>
                    <a:pt x="5143" y="6261"/>
                    <a:pt x="5143" y="6261"/>
                  </a:cubicBezTo>
                  <a:cubicBezTo>
                    <a:pt x="5143" y="6574"/>
                    <a:pt x="5143" y="6574"/>
                    <a:pt x="5143" y="6574"/>
                  </a:cubicBezTo>
                  <a:cubicBezTo>
                    <a:pt x="5486" y="6887"/>
                    <a:pt x="5486" y="6887"/>
                    <a:pt x="5486" y="6887"/>
                  </a:cubicBezTo>
                  <a:cubicBezTo>
                    <a:pt x="5486" y="7200"/>
                    <a:pt x="5486" y="7200"/>
                    <a:pt x="5486" y="7200"/>
                  </a:cubicBezTo>
                  <a:cubicBezTo>
                    <a:pt x="5829" y="7200"/>
                    <a:pt x="5829" y="7200"/>
                    <a:pt x="5829" y="7200"/>
                  </a:cubicBezTo>
                  <a:cubicBezTo>
                    <a:pt x="5829" y="6887"/>
                    <a:pt x="5829" y="6887"/>
                    <a:pt x="5829" y="6887"/>
                  </a:cubicBezTo>
                  <a:cubicBezTo>
                    <a:pt x="5486" y="6574"/>
                    <a:pt x="5486" y="6574"/>
                    <a:pt x="5486" y="6574"/>
                  </a:cubicBezTo>
                  <a:cubicBezTo>
                    <a:pt x="5486" y="6261"/>
                    <a:pt x="5486" y="6261"/>
                    <a:pt x="5486" y="6261"/>
                  </a:cubicBezTo>
                  <a:cubicBezTo>
                    <a:pt x="5143" y="5948"/>
                    <a:pt x="5143" y="5948"/>
                    <a:pt x="5143" y="5948"/>
                  </a:cubicBezTo>
                  <a:cubicBezTo>
                    <a:pt x="5143" y="5635"/>
                    <a:pt x="5143" y="5635"/>
                    <a:pt x="5143" y="5635"/>
                  </a:cubicBezTo>
                  <a:cubicBezTo>
                    <a:pt x="5143" y="5322"/>
                    <a:pt x="5143" y="5322"/>
                    <a:pt x="5143" y="5322"/>
                  </a:cubicBezTo>
                  <a:cubicBezTo>
                    <a:pt x="5143" y="4696"/>
                    <a:pt x="5143" y="4696"/>
                    <a:pt x="5143" y="4696"/>
                  </a:cubicBezTo>
                  <a:cubicBezTo>
                    <a:pt x="5143" y="4383"/>
                    <a:pt x="5143" y="4383"/>
                    <a:pt x="5143" y="4383"/>
                  </a:cubicBezTo>
                  <a:cubicBezTo>
                    <a:pt x="4800" y="4383"/>
                    <a:pt x="4800" y="4383"/>
                    <a:pt x="4800" y="4383"/>
                  </a:cubicBezTo>
                  <a:cubicBezTo>
                    <a:pt x="5143" y="4070"/>
                    <a:pt x="5143" y="4070"/>
                    <a:pt x="5143" y="4070"/>
                  </a:cubicBezTo>
                  <a:cubicBezTo>
                    <a:pt x="5143" y="4070"/>
                    <a:pt x="5143" y="4070"/>
                    <a:pt x="5143" y="4070"/>
                  </a:cubicBezTo>
                  <a:cubicBezTo>
                    <a:pt x="5143" y="3757"/>
                    <a:pt x="5143" y="3757"/>
                    <a:pt x="5143" y="3757"/>
                  </a:cubicBezTo>
                  <a:cubicBezTo>
                    <a:pt x="5143" y="3443"/>
                    <a:pt x="5143" y="3443"/>
                    <a:pt x="5143" y="3443"/>
                  </a:cubicBezTo>
                  <a:cubicBezTo>
                    <a:pt x="5143" y="3130"/>
                    <a:pt x="5143" y="3130"/>
                    <a:pt x="5143" y="3130"/>
                  </a:cubicBezTo>
                  <a:cubicBezTo>
                    <a:pt x="5486" y="3130"/>
                    <a:pt x="5486" y="3130"/>
                    <a:pt x="5486" y="3130"/>
                  </a:cubicBezTo>
                  <a:cubicBezTo>
                    <a:pt x="5486" y="3130"/>
                    <a:pt x="5486" y="3130"/>
                    <a:pt x="5486" y="3130"/>
                  </a:cubicBezTo>
                  <a:cubicBezTo>
                    <a:pt x="5829" y="3443"/>
                    <a:pt x="5829" y="3443"/>
                    <a:pt x="5829" y="3443"/>
                  </a:cubicBezTo>
                  <a:cubicBezTo>
                    <a:pt x="5829" y="3757"/>
                    <a:pt x="5829" y="3757"/>
                    <a:pt x="5829" y="3757"/>
                  </a:cubicBezTo>
                  <a:cubicBezTo>
                    <a:pt x="6171" y="3757"/>
                    <a:pt x="6171" y="3757"/>
                    <a:pt x="6171" y="3757"/>
                  </a:cubicBezTo>
                  <a:cubicBezTo>
                    <a:pt x="6171" y="3443"/>
                    <a:pt x="6171" y="3443"/>
                    <a:pt x="6171" y="3443"/>
                  </a:cubicBezTo>
                  <a:cubicBezTo>
                    <a:pt x="6514" y="3443"/>
                    <a:pt x="6514" y="3443"/>
                    <a:pt x="6514" y="3443"/>
                  </a:cubicBezTo>
                  <a:cubicBezTo>
                    <a:pt x="6514" y="3443"/>
                    <a:pt x="6514" y="3443"/>
                    <a:pt x="6514" y="3443"/>
                  </a:cubicBezTo>
                  <a:cubicBezTo>
                    <a:pt x="6857" y="4070"/>
                    <a:pt x="6857" y="4070"/>
                    <a:pt x="6857" y="4070"/>
                  </a:cubicBezTo>
                  <a:cubicBezTo>
                    <a:pt x="7200" y="4070"/>
                    <a:pt x="7200" y="4070"/>
                    <a:pt x="7200" y="4070"/>
                  </a:cubicBezTo>
                  <a:cubicBezTo>
                    <a:pt x="7200" y="4383"/>
                    <a:pt x="7200" y="4383"/>
                    <a:pt x="7200" y="4383"/>
                  </a:cubicBezTo>
                  <a:cubicBezTo>
                    <a:pt x="6857" y="4696"/>
                    <a:pt x="6857" y="4696"/>
                    <a:pt x="6857" y="4696"/>
                  </a:cubicBezTo>
                  <a:cubicBezTo>
                    <a:pt x="6857" y="5009"/>
                    <a:pt x="6857" y="5009"/>
                    <a:pt x="6857" y="5009"/>
                  </a:cubicBezTo>
                  <a:cubicBezTo>
                    <a:pt x="6857" y="5322"/>
                    <a:pt x="6857" y="5322"/>
                    <a:pt x="6857" y="5322"/>
                  </a:cubicBezTo>
                  <a:cubicBezTo>
                    <a:pt x="6857" y="5635"/>
                    <a:pt x="6857" y="5635"/>
                    <a:pt x="6857" y="5635"/>
                  </a:cubicBezTo>
                  <a:cubicBezTo>
                    <a:pt x="6857" y="5635"/>
                    <a:pt x="6857" y="5635"/>
                    <a:pt x="6857" y="5635"/>
                  </a:cubicBezTo>
                  <a:cubicBezTo>
                    <a:pt x="7200" y="5635"/>
                    <a:pt x="7200" y="5635"/>
                    <a:pt x="7200" y="5635"/>
                  </a:cubicBezTo>
                  <a:cubicBezTo>
                    <a:pt x="7200" y="5322"/>
                    <a:pt x="7200" y="5322"/>
                    <a:pt x="7200" y="5322"/>
                  </a:cubicBezTo>
                  <a:cubicBezTo>
                    <a:pt x="7200" y="4696"/>
                    <a:pt x="7200" y="4696"/>
                    <a:pt x="7200" y="4696"/>
                  </a:cubicBezTo>
                  <a:cubicBezTo>
                    <a:pt x="7200" y="4383"/>
                    <a:pt x="7200" y="4383"/>
                    <a:pt x="7200" y="4383"/>
                  </a:cubicBezTo>
                  <a:cubicBezTo>
                    <a:pt x="7543" y="4383"/>
                    <a:pt x="7543" y="4383"/>
                    <a:pt x="7543" y="4383"/>
                  </a:cubicBezTo>
                  <a:cubicBezTo>
                    <a:pt x="7886" y="4696"/>
                    <a:pt x="7886" y="4696"/>
                    <a:pt x="7886" y="4696"/>
                  </a:cubicBezTo>
                  <a:cubicBezTo>
                    <a:pt x="7886" y="5009"/>
                    <a:pt x="7886" y="5009"/>
                    <a:pt x="7886" y="5009"/>
                  </a:cubicBezTo>
                  <a:cubicBezTo>
                    <a:pt x="8229" y="5635"/>
                    <a:pt x="8229" y="5635"/>
                    <a:pt x="8229" y="5635"/>
                  </a:cubicBezTo>
                  <a:cubicBezTo>
                    <a:pt x="8229" y="5948"/>
                    <a:pt x="8229" y="5948"/>
                    <a:pt x="8229" y="5948"/>
                  </a:cubicBezTo>
                  <a:cubicBezTo>
                    <a:pt x="8229" y="5948"/>
                    <a:pt x="8229" y="5948"/>
                    <a:pt x="8229" y="5948"/>
                  </a:cubicBezTo>
                  <a:cubicBezTo>
                    <a:pt x="8571" y="5948"/>
                    <a:pt x="8571" y="5948"/>
                    <a:pt x="8571" y="5948"/>
                  </a:cubicBezTo>
                  <a:cubicBezTo>
                    <a:pt x="8914" y="5948"/>
                    <a:pt x="8914" y="5948"/>
                    <a:pt x="8914" y="5948"/>
                  </a:cubicBezTo>
                  <a:cubicBezTo>
                    <a:pt x="9257" y="6574"/>
                    <a:pt x="9257" y="6574"/>
                    <a:pt x="9257" y="6574"/>
                  </a:cubicBezTo>
                  <a:cubicBezTo>
                    <a:pt x="9257" y="6574"/>
                    <a:pt x="9257" y="6574"/>
                    <a:pt x="9257" y="6574"/>
                  </a:cubicBezTo>
                  <a:cubicBezTo>
                    <a:pt x="9943" y="6887"/>
                    <a:pt x="9943" y="6887"/>
                    <a:pt x="9943" y="6887"/>
                  </a:cubicBezTo>
                  <a:cubicBezTo>
                    <a:pt x="9943" y="7200"/>
                    <a:pt x="9943" y="7200"/>
                    <a:pt x="9943" y="7200"/>
                  </a:cubicBezTo>
                  <a:cubicBezTo>
                    <a:pt x="10629" y="7200"/>
                    <a:pt x="10629" y="7200"/>
                    <a:pt x="10629" y="7200"/>
                  </a:cubicBezTo>
                  <a:cubicBezTo>
                    <a:pt x="10971" y="7200"/>
                    <a:pt x="10971" y="7200"/>
                    <a:pt x="10971" y="7200"/>
                  </a:cubicBezTo>
                  <a:cubicBezTo>
                    <a:pt x="10971" y="7513"/>
                    <a:pt x="10971" y="7513"/>
                    <a:pt x="10971" y="7513"/>
                  </a:cubicBezTo>
                  <a:cubicBezTo>
                    <a:pt x="10971" y="7513"/>
                    <a:pt x="10971" y="7513"/>
                    <a:pt x="10971" y="7513"/>
                  </a:cubicBezTo>
                  <a:cubicBezTo>
                    <a:pt x="10971" y="7826"/>
                    <a:pt x="10971" y="7826"/>
                    <a:pt x="10971" y="7826"/>
                  </a:cubicBezTo>
                  <a:cubicBezTo>
                    <a:pt x="10629" y="7826"/>
                    <a:pt x="10629" y="7826"/>
                    <a:pt x="10629" y="7826"/>
                  </a:cubicBezTo>
                  <a:cubicBezTo>
                    <a:pt x="10629" y="7513"/>
                    <a:pt x="10629" y="7513"/>
                    <a:pt x="10629" y="7513"/>
                  </a:cubicBezTo>
                  <a:cubicBezTo>
                    <a:pt x="10286" y="7826"/>
                    <a:pt x="10286" y="7826"/>
                    <a:pt x="10286" y="7826"/>
                  </a:cubicBezTo>
                  <a:cubicBezTo>
                    <a:pt x="9943" y="7826"/>
                    <a:pt x="9943" y="7826"/>
                    <a:pt x="9943" y="7826"/>
                  </a:cubicBezTo>
                  <a:cubicBezTo>
                    <a:pt x="9600" y="7826"/>
                    <a:pt x="9600" y="7826"/>
                    <a:pt x="9600" y="7826"/>
                  </a:cubicBezTo>
                  <a:cubicBezTo>
                    <a:pt x="9257" y="8139"/>
                    <a:pt x="9257" y="8139"/>
                    <a:pt x="9257" y="8139"/>
                  </a:cubicBezTo>
                  <a:cubicBezTo>
                    <a:pt x="9257" y="8139"/>
                    <a:pt x="9257" y="8139"/>
                    <a:pt x="9257" y="8139"/>
                  </a:cubicBezTo>
                  <a:cubicBezTo>
                    <a:pt x="9257" y="8139"/>
                    <a:pt x="9257" y="8139"/>
                    <a:pt x="9257" y="8139"/>
                  </a:cubicBezTo>
                  <a:cubicBezTo>
                    <a:pt x="9257" y="8452"/>
                    <a:pt x="9257" y="8452"/>
                    <a:pt x="9257" y="8452"/>
                  </a:cubicBezTo>
                  <a:cubicBezTo>
                    <a:pt x="8914" y="8452"/>
                    <a:pt x="8914" y="8452"/>
                    <a:pt x="8914" y="8452"/>
                  </a:cubicBezTo>
                  <a:cubicBezTo>
                    <a:pt x="8914" y="8765"/>
                    <a:pt x="8914" y="8765"/>
                    <a:pt x="8914" y="8765"/>
                  </a:cubicBezTo>
                  <a:cubicBezTo>
                    <a:pt x="8914" y="9078"/>
                    <a:pt x="8914" y="9078"/>
                    <a:pt x="8914" y="9078"/>
                  </a:cubicBezTo>
                  <a:cubicBezTo>
                    <a:pt x="8914" y="9391"/>
                    <a:pt x="8914" y="9391"/>
                    <a:pt x="8914" y="9391"/>
                  </a:cubicBezTo>
                  <a:cubicBezTo>
                    <a:pt x="8914" y="9704"/>
                    <a:pt x="8914" y="9704"/>
                    <a:pt x="8914" y="9704"/>
                  </a:cubicBezTo>
                  <a:cubicBezTo>
                    <a:pt x="8914" y="10017"/>
                    <a:pt x="8914" y="10017"/>
                    <a:pt x="8914" y="10017"/>
                  </a:cubicBezTo>
                  <a:cubicBezTo>
                    <a:pt x="9257" y="10017"/>
                    <a:pt x="9257" y="10017"/>
                    <a:pt x="9257" y="10017"/>
                  </a:cubicBezTo>
                  <a:cubicBezTo>
                    <a:pt x="8914" y="10330"/>
                    <a:pt x="8914" y="10330"/>
                    <a:pt x="8914" y="10330"/>
                  </a:cubicBezTo>
                  <a:cubicBezTo>
                    <a:pt x="8571" y="10017"/>
                    <a:pt x="8571" y="10017"/>
                    <a:pt x="8571" y="10017"/>
                  </a:cubicBezTo>
                  <a:cubicBezTo>
                    <a:pt x="8571" y="10330"/>
                    <a:pt x="8571" y="10330"/>
                    <a:pt x="8571" y="10330"/>
                  </a:cubicBezTo>
                  <a:cubicBezTo>
                    <a:pt x="8571" y="10330"/>
                    <a:pt x="8571" y="10330"/>
                    <a:pt x="8571" y="10330"/>
                  </a:cubicBezTo>
                  <a:cubicBezTo>
                    <a:pt x="8914" y="10643"/>
                    <a:pt x="8914" y="10643"/>
                    <a:pt x="8914" y="10643"/>
                  </a:cubicBezTo>
                  <a:cubicBezTo>
                    <a:pt x="8914" y="10957"/>
                    <a:pt x="8914" y="10957"/>
                    <a:pt x="8914" y="10957"/>
                  </a:cubicBezTo>
                  <a:cubicBezTo>
                    <a:pt x="8571" y="11270"/>
                    <a:pt x="8571" y="11270"/>
                    <a:pt x="8571" y="11270"/>
                  </a:cubicBezTo>
                  <a:cubicBezTo>
                    <a:pt x="8571" y="11583"/>
                    <a:pt x="8571" y="11583"/>
                    <a:pt x="8571" y="11583"/>
                  </a:cubicBezTo>
                  <a:cubicBezTo>
                    <a:pt x="8571" y="11896"/>
                    <a:pt x="8571" y="11896"/>
                    <a:pt x="8571" y="11896"/>
                  </a:cubicBezTo>
                  <a:cubicBezTo>
                    <a:pt x="8571" y="11896"/>
                    <a:pt x="8571" y="11896"/>
                    <a:pt x="8571" y="11896"/>
                  </a:cubicBezTo>
                  <a:cubicBezTo>
                    <a:pt x="8229" y="11896"/>
                    <a:pt x="8229" y="11896"/>
                    <a:pt x="8229" y="11896"/>
                  </a:cubicBezTo>
                  <a:cubicBezTo>
                    <a:pt x="7886" y="12209"/>
                    <a:pt x="7886" y="12209"/>
                    <a:pt x="7886" y="12209"/>
                  </a:cubicBezTo>
                  <a:cubicBezTo>
                    <a:pt x="8229" y="12209"/>
                    <a:pt x="8229" y="12209"/>
                    <a:pt x="8229" y="12209"/>
                  </a:cubicBezTo>
                  <a:cubicBezTo>
                    <a:pt x="8229" y="12209"/>
                    <a:pt x="8229" y="12209"/>
                    <a:pt x="8229" y="12209"/>
                  </a:cubicBezTo>
                  <a:cubicBezTo>
                    <a:pt x="7886" y="12522"/>
                    <a:pt x="7886" y="12522"/>
                    <a:pt x="7886" y="12522"/>
                  </a:cubicBezTo>
                  <a:cubicBezTo>
                    <a:pt x="7886" y="12522"/>
                    <a:pt x="7886" y="12522"/>
                    <a:pt x="7886" y="12522"/>
                  </a:cubicBezTo>
                  <a:cubicBezTo>
                    <a:pt x="7886" y="12835"/>
                    <a:pt x="7886" y="12835"/>
                    <a:pt x="7886" y="12835"/>
                  </a:cubicBezTo>
                  <a:cubicBezTo>
                    <a:pt x="7886" y="13461"/>
                    <a:pt x="7886" y="13461"/>
                    <a:pt x="7886" y="13461"/>
                  </a:cubicBezTo>
                  <a:cubicBezTo>
                    <a:pt x="7886" y="13774"/>
                    <a:pt x="7886" y="13774"/>
                    <a:pt x="7886" y="13774"/>
                  </a:cubicBezTo>
                  <a:cubicBezTo>
                    <a:pt x="7543" y="14087"/>
                    <a:pt x="7543" y="14087"/>
                    <a:pt x="7543" y="14087"/>
                  </a:cubicBezTo>
                  <a:cubicBezTo>
                    <a:pt x="7886" y="14400"/>
                    <a:pt x="7886" y="14400"/>
                    <a:pt x="7886" y="14400"/>
                  </a:cubicBezTo>
                  <a:cubicBezTo>
                    <a:pt x="7886" y="14713"/>
                    <a:pt x="7886" y="14713"/>
                    <a:pt x="7886" y="14713"/>
                  </a:cubicBezTo>
                  <a:cubicBezTo>
                    <a:pt x="7886" y="14713"/>
                    <a:pt x="7886" y="14713"/>
                    <a:pt x="7886" y="14713"/>
                  </a:cubicBezTo>
                  <a:cubicBezTo>
                    <a:pt x="7886" y="14713"/>
                    <a:pt x="7886" y="14713"/>
                    <a:pt x="7886" y="14713"/>
                  </a:cubicBezTo>
                  <a:cubicBezTo>
                    <a:pt x="7886" y="15026"/>
                    <a:pt x="7886" y="15026"/>
                    <a:pt x="7886" y="15026"/>
                  </a:cubicBezTo>
                  <a:cubicBezTo>
                    <a:pt x="7543" y="15339"/>
                    <a:pt x="7543" y="15339"/>
                    <a:pt x="7543" y="15339"/>
                  </a:cubicBezTo>
                  <a:cubicBezTo>
                    <a:pt x="7200" y="15339"/>
                    <a:pt x="7200" y="15339"/>
                    <a:pt x="7200" y="15339"/>
                  </a:cubicBezTo>
                  <a:close/>
                  <a:moveTo>
                    <a:pt x="10629" y="21600"/>
                  </a:moveTo>
                  <a:cubicBezTo>
                    <a:pt x="10971" y="21600"/>
                    <a:pt x="10971" y="21600"/>
                    <a:pt x="10971" y="21600"/>
                  </a:cubicBezTo>
                  <a:cubicBezTo>
                    <a:pt x="10971" y="21287"/>
                    <a:pt x="10971" y="21287"/>
                    <a:pt x="10971" y="21287"/>
                  </a:cubicBezTo>
                  <a:cubicBezTo>
                    <a:pt x="10629" y="20974"/>
                    <a:pt x="10629" y="20974"/>
                    <a:pt x="10629" y="20974"/>
                  </a:cubicBezTo>
                  <a:cubicBezTo>
                    <a:pt x="10286" y="20974"/>
                    <a:pt x="10286" y="20974"/>
                    <a:pt x="10286" y="20974"/>
                  </a:cubicBezTo>
                  <a:cubicBezTo>
                    <a:pt x="10286" y="21287"/>
                    <a:pt x="10286" y="21287"/>
                    <a:pt x="10286" y="21287"/>
                  </a:cubicBezTo>
                  <a:cubicBezTo>
                    <a:pt x="10286" y="21287"/>
                    <a:pt x="10286" y="21287"/>
                    <a:pt x="10286" y="21287"/>
                  </a:cubicBezTo>
                  <a:cubicBezTo>
                    <a:pt x="10629" y="21600"/>
                    <a:pt x="10629" y="21600"/>
                    <a:pt x="10629" y="21600"/>
                  </a:cubicBezTo>
                  <a:cubicBezTo>
                    <a:pt x="10629" y="21600"/>
                    <a:pt x="10629" y="21600"/>
                    <a:pt x="10629" y="21600"/>
                  </a:cubicBezTo>
                  <a:close/>
                  <a:moveTo>
                    <a:pt x="10629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" name="AutoShape 9"/>
            <p:cNvSpPr/>
            <p:nvPr/>
          </p:nvSpPr>
          <p:spPr bwMode="auto">
            <a:xfrm>
              <a:off x="8201502" y="3136882"/>
              <a:ext cx="283488" cy="59560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673" y="10442"/>
                  </a:moveTo>
                  <a:lnTo>
                    <a:pt x="9007" y="10442"/>
                  </a:lnTo>
                  <a:lnTo>
                    <a:pt x="8673" y="10442"/>
                  </a:lnTo>
                  <a:close/>
                  <a:moveTo>
                    <a:pt x="9007" y="10442"/>
                  </a:moveTo>
                  <a:lnTo>
                    <a:pt x="9007" y="10252"/>
                  </a:lnTo>
                  <a:lnTo>
                    <a:pt x="9257" y="10252"/>
                  </a:lnTo>
                  <a:lnTo>
                    <a:pt x="9007" y="10442"/>
                  </a:lnTo>
                  <a:close/>
                  <a:moveTo>
                    <a:pt x="334" y="21600"/>
                  </a:moveTo>
                  <a:lnTo>
                    <a:pt x="334" y="21409"/>
                  </a:lnTo>
                  <a:lnTo>
                    <a:pt x="0" y="21409"/>
                  </a:lnTo>
                  <a:lnTo>
                    <a:pt x="0" y="21600"/>
                  </a:lnTo>
                  <a:lnTo>
                    <a:pt x="334" y="21600"/>
                  </a:lnTo>
                  <a:close/>
                  <a:moveTo>
                    <a:pt x="667" y="21409"/>
                  </a:moveTo>
                  <a:lnTo>
                    <a:pt x="667" y="21219"/>
                  </a:lnTo>
                  <a:lnTo>
                    <a:pt x="917" y="21409"/>
                  </a:lnTo>
                  <a:lnTo>
                    <a:pt x="667" y="21600"/>
                  </a:lnTo>
                  <a:lnTo>
                    <a:pt x="667" y="21409"/>
                  </a:lnTo>
                  <a:close/>
                  <a:moveTo>
                    <a:pt x="1835" y="20885"/>
                  </a:moveTo>
                  <a:lnTo>
                    <a:pt x="1835" y="21028"/>
                  </a:lnTo>
                  <a:lnTo>
                    <a:pt x="2168" y="21028"/>
                  </a:lnTo>
                  <a:lnTo>
                    <a:pt x="1835" y="20885"/>
                  </a:lnTo>
                  <a:close/>
                  <a:moveTo>
                    <a:pt x="5004" y="19645"/>
                  </a:moveTo>
                  <a:lnTo>
                    <a:pt x="4670" y="19454"/>
                  </a:lnTo>
                  <a:lnTo>
                    <a:pt x="5004" y="19454"/>
                  </a:lnTo>
                  <a:lnTo>
                    <a:pt x="5004" y="19264"/>
                  </a:lnTo>
                  <a:lnTo>
                    <a:pt x="5254" y="19121"/>
                  </a:lnTo>
                  <a:lnTo>
                    <a:pt x="5588" y="19121"/>
                  </a:lnTo>
                  <a:lnTo>
                    <a:pt x="5254" y="19264"/>
                  </a:lnTo>
                  <a:lnTo>
                    <a:pt x="5254" y="19454"/>
                  </a:lnTo>
                  <a:lnTo>
                    <a:pt x="5004" y="19454"/>
                  </a:lnTo>
                  <a:lnTo>
                    <a:pt x="5004" y="19645"/>
                  </a:lnTo>
                  <a:close/>
                  <a:moveTo>
                    <a:pt x="6171" y="18215"/>
                  </a:moveTo>
                  <a:lnTo>
                    <a:pt x="6171" y="18405"/>
                  </a:lnTo>
                  <a:lnTo>
                    <a:pt x="5921" y="18405"/>
                  </a:lnTo>
                  <a:lnTo>
                    <a:pt x="5921" y="18215"/>
                  </a:lnTo>
                  <a:lnTo>
                    <a:pt x="6171" y="18215"/>
                  </a:lnTo>
                  <a:close/>
                  <a:moveTo>
                    <a:pt x="6505" y="18024"/>
                  </a:moveTo>
                  <a:lnTo>
                    <a:pt x="6505" y="17881"/>
                  </a:lnTo>
                  <a:lnTo>
                    <a:pt x="6171" y="17881"/>
                  </a:lnTo>
                  <a:lnTo>
                    <a:pt x="6505" y="17690"/>
                  </a:lnTo>
                  <a:lnTo>
                    <a:pt x="6839" y="17690"/>
                  </a:lnTo>
                  <a:lnTo>
                    <a:pt x="6839" y="17881"/>
                  </a:lnTo>
                  <a:lnTo>
                    <a:pt x="6505" y="18024"/>
                  </a:lnTo>
                  <a:close/>
                  <a:moveTo>
                    <a:pt x="13594" y="3910"/>
                  </a:moveTo>
                  <a:lnTo>
                    <a:pt x="13594" y="3719"/>
                  </a:lnTo>
                  <a:lnTo>
                    <a:pt x="13927" y="3528"/>
                  </a:lnTo>
                  <a:lnTo>
                    <a:pt x="13927" y="3910"/>
                  </a:lnTo>
                  <a:lnTo>
                    <a:pt x="13594" y="3910"/>
                  </a:lnTo>
                  <a:close/>
                  <a:moveTo>
                    <a:pt x="15429" y="4577"/>
                  </a:moveTo>
                  <a:lnTo>
                    <a:pt x="15178" y="4434"/>
                  </a:lnTo>
                  <a:lnTo>
                    <a:pt x="15178" y="4053"/>
                  </a:lnTo>
                  <a:lnTo>
                    <a:pt x="14845" y="3910"/>
                  </a:lnTo>
                  <a:lnTo>
                    <a:pt x="14511" y="3719"/>
                  </a:lnTo>
                  <a:lnTo>
                    <a:pt x="14261" y="3719"/>
                  </a:lnTo>
                  <a:lnTo>
                    <a:pt x="14261" y="3195"/>
                  </a:lnTo>
                  <a:lnTo>
                    <a:pt x="14511" y="3004"/>
                  </a:lnTo>
                  <a:lnTo>
                    <a:pt x="14845" y="2813"/>
                  </a:lnTo>
                  <a:lnTo>
                    <a:pt x="14845" y="2670"/>
                  </a:lnTo>
                  <a:lnTo>
                    <a:pt x="14511" y="2670"/>
                  </a:lnTo>
                  <a:lnTo>
                    <a:pt x="14511" y="2479"/>
                  </a:lnTo>
                  <a:lnTo>
                    <a:pt x="15178" y="2479"/>
                  </a:lnTo>
                  <a:lnTo>
                    <a:pt x="15429" y="2670"/>
                  </a:lnTo>
                  <a:lnTo>
                    <a:pt x="15762" y="2479"/>
                  </a:lnTo>
                  <a:lnTo>
                    <a:pt x="15762" y="2289"/>
                  </a:lnTo>
                  <a:lnTo>
                    <a:pt x="15429" y="2146"/>
                  </a:lnTo>
                  <a:lnTo>
                    <a:pt x="15429" y="1764"/>
                  </a:lnTo>
                  <a:lnTo>
                    <a:pt x="15762" y="1764"/>
                  </a:lnTo>
                  <a:lnTo>
                    <a:pt x="15429" y="1574"/>
                  </a:lnTo>
                  <a:lnTo>
                    <a:pt x="15429" y="906"/>
                  </a:lnTo>
                  <a:lnTo>
                    <a:pt x="14845" y="525"/>
                  </a:lnTo>
                  <a:lnTo>
                    <a:pt x="14845" y="191"/>
                  </a:lnTo>
                  <a:lnTo>
                    <a:pt x="15178" y="0"/>
                  </a:lnTo>
                  <a:lnTo>
                    <a:pt x="15429" y="0"/>
                  </a:lnTo>
                  <a:lnTo>
                    <a:pt x="15429" y="191"/>
                  </a:lnTo>
                  <a:lnTo>
                    <a:pt x="15762" y="334"/>
                  </a:lnTo>
                  <a:lnTo>
                    <a:pt x="16429" y="334"/>
                  </a:lnTo>
                  <a:lnTo>
                    <a:pt x="16429" y="525"/>
                  </a:lnTo>
                  <a:lnTo>
                    <a:pt x="17013" y="906"/>
                  </a:lnTo>
                  <a:lnTo>
                    <a:pt x="17347" y="1049"/>
                  </a:lnTo>
                  <a:lnTo>
                    <a:pt x="17597" y="1049"/>
                  </a:lnTo>
                  <a:lnTo>
                    <a:pt x="17931" y="1240"/>
                  </a:lnTo>
                  <a:lnTo>
                    <a:pt x="18514" y="1430"/>
                  </a:lnTo>
                  <a:lnTo>
                    <a:pt x="18848" y="1430"/>
                  </a:lnTo>
                  <a:lnTo>
                    <a:pt x="19181" y="1574"/>
                  </a:lnTo>
                  <a:lnTo>
                    <a:pt x="19181" y="1430"/>
                  </a:lnTo>
                  <a:lnTo>
                    <a:pt x="19515" y="1574"/>
                  </a:lnTo>
                  <a:lnTo>
                    <a:pt x="19765" y="1430"/>
                  </a:lnTo>
                  <a:lnTo>
                    <a:pt x="20099" y="1430"/>
                  </a:lnTo>
                  <a:lnTo>
                    <a:pt x="20432" y="1240"/>
                  </a:lnTo>
                  <a:lnTo>
                    <a:pt x="20432" y="1049"/>
                  </a:lnTo>
                  <a:lnTo>
                    <a:pt x="20432" y="1574"/>
                  </a:lnTo>
                  <a:lnTo>
                    <a:pt x="20683" y="1764"/>
                  </a:lnTo>
                  <a:lnTo>
                    <a:pt x="21016" y="1955"/>
                  </a:lnTo>
                  <a:lnTo>
                    <a:pt x="21016" y="2146"/>
                  </a:lnTo>
                  <a:lnTo>
                    <a:pt x="21350" y="2146"/>
                  </a:lnTo>
                  <a:lnTo>
                    <a:pt x="21350" y="1955"/>
                  </a:lnTo>
                  <a:lnTo>
                    <a:pt x="21600" y="1955"/>
                  </a:lnTo>
                  <a:lnTo>
                    <a:pt x="21600" y="2146"/>
                  </a:lnTo>
                  <a:lnTo>
                    <a:pt x="21350" y="2289"/>
                  </a:lnTo>
                  <a:lnTo>
                    <a:pt x="21016" y="2289"/>
                  </a:lnTo>
                  <a:lnTo>
                    <a:pt x="21016" y="2479"/>
                  </a:lnTo>
                  <a:lnTo>
                    <a:pt x="20432" y="2479"/>
                  </a:lnTo>
                  <a:lnTo>
                    <a:pt x="20432" y="2670"/>
                  </a:lnTo>
                  <a:lnTo>
                    <a:pt x="20099" y="2670"/>
                  </a:lnTo>
                  <a:lnTo>
                    <a:pt x="19765" y="2479"/>
                  </a:lnTo>
                  <a:lnTo>
                    <a:pt x="19765" y="2670"/>
                  </a:lnTo>
                  <a:lnTo>
                    <a:pt x="19181" y="2813"/>
                  </a:lnTo>
                  <a:lnTo>
                    <a:pt x="19181" y="3719"/>
                  </a:lnTo>
                  <a:lnTo>
                    <a:pt x="18848" y="3719"/>
                  </a:lnTo>
                  <a:lnTo>
                    <a:pt x="18848" y="3528"/>
                  </a:lnTo>
                  <a:lnTo>
                    <a:pt x="18264" y="3528"/>
                  </a:lnTo>
                  <a:lnTo>
                    <a:pt x="17931" y="3385"/>
                  </a:lnTo>
                  <a:lnTo>
                    <a:pt x="17597" y="3195"/>
                  </a:lnTo>
                  <a:lnTo>
                    <a:pt x="16680" y="3195"/>
                  </a:lnTo>
                  <a:lnTo>
                    <a:pt x="16680" y="3004"/>
                  </a:lnTo>
                  <a:lnTo>
                    <a:pt x="16429" y="3004"/>
                  </a:lnTo>
                  <a:lnTo>
                    <a:pt x="15762" y="3385"/>
                  </a:lnTo>
                  <a:lnTo>
                    <a:pt x="15429" y="3195"/>
                  </a:lnTo>
                  <a:lnTo>
                    <a:pt x="15178" y="3195"/>
                  </a:lnTo>
                  <a:lnTo>
                    <a:pt x="15178" y="3528"/>
                  </a:lnTo>
                  <a:lnTo>
                    <a:pt x="15429" y="3719"/>
                  </a:lnTo>
                  <a:lnTo>
                    <a:pt x="15762" y="3719"/>
                  </a:lnTo>
                  <a:lnTo>
                    <a:pt x="16096" y="3910"/>
                  </a:lnTo>
                  <a:lnTo>
                    <a:pt x="16680" y="3910"/>
                  </a:lnTo>
                  <a:lnTo>
                    <a:pt x="16429" y="4053"/>
                  </a:lnTo>
                  <a:lnTo>
                    <a:pt x="16429" y="4244"/>
                  </a:lnTo>
                  <a:lnTo>
                    <a:pt x="16429" y="4053"/>
                  </a:lnTo>
                  <a:lnTo>
                    <a:pt x="15762" y="4053"/>
                  </a:lnTo>
                  <a:lnTo>
                    <a:pt x="15762" y="4434"/>
                  </a:lnTo>
                  <a:lnTo>
                    <a:pt x="15429" y="4577"/>
                  </a:lnTo>
                  <a:close/>
                  <a:moveTo>
                    <a:pt x="14845" y="8487"/>
                  </a:moveTo>
                  <a:lnTo>
                    <a:pt x="14845" y="8297"/>
                  </a:lnTo>
                  <a:lnTo>
                    <a:pt x="15178" y="8297"/>
                  </a:lnTo>
                  <a:lnTo>
                    <a:pt x="14845" y="8297"/>
                  </a:lnTo>
                  <a:lnTo>
                    <a:pt x="14845" y="7963"/>
                  </a:lnTo>
                  <a:lnTo>
                    <a:pt x="15178" y="7963"/>
                  </a:lnTo>
                  <a:lnTo>
                    <a:pt x="15178" y="8487"/>
                  </a:lnTo>
                  <a:lnTo>
                    <a:pt x="14845" y="8487"/>
                  </a:lnTo>
                  <a:close/>
                  <a:moveTo>
                    <a:pt x="5004" y="13256"/>
                  </a:moveTo>
                  <a:lnTo>
                    <a:pt x="5004" y="13446"/>
                  </a:lnTo>
                  <a:lnTo>
                    <a:pt x="5004" y="13256"/>
                  </a:lnTo>
                  <a:close/>
                  <a:moveTo>
                    <a:pt x="4670" y="13446"/>
                  </a:moveTo>
                  <a:lnTo>
                    <a:pt x="5004" y="13446"/>
                  </a:lnTo>
                  <a:lnTo>
                    <a:pt x="4670" y="13446"/>
                  </a:lnTo>
                  <a:close/>
                  <a:moveTo>
                    <a:pt x="4670" y="13446"/>
                  </a:moveTo>
                  <a:close/>
                  <a:moveTo>
                    <a:pt x="4337" y="13637"/>
                  </a:moveTo>
                  <a:lnTo>
                    <a:pt x="4670" y="13637"/>
                  </a:lnTo>
                  <a:lnTo>
                    <a:pt x="4337" y="13637"/>
                  </a:lnTo>
                  <a:close/>
                  <a:moveTo>
                    <a:pt x="4337" y="13971"/>
                  </a:moveTo>
                  <a:lnTo>
                    <a:pt x="4003" y="13780"/>
                  </a:lnTo>
                  <a:lnTo>
                    <a:pt x="4003" y="13637"/>
                  </a:lnTo>
                  <a:lnTo>
                    <a:pt x="4337" y="13637"/>
                  </a:lnTo>
                  <a:lnTo>
                    <a:pt x="4337" y="13780"/>
                  </a:lnTo>
                  <a:lnTo>
                    <a:pt x="4670" y="13780"/>
                  </a:lnTo>
                  <a:lnTo>
                    <a:pt x="4337" y="13971"/>
                  </a:lnTo>
                  <a:close/>
                  <a:moveTo>
                    <a:pt x="6171" y="13971"/>
                  </a:moveTo>
                  <a:lnTo>
                    <a:pt x="6505" y="13780"/>
                  </a:lnTo>
                  <a:lnTo>
                    <a:pt x="6505" y="13971"/>
                  </a:lnTo>
                  <a:lnTo>
                    <a:pt x="6171" y="13971"/>
                  </a:lnTo>
                  <a:close/>
                  <a:moveTo>
                    <a:pt x="6171" y="14162"/>
                  </a:moveTo>
                  <a:lnTo>
                    <a:pt x="6171" y="14305"/>
                  </a:lnTo>
                  <a:lnTo>
                    <a:pt x="6171" y="14162"/>
                  </a:lnTo>
                  <a:close/>
                  <a:moveTo>
                    <a:pt x="5921" y="13780"/>
                  </a:moveTo>
                  <a:lnTo>
                    <a:pt x="5921" y="14162"/>
                  </a:lnTo>
                  <a:lnTo>
                    <a:pt x="6171" y="14162"/>
                  </a:lnTo>
                  <a:lnTo>
                    <a:pt x="6171" y="13780"/>
                  </a:lnTo>
                  <a:lnTo>
                    <a:pt x="5921" y="13780"/>
                  </a:lnTo>
                  <a:close/>
                  <a:moveTo>
                    <a:pt x="11759" y="12207"/>
                  </a:moveTo>
                  <a:lnTo>
                    <a:pt x="11759" y="11873"/>
                  </a:lnTo>
                  <a:lnTo>
                    <a:pt x="12093" y="11873"/>
                  </a:lnTo>
                  <a:lnTo>
                    <a:pt x="12093" y="12207"/>
                  </a:lnTo>
                  <a:lnTo>
                    <a:pt x="11759" y="12207"/>
                  </a:lnTo>
                  <a:close/>
                  <a:moveTo>
                    <a:pt x="10842" y="12016"/>
                  </a:moveTo>
                  <a:lnTo>
                    <a:pt x="11175" y="11873"/>
                  </a:lnTo>
                  <a:lnTo>
                    <a:pt x="11425" y="11873"/>
                  </a:lnTo>
                  <a:lnTo>
                    <a:pt x="11175" y="12016"/>
                  </a:lnTo>
                  <a:lnTo>
                    <a:pt x="10842" y="12016"/>
                  </a:lnTo>
                  <a:close/>
                  <a:moveTo>
                    <a:pt x="9591" y="13446"/>
                  </a:moveTo>
                  <a:lnTo>
                    <a:pt x="10175" y="13446"/>
                  </a:lnTo>
                  <a:lnTo>
                    <a:pt x="9924" y="13256"/>
                  </a:lnTo>
                  <a:lnTo>
                    <a:pt x="9924" y="13113"/>
                  </a:lnTo>
                  <a:lnTo>
                    <a:pt x="10175" y="12922"/>
                  </a:lnTo>
                  <a:lnTo>
                    <a:pt x="10508" y="12922"/>
                  </a:lnTo>
                  <a:lnTo>
                    <a:pt x="10508" y="12731"/>
                  </a:lnTo>
                  <a:lnTo>
                    <a:pt x="10842" y="12731"/>
                  </a:lnTo>
                  <a:lnTo>
                    <a:pt x="11175" y="12922"/>
                  </a:lnTo>
                  <a:lnTo>
                    <a:pt x="11425" y="12922"/>
                  </a:lnTo>
                  <a:lnTo>
                    <a:pt x="12093" y="12540"/>
                  </a:lnTo>
                  <a:lnTo>
                    <a:pt x="12093" y="12397"/>
                  </a:lnTo>
                  <a:lnTo>
                    <a:pt x="11759" y="12397"/>
                  </a:lnTo>
                  <a:lnTo>
                    <a:pt x="11425" y="12207"/>
                  </a:lnTo>
                  <a:lnTo>
                    <a:pt x="11175" y="12207"/>
                  </a:lnTo>
                  <a:lnTo>
                    <a:pt x="10842" y="12016"/>
                  </a:lnTo>
                  <a:lnTo>
                    <a:pt x="10508" y="12207"/>
                  </a:lnTo>
                  <a:lnTo>
                    <a:pt x="10508" y="12397"/>
                  </a:lnTo>
                  <a:lnTo>
                    <a:pt x="10175" y="12397"/>
                  </a:lnTo>
                  <a:lnTo>
                    <a:pt x="9924" y="12540"/>
                  </a:lnTo>
                  <a:lnTo>
                    <a:pt x="9591" y="12540"/>
                  </a:lnTo>
                  <a:lnTo>
                    <a:pt x="9591" y="12397"/>
                  </a:lnTo>
                  <a:lnTo>
                    <a:pt x="9257" y="12397"/>
                  </a:lnTo>
                  <a:lnTo>
                    <a:pt x="9007" y="12540"/>
                  </a:lnTo>
                  <a:lnTo>
                    <a:pt x="9007" y="12731"/>
                  </a:lnTo>
                  <a:lnTo>
                    <a:pt x="8673" y="12731"/>
                  </a:lnTo>
                  <a:lnTo>
                    <a:pt x="8673" y="12922"/>
                  </a:lnTo>
                  <a:lnTo>
                    <a:pt x="9257" y="12922"/>
                  </a:lnTo>
                  <a:lnTo>
                    <a:pt x="9257" y="13446"/>
                  </a:lnTo>
                  <a:lnTo>
                    <a:pt x="9591" y="13446"/>
                  </a:lnTo>
                  <a:close/>
                  <a:moveTo>
                    <a:pt x="7756" y="15926"/>
                  </a:moveTo>
                  <a:lnTo>
                    <a:pt x="7756" y="15735"/>
                  </a:lnTo>
                  <a:lnTo>
                    <a:pt x="7422" y="15735"/>
                  </a:lnTo>
                  <a:lnTo>
                    <a:pt x="7422" y="15926"/>
                  </a:lnTo>
                  <a:lnTo>
                    <a:pt x="7756" y="16117"/>
                  </a:lnTo>
                  <a:lnTo>
                    <a:pt x="8090" y="15926"/>
                  </a:lnTo>
                  <a:lnTo>
                    <a:pt x="7756" y="15926"/>
                  </a:lnTo>
                  <a:close/>
                  <a:moveTo>
                    <a:pt x="8090" y="15735"/>
                  </a:moveTo>
                  <a:lnTo>
                    <a:pt x="8090" y="15401"/>
                  </a:lnTo>
                  <a:lnTo>
                    <a:pt x="8340" y="15544"/>
                  </a:lnTo>
                  <a:lnTo>
                    <a:pt x="8090" y="15735"/>
                  </a:lnTo>
                  <a:close/>
                  <a:moveTo>
                    <a:pt x="7756" y="15401"/>
                  </a:moveTo>
                  <a:lnTo>
                    <a:pt x="7756" y="15211"/>
                  </a:lnTo>
                  <a:lnTo>
                    <a:pt x="8090" y="15020"/>
                  </a:lnTo>
                  <a:lnTo>
                    <a:pt x="8090" y="14877"/>
                  </a:lnTo>
                  <a:lnTo>
                    <a:pt x="7756" y="14877"/>
                  </a:lnTo>
                  <a:lnTo>
                    <a:pt x="8340" y="14877"/>
                  </a:lnTo>
                  <a:lnTo>
                    <a:pt x="8340" y="13637"/>
                  </a:lnTo>
                  <a:lnTo>
                    <a:pt x="8673" y="13637"/>
                  </a:lnTo>
                  <a:lnTo>
                    <a:pt x="8673" y="13446"/>
                  </a:lnTo>
                  <a:lnTo>
                    <a:pt x="8340" y="13446"/>
                  </a:lnTo>
                  <a:lnTo>
                    <a:pt x="8340" y="13256"/>
                  </a:lnTo>
                  <a:lnTo>
                    <a:pt x="8090" y="13256"/>
                  </a:lnTo>
                  <a:lnTo>
                    <a:pt x="7756" y="13113"/>
                  </a:lnTo>
                  <a:lnTo>
                    <a:pt x="8090" y="13113"/>
                  </a:lnTo>
                  <a:lnTo>
                    <a:pt x="8090" y="12731"/>
                  </a:lnTo>
                  <a:lnTo>
                    <a:pt x="7756" y="12731"/>
                  </a:lnTo>
                  <a:lnTo>
                    <a:pt x="7422" y="12922"/>
                  </a:lnTo>
                  <a:lnTo>
                    <a:pt x="7089" y="12731"/>
                  </a:lnTo>
                  <a:lnTo>
                    <a:pt x="7089" y="12540"/>
                  </a:lnTo>
                  <a:lnTo>
                    <a:pt x="7422" y="12540"/>
                  </a:lnTo>
                  <a:lnTo>
                    <a:pt x="7756" y="12397"/>
                  </a:lnTo>
                  <a:lnTo>
                    <a:pt x="8340" y="12540"/>
                  </a:lnTo>
                  <a:lnTo>
                    <a:pt x="8673" y="12540"/>
                  </a:lnTo>
                  <a:lnTo>
                    <a:pt x="8673" y="12207"/>
                  </a:lnTo>
                  <a:lnTo>
                    <a:pt x="8340" y="12207"/>
                  </a:lnTo>
                  <a:lnTo>
                    <a:pt x="8673" y="12016"/>
                  </a:lnTo>
                  <a:lnTo>
                    <a:pt x="9007" y="12207"/>
                  </a:lnTo>
                  <a:lnTo>
                    <a:pt x="9257" y="12016"/>
                  </a:lnTo>
                  <a:lnTo>
                    <a:pt x="10842" y="12016"/>
                  </a:lnTo>
                  <a:lnTo>
                    <a:pt x="10842" y="11873"/>
                  </a:lnTo>
                  <a:lnTo>
                    <a:pt x="11175" y="11873"/>
                  </a:lnTo>
                  <a:lnTo>
                    <a:pt x="11425" y="11682"/>
                  </a:lnTo>
                  <a:lnTo>
                    <a:pt x="11759" y="11491"/>
                  </a:lnTo>
                  <a:lnTo>
                    <a:pt x="12093" y="11682"/>
                  </a:lnTo>
                  <a:lnTo>
                    <a:pt x="12343" y="11682"/>
                  </a:lnTo>
                  <a:lnTo>
                    <a:pt x="12343" y="11873"/>
                  </a:lnTo>
                  <a:lnTo>
                    <a:pt x="12093" y="12016"/>
                  </a:lnTo>
                  <a:lnTo>
                    <a:pt x="12343" y="12016"/>
                  </a:lnTo>
                  <a:lnTo>
                    <a:pt x="12343" y="12540"/>
                  </a:lnTo>
                  <a:lnTo>
                    <a:pt x="12676" y="12540"/>
                  </a:lnTo>
                  <a:lnTo>
                    <a:pt x="13010" y="12731"/>
                  </a:lnTo>
                  <a:lnTo>
                    <a:pt x="13594" y="12731"/>
                  </a:lnTo>
                  <a:lnTo>
                    <a:pt x="13594" y="12540"/>
                  </a:lnTo>
                  <a:lnTo>
                    <a:pt x="13927" y="12397"/>
                  </a:lnTo>
                  <a:lnTo>
                    <a:pt x="13927" y="12207"/>
                  </a:lnTo>
                  <a:lnTo>
                    <a:pt x="14261" y="12016"/>
                  </a:lnTo>
                  <a:lnTo>
                    <a:pt x="14511" y="12016"/>
                  </a:lnTo>
                  <a:lnTo>
                    <a:pt x="14511" y="11682"/>
                  </a:lnTo>
                  <a:lnTo>
                    <a:pt x="13927" y="11682"/>
                  </a:lnTo>
                  <a:lnTo>
                    <a:pt x="13927" y="11301"/>
                  </a:lnTo>
                  <a:lnTo>
                    <a:pt x="14261" y="11301"/>
                  </a:lnTo>
                  <a:lnTo>
                    <a:pt x="14261" y="11491"/>
                  </a:lnTo>
                  <a:lnTo>
                    <a:pt x="15178" y="11491"/>
                  </a:lnTo>
                  <a:lnTo>
                    <a:pt x="14845" y="11682"/>
                  </a:lnTo>
                  <a:lnTo>
                    <a:pt x="15178" y="11682"/>
                  </a:lnTo>
                  <a:lnTo>
                    <a:pt x="15429" y="11491"/>
                  </a:lnTo>
                  <a:lnTo>
                    <a:pt x="16429" y="11491"/>
                  </a:lnTo>
                  <a:lnTo>
                    <a:pt x="16429" y="11158"/>
                  </a:lnTo>
                  <a:lnTo>
                    <a:pt x="17013" y="11158"/>
                  </a:lnTo>
                  <a:lnTo>
                    <a:pt x="17013" y="11491"/>
                  </a:lnTo>
                  <a:lnTo>
                    <a:pt x="17347" y="11491"/>
                  </a:lnTo>
                  <a:lnTo>
                    <a:pt x="17347" y="10967"/>
                  </a:lnTo>
                  <a:lnTo>
                    <a:pt x="17597" y="10776"/>
                  </a:lnTo>
                  <a:lnTo>
                    <a:pt x="17931" y="10776"/>
                  </a:lnTo>
                  <a:lnTo>
                    <a:pt x="17597" y="10633"/>
                  </a:lnTo>
                  <a:lnTo>
                    <a:pt x="17931" y="10442"/>
                  </a:lnTo>
                  <a:lnTo>
                    <a:pt x="18264" y="10442"/>
                  </a:lnTo>
                  <a:lnTo>
                    <a:pt x="18264" y="11301"/>
                  </a:lnTo>
                  <a:lnTo>
                    <a:pt x="18514" y="11158"/>
                  </a:lnTo>
                  <a:lnTo>
                    <a:pt x="18848" y="11158"/>
                  </a:lnTo>
                  <a:lnTo>
                    <a:pt x="19181" y="10967"/>
                  </a:lnTo>
                  <a:lnTo>
                    <a:pt x="19181" y="10633"/>
                  </a:lnTo>
                  <a:lnTo>
                    <a:pt x="19515" y="10442"/>
                  </a:lnTo>
                  <a:lnTo>
                    <a:pt x="18848" y="10061"/>
                  </a:lnTo>
                  <a:lnTo>
                    <a:pt x="18848" y="8869"/>
                  </a:lnTo>
                  <a:lnTo>
                    <a:pt x="18514" y="8487"/>
                  </a:lnTo>
                  <a:lnTo>
                    <a:pt x="18264" y="8154"/>
                  </a:lnTo>
                  <a:lnTo>
                    <a:pt x="18264" y="7772"/>
                  </a:lnTo>
                  <a:lnTo>
                    <a:pt x="18848" y="7629"/>
                  </a:lnTo>
                  <a:lnTo>
                    <a:pt x="19181" y="7772"/>
                  </a:lnTo>
                  <a:lnTo>
                    <a:pt x="19181" y="7438"/>
                  </a:lnTo>
                  <a:lnTo>
                    <a:pt x="18848" y="7438"/>
                  </a:lnTo>
                  <a:lnTo>
                    <a:pt x="18848" y="6199"/>
                  </a:lnTo>
                  <a:lnTo>
                    <a:pt x="18514" y="5817"/>
                  </a:lnTo>
                  <a:lnTo>
                    <a:pt x="18264" y="5817"/>
                  </a:lnTo>
                  <a:lnTo>
                    <a:pt x="18264" y="5483"/>
                  </a:lnTo>
                  <a:lnTo>
                    <a:pt x="17931" y="5483"/>
                  </a:lnTo>
                  <a:lnTo>
                    <a:pt x="17347" y="5150"/>
                  </a:lnTo>
                  <a:lnTo>
                    <a:pt x="17347" y="4959"/>
                  </a:lnTo>
                  <a:lnTo>
                    <a:pt x="17013" y="4768"/>
                  </a:lnTo>
                  <a:lnTo>
                    <a:pt x="17013" y="4577"/>
                  </a:lnTo>
                  <a:lnTo>
                    <a:pt x="16680" y="4434"/>
                  </a:lnTo>
                  <a:lnTo>
                    <a:pt x="16429" y="4434"/>
                  </a:lnTo>
                  <a:lnTo>
                    <a:pt x="16429" y="4768"/>
                  </a:lnTo>
                  <a:lnTo>
                    <a:pt x="16680" y="4768"/>
                  </a:lnTo>
                  <a:lnTo>
                    <a:pt x="17013" y="4577"/>
                  </a:lnTo>
                  <a:lnTo>
                    <a:pt x="17013" y="4959"/>
                  </a:lnTo>
                  <a:lnTo>
                    <a:pt x="16429" y="4959"/>
                  </a:lnTo>
                  <a:lnTo>
                    <a:pt x="16680" y="5150"/>
                  </a:lnTo>
                  <a:lnTo>
                    <a:pt x="16429" y="5150"/>
                  </a:lnTo>
                  <a:lnTo>
                    <a:pt x="16096" y="4959"/>
                  </a:lnTo>
                  <a:lnTo>
                    <a:pt x="16096" y="4768"/>
                  </a:lnTo>
                  <a:lnTo>
                    <a:pt x="15762" y="4768"/>
                  </a:lnTo>
                  <a:lnTo>
                    <a:pt x="15762" y="5293"/>
                  </a:lnTo>
                  <a:lnTo>
                    <a:pt x="15429" y="5483"/>
                  </a:lnTo>
                  <a:lnTo>
                    <a:pt x="15762" y="5674"/>
                  </a:lnTo>
                  <a:lnTo>
                    <a:pt x="16096" y="5817"/>
                  </a:lnTo>
                  <a:lnTo>
                    <a:pt x="15762" y="6008"/>
                  </a:lnTo>
                  <a:lnTo>
                    <a:pt x="15429" y="6008"/>
                  </a:lnTo>
                  <a:lnTo>
                    <a:pt x="15429" y="6199"/>
                  </a:lnTo>
                  <a:lnTo>
                    <a:pt x="15762" y="6199"/>
                  </a:lnTo>
                  <a:lnTo>
                    <a:pt x="16096" y="6008"/>
                  </a:lnTo>
                  <a:lnTo>
                    <a:pt x="16429" y="6389"/>
                  </a:lnTo>
                  <a:lnTo>
                    <a:pt x="16429" y="7248"/>
                  </a:lnTo>
                  <a:lnTo>
                    <a:pt x="16096" y="7772"/>
                  </a:lnTo>
                  <a:lnTo>
                    <a:pt x="16096" y="8154"/>
                  </a:lnTo>
                  <a:lnTo>
                    <a:pt x="15762" y="8297"/>
                  </a:lnTo>
                  <a:lnTo>
                    <a:pt x="15429" y="8487"/>
                  </a:lnTo>
                  <a:lnTo>
                    <a:pt x="15429" y="9012"/>
                  </a:lnTo>
                  <a:lnTo>
                    <a:pt x="15178" y="9203"/>
                  </a:lnTo>
                  <a:lnTo>
                    <a:pt x="14261" y="9393"/>
                  </a:lnTo>
                  <a:lnTo>
                    <a:pt x="13927" y="9536"/>
                  </a:lnTo>
                  <a:lnTo>
                    <a:pt x="13594" y="9393"/>
                  </a:lnTo>
                  <a:lnTo>
                    <a:pt x="13260" y="9203"/>
                  </a:lnTo>
                  <a:lnTo>
                    <a:pt x="13594" y="9012"/>
                  </a:lnTo>
                  <a:lnTo>
                    <a:pt x="13594" y="8869"/>
                  </a:lnTo>
                  <a:lnTo>
                    <a:pt x="13927" y="8869"/>
                  </a:lnTo>
                  <a:lnTo>
                    <a:pt x="13927" y="8678"/>
                  </a:lnTo>
                  <a:lnTo>
                    <a:pt x="13260" y="8869"/>
                  </a:lnTo>
                  <a:lnTo>
                    <a:pt x="13010" y="9012"/>
                  </a:lnTo>
                  <a:lnTo>
                    <a:pt x="13010" y="9727"/>
                  </a:lnTo>
                  <a:lnTo>
                    <a:pt x="12676" y="9918"/>
                  </a:lnTo>
                  <a:lnTo>
                    <a:pt x="12676" y="10633"/>
                  </a:lnTo>
                  <a:lnTo>
                    <a:pt x="12343" y="10633"/>
                  </a:lnTo>
                  <a:lnTo>
                    <a:pt x="12676" y="10776"/>
                  </a:lnTo>
                  <a:lnTo>
                    <a:pt x="12093" y="10776"/>
                  </a:lnTo>
                  <a:lnTo>
                    <a:pt x="11759" y="10633"/>
                  </a:lnTo>
                  <a:lnTo>
                    <a:pt x="11425" y="10633"/>
                  </a:lnTo>
                  <a:lnTo>
                    <a:pt x="10842" y="10776"/>
                  </a:lnTo>
                  <a:lnTo>
                    <a:pt x="10508" y="10776"/>
                  </a:lnTo>
                  <a:lnTo>
                    <a:pt x="10175" y="10967"/>
                  </a:lnTo>
                  <a:lnTo>
                    <a:pt x="9007" y="10967"/>
                  </a:lnTo>
                  <a:lnTo>
                    <a:pt x="8673" y="11158"/>
                  </a:lnTo>
                  <a:lnTo>
                    <a:pt x="8340" y="11301"/>
                  </a:lnTo>
                  <a:lnTo>
                    <a:pt x="8340" y="11491"/>
                  </a:lnTo>
                  <a:lnTo>
                    <a:pt x="7756" y="11682"/>
                  </a:lnTo>
                  <a:lnTo>
                    <a:pt x="7422" y="11873"/>
                  </a:lnTo>
                  <a:lnTo>
                    <a:pt x="7422" y="12016"/>
                  </a:lnTo>
                  <a:lnTo>
                    <a:pt x="6839" y="12016"/>
                  </a:lnTo>
                  <a:lnTo>
                    <a:pt x="6505" y="12207"/>
                  </a:lnTo>
                  <a:lnTo>
                    <a:pt x="6839" y="12397"/>
                  </a:lnTo>
                  <a:lnTo>
                    <a:pt x="6839" y="12540"/>
                  </a:lnTo>
                  <a:lnTo>
                    <a:pt x="6505" y="12540"/>
                  </a:lnTo>
                  <a:lnTo>
                    <a:pt x="6171" y="12731"/>
                  </a:lnTo>
                  <a:lnTo>
                    <a:pt x="6171" y="12922"/>
                  </a:lnTo>
                  <a:lnTo>
                    <a:pt x="5921" y="13113"/>
                  </a:lnTo>
                  <a:lnTo>
                    <a:pt x="5588" y="13113"/>
                  </a:lnTo>
                  <a:lnTo>
                    <a:pt x="5254" y="13256"/>
                  </a:lnTo>
                  <a:lnTo>
                    <a:pt x="5588" y="13256"/>
                  </a:lnTo>
                  <a:lnTo>
                    <a:pt x="5588" y="13446"/>
                  </a:lnTo>
                  <a:lnTo>
                    <a:pt x="5254" y="13446"/>
                  </a:lnTo>
                  <a:lnTo>
                    <a:pt x="5588" y="13637"/>
                  </a:lnTo>
                  <a:lnTo>
                    <a:pt x="5588" y="13780"/>
                  </a:lnTo>
                  <a:lnTo>
                    <a:pt x="5921" y="13637"/>
                  </a:lnTo>
                  <a:lnTo>
                    <a:pt x="6171" y="13637"/>
                  </a:lnTo>
                  <a:lnTo>
                    <a:pt x="6171" y="13780"/>
                  </a:lnTo>
                  <a:lnTo>
                    <a:pt x="6505" y="13780"/>
                  </a:lnTo>
                  <a:lnTo>
                    <a:pt x="6171" y="13637"/>
                  </a:lnTo>
                  <a:lnTo>
                    <a:pt x="5921" y="13637"/>
                  </a:lnTo>
                  <a:lnTo>
                    <a:pt x="5921" y="13256"/>
                  </a:lnTo>
                  <a:lnTo>
                    <a:pt x="6171" y="13256"/>
                  </a:lnTo>
                  <a:lnTo>
                    <a:pt x="6505" y="13446"/>
                  </a:lnTo>
                  <a:lnTo>
                    <a:pt x="6505" y="13637"/>
                  </a:lnTo>
                  <a:lnTo>
                    <a:pt x="6839" y="13780"/>
                  </a:lnTo>
                  <a:lnTo>
                    <a:pt x="6839" y="13971"/>
                  </a:lnTo>
                  <a:lnTo>
                    <a:pt x="6505" y="14162"/>
                  </a:lnTo>
                  <a:lnTo>
                    <a:pt x="6171" y="14162"/>
                  </a:lnTo>
                  <a:lnTo>
                    <a:pt x="6171" y="14305"/>
                  </a:lnTo>
                  <a:lnTo>
                    <a:pt x="6505" y="14495"/>
                  </a:lnTo>
                  <a:lnTo>
                    <a:pt x="6505" y="14686"/>
                  </a:lnTo>
                  <a:lnTo>
                    <a:pt x="6839" y="14877"/>
                  </a:lnTo>
                  <a:lnTo>
                    <a:pt x="6839" y="15211"/>
                  </a:lnTo>
                  <a:lnTo>
                    <a:pt x="7422" y="15211"/>
                  </a:lnTo>
                  <a:lnTo>
                    <a:pt x="7422" y="15020"/>
                  </a:lnTo>
                  <a:lnTo>
                    <a:pt x="7089" y="14877"/>
                  </a:lnTo>
                  <a:lnTo>
                    <a:pt x="7089" y="14686"/>
                  </a:lnTo>
                  <a:lnTo>
                    <a:pt x="7422" y="14686"/>
                  </a:lnTo>
                  <a:lnTo>
                    <a:pt x="7422" y="14877"/>
                  </a:lnTo>
                  <a:lnTo>
                    <a:pt x="7756" y="15211"/>
                  </a:lnTo>
                  <a:lnTo>
                    <a:pt x="7756" y="15401"/>
                  </a:lnTo>
                  <a:close/>
                  <a:moveTo>
                    <a:pt x="7756" y="1540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" name="AutoShape 10"/>
            <p:cNvSpPr/>
            <p:nvPr/>
          </p:nvSpPr>
          <p:spPr bwMode="auto">
            <a:xfrm>
              <a:off x="8181653" y="3361828"/>
              <a:ext cx="81120" cy="1403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843" y="15746"/>
                  </a:moveTo>
                  <a:lnTo>
                    <a:pt x="14011" y="15746"/>
                  </a:lnTo>
                  <a:lnTo>
                    <a:pt x="12843" y="15746"/>
                  </a:lnTo>
                  <a:close/>
                  <a:moveTo>
                    <a:pt x="6422" y="17966"/>
                  </a:moveTo>
                  <a:lnTo>
                    <a:pt x="5254" y="17159"/>
                  </a:lnTo>
                  <a:lnTo>
                    <a:pt x="6422" y="17159"/>
                  </a:lnTo>
                  <a:lnTo>
                    <a:pt x="6422" y="17966"/>
                  </a:lnTo>
                  <a:close/>
                  <a:moveTo>
                    <a:pt x="17222" y="14938"/>
                  </a:moveTo>
                  <a:lnTo>
                    <a:pt x="16054" y="14938"/>
                  </a:lnTo>
                  <a:lnTo>
                    <a:pt x="16054" y="15746"/>
                  </a:lnTo>
                  <a:lnTo>
                    <a:pt x="17222" y="15746"/>
                  </a:lnTo>
                  <a:lnTo>
                    <a:pt x="17222" y="14938"/>
                  </a:lnTo>
                  <a:close/>
                  <a:moveTo>
                    <a:pt x="20432" y="18572"/>
                  </a:moveTo>
                  <a:lnTo>
                    <a:pt x="20432" y="17966"/>
                  </a:lnTo>
                  <a:lnTo>
                    <a:pt x="21600" y="17966"/>
                  </a:lnTo>
                  <a:lnTo>
                    <a:pt x="21600" y="18572"/>
                  </a:lnTo>
                  <a:lnTo>
                    <a:pt x="20432" y="18572"/>
                  </a:lnTo>
                  <a:close/>
                  <a:moveTo>
                    <a:pt x="21600" y="17159"/>
                  </a:moveTo>
                  <a:lnTo>
                    <a:pt x="20432" y="17966"/>
                  </a:lnTo>
                  <a:lnTo>
                    <a:pt x="20432" y="16351"/>
                  </a:lnTo>
                  <a:lnTo>
                    <a:pt x="21600" y="16351"/>
                  </a:lnTo>
                  <a:lnTo>
                    <a:pt x="21600" y="17159"/>
                  </a:lnTo>
                  <a:close/>
                  <a:moveTo>
                    <a:pt x="7589" y="21600"/>
                  </a:moveTo>
                  <a:lnTo>
                    <a:pt x="7589" y="20994"/>
                  </a:lnTo>
                  <a:lnTo>
                    <a:pt x="9632" y="20187"/>
                  </a:lnTo>
                  <a:lnTo>
                    <a:pt x="10800" y="20994"/>
                  </a:lnTo>
                  <a:lnTo>
                    <a:pt x="9632" y="21600"/>
                  </a:lnTo>
                  <a:lnTo>
                    <a:pt x="7589" y="21600"/>
                  </a:lnTo>
                  <a:close/>
                  <a:moveTo>
                    <a:pt x="0" y="3634"/>
                  </a:moveTo>
                  <a:lnTo>
                    <a:pt x="876" y="3634"/>
                  </a:lnTo>
                  <a:lnTo>
                    <a:pt x="3211" y="5249"/>
                  </a:lnTo>
                  <a:lnTo>
                    <a:pt x="4378" y="5854"/>
                  </a:lnTo>
                  <a:lnTo>
                    <a:pt x="5254" y="5854"/>
                  </a:lnTo>
                  <a:lnTo>
                    <a:pt x="5254" y="6662"/>
                  </a:lnTo>
                  <a:lnTo>
                    <a:pt x="6422" y="7469"/>
                  </a:lnTo>
                  <a:lnTo>
                    <a:pt x="4378" y="7469"/>
                  </a:lnTo>
                  <a:lnTo>
                    <a:pt x="4378" y="6662"/>
                  </a:lnTo>
                  <a:lnTo>
                    <a:pt x="3211" y="7469"/>
                  </a:lnTo>
                  <a:lnTo>
                    <a:pt x="2043" y="8075"/>
                  </a:lnTo>
                  <a:lnTo>
                    <a:pt x="4378" y="8882"/>
                  </a:lnTo>
                  <a:lnTo>
                    <a:pt x="5254" y="8882"/>
                  </a:lnTo>
                  <a:lnTo>
                    <a:pt x="5254" y="10497"/>
                  </a:lnTo>
                  <a:lnTo>
                    <a:pt x="6422" y="10497"/>
                  </a:lnTo>
                  <a:lnTo>
                    <a:pt x="6422" y="11910"/>
                  </a:lnTo>
                  <a:lnTo>
                    <a:pt x="5254" y="11910"/>
                  </a:lnTo>
                  <a:lnTo>
                    <a:pt x="5254" y="12718"/>
                  </a:lnTo>
                  <a:lnTo>
                    <a:pt x="6422" y="12718"/>
                  </a:lnTo>
                  <a:lnTo>
                    <a:pt x="6422" y="13323"/>
                  </a:lnTo>
                  <a:lnTo>
                    <a:pt x="5254" y="13323"/>
                  </a:lnTo>
                  <a:lnTo>
                    <a:pt x="5254" y="14131"/>
                  </a:lnTo>
                  <a:lnTo>
                    <a:pt x="6422" y="14938"/>
                  </a:lnTo>
                  <a:lnTo>
                    <a:pt x="5254" y="14938"/>
                  </a:lnTo>
                  <a:lnTo>
                    <a:pt x="6422" y="16351"/>
                  </a:lnTo>
                  <a:lnTo>
                    <a:pt x="7589" y="16351"/>
                  </a:lnTo>
                  <a:lnTo>
                    <a:pt x="7589" y="17966"/>
                  </a:lnTo>
                  <a:lnTo>
                    <a:pt x="8465" y="17159"/>
                  </a:lnTo>
                  <a:lnTo>
                    <a:pt x="8465" y="16351"/>
                  </a:lnTo>
                  <a:lnTo>
                    <a:pt x="8465" y="17159"/>
                  </a:lnTo>
                  <a:lnTo>
                    <a:pt x="11676" y="14938"/>
                  </a:lnTo>
                  <a:lnTo>
                    <a:pt x="12843" y="14938"/>
                  </a:lnTo>
                  <a:lnTo>
                    <a:pt x="12843" y="15746"/>
                  </a:lnTo>
                  <a:lnTo>
                    <a:pt x="12843" y="14938"/>
                  </a:lnTo>
                  <a:lnTo>
                    <a:pt x="14011" y="14938"/>
                  </a:lnTo>
                  <a:lnTo>
                    <a:pt x="14011" y="15746"/>
                  </a:lnTo>
                  <a:lnTo>
                    <a:pt x="15178" y="14938"/>
                  </a:lnTo>
                  <a:lnTo>
                    <a:pt x="16054" y="15746"/>
                  </a:lnTo>
                  <a:lnTo>
                    <a:pt x="16054" y="14938"/>
                  </a:lnTo>
                  <a:lnTo>
                    <a:pt x="17222" y="14131"/>
                  </a:lnTo>
                  <a:lnTo>
                    <a:pt x="18389" y="14131"/>
                  </a:lnTo>
                  <a:lnTo>
                    <a:pt x="19265" y="13323"/>
                  </a:lnTo>
                  <a:lnTo>
                    <a:pt x="19265" y="10497"/>
                  </a:lnTo>
                  <a:lnTo>
                    <a:pt x="18389" y="10497"/>
                  </a:lnTo>
                  <a:lnTo>
                    <a:pt x="18389" y="8075"/>
                  </a:lnTo>
                  <a:lnTo>
                    <a:pt x="17222" y="7469"/>
                  </a:lnTo>
                  <a:lnTo>
                    <a:pt x="17222" y="5854"/>
                  </a:lnTo>
                  <a:lnTo>
                    <a:pt x="14011" y="3634"/>
                  </a:lnTo>
                  <a:lnTo>
                    <a:pt x="11676" y="2221"/>
                  </a:lnTo>
                  <a:lnTo>
                    <a:pt x="9632" y="0"/>
                  </a:lnTo>
                  <a:lnTo>
                    <a:pt x="8465" y="606"/>
                  </a:lnTo>
                  <a:lnTo>
                    <a:pt x="5254" y="606"/>
                  </a:lnTo>
                  <a:lnTo>
                    <a:pt x="3211" y="2221"/>
                  </a:lnTo>
                  <a:lnTo>
                    <a:pt x="876" y="2221"/>
                  </a:lnTo>
                  <a:lnTo>
                    <a:pt x="0" y="3028"/>
                  </a:lnTo>
                  <a:lnTo>
                    <a:pt x="0" y="3634"/>
                  </a:lnTo>
                  <a:close/>
                  <a:moveTo>
                    <a:pt x="0" y="363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" name="AutoShape 11"/>
            <p:cNvSpPr/>
            <p:nvPr/>
          </p:nvSpPr>
          <p:spPr bwMode="auto">
            <a:xfrm>
              <a:off x="8144545" y="3229944"/>
              <a:ext cx="85435" cy="1606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3633"/>
                  </a:moveTo>
                  <a:lnTo>
                    <a:pt x="0" y="12393"/>
                  </a:lnTo>
                  <a:lnTo>
                    <a:pt x="1108" y="11685"/>
                  </a:lnTo>
                  <a:lnTo>
                    <a:pt x="1108" y="10446"/>
                  </a:lnTo>
                  <a:lnTo>
                    <a:pt x="3323" y="9738"/>
                  </a:lnTo>
                  <a:lnTo>
                    <a:pt x="3323" y="9030"/>
                  </a:lnTo>
                  <a:lnTo>
                    <a:pt x="4154" y="9030"/>
                  </a:lnTo>
                  <a:lnTo>
                    <a:pt x="5262" y="7790"/>
                  </a:lnTo>
                  <a:lnTo>
                    <a:pt x="5262" y="5843"/>
                  </a:lnTo>
                  <a:lnTo>
                    <a:pt x="6369" y="5134"/>
                  </a:lnTo>
                  <a:lnTo>
                    <a:pt x="7200" y="6551"/>
                  </a:lnTo>
                  <a:lnTo>
                    <a:pt x="9415" y="6551"/>
                  </a:lnTo>
                  <a:lnTo>
                    <a:pt x="10246" y="7082"/>
                  </a:lnTo>
                  <a:lnTo>
                    <a:pt x="12462" y="6551"/>
                  </a:lnTo>
                  <a:lnTo>
                    <a:pt x="13569" y="7082"/>
                  </a:lnTo>
                  <a:lnTo>
                    <a:pt x="14400" y="5843"/>
                  </a:lnTo>
                  <a:lnTo>
                    <a:pt x="13569" y="5843"/>
                  </a:lnTo>
                  <a:lnTo>
                    <a:pt x="13569" y="5134"/>
                  </a:lnTo>
                  <a:lnTo>
                    <a:pt x="12462" y="4426"/>
                  </a:lnTo>
                  <a:lnTo>
                    <a:pt x="13569" y="4426"/>
                  </a:lnTo>
                  <a:lnTo>
                    <a:pt x="15508" y="3895"/>
                  </a:lnTo>
                  <a:lnTo>
                    <a:pt x="15508" y="3187"/>
                  </a:lnTo>
                  <a:lnTo>
                    <a:pt x="16615" y="2479"/>
                  </a:lnTo>
                  <a:lnTo>
                    <a:pt x="17446" y="2479"/>
                  </a:lnTo>
                  <a:lnTo>
                    <a:pt x="17446" y="0"/>
                  </a:lnTo>
                  <a:lnTo>
                    <a:pt x="18554" y="531"/>
                  </a:lnTo>
                  <a:lnTo>
                    <a:pt x="18554" y="1239"/>
                  </a:lnTo>
                  <a:lnTo>
                    <a:pt x="20492" y="1948"/>
                  </a:lnTo>
                  <a:lnTo>
                    <a:pt x="21600" y="2479"/>
                  </a:lnTo>
                  <a:lnTo>
                    <a:pt x="19662" y="3187"/>
                  </a:lnTo>
                  <a:lnTo>
                    <a:pt x="19662" y="3895"/>
                  </a:lnTo>
                  <a:lnTo>
                    <a:pt x="18554" y="5134"/>
                  </a:lnTo>
                  <a:lnTo>
                    <a:pt x="18554" y="5843"/>
                  </a:lnTo>
                  <a:lnTo>
                    <a:pt x="19662" y="6551"/>
                  </a:lnTo>
                  <a:lnTo>
                    <a:pt x="19662" y="7790"/>
                  </a:lnTo>
                  <a:lnTo>
                    <a:pt x="20492" y="8498"/>
                  </a:lnTo>
                  <a:lnTo>
                    <a:pt x="19662" y="8498"/>
                  </a:lnTo>
                  <a:lnTo>
                    <a:pt x="18554" y="9030"/>
                  </a:lnTo>
                  <a:lnTo>
                    <a:pt x="19662" y="9738"/>
                  </a:lnTo>
                  <a:lnTo>
                    <a:pt x="16615" y="11154"/>
                  </a:lnTo>
                  <a:lnTo>
                    <a:pt x="17446" y="11154"/>
                  </a:lnTo>
                  <a:lnTo>
                    <a:pt x="16615" y="11685"/>
                  </a:lnTo>
                  <a:lnTo>
                    <a:pt x="15508" y="11685"/>
                  </a:lnTo>
                  <a:lnTo>
                    <a:pt x="14400" y="12393"/>
                  </a:lnTo>
                  <a:lnTo>
                    <a:pt x="14400" y="13102"/>
                  </a:lnTo>
                  <a:lnTo>
                    <a:pt x="12462" y="13102"/>
                  </a:lnTo>
                  <a:lnTo>
                    <a:pt x="12462" y="13633"/>
                  </a:lnTo>
                  <a:lnTo>
                    <a:pt x="13569" y="14341"/>
                  </a:lnTo>
                  <a:lnTo>
                    <a:pt x="12462" y="15049"/>
                  </a:lnTo>
                  <a:lnTo>
                    <a:pt x="13569" y="15757"/>
                  </a:lnTo>
                  <a:lnTo>
                    <a:pt x="14400" y="15757"/>
                  </a:lnTo>
                  <a:lnTo>
                    <a:pt x="15508" y="16289"/>
                  </a:lnTo>
                  <a:lnTo>
                    <a:pt x="18554" y="16997"/>
                  </a:lnTo>
                  <a:lnTo>
                    <a:pt x="18554" y="17705"/>
                  </a:lnTo>
                  <a:lnTo>
                    <a:pt x="17446" y="18236"/>
                  </a:lnTo>
                  <a:lnTo>
                    <a:pt x="14400" y="18236"/>
                  </a:lnTo>
                  <a:lnTo>
                    <a:pt x="12462" y="19652"/>
                  </a:lnTo>
                  <a:lnTo>
                    <a:pt x="10246" y="19652"/>
                  </a:lnTo>
                  <a:lnTo>
                    <a:pt x="9415" y="20361"/>
                  </a:lnTo>
                  <a:lnTo>
                    <a:pt x="9415" y="20892"/>
                  </a:lnTo>
                  <a:lnTo>
                    <a:pt x="8308" y="20361"/>
                  </a:lnTo>
                  <a:lnTo>
                    <a:pt x="7200" y="20892"/>
                  </a:lnTo>
                  <a:lnTo>
                    <a:pt x="8308" y="20892"/>
                  </a:lnTo>
                  <a:lnTo>
                    <a:pt x="7200" y="21600"/>
                  </a:lnTo>
                  <a:lnTo>
                    <a:pt x="5262" y="21600"/>
                  </a:lnTo>
                  <a:lnTo>
                    <a:pt x="6369" y="20892"/>
                  </a:lnTo>
                  <a:lnTo>
                    <a:pt x="5262" y="20361"/>
                  </a:lnTo>
                  <a:lnTo>
                    <a:pt x="4154" y="20892"/>
                  </a:lnTo>
                  <a:lnTo>
                    <a:pt x="4154" y="18944"/>
                  </a:lnTo>
                  <a:lnTo>
                    <a:pt x="5262" y="18236"/>
                  </a:lnTo>
                  <a:lnTo>
                    <a:pt x="6369" y="18236"/>
                  </a:lnTo>
                  <a:lnTo>
                    <a:pt x="7200" y="17705"/>
                  </a:lnTo>
                  <a:lnTo>
                    <a:pt x="6369" y="18236"/>
                  </a:lnTo>
                  <a:lnTo>
                    <a:pt x="4154" y="18236"/>
                  </a:lnTo>
                  <a:lnTo>
                    <a:pt x="4154" y="16289"/>
                  </a:lnTo>
                  <a:lnTo>
                    <a:pt x="5262" y="15757"/>
                  </a:lnTo>
                  <a:lnTo>
                    <a:pt x="4154" y="15049"/>
                  </a:lnTo>
                  <a:lnTo>
                    <a:pt x="5262" y="15049"/>
                  </a:lnTo>
                  <a:lnTo>
                    <a:pt x="5262" y="14341"/>
                  </a:lnTo>
                  <a:lnTo>
                    <a:pt x="4154" y="14341"/>
                  </a:lnTo>
                  <a:lnTo>
                    <a:pt x="3323" y="15049"/>
                  </a:lnTo>
                  <a:lnTo>
                    <a:pt x="2215" y="14341"/>
                  </a:lnTo>
                  <a:lnTo>
                    <a:pt x="1108" y="14341"/>
                  </a:lnTo>
                  <a:lnTo>
                    <a:pt x="1108" y="15049"/>
                  </a:lnTo>
                  <a:lnTo>
                    <a:pt x="0" y="13633"/>
                  </a:lnTo>
                  <a:close/>
                  <a:moveTo>
                    <a:pt x="0" y="1363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" name="AutoShape 12"/>
            <p:cNvSpPr/>
            <p:nvPr/>
          </p:nvSpPr>
          <p:spPr bwMode="auto">
            <a:xfrm>
              <a:off x="7451574" y="3025206"/>
              <a:ext cx="556189" cy="2823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7836"/>
                  </a:moveTo>
                  <a:lnTo>
                    <a:pt x="170" y="7033"/>
                  </a:lnTo>
                  <a:lnTo>
                    <a:pt x="638" y="7033"/>
                  </a:lnTo>
                  <a:lnTo>
                    <a:pt x="935" y="6329"/>
                  </a:lnTo>
                  <a:lnTo>
                    <a:pt x="935" y="5927"/>
                  </a:lnTo>
                  <a:lnTo>
                    <a:pt x="1276" y="5526"/>
                  </a:lnTo>
                  <a:lnTo>
                    <a:pt x="1276" y="5224"/>
                  </a:lnTo>
                  <a:lnTo>
                    <a:pt x="1446" y="5224"/>
                  </a:lnTo>
                  <a:lnTo>
                    <a:pt x="1573" y="4822"/>
                  </a:lnTo>
                  <a:lnTo>
                    <a:pt x="1573" y="4420"/>
                  </a:lnTo>
                  <a:lnTo>
                    <a:pt x="1913" y="4420"/>
                  </a:lnTo>
                  <a:lnTo>
                    <a:pt x="1913" y="4119"/>
                  </a:lnTo>
                  <a:lnTo>
                    <a:pt x="2041" y="3717"/>
                  </a:lnTo>
                  <a:lnTo>
                    <a:pt x="3019" y="3717"/>
                  </a:lnTo>
                  <a:lnTo>
                    <a:pt x="3019" y="4119"/>
                  </a:lnTo>
                  <a:lnTo>
                    <a:pt x="3784" y="4119"/>
                  </a:lnTo>
                  <a:lnTo>
                    <a:pt x="3784" y="4420"/>
                  </a:lnTo>
                  <a:lnTo>
                    <a:pt x="4124" y="5224"/>
                  </a:lnTo>
                  <a:lnTo>
                    <a:pt x="4252" y="5224"/>
                  </a:lnTo>
                  <a:lnTo>
                    <a:pt x="4592" y="5526"/>
                  </a:lnTo>
                  <a:lnTo>
                    <a:pt x="4720" y="5224"/>
                  </a:lnTo>
                  <a:lnTo>
                    <a:pt x="6293" y="5224"/>
                  </a:lnTo>
                  <a:lnTo>
                    <a:pt x="6463" y="4822"/>
                  </a:lnTo>
                  <a:lnTo>
                    <a:pt x="6463" y="4420"/>
                  </a:lnTo>
                  <a:lnTo>
                    <a:pt x="6293" y="4420"/>
                  </a:lnTo>
                  <a:lnTo>
                    <a:pt x="6293" y="3315"/>
                  </a:lnTo>
                  <a:lnTo>
                    <a:pt x="6165" y="2913"/>
                  </a:lnTo>
                  <a:lnTo>
                    <a:pt x="5825" y="2913"/>
                  </a:lnTo>
                  <a:lnTo>
                    <a:pt x="5825" y="1808"/>
                  </a:lnTo>
                  <a:lnTo>
                    <a:pt x="5995" y="1507"/>
                  </a:lnTo>
                  <a:lnTo>
                    <a:pt x="5995" y="703"/>
                  </a:lnTo>
                  <a:lnTo>
                    <a:pt x="6293" y="703"/>
                  </a:lnTo>
                  <a:lnTo>
                    <a:pt x="6293" y="0"/>
                  </a:lnTo>
                  <a:lnTo>
                    <a:pt x="6633" y="0"/>
                  </a:lnTo>
                  <a:lnTo>
                    <a:pt x="6761" y="301"/>
                  </a:lnTo>
                  <a:lnTo>
                    <a:pt x="6931" y="301"/>
                  </a:lnTo>
                  <a:lnTo>
                    <a:pt x="7101" y="703"/>
                  </a:lnTo>
                  <a:lnTo>
                    <a:pt x="7739" y="703"/>
                  </a:lnTo>
                  <a:lnTo>
                    <a:pt x="7739" y="1105"/>
                  </a:lnTo>
                  <a:lnTo>
                    <a:pt x="8504" y="1105"/>
                  </a:lnTo>
                  <a:lnTo>
                    <a:pt x="8504" y="1507"/>
                  </a:lnTo>
                  <a:lnTo>
                    <a:pt x="8674" y="1808"/>
                  </a:lnTo>
                  <a:lnTo>
                    <a:pt x="8674" y="2210"/>
                  </a:lnTo>
                  <a:lnTo>
                    <a:pt x="8844" y="2612"/>
                  </a:lnTo>
                  <a:lnTo>
                    <a:pt x="8844" y="2913"/>
                  </a:lnTo>
                  <a:lnTo>
                    <a:pt x="8972" y="2913"/>
                  </a:lnTo>
                  <a:lnTo>
                    <a:pt x="9142" y="3315"/>
                  </a:lnTo>
                  <a:lnTo>
                    <a:pt x="9312" y="3315"/>
                  </a:lnTo>
                  <a:lnTo>
                    <a:pt x="9609" y="3717"/>
                  </a:lnTo>
                  <a:lnTo>
                    <a:pt x="10247" y="3717"/>
                  </a:lnTo>
                  <a:lnTo>
                    <a:pt x="10417" y="3315"/>
                  </a:lnTo>
                  <a:lnTo>
                    <a:pt x="10545" y="2913"/>
                  </a:lnTo>
                  <a:lnTo>
                    <a:pt x="11991" y="2913"/>
                  </a:lnTo>
                  <a:lnTo>
                    <a:pt x="12118" y="3315"/>
                  </a:lnTo>
                  <a:lnTo>
                    <a:pt x="12458" y="3717"/>
                  </a:lnTo>
                  <a:lnTo>
                    <a:pt x="12756" y="3717"/>
                  </a:lnTo>
                  <a:lnTo>
                    <a:pt x="12926" y="4119"/>
                  </a:lnTo>
                  <a:lnTo>
                    <a:pt x="13096" y="4420"/>
                  </a:lnTo>
                  <a:lnTo>
                    <a:pt x="13224" y="4420"/>
                  </a:lnTo>
                  <a:lnTo>
                    <a:pt x="13394" y="4822"/>
                  </a:lnTo>
                  <a:lnTo>
                    <a:pt x="15137" y="4822"/>
                  </a:lnTo>
                  <a:lnTo>
                    <a:pt x="15137" y="4420"/>
                  </a:lnTo>
                  <a:lnTo>
                    <a:pt x="15435" y="4119"/>
                  </a:lnTo>
                  <a:lnTo>
                    <a:pt x="15775" y="4119"/>
                  </a:lnTo>
                  <a:lnTo>
                    <a:pt x="15775" y="3717"/>
                  </a:lnTo>
                  <a:lnTo>
                    <a:pt x="16243" y="3717"/>
                  </a:lnTo>
                  <a:lnTo>
                    <a:pt x="16370" y="3315"/>
                  </a:lnTo>
                  <a:lnTo>
                    <a:pt x="16370" y="2913"/>
                  </a:lnTo>
                  <a:lnTo>
                    <a:pt x="16540" y="2612"/>
                  </a:lnTo>
                  <a:lnTo>
                    <a:pt x="16710" y="2612"/>
                  </a:lnTo>
                  <a:lnTo>
                    <a:pt x="16710" y="2210"/>
                  </a:lnTo>
                  <a:lnTo>
                    <a:pt x="16838" y="1808"/>
                  </a:lnTo>
                  <a:lnTo>
                    <a:pt x="17008" y="1808"/>
                  </a:lnTo>
                  <a:lnTo>
                    <a:pt x="17008" y="2210"/>
                  </a:lnTo>
                  <a:lnTo>
                    <a:pt x="17178" y="1808"/>
                  </a:lnTo>
                  <a:lnTo>
                    <a:pt x="17348" y="1808"/>
                  </a:lnTo>
                  <a:lnTo>
                    <a:pt x="17476" y="2210"/>
                  </a:lnTo>
                  <a:lnTo>
                    <a:pt x="17646" y="2612"/>
                  </a:lnTo>
                  <a:lnTo>
                    <a:pt x="17943" y="2612"/>
                  </a:lnTo>
                  <a:lnTo>
                    <a:pt x="18113" y="2210"/>
                  </a:lnTo>
                  <a:lnTo>
                    <a:pt x="18581" y="2210"/>
                  </a:lnTo>
                  <a:lnTo>
                    <a:pt x="18751" y="2612"/>
                  </a:lnTo>
                  <a:lnTo>
                    <a:pt x="18581" y="4822"/>
                  </a:lnTo>
                  <a:lnTo>
                    <a:pt x="18581" y="5927"/>
                  </a:lnTo>
                  <a:lnTo>
                    <a:pt x="18411" y="6631"/>
                  </a:lnTo>
                  <a:lnTo>
                    <a:pt x="18581" y="7033"/>
                  </a:lnTo>
                  <a:lnTo>
                    <a:pt x="18921" y="7434"/>
                  </a:lnTo>
                  <a:lnTo>
                    <a:pt x="19219" y="7033"/>
                  </a:lnTo>
                  <a:lnTo>
                    <a:pt x="19687" y="7033"/>
                  </a:lnTo>
                  <a:lnTo>
                    <a:pt x="19857" y="7434"/>
                  </a:lnTo>
                  <a:lnTo>
                    <a:pt x="20027" y="7033"/>
                  </a:lnTo>
                  <a:lnTo>
                    <a:pt x="20027" y="6329"/>
                  </a:lnTo>
                  <a:lnTo>
                    <a:pt x="20154" y="6329"/>
                  </a:lnTo>
                  <a:lnTo>
                    <a:pt x="20324" y="5927"/>
                  </a:lnTo>
                  <a:lnTo>
                    <a:pt x="20622" y="6329"/>
                  </a:lnTo>
                  <a:lnTo>
                    <a:pt x="20792" y="6631"/>
                  </a:lnTo>
                  <a:lnTo>
                    <a:pt x="21090" y="7033"/>
                  </a:lnTo>
                  <a:lnTo>
                    <a:pt x="21260" y="7836"/>
                  </a:lnTo>
                  <a:lnTo>
                    <a:pt x="21430" y="8138"/>
                  </a:lnTo>
                  <a:lnTo>
                    <a:pt x="21600" y="8540"/>
                  </a:lnTo>
                  <a:lnTo>
                    <a:pt x="21600" y="8941"/>
                  </a:lnTo>
                  <a:lnTo>
                    <a:pt x="21430" y="8941"/>
                  </a:lnTo>
                  <a:lnTo>
                    <a:pt x="21430" y="9243"/>
                  </a:lnTo>
                  <a:lnTo>
                    <a:pt x="20792" y="9243"/>
                  </a:lnTo>
                  <a:lnTo>
                    <a:pt x="20622" y="9645"/>
                  </a:lnTo>
                  <a:lnTo>
                    <a:pt x="20494" y="10047"/>
                  </a:lnTo>
                  <a:lnTo>
                    <a:pt x="20154" y="10047"/>
                  </a:lnTo>
                  <a:lnTo>
                    <a:pt x="20154" y="10448"/>
                  </a:lnTo>
                  <a:lnTo>
                    <a:pt x="19857" y="10448"/>
                  </a:lnTo>
                  <a:lnTo>
                    <a:pt x="19687" y="11152"/>
                  </a:lnTo>
                  <a:lnTo>
                    <a:pt x="19687" y="11855"/>
                  </a:lnTo>
                  <a:lnTo>
                    <a:pt x="19517" y="11855"/>
                  </a:lnTo>
                  <a:lnTo>
                    <a:pt x="19219" y="12659"/>
                  </a:lnTo>
                  <a:lnTo>
                    <a:pt x="19049" y="12659"/>
                  </a:lnTo>
                  <a:lnTo>
                    <a:pt x="18751" y="12257"/>
                  </a:lnTo>
                  <a:lnTo>
                    <a:pt x="18751" y="12659"/>
                  </a:lnTo>
                  <a:lnTo>
                    <a:pt x="18581" y="13060"/>
                  </a:lnTo>
                  <a:lnTo>
                    <a:pt x="18411" y="13362"/>
                  </a:lnTo>
                  <a:lnTo>
                    <a:pt x="18283" y="13362"/>
                  </a:lnTo>
                  <a:lnTo>
                    <a:pt x="18283" y="13764"/>
                  </a:lnTo>
                  <a:lnTo>
                    <a:pt x="18113" y="14166"/>
                  </a:lnTo>
                  <a:lnTo>
                    <a:pt x="17943" y="13764"/>
                  </a:lnTo>
                  <a:lnTo>
                    <a:pt x="17646" y="13764"/>
                  </a:lnTo>
                  <a:lnTo>
                    <a:pt x="17476" y="13362"/>
                  </a:lnTo>
                  <a:lnTo>
                    <a:pt x="17008" y="13362"/>
                  </a:lnTo>
                  <a:lnTo>
                    <a:pt x="16838" y="13764"/>
                  </a:lnTo>
                  <a:lnTo>
                    <a:pt x="16710" y="14166"/>
                  </a:lnTo>
                  <a:lnTo>
                    <a:pt x="16710" y="15271"/>
                  </a:lnTo>
                  <a:lnTo>
                    <a:pt x="17008" y="15673"/>
                  </a:lnTo>
                  <a:lnTo>
                    <a:pt x="17348" y="15974"/>
                  </a:lnTo>
                  <a:lnTo>
                    <a:pt x="17348" y="16376"/>
                  </a:lnTo>
                  <a:lnTo>
                    <a:pt x="17178" y="16376"/>
                  </a:lnTo>
                  <a:lnTo>
                    <a:pt x="17178" y="16778"/>
                  </a:lnTo>
                  <a:lnTo>
                    <a:pt x="16838" y="17481"/>
                  </a:lnTo>
                  <a:lnTo>
                    <a:pt x="16710" y="18184"/>
                  </a:lnTo>
                  <a:lnTo>
                    <a:pt x="16540" y="18586"/>
                  </a:lnTo>
                  <a:lnTo>
                    <a:pt x="16370" y="18586"/>
                  </a:lnTo>
                  <a:lnTo>
                    <a:pt x="16243" y="18988"/>
                  </a:lnTo>
                  <a:lnTo>
                    <a:pt x="15902" y="18988"/>
                  </a:lnTo>
                  <a:lnTo>
                    <a:pt x="15775" y="19390"/>
                  </a:lnTo>
                  <a:lnTo>
                    <a:pt x="15137" y="19390"/>
                  </a:lnTo>
                  <a:lnTo>
                    <a:pt x="14967" y="19691"/>
                  </a:lnTo>
                  <a:lnTo>
                    <a:pt x="14797" y="19691"/>
                  </a:lnTo>
                  <a:lnTo>
                    <a:pt x="13861" y="20495"/>
                  </a:lnTo>
                  <a:lnTo>
                    <a:pt x="13691" y="20796"/>
                  </a:lnTo>
                  <a:lnTo>
                    <a:pt x="13394" y="21600"/>
                  </a:lnTo>
                  <a:lnTo>
                    <a:pt x="12926" y="21600"/>
                  </a:lnTo>
                  <a:lnTo>
                    <a:pt x="12926" y="21198"/>
                  </a:lnTo>
                  <a:lnTo>
                    <a:pt x="12586" y="21198"/>
                  </a:lnTo>
                  <a:lnTo>
                    <a:pt x="12288" y="21600"/>
                  </a:lnTo>
                  <a:lnTo>
                    <a:pt x="12118" y="21198"/>
                  </a:lnTo>
                  <a:lnTo>
                    <a:pt x="11820" y="21198"/>
                  </a:lnTo>
                  <a:lnTo>
                    <a:pt x="11523" y="20796"/>
                  </a:lnTo>
                  <a:lnTo>
                    <a:pt x="11013" y="20495"/>
                  </a:lnTo>
                  <a:lnTo>
                    <a:pt x="10715" y="19691"/>
                  </a:lnTo>
                  <a:lnTo>
                    <a:pt x="9439" y="19691"/>
                  </a:lnTo>
                  <a:lnTo>
                    <a:pt x="9439" y="20093"/>
                  </a:lnTo>
                  <a:lnTo>
                    <a:pt x="6931" y="20093"/>
                  </a:lnTo>
                  <a:lnTo>
                    <a:pt x="6761" y="19390"/>
                  </a:lnTo>
                  <a:lnTo>
                    <a:pt x="6761" y="18988"/>
                  </a:lnTo>
                  <a:lnTo>
                    <a:pt x="6633" y="18586"/>
                  </a:lnTo>
                  <a:lnTo>
                    <a:pt x="6463" y="18184"/>
                  </a:lnTo>
                  <a:lnTo>
                    <a:pt x="6463" y="17883"/>
                  </a:lnTo>
                  <a:lnTo>
                    <a:pt x="6293" y="17481"/>
                  </a:lnTo>
                  <a:lnTo>
                    <a:pt x="6165" y="17481"/>
                  </a:lnTo>
                  <a:lnTo>
                    <a:pt x="6165" y="17079"/>
                  </a:lnTo>
                  <a:lnTo>
                    <a:pt x="5825" y="17079"/>
                  </a:lnTo>
                  <a:lnTo>
                    <a:pt x="5698" y="16778"/>
                  </a:lnTo>
                  <a:lnTo>
                    <a:pt x="5357" y="16376"/>
                  </a:lnTo>
                  <a:lnTo>
                    <a:pt x="5060" y="16376"/>
                  </a:lnTo>
                  <a:lnTo>
                    <a:pt x="5060" y="15974"/>
                  </a:lnTo>
                  <a:lnTo>
                    <a:pt x="4890" y="15974"/>
                  </a:lnTo>
                  <a:lnTo>
                    <a:pt x="4422" y="15673"/>
                  </a:lnTo>
                  <a:lnTo>
                    <a:pt x="3019" y="15673"/>
                  </a:lnTo>
                  <a:lnTo>
                    <a:pt x="2679" y="14869"/>
                  </a:lnTo>
                  <a:lnTo>
                    <a:pt x="2679" y="14166"/>
                  </a:lnTo>
                  <a:lnTo>
                    <a:pt x="2849" y="14166"/>
                  </a:lnTo>
                  <a:lnTo>
                    <a:pt x="2849" y="12659"/>
                  </a:lnTo>
                  <a:lnTo>
                    <a:pt x="2679" y="12257"/>
                  </a:lnTo>
                  <a:lnTo>
                    <a:pt x="2551" y="11855"/>
                  </a:lnTo>
                  <a:lnTo>
                    <a:pt x="2381" y="11553"/>
                  </a:lnTo>
                  <a:lnTo>
                    <a:pt x="2381" y="11152"/>
                  </a:lnTo>
                  <a:lnTo>
                    <a:pt x="2211" y="10750"/>
                  </a:lnTo>
                  <a:lnTo>
                    <a:pt x="2041" y="10448"/>
                  </a:lnTo>
                  <a:lnTo>
                    <a:pt x="1913" y="10047"/>
                  </a:lnTo>
                  <a:lnTo>
                    <a:pt x="1743" y="10047"/>
                  </a:lnTo>
                  <a:lnTo>
                    <a:pt x="1573" y="10448"/>
                  </a:lnTo>
                  <a:lnTo>
                    <a:pt x="1446" y="10047"/>
                  </a:lnTo>
                  <a:lnTo>
                    <a:pt x="1106" y="10047"/>
                  </a:lnTo>
                  <a:lnTo>
                    <a:pt x="935" y="10448"/>
                  </a:lnTo>
                  <a:lnTo>
                    <a:pt x="808" y="10047"/>
                  </a:lnTo>
                  <a:lnTo>
                    <a:pt x="808" y="9645"/>
                  </a:lnTo>
                  <a:lnTo>
                    <a:pt x="638" y="9645"/>
                  </a:lnTo>
                  <a:lnTo>
                    <a:pt x="170" y="8540"/>
                  </a:lnTo>
                  <a:lnTo>
                    <a:pt x="170" y="8138"/>
                  </a:lnTo>
                  <a:lnTo>
                    <a:pt x="170" y="8540"/>
                  </a:lnTo>
                  <a:lnTo>
                    <a:pt x="0" y="8138"/>
                  </a:lnTo>
                  <a:lnTo>
                    <a:pt x="0" y="7836"/>
                  </a:lnTo>
                  <a:close/>
                  <a:moveTo>
                    <a:pt x="0" y="783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" name="AutoShape 13"/>
            <p:cNvSpPr/>
            <p:nvPr/>
          </p:nvSpPr>
          <p:spPr bwMode="auto">
            <a:xfrm>
              <a:off x="6762917" y="2970963"/>
              <a:ext cx="680890" cy="39086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67" y="14545"/>
                  </a:moveTo>
                  <a:lnTo>
                    <a:pt x="1528" y="14327"/>
                  </a:lnTo>
                  <a:lnTo>
                    <a:pt x="1285" y="14545"/>
                  </a:lnTo>
                  <a:lnTo>
                    <a:pt x="1146" y="14327"/>
                  </a:lnTo>
                  <a:lnTo>
                    <a:pt x="1146" y="14036"/>
                  </a:lnTo>
                  <a:lnTo>
                    <a:pt x="1424" y="14036"/>
                  </a:lnTo>
                  <a:lnTo>
                    <a:pt x="1146" y="13236"/>
                  </a:lnTo>
                  <a:lnTo>
                    <a:pt x="903" y="12945"/>
                  </a:lnTo>
                  <a:lnTo>
                    <a:pt x="521" y="12655"/>
                  </a:lnTo>
                  <a:lnTo>
                    <a:pt x="521" y="12945"/>
                  </a:lnTo>
                  <a:lnTo>
                    <a:pt x="243" y="12436"/>
                  </a:lnTo>
                  <a:lnTo>
                    <a:pt x="243" y="12145"/>
                  </a:lnTo>
                  <a:lnTo>
                    <a:pt x="0" y="11855"/>
                  </a:lnTo>
                  <a:lnTo>
                    <a:pt x="0" y="11564"/>
                  </a:lnTo>
                  <a:lnTo>
                    <a:pt x="139" y="10764"/>
                  </a:lnTo>
                  <a:lnTo>
                    <a:pt x="0" y="10764"/>
                  </a:lnTo>
                  <a:lnTo>
                    <a:pt x="0" y="10255"/>
                  </a:lnTo>
                  <a:lnTo>
                    <a:pt x="139" y="9964"/>
                  </a:lnTo>
                  <a:lnTo>
                    <a:pt x="243" y="9673"/>
                  </a:lnTo>
                  <a:lnTo>
                    <a:pt x="243" y="9455"/>
                  </a:lnTo>
                  <a:lnTo>
                    <a:pt x="382" y="9164"/>
                  </a:lnTo>
                  <a:lnTo>
                    <a:pt x="625" y="9673"/>
                  </a:lnTo>
                  <a:lnTo>
                    <a:pt x="625" y="9964"/>
                  </a:lnTo>
                  <a:lnTo>
                    <a:pt x="903" y="10255"/>
                  </a:lnTo>
                  <a:lnTo>
                    <a:pt x="1007" y="9964"/>
                  </a:lnTo>
                  <a:lnTo>
                    <a:pt x="1007" y="9673"/>
                  </a:lnTo>
                  <a:lnTo>
                    <a:pt x="903" y="8873"/>
                  </a:lnTo>
                  <a:lnTo>
                    <a:pt x="1146" y="8655"/>
                  </a:lnTo>
                  <a:lnTo>
                    <a:pt x="1285" y="8655"/>
                  </a:lnTo>
                  <a:lnTo>
                    <a:pt x="1285" y="8073"/>
                  </a:lnTo>
                  <a:lnTo>
                    <a:pt x="1424" y="7782"/>
                  </a:lnTo>
                  <a:lnTo>
                    <a:pt x="1528" y="7782"/>
                  </a:lnTo>
                  <a:lnTo>
                    <a:pt x="1528" y="7564"/>
                  </a:lnTo>
                  <a:lnTo>
                    <a:pt x="1806" y="7564"/>
                  </a:lnTo>
                  <a:lnTo>
                    <a:pt x="1806" y="6982"/>
                  </a:lnTo>
                  <a:lnTo>
                    <a:pt x="1910" y="7273"/>
                  </a:lnTo>
                  <a:lnTo>
                    <a:pt x="2049" y="7273"/>
                  </a:lnTo>
                  <a:lnTo>
                    <a:pt x="2049" y="7782"/>
                  </a:lnTo>
                  <a:lnTo>
                    <a:pt x="2188" y="7564"/>
                  </a:lnTo>
                  <a:lnTo>
                    <a:pt x="2188" y="7273"/>
                  </a:lnTo>
                  <a:lnTo>
                    <a:pt x="2292" y="7273"/>
                  </a:lnTo>
                  <a:lnTo>
                    <a:pt x="2292" y="7564"/>
                  </a:lnTo>
                  <a:lnTo>
                    <a:pt x="2292" y="7273"/>
                  </a:lnTo>
                  <a:lnTo>
                    <a:pt x="2431" y="7273"/>
                  </a:lnTo>
                  <a:lnTo>
                    <a:pt x="2570" y="6982"/>
                  </a:lnTo>
                  <a:lnTo>
                    <a:pt x="2709" y="6982"/>
                  </a:lnTo>
                  <a:lnTo>
                    <a:pt x="2709" y="7273"/>
                  </a:lnTo>
                  <a:lnTo>
                    <a:pt x="2813" y="7564"/>
                  </a:lnTo>
                  <a:lnTo>
                    <a:pt x="3091" y="7273"/>
                  </a:lnTo>
                  <a:lnTo>
                    <a:pt x="3195" y="7273"/>
                  </a:lnTo>
                  <a:lnTo>
                    <a:pt x="3195" y="7564"/>
                  </a:lnTo>
                  <a:lnTo>
                    <a:pt x="3334" y="7564"/>
                  </a:lnTo>
                  <a:lnTo>
                    <a:pt x="3473" y="7782"/>
                  </a:lnTo>
                  <a:lnTo>
                    <a:pt x="3577" y="7782"/>
                  </a:lnTo>
                  <a:lnTo>
                    <a:pt x="3577" y="8073"/>
                  </a:lnTo>
                  <a:lnTo>
                    <a:pt x="3855" y="8364"/>
                  </a:lnTo>
                  <a:lnTo>
                    <a:pt x="3994" y="8364"/>
                  </a:lnTo>
                  <a:lnTo>
                    <a:pt x="3994" y="8655"/>
                  </a:lnTo>
                  <a:lnTo>
                    <a:pt x="4098" y="8655"/>
                  </a:lnTo>
                  <a:lnTo>
                    <a:pt x="4098" y="8364"/>
                  </a:lnTo>
                  <a:lnTo>
                    <a:pt x="4237" y="8073"/>
                  </a:lnTo>
                  <a:lnTo>
                    <a:pt x="4237" y="8364"/>
                  </a:lnTo>
                  <a:lnTo>
                    <a:pt x="4480" y="8364"/>
                  </a:lnTo>
                  <a:lnTo>
                    <a:pt x="4480" y="8655"/>
                  </a:lnTo>
                  <a:lnTo>
                    <a:pt x="4619" y="8655"/>
                  </a:lnTo>
                  <a:lnTo>
                    <a:pt x="4758" y="8364"/>
                  </a:lnTo>
                  <a:lnTo>
                    <a:pt x="4758" y="8073"/>
                  </a:lnTo>
                  <a:lnTo>
                    <a:pt x="4896" y="8073"/>
                  </a:lnTo>
                  <a:lnTo>
                    <a:pt x="4896" y="7782"/>
                  </a:lnTo>
                  <a:lnTo>
                    <a:pt x="5278" y="7782"/>
                  </a:lnTo>
                  <a:lnTo>
                    <a:pt x="5383" y="8073"/>
                  </a:lnTo>
                  <a:lnTo>
                    <a:pt x="5660" y="8073"/>
                  </a:lnTo>
                  <a:lnTo>
                    <a:pt x="5522" y="7782"/>
                  </a:lnTo>
                  <a:lnTo>
                    <a:pt x="5765" y="7782"/>
                  </a:lnTo>
                  <a:lnTo>
                    <a:pt x="5904" y="7564"/>
                  </a:lnTo>
                  <a:lnTo>
                    <a:pt x="6042" y="7782"/>
                  </a:lnTo>
                  <a:lnTo>
                    <a:pt x="6042" y="8073"/>
                  </a:lnTo>
                  <a:lnTo>
                    <a:pt x="5904" y="8073"/>
                  </a:lnTo>
                  <a:lnTo>
                    <a:pt x="6042" y="8364"/>
                  </a:lnTo>
                  <a:lnTo>
                    <a:pt x="6424" y="8364"/>
                  </a:lnTo>
                  <a:lnTo>
                    <a:pt x="6668" y="8655"/>
                  </a:lnTo>
                  <a:lnTo>
                    <a:pt x="6806" y="8655"/>
                  </a:lnTo>
                  <a:lnTo>
                    <a:pt x="6806" y="8073"/>
                  </a:lnTo>
                  <a:lnTo>
                    <a:pt x="6945" y="8073"/>
                  </a:lnTo>
                  <a:lnTo>
                    <a:pt x="7050" y="8364"/>
                  </a:lnTo>
                  <a:lnTo>
                    <a:pt x="7188" y="8364"/>
                  </a:lnTo>
                  <a:lnTo>
                    <a:pt x="7466" y="8073"/>
                  </a:lnTo>
                  <a:lnTo>
                    <a:pt x="7466" y="6982"/>
                  </a:lnTo>
                  <a:lnTo>
                    <a:pt x="7188" y="6982"/>
                  </a:lnTo>
                  <a:lnTo>
                    <a:pt x="7050" y="6764"/>
                  </a:lnTo>
                  <a:lnTo>
                    <a:pt x="6945" y="6764"/>
                  </a:lnTo>
                  <a:lnTo>
                    <a:pt x="6945" y="6473"/>
                  </a:lnTo>
                  <a:lnTo>
                    <a:pt x="6806" y="6473"/>
                  </a:lnTo>
                  <a:lnTo>
                    <a:pt x="6668" y="6182"/>
                  </a:lnTo>
                  <a:lnTo>
                    <a:pt x="6806" y="6182"/>
                  </a:lnTo>
                  <a:lnTo>
                    <a:pt x="6945" y="5964"/>
                  </a:lnTo>
                  <a:lnTo>
                    <a:pt x="6945" y="5382"/>
                  </a:lnTo>
                  <a:lnTo>
                    <a:pt x="6806" y="5382"/>
                  </a:lnTo>
                  <a:lnTo>
                    <a:pt x="6806" y="5091"/>
                  </a:lnTo>
                  <a:lnTo>
                    <a:pt x="6945" y="4873"/>
                  </a:lnTo>
                  <a:lnTo>
                    <a:pt x="7050" y="4582"/>
                  </a:lnTo>
                  <a:lnTo>
                    <a:pt x="7466" y="4582"/>
                  </a:lnTo>
                  <a:lnTo>
                    <a:pt x="7466" y="4291"/>
                  </a:lnTo>
                  <a:lnTo>
                    <a:pt x="7327" y="4073"/>
                  </a:lnTo>
                  <a:lnTo>
                    <a:pt x="7188" y="4073"/>
                  </a:lnTo>
                  <a:lnTo>
                    <a:pt x="7188" y="4291"/>
                  </a:lnTo>
                  <a:lnTo>
                    <a:pt x="7050" y="4073"/>
                  </a:lnTo>
                  <a:lnTo>
                    <a:pt x="6945" y="4073"/>
                  </a:lnTo>
                  <a:lnTo>
                    <a:pt x="7050" y="4073"/>
                  </a:lnTo>
                  <a:lnTo>
                    <a:pt x="7050" y="3782"/>
                  </a:lnTo>
                  <a:lnTo>
                    <a:pt x="6806" y="3782"/>
                  </a:lnTo>
                  <a:lnTo>
                    <a:pt x="6806" y="3200"/>
                  </a:lnTo>
                  <a:lnTo>
                    <a:pt x="6945" y="3200"/>
                  </a:lnTo>
                  <a:lnTo>
                    <a:pt x="6945" y="2982"/>
                  </a:lnTo>
                  <a:lnTo>
                    <a:pt x="7050" y="2982"/>
                  </a:lnTo>
                  <a:lnTo>
                    <a:pt x="7050" y="3200"/>
                  </a:lnTo>
                  <a:lnTo>
                    <a:pt x="7466" y="3200"/>
                  </a:lnTo>
                  <a:lnTo>
                    <a:pt x="7466" y="2982"/>
                  </a:lnTo>
                  <a:lnTo>
                    <a:pt x="7570" y="2982"/>
                  </a:lnTo>
                  <a:lnTo>
                    <a:pt x="7709" y="3200"/>
                  </a:lnTo>
                  <a:lnTo>
                    <a:pt x="7709" y="2982"/>
                  </a:lnTo>
                  <a:lnTo>
                    <a:pt x="7952" y="2691"/>
                  </a:lnTo>
                  <a:lnTo>
                    <a:pt x="8334" y="2691"/>
                  </a:lnTo>
                  <a:lnTo>
                    <a:pt x="8334" y="2400"/>
                  </a:lnTo>
                  <a:lnTo>
                    <a:pt x="8473" y="2400"/>
                  </a:lnTo>
                  <a:lnTo>
                    <a:pt x="8612" y="2182"/>
                  </a:lnTo>
                  <a:lnTo>
                    <a:pt x="8994" y="2182"/>
                  </a:lnTo>
                  <a:lnTo>
                    <a:pt x="8994" y="1891"/>
                  </a:lnTo>
                  <a:lnTo>
                    <a:pt x="9133" y="1891"/>
                  </a:lnTo>
                  <a:lnTo>
                    <a:pt x="9133" y="1600"/>
                  </a:lnTo>
                  <a:lnTo>
                    <a:pt x="9654" y="1600"/>
                  </a:lnTo>
                  <a:lnTo>
                    <a:pt x="9897" y="1091"/>
                  </a:lnTo>
                  <a:lnTo>
                    <a:pt x="10140" y="1091"/>
                  </a:lnTo>
                  <a:lnTo>
                    <a:pt x="10140" y="800"/>
                  </a:lnTo>
                  <a:lnTo>
                    <a:pt x="10418" y="800"/>
                  </a:lnTo>
                  <a:lnTo>
                    <a:pt x="10418" y="509"/>
                  </a:lnTo>
                  <a:lnTo>
                    <a:pt x="10522" y="509"/>
                  </a:lnTo>
                  <a:lnTo>
                    <a:pt x="10522" y="291"/>
                  </a:lnTo>
                  <a:lnTo>
                    <a:pt x="10661" y="0"/>
                  </a:lnTo>
                  <a:lnTo>
                    <a:pt x="10800" y="291"/>
                  </a:lnTo>
                  <a:lnTo>
                    <a:pt x="10800" y="0"/>
                  </a:lnTo>
                  <a:lnTo>
                    <a:pt x="11043" y="291"/>
                  </a:lnTo>
                  <a:lnTo>
                    <a:pt x="11703" y="291"/>
                  </a:lnTo>
                  <a:lnTo>
                    <a:pt x="11703" y="509"/>
                  </a:lnTo>
                  <a:lnTo>
                    <a:pt x="11807" y="800"/>
                  </a:lnTo>
                  <a:lnTo>
                    <a:pt x="11807" y="1091"/>
                  </a:lnTo>
                  <a:lnTo>
                    <a:pt x="11946" y="1091"/>
                  </a:lnTo>
                  <a:lnTo>
                    <a:pt x="11946" y="1600"/>
                  </a:lnTo>
                  <a:lnTo>
                    <a:pt x="11807" y="1600"/>
                  </a:lnTo>
                  <a:lnTo>
                    <a:pt x="11946" y="1891"/>
                  </a:lnTo>
                  <a:lnTo>
                    <a:pt x="12328" y="1891"/>
                  </a:lnTo>
                  <a:lnTo>
                    <a:pt x="12328" y="1600"/>
                  </a:lnTo>
                  <a:lnTo>
                    <a:pt x="12328" y="1891"/>
                  </a:lnTo>
                  <a:lnTo>
                    <a:pt x="12467" y="1891"/>
                  </a:lnTo>
                  <a:lnTo>
                    <a:pt x="12467" y="1600"/>
                  </a:lnTo>
                  <a:lnTo>
                    <a:pt x="12710" y="1891"/>
                  </a:lnTo>
                  <a:lnTo>
                    <a:pt x="12710" y="2400"/>
                  </a:lnTo>
                  <a:lnTo>
                    <a:pt x="12849" y="2400"/>
                  </a:lnTo>
                  <a:lnTo>
                    <a:pt x="12849" y="1891"/>
                  </a:lnTo>
                  <a:lnTo>
                    <a:pt x="12988" y="1891"/>
                  </a:lnTo>
                  <a:lnTo>
                    <a:pt x="13092" y="2182"/>
                  </a:lnTo>
                  <a:lnTo>
                    <a:pt x="13370" y="2182"/>
                  </a:lnTo>
                  <a:lnTo>
                    <a:pt x="13370" y="2400"/>
                  </a:lnTo>
                  <a:lnTo>
                    <a:pt x="13231" y="2400"/>
                  </a:lnTo>
                  <a:lnTo>
                    <a:pt x="13231" y="2691"/>
                  </a:lnTo>
                  <a:lnTo>
                    <a:pt x="13370" y="2982"/>
                  </a:lnTo>
                  <a:lnTo>
                    <a:pt x="13509" y="2691"/>
                  </a:lnTo>
                  <a:lnTo>
                    <a:pt x="13891" y="2691"/>
                  </a:lnTo>
                  <a:lnTo>
                    <a:pt x="13891" y="2982"/>
                  </a:lnTo>
                  <a:lnTo>
                    <a:pt x="13995" y="2691"/>
                  </a:lnTo>
                  <a:lnTo>
                    <a:pt x="13891" y="2400"/>
                  </a:lnTo>
                  <a:lnTo>
                    <a:pt x="14273" y="2400"/>
                  </a:lnTo>
                  <a:lnTo>
                    <a:pt x="14273" y="2182"/>
                  </a:lnTo>
                  <a:lnTo>
                    <a:pt x="14412" y="2182"/>
                  </a:lnTo>
                  <a:lnTo>
                    <a:pt x="14412" y="1891"/>
                  </a:lnTo>
                  <a:lnTo>
                    <a:pt x="14516" y="1891"/>
                  </a:lnTo>
                  <a:lnTo>
                    <a:pt x="14655" y="1600"/>
                  </a:lnTo>
                  <a:lnTo>
                    <a:pt x="14655" y="1309"/>
                  </a:lnTo>
                  <a:lnTo>
                    <a:pt x="14898" y="1309"/>
                  </a:lnTo>
                  <a:lnTo>
                    <a:pt x="15037" y="1091"/>
                  </a:lnTo>
                  <a:lnTo>
                    <a:pt x="15037" y="1600"/>
                  </a:lnTo>
                  <a:lnTo>
                    <a:pt x="14898" y="1600"/>
                  </a:lnTo>
                  <a:lnTo>
                    <a:pt x="14898" y="1891"/>
                  </a:lnTo>
                  <a:lnTo>
                    <a:pt x="15940" y="3200"/>
                  </a:lnTo>
                  <a:lnTo>
                    <a:pt x="17363" y="6473"/>
                  </a:lnTo>
                  <a:lnTo>
                    <a:pt x="17606" y="6473"/>
                  </a:lnTo>
                  <a:lnTo>
                    <a:pt x="17606" y="5964"/>
                  </a:lnTo>
                  <a:lnTo>
                    <a:pt x="17745" y="5964"/>
                  </a:lnTo>
                  <a:lnTo>
                    <a:pt x="17850" y="6182"/>
                  </a:lnTo>
                  <a:lnTo>
                    <a:pt x="17850" y="6473"/>
                  </a:lnTo>
                  <a:lnTo>
                    <a:pt x="17988" y="6473"/>
                  </a:lnTo>
                  <a:lnTo>
                    <a:pt x="18127" y="6764"/>
                  </a:lnTo>
                  <a:lnTo>
                    <a:pt x="18266" y="6473"/>
                  </a:lnTo>
                  <a:lnTo>
                    <a:pt x="18370" y="6473"/>
                  </a:lnTo>
                  <a:lnTo>
                    <a:pt x="18509" y="6764"/>
                  </a:lnTo>
                  <a:lnTo>
                    <a:pt x="18648" y="6473"/>
                  </a:lnTo>
                  <a:lnTo>
                    <a:pt x="18891" y="6473"/>
                  </a:lnTo>
                  <a:lnTo>
                    <a:pt x="18752" y="6182"/>
                  </a:lnTo>
                  <a:lnTo>
                    <a:pt x="19412" y="6182"/>
                  </a:lnTo>
                  <a:lnTo>
                    <a:pt x="19551" y="6473"/>
                  </a:lnTo>
                  <a:lnTo>
                    <a:pt x="19655" y="6764"/>
                  </a:lnTo>
                  <a:lnTo>
                    <a:pt x="19655" y="6982"/>
                  </a:lnTo>
                  <a:lnTo>
                    <a:pt x="19933" y="6982"/>
                  </a:lnTo>
                  <a:lnTo>
                    <a:pt x="20037" y="7273"/>
                  </a:lnTo>
                  <a:lnTo>
                    <a:pt x="20176" y="7273"/>
                  </a:lnTo>
                  <a:lnTo>
                    <a:pt x="20176" y="8073"/>
                  </a:lnTo>
                  <a:lnTo>
                    <a:pt x="20558" y="8073"/>
                  </a:lnTo>
                  <a:lnTo>
                    <a:pt x="20836" y="7782"/>
                  </a:lnTo>
                  <a:lnTo>
                    <a:pt x="21079" y="7782"/>
                  </a:lnTo>
                  <a:lnTo>
                    <a:pt x="21218" y="7564"/>
                  </a:lnTo>
                  <a:lnTo>
                    <a:pt x="21218" y="8073"/>
                  </a:lnTo>
                  <a:lnTo>
                    <a:pt x="21322" y="8073"/>
                  </a:lnTo>
                  <a:lnTo>
                    <a:pt x="21461" y="8364"/>
                  </a:lnTo>
                  <a:lnTo>
                    <a:pt x="21600" y="8364"/>
                  </a:lnTo>
                  <a:lnTo>
                    <a:pt x="21600" y="8655"/>
                  </a:lnTo>
                  <a:lnTo>
                    <a:pt x="21461" y="8873"/>
                  </a:lnTo>
                  <a:lnTo>
                    <a:pt x="21322" y="9164"/>
                  </a:lnTo>
                  <a:lnTo>
                    <a:pt x="21322" y="9455"/>
                  </a:lnTo>
                  <a:lnTo>
                    <a:pt x="21218" y="9673"/>
                  </a:lnTo>
                  <a:lnTo>
                    <a:pt x="21079" y="9673"/>
                  </a:lnTo>
                  <a:lnTo>
                    <a:pt x="20940" y="9964"/>
                  </a:lnTo>
                  <a:lnTo>
                    <a:pt x="20940" y="10545"/>
                  </a:lnTo>
                  <a:lnTo>
                    <a:pt x="21079" y="11055"/>
                  </a:lnTo>
                  <a:lnTo>
                    <a:pt x="21218" y="11345"/>
                  </a:lnTo>
                  <a:lnTo>
                    <a:pt x="21218" y="11564"/>
                  </a:lnTo>
                  <a:lnTo>
                    <a:pt x="21079" y="11855"/>
                  </a:lnTo>
                  <a:lnTo>
                    <a:pt x="20940" y="11855"/>
                  </a:lnTo>
                  <a:lnTo>
                    <a:pt x="20836" y="12145"/>
                  </a:lnTo>
                  <a:lnTo>
                    <a:pt x="20697" y="12145"/>
                  </a:lnTo>
                  <a:lnTo>
                    <a:pt x="20697" y="11855"/>
                  </a:lnTo>
                  <a:lnTo>
                    <a:pt x="20558" y="11855"/>
                  </a:lnTo>
                  <a:lnTo>
                    <a:pt x="20315" y="12145"/>
                  </a:lnTo>
                  <a:lnTo>
                    <a:pt x="20176" y="12145"/>
                  </a:lnTo>
                  <a:lnTo>
                    <a:pt x="19933" y="11855"/>
                  </a:lnTo>
                  <a:lnTo>
                    <a:pt x="19794" y="11855"/>
                  </a:lnTo>
                  <a:lnTo>
                    <a:pt x="19655" y="12436"/>
                  </a:lnTo>
                  <a:lnTo>
                    <a:pt x="19655" y="12945"/>
                  </a:lnTo>
                  <a:lnTo>
                    <a:pt x="19551" y="13455"/>
                  </a:lnTo>
                  <a:lnTo>
                    <a:pt x="19551" y="14327"/>
                  </a:lnTo>
                  <a:lnTo>
                    <a:pt x="19794" y="14327"/>
                  </a:lnTo>
                  <a:lnTo>
                    <a:pt x="19655" y="14545"/>
                  </a:lnTo>
                  <a:lnTo>
                    <a:pt x="19655" y="14836"/>
                  </a:lnTo>
                  <a:lnTo>
                    <a:pt x="19169" y="14836"/>
                  </a:lnTo>
                  <a:lnTo>
                    <a:pt x="18891" y="15127"/>
                  </a:lnTo>
                  <a:lnTo>
                    <a:pt x="18509" y="15127"/>
                  </a:lnTo>
                  <a:lnTo>
                    <a:pt x="18370" y="15345"/>
                  </a:lnTo>
                  <a:lnTo>
                    <a:pt x="18509" y="15636"/>
                  </a:lnTo>
                  <a:lnTo>
                    <a:pt x="18752" y="15636"/>
                  </a:lnTo>
                  <a:lnTo>
                    <a:pt x="18752" y="16436"/>
                  </a:lnTo>
                  <a:lnTo>
                    <a:pt x="18891" y="16436"/>
                  </a:lnTo>
                  <a:lnTo>
                    <a:pt x="18891" y="16727"/>
                  </a:lnTo>
                  <a:lnTo>
                    <a:pt x="19030" y="17018"/>
                  </a:lnTo>
                  <a:lnTo>
                    <a:pt x="19030" y="17236"/>
                  </a:lnTo>
                  <a:lnTo>
                    <a:pt x="19169" y="17236"/>
                  </a:lnTo>
                  <a:lnTo>
                    <a:pt x="19169" y="17818"/>
                  </a:lnTo>
                  <a:lnTo>
                    <a:pt x="19030" y="18036"/>
                  </a:lnTo>
                  <a:lnTo>
                    <a:pt x="19169" y="18327"/>
                  </a:lnTo>
                  <a:lnTo>
                    <a:pt x="19030" y="18327"/>
                  </a:lnTo>
                  <a:lnTo>
                    <a:pt x="19030" y="18909"/>
                  </a:lnTo>
                  <a:lnTo>
                    <a:pt x="18891" y="19127"/>
                  </a:lnTo>
                  <a:lnTo>
                    <a:pt x="18648" y="18909"/>
                  </a:lnTo>
                  <a:lnTo>
                    <a:pt x="18370" y="18327"/>
                  </a:lnTo>
                  <a:lnTo>
                    <a:pt x="16565" y="18327"/>
                  </a:lnTo>
                  <a:lnTo>
                    <a:pt x="16460" y="18618"/>
                  </a:lnTo>
                  <a:lnTo>
                    <a:pt x="16183" y="18327"/>
                  </a:lnTo>
                  <a:lnTo>
                    <a:pt x="15280" y="18327"/>
                  </a:lnTo>
                  <a:lnTo>
                    <a:pt x="15280" y="19127"/>
                  </a:lnTo>
                  <a:lnTo>
                    <a:pt x="14412" y="19127"/>
                  </a:lnTo>
                  <a:lnTo>
                    <a:pt x="14273" y="18909"/>
                  </a:lnTo>
                  <a:lnTo>
                    <a:pt x="13995" y="18909"/>
                  </a:lnTo>
                  <a:lnTo>
                    <a:pt x="13995" y="19127"/>
                  </a:lnTo>
                  <a:lnTo>
                    <a:pt x="13891" y="19418"/>
                  </a:lnTo>
                  <a:lnTo>
                    <a:pt x="13752" y="19418"/>
                  </a:lnTo>
                  <a:lnTo>
                    <a:pt x="13752" y="19709"/>
                  </a:lnTo>
                  <a:lnTo>
                    <a:pt x="13613" y="19927"/>
                  </a:lnTo>
                  <a:lnTo>
                    <a:pt x="13370" y="20218"/>
                  </a:lnTo>
                  <a:lnTo>
                    <a:pt x="13231" y="20800"/>
                  </a:lnTo>
                  <a:lnTo>
                    <a:pt x="13092" y="21309"/>
                  </a:lnTo>
                  <a:lnTo>
                    <a:pt x="12849" y="21600"/>
                  </a:lnTo>
                  <a:lnTo>
                    <a:pt x="12606" y="21309"/>
                  </a:lnTo>
                  <a:lnTo>
                    <a:pt x="12224" y="21309"/>
                  </a:lnTo>
                  <a:lnTo>
                    <a:pt x="11946" y="21600"/>
                  </a:lnTo>
                  <a:lnTo>
                    <a:pt x="11807" y="21600"/>
                  </a:lnTo>
                  <a:lnTo>
                    <a:pt x="11564" y="20218"/>
                  </a:lnTo>
                  <a:lnTo>
                    <a:pt x="11182" y="20218"/>
                  </a:lnTo>
                  <a:lnTo>
                    <a:pt x="11182" y="18618"/>
                  </a:lnTo>
                  <a:lnTo>
                    <a:pt x="10939" y="18909"/>
                  </a:lnTo>
                  <a:lnTo>
                    <a:pt x="10800" y="18036"/>
                  </a:lnTo>
                  <a:lnTo>
                    <a:pt x="10522" y="17818"/>
                  </a:lnTo>
                  <a:lnTo>
                    <a:pt x="8751" y="17818"/>
                  </a:lnTo>
                  <a:lnTo>
                    <a:pt x="8230" y="17236"/>
                  </a:lnTo>
                  <a:lnTo>
                    <a:pt x="7952" y="17018"/>
                  </a:lnTo>
                  <a:lnTo>
                    <a:pt x="7050" y="15927"/>
                  </a:lnTo>
                  <a:lnTo>
                    <a:pt x="5522" y="16436"/>
                  </a:lnTo>
                  <a:lnTo>
                    <a:pt x="6042" y="21600"/>
                  </a:lnTo>
                  <a:lnTo>
                    <a:pt x="5660" y="21600"/>
                  </a:lnTo>
                  <a:lnTo>
                    <a:pt x="5278" y="20800"/>
                  </a:lnTo>
                  <a:lnTo>
                    <a:pt x="4896" y="20509"/>
                  </a:lnTo>
                  <a:lnTo>
                    <a:pt x="4480" y="20218"/>
                  </a:lnTo>
                  <a:lnTo>
                    <a:pt x="4237" y="20509"/>
                  </a:lnTo>
                  <a:lnTo>
                    <a:pt x="3855" y="21018"/>
                  </a:lnTo>
                  <a:lnTo>
                    <a:pt x="3855" y="20218"/>
                  </a:lnTo>
                  <a:lnTo>
                    <a:pt x="3994" y="19927"/>
                  </a:lnTo>
                  <a:lnTo>
                    <a:pt x="3994" y="19709"/>
                  </a:lnTo>
                  <a:lnTo>
                    <a:pt x="3473" y="19709"/>
                  </a:lnTo>
                  <a:lnTo>
                    <a:pt x="3473" y="19418"/>
                  </a:lnTo>
                  <a:lnTo>
                    <a:pt x="3334" y="19418"/>
                  </a:lnTo>
                  <a:lnTo>
                    <a:pt x="3334" y="19127"/>
                  </a:lnTo>
                  <a:lnTo>
                    <a:pt x="3091" y="19127"/>
                  </a:lnTo>
                  <a:lnTo>
                    <a:pt x="3091" y="18909"/>
                  </a:lnTo>
                  <a:lnTo>
                    <a:pt x="2952" y="18327"/>
                  </a:lnTo>
                  <a:lnTo>
                    <a:pt x="2813" y="18327"/>
                  </a:lnTo>
                  <a:lnTo>
                    <a:pt x="2813" y="18036"/>
                  </a:lnTo>
                  <a:lnTo>
                    <a:pt x="2709" y="18036"/>
                  </a:lnTo>
                  <a:lnTo>
                    <a:pt x="2709" y="17818"/>
                  </a:lnTo>
                  <a:lnTo>
                    <a:pt x="2431" y="17818"/>
                  </a:lnTo>
                  <a:lnTo>
                    <a:pt x="2431" y="17236"/>
                  </a:lnTo>
                  <a:lnTo>
                    <a:pt x="2813" y="17236"/>
                  </a:lnTo>
                  <a:lnTo>
                    <a:pt x="2813" y="17527"/>
                  </a:lnTo>
                  <a:lnTo>
                    <a:pt x="2952" y="17236"/>
                  </a:lnTo>
                  <a:lnTo>
                    <a:pt x="3091" y="17236"/>
                  </a:lnTo>
                  <a:lnTo>
                    <a:pt x="2952" y="17236"/>
                  </a:lnTo>
                  <a:lnTo>
                    <a:pt x="2952" y="17018"/>
                  </a:lnTo>
                  <a:lnTo>
                    <a:pt x="2813" y="16727"/>
                  </a:lnTo>
                  <a:lnTo>
                    <a:pt x="2813" y="16436"/>
                  </a:lnTo>
                  <a:lnTo>
                    <a:pt x="2952" y="16145"/>
                  </a:lnTo>
                  <a:lnTo>
                    <a:pt x="3334" y="16145"/>
                  </a:lnTo>
                  <a:lnTo>
                    <a:pt x="3473" y="15927"/>
                  </a:lnTo>
                  <a:lnTo>
                    <a:pt x="3473" y="16145"/>
                  </a:lnTo>
                  <a:lnTo>
                    <a:pt x="3994" y="16145"/>
                  </a:lnTo>
                  <a:lnTo>
                    <a:pt x="3855" y="15927"/>
                  </a:lnTo>
                  <a:lnTo>
                    <a:pt x="3716" y="15927"/>
                  </a:lnTo>
                  <a:lnTo>
                    <a:pt x="3716" y="15345"/>
                  </a:lnTo>
                  <a:lnTo>
                    <a:pt x="3855" y="15345"/>
                  </a:lnTo>
                  <a:lnTo>
                    <a:pt x="3716" y="15127"/>
                  </a:lnTo>
                  <a:lnTo>
                    <a:pt x="3716" y="14836"/>
                  </a:lnTo>
                  <a:lnTo>
                    <a:pt x="3855" y="14545"/>
                  </a:lnTo>
                  <a:lnTo>
                    <a:pt x="3716" y="14545"/>
                  </a:lnTo>
                  <a:lnTo>
                    <a:pt x="3716" y="14036"/>
                  </a:lnTo>
                  <a:lnTo>
                    <a:pt x="3577" y="14036"/>
                  </a:lnTo>
                  <a:lnTo>
                    <a:pt x="3577" y="13745"/>
                  </a:lnTo>
                  <a:lnTo>
                    <a:pt x="3195" y="13745"/>
                  </a:lnTo>
                  <a:lnTo>
                    <a:pt x="3195" y="14036"/>
                  </a:lnTo>
                  <a:lnTo>
                    <a:pt x="2813" y="14036"/>
                  </a:lnTo>
                  <a:lnTo>
                    <a:pt x="2813" y="13745"/>
                  </a:lnTo>
                  <a:lnTo>
                    <a:pt x="2570" y="13745"/>
                  </a:lnTo>
                  <a:lnTo>
                    <a:pt x="2431" y="14036"/>
                  </a:lnTo>
                  <a:lnTo>
                    <a:pt x="2292" y="14036"/>
                  </a:lnTo>
                  <a:lnTo>
                    <a:pt x="2188" y="14327"/>
                  </a:lnTo>
                  <a:lnTo>
                    <a:pt x="2049" y="14327"/>
                  </a:lnTo>
                  <a:lnTo>
                    <a:pt x="2049" y="14545"/>
                  </a:lnTo>
                  <a:lnTo>
                    <a:pt x="1667" y="14545"/>
                  </a:lnTo>
                  <a:close/>
                  <a:moveTo>
                    <a:pt x="1667" y="1454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" name="AutoShape 14"/>
            <p:cNvSpPr/>
            <p:nvPr/>
          </p:nvSpPr>
          <p:spPr bwMode="auto">
            <a:xfrm>
              <a:off x="6937239" y="3259193"/>
              <a:ext cx="287803" cy="1946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001" y="21600"/>
                  </a:moveTo>
                  <a:lnTo>
                    <a:pt x="17329" y="19995"/>
                  </a:lnTo>
                  <a:lnTo>
                    <a:pt x="17658" y="19411"/>
                  </a:lnTo>
                  <a:lnTo>
                    <a:pt x="17658" y="18389"/>
                  </a:lnTo>
                  <a:lnTo>
                    <a:pt x="17329" y="18389"/>
                  </a:lnTo>
                  <a:lnTo>
                    <a:pt x="17329" y="16784"/>
                  </a:lnTo>
                  <a:lnTo>
                    <a:pt x="16754" y="16784"/>
                  </a:lnTo>
                  <a:lnTo>
                    <a:pt x="16426" y="16200"/>
                  </a:lnTo>
                  <a:lnTo>
                    <a:pt x="16426" y="15178"/>
                  </a:lnTo>
                  <a:lnTo>
                    <a:pt x="17329" y="15178"/>
                  </a:lnTo>
                  <a:lnTo>
                    <a:pt x="17329" y="14595"/>
                  </a:lnTo>
                  <a:lnTo>
                    <a:pt x="17904" y="14011"/>
                  </a:lnTo>
                  <a:lnTo>
                    <a:pt x="17658" y="13573"/>
                  </a:lnTo>
                  <a:lnTo>
                    <a:pt x="18233" y="13573"/>
                  </a:lnTo>
                  <a:lnTo>
                    <a:pt x="18890" y="12989"/>
                  </a:lnTo>
                  <a:lnTo>
                    <a:pt x="18561" y="12405"/>
                  </a:lnTo>
                  <a:lnTo>
                    <a:pt x="18561" y="11822"/>
                  </a:lnTo>
                  <a:lnTo>
                    <a:pt x="18890" y="11822"/>
                  </a:lnTo>
                  <a:lnTo>
                    <a:pt x="19136" y="11384"/>
                  </a:lnTo>
                  <a:lnTo>
                    <a:pt x="19465" y="11384"/>
                  </a:lnTo>
                  <a:lnTo>
                    <a:pt x="19793" y="10800"/>
                  </a:lnTo>
                  <a:lnTo>
                    <a:pt x="20040" y="11384"/>
                  </a:lnTo>
                  <a:lnTo>
                    <a:pt x="21271" y="11384"/>
                  </a:lnTo>
                  <a:lnTo>
                    <a:pt x="21600" y="10800"/>
                  </a:lnTo>
                  <a:lnTo>
                    <a:pt x="21600" y="10216"/>
                  </a:lnTo>
                  <a:lnTo>
                    <a:pt x="21025" y="9195"/>
                  </a:lnTo>
                  <a:lnTo>
                    <a:pt x="20697" y="9195"/>
                  </a:lnTo>
                  <a:lnTo>
                    <a:pt x="20697" y="10216"/>
                  </a:lnTo>
                  <a:lnTo>
                    <a:pt x="20368" y="10216"/>
                  </a:lnTo>
                  <a:lnTo>
                    <a:pt x="20040" y="9778"/>
                  </a:lnTo>
                  <a:lnTo>
                    <a:pt x="19465" y="9778"/>
                  </a:lnTo>
                  <a:lnTo>
                    <a:pt x="19136" y="9195"/>
                  </a:lnTo>
                  <a:lnTo>
                    <a:pt x="19465" y="8611"/>
                  </a:lnTo>
                  <a:lnTo>
                    <a:pt x="19793" y="7589"/>
                  </a:lnTo>
                  <a:lnTo>
                    <a:pt x="19793" y="7005"/>
                  </a:lnTo>
                  <a:lnTo>
                    <a:pt x="19465" y="7005"/>
                  </a:lnTo>
                  <a:lnTo>
                    <a:pt x="19465" y="7589"/>
                  </a:lnTo>
                  <a:lnTo>
                    <a:pt x="19136" y="8027"/>
                  </a:lnTo>
                  <a:lnTo>
                    <a:pt x="18561" y="8611"/>
                  </a:lnTo>
                  <a:lnTo>
                    <a:pt x="18233" y="9778"/>
                  </a:lnTo>
                  <a:lnTo>
                    <a:pt x="17904" y="10800"/>
                  </a:lnTo>
                  <a:lnTo>
                    <a:pt x="17329" y="11384"/>
                  </a:lnTo>
                  <a:lnTo>
                    <a:pt x="16754" y="10800"/>
                  </a:lnTo>
                  <a:lnTo>
                    <a:pt x="15851" y="10800"/>
                  </a:lnTo>
                  <a:lnTo>
                    <a:pt x="15194" y="11384"/>
                  </a:lnTo>
                  <a:lnTo>
                    <a:pt x="14865" y="11384"/>
                  </a:lnTo>
                  <a:lnTo>
                    <a:pt x="14290" y="8611"/>
                  </a:lnTo>
                  <a:lnTo>
                    <a:pt x="13387" y="8611"/>
                  </a:lnTo>
                  <a:lnTo>
                    <a:pt x="13387" y="5400"/>
                  </a:lnTo>
                  <a:lnTo>
                    <a:pt x="12812" y="5984"/>
                  </a:lnTo>
                  <a:lnTo>
                    <a:pt x="12484" y="4232"/>
                  </a:lnTo>
                  <a:lnTo>
                    <a:pt x="11827" y="3795"/>
                  </a:lnTo>
                  <a:lnTo>
                    <a:pt x="7638" y="3795"/>
                  </a:lnTo>
                  <a:lnTo>
                    <a:pt x="6406" y="2627"/>
                  </a:lnTo>
                  <a:lnTo>
                    <a:pt x="5749" y="2189"/>
                  </a:lnTo>
                  <a:lnTo>
                    <a:pt x="3614" y="0"/>
                  </a:lnTo>
                  <a:lnTo>
                    <a:pt x="0" y="1022"/>
                  </a:lnTo>
                  <a:lnTo>
                    <a:pt x="1232" y="11384"/>
                  </a:lnTo>
                  <a:lnTo>
                    <a:pt x="2135" y="11384"/>
                  </a:lnTo>
                  <a:lnTo>
                    <a:pt x="2464" y="10800"/>
                  </a:lnTo>
                  <a:lnTo>
                    <a:pt x="2135" y="10216"/>
                  </a:lnTo>
                  <a:lnTo>
                    <a:pt x="2135" y="9778"/>
                  </a:lnTo>
                  <a:lnTo>
                    <a:pt x="2464" y="8611"/>
                  </a:lnTo>
                  <a:lnTo>
                    <a:pt x="2710" y="8611"/>
                  </a:lnTo>
                  <a:lnTo>
                    <a:pt x="3039" y="8027"/>
                  </a:lnTo>
                  <a:lnTo>
                    <a:pt x="3614" y="8027"/>
                  </a:lnTo>
                  <a:lnTo>
                    <a:pt x="3614" y="7589"/>
                  </a:lnTo>
                  <a:lnTo>
                    <a:pt x="4271" y="7589"/>
                  </a:lnTo>
                  <a:lnTo>
                    <a:pt x="5174" y="8027"/>
                  </a:lnTo>
                  <a:lnTo>
                    <a:pt x="5749" y="9195"/>
                  </a:lnTo>
                  <a:lnTo>
                    <a:pt x="6078" y="9778"/>
                  </a:lnTo>
                  <a:lnTo>
                    <a:pt x="6981" y="10216"/>
                  </a:lnTo>
                  <a:lnTo>
                    <a:pt x="7884" y="11384"/>
                  </a:lnTo>
                  <a:lnTo>
                    <a:pt x="7884" y="10800"/>
                  </a:lnTo>
                  <a:lnTo>
                    <a:pt x="8213" y="10800"/>
                  </a:lnTo>
                  <a:lnTo>
                    <a:pt x="8788" y="11384"/>
                  </a:lnTo>
                  <a:lnTo>
                    <a:pt x="9116" y="12989"/>
                  </a:lnTo>
                  <a:lnTo>
                    <a:pt x="9445" y="12989"/>
                  </a:lnTo>
                  <a:lnTo>
                    <a:pt x="9445" y="13573"/>
                  </a:lnTo>
                  <a:lnTo>
                    <a:pt x="9773" y="14595"/>
                  </a:lnTo>
                  <a:lnTo>
                    <a:pt x="10348" y="15178"/>
                  </a:lnTo>
                  <a:lnTo>
                    <a:pt x="10923" y="15616"/>
                  </a:lnTo>
                  <a:lnTo>
                    <a:pt x="11827" y="16784"/>
                  </a:lnTo>
                  <a:lnTo>
                    <a:pt x="13059" y="17805"/>
                  </a:lnTo>
                  <a:lnTo>
                    <a:pt x="13962" y="18973"/>
                  </a:lnTo>
                  <a:lnTo>
                    <a:pt x="14865" y="18973"/>
                  </a:lnTo>
                  <a:lnTo>
                    <a:pt x="15522" y="19411"/>
                  </a:lnTo>
                  <a:lnTo>
                    <a:pt x="15522" y="21016"/>
                  </a:lnTo>
                  <a:lnTo>
                    <a:pt x="16097" y="21016"/>
                  </a:lnTo>
                  <a:lnTo>
                    <a:pt x="16426" y="21600"/>
                  </a:lnTo>
                  <a:lnTo>
                    <a:pt x="16754" y="21600"/>
                  </a:lnTo>
                  <a:lnTo>
                    <a:pt x="16754" y="21016"/>
                  </a:lnTo>
                  <a:lnTo>
                    <a:pt x="17001" y="21600"/>
                  </a:lnTo>
                  <a:close/>
                  <a:moveTo>
                    <a:pt x="17001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" name="AutoShape 15"/>
            <p:cNvSpPr/>
            <p:nvPr/>
          </p:nvSpPr>
          <p:spPr bwMode="auto">
            <a:xfrm>
              <a:off x="6884597" y="3327262"/>
              <a:ext cx="259325" cy="17495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4941"/>
                  </a:moveTo>
                  <a:lnTo>
                    <a:pt x="21600" y="13155"/>
                  </a:lnTo>
                  <a:lnTo>
                    <a:pt x="20871" y="12668"/>
                  </a:lnTo>
                  <a:lnTo>
                    <a:pt x="19868" y="12668"/>
                  </a:lnTo>
                  <a:lnTo>
                    <a:pt x="18866" y="11368"/>
                  </a:lnTo>
                  <a:lnTo>
                    <a:pt x="17499" y="10232"/>
                  </a:lnTo>
                  <a:lnTo>
                    <a:pt x="16496" y="8932"/>
                  </a:lnTo>
                  <a:lnTo>
                    <a:pt x="15858" y="8445"/>
                  </a:lnTo>
                  <a:lnTo>
                    <a:pt x="15220" y="7795"/>
                  </a:lnTo>
                  <a:lnTo>
                    <a:pt x="14856" y="6659"/>
                  </a:lnTo>
                  <a:lnTo>
                    <a:pt x="14856" y="6009"/>
                  </a:lnTo>
                  <a:lnTo>
                    <a:pt x="14491" y="6009"/>
                  </a:lnTo>
                  <a:lnTo>
                    <a:pt x="14127" y="4223"/>
                  </a:lnTo>
                  <a:lnTo>
                    <a:pt x="13489" y="3573"/>
                  </a:lnTo>
                  <a:lnTo>
                    <a:pt x="13124" y="3573"/>
                  </a:lnTo>
                  <a:lnTo>
                    <a:pt x="13124" y="4223"/>
                  </a:lnTo>
                  <a:lnTo>
                    <a:pt x="12122" y="2923"/>
                  </a:lnTo>
                  <a:lnTo>
                    <a:pt x="11119" y="2436"/>
                  </a:lnTo>
                  <a:lnTo>
                    <a:pt x="10754" y="1786"/>
                  </a:lnTo>
                  <a:lnTo>
                    <a:pt x="10116" y="487"/>
                  </a:lnTo>
                  <a:lnTo>
                    <a:pt x="9114" y="0"/>
                  </a:lnTo>
                  <a:lnTo>
                    <a:pt x="8385" y="0"/>
                  </a:lnTo>
                  <a:lnTo>
                    <a:pt x="8385" y="487"/>
                  </a:lnTo>
                  <a:lnTo>
                    <a:pt x="7747" y="487"/>
                  </a:lnTo>
                  <a:lnTo>
                    <a:pt x="7382" y="1137"/>
                  </a:lnTo>
                  <a:lnTo>
                    <a:pt x="7109" y="1137"/>
                  </a:lnTo>
                  <a:lnTo>
                    <a:pt x="6744" y="2436"/>
                  </a:lnTo>
                  <a:lnTo>
                    <a:pt x="6744" y="2923"/>
                  </a:lnTo>
                  <a:lnTo>
                    <a:pt x="7109" y="3573"/>
                  </a:lnTo>
                  <a:lnTo>
                    <a:pt x="6744" y="4223"/>
                  </a:lnTo>
                  <a:lnTo>
                    <a:pt x="4739" y="4223"/>
                  </a:lnTo>
                  <a:lnTo>
                    <a:pt x="3737" y="2436"/>
                  </a:lnTo>
                  <a:lnTo>
                    <a:pt x="2734" y="1786"/>
                  </a:lnTo>
                  <a:lnTo>
                    <a:pt x="1641" y="1137"/>
                  </a:lnTo>
                  <a:lnTo>
                    <a:pt x="1003" y="1786"/>
                  </a:lnTo>
                  <a:lnTo>
                    <a:pt x="0" y="2923"/>
                  </a:lnTo>
                  <a:lnTo>
                    <a:pt x="0" y="3573"/>
                  </a:lnTo>
                  <a:lnTo>
                    <a:pt x="365" y="3573"/>
                  </a:lnTo>
                  <a:lnTo>
                    <a:pt x="365" y="4223"/>
                  </a:lnTo>
                  <a:lnTo>
                    <a:pt x="638" y="4223"/>
                  </a:lnTo>
                  <a:lnTo>
                    <a:pt x="638" y="4710"/>
                  </a:lnTo>
                  <a:lnTo>
                    <a:pt x="1003" y="5359"/>
                  </a:lnTo>
                  <a:lnTo>
                    <a:pt x="1003" y="8932"/>
                  </a:lnTo>
                  <a:lnTo>
                    <a:pt x="1641" y="9582"/>
                  </a:lnTo>
                  <a:lnTo>
                    <a:pt x="1641" y="8932"/>
                  </a:lnTo>
                  <a:lnTo>
                    <a:pt x="1367" y="8932"/>
                  </a:lnTo>
                  <a:lnTo>
                    <a:pt x="2005" y="8932"/>
                  </a:lnTo>
                  <a:lnTo>
                    <a:pt x="2370" y="8445"/>
                  </a:lnTo>
                  <a:lnTo>
                    <a:pt x="2370" y="9582"/>
                  </a:lnTo>
                  <a:lnTo>
                    <a:pt x="2734" y="9582"/>
                  </a:lnTo>
                  <a:lnTo>
                    <a:pt x="2734" y="10232"/>
                  </a:lnTo>
                  <a:lnTo>
                    <a:pt x="1641" y="10232"/>
                  </a:lnTo>
                  <a:lnTo>
                    <a:pt x="1641" y="10719"/>
                  </a:lnTo>
                  <a:lnTo>
                    <a:pt x="2005" y="11368"/>
                  </a:lnTo>
                  <a:lnTo>
                    <a:pt x="2005" y="10719"/>
                  </a:lnTo>
                  <a:lnTo>
                    <a:pt x="2370" y="10719"/>
                  </a:lnTo>
                  <a:lnTo>
                    <a:pt x="2734" y="11368"/>
                  </a:lnTo>
                  <a:lnTo>
                    <a:pt x="3008" y="11368"/>
                  </a:lnTo>
                  <a:lnTo>
                    <a:pt x="3008" y="14454"/>
                  </a:lnTo>
                  <a:lnTo>
                    <a:pt x="3372" y="14941"/>
                  </a:lnTo>
                  <a:lnTo>
                    <a:pt x="3737" y="16241"/>
                  </a:lnTo>
                  <a:lnTo>
                    <a:pt x="4739" y="16241"/>
                  </a:lnTo>
                  <a:lnTo>
                    <a:pt x="4739" y="15591"/>
                  </a:lnTo>
                  <a:lnTo>
                    <a:pt x="5013" y="14941"/>
                  </a:lnTo>
                  <a:lnTo>
                    <a:pt x="5742" y="14454"/>
                  </a:lnTo>
                  <a:lnTo>
                    <a:pt x="6380" y="13805"/>
                  </a:lnTo>
                  <a:lnTo>
                    <a:pt x="7109" y="14454"/>
                  </a:lnTo>
                  <a:lnTo>
                    <a:pt x="7109" y="13805"/>
                  </a:lnTo>
                  <a:lnTo>
                    <a:pt x="7382" y="13155"/>
                  </a:lnTo>
                  <a:lnTo>
                    <a:pt x="7747" y="13805"/>
                  </a:lnTo>
                  <a:lnTo>
                    <a:pt x="8111" y="13805"/>
                  </a:lnTo>
                  <a:lnTo>
                    <a:pt x="8385" y="14454"/>
                  </a:lnTo>
                  <a:lnTo>
                    <a:pt x="9114" y="14454"/>
                  </a:lnTo>
                  <a:lnTo>
                    <a:pt x="9752" y="15591"/>
                  </a:lnTo>
                  <a:lnTo>
                    <a:pt x="10116" y="15591"/>
                  </a:lnTo>
                  <a:lnTo>
                    <a:pt x="10481" y="14941"/>
                  </a:lnTo>
                  <a:lnTo>
                    <a:pt x="11119" y="15591"/>
                  </a:lnTo>
                  <a:lnTo>
                    <a:pt x="11484" y="15591"/>
                  </a:lnTo>
                  <a:lnTo>
                    <a:pt x="11484" y="16890"/>
                  </a:lnTo>
                  <a:lnTo>
                    <a:pt x="11757" y="16241"/>
                  </a:lnTo>
                  <a:lnTo>
                    <a:pt x="12486" y="16890"/>
                  </a:lnTo>
                  <a:lnTo>
                    <a:pt x="13124" y="18027"/>
                  </a:lnTo>
                  <a:lnTo>
                    <a:pt x="13853" y="18027"/>
                  </a:lnTo>
                  <a:lnTo>
                    <a:pt x="14127" y="18677"/>
                  </a:lnTo>
                  <a:lnTo>
                    <a:pt x="14127" y="20463"/>
                  </a:lnTo>
                  <a:lnTo>
                    <a:pt x="14491" y="20463"/>
                  </a:lnTo>
                  <a:lnTo>
                    <a:pt x="14856" y="21113"/>
                  </a:lnTo>
                  <a:lnTo>
                    <a:pt x="16223" y="21113"/>
                  </a:lnTo>
                  <a:lnTo>
                    <a:pt x="16223" y="21600"/>
                  </a:lnTo>
                  <a:lnTo>
                    <a:pt x="16861" y="21600"/>
                  </a:lnTo>
                  <a:lnTo>
                    <a:pt x="17225" y="21113"/>
                  </a:lnTo>
                  <a:lnTo>
                    <a:pt x="17225" y="20463"/>
                  </a:lnTo>
                  <a:lnTo>
                    <a:pt x="17499" y="20463"/>
                  </a:lnTo>
                  <a:lnTo>
                    <a:pt x="17225" y="19814"/>
                  </a:lnTo>
                  <a:lnTo>
                    <a:pt x="17863" y="19814"/>
                  </a:lnTo>
                  <a:lnTo>
                    <a:pt x="18592" y="19164"/>
                  </a:lnTo>
                  <a:lnTo>
                    <a:pt x="18592" y="18677"/>
                  </a:lnTo>
                  <a:lnTo>
                    <a:pt x="18866" y="18677"/>
                  </a:lnTo>
                  <a:lnTo>
                    <a:pt x="18866" y="17377"/>
                  </a:lnTo>
                  <a:lnTo>
                    <a:pt x="19230" y="16890"/>
                  </a:lnTo>
                  <a:lnTo>
                    <a:pt x="19230" y="15591"/>
                  </a:lnTo>
                  <a:lnTo>
                    <a:pt x="19868" y="15591"/>
                  </a:lnTo>
                  <a:lnTo>
                    <a:pt x="20597" y="14941"/>
                  </a:lnTo>
                  <a:lnTo>
                    <a:pt x="21600" y="14941"/>
                  </a:lnTo>
                  <a:close/>
                  <a:moveTo>
                    <a:pt x="21600" y="1494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" name="AutoShape 16"/>
            <p:cNvSpPr/>
            <p:nvPr/>
          </p:nvSpPr>
          <p:spPr bwMode="auto">
            <a:xfrm>
              <a:off x="8103985" y="3838842"/>
              <a:ext cx="178636" cy="29301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855" y="720"/>
                  </a:moveTo>
                  <a:cubicBezTo>
                    <a:pt x="8345" y="720"/>
                    <a:pt x="8345" y="720"/>
                    <a:pt x="8345" y="720"/>
                  </a:cubicBezTo>
                  <a:cubicBezTo>
                    <a:pt x="8345" y="1080"/>
                    <a:pt x="8345" y="1080"/>
                    <a:pt x="8345" y="1080"/>
                  </a:cubicBezTo>
                  <a:cubicBezTo>
                    <a:pt x="7855" y="720"/>
                    <a:pt x="7855" y="720"/>
                    <a:pt x="7855" y="720"/>
                  </a:cubicBezTo>
                  <a:close/>
                  <a:moveTo>
                    <a:pt x="7855" y="360"/>
                  </a:moveTo>
                  <a:cubicBezTo>
                    <a:pt x="7855" y="360"/>
                    <a:pt x="7855" y="360"/>
                    <a:pt x="7855" y="360"/>
                  </a:cubicBezTo>
                  <a:cubicBezTo>
                    <a:pt x="7364" y="360"/>
                    <a:pt x="7364" y="360"/>
                    <a:pt x="7364" y="360"/>
                  </a:cubicBezTo>
                  <a:cubicBezTo>
                    <a:pt x="7855" y="360"/>
                    <a:pt x="7855" y="360"/>
                    <a:pt x="7855" y="360"/>
                  </a:cubicBezTo>
                  <a:close/>
                  <a:moveTo>
                    <a:pt x="8345" y="0"/>
                  </a:moveTo>
                  <a:cubicBezTo>
                    <a:pt x="8345" y="0"/>
                    <a:pt x="8345" y="0"/>
                    <a:pt x="8345" y="0"/>
                  </a:cubicBezTo>
                  <a:cubicBezTo>
                    <a:pt x="8345" y="0"/>
                    <a:pt x="8345" y="0"/>
                    <a:pt x="8345" y="0"/>
                  </a:cubicBezTo>
                  <a:cubicBezTo>
                    <a:pt x="8345" y="0"/>
                    <a:pt x="8345" y="0"/>
                    <a:pt x="8345" y="0"/>
                  </a:cubicBezTo>
                  <a:close/>
                  <a:moveTo>
                    <a:pt x="9327" y="720"/>
                  </a:moveTo>
                  <a:cubicBezTo>
                    <a:pt x="9327" y="720"/>
                    <a:pt x="9327" y="720"/>
                    <a:pt x="9327" y="720"/>
                  </a:cubicBezTo>
                  <a:cubicBezTo>
                    <a:pt x="9327" y="1080"/>
                    <a:pt x="9327" y="1080"/>
                    <a:pt x="9327" y="1080"/>
                  </a:cubicBezTo>
                  <a:cubicBezTo>
                    <a:pt x="9818" y="720"/>
                    <a:pt x="9818" y="720"/>
                    <a:pt x="9818" y="720"/>
                  </a:cubicBezTo>
                  <a:cubicBezTo>
                    <a:pt x="9818" y="720"/>
                    <a:pt x="9327" y="720"/>
                    <a:pt x="9327" y="720"/>
                  </a:cubicBezTo>
                  <a:close/>
                  <a:moveTo>
                    <a:pt x="9818" y="7920"/>
                  </a:moveTo>
                  <a:cubicBezTo>
                    <a:pt x="9818" y="7920"/>
                    <a:pt x="9818" y="7920"/>
                    <a:pt x="9818" y="7920"/>
                  </a:cubicBezTo>
                  <a:cubicBezTo>
                    <a:pt x="10309" y="8280"/>
                    <a:pt x="10309" y="8280"/>
                    <a:pt x="10309" y="8280"/>
                  </a:cubicBezTo>
                  <a:cubicBezTo>
                    <a:pt x="10800" y="8640"/>
                    <a:pt x="10800" y="8640"/>
                    <a:pt x="10800" y="8640"/>
                  </a:cubicBezTo>
                  <a:cubicBezTo>
                    <a:pt x="11291" y="8280"/>
                    <a:pt x="11291" y="8280"/>
                    <a:pt x="11291" y="8280"/>
                  </a:cubicBezTo>
                  <a:cubicBezTo>
                    <a:pt x="11291" y="8280"/>
                    <a:pt x="11291" y="8280"/>
                    <a:pt x="11291" y="8280"/>
                  </a:cubicBezTo>
                  <a:cubicBezTo>
                    <a:pt x="11782" y="7920"/>
                    <a:pt x="11782" y="7920"/>
                    <a:pt x="11782" y="7920"/>
                  </a:cubicBezTo>
                  <a:cubicBezTo>
                    <a:pt x="12273" y="7920"/>
                    <a:pt x="12273" y="7920"/>
                    <a:pt x="12273" y="7920"/>
                  </a:cubicBezTo>
                  <a:cubicBezTo>
                    <a:pt x="12764" y="8280"/>
                    <a:pt x="12764" y="8280"/>
                    <a:pt x="12764" y="8280"/>
                  </a:cubicBezTo>
                  <a:cubicBezTo>
                    <a:pt x="13255" y="8640"/>
                    <a:pt x="13255" y="8640"/>
                    <a:pt x="13255" y="8640"/>
                  </a:cubicBezTo>
                  <a:cubicBezTo>
                    <a:pt x="12764" y="8640"/>
                    <a:pt x="12764" y="8640"/>
                    <a:pt x="12764" y="8640"/>
                  </a:cubicBezTo>
                  <a:cubicBezTo>
                    <a:pt x="13255" y="9000"/>
                    <a:pt x="13255" y="9000"/>
                    <a:pt x="13255" y="9000"/>
                  </a:cubicBezTo>
                  <a:cubicBezTo>
                    <a:pt x="13745" y="8640"/>
                    <a:pt x="13745" y="8640"/>
                    <a:pt x="13745" y="8640"/>
                  </a:cubicBezTo>
                  <a:cubicBezTo>
                    <a:pt x="13255" y="8640"/>
                    <a:pt x="13255" y="8640"/>
                    <a:pt x="13255" y="8640"/>
                  </a:cubicBezTo>
                  <a:cubicBezTo>
                    <a:pt x="13745" y="8280"/>
                    <a:pt x="13745" y="8280"/>
                    <a:pt x="13745" y="8280"/>
                  </a:cubicBezTo>
                  <a:cubicBezTo>
                    <a:pt x="13745" y="8640"/>
                    <a:pt x="13745" y="8640"/>
                    <a:pt x="13745" y="8640"/>
                  </a:cubicBezTo>
                  <a:cubicBezTo>
                    <a:pt x="14236" y="8640"/>
                    <a:pt x="14236" y="8640"/>
                    <a:pt x="14236" y="8640"/>
                  </a:cubicBezTo>
                  <a:cubicBezTo>
                    <a:pt x="14727" y="9000"/>
                    <a:pt x="14727" y="9000"/>
                    <a:pt x="14727" y="9000"/>
                  </a:cubicBezTo>
                  <a:cubicBezTo>
                    <a:pt x="14727" y="9000"/>
                    <a:pt x="14727" y="9000"/>
                    <a:pt x="14727" y="9000"/>
                  </a:cubicBezTo>
                  <a:cubicBezTo>
                    <a:pt x="14727" y="9000"/>
                    <a:pt x="14727" y="9000"/>
                    <a:pt x="14727" y="9000"/>
                  </a:cubicBezTo>
                  <a:cubicBezTo>
                    <a:pt x="14236" y="9000"/>
                    <a:pt x="14236" y="9000"/>
                    <a:pt x="14236" y="9000"/>
                  </a:cubicBezTo>
                  <a:cubicBezTo>
                    <a:pt x="14236" y="9000"/>
                    <a:pt x="14236" y="9000"/>
                    <a:pt x="14236" y="9000"/>
                  </a:cubicBezTo>
                  <a:cubicBezTo>
                    <a:pt x="14236" y="9360"/>
                    <a:pt x="14236" y="9360"/>
                    <a:pt x="14236" y="9360"/>
                  </a:cubicBezTo>
                  <a:cubicBezTo>
                    <a:pt x="14727" y="9720"/>
                    <a:pt x="14727" y="9720"/>
                    <a:pt x="14727" y="9720"/>
                  </a:cubicBezTo>
                  <a:cubicBezTo>
                    <a:pt x="14727" y="10080"/>
                    <a:pt x="14727" y="10080"/>
                    <a:pt x="14727" y="10080"/>
                  </a:cubicBezTo>
                  <a:cubicBezTo>
                    <a:pt x="15218" y="10080"/>
                    <a:pt x="15218" y="10080"/>
                    <a:pt x="15218" y="10080"/>
                  </a:cubicBezTo>
                  <a:cubicBezTo>
                    <a:pt x="15218" y="10080"/>
                    <a:pt x="15218" y="10080"/>
                    <a:pt x="15218" y="10080"/>
                  </a:cubicBezTo>
                  <a:cubicBezTo>
                    <a:pt x="15709" y="10080"/>
                    <a:pt x="15709" y="10080"/>
                    <a:pt x="15709" y="10080"/>
                  </a:cubicBezTo>
                  <a:cubicBezTo>
                    <a:pt x="15709" y="10080"/>
                    <a:pt x="15709" y="10080"/>
                    <a:pt x="15709" y="10080"/>
                  </a:cubicBezTo>
                  <a:cubicBezTo>
                    <a:pt x="15709" y="10440"/>
                    <a:pt x="15709" y="10440"/>
                    <a:pt x="15709" y="10440"/>
                  </a:cubicBezTo>
                  <a:cubicBezTo>
                    <a:pt x="15709" y="10440"/>
                    <a:pt x="15709" y="10440"/>
                    <a:pt x="15709" y="10440"/>
                  </a:cubicBezTo>
                  <a:cubicBezTo>
                    <a:pt x="15709" y="10800"/>
                    <a:pt x="15709" y="10800"/>
                    <a:pt x="15709" y="10800"/>
                  </a:cubicBezTo>
                  <a:cubicBezTo>
                    <a:pt x="15218" y="10800"/>
                    <a:pt x="15218" y="10800"/>
                    <a:pt x="15218" y="10800"/>
                  </a:cubicBezTo>
                  <a:cubicBezTo>
                    <a:pt x="14727" y="10440"/>
                    <a:pt x="14727" y="10440"/>
                    <a:pt x="14727" y="10440"/>
                  </a:cubicBezTo>
                  <a:cubicBezTo>
                    <a:pt x="15218" y="10440"/>
                    <a:pt x="15218" y="10440"/>
                    <a:pt x="15218" y="10440"/>
                  </a:cubicBezTo>
                  <a:cubicBezTo>
                    <a:pt x="15218" y="10440"/>
                    <a:pt x="15218" y="10440"/>
                    <a:pt x="15218" y="10440"/>
                  </a:cubicBezTo>
                  <a:cubicBezTo>
                    <a:pt x="14727" y="10080"/>
                    <a:pt x="14727" y="10080"/>
                    <a:pt x="14727" y="10080"/>
                  </a:cubicBezTo>
                  <a:cubicBezTo>
                    <a:pt x="14727" y="10440"/>
                    <a:pt x="14727" y="10440"/>
                    <a:pt x="14727" y="10440"/>
                  </a:cubicBezTo>
                  <a:cubicBezTo>
                    <a:pt x="14236" y="10440"/>
                    <a:pt x="14236" y="10440"/>
                    <a:pt x="14236" y="10440"/>
                  </a:cubicBezTo>
                  <a:cubicBezTo>
                    <a:pt x="13745" y="10080"/>
                    <a:pt x="13745" y="10080"/>
                    <a:pt x="13745" y="10080"/>
                  </a:cubicBezTo>
                  <a:cubicBezTo>
                    <a:pt x="13745" y="10080"/>
                    <a:pt x="13745" y="10080"/>
                    <a:pt x="13745" y="10080"/>
                  </a:cubicBezTo>
                  <a:cubicBezTo>
                    <a:pt x="13745" y="9720"/>
                    <a:pt x="13745" y="9720"/>
                    <a:pt x="13745" y="9720"/>
                  </a:cubicBezTo>
                  <a:cubicBezTo>
                    <a:pt x="13255" y="9360"/>
                    <a:pt x="13255" y="9360"/>
                    <a:pt x="13255" y="9360"/>
                  </a:cubicBezTo>
                  <a:cubicBezTo>
                    <a:pt x="12764" y="9360"/>
                    <a:pt x="12764" y="9360"/>
                    <a:pt x="12764" y="9360"/>
                  </a:cubicBezTo>
                  <a:cubicBezTo>
                    <a:pt x="12764" y="9000"/>
                    <a:pt x="12764" y="9000"/>
                    <a:pt x="12764" y="9000"/>
                  </a:cubicBezTo>
                  <a:cubicBezTo>
                    <a:pt x="12273" y="8640"/>
                    <a:pt x="12273" y="8640"/>
                    <a:pt x="12273" y="8640"/>
                  </a:cubicBezTo>
                  <a:cubicBezTo>
                    <a:pt x="12273" y="8640"/>
                    <a:pt x="12273" y="8640"/>
                    <a:pt x="12273" y="8640"/>
                  </a:cubicBezTo>
                  <a:cubicBezTo>
                    <a:pt x="11782" y="8640"/>
                    <a:pt x="11782" y="8640"/>
                    <a:pt x="11782" y="8640"/>
                  </a:cubicBezTo>
                  <a:cubicBezTo>
                    <a:pt x="11782" y="8640"/>
                    <a:pt x="11782" y="8640"/>
                    <a:pt x="11782" y="8640"/>
                  </a:cubicBezTo>
                  <a:cubicBezTo>
                    <a:pt x="12273" y="9360"/>
                    <a:pt x="12273" y="9360"/>
                    <a:pt x="12273" y="9360"/>
                  </a:cubicBezTo>
                  <a:cubicBezTo>
                    <a:pt x="12273" y="9720"/>
                    <a:pt x="12273" y="9720"/>
                    <a:pt x="12273" y="9720"/>
                  </a:cubicBezTo>
                  <a:cubicBezTo>
                    <a:pt x="12273" y="9720"/>
                    <a:pt x="12273" y="9720"/>
                    <a:pt x="12273" y="9720"/>
                  </a:cubicBezTo>
                  <a:cubicBezTo>
                    <a:pt x="11782" y="9360"/>
                    <a:pt x="11782" y="9360"/>
                    <a:pt x="11782" y="9360"/>
                  </a:cubicBezTo>
                  <a:cubicBezTo>
                    <a:pt x="11291" y="9000"/>
                    <a:pt x="11291" y="9000"/>
                    <a:pt x="11291" y="9000"/>
                  </a:cubicBezTo>
                  <a:cubicBezTo>
                    <a:pt x="11291" y="9000"/>
                    <a:pt x="11291" y="9000"/>
                    <a:pt x="11291" y="9000"/>
                  </a:cubicBezTo>
                  <a:cubicBezTo>
                    <a:pt x="10309" y="8640"/>
                    <a:pt x="10309" y="8640"/>
                    <a:pt x="10309" y="8640"/>
                  </a:cubicBezTo>
                  <a:cubicBezTo>
                    <a:pt x="9818" y="8640"/>
                    <a:pt x="9818" y="8640"/>
                    <a:pt x="9818" y="8640"/>
                  </a:cubicBezTo>
                  <a:cubicBezTo>
                    <a:pt x="9327" y="9000"/>
                    <a:pt x="9327" y="9000"/>
                    <a:pt x="9327" y="9000"/>
                  </a:cubicBezTo>
                  <a:cubicBezTo>
                    <a:pt x="9818" y="9000"/>
                    <a:pt x="9818" y="9000"/>
                    <a:pt x="9818" y="9000"/>
                  </a:cubicBezTo>
                  <a:cubicBezTo>
                    <a:pt x="9327" y="9360"/>
                    <a:pt x="9327" y="9360"/>
                    <a:pt x="9327" y="9360"/>
                  </a:cubicBezTo>
                  <a:cubicBezTo>
                    <a:pt x="8836" y="9000"/>
                    <a:pt x="8836" y="9000"/>
                    <a:pt x="8836" y="9000"/>
                  </a:cubicBezTo>
                  <a:cubicBezTo>
                    <a:pt x="8345" y="9000"/>
                    <a:pt x="8345" y="9000"/>
                    <a:pt x="8345" y="9000"/>
                  </a:cubicBezTo>
                  <a:cubicBezTo>
                    <a:pt x="7855" y="9000"/>
                    <a:pt x="7855" y="9000"/>
                    <a:pt x="7855" y="9000"/>
                  </a:cubicBezTo>
                  <a:cubicBezTo>
                    <a:pt x="8345" y="9000"/>
                    <a:pt x="8345" y="9000"/>
                    <a:pt x="8345" y="9000"/>
                  </a:cubicBezTo>
                  <a:cubicBezTo>
                    <a:pt x="7855" y="8640"/>
                    <a:pt x="7855" y="8640"/>
                    <a:pt x="7855" y="8640"/>
                  </a:cubicBezTo>
                  <a:cubicBezTo>
                    <a:pt x="7855" y="8640"/>
                    <a:pt x="7855" y="8640"/>
                    <a:pt x="7855" y="8640"/>
                  </a:cubicBezTo>
                  <a:cubicBezTo>
                    <a:pt x="7855" y="9000"/>
                    <a:pt x="7855" y="9000"/>
                    <a:pt x="7855" y="9000"/>
                  </a:cubicBezTo>
                  <a:cubicBezTo>
                    <a:pt x="7364" y="8640"/>
                    <a:pt x="7364" y="8640"/>
                    <a:pt x="7364" y="8640"/>
                  </a:cubicBezTo>
                  <a:cubicBezTo>
                    <a:pt x="7364" y="8280"/>
                    <a:pt x="7364" y="8280"/>
                    <a:pt x="7364" y="8280"/>
                  </a:cubicBezTo>
                  <a:cubicBezTo>
                    <a:pt x="7364" y="8280"/>
                    <a:pt x="7364" y="8280"/>
                    <a:pt x="7364" y="8280"/>
                  </a:cubicBezTo>
                  <a:cubicBezTo>
                    <a:pt x="7855" y="7920"/>
                    <a:pt x="7855" y="7920"/>
                    <a:pt x="7855" y="7920"/>
                  </a:cubicBezTo>
                  <a:cubicBezTo>
                    <a:pt x="8345" y="7560"/>
                    <a:pt x="8345" y="7560"/>
                    <a:pt x="8345" y="7560"/>
                  </a:cubicBezTo>
                  <a:cubicBezTo>
                    <a:pt x="7855" y="7200"/>
                    <a:pt x="7855" y="7200"/>
                    <a:pt x="7855" y="7200"/>
                  </a:cubicBezTo>
                  <a:cubicBezTo>
                    <a:pt x="7364" y="7200"/>
                    <a:pt x="7364" y="7200"/>
                    <a:pt x="7364" y="7200"/>
                  </a:cubicBezTo>
                  <a:cubicBezTo>
                    <a:pt x="7364" y="7560"/>
                    <a:pt x="7364" y="7560"/>
                    <a:pt x="7364" y="7560"/>
                  </a:cubicBezTo>
                  <a:cubicBezTo>
                    <a:pt x="7364" y="7560"/>
                    <a:pt x="7364" y="7560"/>
                    <a:pt x="7364" y="7560"/>
                  </a:cubicBezTo>
                  <a:cubicBezTo>
                    <a:pt x="7364" y="7920"/>
                    <a:pt x="7364" y="7920"/>
                    <a:pt x="7364" y="7920"/>
                  </a:cubicBezTo>
                  <a:cubicBezTo>
                    <a:pt x="6873" y="7920"/>
                    <a:pt x="6873" y="7920"/>
                    <a:pt x="6873" y="7920"/>
                  </a:cubicBezTo>
                  <a:cubicBezTo>
                    <a:pt x="6382" y="7560"/>
                    <a:pt x="6382" y="7560"/>
                    <a:pt x="6382" y="7560"/>
                  </a:cubicBezTo>
                  <a:cubicBezTo>
                    <a:pt x="6382" y="7200"/>
                    <a:pt x="6382" y="7200"/>
                    <a:pt x="6382" y="7200"/>
                  </a:cubicBezTo>
                  <a:cubicBezTo>
                    <a:pt x="6382" y="7200"/>
                    <a:pt x="6382" y="7200"/>
                    <a:pt x="6382" y="7200"/>
                  </a:cubicBezTo>
                  <a:cubicBezTo>
                    <a:pt x="6382" y="7200"/>
                    <a:pt x="6382" y="7200"/>
                    <a:pt x="6382" y="7200"/>
                  </a:cubicBezTo>
                  <a:cubicBezTo>
                    <a:pt x="5891" y="7200"/>
                    <a:pt x="5891" y="7200"/>
                    <a:pt x="5891" y="7200"/>
                  </a:cubicBezTo>
                  <a:cubicBezTo>
                    <a:pt x="5891" y="6480"/>
                    <a:pt x="5891" y="6480"/>
                    <a:pt x="5891" y="6480"/>
                  </a:cubicBezTo>
                  <a:cubicBezTo>
                    <a:pt x="5891" y="6120"/>
                    <a:pt x="5891" y="6120"/>
                    <a:pt x="5891" y="6120"/>
                  </a:cubicBezTo>
                  <a:cubicBezTo>
                    <a:pt x="5400" y="5760"/>
                    <a:pt x="5400" y="5760"/>
                    <a:pt x="5400" y="5760"/>
                  </a:cubicBezTo>
                  <a:cubicBezTo>
                    <a:pt x="5891" y="5760"/>
                    <a:pt x="5891" y="5760"/>
                    <a:pt x="5891" y="5760"/>
                  </a:cubicBezTo>
                  <a:cubicBezTo>
                    <a:pt x="5400" y="5400"/>
                    <a:pt x="5400" y="5400"/>
                    <a:pt x="5400" y="5400"/>
                  </a:cubicBezTo>
                  <a:cubicBezTo>
                    <a:pt x="5400" y="5400"/>
                    <a:pt x="5400" y="5400"/>
                    <a:pt x="5400" y="5400"/>
                  </a:cubicBezTo>
                  <a:cubicBezTo>
                    <a:pt x="5400" y="5040"/>
                    <a:pt x="5400" y="5040"/>
                    <a:pt x="5400" y="5040"/>
                  </a:cubicBezTo>
                  <a:cubicBezTo>
                    <a:pt x="5400" y="4680"/>
                    <a:pt x="5400" y="4680"/>
                    <a:pt x="5400" y="4680"/>
                  </a:cubicBezTo>
                  <a:cubicBezTo>
                    <a:pt x="5400" y="5040"/>
                    <a:pt x="5400" y="5040"/>
                    <a:pt x="5400" y="5040"/>
                  </a:cubicBezTo>
                  <a:cubicBezTo>
                    <a:pt x="5891" y="5040"/>
                    <a:pt x="5891" y="5040"/>
                    <a:pt x="5891" y="5040"/>
                  </a:cubicBezTo>
                  <a:cubicBezTo>
                    <a:pt x="6382" y="5040"/>
                    <a:pt x="6382" y="5040"/>
                    <a:pt x="6382" y="5040"/>
                  </a:cubicBezTo>
                  <a:cubicBezTo>
                    <a:pt x="6382" y="4680"/>
                    <a:pt x="6382" y="4680"/>
                    <a:pt x="6382" y="4680"/>
                  </a:cubicBezTo>
                  <a:cubicBezTo>
                    <a:pt x="5891" y="4320"/>
                    <a:pt x="5891" y="4320"/>
                    <a:pt x="5891" y="4320"/>
                  </a:cubicBezTo>
                  <a:cubicBezTo>
                    <a:pt x="5891" y="3960"/>
                    <a:pt x="5891" y="3960"/>
                    <a:pt x="5891" y="3960"/>
                  </a:cubicBezTo>
                  <a:cubicBezTo>
                    <a:pt x="6382" y="3240"/>
                    <a:pt x="6382" y="3240"/>
                    <a:pt x="6382" y="3240"/>
                  </a:cubicBezTo>
                  <a:cubicBezTo>
                    <a:pt x="6382" y="2520"/>
                    <a:pt x="6382" y="2520"/>
                    <a:pt x="6382" y="2520"/>
                  </a:cubicBezTo>
                  <a:cubicBezTo>
                    <a:pt x="6382" y="2160"/>
                    <a:pt x="6382" y="2160"/>
                    <a:pt x="6382" y="2160"/>
                  </a:cubicBezTo>
                  <a:cubicBezTo>
                    <a:pt x="6873" y="1800"/>
                    <a:pt x="6873" y="1800"/>
                    <a:pt x="6873" y="1800"/>
                  </a:cubicBezTo>
                  <a:cubicBezTo>
                    <a:pt x="6873" y="1440"/>
                    <a:pt x="6873" y="1440"/>
                    <a:pt x="6873" y="1440"/>
                  </a:cubicBezTo>
                  <a:cubicBezTo>
                    <a:pt x="7364" y="1440"/>
                    <a:pt x="7364" y="1440"/>
                    <a:pt x="7364" y="1440"/>
                  </a:cubicBezTo>
                  <a:cubicBezTo>
                    <a:pt x="8345" y="1440"/>
                    <a:pt x="8345" y="1440"/>
                    <a:pt x="8345" y="1440"/>
                  </a:cubicBezTo>
                  <a:cubicBezTo>
                    <a:pt x="8345" y="1800"/>
                    <a:pt x="8345" y="1800"/>
                    <a:pt x="8345" y="1800"/>
                  </a:cubicBezTo>
                  <a:cubicBezTo>
                    <a:pt x="8836" y="1800"/>
                    <a:pt x="8836" y="1800"/>
                    <a:pt x="8836" y="1800"/>
                  </a:cubicBezTo>
                  <a:cubicBezTo>
                    <a:pt x="8836" y="1800"/>
                    <a:pt x="8836" y="1800"/>
                    <a:pt x="8836" y="1800"/>
                  </a:cubicBezTo>
                  <a:cubicBezTo>
                    <a:pt x="9818" y="1800"/>
                    <a:pt x="9818" y="1800"/>
                    <a:pt x="9818" y="1800"/>
                  </a:cubicBezTo>
                  <a:cubicBezTo>
                    <a:pt x="9818" y="1440"/>
                    <a:pt x="9818" y="1440"/>
                    <a:pt x="9818" y="1440"/>
                  </a:cubicBezTo>
                  <a:cubicBezTo>
                    <a:pt x="9818" y="1440"/>
                    <a:pt x="9818" y="1440"/>
                    <a:pt x="9818" y="1440"/>
                  </a:cubicBezTo>
                  <a:cubicBezTo>
                    <a:pt x="10309" y="1440"/>
                    <a:pt x="10309" y="1440"/>
                    <a:pt x="10309" y="1440"/>
                  </a:cubicBezTo>
                  <a:cubicBezTo>
                    <a:pt x="10309" y="1440"/>
                    <a:pt x="10309" y="1440"/>
                    <a:pt x="10309" y="1440"/>
                  </a:cubicBezTo>
                  <a:cubicBezTo>
                    <a:pt x="10309" y="1800"/>
                    <a:pt x="10309" y="1800"/>
                    <a:pt x="10309" y="1800"/>
                  </a:cubicBezTo>
                  <a:cubicBezTo>
                    <a:pt x="10309" y="1800"/>
                    <a:pt x="10309" y="1800"/>
                    <a:pt x="10309" y="1800"/>
                  </a:cubicBezTo>
                  <a:cubicBezTo>
                    <a:pt x="9818" y="2520"/>
                    <a:pt x="9818" y="2520"/>
                    <a:pt x="9818" y="2520"/>
                  </a:cubicBezTo>
                  <a:cubicBezTo>
                    <a:pt x="10309" y="2880"/>
                    <a:pt x="10309" y="2880"/>
                    <a:pt x="10309" y="2880"/>
                  </a:cubicBezTo>
                  <a:cubicBezTo>
                    <a:pt x="10800" y="2880"/>
                    <a:pt x="10800" y="2880"/>
                    <a:pt x="10800" y="2880"/>
                  </a:cubicBezTo>
                  <a:cubicBezTo>
                    <a:pt x="10800" y="3240"/>
                    <a:pt x="10800" y="3240"/>
                    <a:pt x="10800" y="3240"/>
                  </a:cubicBezTo>
                  <a:cubicBezTo>
                    <a:pt x="11291" y="3600"/>
                    <a:pt x="11291" y="3600"/>
                    <a:pt x="11291" y="3600"/>
                  </a:cubicBezTo>
                  <a:cubicBezTo>
                    <a:pt x="10800" y="4320"/>
                    <a:pt x="10800" y="4320"/>
                    <a:pt x="10800" y="4320"/>
                  </a:cubicBezTo>
                  <a:cubicBezTo>
                    <a:pt x="10800" y="4680"/>
                    <a:pt x="10800" y="4680"/>
                    <a:pt x="10800" y="4680"/>
                  </a:cubicBezTo>
                  <a:cubicBezTo>
                    <a:pt x="10800" y="5040"/>
                    <a:pt x="10800" y="5040"/>
                    <a:pt x="10800" y="5040"/>
                  </a:cubicBezTo>
                  <a:cubicBezTo>
                    <a:pt x="10309" y="5400"/>
                    <a:pt x="10309" y="5400"/>
                    <a:pt x="10309" y="5400"/>
                  </a:cubicBezTo>
                  <a:cubicBezTo>
                    <a:pt x="10309" y="5400"/>
                    <a:pt x="10309" y="5400"/>
                    <a:pt x="10309" y="5400"/>
                  </a:cubicBezTo>
                  <a:cubicBezTo>
                    <a:pt x="10309" y="5040"/>
                    <a:pt x="10309" y="5040"/>
                    <a:pt x="10309" y="5040"/>
                  </a:cubicBezTo>
                  <a:cubicBezTo>
                    <a:pt x="10309" y="5040"/>
                    <a:pt x="10309" y="5040"/>
                    <a:pt x="10309" y="5040"/>
                  </a:cubicBezTo>
                  <a:cubicBezTo>
                    <a:pt x="9327" y="5400"/>
                    <a:pt x="9327" y="5400"/>
                    <a:pt x="9327" y="5400"/>
                  </a:cubicBezTo>
                  <a:cubicBezTo>
                    <a:pt x="9327" y="5760"/>
                    <a:pt x="9327" y="5760"/>
                    <a:pt x="9327" y="5760"/>
                  </a:cubicBezTo>
                  <a:cubicBezTo>
                    <a:pt x="9327" y="6120"/>
                    <a:pt x="9327" y="6120"/>
                    <a:pt x="9327" y="6120"/>
                  </a:cubicBezTo>
                  <a:cubicBezTo>
                    <a:pt x="9327" y="6480"/>
                    <a:pt x="9327" y="6480"/>
                    <a:pt x="9327" y="6480"/>
                  </a:cubicBezTo>
                  <a:cubicBezTo>
                    <a:pt x="9327" y="6840"/>
                    <a:pt x="9327" y="6840"/>
                    <a:pt x="9327" y="6840"/>
                  </a:cubicBezTo>
                  <a:cubicBezTo>
                    <a:pt x="9327" y="6840"/>
                    <a:pt x="9327" y="6840"/>
                    <a:pt x="9327" y="6840"/>
                  </a:cubicBezTo>
                  <a:cubicBezTo>
                    <a:pt x="9327" y="7200"/>
                    <a:pt x="9327" y="7200"/>
                    <a:pt x="9327" y="7200"/>
                  </a:cubicBezTo>
                  <a:cubicBezTo>
                    <a:pt x="9818" y="7560"/>
                    <a:pt x="9818" y="7560"/>
                    <a:pt x="9818" y="7560"/>
                  </a:cubicBezTo>
                  <a:cubicBezTo>
                    <a:pt x="9818" y="7560"/>
                    <a:pt x="9818" y="7560"/>
                    <a:pt x="9818" y="7560"/>
                  </a:cubicBezTo>
                  <a:cubicBezTo>
                    <a:pt x="9818" y="7920"/>
                    <a:pt x="9818" y="7920"/>
                    <a:pt x="9818" y="7920"/>
                  </a:cubicBezTo>
                  <a:close/>
                  <a:moveTo>
                    <a:pt x="10309" y="7920"/>
                  </a:moveTo>
                  <a:cubicBezTo>
                    <a:pt x="10309" y="8280"/>
                    <a:pt x="10309" y="8280"/>
                    <a:pt x="10309" y="8280"/>
                  </a:cubicBezTo>
                  <a:cubicBezTo>
                    <a:pt x="10800" y="8280"/>
                    <a:pt x="10800" y="8280"/>
                    <a:pt x="10800" y="8280"/>
                  </a:cubicBezTo>
                  <a:cubicBezTo>
                    <a:pt x="10800" y="8280"/>
                    <a:pt x="10800" y="8280"/>
                    <a:pt x="10800" y="8280"/>
                  </a:cubicBezTo>
                  <a:cubicBezTo>
                    <a:pt x="10309" y="7920"/>
                    <a:pt x="10309" y="7920"/>
                    <a:pt x="10309" y="7920"/>
                  </a:cubicBezTo>
                  <a:close/>
                  <a:moveTo>
                    <a:pt x="10309" y="6840"/>
                  </a:moveTo>
                  <a:cubicBezTo>
                    <a:pt x="10309" y="7200"/>
                    <a:pt x="10309" y="7200"/>
                    <a:pt x="10309" y="7200"/>
                  </a:cubicBezTo>
                  <a:cubicBezTo>
                    <a:pt x="10309" y="7560"/>
                    <a:pt x="10309" y="7560"/>
                    <a:pt x="10309" y="7560"/>
                  </a:cubicBezTo>
                  <a:cubicBezTo>
                    <a:pt x="10309" y="7560"/>
                    <a:pt x="10309" y="7560"/>
                    <a:pt x="10309" y="7560"/>
                  </a:cubicBezTo>
                  <a:cubicBezTo>
                    <a:pt x="10800" y="7560"/>
                    <a:pt x="10800" y="7560"/>
                    <a:pt x="10800" y="7560"/>
                  </a:cubicBezTo>
                  <a:cubicBezTo>
                    <a:pt x="10800" y="6840"/>
                    <a:pt x="10800" y="6840"/>
                    <a:pt x="10800" y="6840"/>
                  </a:cubicBezTo>
                  <a:cubicBezTo>
                    <a:pt x="10800" y="6840"/>
                    <a:pt x="10800" y="6840"/>
                    <a:pt x="10800" y="6840"/>
                  </a:cubicBezTo>
                  <a:cubicBezTo>
                    <a:pt x="10800" y="6840"/>
                    <a:pt x="10800" y="6840"/>
                    <a:pt x="10800" y="6840"/>
                  </a:cubicBezTo>
                  <a:cubicBezTo>
                    <a:pt x="10309" y="6840"/>
                    <a:pt x="10309" y="6840"/>
                    <a:pt x="10309" y="6840"/>
                  </a:cubicBezTo>
                  <a:close/>
                  <a:moveTo>
                    <a:pt x="6382" y="8640"/>
                  </a:moveTo>
                  <a:cubicBezTo>
                    <a:pt x="6382" y="9000"/>
                    <a:pt x="6382" y="9000"/>
                    <a:pt x="6382" y="9000"/>
                  </a:cubicBezTo>
                  <a:cubicBezTo>
                    <a:pt x="6873" y="9000"/>
                    <a:pt x="6873" y="9000"/>
                    <a:pt x="6873" y="9000"/>
                  </a:cubicBezTo>
                  <a:cubicBezTo>
                    <a:pt x="6873" y="9000"/>
                    <a:pt x="6873" y="9000"/>
                    <a:pt x="6873" y="9000"/>
                  </a:cubicBezTo>
                  <a:cubicBezTo>
                    <a:pt x="6382" y="8640"/>
                    <a:pt x="6382" y="8640"/>
                    <a:pt x="6382" y="8640"/>
                  </a:cubicBezTo>
                  <a:cubicBezTo>
                    <a:pt x="6382" y="8640"/>
                    <a:pt x="6382" y="8640"/>
                    <a:pt x="6382" y="8640"/>
                  </a:cubicBezTo>
                  <a:close/>
                  <a:moveTo>
                    <a:pt x="6873" y="9360"/>
                  </a:moveTo>
                  <a:cubicBezTo>
                    <a:pt x="6873" y="9360"/>
                    <a:pt x="6873" y="9360"/>
                    <a:pt x="6873" y="9360"/>
                  </a:cubicBezTo>
                  <a:cubicBezTo>
                    <a:pt x="7364" y="9360"/>
                    <a:pt x="7364" y="9360"/>
                    <a:pt x="7364" y="9360"/>
                  </a:cubicBezTo>
                  <a:cubicBezTo>
                    <a:pt x="7364" y="9720"/>
                    <a:pt x="7364" y="9720"/>
                    <a:pt x="7364" y="9720"/>
                  </a:cubicBezTo>
                  <a:cubicBezTo>
                    <a:pt x="7855" y="10080"/>
                    <a:pt x="7855" y="10080"/>
                    <a:pt x="7855" y="10080"/>
                  </a:cubicBezTo>
                  <a:cubicBezTo>
                    <a:pt x="7855" y="10080"/>
                    <a:pt x="7855" y="10080"/>
                    <a:pt x="7855" y="10080"/>
                  </a:cubicBezTo>
                  <a:cubicBezTo>
                    <a:pt x="7855" y="10440"/>
                    <a:pt x="7855" y="10440"/>
                    <a:pt x="7855" y="10440"/>
                  </a:cubicBezTo>
                  <a:cubicBezTo>
                    <a:pt x="8345" y="10800"/>
                    <a:pt x="8345" y="10800"/>
                    <a:pt x="8345" y="10800"/>
                  </a:cubicBezTo>
                  <a:cubicBezTo>
                    <a:pt x="8345" y="11160"/>
                    <a:pt x="8345" y="11160"/>
                    <a:pt x="8345" y="11160"/>
                  </a:cubicBezTo>
                  <a:cubicBezTo>
                    <a:pt x="8836" y="11160"/>
                    <a:pt x="8836" y="11160"/>
                    <a:pt x="8836" y="11160"/>
                  </a:cubicBezTo>
                  <a:cubicBezTo>
                    <a:pt x="9327" y="11520"/>
                    <a:pt x="9327" y="11520"/>
                    <a:pt x="9327" y="11520"/>
                  </a:cubicBezTo>
                  <a:cubicBezTo>
                    <a:pt x="9818" y="11160"/>
                    <a:pt x="9818" y="11160"/>
                    <a:pt x="9818" y="11160"/>
                  </a:cubicBezTo>
                  <a:cubicBezTo>
                    <a:pt x="9818" y="10800"/>
                    <a:pt x="9818" y="10800"/>
                    <a:pt x="9818" y="10800"/>
                  </a:cubicBezTo>
                  <a:cubicBezTo>
                    <a:pt x="9818" y="10800"/>
                    <a:pt x="9818" y="10800"/>
                    <a:pt x="9818" y="10800"/>
                  </a:cubicBezTo>
                  <a:cubicBezTo>
                    <a:pt x="9818" y="10440"/>
                    <a:pt x="9818" y="10440"/>
                    <a:pt x="9818" y="10440"/>
                  </a:cubicBezTo>
                  <a:cubicBezTo>
                    <a:pt x="9818" y="10440"/>
                    <a:pt x="9818" y="10440"/>
                    <a:pt x="9818" y="10440"/>
                  </a:cubicBezTo>
                  <a:cubicBezTo>
                    <a:pt x="9818" y="10080"/>
                    <a:pt x="9818" y="10080"/>
                    <a:pt x="9818" y="10080"/>
                  </a:cubicBezTo>
                  <a:cubicBezTo>
                    <a:pt x="9818" y="10080"/>
                    <a:pt x="9818" y="10080"/>
                    <a:pt x="9818" y="10080"/>
                  </a:cubicBezTo>
                  <a:cubicBezTo>
                    <a:pt x="9327" y="9720"/>
                    <a:pt x="9327" y="9720"/>
                    <a:pt x="9327" y="9720"/>
                  </a:cubicBezTo>
                  <a:cubicBezTo>
                    <a:pt x="8345" y="9360"/>
                    <a:pt x="8345" y="9360"/>
                    <a:pt x="8345" y="9360"/>
                  </a:cubicBezTo>
                  <a:cubicBezTo>
                    <a:pt x="7855" y="9360"/>
                    <a:pt x="7855" y="9360"/>
                    <a:pt x="7855" y="9360"/>
                  </a:cubicBezTo>
                  <a:cubicBezTo>
                    <a:pt x="7364" y="9360"/>
                    <a:pt x="7364" y="9360"/>
                    <a:pt x="7364" y="9360"/>
                  </a:cubicBezTo>
                  <a:cubicBezTo>
                    <a:pt x="6873" y="9360"/>
                    <a:pt x="6873" y="9360"/>
                    <a:pt x="6873" y="9360"/>
                  </a:cubicBezTo>
                  <a:close/>
                  <a:moveTo>
                    <a:pt x="15709" y="8280"/>
                  </a:moveTo>
                  <a:cubicBezTo>
                    <a:pt x="15218" y="8640"/>
                    <a:pt x="15218" y="8640"/>
                    <a:pt x="15218" y="8640"/>
                  </a:cubicBezTo>
                  <a:cubicBezTo>
                    <a:pt x="15709" y="8640"/>
                    <a:pt x="15709" y="8640"/>
                    <a:pt x="15709" y="8640"/>
                  </a:cubicBezTo>
                  <a:cubicBezTo>
                    <a:pt x="15218" y="9000"/>
                    <a:pt x="15218" y="9000"/>
                    <a:pt x="15218" y="9000"/>
                  </a:cubicBezTo>
                  <a:cubicBezTo>
                    <a:pt x="15218" y="9000"/>
                    <a:pt x="15218" y="9000"/>
                    <a:pt x="15218" y="9000"/>
                  </a:cubicBezTo>
                  <a:cubicBezTo>
                    <a:pt x="15218" y="9360"/>
                    <a:pt x="15218" y="9360"/>
                    <a:pt x="15218" y="9360"/>
                  </a:cubicBezTo>
                  <a:cubicBezTo>
                    <a:pt x="16200" y="9000"/>
                    <a:pt x="16200" y="9000"/>
                    <a:pt x="16200" y="9000"/>
                  </a:cubicBezTo>
                  <a:cubicBezTo>
                    <a:pt x="16200" y="9000"/>
                    <a:pt x="16200" y="9000"/>
                    <a:pt x="16200" y="9000"/>
                  </a:cubicBezTo>
                  <a:cubicBezTo>
                    <a:pt x="15709" y="8640"/>
                    <a:pt x="15709" y="8640"/>
                    <a:pt x="15709" y="8640"/>
                  </a:cubicBezTo>
                  <a:cubicBezTo>
                    <a:pt x="15709" y="8280"/>
                    <a:pt x="15709" y="8280"/>
                    <a:pt x="15709" y="8280"/>
                  </a:cubicBezTo>
                  <a:close/>
                  <a:moveTo>
                    <a:pt x="10309" y="9360"/>
                  </a:moveTo>
                  <a:cubicBezTo>
                    <a:pt x="10800" y="9720"/>
                    <a:pt x="10800" y="9720"/>
                    <a:pt x="10800" y="9720"/>
                  </a:cubicBezTo>
                  <a:cubicBezTo>
                    <a:pt x="10800" y="9720"/>
                    <a:pt x="10800" y="9720"/>
                    <a:pt x="10800" y="9720"/>
                  </a:cubicBezTo>
                  <a:cubicBezTo>
                    <a:pt x="11291" y="9360"/>
                    <a:pt x="11291" y="9360"/>
                    <a:pt x="11291" y="9360"/>
                  </a:cubicBezTo>
                  <a:cubicBezTo>
                    <a:pt x="10800" y="9360"/>
                    <a:pt x="10800" y="9360"/>
                    <a:pt x="10800" y="9360"/>
                  </a:cubicBezTo>
                  <a:cubicBezTo>
                    <a:pt x="10309" y="9000"/>
                    <a:pt x="10309" y="9000"/>
                    <a:pt x="10309" y="9000"/>
                  </a:cubicBezTo>
                  <a:cubicBezTo>
                    <a:pt x="10309" y="9360"/>
                    <a:pt x="10309" y="9360"/>
                    <a:pt x="10309" y="9360"/>
                  </a:cubicBezTo>
                  <a:cubicBezTo>
                    <a:pt x="10309" y="9360"/>
                    <a:pt x="10309" y="9360"/>
                    <a:pt x="10309" y="9360"/>
                  </a:cubicBezTo>
                  <a:close/>
                  <a:moveTo>
                    <a:pt x="11291" y="10800"/>
                  </a:moveTo>
                  <a:cubicBezTo>
                    <a:pt x="10800" y="10800"/>
                    <a:pt x="10800" y="10800"/>
                    <a:pt x="10800" y="10800"/>
                  </a:cubicBezTo>
                  <a:cubicBezTo>
                    <a:pt x="10800" y="11160"/>
                    <a:pt x="10800" y="11160"/>
                    <a:pt x="10800" y="11160"/>
                  </a:cubicBezTo>
                  <a:cubicBezTo>
                    <a:pt x="10800" y="11520"/>
                    <a:pt x="10800" y="11520"/>
                    <a:pt x="10800" y="11520"/>
                  </a:cubicBezTo>
                  <a:cubicBezTo>
                    <a:pt x="11291" y="11520"/>
                    <a:pt x="11291" y="11520"/>
                    <a:pt x="11291" y="11520"/>
                  </a:cubicBezTo>
                  <a:cubicBezTo>
                    <a:pt x="11291" y="11160"/>
                    <a:pt x="11291" y="11160"/>
                    <a:pt x="11291" y="11160"/>
                  </a:cubicBezTo>
                  <a:cubicBezTo>
                    <a:pt x="11291" y="10800"/>
                    <a:pt x="11291" y="10800"/>
                    <a:pt x="11291" y="10800"/>
                  </a:cubicBezTo>
                  <a:cubicBezTo>
                    <a:pt x="11291" y="10440"/>
                    <a:pt x="11291" y="10440"/>
                    <a:pt x="11291" y="10440"/>
                  </a:cubicBezTo>
                  <a:cubicBezTo>
                    <a:pt x="11291" y="10800"/>
                    <a:pt x="11291" y="10800"/>
                    <a:pt x="11291" y="10800"/>
                  </a:cubicBezTo>
                  <a:close/>
                  <a:moveTo>
                    <a:pt x="12273" y="10800"/>
                  </a:moveTo>
                  <a:cubicBezTo>
                    <a:pt x="11782" y="10800"/>
                    <a:pt x="11782" y="10800"/>
                    <a:pt x="11782" y="10800"/>
                  </a:cubicBezTo>
                  <a:cubicBezTo>
                    <a:pt x="12273" y="11160"/>
                    <a:pt x="12273" y="11160"/>
                    <a:pt x="12273" y="11160"/>
                  </a:cubicBezTo>
                  <a:cubicBezTo>
                    <a:pt x="12273" y="11160"/>
                    <a:pt x="12273" y="11160"/>
                    <a:pt x="12273" y="11160"/>
                  </a:cubicBezTo>
                  <a:cubicBezTo>
                    <a:pt x="12764" y="10800"/>
                    <a:pt x="12764" y="10800"/>
                    <a:pt x="12764" y="10800"/>
                  </a:cubicBezTo>
                  <a:cubicBezTo>
                    <a:pt x="12273" y="10800"/>
                    <a:pt x="12273" y="10800"/>
                    <a:pt x="12273" y="10800"/>
                  </a:cubicBezTo>
                  <a:close/>
                  <a:moveTo>
                    <a:pt x="13745" y="10080"/>
                  </a:moveTo>
                  <a:cubicBezTo>
                    <a:pt x="13255" y="9720"/>
                    <a:pt x="13255" y="9720"/>
                    <a:pt x="13255" y="9720"/>
                  </a:cubicBezTo>
                  <a:cubicBezTo>
                    <a:pt x="12764" y="9720"/>
                    <a:pt x="12764" y="9720"/>
                    <a:pt x="12764" y="9720"/>
                  </a:cubicBezTo>
                  <a:cubicBezTo>
                    <a:pt x="12764" y="10080"/>
                    <a:pt x="12764" y="10080"/>
                    <a:pt x="12764" y="10080"/>
                  </a:cubicBezTo>
                  <a:cubicBezTo>
                    <a:pt x="13745" y="10440"/>
                    <a:pt x="13745" y="10440"/>
                    <a:pt x="13745" y="10440"/>
                  </a:cubicBezTo>
                  <a:cubicBezTo>
                    <a:pt x="13745" y="10440"/>
                    <a:pt x="13745" y="10440"/>
                    <a:pt x="13745" y="10440"/>
                  </a:cubicBezTo>
                  <a:cubicBezTo>
                    <a:pt x="13745" y="10080"/>
                    <a:pt x="13745" y="10080"/>
                    <a:pt x="13745" y="10080"/>
                  </a:cubicBezTo>
                  <a:close/>
                  <a:moveTo>
                    <a:pt x="14236" y="10800"/>
                  </a:moveTo>
                  <a:cubicBezTo>
                    <a:pt x="14727" y="10800"/>
                    <a:pt x="14727" y="10800"/>
                    <a:pt x="14727" y="10800"/>
                  </a:cubicBezTo>
                  <a:cubicBezTo>
                    <a:pt x="14727" y="11160"/>
                    <a:pt x="14727" y="11160"/>
                    <a:pt x="14727" y="11160"/>
                  </a:cubicBezTo>
                  <a:cubicBezTo>
                    <a:pt x="15218" y="11160"/>
                    <a:pt x="15218" y="11160"/>
                    <a:pt x="15218" y="11160"/>
                  </a:cubicBezTo>
                  <a:cubicBezTo>
                    <a:pt x="14727" y="10800"/>
                    <a:pt x="14727" y="10800"/>
                    <a:pt x="14727" y="10800"/>
                  </a:cubicBezTo>
                  <a:cubicBezTo>
                    <a:pt x="14236" y="10800"/>
                    <a:pt x="14236" y="10800"/>
                    <a:pt x="14236" y="10800"/>
                  </a:cubicBezTo>
                  <a:close/>
                  <a:moveTo>
                    <a:pt x="13745" y="11880"/>
                  </a:moveTo>
                  <a:cubicBezTo>
                    <a:pt x="14236" y="11520"/>
                    <a:pt x="14236" y="11520"/>
                    <a:pt x="14236" y="11520"/>
                  </a:cubicBezTo>
                  <a:cubicBezTo>
                    <a:pt x="14236" y="11160"/>
                    <a:pt x="14236" y="11160"/>
                    <a:pt x="14236" y="11160"/>
                  </a:cubicBezTo>
                  <a:cubicBezTo>
                    <a:pt x="14727" y="11880"/>
                    <a:pt x="14727" y="11880"/>
                    <a:pt x="14727" y="11880"/>
                  </a:cubicBezTo>
                  <a:cubicBezTo>
                    <a:pt x="15218" y="11880"/>
                    <a:pt x="15218" y="11880"/>
                    <a:pt x="15218" y="11880"/>
                  </a:cubicBezTo>
                  <a:cubicBezTo>
                    <a:pt x="15709" y="11880"/>
                    <a:pt x="15709" y="11880"/>
                    <a:pt x="15709" y="11880"/>
                  </a:cubicBezTo>
                  <a:cubicBezTo>
                    <a:pt x="15709" y="11520"/>
                    <a:pt x="15709" y="11520"/>
                    <a:pt x="15709" y="11520"/>
                  </a:cubicBezTo>
                  <a:cubicBezTo>
                    <a:pt x="15218" y="11520"/>
                    <a:pt x="15218" y="11520"/>
                    <a:pt x="15218" y="11520"/>
                  </a:cubicBezTo>
                  <a:cubicBezTo>
                    <a:pt x="14727" y="11160"/>
                    <a:pt x="14727" y="11160"/>
                    <a:pt x="14727" y="11160"/>
                  </a:cubicBezTo>
                  <a:cubicBezTo>
                    <a:pt x="14236" y="11160"/>
                    <a:pt x="14236" y="11160"/>
                    <a:pt x="14236" y="11160"/>
                  </a:cubicBezTo>
                  <a:cubicBezTo>
                    <a:pt x="14236" y="10800"/>
                    <a:pt x="14236" y="10800"/>
                    <a:pt x="14236" y="10800"/>
                  </a:cubicBezTo>
                  <a:cubicBezTo>
                    <a:pt x="13745" y="10800"/>
                    <a:pt x="13745" y="10800"/>
                    <a:pt x="13745" y="10800"/>
                  </a:cubicBezTo>
                  <a:cubicBezTo>
                    <a:pt x="13745" y="10800"/>
                    <a:pt x="13745" y="10800"/>
                    <a:pt x="13745" y="10800"/>
                  </a:cubicBezTo>
                  <a:cubicBezTo>
                    <a:pt x="13745" y="10800"/>
                    <a:pt x="13745" y="10800"/>
                    <a:pt x="13745" y="10800"/>
                  </a:cubicBezTo>
                  <a:cubicBezTo>
                    <a:pt x="13745" y="11160"/>
                    <a:pt x="13745" y="11160"/>
                    <a:pt x="13745" y="11160"/>
                  </a:cubicBezTo>
                  <a:cubicBezTo>
                    <a:pt x="13745" y="11160"/>
                    <a:pt x="13745" y="11160"/>
                    <a:pt x="13745" y="11160"/>
                  </a:cubicBezTo>
                  <a:cubicBezTo>
                    <a:pt x="13745" y="11520"/>
                    <a:pt x="13745" y="11520"/>
                    <a:pt x="13745" y="11520"/>
                  </a:cubicBezTo>
                  <a:cubicBezTo>
                    <a:pt x="13745" y="11520"/>
                    <a:pt x="13745" y="11520"/>
                    <a:pt x="13745" y="11520"/>
                  </a:cubicBezTo>
                  <a:cubicBezTo>
                    <a:pt x="13745" y="11880"/>
                    <a:pt x="13745" y="11880"/>
                    <a:pt x="13745" y="11880"/>
                  </a:cubicBezTo>
                  <a:close/>
                  <a:moveTo>
                    <a:pt x="11782" y="13680"/>
                  </a:moveTo>
                  <a:cubicBezTo>
                    <a:pt x="11291" y="14040"/>
                    <a:pt x="11291" y="14040"/>
                    <a:pt x="11291" y="14040"/>
                  </a:cubicBezTo>
                  <a:cubicBezTo>
                    <a:pt x="11291" y="14040"/>
                    <a:pt x="11291" y="14040"/>
                    <a:pt x="11291" y="14040"/>
                  </a:cubicBezTo>
                  <a:cubicBezTo>
                    <a:pt x="10800" y="13680"/>
                    <a:pt x="10800" y="13680"/>
                    <a:pt x="10800" y="13680"/>
                  </a:cubicBezTo>
                  <a:cubicBezTo>
                    <a:pt x="11291" y="13320"/>
                    <a:pt x="11291" y="13320"/>
                    <a:pt x="11291" y="13320"/>
                  </a:cubicBezTo>
                  <a:cubicBezTo>
                    <a:pt x="11291" y="12600"/>
                    <a:pt x="11291" y="12600"/>
                    <a:pt x="11291" y="12600"/>
                  </a:cubicBezTo>
                  <a:cubicBezTo>
                    <a:pt x="11291" y="12240"/>
                    <a:pt x="11291" y="12240"/>
                    <a:pt x="11291" y="12240"/>
                  </a:cubicBezTo>
                  <a:cubicBezTo>
                    <a:pt x="11291" y="12240"/>
                    <a:pt x="11291" y="12240"/>
                    <a:pt x="11291" y="12240"/>
                  </a:cubicBezTo>
                  <a:cubicBezTo>
                    <a:pt x="11291" y="12240"/>
                    <a:pt x="11291" y="12240"/>
                    <a:pt x="11291" y="12240"/>
                  </a:cubicBezTo>
                  <a:cubicBezTo>
                    <a:pt x="10800" y="11880"/>
                    <a:pt x="10800" y="11880"/>
                    <a:pt x="10800" y="11880"/>
                  </a:cubicBezTo>
                  <a:cubicBezTo>
                    <a:pt x="10800" y="11880"/>
                    <a:pt x="10800" y="11880"/>
                    <a:pt x="10800" y="11880"/>
                  </a:cubicBezTo>
                  <a:cubicBezTo>
                    <a:pt x="11291" y="11880"/>
                    <a:pt x="11291" y="11880"/>
                    <a:pt x="11291" y="11880"/>
                  </a:cubicBezTo>
                  <a:cubicBezTo>
                    <a:pt x="11782" y="11880"/>
                    <a:pt x="11782" y="11880"/>
                    <a:pt x="11782" y="11880"/>
                  </a:cubicBezTo>
                  <a:cubicBezTo>
                    <a:pt x="11782" y="12240"/>
                    <a:pt x="11782" y="12240"/>
                    <a:pt x="11782" y="12240"/>
                  </a:cubicBezTo>
                  <a:cubicBezTo>
                    <a:pt x="11782" y="12240"/>
                    <a:pt x="11782" y="12240"/>
                    <a:pt x="11782" y="12240"/>
                  </a:cubicBezTo>
                  <a:cubicBezTo>
                    <a:pt x="12273" y="12240"/>
                    <a:pt x="12273" y="12240"/>
                    <a:pt x="12273" y="12240"/>
                  </a:cubicBezTo>
                  <a:cubicBezTo>
                    <a:pt x="12273" y="12240"/>
                    <a:pt x="12273" y="12240"/>
                    <a:pt x="12273" y="12240"/>
                  </a:cubicBezTo>
                  <a:cubicBezTo>
                    <a:pt x="12764" y="12240"/>
                    <a:pt x="12764" y="12240"/>
                    <a:pt x="12764" y="12240"/>
                  </a:cubicBezTo>
                  <a:cubicBezTo>
                    <a:pt x="13255" y="12600"/>
                    <a:pt x="13255" y="12600"/>
                    <a:pt x="13255" y="12600"/>
                  </a:cubicBezTo>
                  <a:cubicBezTo>
                    <a:pt x="13255" y="12240"/>
                    <a:pt x="13255" y="12240"/>
                    <a:pt x="13255" y="12240"/>
                  </a:cubicBezTo>
                  <a:cubicBezTo>
                    <a:pt x="13745" y="12240"/>
                    <a:pt x="13745" y="12240"/>
                    <a:pt x="13745" y="12240"/>
                  </a:cubicBezTo>
                  <a:cubicBezTo>
                    <a:pt x="13745" y="12240"/>
                    <a:pt x="13745" y="12240"/>
                    <a:pt x="13745" y="12240"/>
                  </a:cubicBezTo>
                  <a:cubicBezTo>
                    <a:pt x="13745" y="12600"/>
                    <a:pt x="13745" y="12600"/>
                    <a:pt x="13745" y="12600"/>
                  </a:cubicBezTo>
                  <a:cubicBezTo>
                    <a:pt x="13745" y="12600"/>
                    <a:pt x="13745" y="12600"/>
                    <a:pt x="13745" y="12600"/>
                  </a:cubicBezTo>
                  <a:cubicBezTo>
                    <a:pt x="13255" y="12960"/>
                    <a:pt x="13255" y="12960"/>
                    <a:pt x="13255" y="12960"/>
                  </a:cubicBezTo>
                  <a:cubicBezTo>
                    <a:pt x="12764" y="13320"/>
                    <a:pt x="12764" y="13320"/>
                    <a:pt x="12764" y="13320"/>
                  </a:cubicBezTo>
                  <a:cubicBezTo>
                    <a:pt x="12764" y="13680"/>
                    <a:pt x="12764" y="13680"/>
                    <a:pt x="12764" y="13680"/>
                  </a:cubicBezTo>
                  <a:cubicBezTo>
                    <a:pt x="12273" y="13680"/>
                    <a:pt x="12273" y="13680"/>
                    <a:pt x="12273" y="13680"/>
                  </a:cubicBezTo>
                  <a:cubicBezTo>
                    <a:pt x="12273" y="13680"/>
                    <a:pt x="12273" y="13680"/>
                    <a:pt x="12273" y="13680"/>
                  </a:cubicBezTo>
                  <a:cubicBezTo>
                    <a:pt x="12273" y="13680"/>
                    <a:pt x="12273" y="13680"/>
                    <a:pt x="12273" y="13680"/>
                  </a:cubicBezTo>
                  <a:cubicBezTo>
                    <a:pt x="11782" y="13680"/>
                    <a:pt x="11782" y="13680"/>
                    <a:pt x="11782" y="13680"/>
                  </a:cubicBezTo>
                  <a:close/>
                  <a:moveTo>
                    <a:pt x="12764" y="13680"/>
                  </a:moveTo>
                  <a:cubicBezTo>
                    <a:pt x="12273" y="13680"/>
                    <a:pt x="12273" y="13680"/>
                    <a:pt x="12273" y="13680"/>
                  </a:cubicBezTo>
                  <a:cubicBezTo>
                    <a:pt x="12273" y="14040"/>
                    <a:pt x="12273" y="14040"/>
                    <a:pt x="12273" y="14040"/>
                  </a:cubicBezTo>
                  <a:cubicBezTo>
                    <a:pt x="12273" y="14040"/>
                    <a:pt x="12273" y="14040"/>
                    <a:pt x="12273" y="14040"/>
                  </a:cubicBezTo>
                  <a:cubicBezTo>
                    <a:pt x="12764" y="14040"/>
                    <a:pt x="12764" y="14040"/>
                    <a:pt x="12764" y="14040"/>
                  </a:cubicBezTo>
                  <a:cubicBezTo>
                    <a:pt x="12764" y="13680"/>
                    <a:pt x="12764" y="13680"/>
                    <a:pt x="12764" y="13680"/>
                  </a:cubicBezTo>
                  <a:cubicBezTo>
                    <a:pt x="12764" y="13680"/>
                    <a:pt x="12764" y="13680"/>
                    <a:pt x="12764" y="13680"/>
                  </a:cubicBezTo>
                  <a:close/>
                  <a:moveTo>
                    <a:pt x="16200" y="13680"/>
                  </a:moveTo>
                  <a:cubicBezTo>
                    <a:pt x="16200" y="13680"/>
                    <a:pt x="16200" y="13680"/>
                    <a:pt x="16200" y="13680"/>
                  </a:cubicBezTo>
                  <a:cubicBezTo>
                    <a:pt x="16200" y="13680"/>
                    <a:pt x="16200" y="13680"/>
                    <a:pt x="16200" y="13680"/>
                  </a:cubicBezTo>
                  <a:cubicBezTo>
                    <a:pt x="16200" y="13680"/>
                    <a:pt x="16200" y="13680"/>
                    <a:pt x="16200" y="13680"/>
                  </a:cubicBezTo>
                  <a:close/>
                  <a:moveTo>
                    <a:pt x="14236" y="15480"/>
                  </a:moveTo>
                  <a:cubicBezTo>
                    <a:pt x="14727" y="15120"/>
                    <a:pt x="14727" y="15120"/>
                    <a:pt x="14727" y="15120"/>
                  </a:cubicBezTo>
                  <a:cubicBezTo>
                    <a:pt x="14727" y="14760"/>
                    <a:pt x="14727" y="14760"/>
                    <a:pt x="14727" y="14760"/>
                  </a:cubicBezTo>
                  <a:cubicBezTo>
                    <a:pt x="15709" y="14040"/>
                    <a:pt x="15709" y="14040"/>
                    <a:pt x="15709" y="14040"/>
                  </a:cubicBezTo>
                  <a:cubicBezTo>
                    <a:pt x="15709" y="14040"/>
                    <a:pt x="15709" y="14040"/>
                    <a:pt x="15709" y="14040"/>
                  </a:cubicBezTo>
                  <a:cubicBezTo>
                    <a:pt x="15709" y="13680"/>
                    <a:pt x="15709" y="13680"/>
                    <a:pt x="15709" y="13680"/>
                  </a:cubicBezTo>
                  <a:cubicBezTo>
                    <a:pt x="15709" y="13320"/>
                    <a:pt x="15709" y="13320"/>
                    <a:pt x="15709" y="13320"/>
                  </a:cubicBezTo>
                  <a:cubicBezTo>
                    <a:pt x="15709" y="12960"/>
                    <a:pt x="15709" y="12960"/>
                    <a:pt x="15709" y="12960"/>
                  </a:cubicBezTo>
                  <a:cubicBezTo>
                    <a:pt x="15218" y="12960"/>
                    <a:pt x="15218" y="12960"/>
                    <a:pt x="15218" y="12960"/>
                  </a:cubicBezTo>
                  <a:cubicBezTo>
                    <a:pt x="15218" y="13680"/>
                    <a:pt x="15218" y="13680"/>
                    <a:pt x="15218" y="13680"/>
                  </a:cubicBezTo>
                  <a:cubicBezTo>
                    <a:pt x="14727" y="14040"/>
                    <a:pt x="14727" y="14040"/>
                    <a:pt x="14727" y="14040"/>
                  </a:cubicBezTo>
                  <a:cubicBezTo>
                    <a:pt x="14727" y="14400"/>
                    <a:pt x="14727" y="14400"/>
                    <a:pt x="14727" y="14400"/>
                  </a:cubicBezTo>
                  <a:cubicBezTo>
                    <a:pt x="14727" y="14760"/>
                    <a:pt x="14727" y="14760"/>
                    <a:pt x="14727" y="14760"/>
                  </a:cubicBezTo>
                  <a:cubicBezTo>
                    <a:pt x="14236" y="15120"/>
                    <a:pt x="14236" y="15120"/>
                    <a:pt x="14236" y="15120"/>
                  </a:cubicBezTo>
                  <a:cubicBezTo>
                    <a:pt x="14236" y="15120"/>
                    <a:pt x="14236" y="15120"/>
                    <a:pt x="14236" y="15120"/>
                  </a:cubicBezTo>
                  <a:cubicBezTo>
                    <a:pt x="14236" y="15480"/>
                    <a:pt x="14236" y="15480"/>
                    <a:pt x="14236" y="15480"/>
                  </a:cubicBezTo>
                  <a:close/>
                  <a:moveTo>
                    <a:pt x="13745" y="15480"/>
                  </a:moveTo>
                  <a:cubicBezTo>
                    <a:pt x="13745" y="14760"/>
                    <a:pt x="13745" y="14760"/>
                    <a:pt x="13745" y="14760"/>
                  </a:cubicBezTo>
                  <a:cubicBezTo>
                    <a:pt x="14236" y="14040"/>
                    <a:pt x="14236" y="14040"/>
                    <a:pt x="14236" y="14040"/>
                  </a:cubicBezTo>
                  <a:cubicBezTo>
                    <a:pt x="14727" y="13680"/>
                    <a:pt x="14727" y="13680"/>
                    <a:pt x="14727" y="13680"/>
                  </a:cubicBezTo>
                  <a:cubicBezTo>
                    <a:pt x="14727" y="13320"/>
                    <a:pt x="14727" y="13320"/>
                    <a:pt x="14727" y="13320"/>
                  </a:cubicBezTo>
                  <a:cubicBezTo>
                    <a:pt x="14236" y="13320"/>
                    <a:pt x="14236" y="13320"/>
                    <a:pt x="14236" y="13320"/>
                  </a:cubicBezTo>
                  <a:cubicBezTo>
                    <a:pt x="14236" y="13320"/>
                    <a:pt x="14236" y="13320"/>
                    <a:pt x="14236" y="13320"/>
                  </a:cubicBezTo>
                  <a:cubicBezTo>
                    <a:pt x="13745" y="13320"/>
                    <a:pt x="13745" y="13320"/>
                    <a:pt x="13745" y="13320"/>
                  </a:cubicBezTo>
                  <a:cubicBezTo>
                    <a:pt x="13255" y="13320"/>
                    <a:pt x="13255" y="13320"/>
                    <a:pt x="13255" y="13320"/>
                  </a:cubicBezTo>
                  <a:cubicBezTo>
                    <a:pt x="13255" y="13680"/>
                    <a:pt x="13255" y="13680"/>
                    <a:pt x="13255" y="13680"/>
                  </a:cubicBezTo>
                  <a:cubicBezTo>
                    <a:pt x="13255" y="14040"/>
                    <a:pt x="13255" y="14040"/>
                    <a:pt x="13255" y="14040"/>
                  </a:cubicBezTo>
                  <a:cubicBezTo>
                    <a:pt x="13255" y="14400"/>
                    <a:pt x="13255" y="14400"/>
                    <a:pt x="13255" y="14400"/>
                  </a:cubicBezTo>
                  <a:cubicBezTo>
                    <a:pt x="12764" y="14760"/>
                    <a:pt x="12764" y="14760"/>
                    <a:pt x="12764" y="14760"/>
                  </a:cubicBezTo>
                  <a:cubicBezTo>
                    <a:pt x="12273" y="14760"/>
                    <a:pt x="12273" y="14760"/>
                    <a:pt x="12273" y="14760"/>
                  </a:cubicBezTo>
                  <a:cubicBezTo>
                    <a:pt x="12273" y="15120"/>
                    <a:pt x="12273" y="15120"/>
                    <a:pt x="12273" y="15120"/>
                  </a:cubicBezTo>
                  <a:cubicBezTo>
                    <a:pt x="12273" y="15480"/>
                    <a:pt x="12273" y="15480"/>
                    <a:pt x="12273" y="15480"/>
                  </a:cubicBezTo>
                  <a:cubicBezTo>
                    <a:pt x="12764" y="15480"/>
                    <a:pt x="12764" y="15480"/>
                    <a:pt x="12764" y="15480"/>
                  </a:cubicBezTo>
                  <a:cubicBezTo>
                    <a:pt x="13255" y="15840"/>
                    <a:pt x="13255" y="15840"/>
                    <a:pt x="13255" y="15840"/>
                  </a:cubicBezTo>
                  <a:cubicBezTo>
                    <a:pt x="13255" y="15840"/>
                    <a:pt x="13255" y="15840"/>
                    <a:pt x="13255" y="15840"/>
                  </a:cubicBezTo>
                  <a:cubicBezTo>
                    <a:pt x="13255" y="16200"/>
                    <a:pt x="13255" y="16200"/>
                    <a:pt x="13255" y="16200"/>
                  </a:cubicBezTo>
                  <a:cubicBezTo>
                    <a:pt x="13745" y="16200"/>
                    <a:pt x="13745" y="16200"/>
                    <a:pt x="13745" y="16200"/>
                  </a:cubicBezTo>
                  <a:cubicBezTo>
                    <a:pt x="14236" y="15840"/>
                    <a:pt x="14236" y="15840"/>
                    <a:pt x="14236" y="15840"/>
                  </a:cubicBezTo>
                  <a:cubicBezTo>
                    <a:pt x="14236" y="15840"/>
                    <a:pt x="14236" y="15840"/>
                    <a:pt x="14236" y="15840"/>
                  </a:cubicBezTo>
                  <a:cubicBezTo>
                    <a:pt x="13745" y="15480"/>
                    <a:pt x="13745" y="15480"/>
                    <a:pt x="13745" y="15480"/>
                  </a:cubicBezTo>
                  <a:close/>
                  <a:moveTo>
                    <a:pt x="15218" y="15840"/>
                  </a:moveTo>
                  <a:cubicBezTo>
                    <a:pt x="15218" y="15840"/>
                    <a:pt x="15218" y="15840"/>
                    <a:pt x="15218" y="15840"/>
                  </a:cubicBezTo>
                  <a:cubicBezTo>
                    <a:pt x="15218" y="16200"/>
                    <a:pt x="15218" y="16200"/>
                    <a:pt x="15218" y="16200"/>
                  </a:cubicBezTo>
                  <a:cubicBezTo>
                    <a:pt x="14727" y="16200"/>
                    <a:pt x="14727" y="16200"/>
                    <a:pt x="14727" y="16200"/>
                  </a:cubicBezTo>
                  <a:cubicBezTo>
                    <a:pt x="14727" y="16200"/>
                    <a:pt x="14727" y="16200"/>
                    <a:pt x="14727" y="16200"/>
                  </a:cubicBezTo>
                  <a:cubicBezTo>
                    <a:pt x="14727" y="15840"/>
                    <a:pt x="14727" y="15840"/>
                    <a:pt x="14727" y="15840"/>
                  </a:cubicBezTo>
                  <a:cubicBezTo>
                    <a:pt x="15218" y="15840"/>
                    <a:pt x="15218" y="15840"/>
                    <a:pt x="15218" y="15840"/>
                  </a:cubicBezTo>
                  <a:close/>
                  <a:moveTo>
                    <a:pt x="16200" y="14400"/>
                  </a:moveTo>
                  <a:cubicBezTo>
                    <a:pt x="16691" y="14400"/>
                    <a:pt x="16691" y="14400"/>
                    <a:pt x="16691" y="14400"/>
                  </a:cubicBezTo>
                  <a:cubicBezTo>
                    <a:pt x="16691" y="14760"/>
                    <a:pt x="16691" y="14760"/>
                    <a:pt x="16691" y="14760"/>
                  </a:cubicBezTo>
                  <a:cubicBezTo>
                    <a:pt x="16691" y="15120"/>
                    <a:pt x="16691" y="15120"/>
                    <a:pt x="16691" y="15120"/>
                  </a:cubicBezTo>
                  <a:cubicBezTo>
                    <a:pt x="16691" y="15120"/>
                    <a:pt x="16691" y="15120"/>
                    <a:pt x="16691" y="15120"/>
                  </a:cubicBezTo>
                  <a:cubicBezTo>
                    <a:pt x="16200" y="15480"/>
                    <a:pt x="16200" y="15480"/>
                    <a:pt x="16200" y="15480"/>
                  </a:cubicBezTo>
                  <a:cubicBezTo>
                    <a:pt x="15709" y="15480"/>
                    <a:pt x="15709" y="15480"/>
                    <a:pt x="15709" y="15480"/>
                  </a:cubicBezTo>
                  <a:cubicBezTo>
                    <a:pt x="15709" y="15120"/>
                    <a:pt x="15709" y="15120"/>
                    <a:pt x="15709" y="15120"/>
                  </a:cubicBezTo>
                  <a:cubicBezTo>
                    <a:pt x="15218" y="15120"/>
                    <a:pt x="15218" y="15120"/>
                    <a:pt x="15218" y="15120"/>
                  </a:cubicBezTo>
                  <a:cubicBezTo>
                    <a:pt x="15709" y="14760"/>
                    <a:pt x="15709" y="14760"/>
                    <a:pt x="15709" y="14760"/>
                  </a:cubicBezTo>
                  <a:cubicBezTo>
                    <a:pt x="16200" y="14400"/>
                    <a:pt x="16200" y="14400"/>
                    <a:pt x="16200" y="14400"/>
                  </a:cubicBezTo>
                  <a:close/>
                  <a:moveTo>
                    <a:pt x="18164" y="14400"/>
                  </a:moveTo>
                  <a:cubicBezTo>
                    <a:pt x="18655" y="14760"/>
                    <a:pt x="18655" y="14760"/>
                    <a:pt x="18655" y="14760"/>
                  </a:cubicBezTo>
                  <a:cubicBezTo>
                    <a:pt x="18655" y="15120"/>
                    <a:pt x="18655" y="15120"/>
                    <a:pt x="18655" y="15120"/>
                  </a:cubicBezTo>
                  <a:cubicBezTo>
                    <a:pt x="18164" y="14760"/>
                    <a:pt x="18164" y="14760"/>
                    <a:pt x="18164" y="14760"/>
                  </a:cubicBezTo>
                  <a:cubicBezTo>
                    <a:pt x="18164" y="14400"/>
                    <a:pt x="18164" y="14400"/>
                    <a:pt x="18164" y="14400"/>
                  </a:cubicBezTo>
                  <a:close/>
                  <a:moveTo>
                    <a:pt x="17182" y="15840"/>
                  </a:moveTo>
                  <a:cubicBezTo>
                    <a:pt x="17673" y="15840"/>
                    <a:pt x="17673" y="15840"/>
                    <a:pt x="17673" y="15840"/>
                  </a:cubicBezTo>
                  <a:cubicBezTo>
                    <a:pt x="17673" y="16200"/>
                    <a:pt x="17673" y="16200"/>
                    <a:pt x="17673" y="16200"/>
                  </a:cubicBezTo>
                  <a:cubicBezTo>
                    <a:pt x="17182" y="15840"/>
                    <a:pt x="17182" y="15840"/>
                    <a:pt x="17182" y="15840"/>
                  </a:cubicBezTo>
                  <a:cubicBezTo>
                    <a:pt x="17182" y="15840"/>
                    <a:pt x="17182" y="15840"/>
                    <a:pt x="17182" y="15840"/>
                  </a:cubicBezTo>
                  <a:cubicBezTo>
                    <a:pt x="17182" y="15840"/>
                    <a:pt x="17182" y="15840"/>
                    <a:pt x="17182" y="15840"/>
                  </a:cubicBezTo>
                  <a:close/>
                  <a:moveTo>
                    <a:pt x="16691" y="12240"/>
                  </a:moveTo>
                  <a:cubicBezTo>
                    <a:pt x="16691" y="12600"/>
                    <a:pt x="16691" y="12600"/>
                    <a:pt x="16691" y="12600"/>
                  </a:cubicBezTo>
                  <a:cubicBezTo>
                    <a:pt x="16200" y="12600"/>
                    <a:pt x="16200" y="12600"/>
                    <a:pt x="16200" y="12600"/>
                  </a:cubicBezTo>
                  <a:cubicBezTo>
                    <a:pt x="16200" y="12240"/>
                    <a:pt x="16200" y="12240"/>
                    <a:pt x="16200" y="12240"/>
                  </a:cubicBezTo>
                  <a:cubicBezTo>
                    <a:pt x="16200" y="12240"/>
                    <a:pt x="16200" y="12240"/>
                    <a:pt x="16200" y="12240"/>
                  </a:cubicBezTo>
                  <a:cubicBezTo>
                    <a:pt x="16691" y="12240"/>
                    <a:pt x="16691" y="12240"/>
                    <a:pt x="16691" y="12240"/>
                  </a:cubicBezTo>
                  <a:close/>
                  <a:moveTo>
                    <a:pt x="17673" y="12600"/>
                  </a:moveTo>
                  <a:cubicBezTo>
                    <a:pt x="18164" y="12960"/>
                    <a:pt x="18164" y="12960"/>
                    <a:pt x="18164" y="12960"/>
                  </a:cubicBezTo>
                  <a:cubicBezTo>
                    <a:pt x="18164" y="12960"/>
                    <a:pt x="18164" y="12960"/>
                    <a:pt x="18164" y="12960"/>
                  </a:cubicBezTo>
                  <a:cubicBezTo>
                    <a:pt x="18655" y="12960"/>
                    <a:pt x="18655" y="12960"/>
                    <a:pt x="18655" y="12960"/>
                  </a:cubicBezTo>
                  <a:cubicBezTo>
                    <a:pt x="19145" y="12960"/>
                    <a:pt x="19145" y="12960"/>
                    <a:pt x="19145" y="12960"/>
                  </a:cubicBezTo>
                  <a:cubicBezTo>
                    <a:pt x="19145" y="12960"/>
                    <a:pt x="19145" y="12960"/>
                    <a:pt x="19145" y="12960"/>
                  </a:cubicBezTo>
                  <a:cubicBezTo>
                    <a:pt x="19145" y="12960"/>
                    <a:pt x="19145" y="12960"/>
                    <a:pt x="19145" y="12960"/>
                  </a:cubicBezTo>
                  <a:cubicBezTo>
                    <a:pt x="19145" y="12960"/>
                    <a:pt x="19145" y="12960"/>
                    <a:pt x="19145" y="12960"/>
                  </a:cubicBezTo>
                  <a:cubicBezTo>
                    <a:pt x="19145" y="12600"/>
                    <a:pt x="19145" y="12600"/>
                    <a:pt x="19145" y="12600"/>
                  </a:cubicBezTo>
                  <a:cubicBezTo>
                    <a:pt x="18655" y="12600"/>
                    <a:pt x="18655" y="12600"/>
                    <a:pt x="18655" y="12600"/>
                  </a:cubicBezTo>
                  <a:cubicBezTo>
                    <a:pt x="18655" y="12240"/>
                    <a:pt x="18655" y="12240"/>
                    <a:pt x="18655" y="12240"/>
                  </a:cubicBezTo>
                  <a:cubicBezTo>
                    <a:pt x="18655" y="11520"/>
                    <a:pt x="18655" y="11520"/>
                    <a:pt x="18655" y="11520"/>
                  </a:cubicBezTo>
                  <a:cubicBezTo>
                    <a:pt x="18655" y="11520"/>
                    <a:pt x="18655" y="11520"/>
                    <a:pt x="18655" y="11520"/>
                  </a:cubicBezTo>
                  <a:cubicBezTo>
                    <a:pt x="18655" y="11160"/>
                    <a:pt x="18655" y="11160"/>
                    <a:pt x="18655" y="11160"/>
                  </a:cubicBezTo>
                  <a:cubicBezTo>
                    <a:pt x="18164" y="10800"/>
                    <a:pt x="18164" y="10800"/>
                    <a:pt x="18164" y="10800"/>
                  </a:cubicBezTo>
                  <a:cubicBezTo>
                    <a:pt x="18164" y="10800"/>
                    <a:pt x="18164" y="10800"/>
                    <a:pt x="18164" y="10800"/>
                  </a:cubicBezTo>
                  <a:cubicBezTo>
                    <a:pt x="17673" y="10800"/>
                    <a:pt x="17673" y="10800"/>
                    <a:pt x="17673" y="10800"/>
                  </a:cubicBezTo>
                  <a:cubicBezTo>
                    <a:pt x="17673" y="10800"/>
                    <a:pt x="17673" y="10800"/>
                    <a:pt x="17673" y="10800"/>
                  </a:cubicBezTo>
                  <a:cubicBezTo>
                    <a:pt x="17182" y="10800"/>
                    <a:pt x="17182" y="10800"/>
                    <a:pt x="17182" y="10800"/>
                  </a:cubicBezTo>
                  <a:cubicBezTo>
                    <a:pt x="17182" y="10800"/>
                    <a:pt x="17182" y="10800"/>
                    <a:pt x="17182" y="10800"/>
                  </a:cubicBezTo>
                  <a:cubicBezTo>
                    <a:pt x="17182" y="10800"/>
                    <a:pt x="17182" y="10800"/>
                    <a:pt x="17182" y="10800"/>
                  </a:cubicBezTo>
                  <a:cubicBezTo>
                    <a:pt x="16691" y="10800"/>
                    <a:pt x="16691" y="10800"/>
                    <a:pt x="16691" y="10800"/>
                  </a:cubicBezTo>
                  <a:cubicBezTo>
                    <a:pt x="16200" y="10800"/>
                    <a:pt x="16200" y="10800"/>
                    <a:pt x="16200" y="10800"/>
                  </a:cubicBezTo>
                  <a:cubicBezTo>
                    <a:pt x="16200" y="10800"/>
                    <a:pt x="16200" y="10800"/>
                    <a:pt x="16200" y="10800"/>
                  </a:cubicBezTo>
                  <a:cubicBezTo>
                    <a:pt x="16200" y="10800"/>
                    <a:pt x="16200" y="10800"/>
                    <a:pt x="16200" y="10800"/>
                  </a:cubicBezTo>
                  <a:cubicBezTo>
                    <a:pt x="16200" y="11520"/>
                    <a:pt x="16200" y="11520"/>
                    <a:pt x="16200" y="11520"/>
                  </a:cubicBezTo>
                  <a:cubicBezTo>
                    <a:pt x="17182" y="11520"/>
                    <a:pt x="17182" y="11520"/>
                    <a:pt x="17182" y="11520"/>
                  </a:cubicBezTo>
                  <a:cubicBezTo>
                    <a:pt x="17673" y="12240"/>
                    <a:pt x="17673" y="12240"/>
                    <a:pt x="17673" y="12240"/>
                  </a:cubicBezTo>
                  <a:cubicBezTo>
                    <a:pt x="17673" y="12240"/>
                    <a:pt x="17673" y="12240"/>
                    <a:pt x="17673" y="12240"/>
                  </a:cubicBezTo>
                  <a:cubicBezTo>
                    <a:pt x="17673" y="12240"/>
                    <a:pt x="17673" y="12240"/>
                    <a:pt x="17673" y="12240"/>
                  </a:cubicBezTo>
                  <a:cubicBezTo>
                    <a:pt x="17182" y="12600"/>
                    <a:pt x="17182" y="12600"/>
                    <a:pt x="17182" y="12600"/>
                  </a:cubicBezTo>
                  <a:cubicBezTo>
                    <a:pt x="17182" y="12600"/>
                    <a:pt x="17182" y="12600"/>
                    <a:pt x="17182" y="12600"/>
                  </a:cubicBezTo>
                  <a:cubicBezTo>
                    <a:pt x="17673" y="12600"/>
                    <a:pt x="17673" y="12600"/>
                    <a:pt x="17673" y="12600"/>
                  </a:cubicBezTo>
                  <a:cubicBezTo>
                    <a:pt x="17673" y="12600"/>
                    <a:pt x="17673" y="12600"/>
                    <a:pt x="17673" y="12600"/>
                  </a:cubicBezTo>
                  <a:cubicBezTo>
                    <a:pt x="17673" y="12600"/>
                    <a:pt x="17673" y="12600"/>
                    <a:pt x="17673" y="12600"/>
                  </a:cubicBezTo>
                  <a:close/>
                  <a:moveTo>
                    <a:pt x="17182" y="12600"/>
                  </a:moveTo>
                  <a:cubicBezTo>
                    <a:pt x="17182" y="12960"/>
                    <a:pt x="17182" y="12960"/>
                    <a:pt x="17182" y="12960"/>
                  </a:cubicBezTo>
                  <a:cubicBezTo>
                    <a:pt x="16691" y="12600"/>
                    <a:pt x="16691" y="12600"/>
                    <a:pt x="16691" y="12600"/>
                  </a:cubicBezTo>
                  <a:cubicBezTo>
                    <a:pt x="16200" y="12600"/>
                    <a:pt x="16200" y="12600"/>
                    <a:pt x="16200" y="12600"/>
                  </a:cubicBezTo>
                  <a:cubicBezTo>
                    <a:pt x="16200" y="12960"/>
                    <a:pt x="16200" y="12960"/>
                    <a:pt x="16200" y="12960"/>
                  </a:cubicBezTo>
                  <a:cubicBezTo>
                    <a:pt x="16200" y="13320"/>
                    <a:pt x="16200" y="13320"/>
                    <a:pt x="16200" y="13320"/>
                  </a:cubicBezTo>
                  <a:cubicBezTo>
                    <a:pt x="16691" y="13320"/>
                    <a:pt x="16691" y="13320"/>
                    <a:pt x="16691" y="13320"/>
                  </a:cubicBezTo>
                  <a:cubicBezTo>
                    <a:pt x="16691" y="13320"/>
                    <a:pt x="16691" y="13320"/>
                    <a:pt x="16691" y="13320"/>
                  </a:cubicBezTo>
                  <a:cubicBezTo>
                    <a:pt x="17182" y="13320"/>
                    <a:pt x="17182" y="13320"/>
                    <a:pt x="17182" y="13320"/>
                  </a:cubicBezTo>
                  <a:cubicBezTo>
                    <a:pt x="17182" y="13680"/>
                    <a:pt x="17182" y="13680"/>
                    <a:pt x="17182" y="13680"/>
                  </a:cubicBezTo>
                  <a:cubicBezTo>
                    <a:pt x="17182" y="14040"/>
                    <a:pt x="17182" y="14040"/>
                    <a:pt x="17182" y="14040"/>
                  </a:cubicBezTo>
                  <a:cubicBezTo>
                    <a:pt x="17182" y="14400"/>
                    <a:pt x="17182" y="14400"/>
                    <a:pt x="17182" y="14400"/>
                  </a:cubicBezTo>
                  <a:cubicBezTo>
                    <a:pt x="17673" y="14760"/>
                    <a:pt x="17673" y="14760"/>
                    <a:pt x="17673" y="14760"/>
                  </a:cubicBezTo>
                  <a:cubicBezTo>
                    <a:pt x="17673" y="14400"/>
                    <a:pt x="17673" y="14400"/>
                    <a:pt x="17673" y="14400"/>
                  </a:cubicBezTo>
                  <a:cubicBezTo>
                    <a:pt x="18164" y="14400"/>
                    <a:pt x="18164" y="14400"/>
                    <a:pt x="18164" y="14400"/>
                  </a:cubicBezTo>
                  <a:cubicBezTo>
                    <a:pt x="18655" y="14400"/>
                    <a:pt x="18655" y="14400"/>
                    <a:pt x="18655" y="14400"/>
                  </a:cubicBezTo>
                  <a:cubicBezTo>
                    <a:pt x="18655" y="14040"/>
                    <a:pt x="18655" y="14040"/>
                    <a:pt x="18655" y="14040"/>
                  </a:cubicBezTo>
                  <a:cubicBezTo>
                    <a:pt x="18164" y="13680"/>
                    <a:pt x="18164" y="13680"/>
                    <a:pt x="18164" y="13680"/>
                  </a:cubicBezTo>
                  <a:cubicBezTo>
                    <a:pt x="17673" y="13680"/>
                    <a:pt x="17673" y="13680"/>
                    <a:pt x="17673" y="13680"/>
                  </a:cubicBezTo>
                  <a:cubicBezTo>
                    <a:pt x="17673" y="13320"/>
                    <a:pt x="17673" y="13320"/>
                    <a:pt x="17673" y="13320"/>
                  </a:cubicBezTo>
                  <a:cubicBezTo>
                    <a:pt x="17673" y="12960"/>
                    <a:pt x="17673" y="12960"/>
                    <a:pt x="17673" y="12960"/>
                  </a:cubicBezTo>
                  <a:cubicBezTo>
                    <a:pt x="17182" y="12600"/>
                    <a:pt x="17182" y="12600"/>
                    <a:pt x="17182" y="12600"/>
                  </a:cubicBezTo>
                  <a:close/>
                  <a:moveTo>
                    <a:pt x="19636" y="13320"/>
                  </a:moveTo>
                  <a:cubicBezTo>
                    <a:pt x="19636" y="13320"/>
                    <a:pt x="19636" y="13320"/>
                    <a:pt x="19636" y="13320"/>
                  </a:cubicBezTo>
                  <a:cubicBezTo>
                    <a:pt x="19636" y="13320"/>
                    <a:pt x="19636" y="13320"/>
                    <a:pt x="19636" y="13320"/>
                  </a:cubicBezTo>
                  <a:cubicBezTo>
                    <a:pt x="19636" y="13320"/>
                    <a:pt x="19636" y="13320"/>
                    <a:pt x="19636" y="13320"/>
                  </a:cubicBezTo>
                  <a:cubicBezTo>
                    <a:pt x="19636" y="13320"/>
                    <a:pt x="19636" y="13320"/>
                    <a:pt x="19636" y="13320"/>
                  </a:cubicBezTo>
                  <a:close/>
                  <a:moveTo>
                    <a:pt x="19636" y="13680"/>
                  </a:moveTo>
                  <a:cubicBezTo>
                    <a:pt x="19145" y="13680"/>
                    <a:pt x="19145" y="13680"/>
                    <a:pt x="19145" y="13680"/>
                  </a:cubicBezTo>
                  <a:cubicBezTo>
                    <a:pt x="19145" y="13680"/>
                    <a:pt x="19145" y="13680"/>
                    <a:pt x="19145" y="13680"/>
                  </a:cubicBezTo>
                  <a:cubicBezTo>
                    <a:pt x="19636" y="13680"/>
                    <a:pt x="19636" y="13680"/>
                    <a:pt x="19636" y="13680"/>
                  </a:cubicBezTo>
                  <a:cubicBezTo>
                    <a:pt x="19636" y="13680"/>
                    <a:pt x="19636" y="13680"/>
                    <a:pt x="19636" y="13680"/>
                  </a:cubicBezTo>
                  <a:close/>
                  <a:moveTo>
                    <a:pt x="19636" y="15120"/>
                  </a:moveTo>
                  <a:cubicBezTo>
                    <a:pt x="19636" y="14760"/>
                    <a:pt x="19636" y="14760"/>
                    <a:pt x="19636" y="14760"/>
                  </a:cubicBezTo>
                  <a:cubicBezTo>
                    <a:pt x="19145" y="14400"/>
                    <a:pt x="19145" y="14400"/>
                    <a:pt x="19145" y="14400"/>
                  </a:cubicBezTo>
                  <a:cubicBezTo>
                    <a:pt x="19145" y="14400"/>
                    <a:pt x="19145" y="14400"/>
                    <a:pt x="19145" y="14400"/>
                  </a:cubicBezTo>
                  <a:cubicBezTo>
                    <a:pt x="19636" y="14040"/>
                    <a:pt x="19636" y="14040"/>
                    <a:pt x="19636" y="14040"/>
                  </a:cubicBezTo>
                  <a:cubicBezTo>
                    <a:pt x="19145" y="14040"/>
                    <a:pt x="19145" y="14040"/>
                    <a:pt x="19145" y="14040"/>
                  </a:cubicBezTo>
                  <a:cubicBezTo>
                    <a:pt x="19145" y="14040"/>
                    <a:pt x="19145" y="14040"/>
                    <a:pt x="19145" y="14040"/>
                  </a:cubicBezTo>
                  <a:cubicBezTo>
                    <a:pt x="19145" y="14400"/>
                    <a:pt x="19145" y="14400"/>
                    <a:pt x="19145" y="14400"/>
                  </a:cubicBezTo>
                  <a:cubicBezTo>
                    <a:pt x="19145" y="14760"/>
                    <a:pt x="19145" y="14760"/>
                    <a:pt x="19145" y="14760"/>
                  </a:cubicBezTo>
                  <a:cubicBezTo>
                    <a:pt x="19145" y="14760"/>
                    <a:pt x="19145" y="14760"/>
                    <a:pt x="19145" y="14760"/>
                  </a:cubicBezTo>
                  <a:cubicBezTo>
                    <a:pt x="19145" y="15120"/>
                    <a:pt x="19145" y="15120"/>
                    <a:pt x="19145" y="15120"/>
                  </a:cubicBezTo>
                  <a:cubicBezTo>
                    <a:pt x="19636" y="15120"/>
                    <a:pt x="19636" y="15120"/>
                    <a:pt x="19636" y="15120"/>
                  </a:cubicBezTo>
                  <a:close/>
                  <a:moveTo>
                    <a:pt x="20127" y="15120"/>
                  </a:moveTo>
                  <a:cubicBezTo>
                    <a:pt x="20127" y="15480"/>
                    <a:pt x="20127" y="15480"/>
                    <a:pt x="20127" y="15480"/>
                  </a:cubicBezTo>
                  <a:cubicBezTo>
                    <a:pt x="20127" y="15480"/>
                    <a:pt x="20127" y="15480"/>
                    <a:pt x="20127" y="15480"/>
                  </a:cubicBezTo>
                  <a:cubicBezTo>
                    <a:pt x="20127" y="15120"/>
                    <a:pt x="20127" y="15120"/>
                    <a:pt x="20127" y="15120"/>
                  </a:cubicBezTo>
                  <a:cubicBezTo>
                    <a:pt x="20127" y="15120"/>
                    <a:pt x="20127" y="15120"/>
                    <a:pt x="20127" y="15120"/>
                  </a:cubicBezTo>
                  <a:close/>
                  <a:moveTo>
                    <a:pt x="20127" y="14400"/>
                  </a:moveTo>
                  <a:cubicBezTo>
                    <a:pt x="20127" y="14760"/>
                    <a:pt x="20127" y="14760"/>
                    <a:pt x="20127" y="14760"/>
                  </a:cubicBezTo>
                  <a:cubicBezTo>
                    <a:pt x="20127" y="15120"/>
                    <a:pt x="20127" y="15120"/>
                    <a:pt x="20127" y="15120"/>
                  </a:cubicBezTo>
                  <a:cubicBezTo>
                    <a:pt x="20127" y="15120"/>
                    <a:pt x="20127" y="15120"/>
                    <a:pt x="20127" y="15120"/>
                  </a:cubicBezTo>
                  <a:cubicBezTo>
                    <a:pt x="20618" y="15120"/>
                    <a:pt x="20618" y="15120"/>
                    <a:pt x="20618" y="15120"/>
                  </a:cubicBezTo>
                  <a:cubicBezTo>
                    <a:pt x="20618" y="14760"/>
                    <a:pt x="20618" y="14760"/>
                    <a:pt x="20618" y="14760"/>
                  </a:cubicBezTo>
                  <a:cubicBezTo>
                    <a:pt x="20127" y="14400"/>
                    <a:pt x="20127" y="14400"/>
                    <a:pt x="20127" y="14400"/>
                  </a:cubicBezTo>
                  <a:close/>
                  <a:moveTo>
                    <a:pt x="11782" y="19440"/>
                  </a:moveTo>
                  <a:cubicBezTo>
                    <a:pt x="11291" y="19080"/>
                    <a:pt x="11291" y="19080"/>
                    <a:pt x="11291" y="19080"/>
                  </a:cubicBezTo>
                  <a:cubicBezTo>
                    <a:pt x="11782" y="18720"/>
                    <a:pt x="11782" y="18720"/>
                    <a:pt x="11782" y="18720"/>
                  </a:cubicBezTo>
                  <a:cubicBezTo>
                    <a:pt x="11782" y="18360"/>
                    <a:pt x="11782" y="18360"/>
                    <a:pt x="11782" y="18360"/>
                  </a:cubicBezTo>
                  <a:cubicBezTo>
                    <a:pt x="11782" y="18360"/>
                    <a:pt x="11782" y="18360"/>
                    <a:pt x="11782" y="18360"/>
                  </a:cubicBezTo>
                  <a:cubicBezTo>
                    <a:pt x="12273" y="18000"/>
                    <a:pt x="12273" y="18000"/>
                    <a:pt x="12273" y="18000"/>
                  </a:cubicBezTo>
                  <a:cubicBezTo>
                    <a:pt x="12273" y="18000"/>
                    <a:pt x="12273" y="18000"/>
                    <a:pt x="12273" y="18000"/>
                  </a:cubicBezTo>
                  <a:cubicBezTo>
                    <a:pt x="12764" y="17640"/>
                    <a:pt x="12764" y="17640"/>
                    <a:pt x="12764" y="17640"/>
                  </a:cubicBezTo>
                  <a:cubicBezTo>
                    <a:pt x="13255" y="17640"/>
                    <a:pt x="13255" y="17640"/>
                    <a:pt x="13255" y="17640"/>
                  </a:cubicBezTo>
                  <a:cubicBezTo>
                    <a:pt x="13745" y="17640"/>
                    <a:pt x="13745" y="17640"/>
                    <a:pt x="13745" y="17640"/>
                  </a:cubicBezTo>
                  <a:cubicBezTo>
                    <a:pt x="13745" y="17280"/>
                    <a:pt x="13745" y="17280"/>
                    <a:pt x="13745" y="17280"/>
                  </a:cubicBezTo>
                  <a:cubicBezTo>
                    <a:pt x="13745" y="17280"/>
                    <a:pt x="13745" y="17280"/>
                    <a:pt x="13745" y="17280"/>
                  </a:cubicBezTo>
                  <a:cubicBezTo>
                    <a:pt x="14236" y="16920"/>
                    <a:pt x="14236" y="16920"/>
                    <a:pt x="14236" y="16920"/>
                  </a:cubicBezTo>
                  <a:cubicBezTo>
                    <a:pt x="14727" y="16560"/>
                    <a:pt x="14727" y="16560"/>
                    <a:pt x="14727" y="16560"/>
                  </a:cubicBezTo>
                  <a:cubicBezTo>
                    <a:pt x="14727" y="16560"/>
                    <a:pt x="14727" y="16560"/>
                    <a:pt x="14727" y="16560"/>
                  </a:cubicBezTo>
                  <a:cubicBezTo>
                    <a:pt x="15709" y="16920"/>
                    <a:pt x="15709" y="16920"/>
                    <a:pt x="15709" y="16920"/>
                  </a:cubicBezTo>
                  <a:cubicBezTo>
                    <a:pt x="15709" y="17640"/>
                    <a:pt x="15709" y="17640"/>
                    <a:pt x="15709" y="17640"/>
                  </a:cubicBezTo>
                  <a:cubicBezTo>
                    <a:pt x="15218" y="18000"/>
                    <a:pt x="15218" y="18000"/>
                    <a:pt x="15218" y="18000"/>
                  </a:cubicBezTo>
                  <a:cubicBezTo>
                    <a:pt x="15218" y="17640"/>
                    <a:pt x="15218" y="17640"/>
                    <a:pt x="15218" y="17640"/>
                  </a:cubicBezTo>
                  <a:cubicBezTo>
                    <a:pt x="15709" y="17640"/>
                    <a:pt x="15709" y="17640"/>
                    <a:pt x="15709" y="17640"/>
                  </a:cubicBezTo>
                  <a:cubicBezTo>
                    <a:pt x="16200" y="17640"/>
                    <a:pt x="16200" y="17640"/>
                    <a:pt x="16200" y="17640"/>
                  </a:cubicBezTo>
                  <a:cubicBezTo>
                    <a:pt x="16691" y="16920"/>
                    <a:pt x="16691" y="16920"/>
                    <a:pt x="16691" y="16920"/>
                  </a:cubicBezTo>
                  <a:cubicBezTo>
                    <a:pt x="17182" y="16920"/>
                    <a:pt x="17182" y="16920"/>
                    <a:pt x="17182" y="16920"/>
                  </a:cubicBezTo>
                  <a:cubicBezTo>
                    <a:pt x="17182" y="17280"/>
                    <a:pt x="17182" y="17280"/>
                    <a:pt x="17182" y="17280"/>
                  </a:cubicBezTo>
                  <a:cubicBezTo>
                    <a:pt x="17673" y="16920"/>
                    <a:pt x="17673" y="16920"/>
                    <a:pt x="17673" y="16920"/>
                  </a:cubicBezTo>
                  <a:cubicBezTo>
                    <a:pt x="17673" y="16920"/>
                    <a:pt x="17673" y="16920"/>
                    <a:pt x="17673" y="16920"/>
                  </a:cubicBezTo>
                  <a:cubicBezTo>
                    <a:pt x="17182" y="16920"/>
                    <a:pt x="17182" y="16920"/>
                    <a:pt x="17182" y="16920"/>
                  </a:cubicBezTo>
                  <a:cubicBezTo>
                    <a:pt x="17673" y="16200"/>
                    <a:pt x="17673" y="16200"/>
                    <a:pt x="17673" y="16200"/>
                  </a:cubicBezTo>
                  <a:cubicBezTo>
                    <a:pt x="18164" y="16200"/>
                    <a:pt x="18164" y="16200"/>
                    <a:pt x="18164" y="16200"/>
                  </a:cubicBezTo>
                  <a:cubicBezTo>
                    <a:pt x="18164" y="16560"/>
                    <a:pt x="18164" y="16560"/>
                    <a:pt x="18164" y="16560"/>
                  </a:cubicBezTo>
                  <a:cubicBezTo>
                    <a:pt x="18655" y="16200"/>
                    <a:pt x="18655" y="16200"/>
                    <a:pt x="18655" y="16200"/>
                  </a:cubicBezTo>
                  <a:cubicBezTo>
                    <a:pt x="18655" y="15840"/>
                    <a:pt x="18655" y="15840"/>
                    <a:pt x="18655" y="15840"/>
                  </a:cubicBezTo>
                  <a:cubicBezTo>
                    <a:pt x="18655" y="15840"/>
                    <a:pt x="18655" y="15840"/>
                    <a:pt x="18655" y="15840"/>
                  </a:cubicBezTo>
                  <a:cubicBezTo>
                    <a:pt x="19145" y="16200"/>
                    <a:pt x="19145" y="16200"/>
                    <a:pt x="19145" y="16200"/>
                  </a:cubicBezTo>
                  <a:cubicBezTo>
                    <a:pt x="19145" y="15840"/>
                    <a:pt x="19145" y="15840"/>
                    <a:pt x="19145" y="15840"/>
                  </a:cubicBezTo>
                  <a:cubicBezTo>
                    <a:pt x="18655" y="15480"/>
                    <a:pt x="18655" y="15480"/>
                    <a:pt x="18655" y="15480"/>
                  </a:cubicBezTo>
                  <a:cubicBezTo>
                    <a:pt x="18655" y="15120"/>
                    <a:pt x="18655" y="15120"/>
                    <a:pt x="18655" y="15120"/>
                  </a:cubicBezTo>
                  <a:cubicBezTo>
                    <a:pt x="19145" y="15120"/>
                    <a:pt x="19145" y="15120"/>
                    <a:pt x="19145" y="15120"/>
                  </a:cubicBezTo>
                  <a:cubicBezTo>
                    <a:pt x="19145" y="15120"/>
                    <a:pt x="19145" y="15120"/>
                    <a:pt x="19145" y="15120"/>
                  </a:cubicBezTo>
                  <a:cubicBezTo>
                    <a:pt x="19636" y="15480"/>
                    <a:pt x="19636" y="15480"/>
                    <a:pt x="19636" y="15480"/>
                  </a:cubicBezTo>
                  <a:cubicBezTo>
                    <a:pt x="20127" y="15840"/>
                    <a:pt x="20127" y="15840"/>
                    <a:pt x="20127" y="15840"/>
                  </a:cubicBezTo>
                  <a:cubicBezTo>
                    <a:pt x="20618" y="15840"/>
                    <a:pt x="20618" y="15840"/>
                    <a:pt x="20618" y="15840"/>
                  </a:cubicBezTo>
                  <a:cubicBezTo>
                    <a:pt x="20618" y="15840"/>
                    <a:pt x="20618" y="15840"/>
                    <a:pt x="20618" y="15840"/>
                  </a:cubicBezTo>
                  <a:cubicBezTo>
                    <a:pt x="20618" y="15840"/>
                    <a:pt x="20618" y="15840"/>
                    <a:pt x="20618" y="15840"/>
                  </a:cubicBezTo>
                  <a:cubicBezTo>
                    <a:pt x="21109" y="16200"/>
                    <a:pt x="21109" y="16200"/>
                    <a:pt x="21109" y="16200"/>
                  </a:cubicBezTo>
                  <a:cubicBezTo>
                    <a:pt x="21109" y="16560"/>
                    <a:pt x="21109" y="16560"/>
                    <a:pt x="21109" y="16560"/>
                  </a:cubicBezTo>
                  <a:cubicBezTo>
                    <a:pt x="20618" y="16560"/>
                    <a:pt x="20618" y="16560"/>
                    <a:pt x="20618" y="16560"/>
                  </a:cubicBezTo>
                  <a:cubicBezTo>
                    <a:pt x="20618" y="16920"/>
                    <a:pt x="20618" y="16920"/>
                    <a:pt x="20618" y="16920"/>
                  </a:cubicBezTo>
                  <a:cubicBezTo>
                    <a:pt x="21109" y="16920"/>
                    <a:pt x="21109" y="16920"/>
                    <a:pt x="21109" y="16920"/>
                  </a:cubicBezTo>
                  <a:cubicBezTo>
                    <a:pt x="21109" y="16920"/>
                    <a:pt x="21109" y="16920"/>
                    <a:pt x="21109" y="16920"/>
                  </a:cubicBezTo>
                  <a:cubicBezTo>
                    <a:pt x="21109" y="17280"/>
                    <a:pt x="21109" y="17280"/>
                    <a:pt x="21109" y="17280"/>
                  </a:cubicBezTo>
                  <a:cubicBezTo>
                    <a:pt x="21109" y="17640"/>
                    <a:pt x="21109" y="17640"/>
                    <a:pt x="21109" y="17640"/>
                  </a:cubicBezTo>
                  <a:cubicBezTo>
                    <a:pt x="21109" y="17280"/>
                    <a:pt x="21109" y="17280"/>
                    <a:pt x="21109" y="17280"/>
                  </a:cubicBezTo>
                  <a:cubicBezTo>
                    <a:pt x="21109" y="17640"/>
                    <a:pt x="21109" y="17640"/>
                    <a:pt x="21109" y="17640"/>
                  </a:cubicBezTo>
                  <a:cubicBezTo>
                    <a:pt x="21109" y="18000"/>
                    <a:pt x="21109" y="18000"/>
                    <a:pt x="21109" y="18000"/>
                  </a:cubicBezTo>
                  <a:cubicBezTo>
                    <a:pt x="21600" y="18360"/>
                    <a:pt x="21600" y="18360"/>
                    <a:pt x="21600" y="18360"/>
                  </a:cubicBezTo>
                  <a:cubicBezTo>
                    <a:pt x="21600" y="18720"/>
                    <a:pt x="21600" y="18720"/>
                    <a:pt x="21600" y="18720"/>
                  </a:cubicBezTo>
                  <a:cubicBezTo>
                    <a:pt x="21600" y="19080"/>
                    <a:pt x="21600" y="19080"/>
                    <a:pt x="21600" y="19080"/>
                  </a:cubicBezTo>
                  <a:cubicBezTo>
                    <a:pt x="21600" y="19440"/>
                    <a:pt x="21600" y="19440"/>
                    <a:pt x="21600" y="19440"/>
                  </a:cubicBezTo>
                  <a:cubicBezTo>
                    <a:pt x="21600" y="19440"/>
                    <a:pt x="21600" y="19440"/>
                    <a:pt x="21600" y="19440"/>
                  </a:cubicBezTo>
                  <a:cubicBezTo>
                    <a:pt x="21600" y="19440"/>
                    <a:pt x="21600" y="19440"/>
                    <a:pt x="21600" y="19440"/>
                  </a:cubicBezTo>
                  <a:cubicBezTo>
                    <a:pt x="21109" y="19440"/>
                    <a:pt x="21109" y="19440"/>
                    <a:pt x="21109" y="19440"/>
                  </a:cubicBezTo>
                  <a:cubicBezTo>
                    <a:pt x="21109" y="19440"/>
                    <a:pt x="21109" y="19440"/>
                    <a:pt x="21109" y="19440"/>
                  </a:cubicBezTo>
                  <a:cubicBezTo>
                    <a:pt x="21109" y="19440"/>
                    <a:pt x="21109" y="19440"/>
                    <a:pt x="21109" y="19440"/>
                  </a:cubicBezTo>
                  <a:cubicBezTo>
                    <a:pt x="21109" y="20160"/>
                    <a:pt x="21109" y="20160"/>
                    <a:pt x="21109" y="20160"/>
                  </a:cubicBezTo>
                  <a:cubicBezTo>
                    <a:pt x="21109" y="20160"/>
                    <a:pt x="21109" y="20160"/>
                    <a:pt x="21109" y="20160"/>
                  </a:cubicBezTo>
                  <a:cubicBezTo>
                    <a:pt x="21109" y="20520"/>
                    <a:pt x="21109" y="20520"/>
                    <a:pt x="21109" y="20520"/>
                  </a:cubicBezTo>
                  <a:cubicBezTo>
                    <a:pt x="21109" y="20160"/>
                    <a:pt x="21109" y="20160"/>
                    <a:pt x="21109" y="20160"/>
                  </a:cubicBezTo>
                  <a:cubicBezTo>
                    <a:pt x="20618" y="19800"/>
                    <a:pt x="20618" y="19800"/>
                    <a:pt x="20618" y="19800"/>
                  </a:cubicBezTo>
                  <a:cubicBezTo>
                    <a:pt x="20618" y="19800"/>
                    <a:pt x="20618" y="19800"/>
                    <a:pt x="20618" y="19800"/>
                  </a:cubicBezTo>
                  <a:cubicBezTo>
                    <a:pt x="20618" y="19440"/>
                    <a:pt x="20618" y="19440"/>
                    <a:pt x="20618" y="19440"/>
                  </a:cubicBezTo>
                  <a:cubicBezTo>
                    <a:pt x="20618" y="19080"/>
                    <a:pt x="20618" y="19080"/>
                    <a:pt x="20618" y="19080"/>
                  </a:cubicBezTo>
                  <a:cubicBezTo>
                    <a:pt x="20127" y="18720"/>
                    <a:pt x="20127" y="18720"/>
                    <a:pt x="20127" y="18720"/>
                  </a:cubicBezTo>
                  <a:cubicBezTo>
                    <a:pt x="19636" y="19080"/>
                    <a:pt x="19636" y="19080"/>
                    <a:pt x="19636" y="19080"/>
                  </a:cubicBezTo>
                  <a:cubicBezTo>
                    <a:pt x="19145" y="19440"/>
                    <a:pt x="19145" y="19440"/>
                    <a:pt x="19145" y="19440"/>
                  </a:cubicBezTo>
                  <a:cubicBezTo>
                    <a:pt x="19145" y="19800"/>
                    <a:pt x="19145" y="19800"/>
                    <a:pt x="19145" y="19800"/>
                  </a:cubicBezTo>
                  <a:cubicBezTo>
                    <a:pt x="19636" y="20160"/>
                    <a:pt x="19636" y="20160"/>
                    <a:pt x="19636" y="20160"/>
                  </a:cubicBezTo>
                  <a:cubicBezTo>
                    <a:pt x="19636" y="20520"/>
                    <a:pt x="19636" y="20520"/>
                    <a:pt x="19636" y="20520"/>
                  </a:cubicBezTo>
                  <a:cubicBezTo>
                    <a:pt x="20127" y="20520"/>
                    <a:pt x="20127" y="20520"/>
                    <a:pt x="20127" y="20520"/>
                  </a:cubicBezTo>
                  <a:cubicBezTo>
                    <a:pt x="20127" y="20880"/>
                    <a:pt x="20127" y="20880"/>
                    <a:pt x="20127" y="20880"/>
                  </a:cubicBezTo>
                  <a:cubicBezTo>
                    <a:pt x="19145" y="21240"/>
                    <a:pt x="19145" y="21240"/>
                    <a:pt x="19145" y="21240"/>
                  </a:cubicBezTo>
                  <a:cubicBezTo>
                    <a:pt x="19145" y="21600"/>
                    <a:pt x="19145" y="21600"/>
                    <a:pt x="19145" y="21600"/>
                  </a:cubicBezTo>
                  <a:cubicBezTo>
                    <a:pt x="19145" y="21240"/>
                    <a:pt x="19145" y="21240"/>
                    <a:pt x="19145" y="21240"/>
                  </a:cubicBezTo>
                  <a:cubicBezTo>
                    <a:pt x="18655" y="21240"/>
                    <a:pt x="18655" y="21240"/>
                    <a:pt x="18655" y="21240"/>
                  </a:cubicBezTo>
                  <a:cubicBezTo>
                    <a:pt x="19145" y="20880"/>
                    <a:pt x="19145" y="20880"/>
                    <a:pt x="19145" y="20880"/>
                  </a:cubicBezTo>
                  <a:cubicBezTo>
                    <a:pt x="18655" y="20880"/>
                    <a:pt x="18655" y="20880"/>
                    <a:pt x="18655" y="20880"/>
                  </a:cubicBezTo>
                  <a:cubicBezTo>
                    <a:pt x="18655" y="20880"/>
                    <a:pt x="18655" y="20880"/>
                    <a:pt x="18655" y="20880"/>
                  </a:cubicBezTo>
                  <a:cubicBezTo>
                    <a:pt x="18655" y="21240"/>
                    <a:pt x="18655" y="21240"/>
                    <a:pt x="18655" y="21240"/>
                  </a:cubicBezTo>
                  <a:cubicBezTo>
                    <a:pt x="18164" y="21240"/>
                    <a:pt x="18164" y="21240"/>
                    <a:pt x="18164" y="21240"/>
                  </a:cubicBezTo>
                  <a:cubicBezTo>
                    <a:pt x="17673" y="21240"/>
                    <a:pt x="17673" y="21240"/>
                    <a:pt x="17673" y="21240"/>
                  </a:cubicBezTo>
                  <a:cubicBezTo>
                    <a:pt x="17182" y="20880"/>
                    <a:pt x="17182" y="20880"/>
                    <a:pt x="17182" y="20880"/>
                  </a:cubicBezTo>
                  <a:cubicBezTo>
                    <a:pt x="16691" y="20880"/>
                    <a:pt x="16691" y="20880"/>
                    <a:pt x="16691" y="20880"/>
                  </a:cubicBezTo>
                  <a:cubicBezTo>
                    <a:pt x="16691" y="20520"/>
                    <a:pt x="16691" y="20520"/>
                    <a:pt x="16691" y="20520"/>
                  </a:cubicBezTo>
                  <a:cubicBezTo>
                    <a:pt x="16200" y="20160"/>
                    <a:pt x="16200" y="20160"/>
                    <a:pt x="16200" y="20160"/>
                  </a:cubicBezTo>
                  <a:cubicBezTo>
                    <a:pt x="16200" y="20160"/>
                    <a:pt x="16200" y="20160"/>
                    <a:pt x="16200" y="20160"/>
                  </a:cubicBezTo>
                  <a:cubicBezTo>
                    <a:pt x="16200" y="19800"/>
                    <a:pt x="16200" y="19800"/>
                    <a:pt x="16200" y="19800"/>
                  </a:cubicBezTo>
                  <a:cubicBezTo>
                    <a:pt x="16200" y="19800"/>
                    <a:pt x="16200" y="19800"/>
                    <a:pt x="16200" y="19800"/>
                  </a:cubicBezTo>
                  <a:cubicBezTo>
                    <a:pt x="15709" y="19440"/>
                    <a:pt x="15709" y="19440"/>
                    <a:pt x="15709" y="19440"/>
                  </a:cubicBezTo>
                  <a:cubicBezTo>
                    <a:pt x="16200" y="19440"/>
                    <a:pt x="16200" y="19440"/>
                    <a:pt x="16200" y="19440"/>
                  </a:cubicBezTo>
                  <a:cubicBezTo>
                    <a:pt x="16200" y="19080"/>
                    <a:pt x="16200" y="19080"/>
                    <a:pt x="16200" y="19080"/>
                  </a:cubicBezTo>
                  <a:cubicBezTo>
                    <a:pt x="16200" y="19080"/>
                    <a:pt x="16200" y="19080"/>
                    <a:pt x="16200" y="19080"/>
                  </a:cubicBezTo>
                  <a:cubicBezTo>
                    <a:pt x="16691" y="19080"/>
                    <a:pt x="16691" y="19080"/>
                    <a:pt x="16691" y="19080"/>
                  </a:cubicBezTo>
                  <a:cubicBezTo>
                    <a:pt x="16200" y="19080"/>
                    <a:pt x="16200" y="19080"/>
                    <a:pt x="16200" y="19080"/>
                  </a:cubicBezTo>
                  <a:cubicBezTo>
                    <a:pt x="16200" y="18720"/>
                    <a:pt x="16200" y="18720"/>
                    <a:pt x="16200" y="18720"/>
                  </a:cubicBezTo>
                  <a:cubicBezTo>
                    <a:pt x="15709" y="18360"/>
                    <a:pt x="15709" y="18360"/>
                    <a:pt x="15709" y="18360"/>
                  </a:cubicBezTo>
                  <a:cubicBezTo>
                    <a:pt x="15218" y="18360"/>
                    <a:pt x="15218" y="18360"/>
                    <a:pt x="15218" y="18360"/>
                  </a:cubicBezTo>
                  <a:cubicBezTo>
                    <a:pt x="15218" y="18360"/>
                    <a:pt x="15218" y="18360"/>
                    <a:pt x="15218" y="18360"/>
                  </a:cubicBezTo>
                  <a:cubicBezTo>
                    <a:pt x="14727" y="18360"/>
                    <a:pt x="14727" y="18360"/>
                    <a:pt x="14727" y="18360"/>
                  </a:cubicBezTo>
                  <a:cubicBezTo>
                    <a:pt x="14727" y="18360"/>
                    <a:pt x="14727" y="18360"/>
                    <a:pt x="14727" y="18360"/>
                  </a:cubicBezTo>
                  <a:cubicBezTo>
                    <a:pt x="14727" y="18360"/>
                    <a:pt x="14727" y="18360"/>
                    <a:pt x="14727" y="18360"/>
                  </a:cubicBezTo>
                  <a:cubicBezTo>
                    <a:pt x="14727" y="18720"/>
                    <a:pt x="14727" y="18720"/>
                    <a:pt x="14727" y="18720"/>
                  </a:cubicBezTo>
                  <a:cubicBezTo>
                    <a:pt x="14727" y="18720"/>
                    <a:pt x="14727" y="18720"/>
                    <a:pt x="14727" y="18720"/>
                  </a:cubicBezTo>
                  <a:cubicBezTo>
                    <a:pt x="14727" y="18720"/>
                    <a:pt x="14727" y="18720"/>
                    <a:pt x="14727" y="18720"/>
                  </a:cubicBezTo>
                  <a:cubicBezTo>
                    <a:pt x="14236" y="18720"/>
                    <a:pt x="14236" y="18720"/>
                    <a:pt x="14236" y="18720"/>
                  </a:cubicBezTo>
                  <a:cubicBezTo>
                    <a:pt x="14236" y="18720"/>
                    <a:pt x="14236" y="18720"/>
                    <a:pt x="14236" y="18720"/>
                  </a:cubicBezTo>
                  <a:cubicBezTo>
                    <a:pt x="14236" y="18360"/>
                    <a:pt x="14236" y="18360"/>
                    <a:pt x="14236" y="18360"/>
                  </a:cubicBezTo>
                  <a:cubicBezTo>
                    <a:pt x="13745" y="18360"/>
                    <a:pt x="13745" y="18360"/>
                    <a:pt x="13745" y="18360"/>
                  </a:cubicBezTo>
                  <a:cubicBezTo>
                    <a:pt x="13745" y="18360"/>
                    <a:pt x="13745" y="18360"/>
                    <a:pt x="13745" y="18360"/>
                  </a:cubicBezTo>
                  <a:cubicBezTo>
                    <a:pt x="13745" y="18720"/>
                    <a:pt x="13745" y="18720"/>
                    <a:pt x="13745" y="18720"/>
                  </a:cubicBezTo>
                  <a:cubicBezTo>
                    <a:pt x="13745" y="18720"/>
                    <a:pt x="13745" y="18720"/>
                    <a:pt x="13745" y="18720"/>
                  </a:cubicBezTo>
                  <a:cubicBezTo>
                    <a:pt x="13255" y="18720"/>
                    <a:pt x="13255" y="18720"/>
                    <a:pt x="13255" y="18720"/>
                  </a:cubicBezTo>
                  <a:cubicBezTo>
                    <a:pt x="13255" y="18720"/>
                    <a:pt x="13255" y="18720"/>
                    <a:pt x="13255" y="18720"/>
                  </a:cubicBezTo>
                  <a:cubicBezTo>
                    <a:pt x="13255" y="18360"/>
                    <a:pt x="13255" y="18360"/>
                    <a:pt x="13255" y="18360"/>
                  </a:cubicBezTo>
                  <a:cubicBezTo>
                    <a:pt x="13255" y="18360"/>
                    <a:pt x="13255" y="18360"/>
                    <a:pt x="13255" y="18360"/>
                  </a:cubicBezTo>
                  <a:cubicBezTo>
                    <a:pt x="12764" y="18360"/>
                    <a:pt x="12764" y="18360"/>
                    <a:pt x="12764" y="18360"/>
                  </a:cubicBezTo>
                  <a:cubicBezTo>
                    <a:pt x="12764" y="18720"/>
                    <a:pt x="12764" y="18720"/>
                    <a:pt x="12764" y="18720"/>
                  </a:cubicBezTo>
                  <a:cubicBezTo>
                    <a:pt x="12273" y="18720"/>
                    <a:pt x="12273" y="18720"/>
                    <a:pt x="12273" y="18720"/>
                  </a:cubicBezTo>
                  <a:cubicBezTo>
                    <a:pt x="11782" y="19440"/>
                    <a:pt x="11782" y="19440"/>
                    <a:pt x="11782" y="19440"/>
                  </a:cubicBezTo>
                  <a:cubicBezTo>
                    <a:pt x="11782" y="19440"/>
                    <a:pt x="11782" y="19440"/>
                    <a:pt x="11782" y="19440"/>
                  </a:cubicBezTo>
                  <a:close/>
                  <a:moveTo>
                    <a:pt x="11291" y="19800"/>
                  </a:moveTo>
                  <a:cubicBezTo>
                    <a:pt x="11291" y="20160"/>
                    <a:pt x="11291" y="20160"/>
                    <a:pt x="11291" y="20160"/>
                  </a:cubicBezTo>
                  <a:cubicBezTo>
                    <a:pt x="11291" y="20160"/>
                    <a:pt x="11291" y="20160"/>
                    <a:pt x="11291" y="20160"/>
                  </a:cubicBezTo>
                  <a:cubicBezTo>
                    <a:pt x="11782" y="20520"/>
                    <a:pt x="11782" y="20520"/>
                    <a:pt x="11782" y="20520"/>
                  </a:cubicBezTo>
                  <a:cubicBezTo>
                    <a:pt x="12273" y="20160"/>
                    <a:pt x="12273" y="20160"/>
                    <a:pt x="12273" y="20160"/>
                  </a:cubicBezTo>
                  <a:cubicBezTo>
                    <a:pt x="12273" y="19800"/>
                    <a:pt x="12273" y="19800"/>
                    <a:pt x="12273" y="19800"/>
                  </a:cubicBezTo>
                  <a:cubicBezTo>
                    <a:pt x="11782" y="19800"/>
                    <a:pt x="11782" y="19800"/>
                    <a:pt x="11782" y="19800"/>
                  </a:cubicBezTo>
                  <a:cubicBezTo>
                    <a:pt x="11782" y="19800"/>
                    <a:pt x="11782" y="19800"/>
                    <a:pt x="11782" y="19800"/>
                  </a:cubicBezTo>
                  <a:cubicBezTo>
                    <a:pt x="11291" y="19800"/>
                    <a:pt x="11291" y="19800"/>
                    <a:pt x="11291" y="19800"/>
                  </a:cubicBezTo>
                  <a:cubicBezTo>
                    <a:pt x="11291" y="19800"/>
                    <a:pt x="11291" y="19800"/>
                    <a:pt x="11291" y="19800"/>
                  </a:cubicBezTo>
                  <a:close/>
                  <a:moveTo>
                    <a:pt x="6382" y="11520"/>
                  </a:moveTo>
                  <a:cubicBezTo>
                    <a:pt x="5891" y="11520"/>
                    <a:pt x="5891" y="11520"/>
                    <a:pt x="5891" y="11520"/>
                  </a:cubicBezTo>
                  <a:cubicBezTo>
                    <a:pt x="5891" y="11160"/>
                    <a:pt x="5891" y="11160"/>
                    <a:pt x="5891" y="11160"/>
                  </a:cubicBezTo>
                  <a:cubicBezTo>
                    <a:pt x="5891" y="11160"/>
                    <a:pt x="5891" y="11160"/>
                    <a:pt x="5891" y="11160"/>
                  </a:cubicBezTo>
                  <a:cubicBezTo>
                    <a:pt x="6382" y="11160"/>
                    <a:pt x="6382" y="11160"/>
                    <a:pt x="6382" y="11160"/>
                  </a:cubicBezTo>
                  <a:cubicBezTo>
                    <a:pt x="6382" y="11520"/>
                    <a:pt x="6382" y="11520"/>
                    <a:pt x="6382" y="11520"/>
                  </a:cubicBezTo>
                  <a:cubicBezTo>
                    <a:pt x="6873" y="11520"/>
                    <a:pt x="6873" y="11520"/>
                    <a:pt x="6873" y="11520"/>
                  </a:cubicBezTo>
                  <a:cubicBezTo>
                    <a:pt x="6873" y="11520"/>
                    <a:pt x="6873" y="11520"/>
                    <a:pt x="6873" y="11520"/>
                  </a:cubicBezTo>
                  <a:cubicBezTo>
                    <a:pt x="6873" y="11880"/>
                    <a:pt x="6873" y="11880"/>
                    <a:pt x="6873" y="11880"/>
                  </a:cubicBezTo>
                  <a:cubicBezTo>
                    <a:pt x="6873" y="11520"/>
                    <a:pt x="6873" y="11520"/>
                    <a:pt x="6873" y="11520"/>
                  </a:cubicBezTo>
                  <a:cubicBezTo>
                    <a:pt x="6382" y="11520"/>
                    <a:pt x="6382" y="11520"/>
                    <a:pt x="6382" y="11520"/>
                  </a:cubicBezTo>
                  <a:close/>
                  <a:moveTo>
                    <a:pt x="5891" y="11880"/>
                  </a:moveTo>
                  <a:cubicBezTo>
                    <a:pt x="6382" y="11880"/>
                    <a:pt x="6382" y="11880"/>
                    <a:pt x="6382" y="11880"/>
                  </a:cubicBezTo>
                  <a:cubicBezTo>
                    <a:pt x="6382" y="11880"/>
                    <a:pt x="6382" y="11880"/>
                    <a:pt x="6382" y="11880"/>
                  </a:cubicBezTo>
                  <a:cubicBezTo>
                    <a:pt x="6382" y="12240"/>
                    <a:pt x="6382" y="12240"/>
                    <a:pt x="6382" y="12240"/>
                  </a:cubicBezTo>
                  <a:cubicBezTo>
                    <a:pt x="6382" y="12240"/>
                    <a:pt x="6382" y="12240"/>
                    <a:pt x="6382" y="12240"/>
                  </a:cubicBezTo>
                  <a:cubicBezTo>
                    <a:pt x="5891" y="12240"/>
                    <a:pt x="5891" y="12240"/>
                    <a:pt x="5891" y="12240"/>
                  </a:cubicBezTo>
                  <a:cubicBezTo>
                    <a:pt x="5891" y="11880"/>
                    <a:pt x="5891" y="11880"/>
                    <a:pt x="5891" y="11880"/>
                  </a:cubicBezTo>
                  <a:cubicBezTo>
                    <a:pt x="5891" y="11880"/>
                    <a:pt x="5891" y="11880"/>
                    <a:pt x="5891" y="11880"/>
                  </a:cubicBezTo>
                  <a:close/>
                  <a:moveTo>
                    <a:pt x="6382" y="14040"/>
                  </a:moveTo>
                  <a:cubicBezTo>
                    <a:pt x="6382" y="13680"/>
                    <a:pt x="6382" y="13680"/>
                    <a:pt x="6382" y="13680"/>
                  </a:cubicBezTo>
                  <a:cubicBezTo>
                    <a:pt x="6382" y="13680"/>
                    <a:pt x="6382" y="13680"/>
                    <a:pt x="6382" y="13680"/>
                  </a:cubicBezTo>
                  <a:cubicBezTo>
                    <a:pt x="6382" y="13680"/>
                    <a:pt x="6382" y="13680"/>
                    <a:pt x="6382" y="13680"/>
                  </a:cubicBezTo>
                  <a:cubicBezTo>
                    <a:pt x="6873" y="14040"/>
                    <a:pt x="6873" y="14040"/>
                    <a:pt x="6873" y="14040"/>
                  </a:cubicBezTo>
                  <a:cubicBezTo>
                    <a:pt x="6873" y="14040"/>
                    <a:pt x="6873" y="14040"/>
                    <a:pt x="6873" y="14040"/>
                  </a:cubicBezTo>
                  <a:cubicBezTo>
                    <a:pt x="6382" y="14040"/>
                    <a:pt x="6382" y="14040"/>
                    <a:pt x="6382" y="14040"/>
                  </a:cubicBezTo>
                  <a:cubicBezTo>
                    <a:pt x="5891" y="14040"/>
                    <a:pt x="5891" y="14040"/>
                    <a:pt x="5891" y="14040"/>
                  </a:cubicBezTo>
                  <a:cubicBezTo>
                    <a:pt x="6382" y="14040"/>
                    <a:pt x="6382" y="14040"/>
                    <a:pt x="6382" y="14040"/>
                  </a:cubicBezTo>
                  <a:close/>
                  <a:moveTo>
                    <a:pt x="982" y="17280"/>
                  </a:moveTo>
                  <a:cubicBezTo>
                    <a:pt x="1473" y="16920"/>
                    <a:pt x="1473" y="16920"/>
                    <a:pt x="1473" y="16920"/>
                  </a:cubicBezTo>
                  <a:cubicBezTo>
                    <a:pt x="1473" y="16920"/>
                    <a:pt x="1473" y="16920"/>
                    <a:pt x="1473" y="16920"/>
                  </a:cubicBezTo>
                  <a:cubicBezTo>
                    <a:pt x="1964" y="16560"/>
                    <a:pt x="1964" y="16560"/>
                    <a:pt x="1964" y="16560"/>
                  </a:cubicBezTo>
                  <a:cubicBezTo>
                    <a:pt x="2455" y="16560"/>
                    <a:pt x="2455" y="16560"/>
                    <a:pt x="2455" y="16560"/>
                  </a:cubicBezTo>
                  <a:cubicBezTo>
                    <a:pt x="2945" y="16200"/>
                    <a:pt x="2945" y="16200"/>
                    <a:pt x="2945" y="16200"/>
                  </a:cubicBezTo>
                  <a:cubicBezTo>
                    <a:pt x="3436" y="15840"/>
                    <a:pt x="3436" y="15840"/>
                    <a:pt x="3436" y="15840"/>
                  </a:cubicBezTo>
                  <a:cubicBezTo>
                    <a:pt x="3436" y="15840"/>
                    <a:pt x="3436" y="15840"/>
                    <a:pt x="3436" y="15840"/>
                  </a:cubicBezTo>
                  <a:cubicBezTo>
                    <a:pt x="3927" y="15480"/>
                    <a:pt x="3927" y="15480"/>
                    <a:pt x="3927" y="15480"/>
                  </a:cubicBezTo>
                  <a:cubicBezTo>
                    <a:pt x="3927" y="15480"/>
                    <a:pt x="3927" y="15480"/>
                    <a:pt x="3927" y="15480"/>
                  </a:cubicBezTo>
                  <a:cubicBezTo>
                    <a:pt x="3927" y="15120"/>
                    <a:pt x="3927" y="15120"/>
                    <a:pt x="3927" y="15120"/>
                  </a:cubicBezTo>
                  <a:cubicBezTo>
                    <a:pt x="4418" y="14760"/>
                    <a:pt x="4418" y="14760"/>
                    <a:pt x="4418" y="14760"/>
                  </a:cubicBezTo>
                  <a:cubicBezTo>
                    <a:pt x="4909" y="14760"/>
                    <a:pt x="4909" y="14760"/>
                    <a:pt x="4909" y="14760"/>
                  </a:cubicBezTo>
                  <a:cubicBezTo>
                    <a:pt x="4909" y="14400"/>
                    <a:pt x="4909" y="14400"/>
                    <a:pt x="4909" y="14400"/>
                  </a:cubicBezTo>
                  <a:cubicBezTo>
                    <a:pt x="5400" y="14040"/>
                    <a:pt x="5400" y="14040"/>
                    <a:pt x="5400" y="14040"/>
                  </a:cubicBezTo>
                  <a:cubicBezTo>
                    <a:pt x="5891" y="14040"/>
                    <a:pt x="5891" y="14040"/>
                    <a:pt x="5891" y="14040"/>
                  </a:cubicBezTo>
                  <a:cubicBezTo>
                    <a:pt x="5891" y="14040"/>
                    <a:pt x="5891" y="14040"/>
                    <a:pt x="5891" y="14040"/>
                  </a:cubicBezTo>
                  <a:cubicBezTo>
                    <a:pt x="5891" y="13680"/>
                    <a:pt x="5891" y="13680"/>
                    <a:pt x="5891" y="13680"/>
                  </a:cubicBezTo>
                  <a:cubicBezTo>
                    <a:pt x="5400" y="13320"/>
                    <a:pt x="5400" y="13320"/>
                    <a:pt x="5400" y="13320"/>
                  </a:cubicBezTo>
                  <a:cubicBezTo>
                    <a:pt x="5400" y="12960"/>
                    <a:pt x="5400" y="12960"/>
                    <a:pt x="5400" y="12960"/>
                  </a:cubicBezTo>
                  <a:cubicBezTo>
                    <a:pt x="5400" y="12600"/>
                    <a:pt x="5400" y="12600"/>
                    <a:pt x="5400" y="12600"/>
                  </a:cubicBezTo>
                  <a:cubicBezTo>
                    <a:pt x="5400" y="12600"/>
                    <a:pt x="5400" y="12600"/>
                    <a:pt x="5400" y="12600"/>
                  </a:cubicBezTo>
                  <a:cubicBezTo>
                    <a:pt x="4909" y="12960"/>
                    <a:pt x="4909" y="12960"/>
                    <a:pt x="4909" y="12960"/>
                  </a:cubicBezTo>
                  <a:cubicBezTo>
                    <a:pt x="4909" y="13680"/>
                    <a:pt x="4909" y="13680"/>
                    <a:pt x="4909" y="13680"/>
                  </a:cubicBezTo>
                  <a:cubicBezTo>
                    <a:pt x="4909" y="13320"/>
                    <a:pt x="4909" y="13320"/>
                    <a:pt x="4909" y="13320"/>
                  </a:cubicBezTo>
                  <a:cubicBezTo>
                    <a:pt x="4909" y="13680"/>
                    <a:pt x="4909" y="13680"/>
                    <a:pt x="4909" y="13680"/>
                  </a:cubicBezTo>
                  <a:cubicBezTo>
                    <a:pt x="4909" y="14040"/>
                    <a:pt x="4909" y="14040"/>
                    <a:pt x="4909" y="14040"/>
                  </a:cubicBezTo>
                  <a:cubicBezTo>
                    <a:pt x="4909" y="14040"/>
                    <a:pt x="4909" y="14040"/>
                    <a:pt x="4909" y="14040"/>
                  </a:cubicBezTo>
                  <a:cubicBezTo>
                    <a:pt x="4418" y="14040"/>
                    <a:pt x="4418" y="14040"/>
                    <a:pt x="4418" y="14040"/>
                  </a:cubicBezTo>
                  <a:cubicBezTo>
                    <a:pt x="3927" y="14400"/>
                    <a:pt x="3927" y="14400"/>
                    <a:pt x="3927" y="14400"/>
                  </a:cubicBezTo>
                  <a:cubicBezTo>
                    <a:pt x="3927" y="14760"/>
                    <a:pt x="3927" y="14760"/>
                    <a:pt x="3927" y="14760"/>
                  </a:cubicBezTo>
                  <a:cubicBezTo>
                    <a:pt x="3436" y="14760"/>
                    <a:pt x="3436" y="14760"/>
                    <a:pt x="3436" y="14760"/>
                  </a:cubicBezTo>
                  <a:cubicBezTo>
                    <a:pt x="2945" y="15480"/>
                    <a:pt x="2945" y="15480"/>
                    <a:pt x="2945" y="15480"/>
                  </a:cubicBezTo>
                  <a:cubicBezTo>
                    <a:pt x="2455" y="15840"/>
                    <a:pt x="2455" y="15840"/>
                    <a:pt x="2455" y="15840"/>
                  </a:cubicBezTo>
                  <a:cubicBezTo>
                    <a:pt x="1964" y="15840"/>
                    <a:pt x="1964" y="15840"/>
                    <a:pt x="1964" y="15840"/>
                  </a:cubicBezTo>
                  <a:cubicBezTo>
                    <a:pt x="1964" y="16200"/>
                    <a:pt x="1964" y="16200"/>
                    <a:pt x="1964" y="16200"/>
                  </a:cubicBezTo>
                  <a:cubicBezTo>
                    <a:pt x="1473" y="16200"/>
                    <a:pt x="1473" y="16200"/>
                    <a:pt x="1473" y="16200"/>
                  </a:cubicBezTo>
                  <a:cubicBezTo>
                    <a:pt x="982" y="16920"/>
                    <a:pt x="982" y="16920"/>
                    <a:pt x="982" y="16920"/>
                  </a:cubicBezTo>
                  <a:cubicBezTo>
                    <a:pt x="982" y="16920"/>
                    <a:pt x="982" y="16920"/>
                    <a:pt x="982" y="16920"/>
                  </a:cubicBezTo>
                  <a:cubicBezTo>
                    <a:pt x="982" y="17280"/>
                    <a:pt x="982" y="17280"/>
                    <a:pt x="982" y="17280"/>
                  </a:cubicBezTo>
                  <a:close/>
                  <a:moveTo>
                    <a:pt x="982" y="17280"/>
                  </a:moveTo>
                  <a:cubicBezTo>
                    <a:pt x="491" y="17280"/>
                    <a:pt x="491" y="17280"/>
                    <a:pt x="491" y="17280"/>
                  </a:cubicBezTo>
                  <a:cubicBezTo>
                    <a:pt x="982" y="17280"/>
                    <a:pt x="982" y="17280"/>
                    <a:pt x="982" y="17280"/>
                  </a:cubicBezTo>
                  <a:cubicBezTo>
                    <a:pt x="982" y="17280"/>
                    <a:pt x="982" y="17280"/>
                    <a:pt x="982" y="17280"/>
                  </a:cubicBezTo>
                  <a:close/>
                  <a:moveTo>
                    <a:pt x="982" y="17280"/>
                  </a:moveTo>
                  <a:cubicBezTo>
                    <a:pt x="982" y="17280"/>
                    <a:pt x="982" y="17280"/>
                    <a:pt x="982" y="17280"/>
                  </a:cubicBezTo>
                  <a:cubicBezTo>
                    <a:pt x="1473" y="17640"/>
                    <a:pt x="1473" y="17640"/>
                    <a:pt x="1473" y="17640"/>
                  </a:cubicBezTo>
                  <a:cubicBezTo>
                    <a:pt x="982" y="17280"/>
                    <a:pt x="982" y="17280"/>
                    <a:pt x="982" y="17280"/>
                  </a:cubicBezTo>
                  <a:close/>
                  <a:moveTo>
                    <a:pt x="491" y="17640"/>
                  </a:moveTo>
                  <a:cubicBezTo>
                    <a:pt x="0" y="17640"/>
                    <a:pt x="0" y="17640"/>
                    <a:pt x="0" y="17640"/>
                  </a:cubicBezTo>
                  <a:cubicBezTo>
                    <a:pt x="0" y="18000"/>
                    <a:pt x="0" y="18000"/>
                    <a:pt x="0" y="18000"/>
                  </a:cubicBezTo>
                  <a:cubicBezTo>
                    <a:pt x="491" y="18360"/>
                    <a:pt x="491" y="18360"/>
                    <a:pt x="491" y="18360"/>
                  </a:cubicBezTo>
                  <a:cubicBezTo>
                    <a:pt x="491" y="18360"/>
                    <a:pt x="491" y="18360"/>
                    <a:pt x="491" y="18360"/>
                  </a:cubicBezTo>
                  <a:cubicBezTo>
                    <a:pt x="491" y="18000"/>
                    <a:pt x="491" y="18000"/>
                    <a:pt x="491" y="18000"/>
                  </a:cubicBezTo>
                  <a:cubicBezTo>
                    <a:pt x="491" y="17640"/>
                    <a:pt x="491" y="17640"/>
                    <a:pt x="491" y="17640"/>
                  </a:cubicBezTo>
                  <a:close/>
                  <a:moveTo>
                    <a:pt x="491" y="1764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" name="AutoShape 17"/>
            <p:cNvSpPr/>
            <p:nvPr/>
          </p:nvSpPr>
          <p:spPr bwMode="auto">
            <a:xfrm>
              <a:off x="7719960" y="4112182"/>
              <a:ext cx="826301" cy="35629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1244"/>
                  </a:moveTo>
                  <a:cubicBezTo>
                    <a:pt x="21494" y="15682"/>
                    <a:pt x="21494" y="15682"/>
                    <a:pt x="21494" y="15682"/>
                  </a:cubicBezTo>
                  <a:cubicBezTo>
                    <a:pt x="21494" y="15978"/>
                    <a:pt x="21494" y="15978"/>
                    <a:pt x="21494" y="15978"/>
                  </a:cubicBezTo>
                  <a:cubicBezTo>
                    <a:pt x="21494" y="16274"/>
                    <a:pt x="21494" y="16274"/>
                    <a:pt x="21494" y="16274"/>
                  </a:cubicBezTo>
                  <a:cubicBezTo>
                    <a:pt x="21494" y="16274"/>
                    <a:pt x="21494" y="16274"/>
                    <a:pt x="21494" y="16274"/>
                  </a:cubicBezTo>
                  <a:cubicBezTo>
                    <a:pt x="21494" y="19233"/>
                    <a:pt x="21494" y="19233"/>
                    <a:pt x="21494" y="19233"/>
                  </a:cubicBezTo>
                  <a:cubicBezTo>
                    <a:pt x="21494" y="19233"/>
                    <a:pt x="21494" y="19233"/>
                    <a:pt x="21494" y="19233"/>
                  </a:cubicBezTo>
                  <a:cubicBezTo>
                    <a:pt x="21388" y="19233"/>
                    <a:pt x="21388" y="19233"/>
                    <a:pt x="21388" y="19233"/>
                  </a:cubicBezTo>
                  <a:cubicBezTo>
                    <a:pt x="21176" y="18937"/>
                    <a:pt x="21176" y="18937"/>
                    <a:pt x="21176" y="18937"/>
                  </a:cubicBezTo>
                  <a:cubicBezTo>
                    <a:pt x="21176" y="18641"/>
                    <a:pt x="21176" y="18641"/>
                    <a:pt x="21176" y="18641"/>
                  </a:cubicBezTo>
                  <a:cubicBezTo>
                    <a:pt x="21176" y="18641"/>
                    <a:pt x="21176" y="18641"/>
                    <a:pt x="21176" y="18641"/>
                  </a:cubicBezTo>
                  <a:cubicBezTo>
                    <a:pt x="21071" y="18345"/>
                    <a:pt x="21071" y="18345"/>
                    <a:pt x="21071" y="18345"/>
                  </a:cubicBezTo>
                  <a:cubicBezTo>
                    <a:pt x="21071" y="18345"/>
                    <a:pt x="21071" y="18345"/>
                    <a:pt x="21071" y="18345"/>
                  </a:cubicBezTo>
                  <a:cubicBezTo>
                    <a:pt x="21071" y="18049"/>
                    <a:pt x="21071" y="18049"/>
                    <a:pt x="21071" y="18049"/>
                  </a:cubicBezTo>
                  <a:cubicBezTo>
                    <a:pt x="21071" y="18049"/>
                    <a:pt x="21071" y="18049"/>
                    <a:pt x="21071" y="18049"/>
                  </a:cubicBezTo>
                  <a:cubicBezTo>
                    <a:pt x="21071" y="17753"/>
                    <a:pt x="21071" y="17753"/>
                    <a:pt x="21071" y="17753"/>
                  </a:cubicBezTo>
                  <a:cubicBezTo>
                    <a:pt x="21071" y="18049"/>
                    <a:pt x="21071" y="18049"/>
                    <a:pt x="21071" y="18049"/>
                  </a:cubicBezTo>
                  <a:cubicBezTo>
                    <a:pt x="20965" y="18049"/>
                    <a:pt x="20965" y="18049"/>
                    <a:pt x="20965" y="18049"/>
                  </a:cubicBezTo>
                  <a:cubicBezTo>
                    <a:pt x="20859" y="18049"/>
                    <a:pt x="20859" y="18049"/>
                    <a:pt x="20859" y="18049"/>
                  </a:cubicBezTo>
                  <a:cubicBezTo>
                    <a:pt x="20753" y="18049"/>
                    <a:pt x="20753" y="18049"/>
                    <a:pt x="20753" y="18049"/>
                  </a:cubicBezTo>
                  <a:cubicBezTo>
                    <a:pt x="20647" y="18049"/>
                    <a:pt x="20647" y="18049"/>
                    <a:pt x="20647" y="18049"/>
                  </a:cubicBezTo>
                  <a:cubicBezTo>
                    <a:pt x="20647" y="18049"/>
                    <a:pt x="20647" y="18049"/>
                    <a:pt x="20647" y="18049"/>
                  </a:cubicBezTo>
                  <a:cubicBezTo>
                    <a:pt x="20541" y="18049"/>
                    <a:pt x="20541" y="18049"/>
                    <a:pt x="20541" y="18049"/>
                  </a:cubicBezTo>
                  <a:cubicBezTo>
                    <a:pt x="20435" y="18049"/>
                    <a:pt x="20435" y="18049"/>
                    <a:pt x="20435" y="18049"/>
                  </a:cubicBezTo>
                  <a:cubicBezTo>
                    <a:pt x="20541" y="18049"/>
                    <a:pt x="20541" y="18049"/>
                    <a:pt x="20541" y="18049"/>
                  </a:cubicBezTo>
                  <a:cubicBezTo>
                    <a:pt x="20541" y="17753"/>
                    <a:pt x="20541" y="17753"/>
                    <a:pt x="20541" y="17753"/>
                  </a:cubicBezTo>
                  <a:cubicBezTo>
                    <a:pt x="20541" y="17458"/>
                    <a:pt x="20541" y="17458"/>
                    <a:pt x="20541" y="17458"/>
                  </a:cubicBezTo>
                  <a:cubicBezTo>
                    <a:pt x="20541" y="17458"/>
                    <a:pt x="20541" y="17458"/>
                    <a:pt x="20541" y="17458"/>
                  </a:cubicBezTo>
                  <a:cubicBezTo>
                    <a:pt x="20647" y="17162"/>
                    <a:pt x="20647" y="17162"/>
                    <a:pt x="20647" y="17162"/>
                  </a:cubicBezTo>
                  <a:cubicBezTo>
                    <a:pt x="20541" y="17162"/>
                    <a:pt x="20541" y="17162"/>
                    <a:pt x="20541" y="17162"/>
                  </a:cubicBezTo>
                  <a:cubicBezTo>
                    <a:pt x="20435" y="16866"/>
                    <a:pt x="20435" y="16866"/>
                    <a:pt x="20435" y="16866"/>
                  </a:cubicBezTo>
                  <a:cubicBezTo>
                    <a:pt x="20541" y="16866"/>
                    <a:pt x="20541" y="16866"/>
                    <a:pt x="20541" y="16866"/>
                  </a:cubicBezTo>
                  <a:cubicBezTo>
                    <a:pt x="20541" y="16866"/>
                    <a:pt x="20541" y="16866"/>
                    <a:pt x="20541" y="16866"/>
                  </a:cubicBezTo>
                  <a:cubicBezTo>
                    <a:pt x="20647" y="16866"/>
                    <a:pt x="20647" y="16866"/>
                    <a:pt x="20647" y="16866"/>
                  </a:cubicBezTo>
                  <a:cubicBezTo>
                    <a:pt x="20753" y="16866"/>
                    <a:pt x="20753" y="16866"/>
                    <a:pt x="20753" y="16866"/>
                  </a:cubicBezTo>
                  <a:cubicBezTo>
                    <a:pt x="20647" y="16866"/>
                    <a:pt x="20647" y="16866"/>
                    <a:pt x="20647" y="16866"/>
                  </a:cubicBezTo>
                  <a:cubicBezTo>
                    <a:pt x="20541" y="16866"/>
                    <a:pt x="20541" y="16866"/>
                    <a:pt x="20541" y="16866"/>
                  </a:cubicBezTo>
                  <a:cubicBezTo>
                    <a:pt x="20435" y="16866"/>
                    <a:pt x="20435" y="16866"/>
                    <a:pt x="20435" y="16866"/>
                  </a:cubicBezTo>
                  <a:cubicBezTo>
                    <a:pt x="20435" y="16570"/>
                    <a:pt x="20435" y="16570"/>
                    <a:pt x="20435" y="16570"/>
                  </a:cubicBezTo>
                  <a:cubicBezTo>
                    <a:pt x="20435" y="16570"/>
                    <a:pt x="20435" y="16570"/>
                    <a:pt x="20435" y="16570"/>
                  </a:cubicBezTo>
                  <a:cubicBezTo>
                    <a:pt x="20435" y="16570"/>
                    <a:pt x="20435" y="16570"/>
                    <a:pt x="20435" y="16570"/>
                  </a:cubicBezTo>
                  <a:cubicBezTo>
                    <a:pt x="20541" y="16570"/>
                    <a:pt x="20541" y="16570"/>
                    <a:pt x="20541" y="16570"/>
                  </a:cubicBezTo>
                  <a:cubicBezTo>
                    <a:pt x="20541" y="16274"/>
                    <a:pt x="20541" y="16274"/>
                    <a:pt x="20541" y="16274"/>
                  </a:cubicBezTo>
                  <a:cubicBezTo>
                    <a:pt x="20329" y="15978"/>
                    <a:pt x="20329" y="15978"/>
                    <a:pt x="20329" y="15978"/>
                  </a:cubicBezTo>
                  <a:cubicBezTo>
                    <a:pt x="20329" y="15978"/>
                    <a:pt x="20329" y="15978"/>
                    <a:pt x="20329" y="15978"/>
                  </a:cubicBezTo>
                  <a:cubicBezTo>
                    <a:pt x="20224" y="15682"/>
                    <a:pt x="20224" y="15682"/>
                    <a:pt x="20224" y="15682"/>
                  </a:cubicBezTo>
                  <a:cubicBezTo>
                    <a:pt x="20329" y="15682"/>
                    <a:pt x="20329" y="15682"/>
                    <a:pt x="20329" y="15682"/>
                  </a:cubicBezTo>
                  <a:cubicBezTo>
                    <a:pt x="20224" y="15386"/>
                    <a:pt x="20224" y="15386"/>
                    <a:pt x="20224" y="15386"/>
                  </a:cubicBezTo>
                  <a:cubicBezTo>
                    <a:pt x="20224" y="15090"/>
                    <a:pt x="20224" y="15090"/>
                    <a:pt x="20224" y="15090"/>
                  </a:cubicBezTo>
                  <a:cubicBezTo>
                    <a:pt x="20329" y="15090"/>
                    <a:pt x="20329" y="15090"/>
                    <a:pt x="20329" y="15090"/>
                  </a:cubicBezTo>
                  <a:cubicBezTo>
                    <a:pt x="20224" y="15090"/>
                    <a:pt x="20224" y="15090"/>
                    <a:pt x="20224" y="15090"/>
                  </a:cubicBezTo>
                  <a:cubicBezTo>
                    <a:pt x="20118" y="14795"/>
                    <a:pt x="20118" y="14795"/>
                    <a:pt x="20118" y="14795"/>
                  </a:cubicBezTo>
                  <a:cubicBezTo>
                    <a:pt x="20118" y="14795"/>
                    <a:pt x="20118" y="14795"/>
                    <a:pt x="20118" y="14795"/>
                  </a:cubicBezTo>
                  <a:cubicBezTo>
                    <a:pt x="20118" y="14795"/>
                    <a:pt x="20118" y="14795"/>
                    <a:pt x="20118" y="14795"/>
                  </a:cubicBezTo>
                  <a:cubicBezTo>
                    <a:pt x="20224" y="14499"/>
                    <a:pt x="20224" y="14499"/>
                    <a:pt x="20224" y="14499"/>
                  </a:cubicBezTo>
                  <a:cubicBezTo>
                    <a:pt x="20118" y="14795"/>
                    <a:pt x="20118" y="14795"/>
                    <a:pt x="20118" y="14795"/>
                  </a:cubicBezTo>
                  <a:cubicBezTo>
                    <a:pt x="20012" y="14499"/>
                    <a:pt x="20012" y="14499"/>
                    <a:pt x="20012" y="14499"/>
                  </a:cubicBezTo>
                  <a:cubicBezTo>
                    <a:pt x="20012" y="14499"/>
                    <a:pt x="20012" y="14499"/>
                    <a:pt x="20012" y="14499"/>
                  </a:cubicBezTo>
                  <a:cubicBezTo>
                    <a:pt x="20012" y="14499"/>
                    <a:pt x="20012" y="14499"/>
                    <a:pt x="20012" y="14499"/>
                  </a:cubicBezTo>
                  <a:cubicBezTo>
                    <a:pt x="20012" y="14203"/>
                    <a:pt x="20012" y="14203"/>
                    <a:pt x="20012" y="14203"/>
                  </a:cubicBezTo>
                  <a:cubicBezTo>
                    <a:pt x="20012" y="14499"/>
                    <a:pt x="20012" y="14499"/>
                    <a:pt x="20012" y="14499"/>
                  </a:cubicBezTo>
                  <a:cubicBezTo>
                    <a:pt x="19906" y="14499"/>
                    <a:pt x="19906" y="14499"/>
                    <a:pt x="19906" y="14499"/>
                  </a:cubicBezTo>
                  <a:cubicBezTo>
                    <a:pt x="19800" y="14203"/>
                    <a:pt x="19800" y="14203"/>
                    <a:pt x="19800" y="14203"/>
                  </a:cubicBezTo>
                  <a:cubicBezTo>
                    <a:pt x="19694" y="14203"/>
                    <a:pt x="19694" y="14203"/>
                    <a:pt x="19694" y="14203"/>
                  </a:cubicBezTo>
                  <a:cubicBezTo>
                    <a:pt x="19588" y="13907"/>
                    <a:pt x="19588" y="13907"/>
                    <a:pt x="19588" y="13907"/>
                  </a:cubicBezTo>
                  <a:cubicBezTo>
                    <a:pt x="19482" y="13907"/>
                    <a:pt x="19482" y="13907"/>
                    <a:pt x="19482" y="13907"/>
                  </a:cubicBezTo>
                  <a:cubicBezTo>
                    <a:pt x="19271" y="13907"/>
                    <a:pt x="19271" y="13907"/>
                    <a:pt x="19271" y="13907"/>
                  </a:cubicBezTo>
                  <a:cubicBezTo>
                    <a:pt x="18953" y="13611"/>
                    <a:pt x="18953" y="13611"/>
                    <a:pt x="18953" y="13611"/>
                  </a:cubicBezTo>
                  <a:cubicBezTo>
                    <a:pt x="18847" y="13611"/>
                    <a:pt x="18847" y="13611"/>
                    <a:pt x="18847" y="13611"/>
                  </a:cubicBezTo>
                  <a:cubicBezTo>
                    <a:pt x="18741" y="13315"/>
                    <a:pt x="18741" y="13315"/>
                    <a:pt x="18741" y="13315"/>
                  </a:cubicBezTo>
                  <a:cubicBezTo>
                    <a:pt x="18635" y="13315"/>
                    <a:pt x="18635" y="13315"/>
                    <a:pt x="18635" y="13315"/>
                  </a:cubicBezTo>
                  <a:cubicBezTo>
                    <a:pt x="18635" y="13315"/>
                    <a:pt x="18635" y="13315"/>
                    <a:pt x="18635" y="13315"/>
                  </a:cubicBezTo>
                  <a:cubicBezTo>
                    <a:pt x="18529" y="13019"/>
                    <a:pt x="18529" y="13019"/>
                    <a:pt x="18529" y="13019"/>
                  </a:cubicBezTo>
                  <a:cubicBezTo>
                    <a:pt x="18529" y="13019"/>
                    <a:pt x="18529" y="13019"/>
                    <a:pt x="18529" y="13019"/>
                  </a:cubicBezTo>
                  <a:cubicBezTo>
                    <a:pt x="18635" y="13019"/>
                    <a:pt x="18635" y="13019"/>
                    <a:pt x="18635" y="13019"/>
                  </a:cubicBezTo>
                  <a:cubicBezTo>
                    <a:pt x="18635" y="13019"/>
                    <a:pt x="18635" y="13019"/>
                    <a:pt x="18635" y="13019"/>
                  </a:cubicBezTo>
                  <a:cubicBezTo>
                    <a:pt x="18635" y="13019"/>
                    <a:pt x="18635" y="13019"/>
                    <a:pt x="18635" y="13019"/>
                  </a:cubicBezTo>
                  <a:cubicBezTo>
                    <a:pt x="18635" y="13019"/>
                    <a:pt x="18635" y="13019"/>
                    <a:pt x="18635" y="13019"/>
                  </a:cubicBezTo>
                  <a:cubicBezTo>
                    <a:pt x="18529" y="13019"/>
                    <a:pt x="18529" y="13019"/>
                    <a:pt x="18529" y="13019"/>
                  </a:cubicBezTo>
                  <a:cubicBezTo>
                    <a:pt x="18424" y="13019"/>
                    <a:pt x="18424" y="13019"/>
                    <a:pt x="18424" y="13019"/>
                  </a:cubicBezTo>
                  <a:cubicBezTo>
                    <a:pt x="18424" y="12723"/>
                    <a:pt x="18424" y="12723"/>
                    <a:pt x="18424" y="12723"/>
                  </a:cubicBezTo>
                  <a:cubicBezTo>
                    <a:pt x="18424" y="12723"/>
                    <a:pt x="18424" y="12723"/>
                    <a:pt x="18424" y="12723"/>
                  </a:cubicBezTo>
                  <a:cubicBezTo>
                    <a:pt x="18318" y="13019"/>
                    <a:pt x="18318" y="13019"/>
                    <a:pt x="18318" y="13019"/>
                  </a:cubicBezTo>
                  <a:cubicBezTo>
                    <a:pt x="18318" y="12723"/>
                    <a:pt x="18318" y="12723"/>
                    <a:pt x="18318" y="12723"/>
                  </a:cubicBezTo>
                  <a:cubicBezTo>
                    <a:pt x="18318" y="12723"/>
                    <a:pt x="18318" y="12723"/>
                    <a:pt x="18318" y="12723"/>
                  </a:cubicBezTo>
                  <a:cubicBezTo>
                    <a:pt x="18318" y="12723"/>
                    <a:pt x="18318" y="12723"/>
                    <a:pt x="18318" y="12723"/>
                  </a:cubicBezTo>
                  <a:cubicBezTo>
                    <a:pt x="18212" y="12723"/>
                    <a:pt x="18212" y="12723"/>
                    <a:pt x="18212" y="12723"/>
                  </a:cubicBezTo>
                  <a:cubicBezTo>
                    <a:pt x="18212" y="12723"/>
                    <a:pt x="18212" y="12723"/>
                    <a:pt x="18212" y="12723"/>
                  </a:cubicBezTo>
                  <a:cubicBezTo>
                    <a:pt x="18212" y="12427"/>
                    <a:pt x="18212" y="12427"/>
                    <a:pt x="18212" y="12427"/>
                  </a:cubicBezTo>
                  <a:cubicBezTo>
                    <a:pt x="18106" y="12132"/>
                    <a:pt x="18106" y="12132"/>
                    <a:pt x="18106" y="12132"/>
                  </a:cubicBezTo>
                  <a:cubicBezTo>
                    <a:pt x="18212" y="11836"/>
                    <a:pt x="18212" y="11836"/>
                    <a:pt x="18212" y="11836"/>
                  </a:cubicBezTo>
                  <a:cubicBezTo>
                    <a:pt x="18212" y="11540"/>
                    <a:pt x="18212" y="11540"/>
                    <a:pt x="18212" y="11540"/>
                  </a:cubicBezTo>
                  <a:cubicBezTo>
                    <a:pt x="18106" y="11836"/>
                    <a:pt x="18106" y="11836"/>
                    <a:pt x="18106" y="11836"/>
                  </a:cubicBezTo>
                  <a:cubicBezTo>
                    <a:pt x="18106" y="12132"/>
                    <a:pt x="18106" y="12132"/>
                    <a:pt x="18106" y="12132"/>
                  </a:cubicBezTo>
                  <a:cubicBezTo>
                    <a:pt x="18106" y="12132"/>
                    <a:pt x="18106" y="12132"/>
                    <a:pt x="18106" y="12132"/>
                  </a:cubicBezTo>
                  <a:cubicBezTo>
                    <a:pt x="18000" y="12427"/>
                    <a:pt x="18000" y="12427"/>
                    <a:pt x="18000" y="12427"/>
                  </a:cubicBezTo>
                  <a:cubicBezTo>
                    <a:pt x="18000" y="12723"/>
                    <a:pt x="18000" y="12723"/>
                    <a:pt x="18000" y="12723"/>
                  </a:cubicBezTo>
                  <a:cubicBezTo>
                    <a:pt x="18000" y="12723"/>
                    <a:pt x="18000" y="12723"/>
                    <a:pt x="18000" y="12723"/>
                  </a:cubicBezTo>
                  <a:cubicBezTo>
                    <a:pt x="17894" y="13019"/>
                    <a:pt x="17894" y="13019"/>
                    <a:pt x="17894" y="13019"/>
                  </a:cubicBezTo>
                  <a:cubicBezTo>
                    <a:pt x="17788" y="13315"/>
                    <a:pt x="17788" y="13315"/>
                    <a:pt x="17788" y="13315"/>
                  </a:cubicBezTo>
                  <a:cubicBezTo>
                    <a:pt x="17682" y="13019"/>
                    <a:pt x="17682" y="13019"/>
                    <a:pt x="17682" y="13019"/>
                  </a:cubicBezTo>
                  <a:cubicBezTo>
                    <a:pt x="17682" y="12723"/>
                    <a:pt x="17682" y="12723"/>
                    <a:pt x="17682" y="12723"/>
                  </a:cubicBezTo>
                  <a:cubicBezTo>
                    <a:pt x="17682" y="12427"/>
                    <a:pt x="17682" y="12427"/>
                    <a:pt x="17682" y="12427"/>
                  </a:cubicBezTo>
                  <a:cubicBezTo>
                    <a:pt x="17682" y="12427"/>
                    <a:pt x="17682" y="12427"/>
                    <a:pt x="17682" y="12427"/>
                  </a:cubicBezTo>
                  <a:cubicBezTo>
                    <a:pt x="17682" y="12427"/>
                    <a:pt x="17682" y="12427"/>
                    <a:pt x="17682" y="12427"/>
                  </a:cubicBezTo>
                  <a:cubicBezTo>
                    <a:pt x="17682" y="12132"/>
                    <a:pt x="17682" y="12132"/>
                    <a:pt x="17682" y="12132"/>
                  </a:cubicBezTo>
                  <a:cubicBezTo>
                    <a:pt x="17576" y="12132"/>
                    <a:pt x="17576" y="12132"/>
                    <a:pt x="17576" y="12132"/>
                  </a:cubicBezTo>
                  <a:cubicBezTo>
                    <a:pt x="17576" y="12132"/>
                    <a:pt x="17576" y="12132"/>
                    <a:pt x="17576" y="12132"/>
                  </a:cubicBezTo>
                  <a:cubicBezTo>
                    <a:pt x="17576" y="11836"/>
                    <a:pt x="17576" y="11836"/>
                    <a:pt x="17576" y="11836"/>
                  </a:cubicBezTo>
                  <a:cubicBezTo>
                    <a:pt x="17471" y="11836"/>
                    <a:pt x="17471" y="11836"/>
                    <a:pt x="17471" y="11836"/>
                  </a:cubicBezTo>
                  <a:cubicBezTo>
                    <a:pt x="17365" y="11836"/>
                    <a:pt x="17365" y="11836"/>
                    <a:pt x="17365" y="11836"/>
                  </a:cubicBezTo>
                  <a:cubicBezTo>
                    <a:pt x="17365" y="11540"/>
                    <a:pt x="17365" y="11540"/>
                    <a:pt x="17365" y="11540"/>
                  </a:cubicBezTo>
                  <a:cubicBezTo>
                    <a:pt x="17365" y="11540"/>
                    <a:pt x="17365" y="11540"/>
                    <a:pt x="17365" y="11540"/>
                  </a:cubicBezTo>
                  <a:cubicBezTo>
                    <a:pt x="17471" y="11540"/>
                    <a:pt x="17471" y="11540"/>
                    <a:pt x="17471" y="11540"/>
                  </a:cubicBezTo>
                  <a:cubicBezTo>
                    <a:pt x="17576" y="11540"/>
                    <a:pt x="17576" y="11540"/>
                    <a:pt x="17576" y="11540"/>
                  </a:cubicBezTo>
                  <a:cubicBezTo>
                    <a:pt x="17576" y="11540"/>
                    <a:pt x="17576" y="11540"/>
                    <a:pt x="17576" y="11540"/>
                  </a:cubicBezTo>
                  <a:cubicBezTo>
                    <a:pt x="17682" y="11540"/>
                    <a:pt x="17682" y="11540"/>
                    <a:pt x="17682" y="11540"/>
                  </a:cubicBezTo>
                  <a:cubicBezTo>
                    <a:pt x="17788" y="11540"/>
                    <a:pt x="17788" y="11540"/>
                    <a:pt x="17788" y="11540"/>
                  </a:cubicBezTo>
                  <a:cubicBezTo>
                    <a:pt x="17788" y="11244"/>
                    <a:pt x="17788" y="11244"/>
                    <a:pt x="17788" y="11244"/>
                  </a:cubicBezTo>
                  <a:cubicBezTo>
                    <a:pt x="17894" y="11244"/>
                    <a:pt x="17894" y="11244"/>
                    <a:pt x="17894" y="11244"/>
                  </a:cubicBezTo>
                  <a:cubicBezTo>
                    <a:pt x="18000" y="11244"/>
                    <a:pt x="18000" y="11244"/>
                    <a:pt x="18000" y="11244"/>
                  </a:cubicBezTo>
                  <a:cubicBezTo>
                    <a:pt x="18106" y="11540"/>
                    <a:pt x="18106" y="11540"/>
                    <a:pt x="18106" y="11540"/>
                  </a:cubicBezTo>
                  <a:cubicBezTo>
                    <a:pt x="18106" y="11244"/>
                    <a:pt x="18106" y="11244"/>
                    <a:pt x="18106" y="11244"/>
                  </a:cubicBezTo>
                  <a:cubicBezTo>
                    <a:pt x="18212" y="11244"/>
                    <a:pt x="18212" y="11244"/>
                    <a:pt x="18212" y="11244"/>
                  </a:cubicBezTo>
                  <a:cubicBezTo>
                    <a:pt x="18212" y="11244"/>
                    <a:pt x="18212" y="11244"/>
                    <a:pt x="18212" y="11244"/>
                  </a:cubicBezTo>
                  <a:cubicBezTo>
                    <a:pt x="18212" y="10948"/>
                    <a:pt x="18212" y="10948"/>
                    <a:pt x="18212" y="10948"/>
                  </a:cubicBezTo>
                  <a:cubicBezTo>
                    <a:pt x="18212" y="10652"/>
                    <a:pt x="18212" y="10652"/>
                    <a:pt x="18212" y="10652"/>
                  </a:cubicBezTo>
                  <a:cubicBezTo>
                    <a:pt x="18000" y="10652"/>
                    <a:pt x="18000" y="10652"/>
                    <a:pt x="18000" y="10652"/>
                  </a:cubicBezTo>
                  <a:cubicBezTo>
                    <a:pt x="18000" y="10652"/>
                    <a:pt x="18000" y="10652"/>
                    <a:pt x="18000" y="10652"/>
                  </a:cubicBezTo>
                  <a:cubicBezTo>
                    <a:pt x="18000" y="10948"/>
                    <a:pt x="18000" y="10948"/>
                    <a:pt x="18000" y="10948"/>
                  </a:cubicBezTo>
                  <a:cubicBezTo>
                    <a:pt x="17894" y="10652"/>
                    <a:pt x="17894" y="10652"/>
                    <a:pt x="17894" y="10652"/>
                  </a:cubicBezTo>
                  <a:cubicBezTo>
                    <a:pt x="17788" y="10948"/>
                    <a:pt x="17788" y="10948"/>
                    <a:pt x="17788" y="10948"/>
                  </a:cubicBezTo>
                  <a:cubicBezTo>
                    <a:pt x="17682" y="10948"/>
                    <a:pt x="17682" y="10948"/>
                    <a:pt x="17682" y="10948"/>
                  </a:cubicBezTo>
                  <a:cubicBezTo>
                    <a:pt x="17682" y="10948"/>
                    <a:pt x="17682" y="10948"/>
                    <a:pt x="17682" y="10948"/>
                  </a:cubicBezTo>
                  <a:cubicBezTo>
                    <a:pt x="17576" y="10948"/>
                    <a:pt x="17576" y="10948"/>
                    <a:pt x="17576" y="10948"/>
                  </a:cubicBezTo>
                  <a:cubicBezTo>
                    <a:pt x="17471" y="10948"/>
                    <a:pt x="17471" y="10948"/>
                    <a:pt x="17471" y="10948"/>
                  </a:cubicBezTo>
                  <a:cubicBezTo>
                    <a:pt x="17471" y="10948"/>
                    <a:pt x="17471" y="10948"/>
                    <a:pt x="17471" y="10948"/>
                  </a:cubicBezTo>
                  <a:cubicBezTo>
                    <a:pt x="17365" y="10652"/>
                    <a:pt x="17365" y="10652"/>
                    <a:pt x="17365" y="10652"/>
                  </a:cubicBezTo>
                  <a:cubicBezTo>
                    <a:pt x="17259" y="10356"/>
                    <a:pt x="17259" y="10356"/>
                    <a:pt x="17259" y="10356"/>
                  </a:cubicBezTo>
                  <a:cubicBezTo>
                    <a:pt x="17365" y="10356"/>
                    <a:pt x="17365" y="10356"/>
                    <a:pt x="17365" y="10356"/>
                  </a:cubicBezTo>
                  <a:cubicBezTo>
                    <a:pt x="17259" y="10060"/>
                    <a:pt x="17259" y="10060"/>
                    <a:pt x="17259" y="10060"/>
                  </a:cubicBezTo>
                  <a:cubicBezTo>
                    <a:pt x="17153" y="9764"/>
                    <a:pt x="17153" y="9764"/>
                    <a:pt x="17153" y="9764"/>
                  </a:cubicBezTo>
                  <a:cubicBezTo>
                    <a:pt x="17047" y="9764"/>
                    <a:pt x="17047" y="9764"/>
                    <a:pt x="17047" y="9764"/>
                  </a:cubicBezTo>
                  <a:cubicBezTo>
                    <a:pt x="17047" y="9764"/>
                    <a:pt x="17047" y="9764"/>
                    <a:pt x="17047" y="9764"/>
                  </a:cubicBezTo>
                  <a:cubicBezTo>
                    <a:pt x="16941" y="10060"/>
                    <a:pt x="16941" y="10060"/>
                    <a:pt x="16941" y="10060"/>
                  </a:cubicBezTo>
                  <a:cubicBezTo>
                    <a:pt x="16835" y="9764"/>
                    <a:pt x="16835" y="9764"/>
                    <a:pt x="16835" y="9764"/>
                  </a:cubicBezTo>
                  <a:cubicBezTo>
                    <a:pt x="16941" y="9764"/>
                    <a:pt x="16941" y="9764"/>
                    <a:pt x="16941" y="9764"/>
                  </a:cubicBezTo>
                  <a:cubicBezTo>
                    <a:pt x="17047" y="9468"/>
                    <a:pt x="17047" y="9468"/>
                    <a:pt x="17047" y="9468"/>
                  </a:cubicBezTo>
                  <a:cubicBezTo>
                    <a:pt x="17047" y="9468"/>
                    <a:pt x="17047" y="9468"/>
                    <a:pt x="17047" y="9468"/>
                  </a:cubicBezTo>
                  <a:cubicBezTo>
                    <a:pt x="16941" y="9173"/>
                    <a:pt x="16941" y="9173"/>
                    <a:pt x="16941" y="9173"/>
                  </a:cubicBezTo>
                  <a:cubicBezTo>
                    <a:pt x="17047" y="9173"/>
                    <a:pt x="17047" y="9173"/>
                    <a:pt x="17047" y="9173"/>
                  </a:cubicBezTo>
                  <a:cubicBezTo>
                    <a:pt x="17153" y="9173"/>
                    <a:pt x="17153" y="9173"/>
                    <a:pt x="17153" y="9173"/>
                  </a:cubicBezTo>
                  <a:cubicBezTo>
                    <a:pt x="17259" y="8877"/>
                    <a:pt x="17259" y="8877"/>
                    <a:pt x="17259" y="8877"/>
                  </a:cubicBezTo>
                  <a:cubicBezTo>
                    <a:pt x="17365" y="8877"/>
                    <a:pt x="17365" y="8877"/>
                    <a:pt x="17365" y="8877"/>
                  </a:cubicBezTo>
                  <a:cubicBezTo>
                    <a:pt x="17471" y="8581"/>
                    <a:pt x="17471" y="8581"/>
                    <a:pt x="17471" y="8581"/>
                  </a:cubicBezTo>
                  <a:cubicBezTo>
                    <a:pt x="17471" y="8581"/>
                    <a:pt x="17471" y="8581"/>
                    <a:pt x="17471" y="8581"/>
                  </a:cubicBezTo>
                  <a:cubicBezTo>
                    <a:pt x="17576" y="8581"/>
                    <a:pt x="17576" y="8581"/>
                    <a:pt x="17576" y="8581"/>
                  </a:cubicBezTo>
                  <a:cubicBezTo>
                    <a:pt x="17894" y="8581"/>
                    <a:pt x="17894" y="8581"/>
                    <a:pt x="17894" y="8581"/>
                  </a:cubicBezTo>
                  <a:cubicBezTo>
                    <a:pt x="18000" y="8877"/>
                    <a:pt x="18000" y="8877"/>
                    <a:pt x="18000" y="8877"/>
                  </a:cubicBezTo>
                  <a:cubicBezTo>
                    <a:pt x="18212" y="8877"/>
                    <a:pt x="18212" y="8877"/>
                    <a:pt x="18212" y="8877"/>
                  </a:cubicBezTo>
                  <a:cubicBezTo>
                    <a:pt x="18318" y="8877"/>
                    <a:pt x="18318" y="8877"/>
                    <a:pt x="18318" y="8877"/>
                  </a:cubicBezTo>
                  <a:cubicBezTo>
                    <a:pt x="18318" y="9173"/>
                    <a:pt x="18318" y="9173"/>
                    <a:pt x="18318" y="9173"/>
                  </a:cubicBezTo>
                  <a:cubicBezTo>
                    <a:pt x="18318" y="9173"/>
                    <a:pt x="18318" y="9173"/>
                    <a:pt x="18318" y="9173"/>
                  </a:cubicBezTo>
                  <a:cubicBezTo>
                    <a:pt x="18318" y="9468"/>
                    <a:pt x="18318" y="9468"/>
                    <a:pt x="18318" y="9468"/>
                  </a:cubicBezTo>
                  <a:cubicBezTo>
                    <a:pt x="18424" y="9764"/>
                    <a:pt x="18424" y="9764"/>
                    <a:pt x="18424" y="9764"/>
                  </a:cubicBezTo>
                  <a:cubicBezTo>
                    <a:pt x="18424" y="9764"/>
                    <a:pt x="18424" y="9764"/>
                    <a:pt x="18424" y="9764"/>
                  </a:cubicBezTo>
                  <a:cubicBezTo>
                    <a:pt x="18424" y="10060"/>
                    <a:pt x="18424" y="10060"/>
                    <a:pt x="18424" y="10060"/>
                  </a:cubicBezTo>
                  <a:cubicBezTo>
                    <a:pt x="18318" y="10356"/>
                    <a:pt x="18318" y="10356"/>
                    <a:pt x="18318" y="10356"/>
                  </a:cubicBezTo>
                  <a:cubicBezTo>
                    <a:pt x="18318" y="10652"/>
                    <a:pt x="18318" y="10652"/>
                    <a:pt x="18318" y="10652"/>
                  </a:cubicBezTo>
                  <a:cubicBezTo>
                    <a:pt x="18424" y="11244"/>
                    <a:pt x="18424" y="11244"/>
                    <a:pt x="18424" y="11244"/>
                  </a:cubicBezTo>
                  <a:cubicBezTo>
                    <a:pt x="18424" y="11540"/>
                    <a:pt x="18424" y="11540"/>
                    <a:pt x="18424" y="11540"/>
                  </a:cubicBezTo>
                  <a:cubicBezTo>
                    <a:pt x="18529" y="11540"/>
                    <a:pt x="18529" y="11540"/>
                    <a:pt x="18529" y="11540"/>
                  </a:cubicBezTo>
                  <a:cubicBezTo>
                    <a:pt x="18529" y="11540"/>
                    <a:pt x="18529" y="11540"/>
                    <a:pt x="18529" y="11540"/>
                  </a:cubicBezTo>
                  <a:cubicBezTo>
                    <a:pt x="18529" y="11244"/>
                    <a:pt x="18529" y="11244"/>
                    <a:pt x="18529" y="11244"/>
                  </a:cubicBezTo>
                  <a:cubicBezTo>
                    <a:pt x="18529" y="11244"/>
                    <a:pt x="18529" y="11244"/>
                    <a:pt x="18529" y="11244"/>
                  </a:cubicBezTo>
                  <a:cubicBezTo>
                    <a:pt x="18635" y="11244"/>
                    <a:pt x="18635" y="11244"/>
                    <a:pt x="18635" y="11244"/>
                  </a:cubicBezTo>
                  <a:cubicBezTo>
                    <a:pt x="18635" y="11540"/>
                    <a:pt x="18635" y="11540"/>
                    <a:pt x="18635" y="11540"/>
                  </a:cubicBezTo>
                  <a:cubicBezTo>
                    <a:pt x="18635" y="11836"/>
                    <a:pt x="18635" y="11836"/>
                    <a:pt x="18635" y="11836"/>
                  </a:cubicBezTo>
                  <a:cubicBezTo>
                    <a:pt x="18635" y="11836"/>
                    <a:pt x="18635" y="11836"/>
                    <a:pt x="18635" y="11836"/>
                  </a:cubicBezTo>
                  <a:cubicBezTo>
                    <a:pt x="18741" y="11836"/>
                    <a:pt x="18741" y="11836"/>
                    <a:pt x="18741" y="11836"/>
                  </a:cubicBezTo>
                  <a:cubicBezTo>
                    <a:pt x="18847" y="12132"/>
                    <a:pt x="18847" y="12132"/>
                    <a:pt x="18847" y="12132"/>
                  </a:cubicBezTo>
                  <a:cubicBezTo>
                    <a:pt x="18847" y="12132"/>
                    <a:pt x="18847" y="12132"/>
                    <a:pt x="18847" y="12132"/>
                  </a:cubicBezTo>
                  <a:cubicBezTo>
                    <a:pt x="18953" y="12132"/>
                    <a:pt x="18953" y="12132"/>
                    <a:pt x="18953" y="12132"/>
                  </a:cubicBezTo>
                  <a:cubicBezTo>
                    <a:pt x="19059" y="12132"/>
                    <a:pt x="19059" y="12132"/>
                    <a:pt x="19059" y="12132"/>
                  </a:cubicBezTo>
                  <a:cubicBezTo>
                    <a:pt x="19059" y="11836"/>
                    <a:pt x="19059" y="11836"/>
                    <a:pt x="19059" y="11836"/>
                  </a:cubicBezTo>
                  <a:cubicBezTo>
                    <a:pt x="19059" y="11836"/>
                    <a:pt x="19059" y="11836"/>
                    <a:pt x="19059" y="11836"/>
                  </a:cubicBezTo>
                  <a:cubicBezTo>
                    <a:pt x="19165" y="11836"/>
                    <a:pt x="19165" y="11836"/>
                    <a:pt x="19165" y="11836"/>
                  </a:cubicBezTo>
                  <a:cubicBezTo>
                    <a:pt x="19165" y="11540"/>
                    <a:pt x="19165" y="11540"/>
                    <a:pt x="19165" y="11540"/>
                  </a:cubicBezTo>
                  <a:cubicBezTo>
                    <a:pt x="19165" y="11244"/>
                    <a:pt x="19165" y="11244"/>
                    <a:pt x="19165" y="11244"/>
                  </a:cubicBezTo>
                  <a:cubicBezTo>
                    <a:pt x="19271" y="11244"/>
                    <a:pt x="19271" y="11244"/>
                    <a:pt x="19271" y="11244"/>
                  </a:cubicBezTo>
                  <a:cubicBezTo>
                    <a:pt x="19376" y="11244"/>
                    <a:pt x="19376" y="11244"/>
                    <a:pt x="19376" y="11244"/>
                  </a:cubicBezTo>
                  <a:cubicBezTo>
                    <a:pt x="19376" y="10948"/>
                    <a:pt x="19376" y="10948"/>
                    <a:pt x="19376" y="10948"/>
                  </a:cubicBezTo>
                  <a:cubicBezTo>
                    <a:pt x="19482" y="10652"/>
                    <a:pt x="19482" y="10652"/>
                    <a:pt x="19482" y="10652"/>
                  </a:cubicBezTo>
                  <a:cubicBezTo>
                    <a:pt x="19482" y="10948"/>
                    <a:pt x="19482" y="10948"/>
                    <a:pt x="19482" y="10948"/>
                  </a:cubicBezTo>
                  <a:cubicBezTo>
                    <a:pt x="19588" y="10948"/>
                    <a:pt x="19588" y="10948"/>
                    <a:pt x="19588" y="10948"/>
                  </a:cubicBezTo>
                  <a:cubicBezTo>
                    <a:pt x="19588" y="10652"/>
                    <a:pt x="19588" y="10652"/>
                    <a:pt x="19588" y="10652"/>
                  </a:cubicBezTo>
                  <a:cubicBezTo>
                    <a:pt x="19800" y="10652"/>
                    <a:pt x="19800" y="10652"/>
                    <a:pt x="19800" y="10652"/>
                  </a:cubicBezTo>
                  <a:cubicBezTo>
                    <a:pt x="19800" y="10652"/>
                    <a:pt x="19800" y="10652"/>
                    <a:pt x="19800" y="10652"/>
                  </a:cubicBezTo>
                  <a:cubicBezTo>
                    <a:pt x="19694" y="10356"/>
                    <a:pt x="19694" y="10356"/>
                    <a:pt x="19694" y="10356"/>
                  </a:cubicBezTo>
                  <a:cubicBezTo>
                    <a:pt x="19800" y="10060"/>
                    <a:pt x="19800" y="10060"/>
                    <a:pt x="19800" y="10060"/>
                  </a:cubicBezTo>
                  <a:cubicBezTo>
                    <a:pt x="20012" y="9764"/>
                    <a:pt x="20012" y="9764"/>
                    <a:pt x="20012" y="9764"/>
                  </a:cubicBezTo>
                  <a:cubicBezTo>
                    <a:pt x="20118" y="9764"/>
                    <a:pt x="20118" y="9764"/>
                    <a:pt x="20118" y="9764"/>
                  </a:cubicBezTo>
                  <a:cubicBezTo>
                    <a:pt x="20224" y="10060"/>
                    <a:pt x="20224" y="10060"/>
                    <a:pt x="20224" y="10060"/>
                  </a:cubicBezTo>
                  <a:cubicBezTo>
                    <a:pt x="20329" y="10060"/>
                    <a:pt x="20329" y="10060"/>
                    <a:pt x="20329" y="10060"/>
                  </a:cubicBezTo>
                  <a:cubicBezTo>
                    <a:pt x="20435" y="10356"/>
                    <a:pt x="20435" y="10356"/>
                    <a:pt x="20435" y="10356"/>
                  </a:cubicBezTo>
                  <a:cubicBezTo>
                    <a:pt x="20541" y="10356"/>
                    <a:pt x="20541" y="10356"/>
                    <a:pt x="20541" y="10356"/>
                  </a:cubicBezTo>
                  <a:cubicBezTo>
                    <a:pt x="20647" y="10652"/>
                    <a:pt x="20647" y="10652"/>
                    <a:pt x="20647" y="10652"/>
                  </a:cubicBezTo>
                  <a:cubicBezTo>
                    <a:pt x="20753" y="10652"/>
                    <a:pt x="20753" y="10652"/>
                    <a:pt x="20753" y="10652"/>
                  </a:cubicBezTo>
                  <a:cubicBezTo>
                    <a:pt x="21071" y="10948"/>
                    <a:pt x="21071" y="10948"/>
                    <a:pt x="21071" y="10948"/>
                  </a:cubicBezTo>
                  <a:cubicBezTo>
                    <a:pt x="21176" y="10948"/>
                    <a:pt x="21176" y="10948"/>
                    <a:pt x="21176" y="10948"/>
                  </a:cubicBezTo>
                  <a:cubicBezTo>
                    <a:pt x="21176" y="10948"/>
                    <a:pt x="21176" y="10948"/>
                    <a:pt x="21176" y="10948"/>
                  </a:cubicBezTo>
                  <a:cubicBezTo>
                    <a:pt x="21282" y="10948"/>
                    <a:pt x="21282" y="10948"/>
                    <a:pt x="21282" y="10948"/>
                  </a:cubicBezTo>
                  <a:cubicBezTo>
                    <a:pt x="21388" y="10948"/>
                    <a:pt x="21388" y="10948"/>
                    <a:pt x="21388" y="10948"/>
                  </a:cubicBezTo>
                  <a:cubicBezTo>
                    <a:pt x="21494" y="10948"/>
                    <a:pt x="21494" y="10948"/>
                    <a:pt x="21494" y="10948"/>
                  </a:cubicBezTo>
                  <a:cubicBezTo>
                    <a:pt x="21494" y="11244"/>
                    <a:pt x="21494" y="11244"/>
                    <a:pt x="21494" y="11244"/>
                  </a:cubicBezTo>
                  <a:cubicBezTo>
                    <a:pt x="21494" y="11244"/>
                    <a:pt x="21494" y="11244"/>
                    <a:pt x="21494" y="11244"/>
                  </a:cubicBezTo>
                  <a:cubicBezTo>
                    <a:pt x="21494" y="11244"/>
                    <a:pt x="21494" y="11244"/>
                    <a:pt x="21494" y="11244"/>
                  </a:cubicBezTo>
                  <a:cubicBezTo>
                    <a:pt x="21600" y="11244"/>
                    <a:pt x="21600" y="11244"/>
                    <a:pt x="21600" y="11244"/>
                  </a:cubicBezTo>
                  <a:cubicBezTo>
                    <a:pt x="21600" y="11244"/>
                    <a:pt x="21600" y="11244"/>
                    <a:pt x="21600" y="11244"/>
                  </a:cubicBezTo>
                  <a:close/>
                  <a:moveTo>
                    <a:pt x="15988" y="7989"/>
                  </a:moveTo>
                  <a:cubicBezTo>
                    <a:pt x="16200" y="8285"/>
                    <a:pt x="16200" y="8285"/>
                    <a:pt x="16200" y="8285"/>
                  </a:cubicBezTo>
                  <a:cubicBezTo>
                    <a:pt x="16200" y="8285"/>
                    <a:pt x="16200" y="8285"/>
                    <a:pt x="16200" y="8285"/>
                  </a:cubicBezTo>
                  <a:cubicBezTo>
                    <a:pt x="16094" y="8285"/>
                    <a:pt x="16094" y="8285"/>
                    <a:pt x="16094" y="8285"/>
                  </a:cubicBezTo>
                  <a:cubicBezTo>
                    <a:pt x="15988" y="7989"/>
                    <a:pt x="15988" y="7989"/>
                    <a:pt x="15988" y="7989"/>
                  </a:cubicBezTo>
                  <a:close/>
                  <a:moveTo>
                    <a:pt x="16941" y="8581"/>
                  </a:moveTo>
                  <a:cubicBezTo>
                    <a:pt x="17047" y="8581"/>
                    <a:pt x="17047" y="8581"/>
                    <a:pt x="17047" y="8581"/>
                  </a:cubicBezTo>
                  <a:cubicBezTo>
                    <a:pt x="17047" y="8581"/>
                    <a:pt x="17047" y="8581"/>
                    <a:pt x="17047" y="8581"/>
                  </a:cubicBezTo>
                  <a:cubicBezTo>
                    <a:pt x="17047" y="8285"/>
                    <a:pt x="17047" y="8285"/>
                    <a:pt x="17047" y="8285"/>
                  </a:cubicBezTo>
                  <a:cubicBezTo>
                    <a:pt x="16941" y="8285"/>
                    <a:pt x="16941" y="8285"/>
                    <a:pt x="16941" y="8285"/>
                  </a:cubicBezTo>
                  <a:cubicBezTo>
                    <a:pt x="16835" y="8285"/>
                    <a:pt x="16835" y="8285"/>
                    <a:pt x="16835" y="8285"/>
                  </a:cubicBezTo>
                  <a:cubicBezTo>
                    <a:pt x="16729" y="8285"/>
                    <a:pt x="16729" y="8285"/>
                    <a:pt x="16729" y="8285"/>
                  </a:cubicBezTo>
                  <a:cubicBezTo>
                    <a:pt x="16624" y="8285"/>
                    <a:pt x="16624" y="8285"/>
                    <a:pt x="16624" y="8285"/>
                  </a:cubicBezTo>
                  <a:cubicBezTo>
                    <a:pt x="16624" y="8285"/>
                    <a:pt x="16624" y="8285"/>
                    <a:pt x="16624" y="8285"/>
                  </a:cubicBezTo>
                  <a:cubicBezTo>
                    <a:pt x="16624" y="8285"/>
                    <a:pt x="16624" y="8285"/>
                    <a:pt x="16624" y="8285"/>
                  </a:cubicBezTo>
                  <a:cubicBezTo>
                    <a:pt x="16518" y="8581"/>
                    <a:pt x="16518" y="8581"/>
                    <a:pt x="16518" y="8581"/>
                  </a:cubicBezTo>
                  <a:cubicBezTo>
                    <a:pt x="16729" y="8581"/>
                    <a:pt x="16729" y="8581"/>
                    <a:pt x="16729" y="8581"/>
                  </a:cubicBezTo>
                  <a:cubicBezTo>
                    <a:pt x="16729" y="8581"/>
                    <a:pt x="16729" y="8581"/>
                    <a:pt x="16729" y="8581"/>
                  </a:cubicBezTo>
                  <a:cubicBezTo>
                    <a:pt x="16835" y="8581"/>
                    <a:pt x="16835" y="8581"/>
                    <a:pt x="16835" y="8581"/>
                  </a:cubicBezTo>
                  <a:cubicBezTo>
                    <a:pt x="16835" y="8581"/>
                    <a:pt x="16835" y="8581"/>
                    <a:pt x="16835" y="8581"/>
                  </a:cubicBezTo>
                  <a:cubicBezTo>
                    <a:pt x="16729" y="8285"/>
                    <a:pt x="16729" y="8285"/>
                    <a:pt x="16729" y="8285"/>
                  </a:cubicBezTo>
                  <a:cubicBezTo>
                    <a:pt x="16729" y="8285"/>
                    <a:pt x="16729" y="8285"/>
                    <a:pt x="16729" y="8285"/>
                  </a:cubicBezTo>
                  <a:cubicBezTo>
                    <a:pt x="16835" y="8285"/>
                    <a:pt x="16835" y="8285"/>
                    <a:pt x="16835" y="8285"/>
                  </a:cubicBezTo>
                  <a:cubicBezTo>
                    <a:pt x="16941" y="8581"/>
                    <a:pt x="16941" y="8581"/>
                    <a:pt x="16941" y="8581"/>
                  </a:cubicBezTo>
                  <a:close/>
                  <a:moveTo>
                    <a:pt x="16835" y="9173"/>
                  </a:moveTo>
                  <a:cubicBezTo>
                    <a:pt x="16729" y="9173"/>
                    <a:pt x="16729" y="9173"/>
                    <a:pt x="16729" y="9173"/>
                  </a:cubicBezTo>
                  <a:cubicBezTo>
                    <a:pt x="16624" y="9173"/>
                    <a:pt x="16624" y="9173"/>
                    <a:pt x="16624" y="9173"/>
                  </a:cubicBezTo>
                  <a:cubicBezTo>
                    <a:pt x="16624" y="9173"/>
                    <a:pt x="16624" y="9173"/>
                    <a:pt x="16624" y="9173"/>
                  </a:cubicBezTo>
                  <a:cubicBezTo>
                    <a:pt x="16835" y="9173"/>
                    <a:pt x="16835" y="9173"/>
                    <a:pt x="16835" y="9173"/>
                  </a:cubicBezTo>
                  <a:close/>
                  <a:moveTo>
                    <a:pt x="16835" y="9173"/>
                  </a:moveTo>
                  <a:cubicBezTo>
                    <a:pt x="16835" y="9173"/>
                    <a:pt x="16835" y="9173"/>
                    <a:pt x="16835" y="9173"/>
                  </a:cubicBezTo>
                  <a:cubicBezTo>
                    <a:pt x="16729" y="9173"/>
                    <a:pt x="16729" y="9173"/>
                    <a:pt x="16729" y="9173"/>
                  </a:cubicBezTo>
                  <a:cubicBezTo>
                    <a:pt x="16835" y="9173"/>
                    <a:pt x="16835" y="9173"/>
                    <a:pt x="16835" y="9173"/>
                  </a:cubicBezTo>
                  <a:close/>
                  <a:moveTo>
                    <a:pt x="16835" y="9173"/>
                  </a:moveTo>
                  <a:cubicBezTo>
                    <a:pt x="16729" y="9468"/>
                    <a:pt x="16729" y="9468"/>
                    <a:pt x="16729" y="9468"/>
                  </a:cubicBezTo>
                  <a:cubicBezTo>
                    <a:pt x="16729" y="9764"/>
                    <a:pt x="16729" y="9764"/>
                    <a:pt x="16729" y="9764"/>
                  </a:cubicBezTo>
                  <a:cubicBezTo>
                    <a:pt x="16835" y="9764"/>
                    <a:pt x="16835" y="9764"/>
                    <a:pt x="16835" y="9764"/>
                  </a:cubicBezTo>
                  <a:cubicBezTo>
                    <a:pt x="16835" y="9764"/>
                    <a:pt x="16835" y="9764"/>
                    <a:pt x="16835" y="9764"/>
                  </a:cubicBezTo>
                  <a:cubicBezTo>
                    <a:pt x="16941" y="9173"/>
                    <a:pt x="16941" y="9173"/>
                    <a:pt x="16941" y="9173"/>
                  </a:cubicBezTo>
                  <a:cubicBezTo>
                    <a:pt x="16835" y="9173"/>
                    <a:pt x="16835" y="9173"/>
                    <a:pt x="16835" y="9173"/>
                  </a:cubicBezTo>
                  <a:close/>
                  <a:moveTo>
                    <a:pt x="14188" y="3551"/>
                  </a:moveTo>
                  <a:cubicBezTo>
                    <a:pt x="14294" y="3551"/>
                    <a:pt x="14294" y="3551"/>
                    <a:pt x="14294" y="3551"/>
                  </a:cubicBezTo>
                  <a:cubicBezTo>
                    <a:pt x="14294" y="3847"/>
                    <a:pt x="14294" y="3847"/>
                    <a:pt x="14294" y="3847"/>
                  </a:cubicBezTo>
                  <a:cubicBezTo>
                    <a:pt x="14294" y="4142"/>
                    <a:pt x="14294" y="4142"/>
                    <a:pt x="14294" y="4142"/>
                  </a:cubicBezTo>
                  <a:cubicBezTo>
                    <a:pt x="14188" y="3847"/>
                    <a:pt x="14188" y="3847"/>
                    <a:pt x="14188" y="3847"/>
                  </a:cubicBezTo>
                  <a:cubicBezTo>
                    <a:pt x="14188" y="3551"/>
                    <a:pt x="14188" y="3551"/>
                    <a:pt x="14188" y="3551"/>
                  </a:cubicBezTo>
                  <a:cubicBezTo>
                    <a:pt x="14188" y="3551"/>
                    <a:pt x="14188" y="3551"/>
                    <a:pt x="14188" y="3551"/>
                  </a:cubicBezTo>
                  <a:close/>
                  <a:moveTo>
                    <a:pt x="14824" y="2663"/>
                  </a:moveTo>
                  <a:cubicBezTo>
                    <a:pt x="14824" y="2959"/>
                    <a:pt x="14824" y="2959"/>
                    <a:pt x="14824" y="2959"/>
                  </a:cubicBezTo>
                  <a:cubicBezTo>
                    <a:pt x="14824" y="2959"/>
                    <a:pt x="14824" y="2959"/>
                    <a:pt x="14824" y="2959"/>
                  </a:cubicBezTo>
                  <a:cubicBezTo>
                    <a:pt x="14929" y="2959"/>
                    <a:pt x="14929" y="2959"/>
                    <a:pt x="14929" y="2959"/>
                  </a:cubicBezTo>
                  <a:cubicBezTo>
                    <a:pt x="14929" y="2959"/>
                    <a:pt x="14929" y="2959"/>
                    <a:pt x="14929" y="2959"/>
                  </a:cubicBezTo>
                  <a:cubicBezTo>
                    <a:pt x="14929" y="2663"/>
                    <a:pt x="14929" y="2663"/>
                    <a:pt x="14929" y="2663"/>
                  </a:cubicBezTo>
                  <a:cubicBezTo>
                    <a:pt x="14824" y="2367"/>
                    <a:pt x="14824" y="2367"/>
                    <a:pt x="14824" y="2367"/>
                  </a:cubicBezTo>
                  <a:cubicBezTo>
                    <a:pt x="14824" y="2663"/>
                    <a:pt x="14824" y="2663"/>
                    <a:pt x="14824" y="2663"/>
                  </a:cubicBezTo>
                  <a:close/>
                  <a:moveTo>
                    <a:pt x="14824" y="3255"/>
                  </a:moveTo>
                  <a:cubicBezTo>
                    <a:pt x="14824" y="3255"/>
                    <a:pt x="14824" y="3255"/>
                    <a:pt x="14824" y="3255"/>
                  </a:cubicBezTo>
                  <a:cubicBezTo>
                    <a:pt x="14824" y="3255"/>
                    <a:pt x="14824" y="3255"/>
                    <a:pt x="14824" y="3255"/>
                  </a:cubicBezTo>
                  <a:cubicBezTo>
                    <a:pt x="14824" y="3255"/>
                    <a:pt x="14824" y="3255"/>
                    <a:pt x="14824" y="3255"/>
                  </a:cubicBezTo>
                  <a:cubicBezTo>
                    <a:pt x="14824" y="3255"/>
                    <a:pt x="14824" y="3255"/>
                    <a:pt x="14824" y="3255"/>
                  </a:cubicBezTo>
                  <a:close/>
                  <a:moveTo>
                    <a:pt x="15565" y="5326"/>
                  </a:moveTo>
                  <a:cubicBezTo>
                    <a:pt x="15565" y="5622"/>
                    <a:pt x="15565" y="5622"/>
                    <a:pt x="15565" y="5622"/>
                  </a:cubicBezTo>
                  <a:cubicBezTo>
                    <a:pt x="15671" y="5622"/>
                    <a:pt x="15671" y="5622"/>
                    <a:pt x="15671" y="5622"/>
                  </a:cubicBezTo>
                  <a:cubicBezTo>
                    <a:pt x="15671" y="5622"/>
                    <a:pt x="15671" y="5622"/>
                    <a:pt x="15671" y="5622"/>
                  </a:cubicBezTo>
                  <a:cubicBezTo>
                    <a:pt x="15776" y="5326"/>
                    <a:pt x="15776" y="5326"/>
                    <a:pt x="15776" y="5326"/>
                  </a:cubicBezTo>
                  <a:cubicBezTo>
                    <a:pt x="15776" y="5326"/>
                    <a:pt x="15776" y="5326"/>
                    <a:pt x="15776" y="5326"/>
                  </a:cubicBezTo>
                  <a:cubicBezTo>
                    <a:pt x="15671" y="5030"/>
                    <a:pt x="15671" y="5030"/>
                    <a:pt x="15671" y="5030"/>
                  </a:cubicBezTo>
                  <a:cubicBezTo>
                    <a:pt x="15565" y="5326"/>
                    <a:pt x="15565" y="5326"/>
                    <a:pt x="15565" y="5326"/>
                  </a:cubicBezTo>
                  <a:cubicBezTo>
                    <a:pt x="15565" y="5326"/>
                    <a:pt x="15565" y="5326"/>
                    <a:pt x="15565" y="5326"/>
                  </a:cubicBezTo>
                  <a:close/>
                  <a:moveTo>
                    <a:pt x="15459" y="8581"/>
                  </a:moveTo>
                  <a:cubicBezTo>
                    <a:pt x="15459" y="8877"/>
                    <a:pt x="15459" y="8877"/>
                    <a:pt x="15459" y="8877"/>
                  </a:cubicBezTo>
                  <a:cubicBezTo>
                    <a:pt x="15565" y="9173"/>
                    <a:pt x="15565" y="9173"/>
                    <a:pt x="15565" y="9173"/>
                  </a:cubicBezTo>
                  <a:cubicBezTo>
                    <a:pt x="15671" y="9173"/>
                    <a:pt x="15671" y="9173"/>
                    <a:pt x="15671" y="9173"/>
                  </a:cubicBezTo>
                  <a:cubicBezTo>
                    <a:pt x="15565" y="9173"/>
                    <a:pt x="15565" y="9173"/>
                    <a:pt x="15565" y="9173"/>
                  </a:cubicBezTo>
                  <a:cubicBezTo>
                    <a:pt x="15565" y="9468"/>
                    <a:pt x="15565" y="9468"/>
                    <a:pt x="15565" y="9468"/>
                  </a:cubicBezTo>
                  <a:cubicBezTo>
                    <a:pt x="15565" y="9173"/>
                    <a:pt x="15565" y="9173"/>
                    <a:pt x="15565" y="9173"/>
                  </a:cubicBezTo>
                  <a:cubicBezTo>
                    <a:pt x="15459" y="9173"/>
                    <a:pt x="15459" y="9173"/>
                    <a:pt x="15459" y="9173"/>
                  </a:cubicBezTo>
                  <a:cubicBezTo>
                    <a:pt x="15459" y="8877"/>
                    <a:pt x="15459" y="8877"/>
                    <a:pt x="15459" y="8877"/>
                  </a:cubicBezTo>
                  <a:cubicBezTo>
                    <a:pt x="15353" y="8581"/>
                    <a:pt x="15353" y="8581"/>
                    <a:pt x="15353" y="8581"/>
                  </a:cubicBezTo>
                  <a:cubicBezTo>
                    <a:pt x="15247" y="8285"/>
                    <a:pt x="15247" y="8285"/>
                    <a:pt x="15247" y="8285"/>
                  </a:cubicBezTo>
                  <a:cubicBezTo>
                    <a:pt x="15353" y="7989"/>
                    <a:pt x="15353" y="7989"/>
                    <a:pt x="15353" y="7989"/>
                  </a:cubicBezTo>
                  <a:cubicBezTo>
                    <a:pt x="15247" y="7989"/>
                    <a:pt x="15247" y="7989"/>
                    <a:pt x="15247" y="7989"/>
                  </a:cubicBezTo>
                  <a:cubicBezTo>
                    <a:pt x="15247" y="7693"/>
                    <a:pt x="15247" y="7693"/>
                    <a:pt x="15247" y="7693"/>
                  </a:cubicBezTo>
                  <a:cubicBezTo>
                    <a:pt x="15247" y="7693"/>
                    <a:pt x="15247" y="7693"/>
                    <a:pt x="15247" y="7693"/>
                  </a:cubicBezTo>
                  <a:cubicBezTo>
                    <a:pt x="15247" y="7397"/>
                    <a:pt x="15247" y="7397"/>
                    <a:pt x="15247" y="7397"/>
                  </a:cubicBezTo>
                  <a:cubicBezTo>
                    <a:pt x="15247" y="7101"/>
                    <a:pt x="15247" y="7101"/>
                    <a:pt x="15247" y="7101"/>
                  </a:cubicBezTo>
                  <a:cubicBezTo>
                    <a:pt x="15247" y="7101"/>
                    <a:pt x="15247" y="7101"/>
                    <a:pt x="15247" y="7101"/>
                  </a:cubicBezTo>
                  <a:cubicBezTo>
                    <a:pt x="15141" y="6805"/>
                    <a:pt x="15141" y="6805"/>
                    <a:pt x="15141" y="6805"/>
                  </a:cubicBezTo>
                  <a:cubicBezTo>
                    <a:pt x="15141" y="6510"/>
                    <a:pt x="15141" y="6510"/>
                    <a:pt x="15141" y="6510"/>
                  </a:cubicBezTo>
                  <a:cubicBezTo>
                    <a:pt x="15247" y="6510"/>
                    <a:pt x="15247" y="6510"/>
                    <a:pt x="15247" y="6510"/>
                  </a:cubicBezTo>
                  <a:cubicBezTo>
                    <a:pt x="15247" y="6214"/>
                    <a:pt x="15247" y="6214"/>
                    <a:pt x="15247" y="6214"/>
                  </a:cubicBezTo>
                  <a:cubicBezTo>
                    <a:pt x="15247" y="5918"/>
                    <a:pt x="15247" y="5918"/>
                    <a:pt x="15247" y="5918"/>
                  </a:cubicBezTo>
                  <a:cubicBezTo>
                    <a:pt x="15459" y="5326"/>
                    <a:pt x="15459" y="5326"/>
                    <a:pt x="15459" y="5326"/>
                  </a:cubicBezTo>
                  <a:cubicBezTo>
                    <a:pt x="15459" y="5326"/>
                    <a:pt x="15459" y="5326"/>
                    <a:pt x="15459" y="5326"/>
                  </a:cubicBezTo>
                  <a:cubicBezTo>
                    <a:pt x="15459" y="5622"/>
                    <a:pt x="15459" y="5622"/>
                    <a:pt x="15459" y="5622"/>
                  </a:cubicBezTo>
                  <a:cubicBezTo>
                    <a:pt x="15353" y="5918"/>
                    <a:pt x="15353" y="5918"/>
                    <a:pt x="15353" y="5918"/>
                  </a:cubicBezTo>
                  <a:cubicBezTo>
                    <a:pt x="15353" y="5918"/>
                    <a:pt x="15353" y="5918"/>
                    <a:pt x="15353" y="5918"/>
                  </a:cubicBezTo>
                  <a:cubicBezTo>
                    <a:pt x="15459" y="5918"/>
                    <a:pt x="15459" y="5918"/>
                    <a:pt x="15459" y="5918"/>
                  </a:cubicBezTo>
                  <a:cubicBezTo>
                    <a:pt x="15459" y="6214"/>
                    <a:pt x="15459" y="6214"/>
                    <a:pt x="15459" y="6214"/>
                  </a:cubicBezTo>
                  <a:cubicBezTo>
                    <a:pt x="15459" y="6510"/>
                    <a:pt x="15459" y="6510"/>
                    <a:pt x="15459" y="6510"/>
                  </a:cubicBezTo>
                  <a:cubicBezTo>
                    <a:pt x="15353" y="6805"/>
                    <a:pt x="15353" y="6805"/>
                    <a:pt x="15353" y="6805"/>
                  </a:cubicBezTo>
                  <a:cubicBezTo>
                    <a:pt x="15247" y="6805"/>
                    <a:pt x="15247" y="6805"/>
                    <a:pt x="15247" y="6805"/>
                  </a:cubicBezTo>
                  <a:cubicBezTo>
                    <a:pt x="15353" y="7101"/>
                    <a:pt x="15353" y="7101"/>
                    <a:pt x="15353" y="7101"/>
                  </a:cubicBezTo>
                  <a:cubicBezTo>
                    <a:pt x="15353" y="7101"/>
                    <a:pt x="15353" y="7101"/>
                    <a:pt x="15353" y="7101"/>
                  </a:cubicBezTo>
                  <a:cubicBezTo>
                    <a:pt x="15459" y="6805"/>
                    <a:pt x="15459" y="6805"/>
                    <a:pt x="15459" y="6805"/>
                  </a:cubicBezTo>
                  <a:cubicBezTo>
                    <a:pt x="15459" y="6805"/>
                    <a:pt x="15459" y="6805"/>
                    <a:pt x="15459" y="6805"/>
                  </a:cubicBezTo>
                  <a:cubicBezTo>
                    <a:pt x="15565" y="6510"/>
                    <a:pt x="15565" y="6510"/>
                    <a:pt x="15565" y="6510"/>
                  </a:cubicBezTo>
                  <a:cubicBezTo>
                    <a:pt x="15459" y="6510"/>
                    <a:pt x="15459" y="6510"/>
                    <a:pt x="15459" y="6510"/>
                  </a:cubicBezTo>
                  <a:cubicBezTo>
                    <a:pt x="15459" y="6510"/>
                    <a:pt x="15459" y="6510"/>
                    <a:pt x="15459" y="6510"/>
                  </a:cubicBezTo>
                  <a:cubicBezTo>
                    <a:pt x="15671" y="6214"/>
                    <a:pt x="15671" y="6214"/>
                    <a:pt x="15671" y="6214"/>
                  </a:cubicBezTo>
                  <a:cubicBezTo>
                    <a:pt x="15776" y="6214"/>
                    <a:pt x="15776" y="6214"/>
                    <a:pt x="15776" y="6214"/>
                  </a:cubicBezTo>
                  <a:cubicBezTo>
                    <a:pt x="15882" y="6214"/>
                    <a:pt x="15882" y="6214"/>
                    <a:pt x="15882" y="6214"/>
                  </a:cubicBezTo>
                  <a:cubicBezTo>
                    <a:pt x="15882" y="6510"/>
                    <a:pt x="15882" y="6510"/>
                    <a:pt x="15882" y="6510"/>
                  </a:cubicBezTo>
                  <a:cubicBezTo>
                    <a:pt x="15776" y="6805"/>
                    <a:pt x="15776" y="6805"/>
                    <a:pt x="15776" y="6805"/>
                  </a:cubicBezTo>
                  <a:cubicBezTo>
                    <a:pt x="15565" y="7101"/>
                    <a:pt x="15565" y="7101"/>
                    <a:pt x="15565" y="7101"/>
                  </a:cubicBezTo>
                  <a:cubicBezTo>
                    <a:pt x="15565" y="7101"/>
                    <a:pt x="15565" y="7101"/>
                    <a:pt x="15565" y="7101"/>
                  </a:cubicBezTo>
                  <a:cubicBezTo>
                    <a:pt x="15565" y="7397"/>
                    <a:pt x="15565" y="7397"/>
                    <a:pt x="15565" y="7397"/>
                  </a:cubicBezTo>
                  <a:cubicBezTo>
                    <a:pt x="15671" y="7397"/>
                    <a:pt x="15671" y="7397"/>
                    <a:pt x="15671" y="7397"/>
                  </a:cubicBezTo>
                  <a:cubicBezTo>
                    <a:pt x="15776" y="7693"/>
                    <a:pt x="15776" y="7693"/>
                    <a:pt x="15776" y="7693"/>
                  </a:cubicBezTo>
                  <a:cubicBezTo>
                    <a:pt x="15776" y="7693"/>
                    <a:pt x="15776" y="7693"/>
                    <a:pt x="15776" y="7693"/>
                  </a:cubicBezTo>
                  <a:cubicBezTo>
                    <a:pt x="15882" y="7693"/>
                    <a:pt x="15882" y="7693"/>
                    <a:pt x="15882" y="7693"/>
                  </a:cubicBezTo>
                  <a:cubicBezTo>
                    <a:pt x="15776" y="7989"/>
                    <a:pt x="15776" y="7989"/>
                    <a:pt x="15776" y="7989"/>
                  </a:cubicBezTo>
                  <a:cubicBezTo>
                    <a:pt x="15671" y="7693"/>
                    <a:pt x="15671" y="7693"/>
                    <a:pt x="15671" y="7693"/>
                  </a:cubicBezTo>
                  <a:cubicBezTo>
                    <a:pt x="15565" y="7693"/>
                    <a:pt x="15565" y="7693"/>
                    <a:pt x="15565" y="7693"/>
                  </a:cubicBezTo>
                  <a:cubicBezTo>
                    <a:pt x="15459" y="7693"/>
                    <a:pt x="15459" y="7693"/>
                    <a:pt x="15459" y="7693"/>
                  </a:cubicBezTo>
                  <a:cubicBezTo>
                    <a:pt x="15353" y="7693"/>
                    <a:pt x="15353" y="7693"/>
                    <a:pt x="15353" y="7693"/>
                  </a:cubicBezTo>
                  <a:cubicBezTo>
                    <a:pt x="15353" y="7989"/>
                    <a:pt x="15353" y="7989"/>
                    <a:pt x="15353" y="7989"/>
                  </a:cubicBezTo>
                  <a:cubicBezTo>
                    <a:pt x="15459" y="8581"/>
                    <a:pt x="15459" y="8581"/>
                    <a:pt x="15459" y="8581"/>
                  </a:cubicBezTo>
                  <a:close/>
                  <a:moveTo>
                    <a:pt x="15035" y="9173"/>
                  </a:moveTo>
                  <a:cubicBezTo>
                    <a:pt x="15141" y="9173"/>
                    <a:pt x="15141" y="9173"/>
                    <a:pt x="15141" y="9173"/>
                  </a:cubicBezTo>
                  <a:cubicBezTo>
                    <a:pt x="15035" y="9173"/>
                    <a:pt x="15035" y="9173"/>
                    <a:pt x="15035" y="9173"/>
                  </a:cubicBezTo>
                  <a:cubicBezTo>
                    <a:pt x="15035" y="8877"/>
                    <a:pt x="15035" y="8877"/>
                    <a:pt x="15035" y="8877"/>
                  </a:cubicBezTo>
                  <a:cubicBezTo>
                    <a:pt x="15035" y="9173"/>
                    <a:pt x="15035" y="9173"/>
                    <a:pt x="15035" y="9173"/>
                  </a:cubicBezTo>
                  <a:close/>
                  <a:moveTo>
                    <a:pt x="15035" y="8581"/>
                  </a:moveTo>
                  <a:cubicBezTo>
                    <a:pt x="15035" y="8581"/>
                    <a:pt x="15035" y="8581"/>
                    <a:pt x="15035" y="8581"/>
                  </a:cubicBezTo>
                  <a:cubicBezTo>
                    <a:pt x="15035" y="8877"/>
                    <a:pt x="15035" y="8877"/>
                    <a:pt x="15035" y="8877"/>
                  </a:cubicBezTo>
                  <a:cubicBezTo>
                    <a:pt x="15035" y="8877"/>
                    <a:pt x="15035" y="8877"/>
                    <a:pt x="15035" y="8877"/>
                  </a:cubicBezTo>
                  <a:cubicBezTo>
                    <a:pt x="15035" y="8581"/>
                    <a:pt x="15035" y="8581"/>
                    <a:pt x="15035" y="8581"/>
                  </a:cubicBezTo>
                  <a:cubicBezTo>
                    <a:pt x="15035" y="8581"/>
                    <a:pt x="15035" y="8581"/>
                    <a:pt x="15035" y="8581"/>
                  </a:cubicBezTo>
                  <a:close/>
                  <a:moveTo>
                    <a:pt x="15141" y="8581"/>
                  </a:moveTo>
                  <a:cubicBezTo>
                    <a:pt x="15141" y="8877"/>
                    <a:pt x="15141" y="8877"/>
                    <a:pt x="15141" y="8877"/>
                  </a:cubicBezTo>
                  <a:cubicBezTo>
                    <a:pt x="15141" y="8877"/>
                    <a:pt x="15141" y="8877"/>
                    <a:pt x="15141" y="8877"/>
                  </a:cubicBezTo>
                  <a:cubicBezTo>
                    <a:pt x="15141" y="9173"/>
                    <a:pt x="15141" y="9173"/>
                    <a:pt x="15141" y="9173"/>
                  </a:cubicBezTo>
                  <a:cubicBezTo>
                    <a:pt x="15247" y="9173"/>
                    <a:pt x="15247" y="9173"/>
                    <a:pt x="15247" y="9173"/>
                  </a:cubicBezTo>
                  <a:cubicBezTo>
                    <a:pt x="15353" y="9173"/>
                    <a:pt x="15353" y="9173"/>
                    <a:pt x="15353" y="9173"/>
                  </a:cubicBezTo>
                  <a:cubicBezTo>
                    <a:pt x="15353" y="9173"/>
                    <a:pt x="15353" y="9173"/>
                    <a:pt x="15353" y="9173"/>
                  </a:cubicBezTo>
                  <a:cubicBezTo>
                    <a:pt x="15353" y="8877"/>
                    <a:pt x="15353" y="8877"/>
                    <a:pt x="15353" y="8877"/>
                  </a:cubicBezTo>
                  <a:cubicBezTo>
                    <a:pt x="15247" y="8877"/>
                    <a:pt x="15247" y="8877"/>
                    <a:pt x="15247" y="8877"/>
                  </a:cubicBezTo>
                  <a:cubicBezTo>
                    <a:pt x="15247" y="8877"/>
                    <a:pt x="15247" y="8877"/>
                    <a:pt x="15247" y="8877"/>
                  </a:cubicBezTo>
                  <a:cubicBezTo>
                    <a:pt x="15247" y="8581"/>
                    <a:pt x="15247" y="8581"/>
                    <a:pt x="15247" y="8581"/>
                  </a:cubicBezTo>
                  <a:cubicBezTo>
                    <a:pt x="15141" y="8581"/>
                    <a:pt x="15141" y="8581"/>
                    <a:pt x="15141" y="8581"/>
                  </a:cubicBezTo>
                  <a:close/>
                  <a:moveTo>
                    <a:pt x="15141" y="10060"/>
                  </a:moveTo>
                  <a:cubicBezTo>
                    <a:pt x="15247" y="9764"/>
                    <a:pt x="15247" y="9764"/>
                    <a:pt x="15247" y="9764"/>
                  </a:cubicBezTo>
                  <a:cubicBezTo>
                    <a:pt x="15353" y="9764"/>
                    <a:pt x="15353" y="9764"/>
                    <a:pt x="15353" y="9764"/>
                  </a:cubicBezTo>
                  <a:cubicBezTo>
                    <a:pt x="15459" y="10060"/>
                    <a:pt x="15459" y="10060"/>
                    <a:pt x="15459" y="10060"/>
                  </a:cubicBezTo>
                  <a:cubicBezTo>
                    <a:pt x="15459" y="10356"/>
                    <a:pt x="15459" y="10356"/>
                    <a:pt x="15459" y="10356"/>
                  </a:cubicBezTo>
                  <a:cubicBezTo>
                    <a:pt x="15459" y="10356"/>
                    <a:pt x="15459" y="10356"/>
                    <a:pt x="15459" y="10356"/>
                  </a:cubicBezTo>
                  <a:cubicBezTo>
                    <a:pt x="15353" y="10356"/>
                    <a:pt x="15353" y="10356"/>
                    <a:pt x="15353" y="10356"/>
                  </a:cubicBezTo>
                  <a:cubicBezTo>
                    <a:pt x="15247" y="10356"/>
                    <a:pt x="15247" y="10356"/>
                    <a:pt x="15247" y="10356"/>
                  </a:cubicBezTo>
                  <a:cubicBezTo>
                    <a:pt x="15141" y="10356"/>
                    <a:pt x="15141" y="10356"/>
                    <a:pt x="15141" y="10356"/>
                  </a:cubicBezTo>
                  <a:cubicBezTo>
                    <a:pt x="15141" y="10060"/>
                    <a:pt x="15141" y="10060"/>
                    <a:pt x="15141" y="10060"/>
                  </a:cubicBezTo>
                  <a:close/>
                  <a:moveTo>
                    <a:pt x="16518" y="10060"/>
                  </a:moveTo>
                  <a:cubicBezTo>
                    <a:pt x="16306" y="10356"/>
                    <a:pt x="16306" y="10356"/>
                    <a:pt x="16306" y="10356"/>
                  </a:cubicBezTo>
                  <a:cubicBezTo>
                    <a:pt x="16306" y="10356"/>
                    <a:pt x="16306" y="10356"/>
                    <a:pt x="16306" y="10356"/>
                  </a:cubicBezTo>
                  <a:cubicBezTo>
                    <a:pt x="16306" y="10356"/>
                    <a:pt x="16306" y="10356"/>
                    <a:pt x="16306" y="10356"/>
                  </a:cubicBezTo>
                  <a:cubicBezTo>
                    <a:pt x="16412" y="10652"/>
                    <a:pt x="16412" y="10652"/>
                    <a:pt x="16412" y="10652"/>
                  </a:cubicBezTo>
                  <a:cubicBezTo>
                    <a:pt x="16624" y="10652"/>
                    <a:pt x="16624" y="10652"/>
                    <a:pt x="16624" y="10652"/>
                  </a:cubicBezTo>
                  <a:cubicBezTo>
                    <a:pt x="16518" y="10356"/>
                    <a:pt x="16518" y="10356"/>
                    <a:pt x="16518" y="10356"/>
                  </a:cubicBezTo>
                  <a:cubicBezTo>
                    <a:pt x="16518" y="10356"/>
                    <a:pt x="16518" y="10356"/>
                    <a:pt x="16518" y="10356"/>
                  </a:cubicBezTo>
                  <a:cubicBezTo>
                    <a:pt x="16518" y="10060"/>
                    <a:pt x="16518" y="10060"/>
                    <a:pt x="16518" y="10060"/>
                  </a:cubicBezTo>
                  <a:close/>
                  <a:moveTo>
                    <a:pt x="15671" y="12427"/>
                  </a:moveTo>
                  <a:cubicBezTo>
                    <a:pt x="15776" y="12427"/>
                    <a:pt x="15776" y="12427"/>
                    <a:pt x="15776" y="12427"/>
                  </a:cubicBezTo>
                  <a:cubicBezTo>
                    <a:pt x="15776" y="12427"/>
                    <a:pt x="15776" y="12427"/>
                    <a:pt x="15776" y="12427"/>
                  </a:cubicBezTo>
                  <a:cubicBezTo>
                    <a:pt x="15671" y="12723"/>
                    <a:pt x="15671" y="12723"/>
                    <a:pt x="15671" y="12723"/>
                  </a:cubicBezTo>
                  <a:cubicBezTo>
                    <a:pt x="15671" y="12427"/>
                    <a:pt x="15671" y="12427"/>
                    <a:pt x="15671" y="12427"/>
                  </a:cubicBezTo>
                  <a:close/>
                  <a:moveTo>
                    <a:pt x="15565" y="12427"/>
                  </a:moveTo>
                  <a:cubicBezTo>
                    <a:pt x="15671" y="12427"/>
                    <a:pt x="15671" y="12427"/>
                    <a:pt x="15671" y="12427"/>
                  </a:cubicBezTo>
                  <a:cubicBezTo>
                    <a:pt x="15671" y="12723"/>
                    <a:pt x="15671" y="12723"/>
                    <a:pt x="15671" y="12723"/>
                  </a:cubicBezTo>
                  <a:cubicBezTo>
                    <a:pt x="15565" y="12723"/>
                    <a:pt x="15565" y="12723"/>
                    <a:pt x="15565" y="12723"/>
                  </a:cubicBezTo>
                  <a:cubicBezTo>
                    <a:pt x="15565" y="12427"/>
                    <a:pt x="15565" y="12427"/>
                    <a:pt x="15565" y="12427"/>
                  </a:cubicBezTo>
                  <a:close/>
                  <a:moveTo>
                    <a:pt x="15353" y="12723"/>
                  </a:moveTo>
                  <a:cubicBezTo>
                    <a:pt x="15459" y="12427"/>
                    <a:pt x="15459" y="12427"/>
                    <a:pt x="15459" y="12427"/>
                  </a:cubicBezTo>
                  <a:cubicBezTo>
                    <a:pt x="15459" y="12427"/>
                    <a:pt x="15459" y="12427"/>
                    <a:pt x="15459" y="12427"/>
                  </a:cubicBezTo>
                  <a:cubicBezTo>
                    <a:pt x="15565" y="12427"/>
                    <a:pt x="15565" y="12427"/>
                    <a:pt x="15565" y="12427"/>
                  </a:cubicBezTo>
                  <a:cubicBezTo>
                    <a:pt x="15459" y="12723"/>
                    <a:pt x="15459" y="12723"/>
                    <a:pt x="15459" y="12723"/>
                  </a:cubicBezTo>
                  <a:cubicBezTo>
                    <a:pt x="15459" y="12723"/>
                    <a:pt x="15459" y="12723"/>
                    <a:pt x="15459" y="12723"/>
                  </a:cubicBezTo>
                  <a:cubicBezTo>
                    <a:pt x="15459" y="12723"/>
                    <a:pt x="15459" y="12723"/>
                    <a:pt x="15459" y="12723"/>
                  </a:cubicBezTo>
                  <a:cubicBezTo>
                    <a:pt x="15353" y="12723"/>
                    <a:pt x="15353" y="12723"/>
                    <a:pt x="15353" y="12723"/>
                  </a:cubicBezTo>
                  <a:close/>
                  <a:moveTo>
                    <a:pt x="15353" y="11836"/>
                  </a:moveTo>
                  <a:cubicBezTo>
                    <a:pt x="15247" y="12132"/>
                    <a:pt x="15247" y="12132"/>
                    <a:pt x="15247" y="12132"/>
                  </a:cubicBezTo>
                  <a:cubicBezTo>
                    <a:pt x="15353" y="12132"/>
                    <a:pt x="15353" y="12132"/>
                    <a:pt x="15353" y="12132"/>
                  </a:cubicBezTo>
                  <a:cubicBezTo>
                    <a:pt x="15353" y="11836"/>
                    <a:pt x="15353" y="11836"/>
                    <a:pt x="15353" y="11836"/>
                  </a:cubicBezTo>
                  <a:close/>
                  <a:moveTo>
                    <a:pt x="15459" y="11540"/>
                  </a:moveTo>
                  <a:cubicBezTo>
                    <a:pt x="15353" y="11836"/>
                    <a:pt x="15353" y="11836"/>
                    <a:pt x="15353" y="11836"/>
                  </a:cubicBezTo>
                  <a:cubicBezTo>
                    <a:pt x="15353" y="11836"/>
                    <a:pt x="15353" y="11836"/>
                    <a:pt x="15353" y="11836"/>
                  </a:cubicBezTo>
                  <a:cubicBezTo>
                    <a:pt x="15459" y="11836"/>
                    <a:pt x="15459" y="11836"/>
                    <a:pt x="15459" y="11836"/>
                  </a:cubicBezTo>
                  <a:cubicBezTo>
                    <a:pt x="15459" y="11540"/>
                    <a:pt x="15459" y="11540"/>
                    <a:pt x="15459" y="11540"/>
                  </a:cubicBezTo>
                  <a:close/>
                  <a:moveTo>
                    <a:pt x="15459" y="12427"/>
                  </a:moveTo>
                  <a:cubicBezTo>
                    <a:pt x="15565" y="12132"/>
                    <a:pt x="15565" y="12132"/>
                    <a:pt x="15565" y="12132"/>
                  </a:cubicBezTo>
                  <a:cubicBezTo>
                    <a:pt x="15565" y="12132"/>
                    <a:pt x="15565" y="12132"/>
                    <a:pt x="15565" y="12132"/>
                  </a:cubicBezTo>
                  <a:cubicBezTo>
                    <a:pt x="15671" y="12427"/>
                    <a:pt x="15671" y="12427"/>
                    <a:pt x="15671" y="12427"/>
                  </a:cubicBezTo>
                  <a:cubicBezTo>
                    <a:pt x="15776" y="12427"/>
                    <a:pt x="15776" y="12427"/>
                    <a:pt x="15776" y="12427"/>
                  </a:cubicBezTo>
                  <a:cubicBezTo>
                    <a:pt x="15776" y="12132"/>
                    <a:pt x="15776" y="12132"/>
                    <a:pt x="15776" y="12132"/>
                  </a:cubicBezTo>
                  <a:cubicBezTo>
                    <a:pt x="15882" y="12132"/>
                    <a:pt x="15882" y="12132"/>
                    <a:pt x="15882" y="12132"/>
                  </a:cubicBezTo>
                  <a:cubicBezTo>
                    <a:pt x="15882" y="12427"/>
                    <a:pt x="15882" y="12427"/>
                    <a:pt x="15882" y="12427"/>
                  </a:cubicBezTo>
                  <a:cubicBezTo>
                    <a:pt x="16094" y="12427"/>
                    <a:pt x="16094" y="12427"/>
                    <a:pt x="16094" y="12427"/>
                  </a:cubicBezTo>
                  <a:cubicBezTo>
                    <a:pt x="16200" y="12132"/>
                    <a:pt x="16200" y="12132"/>
                    <a:pt x="16200" y="12132"/>
                  </a:cubicBezTo>
                  <a:cubicBezTo>
                    <a:pt x="16306" y="12132"/>
                    <a:pt x="16306" y="12132"/>
                    <a:pt x="16306" y="12132"/>
                  </a:cubicBezTo>
                  <a:cubicBezTo>
                    <a:pt x="16412" y="12427"/>
                    <a:pt x="16412" y="12427"/>
                    <a:pt x="16412" y="12427"/>
                  </a:cubicBezTo>
                  <a:cubicBezTo>
                    <a:pt x="16518" y="12427"/>
                    <a:pt x="16518" y="12427"/>
                    <a:pt x="16518" y="12427"/>
                  </a:cubicBezTo>
                  <a:cubicBezTo>
                    <a:pt x="16624" y="12723"/>
                    <a:pt x="16624" y="12723"/>
                    <a:pt x="16624" y="12723"/>
                  </a:cubicBezTo>
                  <a:cubicBezTo>
                    <a:pt x="16729" y="12723"/>
                    <a:pt x="16729" y="12723"/>
                    <a:pt x="16729" y="12723"/>
                  </a:cubicBezTo>
                  <a:cubicBezTo>
                    <a:pt x="16729" y="12723"/>
                    <a:pt x="16729" y="12723"/>
                    <a:pt x="16729" y="12723"/>
                  </a:cubicBezTo>
                  <a:cubicBezTo>
                    <a:pt x="16729" y="12132"/>
                    <a:pt x="16729" y="12132"/>
                    <a:pt x="16729" y="12132"/>
                  </a:cubicBezTo>
                  <a:cubicBezTo>
                    <a:pt x="16518" y="11836"/>
                    <a:pt x="16518" y="11836"/>
                    <a:pt x="16518" y="11836"/>
                  </a:cubicBezTo>
                  <a:cubicBezTo>
                    <a:pt x="16306" y="11836"/>
                    <a:pt x="16306" y="11836"/>
                    <a:pt x="16306" y="11836"/>
                  </a:cubicBezTo>
                  <a:cubicBezTo>
                    <a:pt x="16200" y="11540"/>
                    <a:pt x="16200" y="11540"/>
                    <a:pt x="16200" y="11540"/>
                  </a:cubicBezTo>
                  <a:cubicBezTo>
                    <a:pt x="16094" y="11540"/>
                    <a:pt x="16094" y="11540"/>
                    <a:pt x="16094" y="11540"/>
                  </a:cubicBezTo>
                  <a:cubicBezTo>
                    <a:pt x="15988" y="11836"/>
                    <a:pt x="15988" y="11836"/>
                    <a:pt x="15988" y="11836"/>
                  </a:cubicBezTo>
                  <a:cubicBezTo>
                    <a:pt x="15882" y="11836"/>
                    <a:pt x="15882" y="11836"/>
                    <a:pt x="15882" y="11836"/>
                  </a:cubicBezTo>
                  <a:cubicBezTo>
                    <a:pt x="15882" y="11540"/>
                    <a:pt x="15882" y="11540"/>
                    <a:pt x="15882" y="11540"/>
                  </a:cubicBezTo>
                  <a:cubicBezTo>
                    <a:pt x="15671" y="11540"/>
                    <a:pt x="15671" y="11540"/>
                    <a:pt x="15671" y="11540"/>
                  </a:cubicBezTo>
                  <a:cubicBezTo>
                    <a:pt x="15565" y="11540"/>
                    <a:pt x="15565" y="11540"/>
                    <a:pt x="15565" y="11540"/>
                  </a:cubicBezTo>
                  <a:cubicBezTo>
                    <a:pt x="15459" y="11836"/>
                    <a:pt x="15459" y="11836"/>
                    <a:pt x="15459" y="11836"/>
                  </a:cubicBezTo>
                  <a:cubicBezTo>
                    <a:pt x="15459" y="11836"/>
                    <a:pt x="15459" y="11836"/>
                    <a:pt x="15459" y="11836"/>
                  </a:cubicBezTo>
                  <a:cubicBezTo>
                    <a:pt x="15353" y="12132"/>
                    <a:pt x="15353" y="12132"/>
                    <a:pt x="15353" y="12132"/>
                  </a:cubicBezTo>
                  <a:cubicBezTo>
                    <a:pt x="15353" y="12132"/>
                    <a:pt x="15353" y="12132"/>
                    <a:pt x="15353" y="12132"/>
                  </a:cubicBezTo>
                  <a:cubicBezTo>
                    <a:pt x="15353" y="12427"/>
                    <a:pt x="15353" y="12427"/>
                    <a:pt x="15353" y="12427"/>
                  </a:cubicBezTo>
                  <a:cubicBezTo>
                    <a:pt x="15459" y="12427"/>
                    <a:pt x="15459" y="12427"/>
                    <a:pt x="15459" y="12427"/>
                  </a:cubicBezTo>
                  <a:close/>
                  <a:moveTo>
                    <a:pt x="14506" y="11836"/>
                  </a:moveTo>
                  <a:cubicBezTo>
                    <a:pt x="14612" y="12132"/>
                    <a:pt x="14612" y="12132"/>
                    <a:pt x="14612" y="12132"/>
                  </a:cubicBezTo>
                  <a:cubicBezTo>
                    <a:pt x="14718" y="11836"/>
                    <a:pt x="14718" y="11836"/>
                    <a:pt x="14718" y="11836"/>
                  </a:cubicBezTo>
                  <a:cubicBezTo>
                    <a:pt x="14824" y="11836"/>
                    <a:pt x="14824" y="11836"/>
                    <a:pt x="14824" y="11836"/>
                  </a:cubicBezTo>
                  <a:cubicBezTo>
                    <a:pt x="15035" y="12132"/>
                    <a:pt x="15035" y="12132"/>
                    <a:pt x="15035" y="12132"/>
                  </a:cubicBezTo>
                  <a:cubicBezTo>
                    <a:pt x="15035" y="12132"/>
                    <a:pt x="15035" y="12132"/>
                    <a:pt x="15035" y="12132"/>
                  </a:cubicBezTo>
                  <a:cubicBezTo>
                    <a:pt x="15035" y="12427"/>
                    <a:pt x="15035" y="12427"/>
                    <a:pt x="15035" y="12427"/>
                  </a:cubicBezTo>
                  <a:cubicBezTo>
                    <a:pt x="15035" y="12723"/>
                    <a:pt x="15035" y="12723"/>
                    <a:pt x="15035" y="12723"/>
                  </a:cubicBezTo>
                  <a:cubicBezTo>
                    <a:pt x="15035" y="12723"/>
                    <a:pt x="15035" y="12723"/>
                    <a:pt x="15035" y="12723"/>
                  </a:cubicBezTo>
                  <a:cubicBezTo>
                    <a:pt x="14929" y="12723"/>
                    <a:pt x="14929" y="12723"/>
                    <a:pt x="14929" y="12723"/>
                  </a:cubicBezTo>
                  <a:cubicBezTo>
                    <a:pt x="14824" y="12723"/>
                    <a:pt x="14824" y="12723"/>
                    <a:pt x="14824" y="12723"/>
                  </a:cubicBezTo>
                  <a:cubicBezTo>
                    <a:pt x="14718" y="12723"/>
                    <a:pt x="14718" y="12723"/>
                    <a:pt x="14718" y="12723"/>
                  </a:cubicBezTo>
                  <a:cubicBezTo>
                    <a:pt x="14612" y="12723"/>
                    <a:pt x="14612" y="12723"/>
                    <a:pt x="14612" y="12723"/>
                  </a:cubicBezTo>
                  <a:cubicBezTo>
                    <a:pt x="14506" y="12723"/>
                    <a:pt x="14506" y="12723"/>
                    <a:pt x="14506" y="12723"/>
                  </a:cubicBezTo>
                  <a:cubicBezTo>
                    <a:pt x="14400" y="12427"/>
                    <a:pt x="14400" y="12427"/>
                    <a:pt x="14400" y="12427"/>
                  </a:cubicBezTo>
                  <a:cubicBezTo>
                    <a:pt x="14400" y="12132"/>
                    <a:pt x="14400" y="12132"/>
                    <a:pt x="14400" y="12132"/>
                  </a:cubicBezTo>
                  <a:cubicBezTo>
                    <a:pt x="14506" y="11836"/>
                    <a:pt x="14506" y="11836"/>
                    <a:pt x="14506" y="11836"/>
                  </a:cubicBezTo>
                  <a:close/>
                  <a:moveTo>
                    <a:pt x="11965" y="16866"/>
                  </a:moveTo>
                  <a:cubicBezTo>
                    <a:pt x="11859" y="16866"/>
                    <a:pt x="11859" y="16866"/>
                    <a:pt x="11859" y="16866"/>
                  </a:cubicBezTo>
                  <a:cubicBezTo>
                    <a:pt x="11859" y="16866"/>
                    <a:pt x="11859" y="16866"/>
                    <a:pt x="11859" y="16866"/>
                  </a:cubicBezTo>
                  <a:cubicBezTo>
                    <a:pt x="11859" y="16866"/>
                    <a:pt x="11859" y="16866"/>
                    <a:pt x="11859" y="16866"/>
                  </a:cubicBezTo>
                  <a:cubicBezTo>
                    <a:pt x="11965" y="16866"/>
                    <a:pt x="11965" y="16866"/>
                    <a:pt x="11965" y="16866"/>
                  </a:cubicBezTo>
                  <a:close/>
                  <a:moveTo>
                    <a:pt x="11859" y="15090"/>
                  </a:moveTo>
                  <a:cubicBezTo>
                    <a:pt x="11859" y="15682"/>
                    <a:pt x="11859" y="15682"/>
                    <a:pt x="11859" y="15682"/>
                  </a:cubicBezTo>
                  <a:cubicBezTo>
                    <a:pt x="11859" y="15682"/>
                    <a:pt x="11859" y="15682"/>
                    <a:pt x="11859" y="15682"/>
                  </a:cubicBezTo>
                  <a:cubicBezTo>
                    <a:pt x="11859" y="15978"/>
                    <a:pt x="11859" y="15978"/>
                    <a:pt x="11859" y="15978"/>
                  </a:cubicBezTo>
                  <a:cubicBezTo>
                    <a:pt x="11859" y="15978"/>
                    <a:pt x="11859" y="15978"/>
                    <a:pt x="11859" y="15978"/>
                  </a:cubicBezTo>
                  <a:cubicBezTo>
                    <a:pt x="11753" y="15682"/>
                    <a:pt x="11753" y="15682"/>
                    <a:pt x="11753" y="15682"/>
                  </a:cubicBezTo>
                  <a:cubicBezTo>
                    <a:pt x="11753" y="15386"/>
                    <a:pt x="11753" y="15386"/>
                    <a:pt x="11753" y="15386"/>
                  </a:cubicBezTo>
                  <a:cubicBezTo>
                    <a:pt x="11859" y="15386"/>
                    <a:pt x="11859" y="15386"/>
                    <a:pt x="11859" y="15386"/>
                  </a:cubicBezTo>
                  <a:cubicBezTo>
                    <a:pt x="11859" y="15090"/>
                    <a:pt x="11859" y="15090"/>
                    <a:pt x="11859" y="15090"/>
                  </a:cubicBezTo>
                  <a:close/>
                  <a:moveTo>
                    <a:pt x="14400" y="10652"/>
                  </a:moveTo>
                  <a:cubicBezTo>
                    <a:pt x="14400" y="10948"/>
                    <a:pt x="14400" y="10948"/>
                    <a:pt x="14400" y="10948"/>
                  </a:cubicBezTo>
                  <a:cubicBezTo>
                    <a:pt x="14506" y="10948"/>
                    <a:pt x="14506" y="10948"/>
                    <a:pt x="14506" y="10948"/>
                  </a:cubicBezTo>
                  <a:cubicBezTo>
                    <a:pt x="14506" y="11244"/>
                    <a:pt x="14506" y="11244"/>
                    <a:pt x="14506" y="11244"/>
                  </a:cubicBezTo>
                  <a:cubicBezTo>
                    <a:pt x="14506" y="11244"/>
                    <a:pt x="14506" y="11244"/>
                    <a:pt x="14506" y="11244"/>
                  </a:cubicBezTo>
                  <a:cubicBezTo>
                    <a:pt x="14400" y="10948"/>
                    <a:pt x="14400" y="10948"/>
                    <a:pt x="14400" y="10948"/>
                  </a:cubicBezTo>
                  <a:cubicBezTo>
                    <a:pt x="14400" y="10652"/>
                    <a:pt x="14400" y="10652"/>
                    <a:pt x="14400" y="10652"/>
                  </a:cubicBezTo>
                  <a:cubicBezTo>
                    <a:pt x="14400" y="10652"/>
                    <a:pt x="14400" y="10652"/>
                    <a:pt x="14400" y="10652"/>
                  </a:cubicBezTo>
                  <a:close/>
                  <a:moveTo>
                    <a:pt x="14188" y="10356"/>
                  </a:moveTo>
                  <a:cubicBezTo>
                    <a:pt x="14188" y="10356"/>
                    <a:pt x="14188" y="10356"/>
                    <a:pt x="14188" y="10356"/>
                  </a:cubicBezTo>
                  <a:cubicBezTo>
                    <a:pt x="14294" y="10356"/>
                    <a:pt x="14294" y="10356"/>
                    <a:pt x="14294" y="10356"/>
                  </a:cubicBezTo>
                  <a:cubicBezTo>
                    <a:pt x="14400" y="10356"/>
                    <a:pt x="14400" y="10356"/>
                    <a:pt x="14400" y="10356"/>
                  </a:cubicBezTo>
                  <a:cubicBezTo>
                    <a:pt x="14506" y="10356"/>
                    <a:pt x="14506" y="10356"/>
                    <a:pt x="14506" y="10356"/>
                  </a:cubicBezTo>
                  <a:cubicBezTo>
                    <a:pt x="14612" y="10356"/>
                    <a:pt x="14612" y="10356"/>
                    <a:pt x="14612" y="10356"/>
                  </a:cubicBezTo>
                  <a:cubicBezTo>
                    <a:pt x="14506" y="10356"/>
                    <a:pt x="14506" y="10356"/>
                    <a:pt x="14506" y="10356"/>
                  </a:cubicBezTo>
                  <a:cubicBezTo>
                    <a:pt x="14294" y="10652"/>
                    <a:pt x="14294" y="10652"/>
                    <a:pt x="14294" y="10652"/>
                  </a:cubicBezTo>
                  <a:cubicBezTo>
                    <a:pt x="14188" y="10356"/>
                    <a:pt x="14188" y="10356"/>
                    <a:pt x="14188" y="10356"/>
                  </a:cubicBezTo>
                  <a:cubicBezTo>
                    <a:pt x="14188" y="10356"/>
                    <a:pt x="14188" y="10356"/>
                    <a:pt x="14188" y="10356"/>
                  </a:cubicBezTo>
                  <a:cubicBezTo>
                    <a:pt x="14188" y="10356"/>
                    <a:pt x="14188" y="10356"/>
                    <a:pt x="14188" y="10356"/>
                  </a:cubicBezTo>
                  <a:close/>
                  <a:moveTo>
                    <a:pt x="13659" y="10356"/>
                  </a:moveTo>
                  <a:cubicBezTo>
                    <a:pt x="13765" y="10356"/>
                    <a:pt x="13765" y="10356"/>
                    <a:pt x="13765" y="10356"/>
                  </a:cubicBezTo>
                  <a:cubicBezTo>
                    <a:pt x="13765" y="10356"/>
                    <a:pt x="13765" y="10356"/>
                    <a:pt x="13765" y="10356"/>
                  </a:cubicBezTo>
                  <a:cubicBezTo>
                    <a:pt x="13871" y="10060"/>
                    <a:pt x="13871" y="10060"/>
                    <a:pt x="13871" y="10060"/>
                  </a:cubicBezTo>
                  <a:cubicBezTo>
                    <a:pt x="13976" y="10356"/>
                    <a:pt x="13976" y="10356"/>
                    <a:pt x="13976" y="10356"/>
                  </a:cubicBezTo>
                  <a:cubicBezTo>
                    <a:pt x="13976" y="10356"/>
                    <a:pt x="13976" y="10356"/>
                    <a:pt x="13976" y="10356"/>
                  </a:cubicBezTo>
                  <a:cubicBezTo>
                    <a:pt x="14082" y="10356"/>
                    <a:pt x="14082" y="10356"/>
                    <a:pt x="14082" y="10356"/>
                  </a:cubicBezTo>
                  <a:cubicBezTo>
                    <a:pt x="14188" y="10356"/>
                    <a:pt x="14188" y="10356"/>
                    <a:pt x="14188" y="10356"/>
                  </a:cubicBezTo>
                  <a:cubicBezTo>
                    <a:pt x="14188" y="10356"/>
                    <a:pt x="14188" y="10356"/>
                    <a:pt x="14188" y="10356"/>
                  </a:cubicBezTo>
                  <a:cubicBezTo>
                    <a:pt x="14082" y="10356"/>
                    <a:pt x="14082" y="10356"/>
                    <a:pt x="14082" y="10356"/>
                  </a:cubicBezTo>
                  <a:cubicBezTo>
                    <a:pt x="13976" y="10652"/>
                    <a:pt x="13976" y="10652"/>
                    <a:pt x="13976" y="10652"/>
                  </a:cubicBezTo>
                  <a:cubicBezTo>
                    <a:pt x="13976" y="10356"/>
                    <a:pt x="13976" y="10356"/>
                    <a:pt x="13976" y="10356"/>
                  </a:cubicBezTo>
                  <a:cubicBezTo>
                    <a:pt x="13871" y="10652"/>
                    <a:pt x="13871" y="10652"/>
                    <a:pt x="13871" y="10652"/>
                  </a:cubicBezTo>
                  <a:cubicBezTo>
                    <a:pt x="13765" y="10652"/>
                    <a:pt x="13765" y="10652"/>
                    <a:pt x="13765" y="10652"/>
                  </a:cubicBezTo>
                  <a:cubicBezTo>
                    <a:pt x="13659" y="10356"/>
                    <a:pt x="13659" y="10356"/>
                    <a:pt x="13659" y="10356"/>
                  </a:cubicBezTo>
                  <a:cubicBezTo>
                    <a:pt x="13659" y="10356"/>
                    <a:pt x="13659" y="10356"/>
                    <a:pt x="13659" y="10356"/>
                  </a:cubicBezTo>
                  <a:close/>
                  <a:moveTo>
                    <a:pt x="12918" y="14795"/>
                  </a:moveTo>
                  <a:cubicBezTo>
                    <a:pt x="12918" y="14499"/>
                    <a:pt x="12918" y="14499"/>
                    <a:pt x="12918" y="14499"/>
                  </a:cubicBezTo>
                  <a:cubicBezTo>
                    <a:pt x="13024" y="13907"/>
                    <a:pt x="13024" y="13907"/>
                    <a:pt x="13024" y="13907"/>
                  </a:cubicBezTo>
                  <a:cubicBezTo>
                    <a:pt x="13024" y="13611"/>
                    <a:pt x="13024" y="13611"/>
                    <a:pt x="13024" y="13611"/>
                  </a:cubicBezTo>
                  <a:cubicBezTo>
                    <a:pt x="13024" y="13611"/>
                    <a:pt x="13024" y="13611"/>
                    <a:pt x="13024" y="13611"/>
                  </a:cubicBezTo>
                  <a:cubicBezTo>
                    <a:pt x="13129" y="13611"/>
                    <a:pt x="13129" y="13611"/>
                    <a:pt x="13129" y="13611"/>
                  </a:cubicBezTo>
                  <a:cubicBezTo>
                    <a:pt x="13129" y="13611"/>
                    <a:pt x="13129" y="13611"/>
                    <a:pt x="13129" y="13611"/>
                  </a:cubicBezTo>
                  <a:cubicBezTo>
                    <a:pt x="13129" y="13907"/>
                    <a:pt x="13129" y="13907"/>
                    <a:pt x="13129" y="13907"/>
                  </a:cubicBezTo>
                  <a:cubicBezTo>
                    <a:pt x="13129" y="13907"/>
                    <a:pt x="13129" y="13907"/>
                    <a:pt x="13129" y="13907"/>
                  </a:cubicBezTo>
                  <a:cubicBezTo>
                    <a:pt x="13129" y="13907"/>
                    <a:pt x="13129" y="13907"/>
                    <a:pt x="13129" y="13907"/>
                  </a:cubicBezTo>
                  <a:cubicBezTo>
                    <a:pt x="13129" y="13907"/>
                    <a:pt x="13129" y="13907"/>
                    <a:pt x="13129" y="13907"/>
                  </a:cubicBezTo>
                  <a:cubicBezTo>
                    <a:pt x="13024" y="14203"/>
                    <a:pt x="13024" y="14203"/>
                    <a:pt x="13024" y="14203"/>
                  </a:cubicBezTo>
                  <a:cubicBezTo>
                    <a:pt x="13024" y="14203"/>
                    <a:pt x="13024" y="14203"/>
                    <a:pt x="13024" y="14203"/>
                  </a:cubicBezTo>
                  <a:cubicBezTo>
                    <a:pt x="13024" y="14499"/>
                    <a:pt x="13024" y="14499"/>
                    <a:pt x="13024" y="14499"/>
                  </a:cubicBezTo>
                  <a:cubicBezTo>
                    <a:pt x="13129" y="14499"/>
                    <a:pt x="13129" y="14499"/>
                    <a:pt x="13129" y="14499"/>
                  </a:cubicBezTo>
                  <a:cubicBezTo>
                    <a:pt x="13129" y="14499"/>
                    <a:pt x="13129" y="14499"/>
                    <a:pt x="13129" y="14499"/>
                  </a:cubicBezTo>
                  <a:cubicBezTo>
                    <a:pt x="13129" y="14795"/>
                    <a:pt x="13129" y="14795"/>
                    <a:pt x="13129" y="14795"/>
                  </a:cubicBezTo>
                  <a:cubicBezTo>
                    <a:pt x="13024" y="14795"/>
                    <a:pt x="13024" y="14795"/>
                    <a:pt x="13024" y="14795"/>
                  </a:cubicBezTo>
                  <a:cubicBezTo>
                    <a:pt x="13024" y="14795"/>
                    <a:pt x="13024" y="14795"/>
                    <a:pt x="13024" y="14795"/>
                  </a:cubicBezTo>
                  <a:cubicBezTo>
                    <a:pt x="12918" y="15090"/>
                    <a:pt x="12918" y="15090"/>
                    <a:pt x="12918" y="15090"/>
                  </a:cubicBezTo>
                  <a:cubicBezTo>
                    <a:pt x="12918" y="14795"/>
                    <a:pt x="12918" y="14795"/>
                    <a:pt x="12918" y="14795"/>
                  </a:cubicBezTo>
                  <a:cubicBezTo>
                    <a:pt x="12918" y="14795"/>
                    <a:pt x="12918" y="14795"/>
                    <a:pt x="12918" y="14795"/>
                  </a:cubicBezTo>
                  <a:close/>
                  <a:moveTo>
                    <a:pt x="12706" y="14499"/>
                  </a:moveTo>
                  <a:cubicBezTo>
                    <a:pt x="12706" y="14499"/>
                    <a:pt x="12706" y="14499"/>
                    <a:pt x="12706" y="14499"/>
                  </a:cubicBezTo>
                  <a:cubicBezTo>
                    <a:pt x="12706" y="14795"/>
                    <a:pt x="12706" y="14795"/>
                    <a:pt x="12706" y="14795"/>
                  </a:cubicBezTo>
                  <a:cubicBezTo>
                    <a:pt x="12812" y="14795"/>
                    <a:pt x="12812" y="14795"/>
                    <a:pt x="12812" y="14795"/>
                  </a:cubicBezTo>
                  <a:cubicBezTo>
                    <a:pt x="12812" y="14499"/>
                    <a:pt x="12812" y="14499"/>
                    <a:pt x="12812" y="14499"/>
                  </a:cubicBezTo>
                  <a:cubicBezTo>
                    <a:pt x="12812" y="14499"/>
                    <a:pt x="12812" y="14499"/>
                    <a:pt x="12812" y="14499"/>
                  </a:cubicBezTo>
                  <a:cubicBezTo>
                    <a:pt x="12812" y="14203"/>
                    <a:pt x="12812" y="14203"/>
                    <a:pt x="12812" y="14203"/>
                  </a:cubicBezTo>
                  <a:cubicBezTo>
                    <a:pt x="12918" y="14203"/>
                    <a:pt x="12918" y="14203"/>
                    <a:pt x="12918" y="14203"/>
                  </a:cubicBezTo>
                  <a:cubicBezTo>
                    <a:pt x="12918" y="14203"/>
                    <a:pt x="12918" y="14203"/>
                    <a:pt x="12918" y="14203"/>
                  </a:cubicBezTo>
                  <a:cubicBezTo>
                    <a:pt x="12812" y="13907"/>
                    <a:pt x="12812" y="13907"/>
                    <a:pt x="12812" y="13907"/>
                  </a:cubicBezTo>
                  <a:cubicBezTo>
                    <a:pt x="12812" y="13907"/>
                    <a:pt x="12812" y="13907"/>
                    <a:pt x="12812" y="13907"/>
                  </a:cubicBezTo>
                  <a:cubicBezTo>
                    <a:pt x="12706" y="14203"/>
                    <a:pt x="12706" y="14203"/>
                    <a:pt x="12706" y="14203"/>
                  </a:cubicBezTo>
                  <a:cubicBezTo>
                    <a:pt x="12706" y="14203"/>
                    <a:pt x="12706" y="14203"/>
                    <a:pt x="12706" y="14203"/>
                  </a:cubicBezTo>
                  <a:cubicBezTo>
                    <a:pt x="12706" y="14499"/>
                    <a:pt x="12706" y="14499"/>
                    <a:pt x="12706" y="14499"/>
                  </a:cubicBezTo>
                  <a:close/>
                  <a:moveTo>
                    <a:pt x="12494" y="14203"/>
                  </a:moveTo>
                  <a:cubicBezTo>
                    <a:pt x="12494" y="14499"/>
                    <a:pt x="12494" y="14499"/>
                    <a:pt x="12494" y="14499"/>
                  </a:cubicBezTo>
                  <a:cubicBezTo>
                    <a:pt x="12388" y="14499"/>
                    <a:pt x="12388" y="14499"/>
                    <a:pt x="12388" y="14499"/>
                  </a:cubicBezTo>
                  <a:cubicBezTo>
                    <a:pt x="12494" y="14795"/>
                    <a:pt x="12494" y="14795"/>
                    <a:pt x="12494" y="14795"/>
                  </a:cubicBezTo>
                  <a:cubicBezTo>
                    <a:pt x="12494" y="14795"/>
                    <a:pt x="12494" y="14795"/>
                    <a:pt x="12494" y="14795"/>
                  </a:cubicBezTo>
                  <a:cubicBezTo>
                    <a:pt x="12600" y="14795"/>
                    <a:pt x="12600" y="14795"/>
                    <a:pt x="12600" y="14795"/>
                  </a:cubicBezTo>
                  <a:cubicBezTo>
                    <a:pt x="12600" y="14499"/>
                    <a:pt x="12600" y="14499"/>
                    <a:pt x="12600" y="14499"/>
                  </a:cubicBezTo>
                  <a:cubicBezTo>
                    <a:pt x="12494" y="14203"/>
                    <a:pt x="12494" y="14203"/>
                    <a:pt x="12494" y="14203"/>
                  </a:cubicBezTo>
                  <a:cubicBezTo>
                    <a:pt x="12494" y="14203"/>
                    <a:pt x="12494" y="14203"/>
                    <a:pt x="12494" y="14203"/>
                  </a:cubicBezTo>
                  <a:close/>
                  <a:moveTo>
                    <a:pt x="13129" y="10356"/>
                  </a:moveTo>
                  <a:cubicBezTo>
                    <a:pt x="13024" y="10652"/>
                    <a:pt x="13024" y="10652"/>
                    <a:pt x="13024" y="10652"/>
                  </a:cubicBezTo>
                  <a:cubicBezTo>
                    <a:pt x="13129" y="10652"/>
                    <a:pt x="13129" y="10652"/>
                    <a:pt x="13129" y="10652"/>
                  </a:cubicBezTo>
                  <a:cubicBezTo>
                    <a:pt x="13129" y="10652"/>
                    <a:pt x="13129" y="10356"/>
                    <a:pt x="13129" y="10356"/>
                  </a:cubicBezTo>
                  <a:close/>
                  <a:moveTo>
                    <a:pt x="13235" y="10356"/>
                  </a:moveTo>
                  <a:cubicBezTo>
                    <a:pt x="13235" y="10356"/>
                    <a:pt x="13235" y="10356"/>
                    <a:pt x="13235" y="10356"/>
                  </a:cubicBezTo>
                  <a:cubicBezTo>
                    <a:pt x="13235" y="10356"/>
                    <a:pt x="13235" y="10356"/>
                    <a:pt x="13235" y="10356"/>
                  </a:cubicBezTo>
                  <a:cubicBezTo>
                    <a:pt x="13235" y="10356"/>
                    <a:pt x="13235" y="10356"/>
                    <a:pt x="13235" y="10356"/>
                  </a:cubicBezTo>
                  <a:close/>
                  <a:moveTo>
                    <a:pt x="13341" y="10060"/>
                  </a:moveTo>
                  <a:cubicBezTo>
                    <a:pt x="13341" y="10060"/>
                    <a:pt x="13341" y="10060"/>
                    <a:pt x="13341" y="10060"/>
                  </a:cubicBezTo>
                  <a:cubicBezTo>
                    <a:pt x="13341" y="10356"/>
                    <a:pt x="13341" y="10356"/>
                    <a:pt x="13341" y="10356"/>
                  </a:cubicBezTo>
                  <a:cubicBezTo>
                    <a:pt x="13341" y="10060"/>
                    <a:pt x="13341" y="10060"/>
                    <a:pt x="13341" y="10060"/>
                  </a:cubicBezTo>
                  <a:close/>
                  <a:moveTo>
                    <a:pt x="13024" y="9764"/>
                  </a:moveTo>
                  <a:cubicBezTo>
                    <a:pt x="13129" y="9764"/>
                    <a:pt x="13129" y="9764"/>
                    <a:pt x="13129" y="9764"/>
                  </a:cubicBezTo>
                  <a:cubicBezTo>
                    <a:pt x="13235" y="9764"/>
                    <a:pt x="13235" y="9764"/>
                    <a:pt x="13235" y="9764"/>
                  </a:cubicBezTo>
                  <a:cubicBezTo>
                    <a:pt x="13235" y="9764"/>
                    <a:pt x="13235" y="9764"/>
                    <a:pt x="13235" y="9764"/>
                  </a:cubicBezTo>
                  <a:cubicBezTo>
                    <a:pt x="13235" y="9764"/>
                    <a:pt x="13235" y="9764"/>
                    <a:pt x="13235" y="9764"/>
                  </a:cubicBezTo>
                  <a:cubicBezTo>
                    <a:pt x="13235" y="9764"/>
                    <a:pt x="13235" y="9764"/>
                    <a:pt x="13235" y="9764"/>
                  </a:cubicBezTo>
                  <a:cubicBezTo>
                    <a:pt x="13341" y="9764"/>
                    <a:pt x="13341" y="9764"/>
                    <a:pt x="13341" y="9764"/>
                  </a:cubicBezTo>
                  <a:cubicBezTo>
                    <a:pt x="13341" y="9764"/>
                    <a:pt x="13341" y="9764"/>
                    <a:pt x="13341" y="9764"/>
                  </a:cubicBezTo>
                  <a:cubicBezTo>
                    <a:pt x="13341" y="10060"/>
                    <a:pt x="13341" y="10060"/>
                    <a:pt x="13341" y="10060"/>
                  </a:cubicBezTo>
                  <a:cubicBezTo>
                    <a:pt x="13235" y="10060"/>
                    <a:pt x="13235" y="10060"/>
                    <a:pt x="13235" y="10060"/>
                  </a:cubicBezTo>
                  <a:cubicBezTo>
                    <a:pt x="13235" y="10060"/>
                    <a:pt x="13235" y="10060"/>
                    <a:pt x="13235" y="10060"/>
                  </a:cubicBezTo>
                  <a:cubicBezTo>
                    <a:pt x="13235" y="10060"/>
                    <a:pt x="13235" y="10060"/>
                    <a:pt x="13235" y="10060"/>
                  </a:cubicBezTo>
                  <a:cubicBezTo>
                    <a:pt x="13129" y="10060"/>
                    <a:pt x="13129" y="10060"/>
                    <a:pt x="13129" y="10060"/>
                  </a:cubicBezTo>
                  <a:cubicBezTo>
                    <a:pt x="13024" y="10060"/>
                    <a:pt x="13024" y="10060"/>
                    <a:pt x="13024" y="10060"/>
                  </a:cubicBezTo>
                  <a:cubicBezTo>
                    <a:pt x="13024" y="10060"/>
                    <a:pt x="13024" y="10060"/>
                    <a:pt x="13024" y="10060"/>
                  </a:cubicBezTo>
                  <a:cubicBezTo>
                    <a:pt x="13024" y="9764"/>
                    <a:pt x="13024" y="9764"/>
                    <a:pt x="13024" y="9764"/>
                  </a:cubicBezTo>
                  <a:close/>
                  <a:moveTo>
                    <a:pt x="12494" y="8581"/>
                  </a:moveTo>
                  <a:cubicBezTo>
                    <a:pt x="12600" y="8581"/>
                    <a:pt x="12600" y="8581"/>
                    <a:pt x="12600" y="8581"/>
                  </a:cubicBezTo>
                  <a:cubicBezTo>
                    <a:pt x="12600" y="8581"/>
                    <a:pt x="12600" y="8581"/>
                    <a:pt x="12600" y="8581"/>
                  </a:cubicBezTo>
                  <a:cubicBezTo>
                    <a:pt x="12600" y="8581"/>
                    <a:pt x="12494" y="8581"/>
                    <a:pt x="12494" y="8581"/>
                  </a:cubicBezTo>
                  <a:close/>
                  <a:moveTo>
                    <a:pt x="12388" y="8581"/>
                  </a:moveTo>
                  <a:cubicBezTo>
                    <a:pt x="12494" y="8581"/>
                    <a:pt x="12494" y="8581"/>
                    <a:pt x="12494" y="8581"/>
                  </a:cubicBezTo>
                  <a:cubicBezTo>
                    <a:pt x="12494" y="8877"/>
                    <a:pt x="12494" y="8877"/>
                    <a:pt x="12494" y="8877"/>
                  </a:cubicBezTo>
                  <a:cubicBezTo>
                    <a:pt x="12494" y="8877"/>
                    <a:pt x="12494" y="8877"/>
                    <a:pt x="12494" y="8877"/>
                  </a:cubicBezTo>
                  <a:cubicBezTo>
                    <a:pt x="12388" y="8581"/>
                    <a:pt x="12388" y="8581"/>
                    <a:pt x="12388" y="8581"/>
                  </a:cubicBezTo>
                  <a:close/>
                  <a:moveTo>
                    <a:pt x="11859" y="7693"/>
                  </a:moveTo>
                  <a:cubicBezTo>
                    <a:pt x="11965" y="7397"/>
                    <a:pt x="11965" y="7397"/>
                    <a:pt x="11965" y="7397"/>
                  </a:cubicBezTo>
                  <a:cubicBezTo>
                    <a:pt x="12071" y="7693"/>
                    <a:pt x="12071" y="7693"/>
                    <a:pt x="12071" y="7693"/>
                  </a:cubicBezTo>
                  <a:cubicBezTo>
                    <a:pt x="12176" y="7693"/>
                    <a:pt x="12176" y="7693"/>
                    <a:pt x="12176" y="7693"/>
                  </a:cubicBezTo>
                  <a:cubicBezTo>
                    <a:pt x="12388" y="7397"/>
                    <a:pt x="12388" y="7397"/>
                    <a:pt x="12388" y="7397"/>
                  </a:cubicBezTo>
                  <a:cubicBezTo>
                    <a:pt x="12494" y="7397"/>
                    <a:pt x="12494" y="7397"/>
                    <a:pt x="12494" y="7397"/>
                  </a:cubicBezTo>
                  <a:cubicBezTo>
                    <a:pt x="12494" y="7693"/>
                    <a:pt x="12494" y="7693"/>
                    <a:pt x="12494" y="7693"/>
                  </a:cubicBezTo>
                  <a:cubicBezTo>
                    <a:pt x="12600" y="7693"/>
                    <a:pt x="12600" y="7693"/>
                    <a:pt x="12600" y="7693"/>
                  </a:cubicBezTo>
                  <a:cubicBezTo>
                    <a:pt x="12706" y="7693"/>
                    <a:pt x="12706" y="7693"/>
                    <a:pt x="12706" y="7693"/>
                  </a:cubicBezTo>
                  <a:cubicBezTo>
                    <a:pt x="12918" y="7693"/>
                    <a:pt x="12918" y="7693"/>
                    <a:pt x="12918" y="7693"/>
                  </a:cubicBezTo>
                  <a:cubicBezTo>
                    <a:pt x="13024" y="7693"/>
                    <a:pt x="13024" y="7693"/>
                    <a:pt x="13024" y="7693"/>
                  </a:cubicBezTo>
                  <a:cubicBezTo>
                    <a:pt x="13024" y="7693"/>
                    <a:pt x="13024" y="7693"/>
                    <a:pt x="13024" y="7693"/>
                  </a:cubicBezTo>
                  <a:cubicBezTo>
                    <a:pt x="13129" y="7693"/>
                    <a:pt x="13129" y="7693"/>
                    <a:pt x="13129" y="7693"/>
                  </a:cubicBezTo>
                  <a:cubicBezTo>
                    <a:pt x="13235" y="7693"/>
                    <a:pt x="13235" y="7693"/>
                    <a:pt x="13235" y="7693"/>
                  </a:cubicBezTo>
                  <a:cubicBezTo>
                    <a:pt x="13235" y="7693"/>
                    <a:pt x="13235" y="7693"/>
                    <a:pt x="13235" y="7693"/>
                  </a:cubicBezTo>
                  <a:cubicBezTo>
                    <a:pt x="13341" y="7989"/>
                    <a:pt x="13341" y="7989"/>
                    <a:pt x="13341" y="7989"/>
                  </a:cubicBezTo>
                  <a:cubicBezTo>
                    <a:pt x="13659" y="7693"/>
                    <a:pt x="13659" y="7693"/>
                    <a:pt x="13659" y="7693"/>
                  </a:cubicBezTo>
                  <a:cubicBezTo>
                    <a:pt x="13871" y="7397"/>
                    <a:pt x="13871" y="7397"/>
                    <a:pt x="13871" y="7397"/>
                  </a:cubicBezTo>
                  <a:cubicBezTo>
                    <a:pt x="13871" y="7101"/>
                    <a:pt x="13871" y="7101"/>
                    <a:pt x="13871" y="7101"/>
                  </a:cubicBezTo>
                  <a:cubicBezTo>
                    <a:pt x="13976" y="7101"/>
                    <a:pt x="13976" y="7101"/>
                    <a:pt x="13976" y="7101"/>
                  </a:cubicBezTo>
                  <a:cubicBezTo>
                    <a:pt x="13976" y="7101"/>
                    <a:pt x="13976" y="7101"/>
                    <a:pt x="13976" y="7101"/>
                  </a:cubicBezTo>
                  <a:cubicBezTo>
                    <a:pt x="14082" y="6805"/>
                    <a:pt x="14082" y="6805"/>
                    <a:pt x="14082" y="6805"/>
                  </a:cubicBezTo>
                  <a:cubicBezTo>
                    <a:pt x="14082" y="6805"/>
                    <a:pt x="14082" y="6805"/>
                    <a:pt x="14082" y="6805"/>
                  </a:cubicBezTo>
                  <a:cubicBezTo>
                    <a:pt x="14082" y="6510"/>
                    <a:pt x="14082" y="6510"/>
                    <a:pt x="14082" y="6510"/>
                  </a:cubicBezTo>
                  <a:cubicBezTo>
                    <a:pt x="14188" y="6510"/>
                    <a:pt x="14188" y="6510"/>
                    <a:pt x="14188" y="6510"/>
                  </a:cubicBezTo>
                  <a:cubicBezTo>
                    <a:pt x="14082" y="6214"/>
                    <a:pt x="14082" y="6214"/>
                    <a:pt x="14082" y="6214"/>
                  </a:cubicBezTo>
                  <a:cubicBezTo>
                    <a:pt x="14082" y="6214"/>
                    <a:pt x="14082" y="6214"/>
                    <a:pt x="14082" y="6214"/>
                  </a:cubicBezTo>
                  <a:cubicBezTo>
                    <a:pt x="13976" y="6214"/>
                    <a:pt x="13976" y="6214"/>
                    <a:pt x="13976" y="6214"/>
                  </a:cubicBezTo>
                  <a:cubicBezTo>
                    <a:pt x="13871" y="6214"/>
                    <a:pt x="13871" y="6214"/>
                    <a:pt x="13871" y="6214"/>
                  </a:cubicBezTo>
                  <a:cubicBezTo>
                    <a:pt x="13871" y="6510"/>
                    <a:pt x="13871" y="6510"/>
                    <a:pt x="13871" y="6510"/>
                  </a:cubicBezTo>
                  <a:cubicBezTo>
                    <a:pt x="13765" y="6510"/>
                    <a:pt x="13765" y="6510"/>
                    <a:pt x="13765" y="6510"/>
                  </a:cubicBezTo>
                  <a:cubicBezTo>
                    <a:pt x="13765" y="6805"/>
                    <a:pt x="13765" y="6805"/>
                    <a:pt x="13765" y="6805"/>
                  </a:cubicBezTo>
                  <a:cubicBezTo>
                    <a:pt x="13659" y="6805"/>
                    <a:pt x="13659" y="6805"/>
                    <a:pt x="13659" y="6805"/>
                  </a:cubicBezTo>
                  <a:cubicBezTo>
                    <a:pt x="13659" y="6805"/>
                    <a:pt x="13659" y="6805"/>
                    <a:pt x="13659" y="6805"/>
                  </a:cubicBezTo>
                  <a:cubicBezTo>
                    <a:pt x="13553" y="7101"/>
                    <a:pt x="13553" y="7101"/>
                    <a:pt x="13553" y="7101"/>
                  </a:cubicBezTo>
                  <a:cubicBezTo>
                    <a:pt x="13447" y="7101"/>
                    <a:pt x="13447" y="7101"/>
                    <a:pt x="13447" y="7101"/>
                  </a:cubicBezTo>
                  <a:cubicBezTo>
                    <a:pt x="13235" y="7101"/>
                    <a:pt x="13235" y="7101"/>
                    <a:pt x="13235" y="7101"/>
                  </a:cubicBezTo>
                  <a:cubicBezTo>
                    <a:pt x="13024" y="7101"/>
                    <a:pt x="13024" y="7101"/>
                    <a:pt x="13024" y="7101"/>
                  </a:cubicBezTo>
                  <a:cubicBezTo>
                    <a:pt x="13024" y="7101"/>
                    <a:pt x="13024" y="7101"/>
                    <a:pt x="13024" y="7101"/>
                  </a:cubicBezTo>
                  <a:cubicBezTo>
                    <a:pt x="12918" y="7101"/>
                    <a:pt x="12918" y="7101"/>
                    <a:pt x="12918" y="7101"/>
                  </a:cubicBezTo>
                  <a:cubicBezTo>
                    <a:pt x="12918" y="6805"/>
                    <a:pt x="12918" y="6805"/>
                    <a:pt x="12918" y="6805"/>
                  </a:cubicBezTo>
                  <a:cubicBezTo>
                    <a:pt x="12812" y="6805"/>
                    <a:pt x="12812" y="6805"/>
                    <a:pt x="12812" y="6805"/>
                  </a:cubicBezTo>
                  <a:cubicBezTo>
                    <a:pt x="12706" y="6805"/>
                    <a:pt x="12706" y="6805"/>
                    <a:pt x="12706" y="6805"/>
                  </a:cubicBezTo>
                  <a:cubicBezTo>
                    <a:pt x="12600" y="6805"/>
                    <a:pt x="12600" y="6805"/>
                    <a:pt x="12600" y="6805"/>
                  </a:cubicBezTo>
                  <a:cubicBezTo>
                    <a:pt x="12494" y="6805"/>
                    <a:pt x="12494" y="6805"/>
                    <a:pt x="12494" y="6805"/>
                  </a:cubicBezTo>
                  <a:cubicBezTo>
                    <a:pt x="12494" y="6805"/>
                    <a:pt x="12494" y="6805"/>
                    <a:pt x="12494" y="6805"/>
                  </a:cubicBezTo>
                  <a:cubicBezTo>
                    <a:pt x="12388" y="6805"/>
                    <a:pt x="12388" y="6805"/>
                    <a:pt x="12388" y="6805"/>
                  </a:cubicBezTo>
                  <a:cubicBezTo>
                    <a:pt x="12282" y="6510"/>
                    <a:pt x="12282" y="6510"/>
                    <a:pt x="12282" y="6510"/>
                  </a:cubicBezTo>
                  <a:cubicBezTo>
                    <a:pt x="12176" y="6510"/>
                    <a:pt x="12176" y="6510"/>
                    <a:pt x="12176" y="6510"/>
                  </a:cubicBezTo>
                  <a:cubicBezTo>
                    <a:pt x="12071" y="6510"/>
                    <a:pt x="12071" y="6510"/>
                    <a:pt x="12071" y="6510"/>
                  </a:cubicBezTo>
                  <a:cubicBezTo>
                    <a:pt x="12071" y="6805"/>
                    <a:pt x="12071" y="6805"/>
                    <a:pt x="12071" y="6805"/>
                  </a:cubicBezTo>
                  <a:cubicBezTo>
                    <a:pt x="11965" y="6805"/>
                    <a:pt x="11965" y="6805"/>
                    <a:pt x="11965" y="6805"/>
                  </a:cubicBezTo>
                  <a:cubicBezTo>
                    <a:pt x="11965" y="7101"/>
                    <a:pt x="11965" y="7101"/>
                    <a:pt x="11965" y="7101"/>
                  </a:cubicBezTo>
                  <a:cubicBezTo>
                    <a:pt x="11859" y="7397"/>
                    <a:pt x="11859" y="7397"/>
                    <a:pt x="11859" y="7397"/>
                  </a:cubicBezTo>
                  <a:cubicBezTo>
                    <a:pt x="11753" y="7101"/>
                    <a:pt x="11753" y="7101"/>
                    <a:pt x="11753" y="7101"/>
                  </a:cubicBezTo>
                  <a:cubicBezTo>
                    <a:pt x="11647" y="7101"/>
                    <a:pt x="11647" y="7101"/>
                    <a:pt x="11647" y="7101"/>
                  </a:cubicBezTo>
                  <a:cubicBezTo>
                    <a:pt x="11647" y="7397"/>
                    <a:pt x="11647" y="7397"/>
                    <a:pt x="11647" y="7397"/>
                  </a:cubicBezTo>
                  <a:cubicBezTo>
                    <a:pt x="11647" y="7397"/>
                    <a:pt x="11647" y="7397"/>
                    <a:pt x="11647" y="7397"/>
                  </a:cubicBezTo>
                  <a:cubicBezTo>
                    <a:pt x="11541" y="7693"/>
                    <a:pt x="11541" y="7693"/>
                    <a:pt x="11541" y="7693"/>
                  </a:cubicBezTo>
                  <a:cubicBezTo>
                    <a:pt x="11541" y="7989"/>
                    <a:pt x="11541" y="7989"/>
                    <a:pt x="11541" y="7989"/>
                  </a:cubicBezTo>
                  <a:cubicBezTo>
                    <a:pt x="11541" y="8285"/>
                    <a:pt x="11541" y="8285"/>
                    <a:pt x="11541" y="8285"/>
                  </a:cubicBezTo>
                  <a:cubicBezTo>
                    <a:pt x="11541" y="8581"/>
                    <a:pt x="11541" y="8581"/>
                    <a:pt x="11541" y="8581"/>
                  </a:cubicBezTo>
                  <a:cubicBezTo>
                    <a:pt x="11541" y="8877"/>
                    <a:pt x="11541" y="8877"/>
                    <a:pt x="11541" y="8877"/>
                  </a:cubicBezTo>
                  <a:cubicBezTo>
                    <a:pt x="11541" y="9173"/>
                    <a:pt x="11541" y="9173"/>
                    <a:pt x="11541" y="9173"/>
                  </a:cubicBezTo>
                  <a:cubicBezTo>
                    <a:pt x="11541" y="9173"/>
                    <a:pt x="11541" y="9173"/>
                    <a:pt x="11541" y="9173"/>
                  </a:cubicBezTo>
                  <a:cubicBezTo>
                    <a:pt x="11541" y="9173"/>
                    <a:pt x="11541" y="9173"/>
                    <a:pt x="11541" y="9173"/>
                  </a:cubicBezTo>
                  <a:cubicBezTo>
                    <a:pt x="11541" y="8877"/>
                    <a:pt x="11541" y="8877"/>
                    <a:pt x="11541" y="8877"/>
                  </a:cubicBezTo>
                  <a:cubicBezTo>
                    <a:pt x="11435" y="9173"/>
                    <a:pt x="11435" y="9173"/>
                    <a:pt x="11435" y="9173"/>
                  </a:cubicBezTo>
                  <a:cubicBezTo>
                    <a:pt x="11329" y="9173"/>
                    <a:pt x="11329" y="9173"/>
                    <a:pt x="11329" y="9173"/>
                  </a:cubicBezTo>
                  <a:cubicBezTo>
                    <a:pt x="11329" y="9468"/>
                    <a:pt x="11329" y="9468"/>
                    <a:pt x="11329" y="9468"/>
                  </a:cubicBezTo>
                  <a:cubicBezTo>
                    <a:pt x="11224" y="9468"/>
                    <a:pt x="11224" y="9468"/>
                    <a:pt x="11224" y="9468"/>
                  </a:cubicBezTo>
                  <a:cubicBezTo>
                    <a:pt x="11329" y="9764"/>
                    <a:pt x="11329" y="9764"/>
                    <a:pt x="11329" y="9764"/>
                  </a:cubicBezTo>
                  <a:cubicBezTo>
                    <a:pt x="11224" y="10060"/>
                    <a:pt x="11224" y="10060"/>
                    <a:pt x="11224" y="10060"/>
                  </a:cubicBezTo>
                  <a:cubicBezTo>
                    <a:pt x="11329" y="10652"/>
                    <a:pt x="11329" y="10652"/>
                    <a:pt x="11329" y="10652"/>
                  </a:cubicBezTo>
                  <a:cubicBezTo>
                    <a:pt x="11224" y="10652"/>
                    <a:pt x="11224" y="10652"/>
                    <a:pt x="11224" y="10652"/>
                  </a:cubicBezTo>
                  <a:cubicBezTo>
                    <a:pt x="11224" y="10948"/>
                    <a:pt x="11224" y="10948"/>
                    <a:pt x="11224" y="10948"/>
                  </a:cubicBezTo>
                  <a:cubicBezTo>
                    <a:pt x="11224" y="10948"/>
                    <a:pt x="11224" y="10948"/>
                    <a:pt x="11224" y="10948"/>
                  </a:cubicBezTo>
                  <a:cubicBezTo>
                    <a:pt x="11224" y="11244"/>
                    <a:pt x="11224" y="11244"/>
                    <a:pt x="11224" y="11244"/>
                  </a:cubicBezTo>
                  <a:cubicBezTo>
                    <a:pt x="11118" y="11540"/>
                    <a:pt x="11118" y="11540"/>
                    <a:pt x="11118" y="11540"/>
                  </a:cubicBezTo>
                  <a:cubicBezTo>
                    <a:pt x="11012" y="11836"/>
                    <a:pt x="11012" y="11836"/>
                    <a:pt x="11012" y="11836"/>
                  </a:cubicBezTo>
                  <a:cubicBezTo>
                    <a:pt x="11012" y="11836"/>
                    <a:pt x="11012" y="11836"/>
                    <a:pt x="11012" y="11836"/>
                  </a:cubicBezTo>
                  <a:cubicBezTo>
                    <a:pt x="11012" y="11836"/>
                    <a:pt x="11012" y="11836"/>
                    <a:pt x="11012" y="11836"/>
                  </a:cubicBezTo>
                  <a:cubicBezTo>
                    <a:pt x="11118" y="12427"/>
                    <a:pt x="11118" y="12427"/>
                    <a:pt x="11118" y="12427"/>
                  </a:cubicBezTo>
                  <a:cubicBezTo>
                    <a:pt x="11118" y="12427"/>
                    <a:pt x="11118" y="12427"/>
                    <a:pt x="11118" y="12427"/>
                  </a:cubicBezTo>
                  <a:cubicBezTo>
                    <a:pt x="11118" y="12427"/>
                    <a:pt x="11118" y="12427"/>
                    <a:pt x="11118" y="12427"/>
                  </a:cubicBezTo>
                  <a:cubicBezTo>
                    <a:pt x="11224" y="12427"/>
                    <a:pt x="11224" y="12427"/>
                    <a:pt x="11224" y="12427"/>
                  </a:cubicBezTo>
                  <a:cubicBezTo>
                    <a:pt x="11329" y="12427"/>
                    <a:pt x="11329" y="12427"/>
                    <a:pt x="11329" y="12427"/>
                  </a:cubicBezTo>
                  <a:cubicBezTo>
                    <a:pt x="11329" y="12427"/>
                    <a:pt x="11329" y="12427"/>
                    <a:pt x="11329" y="12427"/>
                  </a:cubicBezTo>
                  <a:cubicBezTo>
                    <a:pt x="11329" y="12723"/>
                    <a:pt x="11329" y="12723"/>
                    <a:pt x="11329" y="12723"/>
                  </a:cubicBezTo>
                  <a:cubicBezTo>
                    <a:pt x="11435" y="13315"/>
                    <a:pt x="11435" y="13315"/>
                    <a:pt x="11435" y="13315"/>
                  </a:cubicBezTo>
                  <a:cubicBezTo>
                    <a:pt x="11435" y="13315"/>
                    <a:pt x="11435" y="13315"/>
                    <a:pt x="11435" y="13315"/>
                  </a:cubicBezTo>
                  <a:cubicBezTo>
                    <a:pt x="11329" y="13611"/>
                    <a:pt x="11329" y="13611"/>
                    <a:pt x="11329" y="13611"/>
                  </a:cubicBezTo>
                  <a:cubicBezTo>
                    <a:pt x="11329" y="13907"/>
                    <a:pt x="11329" y="13907"/>
                    <a:pt x="11329" y="13907"/>
                  </a:cubicBezTo>
                  <a:cubicBezTo>
                    <a:pt x="11329" y="14499"/>
                    <a:pt x="11329" y="14499"/>
                    <a:pt x="11329" y="14499"/>
                  </a:cubicBezTo>
                  <a:cubicBezTo>
                    <a:pt x="11329" y="14795"/>
                    <a:pt x="11329" y="14795"/>
                    <a:pt x="11329" y="14795"/>
                  </a:cubicBezTo>
                  <a:cubicBezTo>
                    <a:pt x="11329" y="14795"/>
                    <a:pt x="11329" y="14795"/>
                    <a:pt x="11329" y="14795"/>
                  </a:cubicBezTo>
                  <a:cubicBezTo>
                    <a:pt x="11435" y="15090"/>
                    <a:pt x="11435" y="15090"/>
                    <a:pt x="11435" y="15090"/>
                  </a:cubicBezTo>
                  <a:cubicBezTo>
                    <a:pt x="11541" y="15090"/>
                    <a:pt x="11541" y="15090"/>
                    <a:pt x="11541" y="15090"/>
                  </a:cubicBezTo>
                  <a:cubicBezTo>
                    <a:pt x="11541" y="14795"/>
                    <a:pt x="11541" y="14795"/>
                    <a:pt x="11541" y="14795"/>
                  </a:cubicBezTo>
                  <a:cubicBezTo>
                    <a:pt x="11647" y="14795"/>
                    <a:pt x="11647" y="14795"/>
                    <a:pt x="11647" y="14795"/>
                  </a:cubicBezTo>
                  <a:cubicBezTo>
                    <a:pt x="11753" y="14795"/>
                    <a:pt x="11753" y="14795"/>
                    <a:pt x="11753" y="14795"/>
                  </a:cubicBezTo>
                  <a:cubicBezTo>
                    <a:pt x="11753" y="15090"/>
                    <a:pt x="11753" y="15090"/>
                    <a:pt x="11753" y="15090"/>
                  </a:cubicBezTo>
                  <a:cubicBezTo>
                    <a:pt x="11859" y="14795"/>
                    <a:pt x="11859" y="14795"/>
                    <a:pt x="11859" y="14795"/>
                  </a:cubicBezTo>
                  <a:cubicBezTo>
                    <a:pt x="11753" y="14499"/>
                    <a:pt x="11753" y="14499"/>
                    <a:pt x="11753" y="14499"/>
                  </a:cubicBezTo>
                  <a:cubicBezTo>
                    <a:pt x="11753" y="14499"/>
                    <a:pt x="11753" y="14499"/>
                    <a:pt x="11753" y="14499"/>
                  </a:cubicBezTo>
                  <a:cubicBezTo>
                    <a:pt x="11753" y="14203"/>
                    <a:pt x="11753" y="14203"/>
                    <a:pt x="11753" y="14203"/>
                  </a:cubicBezTo>
                  <a:cubicBezTo>
                    <a:pt x="11753" y="13907"/>
                    <a:pt x="11753" y="13907"/>
                    <a:pt x="11753" y="13907"/>
                  </a:cubicBezTo>
                  <a:cubicBezTo>
                    <a:pt x="11753" y="13611"/>
                    <a:pt x="11753" y="13611"/>
                    <a:pt x="11753" y="13611"/>
                  </a:cubicBezTo>
                  <a:cubicBezTo>
                    <a:pt x="11753" y="13315"/>
                    <a:pt x="11753" y="13315"/>
                    <a:pt x="11753" y="13315"/>
                  </a:cubicBezTo>
                  <a:cubicBezTo>
                    <a:pt x="11753" y="13019"/>
                    <a:pt x="11753" y="13019"/>
                    <a:pt x="11753" y="13019"/>
                  </a:cubicBezTo>
                  <a:cubicBezTo>
                    <a:pt x="11859" y="12723"/>
                    <a:pt x="11859" y="12723"/>
                    <a:pt x="11859" y="12723"/>
                  </a:cubicBezTo>
                  <a:cubicBezTo>
                    <a:pt x="11859" y="12427"/>
                    <a:pt x="11859" y="12427"/>
                    <a:pt x="11859" y="12427"/>
                  </a:cubicBezTo>
                  <a:cubicBezTo>
                    <a:pt x="11859" y="12132"/>
                    <a:pt x="11859" y="12132"/>
                    <a:pt x="11859" y="12132"/>
                  </a:cubicBezTo>
                  <a:cubicBezTo>
                    <a:pt x="11753" y="11836"/>
                    <a:pt x="11753" y="11836"/>
                    <a:pt x="11753" y="11836"/>
                  </a:cubicBezTo>
                  <a:cubicBezTo>
                    <a:pt x="11753" y="11836"/>
                    <a:pt x="11753" y="11836"/>
                    <a:pt x="11753" y="11836"/>
                  </a:cubicBezTo>
                  <a:cubicBezTo>
                    <a:pt x="11859" y="11540"/>
                    <a:pt x="11859" y="11540"/>
                    <a:pt x="11859" y="11540"/>
                  </a:cubicBezTo>
                  <a:cubicBezTo>
                    <a:pt x="11965" y="11540"/>
                    <a:pt x="11965" y="11540"/>
                    <a:pt x="11965" y="11540"/>
                  </a:cubicBezTo>
                  <a:cubicBezTo>
                    <a:pt x="11965" y="11540"/>
                    <a:pt x="11965" y="11540"/>
                    <a:pt x="11965" y="11540"/>
                  </a:cubicBezTo>
                  <a:cubicBezTo>
                    <a:pt x="12071" y="11540"/>
                    <a:pt x="12071" y="11540"/>
                    <a:pt x="12071" y="11540"/>
                  </a:cubicBezTo>
                  <a:cubicBezTo>
                    <a:pt x="12071" y="11540"/>
                    <a:pt x="12071" y="11540"/>
                    <a:pt x="12071" y="11540"/>
                  </a:cubicBezTo>
                  <a:cubicBezTo>
                    <a:pt x="12176" y="11836"/>
                    <a:pt x="12176" y="11836"/>
                    <a:pt x="12176" y="11836"/>
                  </a:cubicBezTo>
                  <a:cubicBezTo>
                    <a:pt x="12176" y="12132"/>
                    <a:pt x="12176" y="12132"/>
                    <a:pt x="12176" y="12132"/>
                  </a:cubicBezTo>
                  <a:cubicBezTo>
                    <a:pt x="12071" y="12427"/>
                    <a:pt x="12071" y="12427"/>
                    <a:pt x="12071" y="12427"/>
                  </a:cubicBezTo>
                  <a:cubicBezTo>
                    <a:pt x="12071" y="12427"/>
                    <a:pt x="12071" y="12427"/>
                    <a:pt x="12071" y="12427"/>
                  </a:cubicBezTo>
                  <a:cubicBezTo>
                    <a:pt x="12071" y="12723"/>
                    <a:pt x="12071" y="12723"/>
                    <a:pt x="12071" y="12723"/>
                  </a:cubicBezTo>
                  <a:cubicBezTo>
                    <a:pt x="12176" y="12723"/>
                    <a:pt x="12176" y="12723"/>
                    <a:pt x="12176" y="12723"/>
                  </a:cubicBezTo>
                  <a:cubicBezTo>
                    <a:pt x="12176" y="13019"/>
                    <a:pt x="12176" y="13019"/>
                    <a:pt x="12176" y="13019"/>
                  </a:cubicBezTo>
                  <a:cubicBezTo>
                    <a:pt x="12282" y="13019"/>
                    <a:pt x="12282" y="13019"/>
                    <a:pt x="12282" y="13019"/>
                  </a:cubicBezTo>
                  <a:cubicBezTo>
                    <a:pt x="12388" y="13315"/>
                    <a:pt x="12388" y="13315"/>
                    <a:pt x="12388" y="13315"/>
                  </a:cubicBezTo>
                  <a:cubicBezTo>
                    <a:pt x="12282" y="13315"/>
                    <a:pt x="12282" y="13315"/>
                    <a:pt x="12282" y="13315"/>
                  </a:cubicBezTo>
                  <a:cubicBezTo>
                    <a:pt x="12282" y="13907"/>
                    <a:pt x="12282" y="13907"/>
                    <a:pt x="12282" y="13907"/>
                  </a:cubicBezTo>
                  <a:cubicBezTo>
                    <a:pt x="12282" y="13907"/>
                    <a:pt x="12282" y="13907"/>
                    <a:pt x="12282" y="13907"/>
                  </a:cubicBezTo>
                  <a:cubicBezTo>
                    <a:pt x="12388" y="14203"/>
                    <a:pt x="12388" y="14203"/>
                    <a:pt x="12388" y="14203"/>
                  </a:cubicBezTo>
                  <a:cubicBezTo>
                    <a:pt x="12388" y="13907"/>
                    <a:pt x="12388" y="13907"/>
                    <a:pt x="12388" y="13907"/>
                  </a:cubicBezTo>
                  <a:cubicBezTo>
                    <a:pt x="12494" y="14203"/>
                    <a:pt x="12494" y="14203"/>
                    <a:pt x="12494" y="14203"/>
                  </a:cubicBezTo>
                  <a:cubicBezTo>
                    <a:pt x="12600" y="14203"/>
                    <a:pt x="12600" y="14203"/>
                    <a:pt x="12600" y="14203"/>
                  </a:cubicBezTo>
                  <a:cubicBezTo>
                    <a:pt x="12600" y="13907"/>
                    <a:pt x="12600" y="13907"/>
                    <a:pt x="12600" y="13907"/>
                  </a:cubicBezTo>
                  <a:cubicBezTo>
                    <a:pt x="12600" y="13907"/>
                    <a:pt x="12600" y="13907"/>
                    <a:pt x="12600" y="13907"/>
                  </a:cubicBezTo>
                  <a:cubicBezTo>
                    <a:pt x="12706" y="13611"/>
                    <a:pt x="12706" y="13611"/>
                    <a:pt x="12706" y="13611"/>
                  </a:cubicBezTo>
                  <a:cubicBezTo>
                    <a:pt x="12706" y="13611"/>
                    <a:pt x="12706" y="13611"/>
                    <a:pt x="12706" y="13611"/>
                  </a:cubicBezTo>
                  <a:cubicBezTo>
                    <a:pt x="12812" y="13315"/>
                    <a:pt x="12812" y="13315"/>
                    <a:pt x="12812" y="13315"/>
                  </a:cubicBezTo>
                  <a:cubicBezTo>
                    <a:pt x="13024" y="13315"/>
                    <a:pt x="13024" y="13315"/>
                    <a:pt x="13024" y="13315"/>
                  </a:cubicBezTo>
                  <a:cubicBezTo>
                    <a:pt x="13024" y="13315"/>
                    <a:pt x="13024" y="13315"/>
                    <a:pt x="13024" y="13315"/>
                  </a:cubicBezTo>
                  <a:cubicBezTo>
                    <a:pt x="13129" y="13315"/>
                    <a:pt x="13129" y="13315"/>
                    <a:pt x="13129" y="13315"/>
                  </a:cubicBezTo>
                  <a:cubicBezTo>
                    <a:pt x="13129" y="13315"/>
                    <a:pt x="13129" y="13315"/>
                    <a:pt x="13129" y="13315"/>
                  </a:cubicBezTo>
                  <a:cubicBezTo>
                    <a:pt x="13235" y="13315"/>
                    <a:pt x="13235" y="13315"/>
                    <a:pt x="13235" y="13315"/>
                  </a:cubicBezTo>
                  <a:cubicBezTo>
                    <a:pt x="13129" y="13019"/>
                    <a:pt x="13129" y="13019"/>
                    <a:pt x="13129" y="13019"/>
                  </a:cubicBezTo>
                  <a:cubicBezTo>
                    <a:pt x="13024" y="13019"/>
                    <a:pt x="13024" y="13019"/>
                    <a:pt x="13024" y="13019"/>
                  </a:cubicBezTo>
                  <a:cubicBezTo>
                    <a:pt x="13024" y="13019"/>
                    <a:pt x="13024" y="13019"/>
                    <a:pt x="13024" y="13019"/>
                  </a:cubicBezTo>
                  <a:cubicBezTo>
                    <a:pt x="13024" y="13019"/>
                    <a:pt x="13024" y="13019"/>
                    <a:pt x="13024" y="13019"/>
                  </a:cubicBezTo>
                  <a:cubicBezTo>
                    <a:pt x="12918" y="13019"/>
                    <a:pt x="12918" y="13019"/>
                    <a:pt x="12918" y="13019"/>
                  </a:cubicBezTo>
                  <a:cubicBezTo>
                    <a:pt x="12918" y="13019"/>
                    <a:pt x="12918" y="13019"/>
                    <a:pt x="12918" y="13019"/>
                  </a:cubicBezTo>
                  <a:cubicBezTo>
                    <a:pt x="12812" y="13019"/>
                    <a:pt x="12812" y="13019"/>
                    <a:pt x="12812" y="13019"/>
                  </a:cubicBezTo>
                  <a:cubicBezTo>
                    <a:pt x="12812" y="12723"/>
                    <a:pt x="12812" y="12723"/>
                    <a:pt x="12812" y="12723"/>
                  </a:cubicBezTo>
                  <a:cubicBezTo>
                    <a:pt x="12812" y="12723"/>
                    <a:pt x="12812" y="12723"/>
                    <a:pt x="12812" y="12723"/>
                  </a:cubicBezTo>
                  <a:cubicBezTo>
                    <a:pt x="12812" y="12723"/>
                    <a:pt x="12812" y="12723"/>
                    <a:pt x="12812" y="12723"/>
                  </a:cubicBezTo>
                  <a:cubicBezTo>
                    <a:pt x="12706" y="12723"/>
                    <a:pt x="12706" y="12723"/>
                    <a:pt x="12706" y="12723"/>
                  </a:cubicBezTo>
                  <a:cubicBezTo>
                    <a:pt x="12706" y="12723"/>
                    <a:pt x="12706" y="12723"/>
                    <a:pt x="12706" y="12723"/>
                  </a:cubicBezTo>
                  <a:cubicBezTo>
                    <a:pt x="12600" y="12427"/>
                    <a:pt x="12600" y="12427"/>
                    <a:pt x="12600" y="12427"/>
                  </a:cubicBezTo>
                  <a:cubicBezTo>
                    <a:pt x="12706" y="12427"/>
                    <a:pt x="12706" y="12427"/>
                    <a:pt x="12706" y="12427"/>
                  </a:cubicBezTo>
                  <a:cubicBezTo>
                    <a:pt x="12706" y="12132"/>
                    <a:pt x="12706" y="12132"/>
                    <a:pt x="12706" y="12132"/>
                  </a:cubicBezTo>
                  <a:cubicBezTo>
                    <a:pt x="12706" y="12427"/>
                    <a:pt x="12706" y="12427"/>
                    <a:pt x="12706" y="12427"/>
                  </a:cubicBezTo>
                  <a:cubicBezTo>
                    <a:pt x="12706" y="12132"/>
                    <a:pt x="12706" y="12132"/>
                    <a:pt x="12706" y="12132"/>
                  </a:cubicBezTo>
                  <a:cubicBezTo>
                    <a:pt x="12812" y="12132"/>
                    <a:pt x="12812" y="12132"/>
                    <a:pt x="12812" y="12132"/>
                  </a:cubicBezTo>
                  <a:cubicBezTo>
                    <a:pt x="12812" y="12132"/>
                    <a:pt x="12812" y="12132"/>
                    <a:pt x="12812" y="12132"/>
                  </a:cubicBezTo>
                  <a:cubicBezTo>
                    <a:pt x="12706" y="11836"/>
                    <a:pt x="12706" y="11836"/>
                    <a:pt x="12706" y="11836"/>
                  </a:cubicBezTo>
                  <a:cubicBezTo>
                    <a:pt x="12706" y="11836"/>
                    <a:pt x="12706" y="11836"/>
                    <a:pt x="12706" y="11836"/>
                  </a:cubicBezTo>
                  <a:cubicBezTo>
                    <a:pt x="12706" y="11836"/>
                    <a:pt x="12706" y="11836"/>
                    <a:pt x="12706" y="11836"/>
                  </a:cubicBezTo>
                  <a:cubicBezTo>
                    <a:pt x="12706" y="11540"/>
                    <a:pt x="12706" y="11540"/>
                    <a:pt x="12706" y="11540"/>
                  </a:cubicBezTo>
                  <a:cubicBezTo>
                    <a:pt x="12600" y="11540"/>
                    <a:pt x="12600" y="11540"/>
                    <a:pt x="12600" y="11540"/>
                  </a:cubicBezTo>
                  <a:cubicBezTo>
                    <a:pt x="12600" y="11540"/>
                    <a:pt x="12600" y="11540"/>
                    <a:pt x="12600" y="11540"/>
                  </a:cubicBezTo>
                  <a:cubicBezTo>
                    <a:pt x="12494" y="11244"/>
                    <a:pt x="12494" y="11244"/>
                    <a:pt x="12494" y="11244"/>
                  </a:cubicBezTo>
                  <a:cubicBezTo>
                    <a:pt x="12388" y="10948"/>
                    <a:pt x="12388" y="10948"/>
                    <a:pt x="12388" y="10948"/>
                  </a:cubicBezTo>
                  <a:cubicBezTo>
                    <a:pt x="12282" y="10652"/>
                    <a:pt x="12282" y="10652"/>
                    <a:pt x="12282" y="10652"/>
                  </a:cubicBezTo>
                  <a:cubicBezTo>
                    <a:pt x="12282" y="10652"/>
                    <a:pt x="12282" y="10652"/>
                    <a:pt x="12282" y="10652"/>
                  </a:cubicBezTo>
                  <a:cubicBezTo>
                    <a:pt x="12282" y="10356"/>
                    <a:pt x="12282" y="10356"/>
                    <a:pt x="12282" y="10356"/>
                  </a:cubicBezTo>
                  <a:cubicBezTo>
                    <a:pt x="12282" y="10356"/>
                    <a:pt x="12282" y="10356"/>
                    <a:pt x="12282" y="10356"/>
                  </a:cubicBezTo>
                  <a:cubicBezTo>
                    <a:pt x="12388" y="10652"/>
                    <a:pt x="12388" y="10652"/>
                    <a:pt x="12388" y="10652"/>
                  </a:cubicBezTo>
                  <a:cubicBezTo>
                    <a:pt x="12388" y="10652"/>
                    <a:pt x="12388" y="10652"/>
                    <a:pt x="12388" y="10652"/>
                  </a:cubicBezTo>
                  <a:cubicBezTo>
                    <a:pt x="12494" y="10356"/>
                    <a:pt x="12494" y="10356"/>
                    <a:pt x="12494" y="10356"/>
                  </a:cubicBezTo>
                  <a:cubicBezTo>
                    <a:pt x="12494" y="10356"/>
                    <a:pt x="12494" y="10356"/>
                    <a:pt x="12494" y="10356"/>
                  </a:cubicBezTo>
                  <a:cubicBezTo>
                    <a:pt x="12706" y="10060"/>
                    <a:pt x="12706" y="10060"/>
                    <a:pt x="12706" y="10060"/>
                  </a:cubicBezTo>
                  <a:cubicBezTo>
                    <a:pt x="12812" y="9764"/>
                    <a:pt x="12812" y="9764"/>
                    <a:pt x="12812" y="9764"/>
                  </a:cubicBezTo>
                  <a:cubicBezTo>
                    <a:pt x="12918" y="9468"/>
                    <a:pt x="12918" y="9468"/>
                    <a:pt x="12918" y="9468"/>
                  </a:cubicBezTo>
                  <a:cubicBezTo>
                    <a:pt x="13024" y="9468"/>
                    <a:pt x="13024" y="9468"/>
                    <a:pt x="13024" y="9468"/>
                  </a:cubicBezTo>
                  <a:cubicBezTo>
                    <a:pt x="13024" y="9173"/>
                    <a:pt x="13024" y="9173"/>
                    <a:pt x="13024" y="9173"/>
                  </a:cubicBezTo>
                  <a:cubicBezTo>
                    <a:pt x="13129" y="9173"/>
                    <a:pt x="13129" y="9173"/>
                    <a:pt x="13129" y="9173"/>
                  </a:cubicBezTo>
                  <a:cubicBezTo>
                    <a:pt x="13235" y="9468"/>
                    <a:pt x="13235" y="9468"/>
                    <a:pt x="13235" y="9468"/>
                  </a:cubicBezTo>
                  <a:cubicBezTo>
                    <a:pt x="13235" y="9468"/>
                    <a:pt x="13235" y="9468"/>
                    <a:pt x="13235" y="9468"/>
                  </a:cubicBezTo>
                  <a:cubicBezTo>
                    <a:pt x="13341" y="9173"/>
                    <a:pt x="13341" y="9173"/>
                    <a:pt x="13341" y="9173"/>
                  </a:cubicBezTo>
                  <a:cubicBezTo>
                    <a:pt x="13341" y="8877"/>
                    <a:pt x="13341" y="8877"/>
                    <a:pt x="13341" y="8877"/>
                  </a:cubicBezTo>
                  <a:cubicBezTo>
                    <a:pt x="13235" y="8877"/>
                    <a:pt x="13235" y="8877"/>
                    <a:pt x="13235" y="8877"/>
                  </a:cubicBezTo>
                  <a:cubicBezTo>
                    <a:pt x="13024" y="8877"/>
                    <a:pt x="13024" y="8877"/>
                    <a:pt x="13024" y="8877"/>
                  </a:cubicBezTo>
                  <a:cubicBezTo>
                    <a:pt x="12918" y="8877"/>
                    <a:pt x="12918" y="8877"/>
                    <a:pt x="12918" y="8877"/>
                  </a:cubicBezTo>
                  <a:cubicBezTo>
                    <a:pt x="12812" y="8877"/>
                    <a:pt x="12812" y="8877"/>
                    <a:pt x="12812" y="8877"/>
                  </a:cubicBezTo>
                  <a:cubicBezTo>
                    <a:pt x="12706" y="9173"/>
                    <a:pt x="12706" y="9173"/>
                    <a:pt x="12706" y="9173"/>
                  </a:cubicBezTo>
                  <a:cubicBezTo>
                    <a:pt x="12706" y="9173"/>
                    <a:pt x="12706" y="9173"/>
                    <a:pt x="12706" y="9173"/>
                  </a:cubicBezTo>
                  <a:cubicBezTo>
                    <a:pt x="12600" y="9173"/>
                    <a:pt x="12600" y="9173"/>
                    <a:pt x="12600" y="9173"/>
                  </a:cubicBezTo>
                  <a:cubicBezTo>
                    <a:pt x="12494" y="9173"/>
                    <a:pt x="12494" y="9173"/>
                    <a:pt x="12494" y="9173"/>
                  </a:cubicBezTo>
                  <a:cubicBezTo>
                    <a:pt x="12388" y="9173"/>
                    <a:pt x="12388" y="9173"/>
                    <a:pt x="12388" y="9173"/>
                  </a:cubicBezTo>
                  <a:cubicBezTo>
                    <a:pt x="12282" y="9173"/>
                    <a:pt x="12282" y="9173"/>
                    <a:pt x="12282" y="9173"/>
                  </a:cubicBezTo>
                  <a:cubicBezTo>
                    <a:pt x="12282" y="9468"/>
                    <a:pt x="12282" y="9468"/>
                    <a:pt x="12282" y="9468"/>
                  </a:cubicBezTo>
                  <a:cubicBezTo>
                    <a:pt x="12176" y="9764"/>
                    <a:pt x="12176" y="9764"/>
                    <a:pt x="12176" y="9764"/>
                  </a:cubicBezTo>
                  <a:cubicBezTo>
                    <a:pt x="12071" y="10060"/>
                    <a:pt x="12071" y="10060"/>
                    <a:pt x="12071" y="10060"/>
                  </a:cubicBezTo>
                  <a:cubicBezTo>
                    <a:pt x="11965" y="9764"/>
                    <a:pt x="11965" y="9764"/>
                    <a:pt x="11965" y="9764"/>
                  </a:cubicBezTo>
                  <a:cubicBezTo>
                    <a:pt x="11965" y="9764"/>
                    <a:pt x="11965" y="9764"/>
                    <a:pt x="11965" y="9764"/>
                  </a:cubicBezTo>
                  <a:cubicBezTo>
                    <a:pt x="11859" y="9468"/>
                    <a:pt x="11859" y="9468"/>
                    <a:pt x="11859" y="9468"/>
                  </a:cubicBezTo>
                  <a:cubicBezTo>
                    <a:pt x="11753" y="9173"/>
                    <a:pt x="11753" y="9173"/>
                    <a:pt x="11753" y="9173"/>
                  </a:cubicBezTo>
                  <a:cubicBezTo>
                    <a:pt x="11647" y="8877"/>
                    <a:pt x="11647" y="8877"/>
                    <a:pt x="11647" y="8877"/>
                  </a:cubicBezTo>
                  <a:cubicBezTo>
                    <a:pt x="11647" y="8285"/>
                    <a:pt x="11647" y="8285"/>
                    <a:pt x="11647" y="8285"/>
                  </a:cubicBezTo>
                  <a:cubicBezTo>
                    <a:pt x="11753" y="7989"/>
                    <a:pt x="11753" y="7989"/>
                    <a:pt x="11753" y="7989"/>
                  </a:cubicBezTo>
                  <a:cubicBezTo>
                    <a:pt x="11859" y="7693"/>
                    <a:pt x="11859" y="7693"/>
                    <a:pt x="11859" y="7693"/>
                  </a:cubicBezTo>
                  <a:close/>
                  <a:moveTo>
                    <a:pt x="11965" y="0"/>
                  </a:moveTo>
                  <a:cubicBezTo>
                    <a:pt x="11859" y="0"/>
                    <a:pt x="11859" y="0"/>
                    <a:pt x="11859" y="0"/>
                  </a:cubicBezTo>
                  <a:cubicBezTo>
                    <a:pt x="11859" y="296"/>
                    <a:pt x="11859" y="296"/>
                    <a:pt x="11859" y="296"/>
                  </a:cubicBezTo>
                  <a:cubicBezTo>
                    <a:pt x="11965" y="0"/>
                    <a:pt x="11965" y="0"/>
                    <a:pt x="11965" y="0"/>
                  </a:cubicBezTo>
                  <a:cubicBezTo>
                    <a:pt x="11965" y="0"/>
                    <a:pt x="11965" y="0"/>
                    <a:pt x="11965" y="0"/>
                  </a:cubicBezTo>
                  <a:close/>
                  <a:moveTo>
                    <a:pt x="12071" y="888"/>
                  </a:moveTo>
                  <a:cubicBezTo>
                    <a:pt x="12071" y="888"/>
                    <a:pt x="12071" y="888"/>
                    <a:pt x="12071" y="888"/>
                  </a:cubicBezTo>
                  <a:cubicBezTo>
                    <a:pt x="12176" y="592"/>
                    <a:pt x="12176" y="592"/>
                    <a:pt x="12176" y="592"/>
                  </a:cubicBezTo>
                  <a:cubicBezTo>
                    <a:pt x="12176" y="888"/>
                    <a:pt x="12176" y="888"/>
                    <a:pt x="12176" y="888"/>
                  </a:cubicBezTo>
                  <a:cubicBezTo>
                    <a:pt x="12282" y="592"/>
                    <a:pt x="12282" y="592"/>
                    <a:pt x="12282" y="592"/>
                  </a:cubicBezTo>
                  <a:cubicBezTo>
                    <a:pt x="12282" y="592"/>
                    <a:pt x="12282" y="592"/>
                    <a:pt x="12282" y="592"/>
                  </a:cubicBezTo>
                  <a:cubicBezTo>
                    <a:pt x="12176" y="592"/>
                    <a:pt x="12176" y="592"/>
                    <a:pt x="12176" y="592"/>
                  </a:cubicBezTo>
                  <a:cubicBezTo>
                    <a:pt x="12071" y="592"/>
                    <a:pt x="12071" y="592"/>
                    <a:pt x="12071" y="592"/>
                  </a:cubicBezTo>
                  <a:cubicBezTo>
                    <a:pt x="11965" y="592"/>
                    <a:pt x="11965" y="592"/>
                    <a:pt x="11965" y="592"/>
                  </a:cubicBezTo>
                  <a:cubicBezTo>
                    <a:pt x="12071" y="888"/>
                    <a:pt x="12071" y="888"/>
                    <a:pt x="12071" y="888"/>
                  </a:cubicBezTo>
                  <a:close/>
                  <a:moveTo>
                    <a:pt x="11329" y="2071"/>
                  </a:moveTo>
                  <a:cubicBezTo>
                    <a:pt x="11329" y="2071"/>
                    <a:pt x="11329" y="2071"/>
                    <a:pt x="11329" y="2071"/>
                  </a:cubicBezTo>
                  <a:cubicBezTo>
                    <a:pt x="11329" y="2367"/>
                    <a:pt x="11329" y="2367"/>
                    <a:pt x="11329" y="2367"/>
                  </a:cubicBezTo>
                  <a:cubicBezTo>
                    <a:pt x="11329" y="2071"/>
                    <a:pt x="11329" y="2071"/>
                    <a:pt x="11329" y="2071"/>
                  </a:cubicBezTo>
                  <a:cubicBezTo>
                    <a:pt x="11329" y="2071"/>
                    <a:pt x="11329" y="2071"/>
                    <a:pt x="11329" y="2071"/>
                  </a:cubicBezTo>
                  <a:close/>
                  <a:moveTo>
                    <a:pt x="11435" y="1775"/>
                  </a:moveTo>
                  <a:cubicBezTo>
                    <a:pt x="11647" y="1479"/>
                    <a:pt x="11647" y="1479"/>
                    <a:pt x="11647" y="1479"/>
                  </a:cubicBezTo>
                  <a:cubicBezTo>
                    <a:pt x="11753" y="1479"/>
                    <a:pt x="11753" y="1479"/>
                    <a:pt x="11753" y="1479"/>
                  </a:cubicBezTo>
                  <a:cubicBezTo>
                    <a:pt x="11753" y="1479"/>
                    <a:pt x="11753" y="1479"/>
                    <a:pt x="11753" y="1479"/>
                  </a:cubicBezTo>
                  <a:cubicBezTo>
                    <a:pt x="11647" y="1775"/>
                    <a:pt x="11647" y="1775"/>
                    <a:pt x="11647" y="1775"/>
                  </a:cubicBezTo>
                  <a:cubicBezTo>
                    <a:pt x="11541" y="1775"/>
                    <a:pt x="11541" y="1775"/>
                    <a:pt x="11541" y="1775"/>
                  </a:cubicBezTo>
                  <a:cubicBezTo>
                    <a:pt x="11435" y="1775"/>
                    <a:pt x="11435" y="1775"/>
                    <a:pt x="11435" y="1775"/>
                  </a:cubicBezTo>
                  <a:close/>
                  <a:moveTo>
                    <a:pt x="10482" y="2959"/>
                  </a:moveTo>
                  <a:cubicBezTo>
                    <a:pt x="10588" y="3255"/>
                    <a:pt x="10588" y="3255"/>
                    <a:pt x="10588" y="3255"/>
                  </a:cubicBezTo>
                  <a:cubicBezTo>
                    <a:pt x="10482" y="2959"/>
                    <a:pt x="10482" y="2959"/>
                    <a:pt x="10482" y="2959"/>
                  </a:cubicBezTo>
                  <a:cubicBezTo>
                    <a:pt x="10482" y="2959"/>
                    <a:pt x="10482" y="2959"/>
                    <a:pt x="10482" y="2959"/>
                  </a:cubicBezTo>
                  <a:close/>
                  <a:moveTo>
                    <a:pt x="10482" y="2959"/>
                  </a:moveTo>
                  <a:cubicBezTo>
                    <a:pt x="10482" y="2959"/>
                    <a:pt x="10482" y="2959"/>
                    <a:pt x="10482" y="2959"/>
                  </a:cubicBezTo>
                  <a:cubicBezTo>
                    <a:pt x="10588" y="2959"/>
                    <a:pt x="10588" y="2959"/>
                    <a:pt x="10588" y="2959"/>
                  </a:cubicBezTo>
                  <a:cubicBezTo>
                    <a:pt x="10588" y="2959"/>
                    <a:pt x="10588" y="2959"/>
                    <a:pt x="10588" y="2959"/>
                  </a:cubicBezTo>
                  <a:cubicBezTo>
                    <a:pt x="10588" y="2959"/>
                    <a:pt x="10588" y="2959"/>
                    <a:pt x="10588" y="2959"/>
                  </a:cubicBezTo>
                  <a:cubicBezTo>
                    <a:pt x="10482" y="2959"/>
                    <a:pt x="10482" y="2959"/>
                    <a:pt x="10482" y="2959"/>
                  </a:cubicBezTo>
                  <a:close/>
                  <a:moveTo>
                    <a:pt x="10588" y="3551"/>
                  </a:moveTo>
                  <a:cubicBezTo>
                    <a:pt x="10482" y="3551"/>
                    <a:pt x="10482" y="3551"/>
                    <a:pt x="10482" y="3551"/>
                  </a:cubicBezTo>
                  <a:cubicBezTo>
                    <a:pt x="10588" y="3551"/>
                    <a:pt x="10588" y="3551"/>
                    <a:pt x="10588" y="3551"/>
                  </a:cubicBezTo>
                  <a:cubicBezTo>
                    <a:pt x="10588" y="3551"/>
                    <a:pt x="10588" y="3551"/>
                    <a:pt x="10588" y="3551"/>
                  </a:cubicBezTo>
                  <a:close/>
                  <a:moveTo>
                    <a:pt x="10482" y="3847"/>
                  </a:moveTo>
                  <a:cubicBezTo>
                    <a:pt x="10482" y="3847"/>
                    <a:pt x="10482" y="3847"/>
                    <a:pt x="10482" y="3847"/>
                  </a:cubicBezTo>
                  <a:cubicBezTo>
                    <a:pt x="10482" y="4142"/>
                    <a:pt x="10482" y="4142"/>
                    <a:pt x="10482" y="4142"/>
                  </a:cubicBezTo>
                  <a:cubicBezTo>
                    <a:pt x="10482" y="4142"/>
                    <a:pt x="10482" y="4142"/>
                    <a:pt x="10482" y="4142"/>
                  </a:cubicBezTo>
                  <a:cubicBezTo>
                    <a:pt x="10482" y="3847"/>
                    <a:pt x="10482" y="3847"/>
                    <a:pt x="10482" y="3847"/>
                  </a:cubicBezTo>
                  <a:close/>
                  <a:moveTo>
                    <a:pt x="9847" y="12427"/>
                  </a:moveTo>
                  <a:cubicBezTo>
                    <a:pt x="9953" y="12427"/>
                    <a:pt x="9953" y="12427"/>
                    <a:pt x="9953" y="12427"/>
                  </a:cubicBezTo>
                  <a:cubicBezTo>
                    <a:pt x="9953" y="12723"/>
                    <a:pt x="9953" y="12723"/>
                    <a:pt x="9953" y="12723"/>
                  </a:cubicBezTo>
                  <a:cubicBezTo>
                    <a:pt x="9847" y="12723"/>
                    <a:pt x="9847" y="12723"/>
                    <a:pt x="9847" y="12723"/>
                  </a:cubicBezTo>
                  <a:cubicBezTo>
                    <a:pt x="9847" y="12427"/>
                    <a:pt x="9847" y="12427"/>
                    <a:pt x="9847" y="12427"/>
                  </a:cubicBezTo>
                  <a:cubicBezTo>
                    <a:pt x="9847" y="12427"/>
                    <a:pt x="9847" y="12427"/>
                    <a:pt x="9847" y="12427"/>
                  </a:cubicBezTo>
                  <a:close/>
                  <a:moveTo>
                    <a:pt x="9847" y="12427"/>
                  </a:moveTo>
                  <a:cubicBezTo>
                    <a:pt x="9847" y="12723"/>
                    <a:pt x="9847" y="12723"/>
                    <a:pt x="9847" y="12723"/>
                  </a:cubicBezTo>
                  <a:cubicBezTo>
                    <a:pt x="9847" y="13019"/>
                    <a:pt x="9847" y="13019"/>
                    <a:pt x="9847" y="13019"/>
                  </a:cubicBezTo>
                  <a:cubicBezTo>
                    <a:pt x="9741" y="13019"/>
                    <a:pt x="9741" y="13019"/>
                    <a:pt x="9741" y="13019"/>
                  </a:cubicBezTo>
                  <a:cubicBezTo>
                    <a:pt x="9741" y="13019"/>
                    <a:pt x="9741" y="13019"/>
                    <a:pt x="9741" y="13019"/>
                  </a:cubicBezTo>
                  <a:cubicBezTo>
                    <a:pt x="9741" y="12723"/>
                    <a:pt x="9741" y="12723"/>
                    <a:pt x="9741" y="12723"/>
                  </a:cubicBezTo>
                  <a:cubicBezTo>
                    <a:pt x="9741" y="12427"/>
                    <a:pt x="9741" y="12427"/>
                    <a:pt x="9741" y="12427"/>
                  </a:cubicBezTo>
                  <a:cubicBezTo>
                    <a:pt x="9847" y="12132"/>
                    <a:pt x="9847" y="12132"/>
                    <a:pt x="9847" y="12132"/>
                  </a:cubicBezTo>
                  <a:cubicBezTo>
                    <a:pt x="9847" y="12427"/>
                    <a:pt x="9847" y="12427"/>
                    <a:pt x="9847" y="12427"/>
                  </a:cubicBezTo>
                  <a:close/>
                  <a:moveTo>
                    <a:pt x="6565" y="8581"/>
                  </a:moveTo>
                  <a:cubicBezTo>
                    <a:pt x="6671" y="8581"/>
                    <a:pt x="6671" y="8581"/>
                    <a:pt x="6671" y="8581"/>
                  </a:cubicBezTo>
                  <a:cubicBezTo>
                    <a:pt x="6776" y="8877"/>
                    <a:pt x="6776" y="8877"/>
                    <a:pt x="6776" y="8877"/>
                  </a:cubicBezTo>
                  <a:cubicBezTo>
                    <a:pt x="6671" y="8877"/>
                    <a:pt x="6671" y="8877"/>
                    <a:pt x="6671" y="8877"/>
                  </a:cubicBezTo>
                  <a:cubicBezTo>
                    <a:pt x="6565" y="8877"/>
                    <a:pt x="6565" y="8877"/>
                    <a:pt x="6565" y="8877"/>
                  </a:cubicBezTo>
                  <a:cubicBezTo>
                    <a:pt x="6565" y="8581"/>
                    <a:pt x="6565" y="8581"/>
                    <a:pt x="6565" y="8581"/>
                  </a:cubicBezTo>
                  <a:cubicBezTo>
                    <a:pt x="6565" y="8581"/>
                    <a:pt x="6565" y="8581"/>
                    <a:pt x="6565" y="8581"/>
                  </a:cubicBezTo>
                  <a:close/>
                  <a:moveTo>
                    <a:pt x="6671" y="9173"/>
                  </a:moveTo>
                  <a:cubicBezTo>
                    <a:pt x="6776" y="9173"/>
                    <a:pt x="6776" y="9173"/>
                    <a:pt x="6776" y="9173"/>
                  </a:cubicBezTo>
                  <a:cubicBezTo>
                    <a:pt x="6776" y="9173"/>
                    <a:pt x="6776" y="9173"/>
                    <a:pt x="6776" y="9173"/>
                  </a:cubicBezTo>
                  <a:cubicBezTo>
                    <a:pt x="6882" y="9468"/>
                    <a:pt x="6882" y="9468"/>
                    <a:pt x="6882" y="9468"/>
                  </a:cubicBezTo>
                  <a:cubicBezTo>
                    <a:pt x="6882" y="9468"/>
                    <a:pt x="6882" y="9468"/>
                    <a:pt x="6882" y="9468"/>
                  </a:cubicBezTo>
                  <a:cubicBezTo>
                    <a:pt x="6776" y="9468"/>
                    <a:pt x="6776" y="9468"/>
                    <a:pt x="6776" y="9468"/>
                  </a:cubicBezTo>
                  <a:cubicBezTo>
                    <a:pt x="6671" y="9468"/>
                    <a:pt x="6671" y="9468"/>
                    <a:pt x="6671" y="9468"/>
                  </a:cubicBezTo>
                  <a:cubicBezTo>
                    <a:pt x="6671" y="9173"/>
                    <a:pt x="6671" y="9173"/>
                    <a:pt x="6671" y="9173"/>
                  </a:cubicBezTo>
                  <a:cubicBezTo>
                    <a:pt x="6671" y="9173"/>
                    <a:pt x="6671" y="9173"/>
                    <a:pt x="6671" y="9173"/>
                  </a:cubicBezTo>
                  <a:close/>
                  <a:moveTo>
                    <a:pt x="6776" y="9468"/>
                  </a:moveTo>
                  <a:cubicBezTo>
                    <a:pt x="6882" y="9468"/>
                    <a:pt x="6882" y="9468"/>
                    <a:pt x="6882" y="9468"/>
                  </a:cubicBezTo>
                  <a:cubicBezTo>
                    <a:pt x="6882" y="9764"/>
                    <a:pt x="6882" y="9764"/>
                    <a:pt x="6882" y="9764"/>
                  </a:cubicBezTo>
                  <a:cubicBezTo>
                    <a:pt x="6882" y="9764"/>
                    <a:pt x="6882" y="9764"/>
                    <a:pt x="6882" y="9764"/>
                  </a:cubicBezTo>
                  <a:cubicBezTo>
                    <a:pt x="6776" y="10060"/>
                    <a:pt x="6776" y="10060"/>
                    <a:pt x="6776" y="10060"/>
                  </a:cubicBezTo>
                  <a:cubicBezTo>
                    <a:pt x="6776" y="9764"/>
                    <a:pt x="6776" y="9764"/>
                    <a:pt x="6776" y="9764"/>
                  </a:cubicBezTo>
                  <a:cubicBezTo>
                    <a:pt x="6776" y="9764"/>
                    <a:pt x="6776" y="9764"/>
                    <a:pt x="6776" y="9764"/>
                  </a:cubicBezTo>
                  <a:cubicBezTo>
                    <a:pt x="6776" y="9468"/>
                    <a:pt x="6776" y="9468"/>
                    <a:pt x="6776" y="9468"/>
                  </a:cubicBezTo>
                  <a:close/>
                  <a:moveTo>
                    <a:pt x="6565" y="6805"/>
                  </a:moveTo>
                  <a:cubicBezTo>
                    <a:pt x="6565" y="6214"/>
                    <a:pt x="6565" y="6214"/>
                    <a:pt x="6565" y="6214"/>
                  </a:cubicBezTo>
                  <a:cubicBezTo>
                    <a:pt x="6671" y="5918"/>
                    <a:pt x="6671" y="5918"/>
                    <a:pt x="6671" y="5918"/>
                  </a:cubicBezTo>
                  <a:cubicBezTo>
                    <a:pt x="6776" y="5918"/>
                    <a:pt x="6776" y="5918"/>
                    <a:pt x="6776" y="5918"/>
                  </a:cubicBezTo>
                  <a:cubicBezTo>
                    <a:pt x="6776" y="5622"/>
                    <a:pt x="6776" y="5622"/>
                    <a:pt x="6776" y="5622"/>
                  </a:cubicBezTo>
                  <a:cubicBezTo>
                    <a:pt x="6882" y="6214"/>
                    <a:pt x="6882" y="6214"/>
                    <a:pt x="6882" y="6214"/>
                  </a:cubicBezTo>
                  <a:cubicBezTo>
                    <a:pt x="7094" y="6510"/>
                    <a:pt x="7094" y="6510"/>
                    <a:pt x="7094" y="6510"/>
                  </a:cubicBezTo>
                  <a:cubicBezTo>
                    <a:pt x="7094" y="6510"/>
                    <a:pt x="7094" y="6510"/>
                    <a:pt x="7094" y="6510"/>
                  </a:cubicBezTo>
                  <a:cubicBezTo>
                    <a:pt x="7200" y="6805"/>
                    <a:pt x="7200" y="6805"/>
                    <a:pt x="7200" y="6805"/>
                  </a:cubicBezTo>
                  <a:cubicBezTo>
                    <a:pt x="7200" y="7101"/>
                    <a:pt x="7200" y="7101"/>
                    <a:pt x="7200" y="7101"/>
                  </a:cubicBezTo>
                  <a:cubicBezTo>
                    <a:pt x="7306" y="7101"/>
                    <a:pt x="7306" y="7101"/>
                    <a:pt x="7306" y="7101"/>
                  </a:cubicBezTo>
                  <a:cubicBezTo>
                    <a:pt x="7412" y="6805"/>
                    <a:pt x="7412" y="6805"/>
                    <a:pt x="7412" y="6805"/>
                  </a:cubicBezTo>
                  <a:cubicBezTo>
                    <a:pt x="7412" y="6805"/>
                    <a:pt x="7412" y="6805"/>
                    <a:pt x="7412" y="6805"/>
                  </a:cubicBezTo>
                  <a:cubicBezTo>
                    <a:pt x="7518" y="6805"/>
                    <a:pt x="7518" y="6805"/>
                    <a:pt x="7518" y="6805"/>
                  </a:cubicBezTo>
                  <a:cubicBezTo>
                    <a:pt x="7624" y="6805"/>
                    <a:pt x="7624" y="6805"/>
                    <a:pt x="7624" y="6805"/>
                  </a:cubicBezTo>
                  <a:cubicBezTo>
                    <a:pt x="7941" y="6805"/>
                    <a:pt x="7941" y="6805"/>
                    <a:pt x="7941" y="6805"/>
                  </a:cubicBezTo>
                  <a:cubicBezTo>
                    <a:pt x="8153" y="6510"/>
                    <a:pt x="8153" y="6510"/>
                    <a:pt x="8153" y="6510"/>
                  </a:cubicBezTo>
                  <a:cubicBezTo>
                    <a:pt x="8259" y="6214"/>
                    <a:pt x="8259" y="6214"/>
                    <a:pt x="8259" y="6214"/>
                  </a:cubicBezTo>
                  <a:cubicBezTo>
                    <a:pt x="8471" y="6214"/>
                    <a:pt x="8471" y="6214"/>
                    <a:pt x="8471" y="6214"/>
                  </a:cubicBezTo>
                  <a:cubicBezTo>
                    <a:pt x="8576" y="6510"/>
                    <a:pt x="8576" y="6510"/>
                    <a:pt x="8576" y="6510"/>
                  </a:cubicBezTo>
                  <a:cubicBezTo>
                    <a:pt x="8576" y="6510"/>
                    <a:pt x="8576" y="6510"/>
                    <a:pt x="8576" y="6510"/>
                  </a:cubicBezTo>
                  <a:cubicBezTo>
                    <a:pt x="8682" y="6510"/>
                    <a:pt x="8682" y="6510"/>
                    <a:pt x="8682" y="6510"/>
                  </a:cubicBezTo>
                  <a:cubicBezTo>
                    <a:pt x="8894" y="6214"/>
                    <a:pt x="8894" y="6214"/>
                    <a:pt x="8894" y="6214"/>
                  </a:cubicBezTo>
                  <a:cubicBezTo>
                    <a:pt x="9106" y="6214"/>
                    <a:pt x="9106" y="6214"/>
                    <a:pt x="9106" y="6214"/>
                  </a:cubicBezTo>
                  <a:cubicBezTo>
                    <a:pt x="9106" y="5918"/>
                    <a:pt x="9106" y="5918"/>
                    <a:pt x="9106" y="5918"/>
                  </a:cubicBezTo>
                  <a:cubicBezTo>
                    <a:pt x="9318" y="5326"/>
                    <a:pt x="9318" y="5326"/>
                    <a:pt x="9318" y="5326"/>
                  </a:cubicBezTo>
                  <a:cubicBezTo>
                    <a:pt x="9424" y="4734"/>
                    <a:pt x="9424" y="4734"/>
                    <a:pt x="9424" y="4734"/>
                  </a:cubicBezTo>
                  <a:cubicBezTo>
                    <a:pt x="9529" y="4438"/>
                    <a:pt x="9529" y="4438"/>
                    <a:pt x="9529" y="4438"/>
                  </a:cubicBezTo>
                  <a:cubicBezTo>
                    <a:pt x="9635" y="3255"/>
                    <a:pt x="9635" y="3255"/>
                    <a:pt x="9635" y="3255"/>
                  </a:cubicBezTo>
                  <a:cubicBezTo>
                    <a:pt x="9635" y="3255"/>
                    <a:pt x="9635" y="3255"/>
                    <a:pt x="9635" y="3255"/>
                  </a:cubicBezTo>
                  <a:cubicBezTo>
                    <a:pt x="9635" y="2959"/>
                    <a:pt x="9635" y="2959"/>
                    <a:pt x="9635" y="2959"/>
                  </a:cubicBezTo>
                  <a:cubicBezTo>
                    <a:pt x="9635" y="2959"/>
                    <a:pt x="9635" y="2959"/>
                    <a:pt x="9635" y="2959"/>
                  </a:cubicBezTo>
                  <a:cubicBezTo>
                    <a:pt x="9741" y="2663"/>
                    <a:pt x="9741" y="2663"/>
                    <a:pt x="9741" y="2663"/>
                  </a:cubicBezTo>
                  <a:cubicBezTo>
                    <a:pt x="9847" y="2663"/>
                    <a:pt x="9847" y="2663"/>
                    <a:pt x="9847" y="2663"/>
                  </a:cubicBezTo>
                  <a:cubicBezTo>
                    <a:pt x="9953" y="2663"/>
                    <a:pt x="9953" y="2663"/>
                    <a:pt x="9953" y="2663"/>
                  </a:cubicBezTo>
                  <a:cubicBezTo>
                    <a:pt x="10165" y="2663"/>
                    <a:pt x="10165" y="2663"/>
                    <a:pt x="10165" y="2663"/>
                  </a:cubicBezTo>
                  <a:cubicBezTo>
                    <a:pt x="10271" y="2663"/>
                    <a:pt x="10271" y="2663"/>
                    <a:pt x="10271" y="2663"/>
                  </a:cubicBezTo>
                  <a:cubicBezTo>
                    <a:pt x="10376" y="2663"/>
                    <a:pt x="10376" y="2663"/>
                    <a:pt x="10376" y="2663"/>
                  </a:cubicBezTo>
                  <a:cubicBezTo>
                    <a:pt x="10482" y="2663"/>
                    <a:pt x="10482" y="2663"/>
                    <a:pt x="10482" y="2663"/>
                  </a:cubicBezTo>
                  <a:cubicBezTo>
                    <a:pt x="10482" y="2959"/>
                    <a:pt x="10482" y="2959"/>
                    <a:pt x="10482" y="2959"/>
                  </a:cubicBezTo>
                  <a:cubicBezTo>
                    <a:pt x="10376" y="2959"/>
                    <a:pt x="10376" y="2959"/>
                    <a:pt x="10376" y="2959"/>
                  </a:cubicBezTo>
                  <a:cubicBezTo>
                    <a:pt x="10482" y="2959"/>
                    <a:pt x="10482" y="2959"/>
                    <a:pt x="10482" y="2959"/>
                  </a:cubicBezTo>
                  <a:cubicBezTo>
                    <a:pt x="10376" y="2959"/>
                    <a:pt x="10376" y="2959"/>
                    <a:pt x="10376" y="2959"/>
                  </a:cubicBezTo>
                  <a:cubicBezTo>
                    <a:pt x="10482" y="3255"/>
                    <a:pt x="10482" y="3255"/>
                    <a:pt x="10482" y="3255"/>
                  </a:cubicBezTo>
                  <a:cubicBezTo>
                    <a:pt x="10588" y="3551"/>
                    <a:pt x="10588" y="3551"/>
                    <a:pt x="10588" y="3551"/>
                  </a:cubicBezTo>
                  <a:cubicBezTo>
                    <a:pt x="10482" y="3551"/>
                    <a:pt x="10482" y="3551"/>
                    <a:pt x="10482" y="3551"/>
                  </a:cubicBezTo>
                  <a:cubicBezTo>
                    <a:pt x="10376" y="3551"/>
                    <a:pt x="10376" y="3551"/>
                    <a:pt x="10376" y="3551"/>
                  </a:cubicBezTo>
                  <a:cubicBezTo>
                    <a:pt x="10376" y="3551"/>
                    <a:pt x="10376" y="3551"/>
                    <a:pt x="10376" y="3551"/>
                  </a:cubicBezTo>
                  <a:cubicBezTo>
                    <a:pt x="10376" y="3847"/>
                    <a:pt x="10376" y="3847"/>
                    <a:pt x="10376" y="3847"/>
                  </a:cubicBezTo>
                  <a:cubicBezTo>
                    <a:pt x="10482" y="3847"/>
                    <a:pt x="10482" y="3847"/>
                    <a:pt x="10482" y="3847"/>
                  </a:cubicBezTo>
                  <a:cubicBezTo>
                    <a:pt x="10482" y="3847"/>
                    <a:pt x="10482" y="3847"/>
                    <a:pt x="10482" y="3847"/>
                  </a:cubicBezTo>
                  <a:cubicBezTo>
                    <a:pt x="10376" y="4142"/>
                    <a:pt x="10376" y="4142"/>
                    <a:pt x="10376" y="4142"/>
                  </a:cubicBezTo>
                  <a:cubicBezTo>
                    <a:pt x="10376" y="4142"/>
                    <a:pt x="10376" y="4142"/>
                    <a:pt x="10376" y="4142"/>
                  </a:cubicBezTo>
                  <a:cubicBezTo>
                    <a:pt x="10482" y="4438"/>
                    <a:pt x="10482" y="4438"/>
                    <a:pt x="10482" y="4438"/>
                  </a:cubicBezTo>
                  <a:cubicBezTo>
                    <a:pt x="10482" y="4734"/>
                    <a:pt x="10482" y="4734"/>
                    <a:pt x="10482" y="4734"/>
                  </a:cubicBezTo>
                  <a:cubicBezTo>
                    <a:pt x="10694" y="5030"/>
                    <a:pt x="10694" y="5030"/>
                    <a:pt x="10694" y="5030"/>
                  </a:cubicBezTo>
                  <a:cubicBezTo>
                    <a:pt x="10694" y="5030"/>
                    <a:pt x="10694" y="5030"/>
                    <a:pt x="10694" y="5030"/>
                  </a:cubicBezTo>
                  <a:cubicBezTo>
                    <a:pt x="10694" y="5326"/>
                    <a:pt x="10694" y="5326"/>
                    <a:pt x="10694" y="5326"/>
                  </a:cubicBezTo>
                  <a:cubicBezTo>
                    <a:pt x="10588" y="5326"/>
                    <a:pt x="10588" y="5326"/>
                    <a:pt x="10588" y="5326"/>
                  </a:cubicBezTo>
                  <a:cubicBezTo>
                    <a:pt x="10482" y="5622"/>
                    <a:pt x="10482" y="5622"/>
                    <a:pt x="10482" y="5622"/>
                  </a:cubicBezTo>
                  <a:cubicBezTo>
                    <a:pt x="10588" y="5622"/>
                    <a:pt x="10588" y="5622"/>
                    <a:pt x="10588" y="5622"/>
                  </a:cubicBezTo>
                  <a:cubicBezTo>
                    <a:pt x="10588" y="5918"/>
                    <a:pt x="10588" y="5918"/>
                    <a:pt x="10588" y="5918"/>
                  </a:cubicBezTo>
                  <a:cubicBezTo>
                    <a:pt x="10694" y="5918"/>
                    <a:pt x="10694" y="5918"/>
                    <a:pt x="10694" y="5918"/>
                  </a:cubicBezTo>
                  <a:cubicBezTo>
                    <a:pt x="10906" y="6510"/>
                    <a:pt x="10906" y="6510"/>
                    <a:pt x="10906" y="6510"/>
                  </a:cubicBezTo>
                  <a:cubicBezTo>
                    <a:pt x="10906" y="6510"/>
                    <a:pt x="10906" y="6510"/>
                    <a:pt x="10906" y="6510"/>
                  </a:cubicBezTo>
                  <a:cubicBezTo>
                    <a:pt x="11012" y="6805"/>
                    <a:pt x="11012" y="6805"/>
                    <a:pt x="11012" y="6805"/>
                  </a:cubicBezTo>
                  <a:cubicBezTo>
                    <a:pt x="11012" y="6805"/>
                    <a:pt x="11012" y="6805"/>
                    <a:pt x="11012" y="6805"/>
                  </a:cubicBezTo>
                  <a:cubicBezTo>
                    <a:pt x="11118" y="6805"/>
                    <a:pt x="11118" y="6805"/>
                    <a:pt x="11118" y="6805"/>
                  </a:cubicBezTo>
                  <a:cubicBezTo>
                    <a:pt x="11118" y="7101"/>
                    <a:pt x="11118" y="7101"/>
                    <a:pt x="11118" y="7101"/>
                  </a:cubicBezTo>
                  <a:cubicBezTo>
                    <a:pt x="11012" y="7101"/>
                    <a:pt x="11012" y="7101"/>
                    <a:pt x="11012" y="7101"/>
                  </a:cubicBezTo>
                  <a:cubicBezTo>
                    <a:pt x="11012" y="7101"/>
                    <a:pt x="11012" y="7101"/>
                    <a:pt x="11012" y="7101"/>
                  </a:cubicBezTo>
                  <a:cubicBezTo>
                    <a:pt x="10906" y="7101"/>
                    <a:pt x="10906" y="7101"/>
                    <a:pt x="10906" y="7101"/>
                  </a:cubicBezTo>
                  <a:cubicBezTo>
                    <a:pt x="10800" y="7101"/>
                    <a:pt x="10800" y="7101"/>
                    <a:pt x="10800" y="7101"/>
                  </a:cubicBezTo>
                  <a:cubicBezTo>
                    <a:pt x="10588" y="6805"/>
                    <a:pt x="10588" y="6805"/>
                    <a:pt x="10588" y="6805"/>
                  </a:cubicBezTo>
                  <a:cubicBezTo>
                    <a:pt x="10694" y="7101"/>
                    <a:pt x="10694" y="7101"/>
                    <a:pt x="10694" y="7101"/>
                  </a:cubicBezTo>
                  <a:cubicBezTo>
                    <a:pt x="10694" y="7101"/>
                    <a:pt x="10694" y="7101"/>
                    <a:pt x="10694" y="7101"/>
                  </a:cubicBezTo>
                  <a:cubicBezTo>
                    <a:pt x="10588" y="7101"/>
                    <a:pt x="10588" y="7101"/>
                    <a:pt x="10588" y="7101"/>
                  </a:cubicBezTo>
                  <a:cubicBezTo>
                    <a:pt x="10482" y="7397"/>
                    <a:pt x="10482" y="7397"/>
                    <a:pt x="10482" y="7397"/>
                  </a:cubicBezTo>
                  <a:cubicBezTo>
                    <a:pt x="10482" y="7397"/>
                    <a:pt x="10482" y="7397"/>
                    <a:pt x="10482" y="7397"/>
                  </a:cubicBezTo>
                  <a:cubicBezTo>
                    <a:pt x="10482" y="7693"/>
                    <a:pt x="10482" y="7693"/>
                    <a:pt x="10482" y="7693"/>
                  </a:cubicBezTo>
                  <a:cubicBezTo>
                    <a:pt x="10482" y="7989"/>
                    <a:pt x="10482" y="7989"/>
                    <a:pt x="10482" y="7989"/>
                  </a:cubicBezTo>
                  <a:cubicBezTo>
                    <a:pt x="10376" y="8285"/>
                    <a:pt x="10376" y="8285"/>
                    <a:pt x="10376" y="8285"/>
                  </a:cubicBezTo>
                  <a:cubicBezTo>
                    <a:pt x="10376" y="8581"/>
                    <a:pt x="10376" y="8581"/>
                    <a:pt x="10376" y="8581"/>
                  </a:cubicBezTo>
                  <a:cubicBezTo>
                    <a:pt x="10271" y="8877"/>
                    <a:pt x="10271" y="8877"/>
                    <a:pt x="10271" y="8877"/>
                  </a:cubicBezTo>
                  <a:cubicBezTo>
                    <a:pt x="10271" y="9173"/>
                    <a:pt x="10271" y="9173"/>
                    <a:pt x="10271" y="9173"/>
                  </a:cubicBezTo>
                  <a:cubicBezTo>
                    <a:pt x="10271" y="9468"/>
                    <a:pt x="10271" y="9468"/>
                    <a:pt x="10271" y="9468"/>
                  </a:cubicBezTo>
                  <a:cubicBezTo>
                    <a:pt x="10165" y="9764"/>
                    <a:pt x="10165" y="9764"/>
                    <a:pt x="10165" y="9764"/>
                  </a:cubicBezTo>
                  <a:cubicBezTo>
                    <a:pt x="10059" y="9468"/>
                    <a:pt x="10059" y="9468"/>
                    <a:pt x="10059" y="9468"/>
                  </a:cubicBezTo>
                  <a:cubicBezTo>
                    <a:pt x="10059" y="9468"/>
                    <a:pt x="10059" y="9468"/>
                    <a:pt x="10059" y="9468"/>
                  </a:cubicBezTo>
                  <a:cubicBezTo>
                    <a:pt x="10059" y="9468"/>
                    <a:pt x="10059" y="9468"/>
                    <a:pt x="10059" y="9468"/>
                  </a:cubicBezTo>
                  <a:cubicBezTo>
                    <a:pt x="10059" y="9764"/>
                    <a:pt x="10059" y="9764"/>
                    <a:pt x="10059" y="9764"/>
                  </a:cubicBezTo>
                  <a:cubicBezTo>
                    <a:pt x="9953" y="10060"/>
                    <a:pt x="9953" y="10060"/>
                    <a:pt x="9953" y="10060"/>
                  </a:cubicBezTo>
                  <a:cubicBezTo>
                    <a:pt x="9953" y="10356"/>
                    <a:pt x="9953" y="10356"/>
                    <a:pt x="9953" y="10356"/>
                  </a:cubicBezTo>
                  <a:cubicBezTo>
                    <a:pt x="9953" y="10356"/>
                    <a:pt x="9953" y="10356"/>
                    <a:pt x="9953" y="10356"/>
                  </a:cubicBezTo>
                  <a:cubicBezTo>
                    <a:pt x="9847" y="10356"/>
                    <a:pt x="9847" y="10356"/>
                    <a:pt x="9847" y="10356"/>
                  </a:cubicBezTo>
                  <a:cubicBezTo>
                    <a:pt x="9847" y="10356"/>
                    <a:pt x="9847" y="10356"/>
                    <a:pt x="9847" y="10356"/>
                  </a:cubicBezTo>
                  <a:cubicBezTo>
                    <a:pt x="9847" y="10652"/>
                    <a:pt x="9847" y="10652"/>
                    <a:pt x="9847" y="10652"/>
                  </a:cubicBezTo>
                  <a:cubicBezTo>
                    <a:pt x="9953" y="10356"/>
                    <a:pt x="9953" y="10356"/>
                    <a:pt x="9953" y="10356"/>
                  </a:cubicBezTo>
                  <a:cubicBezTo>
                    <a:pt x="9953" y="10652"/>
                    <a:pt x="9953" y="10652"/>
                    <a:pt x="9953" y="10652"/>
                  </a:cubicBezTo>
                  <a:cubicBezTo>
                    <a:pt x="9953" y="10652"/>
                    <a:pt x="9953" y="10652"/>
                    <a:pt x="9953" y="10652"/>
                  </a:cubicBezTo>
                  <a:cubicBezTo>
                    <a:pt x="9847" y="10948"/>
                    <a:pt x="9847" y="10948"/>
                    <a:pt x="9847" y="10948"/>
                  </a:cubicBezTo>
                  <a:cubicBezTo>
                    <a:pt x="9953" y="10948"/>
                    <a:pt x="9953" y="10948"/>
                    <a:pt x="9953" y="10948"/>
                  </a:cubicBezTo>
                  <a:cubicBezTo>
                    <a:pt x="9953" y="10948"/>
                    <a:pt x="9953" y="10948"/>
                    <a:pt x="9953" y="10948"/>
                  </a:cubicBezTo>
                  <a:cubicBezTo>
                    <a:pt x="9953" y="10948"/>
                    <a:pt x="9953" y="10948"/>
                    <a:pt x="9953" y="10948"/>
                  </a:cubicBezTo>
                  <a:cubicBezTo>
                    <a:pt x="9953" y="11244"/>
                    <a:pt x="9953" y="11244"/>
                    <a:pt x="9953" y="11244"/>
                  </a:cubicBezTo>
                  <a:cubicBezTo>
                    <a:pt x="9847" y="11244"/>
                    <a:pt x="9847" y="11244"/>
                    <a:pt x="9847" y="11244"/>
                  </a:cubicBezTo>
                  <a:cubicBezTo>
                    <a:pt x="9847" y="11244"/>
                    <a:pt x="9847" y="11244"/>
                    <a:pt x="9847" y="11244"/>
                  </a:cubicBezTo>
                  <a:cubicBezTo>
                    <a:pt x="9847" y="11244"/>
                    <a:pt x="9847" y="11244"/>
                    <a:pt x="9847" y="11244"/>
                  </a:cubicBezTo>
                  <a:cubicBezTo>
                    <a:pt x="9953" y="11244"/>
                    <a:pt x="9953" y="11244"/>
                    <a:pt x="9953" y="11244"/>
                  </a:cubicBezTo>
                  <a:cubicBezTo>
                    <a:pt x="9953" y="11540"/>
                    <a:pt x="9953" y="11540"/>
                    <a:pt x="9953" y="11540"/>
                  </a:cubicBezTo>
                  <a:cubicBezTo>
                    <a:pt x="9847" y="11836"/>
                    <a:pt x="9847" y="11836"/>
                    <a:pt x="9847" y="11836"/>
                  </a:cubicBezTo>
                  <a:cubicBezTo>
                    <a:pt x="9847" y="11836"/>
                    <a:pt x="9847" y="11836"/>
                    <a:pt x="9847" y="11836"/>
                  </a:cubicBezTo>
                  <a:cubicBezTo>
                    <a:pt x="9741" y="11836"/>
                    <a:pt x="9741" y="11836"/>
                    <a:pt x="9741" y="11836"/>
                  </a:cubicBezTo>
                  <a:cubicBezTo>
                    <a:pt x="9741" y="12132"/>
                    <a:pt x="9741" y="12132"/>
                    <a:pt x="9741" y="12132"/>
                  </a:cubicBezTo>
                  <a:cubicBezTo>
                    <a:pt x="9741" y="12132"/>
                    <a:pt x="9741" y="12132"/>
                    <a:pt x="9741" y="12132"/>
                  </a:cubicBezTo>
                  <a:cubicBezTo>
                    <a:pt x="9635" y="12723"/>
                    <a:pt x="9635" y="12723"/>
                    <a:pt x="9635" y="12723"/>
                  </a:cubicBezTo>
                  <a:cubicBezTo>
                    <a:pt x="9529" y="13019"/>
                    <a:pt x="9529" y="13019"/>
                    <a:pt x="9529" y="13019"/>
                  </a:cubicBezTo>
                  <a:cubicBezTo>
                    <a:pt x="9318" y="13019"/>
                    <a:pt x="9318" y="13019"/>
                    <a:pt x="9318" y="13019"/>
                  </a:cubicBezTo>
                  <a:cubicBezTo>
                    <a:pt x="9212" y="13315"/>
                    <a:pt x="9212" y="13315"/>
                    <a:pt x="9212" y="13315"/>
                  </a:cubicBezTo>
                  <a:cubicBezTo>
                    <a:pt x="9106" y="13315"/>
                    <a:pt x="9106" y="13315"/>
                    <a:pt x="9106" y="13315"/>
                  </a:cubicBezTo>
                  <a:cubicBezTo>
                    <a:pt x="9106" y="13019"/>
                    <a:pt x="9106" y="13019"/>
                    <a:pt x="9106" y="13019"/>
                  </a:cubicBezTo>
                  <a:cubicBezTo>
                    <a:pt x="9106" y="12723"/>
                    <a:pt x="9106" y="12723"/>
                    <a:pt x="9106" y="12723"/>
                  </a:cubicBezTo>
                  <a:cubicBezTo>
                    <a:pt x="9000" y="12427"/>
                    <a:pt x="9000" y="12427"/>
                    <a:pt x="9000" y="12427"/>
                  </a:cubicBezTo>
                  <a:cubicBezTo>
                    <a:pt x="9000" y="12427"/>
                    <a:pt x="9000" y="12427"/>
                    <a:pt x="9000" y="12427"/>
                  </a:cubicBezTo>
                  <a:cubicBezTo>
                    <a:pt x="9000" y="12427"/>
                    <a:pt x="9000" y="12427"/>
                    <a:pt x="9000" y="12427"/>
                  </a:cubicBezTo>
                  <a:cubicBezTo>
                    <a:pt x="8894" y="12427"/>
                    <a:pt x="8894" y="12427"/>
                    <a:pt x="8894" y="12427"/>
                  </a:cubicBezTo>
                  <a:cubicBezTo>
                    <a:pt x="8894" y="12427"/>
                    <a:pt x="8894" y="12427"/>
                    <a:pt x="8894" y="12427"/>
                  </a:cubicBezTo>
                  <a:cubicBezTo>
                    <a:pt x="8788" y="12427"/>
                    <a:pt x="8788" y="12427"/>
                    <a:pt x="8788" y="12427"/>
                  </a:cubicBezTo>
                  <a:cubicBezTo>
                    <a:pt x="8788" y="12132"/>
                    <a:pt x="8788" y="12132"/>
                    <a:pt x="8788" y="12132"/>
                  </a:cubicBezTo>
                  <a:cubicBezTo>
                    <a:pt x="8682" y="12427"/>
                    <a:pt x="8682" y="12427"/>
                    <a:pt x="8682" y="12427"/>
                  </a:cubicBezTo>
                  <a:cubicBezTo>
                    <a:pt x="8788" y="12427"/>
                    <a:pt x="8788" y="12427"/>
                    <a:pt x="8788" y="12427"/>
                  </a:cubicBezTo>
                  <a:cubicBezTo>
                    <a:pt x="8682" y="12427"/>
                    <a:pt x="8682" y="12427"/>
                    <a:pt x="8682" y="12427"/>
                  </a:cubicBezTo>
                  <a:cubicBezTo>
                    <a:pt x="8682" y="12427"/>
                    <a:pt x="8682" y="12427"/>
                    <a:pt x="8682" y="12427"/>
                  </a:cubicBezTo>
                  <a:cubicBezTo>
                    <a:pt x="8682" y="12132"/>
                    <a:pt x="8682" y="12132"/>
                    <a:pt x="8682" y="12132"/>
                  </a:cubicBezTo>
                  <a:cubicBezTo>
                    <a:pt x="8576" y="12132"/>
                    <a:pt x="8576" y="12132"/>
                    <a:pt x="8576" y="12132"/>
                  </a:cubicBezTo>
                  <a:cubicBezTo>
                    <a:pt x="8576" y="12132"/>
                    <a:pt x="8576" y="12132"/>
                    <a:pt x="8576" y="12132"/>
                  </a:cubicBezTo>
                  <a:cubicBezTo>
                    <a:pt x="8471" y="11836"/>
                    <a:pt x="8471" y="11836"/>
                    <a:pt x="8471" y="11836"/>
                  </a:cubicBezTo>
                  <a:cubicBezTo>
                    <a:pt x="8365" y="11836"/>
                    <a:pt x="8365" y="11836"/>
                    <a:pt x="8365" y="11836"/>
                  </a:cubicBezTo>
                  <a:cubicBezTo>
                    <a:pt x="8365" y="12132"/>
                    <a:pt x="8365" y="12132"/>
                    <a:pt x="8365" y="12132"/>
                  </a:cubicBezTo>
                  <a:cubicBezTo>
                    <a:pt x="8153" y="12132"/>
                    <a:pt x="8153" y="12132"/>
                    <a:pt x="8153" y="12132"/>
                  </a:cubicBezTo>
                  <a:cubicBezTo>
                    <a:pt x="8153" y="12427"/>
                    <a:pt x="8153" y="12427"/>
                    <a:pt x="8153" y="12427"/>
                  </a:cubicBezTo>
                  <a:cubicBezTo>
                    <a:pt x="8153" y="12427"/>
                    <a:pt x="8153" y="12427"/>
                    <a:pt x="8153" y="12427"/>
                  </a:cubicBezTo>
                  <a:cubicBezTo>
                    <a:pt x="8047" y="12132"/>
                    <a:pt x="8047" y="12132"/>
                    <a:pt x="8047" y="12132"/>
                  </a:cubicBezTo>
                  <a:cubicBezTo>
                    <a:pt x="8047" y="12427"/>
                    <a:pt x="8047" y="12427"/>
                    <a:pt x="8047" y="12427"/>
                  </a:cubicBezTo>
                  <a:cubicBezTo>
                    <a:pt x="7941" y="12723"/>
                    <a:pt x="7941" y="12723"/>
                    <a:pt x="7941" y="12723"/>
                  </a:cubicBezTo>
                  <a:cubicBezTo>
                    <a:pt x="7835" y="12723"/>
                    <a:pt x="7835" y="12723"/>
                    <a:pt x="7835" y="12723"/>
                  </a:cubicBezTo>
                  <a:cubicBezTo>
                    <a:pt x="7835" y="12427"/>
                    <a:pt x="7835" y="12427"/>
                    <a:pt x="7835" y="12427"/>
                  </a:cubicBezTo>
                  <a:cubicBezTo>
                    <a:pt x="7835" y="12132"/>
                    <a:pt x="7835" y="12132"/>
                    <a:pt x="7835" y="12132"/>
                  </a:cubicBezTo>
                  <a:cubicBezTo>
                    <a:pt x="7835" y="11836"/>
                    <a:pt x="7835" y="11836"/>
                    <a:pt x="7835" y="11836"/>
                  </a:cubicBezTo>
                  <a:cubicBezTo>
                    <a:pt x="7835" y="11540"/>
                    <a:pt x="7835" y="11540"/>
                    <a:pt x="7835" y="11540"/>
                  </a:cubicBezTo>
                  <a:cubicBezTo>
                    <a:pt x="7835" y="11244"/>
                    <a:pt x="7835" y="11244"/>
                    <a:pt x="7835" y="11244"/>
                  </a:cubicBezTo>
                  <a:cubicBezTo>
                    <a:pt x="7835" y="11540"/>
                    <a:pt x="7835" y="11540"/>
                    <a:pt x="7835" y="11540"/>
                  </a:cubicBezTo>
                  <a:cubicBezTo>
                    <a:pt x="7729" y="11836"/>
                    <a:pt x="7729" y="11836"/>
                    <a:pt x="7729" y="11836"/>
                  </a:cubicBezTo>
                  <a:cubicBezTo>
                    <a:pt x="7729" y="11836"/>
                    <a:pt x="7729" y="11836"/>
                    <a:pt x="7729" y="11836"/>
                  </a:cubicBezTo>
                  <a:cubicBezTo>
                    <a:pt x="7624" y="11836"/>
                    <a:pt x="7624" y="11836"/>
                    <a:pt x="7624" y="11836"/>
                  </a:cubicBezTo>
                  <a:cubicBezTo>
                    <a:pt x="7518" y="11836"/>
                    <a:pt x="7518" y="11836"/>
                    <a:pt x="7518" y="11836"/>
                  </a:cubicBezTo>
                  <a:cubicBezTo>
                    <a:pt x="7412" y="11836"/>
                    <a:pt x="7412" y="11836"/>
                    <a:pt x="7412" y="11836"/>
                  </a:cubicBezTo>
                  <a:cubicBezTo>
                    <a:pt x="7412" y="11836"/>
                    <a:pt x="7412" y="11836"/>
                    <a:pt x="7412" y="11836"/>
                  </a:cubicBezTo>
                  <a:cubicBezTo>
                    <a:pt x="7306" y="11836"/>
                    <a:pt x="7306" y="11836"/>
                    <a:pt x="7306" y="11836"/>
                  </a:cubicBezTo>
                  <a:cubicBezTo>
                    <a:pt x="7200" y="11540"/>
                    <a:pt x="7200" y="11540"/>
                    <a:pt x="7200" y="11540"/>
                  </a:cubicBezTo>
                  <a:cubicBezTo>
                    <a:pt x="7200" y="11836"/>
                    <a:pt x="7200" y="11836"/>
                    <a:pt x="7200" y="11836"/>
                  </a:cubicBezTo>
                  <a:cubicBezTo>
                    <a:pt x="7094" y="11836"/>
                    <a:pt x="7094" y="11836"/>
                    <a:pt x="7094" y="11836"/>
                  </a:cubicBezTo>
                  <a:cubicBezTo>
                    <a:pt x="7094" y="11540"/>
                    <a:pt x="7094" y="11540"/>
                    <a:pt x="7094" y="11540"/>
                  </a:cubicBezTo>
                  <a:cubicBezTo>
                    <a:pt x="7094" y="11244"/>
                    <a:pt x="7094" y="11244"/>
                    <a:pt x="7094" y="11244"/>
                  </a:cubicBezTo>
                  <a:cubicBezTo>
                    <a:pt x="6988" y="10652"/>
                    <a:pt x="6988" y="10652"/>
                    <a:pt x="6988" y="10652"/>
                  </a:cubicBezTo>
                  <a:cubicBezTo>
                    <a:pt x="6988" y="10652"/>
                    <a:pt x="6988" y="10652"/>
                    <a:pt x="6988" y="10652"/>
                  </a:cubicBezTo>
                  <a:cubicBezTo>
                    <a:pt x="6882" y="10356"/>
                    <a:pt x="6882" y="10356"/>
                    <a:pt x="6882" y="10356"/>
                  </a:cubicBezTo>
                  <a:cubicBezTo>
                    <a:pt x="6988" y="10356"/>
                    <a:pt x="6988" y="10356"/>
                    <a:pt x="6988" y="10356"/>
                  </a:cubicBezTo>
                  <a:cubicBezTo>
                    <a:pt x="6988" y="10060"/>
                    <a:pt x="6988" y="10060"/>
                    <a:pt x="6988" y="10060"/>
                  </a:cubicBezTo>
                  <a:cubicBezTo>
                    <a:pt x="6988" y="9764"/>
                    <a:pt x="6988" y="9764"/>
                    <a:pt x="6988" y="9764"/>
                  </a:cubicBezTo>
                  <a:cubicBezTo>
                    <a:pt x="6988" y="9468"/>
                    <a:pt x="6988" y="9468"/>
                    <a:pt x="6988" y="9468"/>
                  </a:cubicBezTo>
                  <a:cubicBezTo>
                    <a:pt x="6882" y="9173"/>
                    <a:pt x="6882" y="9173"/>
                    <a:pt x="6882" y="9173"/>
                  </a:cubicBezTo>
                  <a:cubicBezTo>
                    <a:pt x="6776" y="9173"/>
                    <a:pt x="6776" y="9173"/>
                    <a:pt x="6776" y="9173"/>
                  </a:cubicBezTo>
                  <a:cubicBezTo>
                    <a:pt x="6671" y="8877"/>
                    <a:pt x="6671" y="8877"/>
                    <a:pt x="6671" y="8877"/>
                  </a:cubicBezTo>
                  <a:cubicBezTo>
                    <a:pt x="6671" y="8877"/>
                    <a:pt x="6671" y="8877"/>
                    <a:pt x="6671" y="8877"/>
                  </a:cubicBezTo>
                  <a:cubicBezTo>
                    <a:pt x="6671" y="8877"/>
                    <a:pt x="6671" y="8877"/>
                    <a:pt x="6671" y="8877"/>
                  </a:cubicBezTo>
                  <a:cubicBezTo>
                    <a:pt x="6776" y="8877"/>
                    <a:pt x="6776" y="8877"/>
                    <a:pt x="6776" y="8877"/>
                  </a:cubicBezTo>
                  <a:cubicBezTo>
                    <a:pt x="6988" y="8581"/>
                    <a:pt x="6988" y="8581"/>
                    <a:pt x="6988" y="8581"/>
                  </a:cubicBezTo>
                  <a:cubicBezTo>
                    <a:pt x="7094" y="8285"/>
                    <a:pt x="7094" y="8285"/>
                    <a:pt x="7094" y="8285"/>
                  </a:cubicBezTo>
                  <a:cubicBezTo>
                    <a:pt x="7094" y="8285"/>
                    <a:pt x="7094" y="8285"/>
                    <a:pt x="7094" y="8285"/>
                  </a:cubicBezTo>
                  <a:cubicBezTo>
                    <a:pt x="7094" y="8285"/>
                    <a:pt x="7094" y="8285"/>
                    <a:pt x="7094" y="8285"/>
                  </a:cubicBezTo>
                  <a:cubicBezTo>
                    <a:pt x="6882" y="8581"/>
                    <a:pt x="6882" y="8581"/>
                    <a:pt x="6882" y="8581"/>
                  </a:cubicBezTo>
                  <a:cubicBezTo>
                    <a:pt x="6776" y="8581"/>
                    <a:pt x="6776" y="8581"/>
                    <a:pt x="6776" y="8581"/>
                  </a:cubicBezTo>
                  <a:cubicBezTo>
                    <a:pt x="6776" y="8581"/>
                    <a:pt x="6776" y="8581"/>
                    <a:pt x="6776" y="8581"/>
                  </a:cubicBezTo>
                  <a:cubicBezTo>
                    <a:pt x="6671" y="8581"/>
                    <a:pt x="6671" y="8581"/>
                    <a:pt x="6671" y="8581"/>
                  </a:cubicBezTo>
                  <a:cubicBezTo>
                    <a:pt x="6565" y="8285"/>
                    <a:pt x="6565" y="8285"/>
                    <a:pt x="6565" y="8285"/>
                  </a:cubicBezTo>
                  <a:cubicBezTo>
                    <a:pt x="6565" y="8285"/>
                    <a:pt x="6565" y="8285"/>
                    <a:pt x="6565" y="8285"/>
                  </a:cubicBezTo>
                  <a:cubicBezTo>
                    <a:pt x="6671" y="8285"/>
                    <a:pt x="6671" y="8285"/>
                    <a:pt x="6671" y="8285"/>
                  </a:cubicBezTo>
                  <a:cubicBezTo>
                    <a:pt x="6565" y="7989"/>
                    <a:pt x="6565" y="7989"/>
                    <a:pt x="6565" y="7989"/>
                  </a:cubicBezTo>
                  <a:cubicBezTo>
                    <a:pt x="6459" y="7693"/>
                    <a:pt x="6459" y="7693"/>
                    <a:pt x="6459" y="7693"/>
                  </a:cubicBezTo>
                  <a:cubicBezTo>
                    <a:pt x="6459" y="7101"/>
                    <a:pt x="6459" y="7101"/>
                    <a:pt x="6459" y="7101"/>
                  </a:cubicBezTo>
                  <a:cubicBezTo>
                    <a:pt x="6565" y="7101"/>
                    <a:pt x="6565" y="7101"/>
                    <a:pt x="6565" y="7101"/>
                  </a:cubicBezTo>
                  <a:cubicBezTo>
                    <a:pt x="6565" y="7101"/>
                    <a:pt x="6565" y="7101"/>
                    <a:pt x="6565" y="7101"/>
                  </a:cubicBezTo>
                  <a:cubicBezTo>
                    <a:pt x="6459" y="6805"/>
                    <a:pt x="6459" y="6805"/>
                    <a:pt x="6459" y="6805"/>
                  </a:cubicBezTo>
                  <a:cubicBezTo>
                    <a:pt x="6565" y="6805"/>
                    <a:pt x="6565" y="6805"/>
                    <a:pt x="6565" y="6805"/>
                  </a:cubicBezTo>
                  <a:close/>
                  <a:moveTo>
                    <a:pt x="18635" y="9173"/>
                  </a:moveTo>
                  <a:cubicBezTo>
                    <a:pt x="18635" y="9173"/>
                    <a:pt x="18635" y="9173"/>
                    <a:pt x="18635" y="9173"/>
                  </a:cubicBezTo>
                  <a:cubicBezTo>
                    <a:pt x="18635" y="9468"/>
                    <a:pt x="18635" y="9468"/>
                    <a:pt x="18635" y="9468"/>
                  </a:cubicBezTo>
                  <a:cubicBezTo>
                    <a:pt x="18741" y="9468"/>
                    <a:pt x="18741" y="9468"/>
                    <a:pt x="18741" y="9468"/>
                  </a:cubicBezTo>
                  <a:cubicBezTo>
                    <a:pt x="18635" y="9173"/>
                    <a:pt x="18635" y="9173"/>
                    <a:pt x="18635" y="9173"/>
                  </a:cubicBezTo>
                  <a:close/>
                  <a:moveTo>
                    <a:pt x="18847" y="10060"/>
                  </a:moveTo>
                  <a:cubicBezTo>
                    <a:pt x="18741" y="10060"/>
                    <a:pt x="18741" y="10060"/>
                    <a:pt x="18741" y="10060"/>
                  </a:cubicBezTo>
                  <a:cubicBezTo>
                    <a:pt x="18847" y="10060"/>
                    <a:pt x="18847" y="10060"/>
                    <a:pt x="18847" y="10060"/>
                  </a:cubicBezTo>
                  <a:cubicBezTo>
                    <a:pt x="18847" y="10060"/>
                    <a:pt x="18847" y="10060"/>
                    <a:pt x="18847" y="10060"/>
                  </a:cubicBezTo>
                  <a:close/>
                  <a:moveTo>
                    <a:pt x="18953" y="10060"/>
                  </a:moveTo>
                  <a:cubicBezTo>
                    <a:pt x="18953" y="10060"/>
                    <a:pt x="18953" y="10060"/>
                    <a:pt x="18953" y="10060"/>
                  </a:cubicBezTo>
                  <a:cubicBezTo>
                    <a:pt x="19165" y="10356"/>
                    <a:pt x="19165" y="10356"/>
                    <a:pt x="19165" y="10356"/>
                  </a:cubicBezTo>
                  <a:cubicBezTo>
                    <a:pt x="19376" y="10356"/>
                    <a:pt x="19376" y="10356"/>
                    <a:pt x="19376" y="10356"/>
                  </a:cubicBezTo>
                  <a:cubicBezTo>
                    <a:pt x="19588" y="10356"/>
                    <a:pt x="19588" y="10356"/>
                    <a:pt x="19588" y="10356"/>
                  </a:cubicBezTo>
                  <a:cubicBezTo>
                    <a:pt x="19588" y="10356"/>
                    <a:pt x="19588" y="10356"/>
                    <a:pt x="19588" y="10356"/>
                  </a:cubicBezTo>
                  <a:cubicBezTo>
                    <a:pt x="19482" y="10060"/>
                    <a:pt x="19482" y="10060"/>
                    <a:pt x="19482" y="10060"/>
                  </a:cubicBezTo>
                  <a:cubicBezTo>
                    <a:pt x="19376" y="10060"/>
                    <a:pt x="19376" y="10060"/>
                    <a:pt x="19376" y="10060"/>
                  </a:cubicBezTo>
                  <a:cubicBezTo>
                    <a:pt x="19165" y="10060"/>
                    <a:pt x="19165" y="10060"/>
                    <a:pt x="19165" y="10060"/>
                  </a:cubicBezTo>
                  <a:cubicBezTo>
                    <a:pt x="19165" y="10060"/>
                    <a:pt x="19165" y="10060"/>
                    <a:pt x="19165" y="10060"/>
                  </a:cubicBezTo>
                  <a:cubicBezTo>
                    <a:pt x="18953" y="10060"/>
                    <a:pt x="18953" y="10060"/>
                    <a:pt x="18953" y="10060"/>
                  </a:cubicBezTo>
                  <a:close/>
                  <a:moveTo>
                    <a:pt x="18953" y="8877"/>
                  </a:moveTo>
                  <a:cubicBezTo>
                    <a:pt x="19059" y="9173"/>
                    <a:pt x="19059" y="9173"/>
                    <a:pt x="19059" y="9173"/>
                  </a:cubicBezTo>
                  <a:cubicBezTo>
                    <a:pt x="19059" y="8877"/>
                    <a:pt x="19059" y="8877"/>
                    <a:pt x="19059" y="8877"/>
                  </a:cubicBezTo>
                  <a:cubicBezTo>
                    <a:pt x="19059" y="8877"/>
                    <a:pt x="19059" y="8877"/>
                    <a:pt x="19059" y="8877"/>
                  </a:cubicBezTo>
                  <a:cubicBezTo>
                    <a:pt x="19165" y="9173"/>
                    <a:pt x="19165" y="9173"/>
                    <a:pt x="19165" y="9173"/>
                  </a:cubicBezTo>
                  <a:cubicBezTo>
                    <a:pt x="19165" y="9468"/>
                    <a:pt x="19165" y="9468"/>
                    <a:pt x="19165" y="9468"/>
                  </a:cubicBezTo>
                  <a:cubicBezTo>
                    <a:pt x="19165" y="9468"/>
                    <a:pt x="19165" y="9468"/>
                    <a:pt x="19165" y="9468"/>
                  </a:cubicBezTo>
                  <a:cubicBezTo>
                    <a:pt x="19271" y="9468"/>
                    <a:pt x="19271" y="9468"/>
                    <a:pt x="19271" y="9468"/>
                  </a:cubicBezTo>
                  <a:cubicBezTo>
                    <a:pt x="19271" y="9468"/>
                    <a:pt x="19271" y="9468"/>
                    <a:pt x="19271" y="9468"/>
                  </a:cubicBezTo>
                  <a:cubicBezTo>
                    <a:pt x="19376" y="9468"/>
                    <a:pt x="19376" y="9468"/>
                    <a:pt x="19376" y="9468"/>
                  </a:cubicBezTo>
                  <a:cubicBezTo>
                    <a:pt x="19376" y="9468"/>
                    <a:pt x="19376" y="9468"/>
                    <a:pt x="19376" y="9468"/>
                  </a:cubicBezTo>
                  <a:cubicBezTo>
                    <a:pt x="19271" y="9173"/>
                    <a:pt x="19271" y="9173"/>
                    <a:pt x="19271" y="9173"/>
                  </a:cubicBezTo>
                  <a:cubicBezTo>
                    <a:pt x="19165" y="8877"/>
                    <a:pt x="19165" y="8877"/>
                    <a:pt x="19165" y="8877"/>
                  </a:cubicBezTo>
                  <a:cubicBezTo>
                    <a:pt x="19165" y="8877"/>
                    <a:pt x="19165" y="8877"/>
                    <a:pt x="19165" y="8877"/>
                  </a:cubicBezTo>
                  <a:cubicBezTo>
                    <a:pt x="19059" y="8877"/>
                    <a:pt x="19059" y="8877"/>
                    <a:pt x="19059" y="8877"/>
                  </a:cubicBezTo>
                  <a:cubicBezTo>
                    <a:pt x="18953" y="8877"/>
                    <a:pt x="18953" y="8877"/>
                    <a:pt x="18953" y="8877"/>
                  </a:cubicBezTo>
                  <a:cubicBezTo>
                    <a:pt x="18953" y="8877"/>
                    <a:pt x="18953" y="8877"/>
                    <a:pt x="18953" y="8877"/>
                  </a:cubicBezTo>
                  <a:close/>
                  <a:moveTo>
                    <a:pt x="17576" y="14795"/>
                  </a:moveTo>
                  <a:cubicBezTo>
                    <a:pt x="17576" y="15090"/>
                    <a:pt x="17576" y="15090"/>
                    <a:pt x="17576" y="15090"/>
                  </a:cubicBezTo>
                  <a:cubicBezTo>
                    <a:pt x="17576" y="15386"/>
                    <a:pt x="17576" y="15386"/>
                    <a:pt x="17576" y="15386"/>
                  </a:cubicBezTo>
                  <a:cubicBezTo>
                    <a:pt x="17682" y="15386"/>
                    <a:pt x="17682" y="15386"/>
                    <a:pt x="17682" y="15386"/>
                  </a:cubicBezTo>
                  <a:cubicBezTo>
                    <a:pt x="17682" y="15090"/>
                    <a:pt x="17682" y="15090"/>
                    <a:pt x="17682" y="15090"/>
                  </a:cubicBezTo>
                  <a:cubicBezTo>
                    <a:pt x="17576" y="14795"/>
                    <a:pt x="17576" y="14795"/>
                    <a:pt x="17576" y="14795"/>
                  </a:cubicBezTo>
                  <a:close/>
                  <a:moveTo>
                    <a:pt x="17788" y="14499"/>
                  </a:moveTo>
                  <a:cubicBezTo>
                    <a:pt x="17788" y="14795"/>
                    <a:pt x="17788" y="14795"/>
                    <a:pt x="17788" y="14795"/>
                  </a:cubicBezTo>
                  <a:cubicBezTo>
                    <a:pt x="17682" y="15090"/>
                    <a:pt x="17682" y="15090"/>
                    <a:pt x="17682" y="15090"/>
                  </a:cubicBezTo>
                  <a:cubicBezTo>
                    <a:pt x="17682" y="15386"/>
                    <a:pt x="17682" y="15386"/>
                    <a:pt x="17682" y="15386"/>
                  </a:cubicBezTo>
                  <a:cubicBezTo>
                    <a:pt x="17682" y="15386"/>
                    <a:pt x="17682" y="15386"/>
                    <a:pt x="17682" y="15386"/>
                  </a:cubicBezTo>
                  <a:cubicBezTo>
                    <a:pt x="17788" y="14795"/>
                    <a:pt x="17788" y="14795"/>
                    <a:pt x="17788" y="14795"/>
                  </a:cubicBezTo>
                  <a:cubicBezTo>
                    <a:pt x="17788" y="14499"/>
                    <a:pt x="17788" y="14499"/>
                    <a:pt x="17788" y="14499"/>
                  </a:cubicBezTo>
                  <a:close/>
                  <a:moveTo>
                    <a:pt x="18529" y="16274"/>
                  </a:moveTo>
                  <a:cubicBezTo>
                    <a:pt x="18529" y="16274"/>
                    <a:pt x="18529" y="16274"/>
                    <a:pt x="18529" y="16274"/>
                  </a:cubicBezTo>
                  <a:cubicBezTo>
                    <a:pt x="18529" y="16274"/>
                    <a:pt x="18529" y="16274"/>
                    <a:pt x="18529" y="16274"/>
                  </a:cubicBezTo>
                  <a:cubicBezTo>
                    <a:pt x="18635" y="16274"/>
                    <a:pt x="18635" y="16274"/>
                    <a:pt x="18635" y="16274"/>
                  </a:cubicBezTo>
                  <a:cubicBezTo>
                    <a:pt x="18529" y="16274"/>
                    <a:pt x="18529" y="16274"/>
                    <a:pt x="18529" y="16274"/>
                  </a:cubicBezTo>
                  <a:close/>
                  <a:moveTo>
                    <a:pt x="18318" y="15682"/>
                  </a:moveTo>
                  <a:cubicBezTo>
                    <a:pt x="18318" y="15682"/>
                    <a:pt x="18318" y="15682"/>
                    <a:pt x="18318" y="15682"/>
                  </a:cubicBezTo>
                  <a:cubicBezTo>
                    <a:pt x="18318" y="15682"/>
                    <a:pt x="18318" y="15682"/>
                    <a:pt x="18318" y="15682"/>
                  </a:cubicBezTo>
                  <a:cubicBezTo>
                    <a:pt x="18318" y="15978"/>
                    <a:pt x="18318" y="15978"/>
                    <a:pt x="18318" y="15978"/>
                  </a:cubicBezTo>
                  <a:cubicBezTo>
                    <a:pt x="18318" y="16274"/>
                    <a:pt x="18318" y="16274"/>
                    <a:pt x="18318" y="16274"/>
                  </a:cubicBezTo>
                  <a:cubicBezTo>
                    <a:pt x="18318" y="16274"/>
                    <a:pt x="18318" y="16274"/>
                    <a:pt x="18318" y="16274"/>
                  </a:cubicBezTo>
                  <a:cubicBezTo>
                    <a:pt x="18318" y="16274"/>
                    <a:pt x="18318" y="16274"/>
                    <a:pt x="18318" y="16274"/>
                  </a:cubicBezTo>
                  <a:cubicBezTo>
                    <a:pt x="18318" y="16274"/>
                    <a:pt x="18318" y="16274"/>
                    <a:pt x="18318" y="16274"/>
                  </a:cubicBezTo>
                  <a:cubicBezTo>
                    <a:pt x="18318" y="16274"/>
                    <a:pt x="18318" y="16274"/>
                    <a:pt x="18318" y="16274"/>
                  </a:cubicBezTo>
                  <a:cubicBezTo>
                    <a:pt x="18318" y="16570"/>
                    <a:pt x="18318" y="16570"/>
                    <a:pt x="18318" y="16570"/>
                  </a:cubicBezTo>
                  <a:cubicBezTo>
                    <a:pt x="18318" y="16570"/>
                    <a:pt x="18318" y="16570"/>
                    <a:pt x="18318" y="16570"/>
                  </a:cubicBezTo>
                  <a:cubicBezTo>
                    <a:pt x="18424" y="16274"/>
                    <a:pt x="18424" y="16274"/>
                    <a:pt x="18424" y="16274"/>
                  </a:cubicBezTo>
                  <a:cubicBezTo>
                    <a:pt x="18424" y="16274"/>
                    <a:pt x="18424" y="16274"/>
                    <a:pt x="18424" y="16274"/>
                  </a:cubicBezTo>
                  <a:cubicBezTo>
                    <a:pt x="18424" y="16274"/>
                    <a:pt x="18424" y="16274"/>
                    <a:pt x="18424" y="16274"/>
                  </a:cubicBezTo>
                  <a:cubicBezTo>
                    <a:pt x="18424" y="15978"/>
                    <a:pt x="18424" y="15978"/>
                    <a:pt x="18424" y="15978"/>
                  </a:cubicBezTo>
                  <a:cubicBezTo>
                    <a:pt x="18318" y="15682"/>
                    <a:pt x="18318" y="15682"/>
                    <a:pt x="18318" y="15682"/>
                  </a:cubicBezTo>
                  <a:close/>
                  <a:moveTo>
                    <a:pt x="18424" y="15978"/>
                  </a:moveTo>
                  <a:cubicBezTo>
                    <a:pt x="18424" y="15978"/>
                    <a:pt x="18424" y="15978"/>
                    <a:pt x="18424" y="15978"/>
                  </a:cubicBezTo>
                  <a:cubicBezTo>
                    <a:pt x="18424" y="15978"/>
                    <a:pt x="18424" y="15978"/>
                    <a:pt x="18424" y="15978"/>
                  </a:cubicBezTo>
                  <a:cubicBezTo>
                    <a:pt x="18529" y="15978"/>
                    <a:pt x="18529" y="15978"/>
                    <a:pt x="18529" y="15978"/>
                  </a:cubicBezTo>
                  <a:cubicBezTo>
                    <a:pt x="18529" y="15978"/>
                    <a:pt x="18529" y="15978"/>
                    <a:pt x="18529" y="15978"/>
                  </a:cubicBezTo>
                  <a:cubicBezTo>
                    <a:pt x="18529" y="15978"/>
                    <a:pt x="18529" y="15978"/>
                    <a:pt x="18529" y="15978"/>
                  </a:cubicBezTo>
                  <a:cubicBezTo>
                    <a:pt x="18424" y="15978"/>
                    <a:pt x="18424" y="15978"/>
                    <a:pt x="18424" y="15978"/>
                  </a:cubicBezTo>
                  <a:close/>
                  <a:moveTo>
                    <a:pt x="18318" y="15386"/>
                  </a:moveTo>
                  <a:cubicBezTo>
                    <a:pt x="18318" y="15386"/>
                    <a:pt x="18318" y="15386"/>
                    <a:pt x="18318" y="15386"/>
                  </a:cubicBezTo>
                  <a:cubicBezTo>
                    <a:pt x="18318" y="15682"/>
                    <a:pt x="18318" y="15682"/>
                    <a:pt x="18318" y="15682"/>
                  </a:cubicBezTo>
                  <a:cubicBezTo>
                    <a:pt x="18318" y="15682"/>
                    <a:pt x="18318" y="15682"/>
                    <a:pt x="18318" y="15682"/>
                  </a:cubicBezTo>
                  <a:cubicBezTo>
                    <a:pt x="18424" y="15978"/>
                    <a:pt x="18424" y="15978"/>
                    <a:pt x="18424" y="15978"/>
                  </a:cubicBezTo>
                  <a:cubicBezTo>
                    <a:pt x="18424" y="15682"/>
                    <a:pt x="18424" y="15682"/>
                    <a:pt x="18424" y="15682"/>
                  </a:cubicBezTo>
                  <a:cubicBezTo>
                    <a:pt x="18318" y="15682"/>
                    <a:pt x="18318" y="15682"/>
                    <a:pt x="18318" y="15682"/>
                  </a:cubicBezTo>
                  <a:cubicBezTo>
                    <a:pt x="18318" y="15386"/>
                    <a:pt x="18318" y="15386"/>
                    <a:pt x="18318" y="15386"/>
                  </a:cubicBezTo>
                  <a:close/>
                  <a:moveTo>
                    <a:pt x="18529" y="15386"/>
                  </a:moveTo>
                  <a:cubicBezTo>
                    <a:pt x="18424" y="15386"/>
                    <a:pt x="18424" y="15386"/>
                    <a:pt x="18424" y="15386"/>
                  </a:cubicBezTo>
                  <a:cubicBezTo>
                    <a:pt x="18318" y="15682"/>
                    <a:pt x="18318" y="15682"/>
                    <a:pt x="18318" y="15682"/>
                  </a:cubicBezTo>
                  <a:cubicBezTo>
                    <a:pt x="18424" y="15682"/>
                    <a:pt x="18424" y="15682"/>
                    <a:pt x="18424" y="15682"/>
                  </a:cubicBezTo>
                  <a:cubicBezTo>
                    <a:pt x="18529" y="15682"/>
                    <a:pt x="18529" y="15682"/>
                    <a:pt x="18529" y="15682"/>
                  </a:cubicBezTo>
                  <a:cubicBezTo>
                    <a:pt x="18529" y="15682"/>
                    <a:pt x="18529" y="15682"/>
                    <a:pt x="18529" y="15682"/>
                  </a:cubicBezTo>
                  <a:cubicBezTo>
                    <a:pt x="18529" y="15682"/>
                    <a:pt x="18529" y="15682"/>
                    <a:pt x="18529" y="15682"/>
                  </a:cubicBezTo>
                  <a:cubicBezTo>
                    <a:pt x="18529" y="15682"/>
                    <a:pt x="18529" y="15682"/>
                    <a:pt x="18529" y="15682"/>
                  </a:cubicBezTo>
                  <a:cubicBezTo>
                    <a:pt x="18529" y="15386"/>
                    <a:pt x="18529" y="15386"/>
                    <a:pt x="18529" y="15386"/>
                  </a:cubicBezTo>
                  <a:cubicBezTo>
                    <a:pt x="18529" y="15386"/>
                    <a:pt x="18529" y="15386"/>
                    <a:pt x="18529" y="15386"/>
                  </a:cubicBezTo>
                  <a:cubicBezTo>
                    <a:pt x="18529" y="15386"/>
                    <a:pt x="18529" y="15386"/>
                    <a:pt x="18529" y="15386"/>
                  </a:cubicBezTo>
                  <a:cubicBezTo>
                    <a:pt x="18529" y="15386"/>
                    <a:pt x="18529" y="15386"/>
                    <a:pt x="18529" y="15386"/>
                  </a:cubicBezTo>
                  <a:close/>
                  <a:moveTo>
                    <a:pt x="18318" y="15090"/>
                  </a:moveTo>
                  <a:cubicBezTo>
                    <a:pt x="18318" y="15090"/>
                    <a:pt x="18318" y="15090"/>
                    <a:pt x="18318" y="15090"/>
                  </a:cubicBezTo>
                  <a:cubicBezTo>
                    <a:pt x="18318" y="15090"/>
                    <a:pt x="18318" y="15090"/>
                    <a:pt x="18318" y="15090"/>
                  </a:cubicBezTo>
                  <a:cubicBezTo>
                    <a:pt x="18318" y="15090"/>
                    <a:pt x="18318" y="15090"/>
                    <a:pt x="18318" y="15090"/>
                  </a:cubicBezTo>
                  <a:cubicBezTo>
                    <a:pt x="18318" y="15090"/>
                    <a:pt x="18318" y="15090"/>
                    <a:pt x="18318" y="15090"/>
                  </a:cubicBezTo>
                  <a:close/>
                  <a:moveTo>
                    <a:pt x="18529" y="14795"/>
                  </a:moveTo>
                  <a:cubicBezTo>
                    <a:pt x="18529" y="14795"/>
                    <a:pt x="18529" y="14795"/>
                    <a:pt x="18529" y="14795"/>
                  </a:cubicBezTo>
                  <a:cubicBezTo>
                    <a:pt x="18529" y="14795"/>
                    <a:pt x="18529" y="14795"/>
                    <a:pt x="18529" y="14795"/>
                  </a:cubicBezTo>
                  <a:cubicBezTo>
                    <a:pt x="18529" y="14795"/>
                    <a:pt x="18529" y="14795"/>
                    <a:pt x="18529" y="14795"/>
                  </a:cubicBezTo>
                  <a:cubicBezTo>
                    <a:pt x="18529" y="14795"/>
                    <a:pt x="18529" y="14795"/>
                    <a:pt x="18529" y="14795"/>
                  </a:cubicBezTo>
                  <a:close/>
                  <a:moveTo>
                    <a:pt x="18424" y="14795"/>
                  </a:moveTo>
                  <a:cubicBezTo>
                    <a:pt x="18424" y="14795"/>
                    <a:pt x="18424" y="14795"/>
                    <a:pt x="18424" y="14795"/>
                  </a:cubicBezTo>
                  <a:cubicBezTo>
                    <a:pt x="18424" y="15090"/>
                    <a:pt x="18424" y="15090"/>
                    <a:pt x="18424" y="15090"/>
                  </a:cubicBezTo>
                  <a:cubicBezTo>
                    <a:pt x="18318" y="15090"/>
                    <a:pt x="18318" y="15090"/>
                    <a:pt x="18318" y="15090"/>
                  </a:cubicBezTo>
                  <a:cubicBezTo>
                    <a:pt x="18424" y="15090"/>
                    <a:pt x="18424" y="15090"/>
                    <a:pt x="18424" y="15090"/>
                  </a:cubicBezTo>
                  <a:cubicBezTo>
                    <a:pt x="18424" y="15090"/>
                    <a:pt x="18424" y="15090"/>
                    <a:pt x="18424" y="15090"/>
                  </a:cubicBezTo>
                  <a:cubicBezTo>
                    <a:pt x="18424" y="15090"/>
                    <a:pt x="18424" y="15090"/>
                    <a:pt x="18424" y="15090"/>
                  </a:cubicBezTo>
                  <a:cubicBezTo>
                    <a:pt x="18424" y="15090"/>
                    <a:pt x="18424" y="15090"/>
                    <a:pt x="18424" y="15090"/>
                  </a:cubicBezTo>
                  <a:cubicBezTo>
                    <a:pt x="18424" y="15386"/>
                    <a:pt x="18424" y="15386"/>
                    <a:pt x="18424" y="15386"/>
                  </a:cubicBezTo>
                  <a:cubicBezTo>
                    <a:pt x="18424" y="15386"/>
                    <a:pt x="18424" y="15386"/>
                    <a:pt x="18424" y="15386"/>
                  </a:cubicBezTo>
                  <a:cubicBezTo>
                    <a:pt x="18529" y="15386"/>
                    <a:pt x="18529" y="15386"/>
                    <a:pt x="18529" y="15386"/>
                  </a:cubicBezTo>
                  <a:cubicBezTo>
                    <a:pt x="18529" y="15386"/>
                    <a:pt x="18529" y="15386"/>
                    <a:pt x="18529" y="15386"/>
                  </a:cubicBezTo>
                  <a:cubicBezTo>
                    <a:pt x="18529" y="15090"/>
                    <a:pt x="18529" y="15090"/>
                    <a:pt x="18529" y="15090"/>
                  </a:cubicBezTo>
                  <a:cubicBezTo>
                    <a:pt x="18529" y="14795"/>
                    <a:pt x="18529" y="14795"/>
                    <a:pt x="18529" y="14795"/>
                  </a:cubicBezTo>
                  <a:cubicBezTo>
                    <a:pt x="18529" y="14795"/>
                    <a:pt x="18529" y="14795"/>
                    <a:pt x="18529" y="14795"/>
                  </a:cubicBezTo>
                  <a:cubicBezTo>
                    <a:pt x="18424" y="14795"/>
                    <a:pt x="18424" y="14795"/>
                    <a:pt x="18424" y="14795"/>
                  </a:cubicBezTo>
                  <a:close/>
                  <a:moveTo>
                    <a:pt x="17259" y="16570"/>
                  </a:moveTo>
                  <a:cubicBezTo>
                    <a:pt x="17259" y="16570"/>
                    <a:pt x="17259" y="16570"/>
                    <a:pt x="17259" y="16570"/>
                  </a:cubicBezTo>
                  <a:cubicBezTo>
                    <a:pt x="17259" y="16570"/>
                    <a:pt x="17259" y="16570"/>
                    <a:pt x="17259" y="16570"/>
                  </a:cubicBezTo>
                  <a:cubicBezTo>
                    <a:pt x="17259" y="16570"/>
                    <a:pt x="17259" y="16570"/>
                    <a:pt x="17259" y="16570"/>
                  </a:cubicBezTo>
                  <a:close/>
                  <a:moveTo>
                    <a:pt x="17153" y="16866"/>
                  </a:moveTo>
                  <a:cubicBezTo>
                    <a:pt x="17259" y="16866"/>
                    <a:pt x="17259" y="16866"/>
                    <a:pt x="17259" y="16866"/>
                  </a:cubicBezTo>
                  <a:cubicBezTo>
                    <a:pt x="17259" y="16866"/>
                    <a:pt x="17259" y="16866"/>
                    <a:pt x="17259" y="16866"/>
                  </a:cubicBezTo>
                  <a:cubicBezTo>
                    <a:pt x="17153" y="16866"/>
                    <a:pt x="17153" y="16866"/>
                    <a:pt x="17153" y="16866"/>
                  </a:cubicBezTo>
                  <a:close/>
                  <a:moveTo>
                    <a:pt x="16729" y="17162"/>
                  </a:moveTo>
                  <a:cubicBezTo>
                    <a:pt x="16729" y="17458"/>
                    <a:pt x="16729" y="17458"/>
                    <a:pt x="16729" y="17458"/>
                  </a:cubicBezTo>
                  <a:cubicBezTo>
                    <a:pt x="16729" y="17458"/>
                    <a:pt x="16729" y="17458"/>
                    <a:pt x="16729" y="17458"/>
                  </a:cubicBezTo>
                  <a:cubicBezTo>
                    <a:pt x="16729" y="17458"/>
                    <a:pt x="16729" y="17162"/>
                    <a:pt x="16729" y="17162"/>
                  </a:cubicBezTo>
                  <a:close/>
                  <a:moveTo>
                    <a:pt x="16835" y="17162"/>
                  </a:moveTo>
                  <a:cubicBezTo>
                    <a:pt x="16729" y="17162"/>
                    <a:pt x="16729" y="17162"/>
                    <a:pt x="16729" y="17162"/>
                  </a:cubicBezTo>
                  <a:cubicBezTo>
                    <a:pt x="16835" y="17162"/>
                    <a:pt x="16835" y="17162"/>
                    <a:pt x="16835" y="17162"/>
                  </a:cubicBezTo>
                  <a:cubicBezTo>
                    <a:pt x="16835" y="17162"/>
                    <a:pt x="16835" y="17162"/>
                    <a:pt x="16835" y="17162"/>
                  </a:cubicBezTo>
                  <a:cubicBezTo>
                    <a:pt x="16835" y="17162"/>
                    <a:pt x="16835" y="17162"/>
                    <a:pt x="16835" y="17162"/>
                  </a:cubicBezTo>
                  <a:close/>
                  <a:moveTo>
                    <a:pt x="16835" y="18049"/>
                  </a:moveTo>
                  <a:cubicBezTo>
                    <a:pt x="16835" y="18049"/>
                    <a:pt x="16835" y="18049"/>
                    <a:pt x="16835" y="18049"/>
                  </a:cubicBezTo>
                  <a:cubicBezTo>
                    <a:pt x="16729" y="18049"/>
                    <a:pt x="16729" y="18049"/>
                    <a:pt x="16729" y="18049"/>
                  </a:cubicBezTo>
                  <a:cubicBezTo>
                    <a:pt x="16729" y="18345"/>
                    <a:pt x="16729" y="18345"/>
                    <a:pt x="16729" y="18345"/>
                  </a:cubicBezTo>
                  <a:cubicBezTo>
                    <a:pt x="16835" y="18345"/>
                    <a:pt x="16835" y="18345"/>
                    <a:pt x="16835" y="18345"/>
                  </a:cubicBezTo>
                  <a:cubicBezTo>
                    <a:pt x="16835" y="18049"/>
                    <a:pt x="16835" y="18049"/>
                    <a:pt x="16835" y="18049"/>
                  </a:cubicBezTo>
                  <a:cubicBezTo>
                    <a:pt x="16835" y="18049"/>
                    <a:pt x="16835" y="18049"/>
                    <a:pt x="16835" y="18049"/>
                  </a:cubicBezTo>
                  <a:close/>
                  <a:moveTo>
                    <a:pt x="17047" y="17162"/>
                  </a:moveTo>
                  <a:cubicBezTo>
                    <a:pt x="16941" y="17458"/>
                    <a:pt x="16941" y="17458"/>
                    <a:pt x="16941" y="17458"/>
                  </a:cubicBezTo>
                  <a:cubicBezTo>
                    <a:pt x="16941" y="17458"/>
                    <a:pt x="16941" y="17458"/>
                    <a:pt x="16941" y="17458"/>
                  </a:cubicBezTo>
                  <a:cubicBezTo>
                    <a:pt x="16941" y="17458"/>
                    <a:pt x="16941" y="17458"/>
                    <a:pt x="16941" y="17458"/>
                  </a:cubicBezTo>
                  <a:cubicBezTo>
                    <a:pt x="16835" y="17753"/>
                    <a:pt x="16835" y="17753"/>
                    <a:pt x="16835" y="17753"/>
                  </a:cubicBezTo>
                  <a:cubicBezTo>
                    <a:pt x="16835" y="17753"/>
                    <a:pt x="16835" y="17753"/>
                    <a:pt x="16835" y="17753"/>
                  </a:cubicBezTo>
                  <a:cubicBezTo>
                    <a:pt x="16941" y="18049"/>
                    <a:pt x="16941" y="18049"/>
                    <a:pt x="16941" y="18049"/>
                  </a:cubicBezTo>
                  <a:cubicBezTo>
                    <a:pt x="16941" y="17753"/>
                    <a:pt x="16941" y="17753"/>
                    <a:pt x="16941" y="17753"/>
                  </a:cubicBezTo>
                  <a:cubicBezTo>
                    <a:pt x="17047" y="17458"/>
                    <a:pt x="17047" y="17458"/>
                    <a:pt x="17047" y="17458"/>
                  </a:cubicBezTo>
                  <a:cubicBezTo>
                    <a:pt x="17153" y="17162"/>
                    <a:pt x="17153" y="17162"/>
                    <a:pt x="17153" y="17162"/>
                  </a:cubicBezTo>
                  <a:cubicBezTo>
                    <a:pt x="17153" y="17162"/>
                    <a:pt x="17153" y="17162"/>
                    <a:pt x="17153" y="17162"/>
                  </a:cubicBezTo>
                  <a:cubicBezTo>
                    <a:pt x="17153" y="16866"/>
                    <a:pt x="17153" y="16866"/>
                    <a:pt x="17153" y="16866"/>
                  </a:cubicBezTo>
                  <a:cubicBezTo>
                    <a:pt x="17153" y="16866"/>
                    <a:pt x="17153" y="16866"/>
                    <a:pt x="17153" y="16866"/>
                  </a:cubicBezTo>
                  <a:cubicBezTo>
                    <a:pt x="17047" y="16866"/>
                    <a:pt x="17047" y="16866"/>
                    <a:pt x="17047" y="16866"/>
                  </a:cubicBezTo>
                  <a:cubicBezTo>
                    <a:pt x="17047" y="16866"/>
                    <a:pt x="17047" y="16866"/>
                    <a:pt x="17047" y="16866"/>
                  </a:cubicBezTo>
                  <a:cubicBezTo>
                    <a:pt x="17047" y="17162"/>
                    <a:pt x="17047" y="17162"/>
                    <a:pt x="17047" y="17162"/>
                  </a:cubicBezTo>
                  <a:close/>
                  <a:moveTo>
                    <a:pt x="16306" y="15978"/>
                  </a:moveTo>
                  <a:cubicBezTo>
                    <a:pt x="16412" y="15682"/>
                    <a:pt x="16412" y="15682"/>
                    <a:pt x="16412" y="15682"/>
                  </a:cubicBezTo>
                  <a:cubicBezTo>
                    <a:pt x="16306" y="15682"/>
                    <a:pt x="16306" y="15682"/>
                    <a:pt x="16306" y="15682"/>
                  </a:cubicBezTo>
                  <a:cubicBezTo>
                    <a:pt x="16306" y="15978"/>
                    <a:pt x="16306" y="15978"/>
                    <a:pt x="16306" y="15978"/>
                  </a:cubicBezTo>
                  <a:close/>
                  <a:moveTo>
                    <a:pt x="16094" y="16274"/>
                  </a:moveTo>
                  <a:cubicBezTo>
                    <a:pt x="16094" y="16274"/>
                    <a:pt x="16094" y="16274"/>
                    <a:pt x="16094" y="16274"/>
                  </a:cubicBezTo>
                  <a:cubicBezTo>
                    <a:pt x="16094" y="16274"/>
                    <a:pt x="16094" y="16274"/>
                    <a:pt x="16094" y="16274"/>
                  </a:cubicBezTo>
                  <a:cubicBezTo>
                    <a:pt x="16094" y="16274"/>
                    <a:pt x="16094" y="16274"/>
                    <a:pt x="16094" y="16274"/>
                  </a:cubicBezTo>
                  <a:close/>
                  <a:moveTo>
                    <a:pt x="16306" y="18049"/>
                  </a:moveTo>
                  <a:cubicBezTo>
                    <a:pt x="16200" y="18049"/>
                    <a:pt x="16200" y="18049"/>
                    <a:pt x="16200" y="18049"/>
                  </a:cubicBezTo>
                  <a:cubicBezTo>
                    <a:pt x="16200" y="18049"/>
                    <a:pt x="16200" y="18049"/>
                    <a:pt x="16200" y="18049"/>
                  </a:cubicBezTo>
                  <a:cubicBezTo>
                    <a:pt x="16306" y="18049"/>
                    <a:pt x="16306" y="18049"/>
                    <a:pt x="16306" y="18049"/>
                  </a:cubicBezTo>
                  <a:close/>
                  <a:moveTo>
                    <a:pt x="16094" y="17753"/>
                  </a:moveTo>
                  <a:cubicBezTo>
                    <a:pt x="16200" y="17458"/>
                    <a:pt x="16200" y="17458"/>
                    <a:pt x="16200" y="17458"/>
                  </a:cubicBezTo>
                  <a:cubicBezTo>
                    <a:pt x="16200" y="17753"/>
                    <a:pt x="16200" y="17753"/>
                    <a:pt x="16200" y="17753"/>
                  </a:cubicBezTo>
                  <a:cubicBezTo>
                    <a:pt x="16200" y="17753"/>
                    <a:pt x="16200" y="17753"/>
                    <a:pt x="16200" y="17753"/>
                  </a:cubicBezTo>
                  <a:cubicBezTo>
                    <a:pt x="16200" y="18049"/>
                    <a:pt x="16200" y="18049"/>
                    <a:pt x="16200" y="18049"/>
                  </a:cubicBezTo>
                  <a:cubicBezTo>
                    <a:pt x="16094" y="17753"/>
                    <a:pt x="16094" y="17753"/>
                    <a:pt x="16094" y="17753"/>
                  </a:cubicBezTo>
                  <a:cubicBezTo>
                    <a:pt x="16094" y="17753"/>
                    <a:pt x="16094" y="17753"/>
                    <a:pt x="16094" y="17753"/>
                  </a:cubicBezTo>
                  <a:close/>
                  <a:moveTo>
                    <a:pt x="15565" y="16866"/>
                  </a:moveTo>
                  <a:cubicBezTo>
                    <a:pt x="15671" y="16866"/>
                    <a:pt x="15671" y="16866"/>
                    <a:pt x="15671" y="16866"/>
                  </a:cubicBezTo>
                  <a:cubicBezTo>
                    <a:pt x="15671" y="16866"/>
                    <a:pt x="15671" y="16866"/>
                    <a:pt x="15671" y="16866"/>
                  </a:cubicBezTo>
                  <a:cubicBezTo>
                    <a:pt x="15671" y="16866"/>
                    <a:pt x="15671" y="16866"/>
                    <a:pt x="15671" y="16866"/>
                  </a:cubicBezTo>
                  <a:cubicBezTo>
                    <a:pt x="15671" y="16866"/>
                    <a:pt x="15671" y="16866"/>
                    <a:pt x="15671" y="16866"/>
                  </a:cubicBezTo>
                  <a:cubicBezTo>
                    <a:pt x="15565" y="16866"/>
                    <a:pt x="15565" y="16866"/>
                    <a:pt x="15565" y="16866"/>
                  </a:cubicBezTo>
                  <a:close/>
                  <a:moveTo>
                    <a:pt x="15671" y="18345"/>
                  </a:moveTo>
                  <a:cubicBezTo>
                    <a:pt x="15776" y="18345"/>
                    <a:pt x="15776" y="18345"/>
                    <a:pt x="15776" y="18345"/>
                  </a:cubicBezTo>
                  <a:cubicBezTo>
                    <a:pt x="15882" y="18345"/>
                    <a:pt x="15882" y="18345"/>
                    <a:pt x="15882" y="18345"/>
                  </a:cubicBezTo>
                  <a:cubicBezTo>
                    <a:pt x="15776" y="18345"/>
                    <a:pt x="15776" y="18345"/>
                    <a:pt x="15776" y="18345"/>
                  </a:cubicBezTo>
                  <a:cubicBezTo>
                    <a:pt x="15671" y="18345"/>
                    <a:pt x="15671" y="18345"/>
                    <a:pt x="15671" y="18345"/>
                  </a:cubicBezTo>
                  <a:close/>
                  <a:moveTo>
                    <a:pt x="15035" y="17458"/>
                  </a:moveTo>
                  <a:cubicBezTo>
                    <a:pt x="15035" y="17162"/>
                    <a:pt x="15035" y="17162"/>
                    <a:pt x="15035" y="17162"/>
                  </a:cubicBezTo>
                  <a:cubicBezTo>
                    <a:pt x="15035" y="17162"/>
                    <a:pt x="15035" y="17162"/>
                    <a:pt x="15035" y="17162"/>
                  </a:cubicBezTo>
                  <a:cubicBezTo>
                    <a:pt x="15035" y="17162"/>
                    <a:pt x="15035" y="17162"/>
                    <a:pt x="15035" y="17162"/>
                  </a:cubicBezTo>
                  <a:cubicBezTo>
                    <a:pt x="15035" y="17458"/>
                    <a:pt x="15035" y="17458"/>
                    <a:pt x="15035" y="17458"/>
                  </a:cubicBezTo>
                  <a:close/>
                  <a:moveTo>
                    <a:pt x="15247" y="18049"/>
                  </a:moveTo>
                  <a:cubicBezTo>
                    <a:pt x="15353" y="18049"/>
                    <a:pt x="15353" y="18049"/>
                    <a:pt x="15353" y="18049"/>
                  </a:cubicBezTo>
                  <a:cubicBezTo>
                    <a:pt x="15459" y="18049"/>
                    <a:pt x="15459" y="18049"/>
                    <a:pt x="15459" y="18049"/>
                  </a:cubicBezTo>
                  <a:cubicBezTo>
                    <a:pt x="15459" y="18345"/>
                    <a:pt x="15459" y="18345"/>
                    <a:pt x="15459" y="18345"/>
                  </a:cubicBezTo>
                  <a:cubicBezTo>
                    <a:pt x="15353" y="18345"/>
                    <a:pt x="15353" y="18345"/>
                    <a:pt x="15353" y="18345"/>
                  </a:cubicBezTo>
                  <a:cubicBezTo>
                    <a:pt x="15247" y="18345"/>
                    <a:pt x="15247" y="18345"/>
                    <a:pt x="15247" y="18345"/>
                  </a:cubicBezTo>
                  <a:cubicBezTo>
                    <a:pt x="15247" y="18049"/>
                    <a:pt x="15247" y="18049"/>
                    <a:pt x="15247" y="18049"/>
                  </a:cubicBezTo>
                  <a:close/>
                  <a:moveTo>
                    <a:pt x="15141" y="18345"/>
                  </a:moveTo>
                  <a:cubicBezTo>
                    <a:pt x="15141" y="18049"/>
                    <a:pt x="15141" y="18049"/>
                    <a:pt x="15141" y="18049"/>
                  </a:cubicBezTo>
                  <a:cubicBezTo>
                    <a:pt x="15141" y="18345"/>
                    <a:pt x="15141" y="18345"/>
                    <a:pt x="15141" y="18345"/>
                  </a:cubicBezTo>
                  <a:cubicBezTo>
                    <a:pt x="15141" y="18345"/>
                    <a:pt x="15141" y="18345"/>
                    <a:pt x="15141" y="18345"/>
                  </a:cubicBezTo>
                  <a:close/>
                  <a:moveTo>
                    <a:pt x="14929" y="18049"/>
                  </a:moveTo>
                  <a:cubicBezTo>
                    <a:pt x="14929" y="18049"/>
                    <a:pt x="14929" y="18049"/>
                    <a:pt x="14929" y="18049"/>
                  </a:cubicBezTo>
                  <a:cubicBezTo>
                    <a:pt x="15035" y="18049"/>
                    <a:pt x="15035" y="18049"/>
                    <a:pt x="15035" y="18049"/>
                  </a:cubicBezTo>
                  <a:cubicBezTo>
                    <a:pt x="14929" y="18345"/>
                    <a:pt x="14929" y="18345"/>
                    <a:pt x="14929" y="18345"/>
                  </a:cubicBezTo>
                  <a:cubicBezTo>
                    <a:pt x="14929" y="18049"/>
                    <a:pt x="14929" y="18049"/>
                    <a:pt x="14929" y="18049"/>
                  </a:cubicBezTo>
                  <a:close/>
                  <a:moveTo>
                    <a:pt x="13129" y="20712"/>
                  </a:moveTo>
                  <a:cubicBezTo>
                    <a:pt x="13129" y="21008"/>
                    <a:pt x="13129" y="21008"/>
                    <a:pt x="13129" y="21008"/>
                  </a:cubicBezTo>
                  <a:cubicBezTo>
                    <a:pt x="13129" y="21008"/>
                    <a:pt x="13129" y="21008"/>
                    <a:pt x="13129" y="21008"/>
                  </a:cubicBezTo>
                  <a:cubicBezTo>
                    <a:pt x="13341" y="21008"/>
                    <a:pt x="13341" y="21008"/>
                    <a:pt x="13341" y="21008"/>
                  </a:cubicBezTo>
                  <a:cubicBezTo>
                    <a:pt x="13447" y="20712"/>
                    <a:pt x="13447" y="20712"/>
                    <a:pt x="13447" y="20712"/>
                  </a:cubicBezTo>
                  <a:cubicBezTo>
                    <a:pt x="13553" y="20712"/>
                    <a:pt x="13553" y="20712"/>
                    <a:pt x="13553" y="20712"/>
                  </a:cubicBezTo>
                  <a:cubicBezTo>
                    <a:pt x="13659" y="20712"/>
                    <a:pt x="13659" y="20712"/>
                    <a:pt x="13659" y="20712"/>
                  </a:cubicBezTo>
                  <a:cubicBezTo>
                    <a:pt x="13659" y="20416"/>
                    <a:pt x="13659" y="20416"/>
                    <a:pt x="13659" y="20416"/>
                  </a:cubicBezTo>
                  <a:cubicBezTo>
                    <a:pt x="13765" y="20416"/>
                    <a:pt x="13765" y="20416"/>
                    <a:pt x="13765" y="20416"/>
                  </a:cubicBezTo>
                  <a:cubicBezTo>
                    <a:pt x="13976" y="19825"/>
                    <a:pt x="13976" y="19825"/>
                    <a:pt x="13976" y="19825"/>
                  </a:cubicBezTo>
                  <a:cubicBezTo>
                    <a:pt x="13976" y="19825"/>
                    <a:pt x="13976" y="19825"/>
                    <a:pt x="13976" y="19825"/>
                  </a:cubicBezTo>
                  <a:cubicBezTo>
                    <a:pt x="13976" y="19825"/>
                    <a:pt x="13976" y="19825"/>
                    <a:pt x="13976" y="19825"/>
                  </a:cubicBezTo>
                  <a:cubicBezTo>
                    <a:pt x="13871" y="19529"/>
                    <a:pt x="13871" y="19529"/>
                    <a:pt x="13871" y="19529"/>
                  </a:cubicBezTo>
                  <a:cubicBezTo>
                    <a:pt x="13765" y="19233"/>
                    <a:pt x="13765" y="19233"/>
                    <a:pt x="13765" y="19233"/>
                  </a:cubicBezTo>
                  <a:cubicBezTo>
                    <a:pt x="13765" y="19233"/>
                    <a:pt x="13765" y="19233"/>
                    <a:pt x="13765" y="19233"/>
                  </a:cubicBezTo>
                  <a:cubicBezTo>
                    <a:pt x="13659" y="19233"/>
                    <a:pt x="13659" y="19233"/>
                    <a:pt x="13659" y="19233"/>
                  </a:cubicBezTo>
                  <a:cubicBezTo>
                    <a:pt x="13659" y="19529"/>
                    <a:pt x="13659" y="19529"/>
                    <a:pt x="13659" y="19529"/>
                  </a:cubicBezTo>
                  <a:cubicBezTo>
                    <a:pt x="13553" y="19529"/>
                    <a:pt x="13553" y="19529"/>
                    <a:pt x="13553" y="19529"/>
                  </a:cubicBezTo>
                  <a:cubicBezTo>
                    <a:pt x="13553" y="19825"/>
                    <a:pt x="13553" y="19825"/>
                    <a:pt x="13553" y="19825"/>
                  </a:cubicBezTo>
                  <a:cubicBezTo>
                    <a:pt x="13447" y="19529"/>
                    <a:pt x="13447" y="19529"/>
                    <a:pt x="13447" y="19529"/>
                  </a:cubicBezTo>
                  <a:cubicBezTo>
                    <a:pt x="13447" y="19529"/>
                    <a:pt x="13447" y="19529"/>
                    <a:pt x="13447" y="19529"/>
                  </a:cubicBezTo>
                  <a:cubicBezTo>
                    <a:pt x="13341" y="19825"/>
                    <a:pt x="13341" y="19825"/>
                    <a:pt x="13341" y="19825"/>
                  </a:cubicBezTo>
                  <a:cubicBezTo>
                    <a:pt x="13235" y="20121"/>
                    <a:pt x="13235" y="20121"/>
                    <a:pt x="13235" y="20121"/>
                  </a:cubicBezTo>
                  <a:cubicBezTo>
                    <a:pt x="13235" y="20416"/>
                    <a:pt x="13235" y="20416"/>
                    <a:pt x="13235" y="20416"/>
                  </a:cubicBezTo>
                  <a:cubicBezTo>
                    <a:pt x="13129" y="20416"/>
                    <a:pt x="13129" y="20416"/>
                    <a:pt x="13129" y="20416"/>
                  </a:cubicBezTo>
                  <a:cubicBezTo>
                    <a:pt x="13235" y="20712"/>
                    <a:pt x="13235" y="20712"/>
                    <a:pt x="13235" y="20712"/>
                  </a:cubicBezTo>
                  <a:cubicBezTo>
                    <a:pt x="13235" y="20712"/>
                    <a:pt x="13235" y="20712"/>
                    <a:pt x="13235" y="20712"/>
                  </a:cubicBezTo>
                  <a:cubicBezTo>
                    <a:pt x="13235" y="20712"/>
                    <a:pt x="13235" y="20712"/>
                    <a:pt x="13235" y="20712"/>
                  </a:cubicBezTo>
                  <a:cubicBezTo>
                    <a:pt x="13129" y="20712"/>
                    <a:pt x="13129" y="20712"/>
                    <a:pt x="13129" y="20712"/>
                  </a:cubicBezTo>
                  <a:close/>
                  <a:moveTo>
                    <a:pt x="13024" y="21008"/>
                  </a:moveTo>
                  <a:cubicBezTo>
                    <a:pt x="13129" y="20712"/>
                    <a:pt x="13129" y="20712"/>
                    <a:pt x="13129" y="20712"/>
                  </a:cubicBezTo>
                  <a:cubicBezTo>
                    <a:pt x="13024" y="20712"/>
                    <a:pt x="13024" y="20712"/>
                    <a:pt x="13024" y="20712"/>
                  </a:cubicBezTo>
                  <a:cubicBezTo>
                    <a:pt x="13024" y="20712"/>
                    <a:pt x="13024" y="20712"/>
                    <a:pt x="13024" y="20712"/>
                  </a:cubicBezTo>
                  <a:cubicBezTo>
                    <a:pt x="13024" y="21008"/>
                    <a:pt x="13024" y="21008"/>
                    <a:pt x="13024" y="21008"/>
                  </a:cubicBezTo>
                  <a:close/>
                  <a:moveTo>
                    <a:pt x="13024" y="21008"/>
                  </a:moveTo>
                  <a:cubicBezTo>
                    <a:pt x="13024" y="21008"/>
                    <a:pt x="13024" y="21008"/>
                    <a:pt x="13024" y="21008"/>
                  </a:cubicBezTo>
                  <a:cubicBezTo>
                    <a:pt x="13024" y="21304"/>
                    <a:pt x="13024" y="21304"/>
                    <a:pt x="13024" y="21304"/>
                  </a:cubicBezTo>
                  <a:cubicBezTo>
                    <a:pt x="12812" y="21304"/>
                    <a:pt x="12812" y="21304"/>
                    <a:pt x="12812" y="21304"/>
                  </a:cubicBezTo>
                  <a:cubicBezTo>
                    <a:pt x="12812" y="21600"/>
                    <a:pt x="12812" y="21600"/>
                    <a:pt x="12812" y="21600"/>
                  </a:cubicBezTo>
                  <a:cubicBezTo>
                    <a:pt x="12812" y="21600"/>
                    <a:pt x="12812" y="21600"/>
                    <a:pt x="12812" y="21600"/>
                  </a:cubicBezTo>
                  <a:cubicBezTo>
                    <a:pt x="13024" y="21304"/>
                    <a:pt x="13024" y="21304"/>
                    <a:pt x="13024" y="21304"/>
                  </a:cubicBezTo>
                  <a:cubicBezTo>
                    <a:pt x="13129" y="21304"/>
                    <a:pt x="13129" y="21304"/>
                    <a:pt x="13129" y="21304"/>
                  </a:cubicBezTo>
                  <a:cubicBezTo>
                    <a:pt x="13024" y="21008"/>
                    <a:pt x="13024" y="21008"/>
                    <a:pt x="13024" y="21008"/>
                  </a:cubicBezTo>
                  <a:close/>
                  <a:moveTo>
                    <a:pt x="12388" y="21008"/>
                  </a:moveTo>
                  <a:cubicBezTo>
                    <a:pt x="12388" y="21008"/>
                    <a:pt x="12388" y="21008"/>
                    <a:pt x="12388" y="21008"/>
                  </a:cubicBezTo>
                  <a:cubicBezTo>
                    <a:pt x="12388" y="21304"/>
                    <a:pt x="12388" y="21304"/>
                    <a:pt x="12388" y="21304"/>
                  </a:cubicBezTo>
                  <a:cubicBezTo>
                    <a:pt x="12388" y="21304"/>
                    <a:pt x="12388" y="21304"/>
                    <a:pt x="12388" y="21304"/>
                  </a:cubicBezTo>
                  <a:cubicBezTo>
                    <a:pt x="12282" y="21304"/>
                    <a:pt x="12282" y="21304"/>
                    <a:pt x="12282" y="21304"/>
                  </a:cubicBezTo>
                  <a:cubicBezTo>
                    <a:pt x="12282" y="21008"/>
                    <a:pt x="12282" y="21008"/>
                    <a:pt x="12282" y="21008"/>
                  </a:cubicBezTo>
                  <a:cubicBezTo>
                    <a:pt x="12388" y="21008"/>
                    <a:pt x="12388" y="21008"/>
                    <a:pt x="12388" y="21008"/>
                  </a:cubicBezTo>
                  <a:close/>
                  <a:moveTo>
                    <a:pt x="11012" y="19825"/>
                  </a:moveTo>
                  <a:cubicBezTo>
                    <a:pt x="11224" y="19529"/>
                    <a:pt x="11224" y="19529"/>
                    <a:pt x="11224" y="19529"/>
                  </a:cubicBezTo>
                  <a:cubicBezTo>
                    <a:pt x="11329" y="19825"/>
                    <a:pt x="11329" y="19825"/>
                    <a:pt x="11329" y="19825"/>
                  </a:cubicBezTo>
                  <a:cubicBezTo>
                    <a:pt x="11435" y="19825"/>
                    <a:pt x="11435" y="19825"/>
                    <a:pt x="11435" y="19825"/>
                  </a:cubicBezTo>
                  <a:cubicBezTo>
                    <a:pt x="11541" y="19529"/>
                    <a:pt x="11541" y="19529"/>
                    <a:pt x="11541" y="19529"/>
                  </a:cubicBezTo>
                  <a:cubicBezTo>
                    <a:pt x="11647" y="19825"/>
                    <a:pt x="11647" y="19825"/>
                    <a:pt x="11647" y="19825"/>
                  </a:cubicBezTo>
                  <a:cubicBezTo>
                    <a:pt x="11647" y="19825"/>
                    <a:pt x="11647" y="19825"/>
                    <a:pt x="11647" y="19825"/>
                  </a:cubicBezTo>
                  <a:cubicBezTo>
                    <a:pt x="11753" y="19825"/>
                    <a:pt x="11753" y="19825"/>
                    <a:pt x="11753" y="19825"/>
                  </a:cubicBezTo>
                  <a:cubicBezTo>
                    <a:pt x="11859" y="20121"/>
                    <a:pt x="11859" y="20121"/>
                    <a:pt x="11859" y="20121"/>
                  </a:cubicBezTo>
                  <a:cubicBezTo>
                    <a:pt x="11859" y="20416"/>
                    <a:pt x="11859" y="20416"/>
                    <a:pt x="11859" y="20416"/>
                  </a:cubicBezTo>
                  <a:cubicBezTo>
                    <a:pt x="11859" y="20712"/>
                    <a:pt x="11859" y="20712"/>
                    <a:pt x="11859" y="20712"/>
                  </a:cubicBezTo>
                  <a:cubicBezTo>
                    <a:pt x="11753" y="20712"/>
                    <a:pt x="11753" y="20712"/>
                    <a:pt x="11753" y="20712"/>
                  </a:cubicBezTo>
                  <a:cubicBezTo>
                    <a:pt x="11647" y="20712"/>
                    <a:pt x="11647" y="20712"/>
                    <a:pt x="11647" y="20712"/>
                  </a:cubicBezTo>
                  <a:cubicBezTo>
                    <a:pt x="11541" y="20712"/>
                    <a:pt x="11541" y="20712"/>
                    <a:pt x="11541" y="20712"/>
                  </a:cubicBezTo>
                  <a:cubicBezTo>
                    <a:pt x="11435" y="20416"/>
                    <a:pt x="11435" y="20416"/>
                    <a:pt x="11435" y="20416"/>
                  </a:cubicBezTo>
                  <a:cubicBezTo>
                    <a:pt x="11329" y="20416"/>
                    <a:pt x="11329" y="20416"/>
                    <a:pt x="11329" y="20416"/>
                  </a:cubicBezTo>
                  <a:cubicBezTo>
                    <a:pt x="11329" y="20121"/>
                    <a:pt x="11329" y="20121"/>
                    <a:pt x="11329" y="20121"/>
                  </a:cubicBezTo>
                  <a:cubicBezTo>
                    <a:pt x="11224" y="20121"/>
                    <a:pt x="11224" y="20121"/>
                    <a:pt x="11224" y="20121"/>
                  </a:cubicBezTo>
                  <a:cubicBezTo>
                    <a:pt x="11118" y="20121"/>
                    <a:pt x="11118" y="20121"/>
                    <a:pt x="11118" y="20121"/>
                  </a:cubicBezTo>
                  <a:cubicBezTo>
                    <a:pt x="11012" y="19825"/>
                    <a:pt x="11012" y="19825"/>
                    <a:pt x="11012" y="19825"/>
                  </a:cubicBezTo>
                  <a:cubicBezTo>
                    <a:pt x="11012" y="19825"/>
                    <a:pt x="11012" y="19825"/>
                    <a:pt x="11012" y="19825"/>
                  </a:cubicBezTo>
                  <a:close/>
                  <a:moveTo>
                    <a:pt x="9529" y="16866"/>
                  </a:moveTo>
                  <a:cubicBezTo>
                    <a:pt x="9635" y="17162"/>
                    <a:pt x="9635" y="17162"/>
                    <a:pt x="9635" y="17162"/>
                  </a:cubicBezTo>
                  <a:cubicBezTo>
                    <a:pt x="9635" y="16866"/>
                    <a:pt x="9635" y="16866"/>
                    <a:pt x="9635" y="16866"/>
                  </a:cubicBezTo>
                  <a:cubicBezTo>
                    <a:pt x="9635" y="17162"/>
                    <a:pt x="9635" y="17162"/>
                    <a:pt x="9635" y="17162"/>
                  </a:cubicBezTo>
                  <a:cubicBezTo>
                    <a:pt x="9529" y="17162"/>
                    <a:pt x="9529" y="17162"/>
                    <a:pt x="9529" y="17162"/>
                  </a:cubicBezTo>
                  <a:cubicBezTo>
                    <a:pt x="9529" y="16866"/>
                    <a:pt x="9529" y="16866"/>
                    <a:pt x="9529" y="16866"/>
                  </a:cubicBezTo>
                  <a:close/>
                  <a:moveTo>
                    <a:pt x="9318" y="16570"/>
                  </a:moveTo>
                  <a:cubicBezTo>
                    <a:pt x="9318" y="16866"/>
                    <a:pt x="9318" y="16866"/>
                    <a:pt x="9318" y="16866"/>
                  </a:cubicBezTo>
                  <a:cubicBezTo>
                    <a:pt x="9424" y="16570"/>
                    <a:pt x="9424" y="16570"/>
                    <a:pt x="9424" y="16570"/>
                  </a:cubicBezTo>
                  <a:cubicBezTo>
                    <a:pt x="9424" y="16570"/>
                    <a:pt x="9424" y="16570"/>
                    <a:pt x="9424" y="16570"/>
                  </a:cubicBezTo>
                  <a:cubicBezTo>
                    <a:pt x="9529" y="16570"/>
                    <a:pt x="9529" y="16570"/>
                    <a:pt x="9529" y="16570"/>
                  </a:cubicBezTo>
                  <a:cubicBezTo>
                    <a:pt x="9424" y="16570"/>
                    <a:pt x="9424" y="16570"/>
                    <a:pt x="9424" y="16570"/>
                  </a:cubicBezTo>
                  <a:cubicBezTo>
                    <a:pt x="9424" y="16570"/>
                    <a:pt x="9424" y="16570"/>
                    <a:pt x="9424" y="16570"/>
                  </a:cubicBezTo>
                  <a:cubicBezTo>
                    <a:pt x="9318" y="16570"/>
                    <a:pt x="9318" y="16570"/>
                    <a:pt x="9318" y="16570"/>
                  </a:cubicBezTo>
                  <a:cubicBezTo>
                    <a:pt x="9318" y="16570"/>
                    <a:pt x="9318" y="16570"/>
                    <a:pt x="9318" y="16570"/>
                  </a:cubicBezTo>
                  <a:cubicBezTo>
                    <a:pt x="9318" y="16570"/>
                    <a:pt x="9318" y="16570"/>
                    <a:pt x="9318" y="16570"/>
                  </a:cubicBezTo>
                  <a:close/>
                  <a:moveTo>
                    <a:pt x="14294" y="17753"/>
                  </a:moveTo>
                  <a:cubicBezTo>
                    <a:pt x="14400" y="17753"/>
                    <a:pt x="14400" y="17753"/>
                    <a:pt x="14400" y="17753"/>
                  </a:cubicBezTo>
                  <a:cubicBezTo>
                    <a:pt x="14612" y="17753"/>
                    <a:pt x="14612" y="17753"/>
                    <a:pt x="14612" y="17753"/>
                  </a:cubicBezTo>
                  <a:cubicBezTo>
                    <a:pt x="14612" y="17753"/>
                    <a:pt x="14612" y="17753"/>
                    <a:pt x="14612" y="17753"/>
                  </a:cubicBezTo>
                  <a:cubicBezTo>
                    <a:pt x="14612" y="17753"/>
                    <a:pt x="14612" y="17753"/>
                    <a:pt x="14612" y="17753"/>
                  </a:cubicBezTo>
                  <a:cubicBezTo>
                    <a:pt x="14718" y="17753"/>
                    <a:pt x="14718" y="17753"/>
                    <a:pt x="14718" y="17753"/>
                  </a:cubicBezTo>
                  <a:cubicBezTo>
                    <a:pt x="14824" y="17458"/>
                    <a:pt x="14824" y="17458"/>
                    <a:pt x="14824" y="17458"/>
                  </a:cubicBezTo>
                  <a:cubicBezTo>
                    <a:pt x="14824" y="17458"/>
                    <a:pt x="14824" y="17458"/>
                    <a:pt x="14824" y="17458"/>
                  </a:cubicBezTo>
                  <a:cubicBezTo>
                    <a:pt x="14718" y="17458"/>
                    <a:pt x="14718" y="17458"/>
                    <a:pt x="14718" y="17458"/>
                  </a:cubicBezTo>
                  <a:cubicBezTo>
                    <a:pt x="14612" y="17458"/>
                    <a:pt x="14612" y="17458"/>
                    <a:pt x="14612" y="17458"/>
                  </a:cubicBezTo>
                  <a:cubicBezTo>
                    <a:pt x="14506" y="17458"/>
                    <a:pt x="14506" y="17458"/>
                    <a:pt x="14506" y="17458"/>
                  </a:cubicBezTo>
                  <a:cubicBezTo>
                    <a:pt x="14400" y="17458"/>
                    <a:pt x="14400" y="17458"/>
                    <a:pt x="14400" y="17458"/>
                  </a:cubicBezTo>
                  <a:cubicBezTo>
                    <a:pt x="14294" y="17458"/>
                    <a:pt x="14294" y="17458"/>
                    <a:pt x="14294" y="17458"/>
                  </a:cubicBezTo>
                  <a:cubicBezTo>
                    <a:pt x="14294" y="17753"/>
                    <a:pt x="14294" y="17753"/>
                    <a:pt x="14294" y="17753"/>
                  </a:cubicBezTo>
                  <a:cubicBezTo>
                    <a:pt x="14294" y="17753"/>
                    <a:pt x="14294" y="17753"/>
                    <a:pt x="14294" y="17753"/>
                  </a:cubicBezTo>
                  <a:close/>
                  <a:moveTo>
                    <a:pt x="14188" y="18049"/>
                  </a:moveTo>
                  <a:cubicBezTo>
                    <a:pt x="14188" y="18345"/>
                    <a:pt x="14188" y="18345"/>
                    <a:pt x="14188" y="18345"/>
                  </a:cubicBezTo>
                  <a:cubicBezTo>
                    <a:pt x="14188" y="18345"/>
                    <a:pt x="14188" y="18345"/>
                    <a:pt x="14188" y="18345"/>
                  </a:cubicBezTo>
                  <a:cubicBezTo>
                    <a:pt x="14188" y="18345"/>
                    <a:pt x="14188" y="18345"/>
                    <a:pt x="14188" y="18345"/>
                  </a:cubicBezTo>
                  <a:cubicBezTo>
                    <a:pt x="14188" y="18049"/>
                    <a:pt x="14188" y="18049"/>
                    <a:pt x="14188" y="18049"/>
                  </a:cubicBezTo>
                  <a:close/>
                  <a:moveTo>
                    <a:pt x="13765" y="18049"/>
                  </a:moveTo>
                  <a:cubicBezTo>
                    <a:pt x="13659" y="18345"/>
                    <a:pt x="13659" y="18345"/>
                    <a:pt x="13659" y="18345"/>
                  </a:cubicBezTo>
                  <a:cubicBezTo>
                    <a:pt x="13659" y="18345"/>
                    <a:pt x="13659" y="18345"/>
                    <a:pt x="13659" y="18345"/>
                  </a:cubicBezTo>
                  <a:cubicBezTo>
                    <a:pt x="13659" y="18345"/>
                    <a:pt x="13659" y="18345"/>
                    <a:pt x="13659" y="18345"/>
                  </a:cubicBezTo>
                  <a:cubicBezTo>
                    <a:pt x="13659" y="18641"/>
                    <a:pt x="13659" y="18641"/>
                    <a:pt x="13659" y="18641"/>
                  </a:cubicBezTo>
                  <a:cubicBezTo>
                    <a:pt x="13765" y="18641"/>
                    <a:pt x="13765" y="18641"/>
                    <a:pt x="13765" y="18641"/>
                  </a:cubicBezTo>
                  <a:cubicBezTo>
                    <a:pt x="13871" y="18345"/>
                    <a:pt x="13871" y="18345"/>
                    <a:pt x="13871" y="18345"/>
                  </a:cubicBezTo>
                  <a:cubicBezTo>
                    <a:pt x="13976" y="18345"/>
                    <a:pt x="13976" y="18345"/>
                    <a:pt x="13976" y="18345"/>
                  </a:cubicBezTo>
                  <a:cubicBezTo>
                    <a:pt x="13871" y="18049"/>
                    <a:pt x="13871" y="18049"/>
                    <a:pt x="13871" y="18049"/>
                  </a:cubicBezTo>
                  <a:cubicBezTo>
                    <a:pt x="13765" y="18345"/>
                    <a:pt x="13765" y="18345"/>
                    <a:pt x="13765" y="18345"/>
                  </a:cubicBezTo>
                  <a:cubicBezTo>
                    <a:pt x="13765" y="18049"/>
                    <a:pt x="13765" y="18049"/>
                    <a:pt x="13765" y="18049"/>
                  </a:cubicBezTo>
                  <a:close/>
                  <a:moveTo>
                    <a:pt x="13447" y="18641"/>
                  </a:moveTo>
                  <a:cubicBezTo>
                    <a:pt x="13447" y="18641"/>
                    <a:pt x="13447" y="18641"/>
                    <a:pt x="13447" y="18641"/>
                  </a:cubicBezTo>
                  <a:cubicBezTo>
                    <a:pt x="13553" y="18641"/>
                    <a:pt x="13553" y="18641"/>
                    <a:pt x="13553" y="18641"/>
                  </a:cubicBezTo>
                  <a:cubicBezTo>
                    <a:pt x="13553" y="18345"/>
                    <a:pt x="13553" y="18345"/>
                    <a:pt x="13553" y="18345"/>
                  </a:cubicBezTo>
                  <a:cubicBezTo>
                    <a:pt x="13553" y="18345"/>
                    <a:pt x="13553" y="18345"/>
                    <a:pt x="13553" y="18345"/>
                  </a:cubicBezTo>
                  <a:cubicBezTo>
                    <a:pt x="13553" y="18345"/>
                    <a:pt x="13553" y="18345"/>
                    <a:pt x="13553" y="18345"/>
                  </a:cubicBezTo>
                  <a:cubicBezTo>
                    <a:pt x="13447" y="18641"/>
                    <a:pt x="13447" y="18641"/>
                    <a:pt x="13447" y="18641"/>
                  </a:cubicBezTo>
                  <a:cubicBezTo>
                    <a:pt x="13447" y="18641"/>
                    <a:pt x="13447" y="18641"/>
                    <a:pt x="13447" y="18641"/>
                  </a:cubicBezTo>
                  <a:close/>
                  <a:moveTo>
                    <a:pt x="13129" y="18641"/>
                  </a:moveTo>
                  <a:cubicBezTo>
                    <a:pt x="13235" y="18345"/>
                    <a:pt x="13235" y="18345"/>
                    <a:pt x="13235" y="18345"/>
                  </a:cubicBezTo>
                  <a:cubicBezTo>
                    <a:pt x="13235" y="18345"/>
                    <a:pt x="13235" y="18345"/>
                    <a:pt x="13235" y="18345"/>
                  </a:cubicBezTo>
                  <a:cubicBezTo>
                    <a:pt x="13235" y="18345"/>
                    <a:pt x="13235" y="18345"/>
                    <a:pt x="13235" y="18345"/>
                  </a:cubicBezTo>
                  <a:cubicBezTo>
                    <a:pt x="13341" y="18345"/>
                    <a:pt x="13341" y="18345"/>
                    <a:pt x="13341" y="18345"/>
                  </a:cubicBezTo>
                  <a:cubicBezTo>
                    <a:pt x="13341" y="18345"/>
                    <a:pt x="13341" y="18345"/>
                    <a:pt x="13341" y="18345"/>
                  </a:cubicBezTo>
                  <a:cubicBezTo>
                    <a:pt x="13447" y="18345"/>
                    <a:pt x="13447" y="18345"/>
                    <a:pt x="13447" y="18345"/>
                  </a:cubicBezTo>
                  <a:cubicBezTo>
                    <a:pt x="13341" y="18641"/>
                    <a:pt x="13341" y="18641"/>
                    <a:pt x="13341" y="18641"/>
                  </a:cubicBezTo>
                  <a:cubicBezTo>
                    <a:pt x="13235" y="18641"/>
                    <a:pt x="13235" y="18641"/>
                    <a:pt x="13235" y="18641"/>
                  </a:cubicBezTo>
                  <a:cubicBezTo>
                    <a:pt x="13129" y="18641"/>
                    <a:pt x="13129" y="18641"/>
                    <a:pt x="13129" y="18641"/>
                  </a:cubicBezTo>
                  <a:cubicBezTo>
                    <a:pt x="13129" y="18641"/>
                    <a:pt x="13129" y="18641"/>
                    <a:pt x="13129" y="18641"/>
                  </a:cubicBezTo>
                  <a:close/>
                  <a:moveTo>
                    <a:pt x="13024" y="18641"/>
                  </a:moveTo>
                  <a:cubicBezTo>
                    <a:pt x="12918" y="18641"/>
                    <a:pt x="12918" y="18641"/>
                    <a:pt x="12918" y="18641"/>
                  </a:cubicBezTo>
                  <a:cubicBezTo>
                    <a:pt x="12918" y="18937"/>
                    <a:pt x="12918" y="18937"/>
                    <a:pt x="12918" y="18937"/>
                  </a:cubicBezTo>
                  <a:cubicBezTo>
                    <a:pt x="12918" y="18641"/>
                    <a:pt x="12918" y="18641"/>
                    <a:pt x="12918" y="18641"/>
                  </a:cubicBezTo>
                  <a:cubicBezTo>
                    <a:pt x="13024" y="18641"/>
                    <a:pt x="13024" y="18641"/>
                    <a:pt x="13024" y="18641"/>
                  </a:cubicBezTo>
                  <a:close/>
                  <a:moveTo>
                    <a:pt x="13129" y="18345"/>
                  </a:moveTo>
                  <a:cubicBezTo>
                    <a:pt x="13024" y="18345"/>
                    <a:pt x="13024" y="18345"/>
                    <a:pt x="13024" y="18345"/>
                  </a:cubicBezTo>
                  <a:cubicBezTo>
                    <a:pt x="13024" y="18345"/>
                    <a:pt x="13024" y="18345"/>
                    <a:pt x="13024" y="18345"/>
                  </a:cubicBezTo>
                  <a:cubicBezTo>
                    <a:pt x="13129" y="18345"/>
                    <a:pt x="13129" y="18345"/>
                    <a:pt x="13129" y="18345"/>
                  </a:cubicBezTo>
                  <a:cubicBezTo>
                    <a:pt x="13129" y="18345"/>
                    <a:pt x="13129" y="18345"/>
                    <a:pt x="13129" y="18345"/>
                  </a:cubicBezTo>
                  <a:close/>
                  <a:moveTo>
                    <a:pt x="11435" y="18641"/>
                  </a:moveTo>
                  <a:cubicBezTo>
                    <a:pt x="11435" y="18641"/>
                    <a:pt x="11435" y="18641"/>
                    <a:pt x="11435" y="18641"/>
                  </a:cubicBezTo>
                  <a:cubicBezTo>
                    <a:pt x="11541" y="18345"/>
                    <a:pt x="11541" y="18345"/>
                    <a:pt x="11541" y="18345"/>
                  </a:cubicBezTo>
                  <a:cubicBezTo>
                    <a:pt x="11859" y="18049"/>
                    <a:pt x="11859" y="18049"/>
                    <a:pt x="11859" y="18049"/>
                  </a:cubicBezTo>
                  <a:cubicBezTo>
                    <a:pt x="11965" y="18345"/>
                    <a:pt x="11965" y="18345"/>
                    <a:pt x="11965" y="18345"/>
                  </a:cubicBezTo>
                  <a:cubicBezTo>
                    <a:pt x="11965" y="18345"/>
                    <a:pt x="11965" y="18345"/>
                    <a:pt x="11965" y="18345"/>
                  </a:cubicBezTo>
                  <a:cubicBezTo>
                    <a:pt x="12071" y="18345"/>
                    <a:pt x="12071" y="18345"/>
                    <a:pt x="12071" y="18345"/>
                  </a:cubicBezTo>
                  <a:cubicBezTo>
                    <a:pt x="12282" y="18641"/>
                    <a:pt x="12282" y="18641"/>
                    <a:pt x="12282" y="18641"/>
                  </a:cubicBezTo>
                  <a:cubicBezTo>
                    <a:pt x="12388" y="18345"/>
                    <a:pt x="12388" y="18345"/>
                    <a:pt x="12388" y="18345"/>
                  </a:cubicBezTo>
                  <a:cubicBezTo>
                    <a:pt x="12494" y="18641"/>
                    <a:pt x="12494" y="18641"/>
                    <a:pt x="12494" y="18641"/>
                  </a:cubicBezTo>
                  <a:cubicBezTo>
                    <a:pt x="12494" y="18641"/>
                    <a:pt x="12494" y="18641"/>
                    <a:pt x="12494" y="18641"/>
                  </a:cubicBezTo>
                  <a:cubicBezTo>
                    <a:pt x="12600" y="18641"/>
                    <a:pt x="12600" y="18641"/>
                    <a:pt x="12600" y="18641"/>
                  </a:cubicBezTo>
                  <a:cubicBezTo>
                    <a:pt x="12706" y="18345"/>
                    <a:pt x="12706" y="18345"/>
                    <a:pt x="12706" y="18345"/>
                  </a:cubicBezTo>
                  <a:cubicBezTo>
                    <a:pt x="12812" y="18345"/>
                    <a:pt x="12812" y="18345"/>
                    <a:pt x="12812" y="18345"/>
                  </a:cubicBezTo>
                  <a:cubicBezTo>
                    <a:pt x="12812" y="18049"/>
                    <a:pt x="12812" y="18049"/>
                    <a:pt x="12812" y="18049"/>
                  </a:cubicBezTo>
                  <a:cubicBezTo>
                    <a:pt x="12812" y="18049"/>
                    <a:pt x="12812" y="18049"/>
                    <a:pt x="12812" y="18049"/>
                  </a:cubicBezTo>
                  <a:cubicBezTo>
                    <a:pt x="12918" y="18049"/>
                    <a:pt x="12918" y="18049"/>
                    <a:pt x="12918" y="18049"/>
                  </a:cubicBezTo>
                  <a:cubicBezTo>
                    <a:pt x="13024" y="18049"/>
                    <a:pt x="13024" y="18049"/>
                    <a:pt x="13024" y="18049"/>
                  </a:cubicBezTo>
                  <a:cubicBezTo>
                    <a:pt x="13024" y="18345"/>
                    <a:pt x="13024" y="18345"/>
                    <a:pt x="13024" y="18345"/>
                  </a:cubicBezTo>
                  <a:cubicBezTo>
                    <a:pt x="12918" y="18345"/>
                    <a:pt x="12918" y="18345"/>
                    <a:pt x="12918" y="18345"/>
                  </a:cubicBezTo>
                  <a:cubicBezTo>
                    <a:pt x="12918" y="18641"/>
                    <a:pt x="12918" y="18641"/>
                    <a:pt x="12918" y="18641"/>
                  </a:cubicBezTo>
                  <a:cubicBezTo>
                    <a:pt x="12812" y="18641"/>
                    <a:pt x="12812" y="18641"/>
                    <a:pt x="12812" y="18641"/>
                  </a:cubicBezTo>
                  <a:cubicBezTo>
                    <a:pt x="12706" y="18937"/>
                    <a:pt x="12706" y="18937"/>
                    <a:pt x="12706" y="18937"/>
                  </a:cubicBezTo>
                  <a:cubicBezTo>
                    <a:pt x="12706" y="18937"/>
                    <a:pt x="12706" y="18937"/>
                    <a:pt x="12706" y="18937"/>
                  </a:cubicBezTo>
                  <a:cubicBezTo>
                    <a:pt x="12600" y="18937"/>
                    <a:pt x="12600" y="18937"/>
                    <a:pt x="12600" y="18937"/>
                  </a:cubicBezTo>
                  <a:cubicBezTo>
                    <a:pt x="12494" y="18937"/>
                    <a:pt x="12494" y="18937"/>
                    <a:pt x="12494" y="18937"/>
                  </a:cubicBezTo>
                  <a:cubicBezTo>
                    <a:pt x="12282" y="18937"/>
                    <a:pt x="12282" y="18937"/>
                    <a:pt x="12282" y="18937"/>
                  </a:cubicBezTo>
                  <a:cubicBezTo>
                    <a:pt x="12176" y="18937"/>
                    <a:pt x="12176" y="18937"/>
                    <a:pt x="12176" y="18937"/>
                  </a:cubicBezTo>
                  <a:cubicBezTo>
                    <a:pt x="12071" y="18937"/>
                    <a:pt x="12071" y="18937"/>
                    <a:pt x="12071" y="18937"/>
                  </a:cubicBezTo>
                  <a:cubicBezTo>
                    <a:pt x="12071" y="19233"/>
                    <a:pt x="12071" y="19233"/>
                    <a:pt x="12071" y="19233"/>
                  </a:cubicBezTo>
                  <a:cubicBezTo>
                    <a:pt x="11965" y="19233"/>
                    <a:pt x="11965" y="19233"/>
                    <a:pt x="11965" y="19233"/>
                  </a:cubicBezTo>
                  <a:cubicBezTo>
                    <a:pt x="11965" y="18937"/>
                    <a:pt x="11965" y="18937"/>
                    <a:pt x="11965" y="18937"/>
                  </a:cubicBezTo>
                  <a:cubicBezTo>
                    <a:pt x="11859" y="19233"/>
                    <a:pt x="11859" y="19233"/>
                    <a:pt x="11859" y="19233"/>
                  </a:cubicBezTo>
                  <a:cubicBezTo>
                    <a:pt x="11753" y="18937"/>
                    <a:pt x="11753" y="18937"/>
                    <a:pt x="11753" y="18937"/>
                  </a:cubicBezTo>
                  <a:cubicBezTo>
                    <a:pt x="11753" y="18937"/>
                    <a:pt x="11753" y="18937"/>
                    <a:pt x="11753" y="18937"/>
                  </a:cubicBezTo>
                  <a:cubicBezTo>
                    <a:pt x="11647" y="18937"/>
                    <a:pt x="11647" y="18937"/>
                    <a:pt x="11647" y="18937"/>
                  </a:cubicBezTo>
                  <a:cubicBezTo>
                    <a:pt x="11541" y="18937"/>
                    <a:pt x="11541" y="18937"/>
                    <a:pt x="11541" y="18937"/>
                  </a:cubicBezTo>
                  <a:cubicBezTo>
                    <a:pt x="11541" y="18937"/>
                    <a:pt x="11541" y="18937"/>
                    <a:pt x="11541" y="18937"/>
                  </a:cubicBezTo>
                  <a:cubicBezTo>
                    <a:pt x="11435" y="18937"/>
                    <a:pt x="11435" y="18937"/>
                    <a:pt x="11435" y="18937"/>
                  </a:cubicBezTo>
                  <a:cubicBezTo>
                    <a:pt x="11435" y="18641"/>
                    <a:pt x="11435" y="18641"/>
                    <a:pt x="11435" y="18641"/>
                  </a:cubicBezTo>
                  <a:close/>
                  <a:moveTo>
                    <a:pt x="11329" y="18641"/>
                  </a:moveTo>
                  <a:cubicBezTo>
                    <a:pt x="11329" y="18937"/>
                    <a:pt x="11329" y="18937"/>
                    <a:pt x="11329" y="18937"/>
                  </a:cubicBezTo>
                  <a:cubicBezTo>
                    <a:pt x="11435" y="18937"/>
                    <a:pt x="11435" y="18937"/>
                    <a:pt x="11435" y="18937"/>
                  </a:cubicBezTo>
                  <a:cubicBezTo>
                    <a:pt x="11435" y="18641"/>
                    <a:pt x="11435" y="18641"/>
                    <a:pt x="11435" y="18641"/>
                  </a:cubicBezTo>
                  <a:cubicBezTo>
                    <a:pt x="11329" y="18641"/>
                    <a:pt x="11329" y="18641"/>
                    <a:pt x="11329" y="18641"/>
                  </a:cubicBezTo>
                  <a:close/>
                  <a:moveTo>
                    <a:pt x="11329" y="18641"/>
                  </a:moveTo>
                  <a:cubicBezTo>
                    <a:pt x="11224" y="18641"/>
                    <a:pt x="11224" y="18641"/>
                    <a:pt x="11224" y="18641"/>
                  </a:cubicBezTo>
                  <a:cubicBezTo>
                    <a:pt x="11224" y="18937"/>
                    <a:pt x="11224" y="18937"/>
                    <a:pt x="11224" y="18937"/>
                  </a:cubicBezTo>
                  <a:cubicBezTo>
                    <a:pt x="11224" y="18937"/>
                    <a:pt x="11224" y="18937"/>
                    <a:pt x="11224" y="18937"/>
                  </a:cubicBezTo>
                  <a:cubicBezTo>
                    <a:pt x="11329" y="18641"/>
                    <a:pt x="11329" y="18641"/>
                    <a:pt x="11329" y="18641"/>
                  </a:cubicBezTo>
                  <a:cubicBezTo>
                    <a:pt x="11329" y="18641"/>
                    <a:pt x="11329" y="18641"/>
                    <a:pt x="11329" y="18641"/>
                  </a:cubicBezTo>
                  <a:close/>
                  <a:moveTo>
                    <a:pt x="9953" y="18641"/>
                  </a:moveTo>
                  <a:cubicBezTo>
                    <a:pt x="9953" y="18937"/>
                    <a:pt x="9953" y="18937"/>
                    <a:pt x="9953" y="18937"/>
                  </a:cubicBezTo>
                  <a:cubicBezTo>
                    <a:pt x="9953" y="18937"/>
                    <a:pt x="9953" y="18937"/>
                    <a:pt x="9953" y="18937"/>
                  </a:cubicBezTo>
                  <a:cubicBezTo>
                    <a:pt x="9953" y="18937"/>
                    <a:pt x="9953" y="18937"/>
                    <a:pt x="9953" y="18937"/>
                  </a:cubicBezTo>
                  <a:cubicBezTo>
                    <a:pt x="10059" y="19233"/>
                    <a:pt x="10059" y="19233"/>
                    <a:pt x="10059" y="19233"/>
                  </a:cubicBezTo>
                  <a:cubicBezTo>
                    <a:pt x="10059" y="19233"/>
                    <a:pt x="10059" y="19233"/>
                    <a:pt x="10059" y="19233"/>
                  </a:cubicBezTo>
                  <a:cubicBezTo>
                    <a:pt x="10165" y="19233"/>
                    <a:pt x="10165" y="19233"/>
                    <a:pt x="10165" y="19233"/>
                  </a:cubicBezTo>
                  <a:cubicBezTo>
                    <a:pt x="10271" y="19233"/>
                    <a:pt x="10271" y="19233"/>
                    <a:pt x="10271" y="19233"/>
                  </a:cubicBezTo>
                  <a:cubicBezTo>
                    <a:pt x="10376" y="19233"/>
                    <a:pt x="10376" y="19233"/>
                    <a:pt x="10376" y="19233"/>
                  </a:cubicBezTo>
                  <a:cubicBezTo>
                    <a:pt x="10376" y="18937"/>
                    <a:pt x="10376" y="18937"/>
                    <a:pt x="10376" y="18937"/>
                  </a:cubicBezTo>
                  <a:cubicBezTo>
                    <a:pt x="10482" y="19233"/>
                    <a:pt x="10482" y="19233"/>
                    <a:pt x="10482" y="19233"/>
                  </a:cubicBezTo>
                  <a:cubicBezTo>
                    <a:pt x="10588" y="18937"/>
                    <a:pt x="10588" y="18937"/>
                    <a:pt x="10588" y="18937"/>
                  </a:cubicBezTo>
                  <a:cubicBezTo>
                    <a:pt x="10694" y="19233"/>
                    <a:pt x="10694" y="19233"/>
                    <a:pt x="10694" y="19233"/>
                  </a:cubicBezTo>
                  <a:cubicBezTo>
                    <a:pt x="10800" y="18937"/>
                    <a:pt x="10800" y="18937"/>
                    <a:pt x="10800" y="18937"/>
                  </a:cubicBezTo>
                  <a:cubicBezTo>
                    <a:pt x="10800" y="18937"/>
                    <a:pt x="10800" y="18937"/>
                    <a:pt x="10800" y="18937"/>
                  </a:cubicBezTo>
                  <a:cubicBezTo>
                    <a:pt x="10906" y="18937"/>
                    <a:pt x="10906" y="18937"/>
                    <a:pt x="10906" y="18937"/>
                  </a:cubicBezTo>
                  <a:cubicBezTo>
                    <a:pt x="11012" y="18937"/>
                    <a:pt x="11012" y="18937"/>
                    <a:pt x="11012" y="18937"/>
                  </a:cubicBezTo>
                  <a:cubicBezTo>
                    <a:pt x="11012" y="18937"/>
                    <a:pt x="11012" y="18937"/>
                    <a:pt x="11012" y="18937"/>
                  </a:cubicBezTo>
                  <a:cubicBezTo>
                    <a:pt x="11118" y="18937"/>
                    <a:pt x="11118" y="18937"/>
                    <a:pt x="11118" y="18937"/>
                  </a:cubicBezTo>
                  <a:cubicBezTo>
                    <a:pt x="11118" y="18641"/>
                    <a:pt x="11118" y="18641"/>
                    <a:pt x="11118" y="18641"/>
                  </a:cubicBezTo>
                  <a:cubicBezTo>
                    <a:pt x="11118" y="18641"/>
                    <a:pt x="11118" y="18641"/>
                    <a:pt x="11118" y="18641"/>
                  </a:cubicBezTo>
                  <a:cubicBezTo>
                    <a:pt x="11118" y="18641"/>
                    <a:pt x="11118" y="18641"/>
                    <a:pt x="11118" y="18641"/>
                  </a:cubicBezTo>
                  <a:cubicBezTo>
                    <a:pt x="11118" y="18345"/>
                    <a:pt x="11118" y="18345"/>
                    <a:pt x="11118" y="18345"/>
                  </a:cubicBezTo>
                  <a:cubicBezTo>
                    <a:pt x="11012" y="18345"/>
                    <a:pt x="11012" y="18345"/>
                    <a:pt x="11012" y="18345"/>
                  </a:cubicBezTo>
                  <a:cubicBezTo>
                    <a:pt x="11012" y="18345"/>
                    <a:pt x="11012" y="18345"/>
                    <a:pt x="11012" y="18345"/>
                  </a:cubicBezTo>
                  <a:cubicBezTo>
                    <a:pt x="10906" y="18641"/>
                    <a:pt x="10906" y="18641"/>
                    <a:pt x="10906" y="18641"/>
                  </a:cubicBezTo>
                  <a:cubicBezTo>
                    <a:pt x="10906" y="18345"/>
                    <a:pt x="10906" y="18345"/>
                    <a:pt x="10906" y="18345"/>
                  </a:cubicBezTo>
                  <a:cubicBezTo>
                    <a:pt x="10800" y="18049"/>
                    <a:pt x="10800" y="18049"/>
                    <a:pt x="10800" y="18049"/>
                  </a:cubicBezTo>
                  <a:cubicBezTo>
                    <a:pt x="10694" y="18345"/>
                    <a:pt x="10694" y="18345"/>
                    <a:pt x="10694" y="18345"/>
                  </a:cubicBezTo>
                  <a:cubicBezTo>
                    <a:pt x="10694" y="18049"/>
                    <a:pt x="10694" y="18049"/>
                    <a:pt x="10694" y="18049"/>
                  </a:cubicBezTo>
                  <a:cubicBezTo>
                    <a:pt x="10588" y="18049"/>
                    <a:pt x="10588" y="18049"/>
                    <a:pt x="10588" y="18049"/>
                  </a:cubicBezTo>
                  <a:cubicBezTo>
                    <a:pt x="10482" y="18345"/>
                    <a:pt x="10482" y="18345"/>
                    <a:pt x="10482" y="18345"/>
                  </a:cubicBezTo>
                  <a:cubicBezTo>
                    <a:pt x="10482" y="18345"/>
                    <a:pt x="10482" y="18345"/>
                    <a:pt x="10482" y="18345"/>
                  </a:cubicBezTo>
                  <a:cubicBezTo>
                    <a:pt x="10694" y="18641"/>
                    <a:pt x="10694" y="18641"/>
                    <a:pt x="10694" y="18641"/>
                  </a:cubicBezTo>
                  <a:cubicBezTo>
                    <a:pt x="10694" y="18641"/>
                    <a:pt x="10694" y="18641"/>
                    <a:pt x="10694" y="18641"/>
                  </a:cubicBezTo>
                  <a:cubicBezTo>
                    <a:pt x="10588" y="18641"/>
                    <a:pt x="10588" y="18641"/>
                    <a:pt x="10588" y="18641"/>
                  </a:cubicBezTo>
                  <a:cubicBezTo>
                    <a:pt x="10482" y="18937"/>
                    <a:pt x="10482" y="18937"/>
                    <a:pt x="10482" y="18937"/>
                  </a:cubicBezTo>
                  <a:cubicBezTo>
                    <a:pt x="10376" y="18641"/>
                    <a:pt x="10376" y="18641"/>
                    <a:pt x="10376" y="18641"/>
                  </a:cubicBezTo>
                  <a:cubicBezTo>
                    <a:pt x="10376" y="18345"/>
                    <a:pt x="10376" y="18345"/>
                    <a:pt x="10376" y="18345"/>
                  </a:cubicBezTo>
                  <a:cubicBezTo>
                    <a:pt x="10376" y="18345"/>
                    <a:pt x="10376" y="18345"/>
                    <a:pt x="10376" y="18345"/>
                  </a:cubicBezTo>
                  <a:cubicBezTo>
                    <a:pt x="10271" y="18345"/>
                    <a:pt x="10271" y="18345"/>
                    <a:pt x="10271" y="18345"/>
                  </a:cubicBezTo>
                  <a:cubicBezTo>
                    <a:pt x="10165" y="18345"/>
                    <a:pt x="10165" y="18345"/>
                    <a:pt x="10165" y="18345"/>
                  </a:cubicBezTo>
                  <a:cubicBezTo>
                    <a:pt x="10059" y="18641"/>
                    <a:pt x="10059" y="18641"/>
                    <a:pt x="10059" y="18641"/>
                  </a:cubicBezTo>
                  <a:cubicBezTo>
                    <a:pt x="10059" y="18641"/>
                    <a:pt x="9953" y="18641"/>
                    <a:pt x="9953" y="18641"/>
                  </a:cubicBezTo>
                  <a:close/>
                  <a:moveTo>
                    <a:pt x="9741" y="18345"/>
                  </a:moveTo>
                  <a:cubicBezTo>
                    <a:pt x="9847" y="18345"/>
                    <a:pt x="9847" y="18345"/>
                    <a:pt x="9847" y="18345"/>
                  </a:cubicBezTo>
                  <a:cubicBezTo>
                    <a:pt x="9953" y="18345"/>
                    <a:pt x="9953" y="18345"/>
                    <a:pt x="9953" y="18345"/>
                  </a:cubicBezTo>
                  <a:cubicBezTo>
                    <a:pt x="9953" y="18641"/>
                    <a:pt x="9953" y="18641"/>
                    <a:pt x="9953" y="18641"/>
                  </a:cubicBezTo>
                  <a:cubicBezTo>
                    <a:pt x="9847" y="18937"/>
                    <a:pt x="9847" y="18937"/>
                    <a:pt x="9847" y="18937"/>
                  </a:cubicBezTo>
                  <a:cubicBezTo>
                    <a:pt x="9847" y="18937"/>
                    <a:pt x="9847" y="18937"/>
                    <a:pt x="9847" y="18937"/>
                  </a:cubicBezTo>
                  <a:cubicBezTo>
                    <a:pt x="9847" y="18937"/>
                    <a:pt x="9847" y="18937"/>
                    <a:pt x="9847" y="18937"/>
                  </a:cubicBezTo>
                  <a:cubicBezTo>
                    <a:pt x="9741" y="18937"/>
                    <a:pt x="9741" y="18937"/>
                    <a:pt x="9741" y="18937"/>
                  </a:cubicBezTo>
                  <a:cubicBezTo>
                    <a:pt x="9635" y="18937"/>
                    <a:pt x="9635" y="18937"/>
                    <a:pt x="9635" y="18937"/>
                  </a:cubicBezTo>
                  <a:cubicBezTo>
                    <a:pt x="9529" y="18937"/>
                    <a:pt x="9529" y="18937"/>
                    <a:pt x="9529" y="18937"/>
                  </a:cubicBezTo>
                  <a:cubicBezTo>
                    <a:pt x="9635" y="18641"/>
                    <a:pt x="9635" y="18641"/>
                    <a:pt x="9635" y="18641"/>
                  </a:cubicBezTo>
                  <a:cubicBezTo>
                    <a:pt x="9635" y="18641"/>
                    <a:pt x="9635" y="18641"/>
                    <a:pt x="9635" y="18641"/>
                  </a:cubicBezTo>
                  <a:cubicBezTo>
                    <a:pt x="9741" y="18345"/>
                    <a:pt x="9741" y="18345"/>
                    <a:pt x="9741" y="18345"/>
                  </a:cubicBezTo>
                  <a:close/>
                  <a:moveTo>
                    <a:pt x="9424" y="18937"/>
                  </a:moveTo>
                  <a:cubicBezTo>
                    <a:pt x="9424" y="18641"/>
                    <a:pt x="9424" y="18641"/>
                    <a:pt x="9424" y="18641"/>
                  </a:cubicBezTo>
                  <a:cubicBezTo>
                    <a:pt x="9424" y="18937"/>
                    <a:pt x="9424" y="18937"/>
                    <a:pt x="9424" y="18937"/>
                  </a:cubicBezTo>
                  <a:cubicBezTo>
                    <a:pt x="9424" y="18937"/>
                    <a:pt x="9424" y="18937"/>
                    <a:pt x="9424" y="18937"/>
                  </a:cubicBezTo>
                  <a:cubicBezTo>
                    <a:pt x="9424" y="18937"/>
                    <a:pt x="9424" y="18937"/>
                    <a:pt x="9424" y="18937"/>
                  </a:cubicBezTo>
                  <a:close/>
                  <a:moveTo>
                    <a:pt x="9000" y="18049"/>
                  </a:moveTo>
                  <a:cubicBezTo>
                    <a:pt x="9000" y="18345"/>
                    <a:pt x="9000" y="18345"/>
                    <a:pt x="9000" y="18345"/>
                  </a:cubicBezTo>
                  <a:cubicBezTo>
                    <a:pt x="9000" y="18345"/>
                    <a:pt x="9000" y="18345"/>
                    <a:pt x="9000" y="18345"/>
                  </a:cubicBezTo>
                  <a:cubicBezTo>
                    <a:pt x="9106" y="18641"/>
                    <a:pt x="9106" y="18641"/>
                    <a:pt x="9106" y="18641"/>
                  </a:cubicBezTo>
                  <a:cubicBezTo>
                    <a:pt x="9212" y="18641"/>
                    <a:pt x="9212" y="18641"/>
                    <a:pt x="9212" y="18641"/>
                  </a:cubicBezTo>
                  <a:cubicBezTo>
                    <a:pt x="9212" y="18937"/>
                    <a:pt x="9212" y="18937"/>
                    <a:pt x="9212" y="18937"/>
                  </a:cubicBezTo>
                  <a:cubicBezTo>
                    <a:pt x="9318" y="18641"/>
                    <a:pt x="9318" y="18641"/>
                    <a:pt x="9318" y="18641"/>
                  </a:cubicBezTo>
                  <a:cubicBezTo>
                    <a:pt x="9424" y="18641"/>
                    <a:pt x="9424" y="18641"/>
                    <a:pt x="9424" y="18641"/>
                  </a:cubicBezTo>
                  <a:cubicBezTo>
                    <a:pt x="9424" y="18641"/>
                    <a:pt x="9424" y="18641"/>
                    <a:pt x="9424" y="18641"/>
                  </a:cubicBezTo>
                  <a:cubicBezTo>
                    <a:pt x="9529" y="18641"/>
                    <a:pt x="9529" y="18641"/>
                    <a:pt x="9529" y="18641"/>
                  </a:cubicBezTo>
                  <a:cubicBezTo>
                    <a:pt x="9529" y="18345"/>
                    <a:pt x="9529" y="18345"/>
                    <a:pt x="9529" y="18345"/>
                  </a:cubicBezTo>
                  <a:cubicBezTo>
                    <a:pt x="9424" y="18049"/>
                    <a:pt x="9424" y="18049"/>
                    <a:pt x="9424" y="18049"/>
                  </a:cubicBezTo>
                  <a:cubicBezTo>
                    <a:pt x="9318" y="18049"/>
                    <a:pt x="9318" y="18049"/>
                    <a:pt x="9318" y="18049"/>
                  </a:cubicBezTo>
                  <a:cubicBezTo>
                    <a:pt x="9212" y="18049"/>
                    <a:pt x="9212" y="18049"/>
                    <a:pt x="9212" y="18049"/>
                  </a:cubicBezTo>
                  <a:cubicBezTo>
                    <a:pt x="9106" y="18049"/>
                    <a:pt x="9106" y="18049"/>
                    <a:pt x="9106" y="18049"/>
                  </a:cubicBezTo>
                  <a:cubicBezTo>
                    <a:pt x="9000" y="18049"/>
                    <a:pt x="9000" y="18049"/>
                    <a:pt x="9000" y="18049"/>
                  </a:cubicBezTo>
                  <a:close/>
                  <a:moveTo>
                    <a:pt x="20329" y="18345"/>
                  </a:moveTo>
                  <a:cubicBezTo>
                    <a:pt x="20435" y="18345"/>
                    <a:pt x="20435" y="18345"/>
                    <a:pt x="20435" y="18345"/>
                  </a:cubicBezTo>
                  <a:cubicBezTo>
                    <a:pt x="20435" y="18345"/>
                    <a:pt x="20435" y="18345"/>
                    <a:pt x="20435" y="18345"/>
                  </a:cubicBezTo>
                  <a:cubicBezTo>
                    <a:pt x="20541" y="18345"/>
                    <a:pt x="20541" y="18345"/>
                    <a:pt x="20541" y="18345"/>
                  </a:cubicBezTo>
                  <a:cubicBezTo>
                    <a:pt x="20435" y="18049"/>
                    <a:pt x="20435" y="18049"/>
                    <a:pt x="20435" y="18049"/>
                  </a:cubicBezTo>
                  <a:cubicBezTo>
                    <a:pt x="20435" y="18049"/>
                    <a:pt x="20435" y="18049"/>
                    <a:pt x="20435" y="18049"/>
                  </a:cubicBezTo>
                  <a:cubicBezTo>
                    <a:pt x="20435" y="18049"/>
                    <a:pt x="20435" y="18049"/>
                    <a:pt x="20435" y="18049"/>
                  </a:cubicBezTo>
                  <a:cubicBezTo>
                    <a:pt x="20329" y="18345"/>
                    <a:pt x="20329" y="18345"/>
                    <a:pt x="20329" y="18345"/>
                  </a:cubicBezTo>
                  <a:close/>
                  <a:moveTo>
                    <a:pt x="19906" y="18345"/>
                  </a:moveTo>
                  <a:cubicBezTo>
                    <a:pt x="19906" y="18345"/>
                    <a:pt x="20012" y="18345"/>
                    <a:pt x="20012" y="18345"/>
                  </a:cubicBezTo>
                  <a:cubicBezTo>
                    <a:pt x="20118" y="18345"/>
                    <a:pt x="20118" y="18345"/>
                    <a:pt x="20118" y="18345"/>
                  </a:cubicBezTo>
                  <a:cubicBezTo>
                    <a:pt x="20224" y="18345"/>
                    <a:pt x="20224" y="18345"/>
                    <a:pt x="20224" y="18345"/>
                  </a:cubicBezTo>
                  <a:cubicBezTo>
                    <a:pt x="20329" y="18345"/>
                    <a:pt x="20329" y="18345"/>
                    <a:pt x="20329" y="18345"/>
                  </a:cubicBezTo>
                  <a:cubicBezTo>
                    <a:pt x="20329" y="18049"/>
                    <a:pt x="20329" y="18049"/>
                    <a:pt x="20329" y="18049"/>
                  </a:cubicBezTo>
                  <a:cubicBezTo>
                    <a:pt x="20435" y="18049"/>
                    <a:pt x="20435" y="18049"/>
                    <a:pt x="20435" y="18049"/>
                  </a:cubicBezTo>
                  <a:cubicBezTo>
                    <a:pt x="20541" y="17753"/>
                    <a:pt x="20541" y="17753"/>
                    <a:pt x="20541" y="17753"/>
                  </a:cubicBezTo>
                  <a:cubicBezTo>
                    <a:pt x="20541" y="17753"/>
                    <a:pt x="20541" y="17753"/>
                    <a:pt x="20541" y="17753"/>
                  </a:cubicBezTo>
                  <a:cubicBezTo>
                    <a:pt x="20541" y="17753"/>
                    <a:pt x="20541" y="17753"/>
                    <a:pt x="20541" y="17753"/>
                  </a:cubicBezTo>
                  <a:cubicBezTo>
                    <a:pt x="20541" y="17458"/>
                    <a:pt x="20541" y="17458"/>
                    <a:pt x="20541" y="17458"/>
                  </a:cubicBezTo>
                  <a:cubicBezTo>
                    <a:pt x="20541" y="17458"/>
                    <a:pt x="20541" y="17458"/>
                    <a:pt x="20541" y="17458"/>
                  </a:cubicBezTo>
                  <a:cubicBezTo>
                    <a:pt x="20435" y="17162"/>
                    <a:pt x="20435" y="17162"/>
                    <a:pt x="20435" y="17162"/>
                  </a:cubicBezTo>
                  <a:cubicBezTo>
                    <a:pt x="20435" y="17162"/>
                    <a:pt x="20435" y="17162"/>
                    <a:pt x="20435" y="17162"/>
                  </a:cubicBezTo>
                  <a:cubicBezTo>
                    <a:pt x="20329" y="17162"/>
                    <a:pt x="20329" y="17162"/>
                    <a:pt x="20329" y="17162"/>
                  </a:cubicBezTo>
                  <a:cubicBezTo>
                    <a:pt x="20224" y="17162"/>
                    <a:pt x="20224" y="17162"/>
                    <a:pt x="20224" y="17162"/>
                  </a:cubicBezTo>
                  <a:cubicBezTo>
                    <a:pt x="20118" y="17458"/>
                    <a:pt x="20118" y="17458"/>
                    <a:pt x="20118" y="17458"/>
                  </a:cubicBezTo>
                  <a:cubicBezTo>
                    <a:pt x="20118" y="17753"/>
                    <a:pt x="20118" y="17753"/>
                    <a:pt x="20118" y="17753"/>
                  </a:cubicBezTo>
                  <a:cubicBezTo>
                    <a:pt x="19906" y="18345"/>
                    <a:pt x="19906" y="18345"/>
                    <a:pt x="19906" y="18345"/>
                  </a:cubicBezTo>
                  <a:close/>
                  <a:moveTo>
                    <a:pt x="8259" y="16570"/>
                  </a:moveTo>
                  <a:cubicBezTo>
                    <a:pt x="8153" y="16866"/>
                    <a:pt x="8153" y="16866"/>
                    <a:pt x="8153" y="16866"/>
                  </a:cubicBezTo>
                  <a:cubicBezTo>
                    <a:pt x="8259" y="16866"/>
                    <a:pt x="8259" y="16866"/>
                    <a:pt x="8259" y="16866"/>
                  </a:cubicBezTo>
                  <a:cubicBezTo>
                    <a:pt x="8365" y="17162"/>
                    <a:pt x="8365" y="17162"/>
                    <a:pt x="8365" y="17162"/>
                  </a:cubicBezTo>
                  <a:cubicBezTo>
                    <a:pt x="8365" y="16866"/>
                    <a:pt x="8365" y="16866"/>
                    <a:pt x="8365" y="16866"/>
                  </a:cubicBezTo>
                  <a:cubicBezTo>
                    <a:pt x="8576" y="16866"/>
                    <a:pt x="8576" y="16866"/>
                    <a:pt x="8576" y="16866"/>
                  </a:cubicBezTo>
                  <a:cubicBezTo>
                    <a:pt x="8682" y="16866"/>
                    <a:pt x="8682" y="16866"/>
                    <a:pt x="8682" y="16866"/>
                  </a:cubicBezTo>
                  <a:cubicBezTo>
                    <a:pt x="8788" y="16866"/>
                    <a:pt x="8788" y="16866"/>
                    <a:pt x="8788" y="16866"/>
                  </a:cubicBezTo>
                  <a:cubicBezTo>
                    <a:pt x="8788" y="16570"/>
                    <a:pt x="8788" y="16570"/>
                    <a:pt x="8788" y="16570"/>
                  </a:cubicBezTo>
                  <a:cubicBezTo>
                    <a:pt x="8682" y="16570"/>
                    <a:pt x="8682" y="16570"/>
                    <a:pt x="8682" y="16570"/>
                  </a:cubicBezTo>
                  <a:cubicBezTo>
                    <a:pt x="8576" y="16570"/>
                    <a:pt x="8576" y="16570"/>
                    <a:pt x="8576" y="16570"/>
                  </a:cubicBezTo>
                  <a:cubicBezTo>
                    <a:pt x="8576" y="16570"/>
                    <a:pt x="8576" y="16570"/>
                    <a:pt x="8576" y="16570"/>
                  </a:cubicBezTo>
                  <a:cubicBezTo>
                    <a:pt x="8259" y="16570"/>
                    <a:pt x="8259" y="16570"/>
                    <a:pt x="8259" y="16570"/>
                  </a:cubicBezTo>
                  <a:cubicBezTo>
                    <a:pt x="8259" y="16570"/>
                    <a:pt x="8259" y="16570"/>
                    <a:pt x="8259" y="16570"/>
                  </a:cubicBezTo>
                  <a:close/>
                  <a:moveTo>
                    <a:pt x="4659" y="16274"/>
                  </a:moveTo>
                  <a:cubicBezTo>
                    <a:pt x="4659" y="16274"/>
                    <a:pt x="4659" y="16274"/>
                    <a:pt x="4659" y="16274"/>
                  </a:cubicBezTo>
                  <a:cubicBezTo>
                    <a:pt x="4765" y="16274"/>
                    <a:pt x="4765" y="16274"/>
                    <a:pt x="4765" y="16274"/>
                  </a:cubicBezTo>
                  <a:cubicBezTo>
                    <a:pt x="4765" y="16274"/>
                    <a:pt x="4765" y="16274"/>
                    <a:pt x="4765" y="16274"/>
                  </a:cubicBezTo>
                  <a:cubicBezTo>
                    <a:pt x="4659" y="16274"/>
                    <a:pt x="4659" y="16274"/>
                    <a:pt x="4659" y="16274"/>
                  </a:cubicBezTo>
                  <a:close/>
                  <a:moveTo>
                    <a:pt x="4765" y="16274"/>
                  </a:moveTo>
                  <a:cubicBezTo>
                    <a:pt x="4765" y="16274"/>
                    <a:pt x="4765" y="16274"/>
                    <a:pt x="4765" y="16274"/>
                  </a:cubicBezTo>
                  <a:cubicBezTo>
                    <a:pt x="4871" y="16274"/>
                    <a:pt x="4871" y="16274"/>
                    <a:pt x="4871" y="16274"/>
                  </a:cubicBezTo>
                  <a:cubicBezTo>
                    <a:pt x="4871" y="15978"/>
                    <a:pt x="4871" y="15978"/>
                    <a:pt x="4871" y="15978"/>
                  </a:cubicBezTo>
                  <a:cubicBezTo>
                    <a:pt x="4976" y="15978"/>
                    <a:pt x="4976" y="15978"/>
                    <a:pt x="4976" y="15978"/>
                  </a:cubicBezTo>
                  <a:cubicBezTo>
                    <a:pt x="4976" y="15682"/>
                    <a:pt x="4976" y="15682"/>
                    <a:pt x="4976" y="15682"/>
                  </a:cubicBezTo>
                  <a:cubicBezTo>
                    <a:pt x="4976" y="15682"/>
                    <a:pt x="4976" y="15682"/>
                    <a:pt x="4976" y="15682"/>
                  </a:cubicBezTo>
                  <a:cubicBezTo>
                    <a:pt x="5082" y="15386"/>
                    <a:pt x="5082" y="15386"/>
                    <a:pt x="5082" y="15386"/>
                  </a:cubicBezTo>
                  <a:cubicBezTo>
                    <a:pt x="5188" y="15386"/>
                    <a:pt x="5188" y="15386"/>
                    <a:pt x="5188" y="15386"/>
                  </a:cubicBezTo>
                  <a:cubicBezTo>
                    <a:pt x="5294" y="15386"/>
                    <a:pt x="5294" y="15386"/>
                    <a:pt x="5294" y="15386"/>
                  </a:cubicBezTo>
                  <a:cubicBezTo>
                    <a:pt x="5400" y="15386"/>
                    <a:pt x="5400" y="15386"/>
                    <a:pt x="5400" y="15386"/>
                  </a:cubicBezTo>
                  <a:cubicBezTo>
                    <a:pt x="5506" y="15682"/>
                    <a:pt x="5506" y="15682"/>
                    <a:pt x="5506" y="15682"/>
                  </a:cubicBezTo>
                  <a:cubicBezTo>
                    <a:pt x="5506" y="15386"/>
                    <a:pt x="5506" y="15386"/>
                    <a:pt x="5506" y="15386"/>
                  </a:cubicBezTo>
                  <a:cubicBezTo>
                    <a:pt x="5612" y="15386"/>
                    <a:pt x="5612" y="15386"/>
                    <a:pt x="5612" y="15386"/>
                  </a:cubicBezTo>
                  <a:cubicBezTo>
                    <a:pt x="5718" y="15386"/>
                    <a:pt x="5718" y="15386"/>
                    <a:pt x="5718" y="15386"/>
                  </a:cubicBezTo>
                  <a:cubicBezTo>
                    <a:pt x="5824" y="15682"/>
                    <a:pt x="5824" y="15682"/>
                    <a:pt x="5824" y="15682"/>
                  </a:cubicBezTo>
                  <a:cubicBezTo>
                    <a:pt x="5929" y="15682"/>
                    <a:pt x="5929" y="15682"/>
                    <a:pt x="5929" y="15682"/>
                  </a:cubicBezTo>
                  <a:cubicBezTo>
                    <a:pt x="6141" y="15682"/>
                    <a:pt x="6141" y="15682"/>
                    <a:pt x="6141" y="15682"/>
                  </a:cubicBezTo>
                  <a:cubicBezTo>
                    <a:pt x="6247" y="15978"/>
                    <a:pt x="6247" y="15978"/>
                    <a:pt x="6247" y="15978"/>
                  </a:cubicBezTo>
                  <a:cubicBezTo>
                    <a:pt x="6247" y="16274"/>
                    <a:pt x="6247" y="16274"/>
                    <a:pt x="6247" y="16274"/>
                  </a:cubicBezTo>
                  <a:cubicBezTo>
                    <a:pt x="6247" y="16274"/>
                    <a:pt x="6247" y="16274"/>
                    <a:pt x="6247" y="16274"/>
                  </a:cubicBezTo>
                  <a:cubicBezTo>
                    <a:pt x="6459" y="16570"/>
                    <a:pt x="6459" y="16570"/>
                    <a:pt x="6459" y="16570"/>
                  </a:cubicBezTo>
                  <a:cubicBezTo>
                    <a:pt x="6671" y="16570"/>
                    <a:pt x="6671" y="16570"/>
                    <a:pt x="6671" y="16570"/>
                  </a:cubicBezTo>
                  <a:cubicBezTo>
                    <a:pt x="6988" y="16570"/>
                    <a:pt x="6988" y="16570"/>
                    <a:pt x="6988" y="16570"/>
                  </a:cubicBezTo>
                  <a:cubicBezTo>
                    <a:pt x="7200" y="16570"/>
                    <a:pt x="7200" y="16570"/>
                    <a:pt x="7200" y="16570"/>
                  </a:cubicBezTo>
                  <a:cubicBezTo>
                    <a:pt x="7200" y="16274"/>
                    <a:pt x="7200" y="16274"/>
                    <a:pt x="7200" y="16274"/>
                  </a:cubicBezTo>
                  <a:cubicBezTo>
                    <a:pt x="7200" y="15978"/>
                    <a:pt x="7200" y="15978"/>
                    <a:pt x="7200" y="15978"/>
                  </a:cubicBezTo>
                  <a:cubicBezTo>
                    <a:pt x="7306" y="15978"/>
                    <a:pt x="7306" y="15978"/>
                    <a:pt x="7306" y="15978"/>
                  </a:cubicBezTo>
                  <a:cubicBezTo>
                    <a:pt x="7412" y="16274"/>
                    <a:pt x="7412" y="16274"/>
                    <a:pt x="7412" y="16274"/>
                  </a:cubicBezTo>
                  <a:cubicBezTo>
                    <a:pt x="7518" y="16274"/>
                    <a:pt x="7518" y="16274"/>
                    <a:pt x="7518" y="16274"/>
                  </a:cubicBezTo>
                  <a:cubicBezTo>
                    <a:pt x="7624" y="15978"/>
                    <a:pt x="7624" y="15978"/>
                    <a:pt x="7624" y="15978"/>
                  </a:cubicBezTo>
                  <a:cubicBezTo>
                    <a:pt x="7624" y="16274"/>
                    <a:pt x="7624" y="16274"/>
                    <a:pt x="7624" y="16274"/>
                  </a:cubicBezTo>
                  <a:cubicBezTo>
                    <a:pt x="7729" y="16570"/>
                    <a:pt x="7729" y="16570"/>
                    <a:pt x="7729" y="16570"/>
                  </a:cubicBezTo>
                  <a:cubicBezTo>
                    <a:pt x="7835" y="16274"/>
                    <a:pt x="7835" y="16274"/>
                    <a:pt x="7835" y="16274"/>
                  </a:cubicBezTo>
                  <a:cubicBezTo>
                    <a:pt x="7941" y="16570"/>
                    <a:pt x="7941" y="16570"/>
                    <a:pt x="7941" y="16570"/>
                  </a:cubicBezTo>
                  <a:cubicBezTo>
                    <a:pt x="7941" y="16570"/>
                    <a:pt x="7941" y="16570"/>
                    <a:pt x="7941" y="16570"/>
                  </a:cubicBezTo>
                  <a:cubicBezTo>
                    <a:pt x="8153" y="16570"/>
                    <a:pt x="8153" y="16570"/>
                    <a:pt x="8153" y="16570"/>
                  </a:cubicBezTo>
                  <a:cubicBezTo>
                    <a:pt x="8153" y="16866"/>
                    <a:pt x="8153" y="16866"/>
                    <a:pt x="8153" y="16866"/>
                  </a:cubicBezTo>
                  <a:cubicBezTo>
                    <a:pt x="8153" y="17162"/>
                    <a:pt x="8153" y="17162"/>
                    <a:pt x="8153" y="17162"/>
                  </a:cubicBezTo>
                  <a:cubicBezTo>
                    <a:pt x="8259" y="17458"/>
                    <a:pt x="8259" y="17458"/>
                    <a:pt x="8259" y="17458"/>
                  </a:cubicBezTo>
                  <a:cubicBezTo>
                    <a:pt x="8259" y="17458"/>
                    <a:pt x="8259" y="17458"/>
                    <a:pt x="8259" y="17458"/>
                  </a:cubicBezTo>
                  <a:cubicBezTo>
                    <a:pt x="8365" y="17753"/>
                    <a:pt x="8365" y="17753"/>
                    <a:pt x="8365" y="17753"/>
                  </a:cubicBezTo>
                  <a:cubicBezTo>
                    <a:pt x="8471" y="17458"/>
                    <a:pt x="8471" y="17458"/>
                    <a:pt x="8471" y="17458"/>
                  </a:cubicBezTo>
                  <a:cubicBezTo>
                    <a:pt x="8576" y="17753"/>
                    <a:pt x="8576" y="17753"/>
                    <a:pt x="8576" y="17753"/>
                  </a:cubicBezTo>
                  <a:cubicBezTo>
                    <a:pt x="8576" y="17753"/>
                    <a:pt x="8576" y="17753"/>
                    <a:pt x="8576" y="17753"/>
                  </a:cubicBezTo>
                  <a:cubicBezTo>
                    <a:pt x="8682" y="17458"/>
                    <a:pt x="8682" y="17458"/>
                    <a:pt x="8682" y="17458"/>
                  </a:cubicBezTo>
                  <a:cubicBezTo>
                    <a:pt x="8788" y="17458"/>
                    <a:pt x="8788" y="17458"/>
                    <a:pt x="8788" y="17458"/>
                  </a:cubicBezTo>
                  <a:cubicBezTo>
                    <a:pt x="8788" y="17753"/>
                    <a:pt x="8788" y="17753"/>
                    <a:pt x="8788" y="17753"/>
                  </a:cubicBezTo>
                  <a:cubicBezTo>
                    <a:pt x="8894" y="17753"/>
                    <a:pt x="8894" y="17753"/>
                    <a:pt x="8894" y="17753"/>
                  </a:cubicBezTo>
                  <a:cubicBezTo>
                    <a:pt x="8894" y="17753"/>
                    <a:pt x="8894" y="17753"/>
                    <a:pt x="8894" y="17753"/>
                  </a:cubicBezTo>
                  <a:cubicBezTo>
                    <a:pt x="8894" y="18345"/>
                    <a:pt x="8894" y="18345"/>
                    <a:pt x="8894" y="18345"/>
                  </a:cubicBezTo>
                  <a:cubicBezTo>
                    <a:pt x="8894" y="18345"/>
                    <a:pt x="8894" y="18345"/>
                    <a:pt x="8894" y="18345"/>
                  </a:cubicBezTo>
                  <a:cubicBezTo>
                    <a:pt x="8894" y="18641"/>
                    <a:pt x="8894" y="18641"/>
                    <a:pt x="8894" y="18641"/>
                  </a:cubicBezTo>
                  <a:cubicBezTo>
                    <a:pt x="8894" y="18937"/>
                    <a:pt x="8894" y="18937"/>
                    <a:pt x="8894" y="18937"/>
                  </a:cubicBezTo>
                  <a:cubicBezTo>
                    <a:pt x="8894" y="18937"/>
                    <a:pt x="8894" y="18937"/>
                    <a:pt x="8894" y="18937"/>
                  </a:cubicBezTo>
                  <a:cubicBezTo>
                    <a:pt x="8788" y="18641"/>
                    <a:pt x="8788" y="18641"/>
                    <a:pt x="8788" y="18641"/>
                  </a:cubicBezTo>
                  <a:cubicBezTo>
                    <a:pt x="8682" y="18937"/>
                    <a:pt x="8682" y="18937"/>
                    <a:pt x="8682" y="18937"/>
                  </a:cubicBezTo>
                  <a:cubicBezTo>
                    <a:pt x="8576" y="18641"/>
                    <a:pt x="8576" y="18641"/>
                    <a:pt x="8576" y="18641"/>
                  </a:cubicBezTo>
                  <a:cubicBezTo>
                    <a:pt x="8471" y="18345"/>
                    <a:pt x="8471" y="18345"/>
                    <a:pt x="8471" y="18345"/>
                  </a:cubicBezTo>
                  <a:cubicBezTo>
                    <a:pt x="8365" y="18345"/>
                    <a:pt x="8365" y="18345"/>
                    <a:pt x="8365" y="18345"/>
                  </a:cubicBezTo>
                  <a:cubicBezTo>
                    <a:pt x="8365" y="18345"/>
                    <a:pt x="8365" y="18345"/>
                    <a:pt x="8365" y="18345"/>
                  </a:cubicBezTo>
                  <a:cubicBezTo>
                    <a:pt x="8153" y="18345"/>
                    <a:pt x="8153" y="18345"/>
                    <a:pt x="8153" y="18345"/>
                  </a:cubicBezTo>
                  <a:cubicBezTo>
                    <a:pt x="8047" y="18345"/>
                    <a:pt x="8047" y="18345"/>
                    <a:pt x="8047" y="18345"/>
                  </a:cubicBezTo>
                  <a:cubicBezTo>
                    <a:pt x="7941" y="18345"/>
                    <a:pt x="7941" y="18345"/>
                    <a:pt x="7941" y="18345"/>
                  </a:cubicBezTo>
                  <a:cubicBezTo>
                    <a:pt x="7835" y="18049"/>
                    <a:pt x="7835" y="18049"/>
                    <a:pt x="7835" y="18049"/>
                  </a:cubicBezTo>
                  <a:cubicBezTo>
                    <a:pt x="7729" y="18345"/>
                    <a:pt x="7729" y="18345"/>
                    <a:pt x="7729" y="18345"/>
                  </a:cubicBezTo>
                  <a:cubicBezTo>
                    <a:pt x="7518" y="18345"/>
                    <a:pt x="7518" y="18345"/>
                    <a:pt x="7518" y="18345"/>
                  </a:cubicBezTo>
                  <a:cubicBezTo>
                    <a:pt x="7412" y="18049"/>
                    <a:pt x="7412" y="18049"/>
                    <a:pt x="7412" y="18049"/>
                  </a:cubicBezTo>
                  <a:cubicBezTo>
                    <a:pt x="7306" y="18345"/>
                    <a:pt x="7306" y="18345"/>
                    <a:pt x="7306" y="18345"/>
                  </a:cubicBezTo>
                  <a:cubicBezTo>
                    <a:pt x="7094" y="18049"/>
                    <a:pt x="7094" y="18049"/>
                    <a:pt x="7094" y="18049"/>
                  </a:cubicBezTo>
                  <a:cubicBezTo>
                    <a:pt x="6776" y="17753"/>
                    <a:pt x="6776" y="17753"/>
                    <a:pt x="6776" y="17753"/>
                  </a:cubicBezTo>
                  <a:cubicBezTo>
                    <a:pt x="6671" y="17753"/>
                    <a:pt x="6671" y="17753"/>
                    <a:pt x="6671" y="17753"/>
                  </a:cubicBezTo>
                  <a:cubicBezTo>
                    <a:pt x="6565" y="17458"/>
                    <a:pt x="6565" y="17458"/>
                    <a:pt x="6565" y="17458"/>
                  </a:cubicBezTo>
                  <a:cubicBezTo>
                    <a:pt x="6459" y="17458"/>
                    <a:pt x="6459" y="17458"/>
                    <a:pt x="6459" y="17458"/>
                  </a:cubicBezTo>
                  <a:cubicBezTo>
                    <a:pt x="6459" y="17753"/>
                    <a:pt x="6459" y="17753"/>
                    <a:pt x="6459" y="17753"/>
                  </a:cubicBezTo>
                  <a:cubicBezTo>
                    <a:pt x="6353" y="17753"/>
                    <a:pt x="6353" y="17753"/>
                    <a:pt x="6353" y="17753"/>
                  </a:cubicBezTo>
                  <a:cubicBezTo>
                    <a:pt x="6247" y="17458"/>
                    <a:pt x="6247" y="17458"/>
                    <a:pt x="6247" y="17458"/>
                  </a:cubicBezTo>
                  <a:cubicBezTo>
                    <a:pt x="6247" y="17458"/>
                    <a:pt x="6247" y="17458"/>
                    <a:pt x="6247" y="17458"/>
                  </a:cubicBezTo>
                  <a:cubicBezTo>
                    <a:pt x="6141" y="17753"/>
                    <a:pt x="6141" y="17753"/>
                    <a:pt x="6141" y="17753"/>
                  </a:cubicBezTo>
                  <a:cubicBezTo>
                    <a:pt x="5929" y="17458"/>
                    <a:pt x="5929" y="17458"/>
                    <a:pt x="5929" y="17458"/>
                  </a:cubicBezTo>
                  <a:cubicBezTo>
                    <a:pt x="5824" y="17162"/>
                    <a:pt x="5824" y="17162"/>
                    <a:pt x="5824" y="17162"/>
                  </a:cubicBezTo>
                  <a:cubicBezTo>
                    <a:pt x="5612" y="17162"/>
                    <a:pt x="5612" y="17162"/>
                    <a:pt x="5612" y="17162"/>
                  </a:cubicBezTo>
                  <a:cubicBezTo>
                    <a:pt x="5612" y="17162"/>
                    <a:pt x="5612" y="17162"/>
                    <a:pt x="5612" y="17162"/>
                  </a:cubicBezTo>
                  <a:cubicBezTo>
                    <a:pt x="5506" y="17458"/>
                    <a:pt x="5506" y="17458"/>
                    <a:pt x="5506" y="17458"/>
                  </a:cubicBezTo>
                  <a:cubicBezTo>
                    <a:pt x="5400" y="17162"/>
                    <a:pt x="5400" y="17162"/>
                    <a:pt x="5400" y="17162"/>
                  </a:cubicBezTo>
                  <a:cubicBezTo>
                    <a:pt x="5294" y="17162"/>
                    <a:pt x="5294" y="17162"/>
                    <a:pt x="5294" y="17162"/>
                  </a:cubicBezTo>
                  <a:cubicBezTo>
                    <a:pt x="5188" y="17162"/>
                    <a:pt x="5188" y="17162"/>
                    <a:pt x="5188" y="17162"/>
                  </a:cubicBezTo>
                  <a:cubicBezTo>
                    <a:pt x="5294" y="16866"/>
                    <a:pt x="5294" y="16866"/>
                    <a:pt x="5294" y="16866"/>
                  </a:cubicBezTo>
                  <a:cubicBezTo>
                    <a:pt x="5294" y="16570"/>
                    <a:pt x="5294" y="16570"/>
                    <a:pt x="5294" y="16570"/>
                  </a:cubicBezTo>
                  <a:cubicBezTo>
                    <a:pt x="5294" y="16570"/>
                    <a:pt x="5294" y="16570"/>
                    <a:pt x="5294" y="16570"/>
                  </a:cubicBezTo>
                  <a:cubicBezTo>
                    <a:pt x="5188" y="16866"/>
                    <a:pt x="5188" y="16866"/>
                    <a:pt x="5188" y="16866"/>
                  </a:cubicBezTo>
                  <a:cubicBezTo>
                    <a:pt x="5082" y="16570"/>
                    <a:pt x="5082" y="16570"/>
                    <a:pt x="5082" y="16570"/>
                  </a:cubicBezTo>
                  <a:cubicBezTo>
                    <a:pt x="5082" y="16570"/>
                    <a:pt x="5082" y="16570"/>
                    <a:pt x="5082" y="16570"/>
                  </a:cubicBezTo>
                  <a:cubicBezTo>
                    <a:pt x="4976" y="16570"/>
                    <a:pt x="4976" y="16570"/>
                    <a:pt x="4976" y="16570"/>
                  </a:cubicBezTo>
                  <a:cubicBezTo>
                    <a:pt x="4765" y="16570"/>
                    <a:pt x="4765" y="16570"/>
                    <a:pt x="4765" y="16570"/>
                  </a:cubicBezTo>
                  <a:cubicBezTo>
                    <a:pt x="4765" y="16570"/>
                    <a:pt x="4765" y="16570"/>
                    <a:pt x="4765" y="16570"/>
                  </a:cubicBezTo>
                  <a:cubicBezTo>
                    <a:pt x="4765" y="16274"/>
                    <a:pt x="4765" y="16274"/>
                    <a:pt x="4765" y="16274"/>
                  </a:cubicBezTo>
                  <a:cubicBezTo>
                    <a:pt x="4765" y="16274"/>
                    <a:pt x="4765" y="16274"/>
                    <a:pt x="4765" y="16274"/>
                  </a:cubicBezTo>
                  <a:close/>
                  <a:moveTo>
                    <a:pt x="6035" y="2959"/>
                  </a:moveTo>
                  <a:cubicBezTo>
                    <a:pt x="6035" y="3255"/>
                    <a:pt x="6035" y="3255"/>
                    <a:pt x="6035" y="3255"/>
                  </a:cubicBezTo>
                  <a:cubicBezTo>
                    <a:pt x="6141" y="3255"/>
                    <a:pt x="6141" y="3255"/>
                    <a:pt x="6141" y="3255"/>
                  </a:cubicBezTo>
                  <a:cubicBezTo>
                    <a:pt x="6141" y="3255"/>
                    <a:pt x="6141" y="3255"/>
                    <a:pt x="6141" y="3255"/>
                  </a:cubicBezTo>
                  <a:cubicBezTo>
                    <a:pt x="6141" y="3255"/>
                    <a:pt x="6141" y="3255"/>
                    <a:pt x="6141" y="3255"/>
                  </a:cubicBezTo>
                  <a:cubicBezTo>
                    <a:pt x="6247" y="2959"/>
                    <a:pt x="6247" y="2959"/>
                    <a:pt x="6247" y="2959"/>
                  </a:cubicBezTo>
                  <a:cubicBezTo>
                    <a:pt x="6141" y="2663"/>
                    <a:pt x="6141" y="2663"/>
                    <a:pt x="6141" y="2663"/>
                  </a:cubicBezTo>
                  <a:cubicBezTo>
                    <a:pt x="6035" y="2663"/>
                    <a:pt x="6035" y="2663"/>
                    <a:pt x="6035" y="2663"/>
                  </a:cubicBezTo>
                  <a:cubicBezTo>
                    <a:pt x="6035" y="2959"/>
                    <a:pt x="6035" y="2959"/>
                    <a:pt x="6035" y="2959"/>
                  </a:cubicBezTo>
                  <a:close/>
                  <a:moveTo>
                    <a:pt x="5188" y="4438"/>
                  </a:moveTo>
                  <a:cubicBezTo>
                    <a:pt x="5188" y="4734"/>
                    <a:pt x="5188" y="4734"/>
                    <a:pt x="5188" y="4734"/>
                  </a:cubicBezTo>
                  <a:cubicBezTo>
                    <a:pt x="5294" y="4438"/>
                    <a:pt x="5294" y="4438"/>
                    <a:pt x="5294" y="4438"/>
                  </a:cubicBezTo>
                  <a:cubicBezTo>
                    <a:pt x="5188" y="4438"/>
                    <a:pt x="5188" y="4438"/>
                    <a:pt x="5188" y="4438"/>
                  </a:cubicBezTo>
                  <a:close/>
                  <a:moveTo>
                    <a:pt x="5188" y="3847"/>
                  </a:moveTo>
                  <a:cubicBezTo>
                    <a:pt x="5294" y="3847"/>
                    <a:pt x="5294" y="3847"/>
                    <a:pt x="5294" y="3847"/>
                  </a:cubicBezTo>
                  <a:cubicBezTo>
                    <a:pt x="5188" y="3847"/>
                    <a:pt x="5188" y="3847"/>
                    <a:pt x="5188" y="3847"/>
                  </a:cubicBezTo>
                  <a:cubicBezTo>
                    <a:pt x="5188" y="3847"/>
                    <a:pt x="5188" y="3847"/>
                    <a:pt x="5188" y="3847"/>
                  </a:cubicBezTo>
                  <a:close/>
                  <a:moveTo>
                    <a:pt x="5188" y="4142"/>
                  </a:moveTo>
                  <a:cubicBezTo>
                    <a:pt x="5188" y="4142"/>
                    <a:pt x="5188" y="4142"/>
                    <a:pt x="5188" y="4142"/>
                  </a:cubicBezTo>
                  <a:cubicBezTo>
                    <a:pt x="5294" y="4142"/>
                    <a:pt x="5294" y="4142"/>
                    <a:pt x="5294" y="4142"/>
                  </a:cubicBezTo>
                  <a:cubicBezTo>
                    <a:pt x="5188" y="4142"/>
                    <a:pt x="5188" y="4142"/>
                    <a:pt x="5188" y="4142"/>
                  </a:cubicBezTo>
                  <a:close/>
                  <a:moveTo>
                    <a:pt x="4871" y="4142"/>
                  </a:moveTo>
                  <a:cubicBezTo>
                    <a:pt x="4871" y="4438"/>
                    <a:pt x="4871" y="4438"/>
                    <a:pt x="4871" y="4438"/>
                  </a:cubicBezTo>
                  <a:cubicBezTo>
                    <a:pt x="4976" y="4438"/>
                    <a:pt x="4976" y="4438"/>
                    <a:pt x="4976" y="4438"/>
                  </a:cubicBezTo>
                  <a:cubicBezTo>
                    <a:pt x="5082" y="4142"/>
                    <a:pt x="5082" y="4142"/>
                    <a:pt x="5082" y="4142"/>
                  </a:cubicBezTo>
                  <a:cubicBezTo>
                    <a:pt x="4976" y="4142"/>
                    <a:pt x="4976" y="4142"/>
                    <a:pt x="4976" y="4142"/>
                  </a:cubicBezTo>
                  <a:cubicBezTo>
                    <a:pt x="4871" y="4142"/>
                    <a:pt x="4871" y="4142"/>
                    <a:pt x="4871" y="4142"/>
                  </a:cubicBezTo>
                  <a:close/>
                  <a:moveTo>
                    <a:pt x="4129" y="6805"/>
                  </a:moveTo>
                  <a:cubicBezTo>
                    <a:pt x="4235" y="6805"/>
                    <a:pt x="4235" y="6805"/>
                    <a:pt x="4235" y="6805"/>
                  </a:cubicBezTo>
                  <a:cubicBezTo>
                    <a:pt x="4235" y="6805"/>
                    <a:pt x="4235" y="6805"/>
                    <a:pt x="4235" y="6805"/>
                  </a:cubicBezTo>
                  <a:cubicBezTo>
                    <a:pt x="4235" y="6510"/>
                    <a:pt x="4235" y="6510"/>
                    <a:pt x="4235" y="6510"/>
                  </a:cubicBezTo>
                  <a:cubicBezTo>
                    <a:pt x="4129" y="6805"/>
                    <a:pt x="4129" y="6805"/>
                    <a:pt x="4129" y="6805"/>
                  </a:cubicBezTo>
                  <a:close/>
                  <a:moveTo>
                    <a:pt x="4341" y="6510"/>
                  </a:moveTo>
                  <a:cubicBezTo>
                    <a:pt x="4341" y="6805"/>
                    <a:pt x="4341" y="6805"/>
                    <a:pt x="4341" y="6805"/>
                  </a:cubicBezTo>
                  <a:cubicBezTo>
                    <a:pt x="4447" y="6805"/>
                    <a:pt x="4447" y="6805"/>
                    <a:pt x="4447" y="6805"/>
                  </a:cubicBezTo>
                  <a:cubicBezTo>
                    <a:pt x="4447" y="7101"/>
                    <a:pt x="4447" y="7101"/>
                    <a:pt x="4447" y="7101"/>
                  </a:cubicBezTo>
                  <a:cubicBezTo>
                    <a:pt x="4447" y="7101"/>
                    <a:pt x="4447" y="7101"/>
                    <a:pt x="4447" y="7101"/>
                  </a:cubicBezTo>
                  <a:cubicBezTo>
                    <a:pt x="4553" y="6805"/>
                    <a:pt x="4553" y="6805"/>
                    <a:pt x="4553" y="6805"/>
                  </a:cubicBezTo>
                  <a:cubicBezTo>
                    <a:pt x="4447" y="6805"/>
                    <a:pt x="4447" y="6805"/>
                    <a:pt x="4447" y="6805"/>
                  </a:cubicBezTo>
                  <a:cubicBezTo>
                    <a:pt x="4553" y="6510"/>
                    <a:pt x="4553" y="6510"/>
                    <a:pt x="4553" y="6510"/>
                  </a:cubicBezTo>
                  <a:cubicBezTo>
                    <a:pt x="4447" y="6510"/>
                    <a:pt x="4447" y="6510"/>
                    <a:pt x="4447" y="6510"/>
                  </a:cubicBezTo>
                  <a:cubicBezTo>
                    <a:pt x="4447" y="6510"/>
                    <a:pt x="4447" y="6510"/>
                    <a:pt x="4447" y="6510"/>
                  </a:cubicBezTo>
                  <a:cubicBezTo>
                    <a:pt x="4341" y="6510"/>
                    <a:pt x="4341" y="6510"/>
                    <a:pt x="4341" y="6510"/>
                  </a:cubicBezTo>
                  <a:close/>
                  <a:moveTo>
                    <a:pt x="6459" y="10060"/>
                  </a:moveTo>
                  <a:cubicBezTo>
                    <a:pt x="6459" y="10356"/>
                    <a:pt x="6459" y="10356"/>
                    <a:pt x="6459" y="10356"/>
                  </a:cubicBezTo>
                  <a:cubicBezTo>
                    <a:pt x="6459" y="10356"/>
                    <a:pt x="6459" y="10356"/>
                    <a:pt x="6459" y="10356"/>
                  </a:cubicBezTo>
                  <a:cubicBezTo>
                    <a:pt x="6565" y="10356"/>
                    <a:pt x="6565" y="10356"/>
                    <a:pt x="6565" y="10356"/>
                  </a:cubicBezTo>
                  <a:cubicBezTo>
                    <a:pt x="6459" y="10060"/>
                    <a:pt x="6459" y="10060"/>
                    <a:pt x="6459" y="10060"/>
                  </a:cubicBezTo>
                  <a:cubicBezTo>
                    <a:pt x="6459" y="10060"/>
                    <a:pt x="6459" y="10060"/>
                    <a:pt x="6459" y="10060"/>
                  </a:cubicBezTo>
                  <a:close/>
                  <a:moveTo>
                    <a:pt x="5824" y="11244"/>
                  </a:moveTo>
                  <a:cubicBezTo>
                    <a:pt x="5824" y="11540"/>
                    <a:pt x="5824" y="11540"/>
                    <a:pt x="5824" y="11540"/>
                  </a:cubicBezTo>
                  <a:cubicBezTo>
                    <a:pt x="5824" y="11540"/>
                    <a:pt x="5824" y="11540"/>
                    <a:pt x="5824" y="11540"/>
                  </a:cubicBezTo>
                  <a:cubicBezTo>
                    <a:pt x="5718" y="11540"/>
                    <a:pt x="5718" y="11540"/>
                    <a:pt x="5718" y="11540"/>
                  </a:cubicBezTo>
                  <a:cubicBezTo>
                    <a:pt x="5718" y="11836"/>
                    <a:pt x="5718" y="11836"/>
                    <a:pt x="5718" y="11836"/>
                  </a:cubicBezTo>
                  <a:cubicBezTo>
                    <a:pt x="5824" y="11836"/>
                    <a:pt x="5824" y="11836"/>
                    <a:pt x="5824" y="11836"/>
                  </a:cubicBezTo>
                  <a:cubicBezTo>
                    <a:pt x="5824" y="11836"/>
                    <a:pt x="5824" y="11836"/>
                    <a:pt x="5824" y="11836"/>
                  </a:cubicBezTo>
                  <a:cubicBezTo>
                    <a:pt x="5824" y="11540"/>
                    <a:pt x="5824" y="11540"/>
                    <a:pt x="5824" y="11540"/>
                  </a:cubicBezTo>
                  <a:cubicBezTo>
                    <a:pt x="5824" y="11836"/>
                    <a:pt x="5824" y="11836"/>
                    <a:pt x="5824" y="11836"/>
                  </a:cubicBezTo>
                  <a:cubicBezTo>
                    <a:pt x="5929" y="12132"/>
                    <a:pt x="5929" y="12132"/>
                    <a:pt x="5929" y="12132"/>
                  </a:cubicBezTo>
                  <a:cubicBezTo>
                    <a:pt x="6035" y="11836"/>
                    <a:pt x="6035" y="11836"/>
                    <a:pt x="6035" y="11836"/>
                  </a:cubicBezTo>
                  <a:cubicBezTo>
                    <a:pt x="6035" y="12132"/>
                    <a:pt x="6035" y="12132"/>
                    <a:pt x="6035" y="12132"/>
                  </a:cubicBezTo>
                  <a:cubicBezTo>
                    <a:pt x="6141" y="12132"/>
                    <a:pt x="6141" y="12132"/>
                    <a:pt x="6141" y="12132"/>
                  </a:cubicBezTo>
                  <a:cubicBezTo>
                    <a:pt x="6141" y="11836"/>
                    <a:pt x="6141" y="11836"/>
                    <a:pt x="6141" y="11836"/>
                  </a:cubicBezTo>
                  <a:cubicBezTo>
                    <a:pt x="6247" y="11836"/>
                    <a:pt x="6247" y="11836"/>
                    <a:pt x="6247" y="11836"/>
                  </a:cubicBezTo>
                  <a:cubicBezTo>
                    <a:pt x="6141" y="11540"/>
                    <a:pt x="6141" y="11540"/>
                    <a:pt x="6141" y="11540"/>
                  </a:cubicBezTo>
                  <a:cubicBezTo>
                    <a:pt x="6035" y="11244"/>
                    <a:pt x="6035" y="11244"/>
                    <a:pt x="6035" y="11244"/>
                  </a:cubicBezTo>
                  <a:cubicBezTo>
                    <a:pt x="5824" y="11244"/>
                    <a:pt x="5824" y="11244"/>
                    <a:pt x="5824" y="11244"/>
                  </a:cubicBezTo>
                  <a:cubicBezTo>
                    <a:pt x="5824" y="11244"/>
                    <a:pt x="5824" y="11244"/>
                    <a:pt x="5824" y="11244"/>
                  </a:cubicBezTo>
                  <a:close/>
                  <a:moveTo>
                    <a:pt x="5506" y="11836"/>
                  </a:moveTo>
                  <a:cubicBezTo>
                    <a:pt x="5506" y="11836"/>
                    <a:pt x="5506" y="11836"/>
                    <a:pt x="5506" y="11836"/>
                  </a:cubicBezTo>
                  <a:cubicBezTo>
                    <a:pt x="5506" y="11836"/>
                    <a:pt x="5506" y="11836"/>
                    <a:pt x="5506" y="11836"/>
                  </a:cubicBezTo>
                  <a:cubicBezTo>
                    <a:pt x="5506" y="11836"/>
                    <a:pt x="5506" y="11836"/>
                    <a:pt x="5506" y="11836"/>
                  </a:cubicBezTo>
                  <a:close/>
                  <a:moveTo>
                    <a:pt x="4871" y="10356"/>
                  </a:moveTo>
                  <a:cubicBezTo>
                    <a:pt x="4871" y="10356"/>
                    <a:pt x="4871" y="10356"/>
                    <a:pt x="4871" y="10356"/>
                  </a:cubicBezTo>
                  <a:cubicBezTo>
                    <a:pt x="4765" y="10652"/>
                    <a:pt x="4765" y="10652"/>
                    <a:pt x="4765" y="10652"/>
                  </a:cubicBezTo>
                  <a:cubicBezTo>
                    <a:pt x="4765" y="10652"/>
                    <a:pt x="4765" y="10652"/>
                    <a:pt x="4765" y="10652"/>
                  </a:cubicBezTo>
                  <a:cubicBezTo>
                    <a:pt x="4976" y="10948"/>
                    <a:pt x="4976" y="10948"/>
                    <a:pt x="4976" y="10948"/>
                  </a:cubicBezTo>
                  <a:cubicBezTo>
                    <a:pt x="4976" y="10948"/>
                    <a:pt x="4976" y="10948"/>
                    <a:pt x="4976" y="10948"/>
                  </a:cubicBezTo>
                  <a:cubicBezTo>
                    <a:pt x="4976" y="11244"/>
                    <a:pt x="4976" y="11244"/>
                    <a:pt x="4976" y="11244"/>
                  </a:cubicBezTo>
                  <a:cubicBezTo>
                    <a:pt x="5082" y="11244"/>
                    <a:pt x="5082" y="11244"/>
                    <a:pt x="5082" y="11244"/>
                  </a:cubicBezTo>
                  <a:cubicBezTo>
                    <a:pt x="5082" y="11540"/>
                    <a:pt x="5082" y="11540"/>
                    <a:pt x="5082" y="11540"/>
                  </a:cubicBezTo>
                  <a:cubicBezTo>
                    <a:pt x="5188" y="11836"/>
                    <a:pt x="5188" y="11836"/>
                    <a:pt x="5188" y="11836"/>
                  </a:cubicBezTo>
                  <a:cubicBezTo>
                    <a:pt x="5294" y="11836"/>
                    <a:pt x="5294" y="11836"/>
                    <a:pt x="5294" y="11836"/>
                  </a:cubicBezTo>
                  <a:cubicBezTo>
                    <a:pt x="5294" y="11836"/>
                    <a:pt x="5294" y="11836"/>
                    <a:pt x="5294" y="11836"/>
                  </a:cubicBezTo>
                  <a:cubicBezTo>
                    <a:pt x="5400" y="12132"/>
                    <a:pt x="5400" y="12132"/>
                    <a:pt x="5400" y="12132"/>
                  </a:cubicBezTo>
                  <a:cubicBezTo>
                    <a:pt x="5400" y="11836"/>
                    <a:pt x="5400" y="11836"/>
                    <a:pt x="5400" y="11836"/>
                  </a:cubicBezTo>
                  <a:cubicBezTo>
                    <a:pt x="5400" y="11540"/>
                    <a:pt x="5400" y="11540"/>
                    <a:pt x="5400" y="11540"/>
                  </a:cubicBezTo>
                  <a:cubicBezTo>
                    <a:pt x="5400" y="11244"/>
                    <a:pt x="5400" y="11244"/>
                    <a:pt x="5400" y="11244"/>
                  </a:cubicBezTo>
                  <a:cubicBezTo>
                    <a:pt x="5294" y="11244"/>
                    <a:pt x="5294" y="11244"/>
                    <a:pt x="5294" y="11244"/>
                  </a:cubicBezTo>
                  <a:cubicBezTo>
                    <a:pt x="5188" y="10948"/>
                    <a:pt x="5188" y="10948"/>
                    <a:pt x="5188" y="10948"/>
                  </a:cubicBezTo>
                  <a:cubicBezTo>
                    <a:pt x="5188" y="10356"/>
                    <a:pt x="5188" y="10356"/>
                    <a:pt x="5188" y="10356"/>
                  </a:cubicBezTo>
                  <a:cubicBezTo>
                    <a:pt x="5082" y="10356"/>
                    <a:pt x="5082" y="10356"/>
                    <a:pt x="5082" y="10356"/>
                  </a:cubicBezTo>
                  <a:cubicBezTo>
                    <a:pt x="5082" y="10060"/>
                    <a:pt x="5082" y="10060"/>
                    <a:pt x="5082" y="10060"/>
                  </a:cubicBezTo>
                  <a:cubicBezTo>
                    <a:pt x="5082" y="10060"/>
                    <a:pt x="5082" y="10060"/>
                    <a:pt x="5082" y="10060"/>
                  </a:cubicBezTo>
                  <a:cubicBezTo>
                    <a:pt x="4976" y="10060"/>
                    <a:pt x="4976" y="10060"/>
                    <a:pt x="4976" y="10060"/>
                  </a:cubicBezTo>
                  <a:cubicBezTo>
                    <a:pt x="4976" y="10356"/>
                    <a:pt x="4976" y="10356"/>
                    <a:pt x="4976" y="10356"/>
                  </a:cubicBezTo>
                  <a:cubicBezTo>
                    <a:pt x="4976" y="10356"/>
                    <a:pt x="4976" y="10356"/>
                    <a:pt x="4976" y="10356"/>
                  </a:cubicBezTo>
                  <a:cubicBezTo>
                    <a:pt x="4976" y="10356"/>
                    <a:pt x="4976" y="10356"/>
                    <a:pt x="4976" y="10356"/>
                  </a:cubicBezTo>
                  <a:cubicBezTo>
                    <a:pt x="4871" y="10060"/>
                    <a:pt x="4871" y="10060"/>
                    <a:pt x="4871" y="10060"/>
                  </a:cubicBezTo>
                  <a:cubicBezTo>
                    <a:pt x="4871" y="10356"/>
                    <a:pt x="4871" y="10356"/>
                    <a:pt x="4871" y="10356"/>
                  </a:cubicBezTo>
                  <a:close/>
                  <a:moveTo>
                    <a:pt x="4341" y="8877"/>
                  </a:moveTo>
                  <a:cubicBezTo>
                    <a:pt x="4341" y="8877"/>
                    <a:pt x="4341" y="8877"/>
                    <a:pt x="4341" y="8877"/>
                  </a:cubicBezTo>
                  <a:cubicBezTo>
                    <a:pt x="4447" y="9173"/>
                    <a:pt x="4447" y="9173"/>
                    <a:pt x="4447" y="9173"/>
                  </a:cubicBezTo>
                  <a:cubicBezTo>
                    <a:pt x="4447" y="8877"/>
                    <a:pt x="4447" y="8877"/>
                    <a:pt x="4447" y="8877"/>
                  </a:cubicBezTo>
                  <a:cubicBezTo>
                    <a:pt x="4447" y="8877"/>
                    <a:pt x="4447" y="8877"/>
                    <a:pt x="4447" y="8877"/>
                  </a:cubicBezTo>
                  <a:cubicBezTo>
                    <a:pt x="4341" y="8877"/>
                    <a:pt x="4341" y="8877"/>
                    <a:pt x="4341" y="8877"/>
                  </a:cubicBezTo>
                  <a:close/>
                  <a:moveTo>
                    <a:pt x="4447" y="8285"/>
                  </a:moveTo>
                  <a:cubicBezTo>
                    <a:pt x="4447" y="8581"/>
                    <a:pt x="4447" y="8581"/>
                    <a:pt x="4447" y="8581"/>
                  </a:cubicBezTo>
                  <a:cubicBezTo>
                    <a:pt x="4447" y="8581"/>
                    <a:pt x="4447" y="8581"/>
                    <a:pt x="4447" y="8581"/>
                  </a:cubicBezTo>
                  <a:cubicBezTo>
                    <a:pt x="4553" y="8581"/>
                    <a:pt x="4553" y="8581"/>
                    <a:pt x="4553" y="8581"/>
                  </a:cubicBezTo>
                  <a:cubicBezTo>
                    <a:pt x="4659" y="8581"/>
                    <a:pt x="4659" y="8581"/>
                    <a:pt x="4659" y="8581"/>
                  </a:cubicBezTo>
                  <a:cubicBezTo>
                    <a:pt x="4659" y="8581"/>
                    <a:pt x="4659" y="8581"/>
                    <a:pt x="4659" y="8581"/>
                  </a:cubicBezTo>
                  <a:cubicBezTo>
                    <a:pt x="4553" y="8285"/>
                    <a:pt x="4553" y="8285"/>
                    <a:pt x="4553" y="8285"/>
                  </a:cubicBezTo>
                  <a:cubicBezTo>
                    <a:pt x="4447" y="8285"/>
                    <a:pt x="4447" y="8285"/>
                    <a:pt x="4447" y="8285"/>
                  </a:cubicBezTo>
                  <a:close/>
                  <a:moveTo>
                    <a:pt x="3494" y="6805"/>
                  </a:moveTo>
                  <a:cubicBezTo>
                    <a:pt x="3494" y="7101"/>
                    <a:pt x="3494" y="7101"/>
                    <a:pt x="3494" y="7101"/>
                  </a:cubicBezTo>
                  <a:cubicBezTo>
                    <a:pt x="3494" y="7101"/>
                    <a:pt x="3494" y="7101"/>
                    <a:pt x="3494" y="7101"/>
                  </a:cubicBezTo>
                  <a:cubicBezTo>
                    <a:pt x="3600" y="7101"/>
                    <a:pt x="3600" y="7101"/>
                    <a:pt x="3600" y="7101"/>
                  </a:cubicBezTo>
                  <a:cubicBezTo>
                    <a:pt x="3706" y="7397"/>
                    <a:pt x="3706" y="7397"/>
                    <a:pt x="3706" y="7397"/>
                  </a:cubicBezTo>
                  <a:cubicBezTo>
                    <a:pt x="3812" y="7397"/>
                    <a:pt x="3812" y="7397"/>
                    <a:pt x="3812" y="7397"/>
                  </a:cubicBezTo>
                  <a:cubicBezTo>
                    <a:pt x="3706" y="6805"/>
                    <a:pt x="3706" y="6805"/>
                    <a:pt x="3706" y="6805"/>
                  </a:cubicBezTo>
                  <a:cubicBezTo>
                    <a:pt x="3600" y="6805"/>
                    <a:pt x="3600" y="6805"/>
                    <a:pt x="3600" y="6805"/>
                  </a:cubicBezTo>
                  <a:cubicBezTo>
                    <a:pt x="3494" y="6805"/>
                    <a:pt x="3494" y="6805"/>
                    <a:pt x="3494" y="6805"/>
                  </a:cubicBezTo>
                  <a:close/>
                  <a:moveTo>
                    <a:pt x="3282" y="6214"/>
                  </a:moveTo>
                  <a:cubicBezTo>
                    <a:pt x="3282" y="6214"/>
                    <a:pt x="3282" y="6214"/>
                    <a:pt x="3282" y="6214"/>
                  </a:cubicBezTo>
                  <a:cubicBezTo>
                    <a:pt x="3388" y="6510"/>
                    <a:pt x="3388" y="6510"/>
                    <a:pt x="3388" y="6510"/>
                  </a:cubicBezTo>
                  <a:cubicBezTo>
                    <a:pt x="3494" y="6510"/>
                    <a:pt x="3494" y="6510"/>
                    <a:pt x="3494" y="6510"/>
                  </a:cubicBezTo>
                  <a:cubicBezTo>
                    <a:pt x="3388" y="6805"/>
                    <a:pt x="3388" y="6805"/>
                    <a:pt x="3388" y="6805"/>
                  </a:cubicBezTo>
                  <a:cubicBezTo>
                    <a:pt x="3388" y="6805"/>
                    <a:pt x="3388" y="6805"/>
                    <a:pt x="3388" y="6805"/>
                  </a:cubicBezTo>
                  <a:cubicBezTo>
                    <a:pt x="3282" y="6214"/>
                    <a:pt x="3282" y="6214"/>
                    <a:pt x="3282" y="6214"/>
                  </a:cubicBezTo>
                  <a:close/>
                  <a:moveTo>
                    <a:pt x="2965" y="5622"/>
                  </a:moveTo>
                  <a:cubicBezTo>
                    <a:pt x="2965" y="6214"/>
                    <a:pt x="2965" y="6214"/>
                    <a:pt x="2965" y="6214"/>
                  </a:cubicBezTo>
                  <a:cubicBezTo>
                    <a:pt x="3071" y="5918"/>
                    <a:pt x="3071" y="5918"/>
                    <a:pt x="3071" y="5918"/>
                  </a:cubicBezTo>
                  <a:cubicBezTo>
                    <a:pt x="3176" y="5918"/>
                    <a:pt x="3176" y="5918"/>
                    <a:pt x="3176" y="5918"/>
                  </a:cubicBezTo>
                  <a:cubicBezTo>
                    <a:pt x="3071" y="5622"/>
                    <a:pt x="3071" y="5622"/>
                    <a:pt x="3071" y="5622"/>
                  </a:cubicBezTo>
                  <a:cubicBezTo>
                    <a:pt x="2965" y="5622"/>
                    <a:pt x="2965" y="5622"/>
                    <a:pt x="2965" y="5622"/>
                  </a:cubicBezTo>
                  <a:cubicBezTo>
                    <a:pt x="2965" y="5622"/>
                    <a:pt x="2965" y="5622"/>
                    <a:pt x="2965" y="5622"/>
                  </a:cubicBezTo>
                  <a:close/>
                  <a:moveTo>
                    <a:pt x="3282" y="14499"/>
                  </a:moveTo>
                  <a:cubicBezTo>
                    <a:pt x="3388" y="14795"/>
                    <a:pt x="3388" y="14795"/>
                    <a:pt x="3388" y="14795"/>
                  </a:cubicBezTo>
                  <a:cubicBezTo>
                    <a:pt x="3388" y="14795"/>
                    <a:pt x="3388" y="14795"/>
                    <a:pt x="3388" y="14795"/>
                  </a:cubicBezTo>
                  <a:cubicBezTo>
                    <a:pt x="3282" y="14499"/>
                    <a:pt x="3282" y="14499"/>
                    <a:pt x="3282" y="14499"/>
                  </a:cubicBezTo>
                  <a:cubicBezTo>
                    <a:pt x="3282" y="14499"/>
                    <a:pt x="3282" y="14499"/>
                    <a:pt x="3282" y="14499"/>
                  </a:cubicBezTo>
                  <a:close/>
                  <a:moveTo>
                    <a:pt x="2435" y="11540"/>
                  </a:moveTo>
                  <a:cubicBezTo>
                    <a:pt x="2329" y="11836"/>
                    <a:pt x="2329" y="11836"/>
                    <a:pt x="2329" y="11836"/>
                  </a:cubicBezTo>
                  <a:cubicBezTo>
                    <a:pt x="2541" y="12132"/>
                    <a:pt x="2541" y="12132"/>
                    <a:pt x="2541" y="12132"/>
                  </a:cubicBezTo>
                  <a:cubicBezTo>
                    <a:pt x="2435" y="12132"/>
                    <a:pt x="2435" y="12132"/>
                    <a:pt x="2435" y="12132"/>
                  </a:cubicBezTo>
                  <a:cubicBezTo>
                    <a:pt x="2435" y="11836"/>
                    <a:pt x="2435" y="11836"/>
                    <a:pt x="2435" y="11836"/>
                  </a:cubicBezTo>
                  <a:cubicBezTo>
                    <a:pt x="2435" y="11540"/>
                    <a:pt x="2435" y="11540"/>
                    <a:pt x="2435" y="11540"/>
                  </a:cubicBezTo>
                  <a:close/>
                  <a:moveTo>
                    <a:pt x="2224" y="11244"/>
                  </a:moveTo>
                  <a:cubicBezTo>
                    <a:pt x="2329" y="11540"/>
                    <a:pt x="2329" y="11540"/>
                    <a:pt x="2329" y="11540"/>
                  </a:cubicBezTo>
                  <a:cubicBezTo>
                    <a:pt x="2224" y="11540"/>
                    <a:pt x="2224" y="11540"/>
                    <a:pt x="2224" y="11540"/>
                  </a:cubicBezTo>
                  <a:cubicBezTo>
                    <a:pt x="2224" y="11244"/>
                    <a:pt x="2224" y="11244"/>
                    <a:pt x="2224" y="11244"/>
                  </a:cubicBezTo>
                  <a:close/>
                  <a:moveTo>
                    <a:pt x="2118" y="10652"/>
                  </a:moveTo>
                  <a:cubicBezTo>
                    <a:pt x="2012" y="10652"/>
                    <a:pt x="2012" y="10652"/>
                    <a:pt x="2012" y="10652"/>
                  </a:cubicBezTo>
                  <a:cubicBezTo>
                    <a:pt x="2118" y="10948"/>
                    <a:pt x="2118" y="10948"/>
                    <a:pt x="2118" y="10948"/>
                  </a:cubicBezTo>
                  <a:cubicBezTo>
                    <a:pt x="2224" y="10948"/>
                    <a:pt x="2224" y="10948"/>
                    <a:pt x="2224" y="10948"/>
                  </a:cubicBezTo>
                  <a:cubicBezTo>
                    <a:pt x="2118" y="10652"/>
                    <a:pt x="2118" y="10652"/>
                    <a:pt x="2118" y="10652"/>
                  </a:cubicBezTo>
                  <a:close/>
                  <a:moveTo>
                    <a:pt x="1588" y="9468"/>
                  </a:moveTo>
                  <a:cubicBezTo>
                    <a:pt x="1588" y="9764"/>
                    <a:pt x="1588" y="9764"/>
                    <a:pt x="1588" y="9764"/>
                  </a:cubicBezTo>
                  <a:cubicBezTo>
                    <a:pt x="1694" y="9764"/>
                    <a:pt x="1694" y="9764"/>
                    <a:pt x="1694" y="9764"/>
                  </a:cubicBezTo>
                  <a:cubicBezTo>
                    <a:pt x="1800" y="10356"/>
                    <a:pt x="1800" y="10356"/>
                    <a:pt x="1800" y="10356"/>
                  </a:cubicBezTo>
                  <a:cubicBezTo>
                    <a:pt x="1906" y="10356"/>
                    <a:pt x="1906" y="10356"/>
                    <a:pt x="1906" y="10356"/>
                  </a:cubicBezTo>
                  <a:cubicBezTo>
                    <a:pt x="1906" y="10060"/>
                    <a:pt x="1906" y="10060"/>
                    <a:pt x="1906" y="10060"/>
                  </a:cubicBezTo>
                  <a:cubicBezTo>
                    <a:pt x="1800" y="9468"/>
                    <a:pt x="1800" y="9468"/>
                    <a:pt x="1800" y="9468"/>
                  </a:cubicBezTo>
                  <a:cubicBezTo>
                    <a:pt x="1694" y="9468"/>
                    <a:pt x="1694" y="9468"/>
                    <a:pt x="1694" y="9468"/>
                  </a:cubicBezTo>
                  <a:cubicBezTo>
                    <a:pt x="1588" y="9468"/>
                    <a:pt x="1588" y="9468"/>
                    <a:pt x="1588" y="9468"/>
                  </a:cubicBezTo>
                  <a:close/>
                  <a:moveTo>
                    <a:pt x="1482" y="8581"/>
                  </a:moveTo>
                  <a:cubicBezTo>
                    <a:pt x="1482" y="8877"/>
                    <a:pt x="1482" y="8877"/>
                    <a:pt x="1482" y="8877"/>
                  </a:cubicBezTo>
                  <a:cubicBezTo>
                    <a:pt x="1482" y="9173"/>
                    <a:pt x="1482" y="9173"/>
                    <a:pt x="1482" y="9173"/>
                  </a:cubicBezTo>
                  <a:cubicBezTo>
                    <a:pt x="1588" y="8877"/>
                    <a:pt x="1588" y="8877"/>
                    <a:pt x="1588" y="8877"/>
                  </a:cubicBezTo>
                  <a:cubicBezTo>
                    <a:pt x="1588" y="8877"/>
                    <a:pt x="1588" y="8877"/>
                    <a:pt x="1588" y="8877"/>
                  </a:cubicBezTo>
                  <a:cubicBezTo>
                    <a:pt x="1482" y="8581"/>
                    <a:pt x="1482" y="8581"/>
                    <a:pt x="1482" y="8581"/>
                  </a:cubicBezTo>
                  <a:close/>
                  <a:moveTo>
                    <a:pt x="1588" y="7989"/>
                  </a:moveTo>
                  <a:cubicBezTo>
                    <a:pt x="1694" y="7989"/>
                    <a:pt x="1694" y="7989"/>
                    <a:pt x="1694" y="7989"/>
                  </a:cubicBezTo>
                  <a:cubicBezTo>
                    <a:pt x="1694" y="7989"/>
                    <a:pt x="1694" y="7989"/>
                    <a:pt x="1694" y="7989"/>
                  </a:cubicBezTo>
                  <a:cubicBezTo>
                    <a:pt x="1694" y="7989"/>
                    <a:pt x="1694" y="7989"/>
                    <a:pt x="1694" y="7989"/>
                  </a:cubicBezTo>
                  <a:cubicBezTo>
                    <a:pt x="1588" y="7989"/>
                    <a:pt x="1588" y="7989"/>
                    <a:pt x="1588" y="7989"/>
                  </a:cubicBezTo>
                  <a:cubicBezTo>
                    <a:pt x="1588" y="7989"/>
                    <a:pt x="1588" y="7989"/>
                    <a:pt x="1588" y="7989"/>
                  </a:cubicBezTo>
                  <a:close/>
                  <a:moveTo>
                    <a:pt x="847" y="6510"/>
                  </a:moveTo>
                  <a:cubicBezTo>
                    <a:pt x="953" y="6510"/>
                    <a:pt x="953" y="6510"/>
                    <a:pt x="953" y="6510"/>
                  </a:cubicBezTo>
                  <a:cubicBezTo>
                    <a:pt x="1059" y="6214"/>
                    <a:pt x="1059" y="6214"/>
                    <a:pt x="1059" y="6214"/>
                  </a:cubicBezTo>
                  <a:cubicBezTo>
                    <a:pt x="1059" y="6214"/>
                    <a:pt x="1059" y="6214"/>
                    <a:pt x="1059" y="6214"/>
                  </a:cubicBezTo>
                  <a:cubicBezTo>
                    <a:pt x="1165" y="6805"/>
                    <a:pt x="1165" y="6805"/>
                    <a:pt x="1165" y="6805"/>
                  </a:cubicBezTo>
                  <a:cubicBezTo>
                    <a:pt x="1271" y="6805"/>
                    <a:pt x="1271" y="6805"/>
                    <a:pt x="1271" y="6805"/>
                  </a:cubicBezTo>
                  <a:cubicBezTo>
                    <a:pt x="1271" y="7101"/>
                    <a:pt x="1271" y="7101"/>
                    <a:pt x="1271" y="7101"/>
                  </a:cubicBezTo>
                  <a:cubicBezTo>
                    <a:pt x="1271" y="7397"/>
                    <a:pt x="1271" y="7397"/>
                    <a:pt x="1271" y="7397"/>
                  </a:cubicBezTo>
                  <a:cubicBezTo>
                    <a:pt x="1165" y="7397"/>
                    <a:pt x="1165" y="7397"/>
                    <a:pt x="1165" y="7397"/>
                  </a:cubicBezTo>
                  <a:cubicBezTo>
                    <a:pt x="1059" y="7101"/>
                    <a:pt x="1059" y="7101"/>
                    <a:pt x="1059" y="7101"/>
                  </a:cubicBezTo>
                  <a:cubicBezTo>
                    <a:pt x="1059" y="7101"/>
                    <a:pt x="1059" y="7101"/>
                    <a:pt x="1059" y="7101"/>
                  </a:cubicBezTo>
                  <a:cubicBezTo>
                    <a:pt x="953" y="6805"/>
                    <a:pt x="953" y="6805"/>
                    <a:pt x="953" y="6805"/>
                  </a:cubicBezTo>
                  <a:cubicBezTo>
                    <a:pt x="847" y="6510"/>
                    <a:pt x="847" y="6510"/>
                    <a:pt x="847" y="6510"/>
                  </a:cubicBezTo>
                  <a:close/>
                  <a:moveTo>
                    <a:pt x="847" y="5622"/>
                  </a:moveTo>
                  <a:cubicBezTo>
                    <a:pt x="953" y="5622"/>
                    <a:pt x="953" y="5622"/>
                    <a:pt x="953" y="5622"/>
                  </a:cubicBezTo>
                  <a:cubicBezTo>
                    <a:pt x="953" y="5326"/>
                    <a:pt x="953" y="5326"/>
                    <a:pt x="953" y="5326"/>
                  </a:cubicBezTo>
                  <a:cubicBezTo>
                    <a:pt x="847" y="5622"/>
                    <a:pt x="847" y="5622"/>
                    <a:pt x="847" y="5622"/>
                  </a:cubicBezTo>
                  <a:close/>
                  <a:moveTo>
                    <a:pt x="212" y="4438"/>
                  </a:moveTo>
                  <a:cubicBezTo>
                    <a:pt x="212" y="4438"/>
                    <a:pt x="212" y="4438"/>
                    <a:pt x="212" y="4438"/>
                  </a:cubicBezTo>
                  <a:cubicBezTo>
                    <a:pt x="212" y="4734"/>
                    <a:pt x="212" y="4734"/>
                    <a:pt x="212" y="4734"/>
                  </a:cubicBezTo>
                  <a:cubicBezTo>
                    <a:pt x="318" y="4734"/>
                    <a:pt x="318" y="4734"/>
                    <a:pt x="318" y="4734"/>
                  </a:cubicBezTo>
                  <a:cubicBezTo>
                    <a:pt x="424" y="4734"/>
                    <a:pt x="424" y="4734"/>
                    <a:pt x="424" y="4734"/>
                  </a:cubicBezTo>
                  <a:cubicBezTo>
                    <a:pt x="318" y="4734"/>
                    <a:pt x="318" y="4734"/>
                    <a:pt x="318" y="4734"/>
                  </a:cubicBezTo>
                  <a:cubicBezTo>
                    <a:pt x="212" y="4438"/>
                    <a:pt x="212" y="4438"/>
                    <a:pt x="212" y="4438"/>
                  </a:cubicBezTo>
                  <a:close/>
                  <a:moveTo>
                    <a:pt x="0" y="1184"/>
                  </a:moveTo>
                  <a:cubicBezTo>
                    <a:pt x="0" y="1184"/>
                    <a:pt x="0" y="1184"/>
                    <a:pt x="0" y="1184"/>
                  </a:cubicBezTo>
                  <a:cubicBezTo>
                    <a:pt x="0" y="1775"/>
                    <a:pt x="0" y="1775"/>
                    <a:pt x="0" y="1775"/>
                  </a:cubicBezTo>
                  <a:cubicBezTo>
                    <a:pt x="106" y="2367"/>
                    <a:pt x="106" y="2367"/>
                    <a:pt x="106" y="2367"/>
                  </a:cubicBezTo>
                  <a:cubicBezTo>
                    <a:pt x="212" y="2367"/>
                    <a:pt x="212" y="2367"/>
                    <a:pt x="212" y="2367"/>
                  </a:cubicBezTo>
                  <a:cubicBezTo>
                    <a:pt x="424" y="2959"/>
                    <a:pt x="424" y="2959"/>
                    <a:pt x="424" y="2959"/>
                  </a:cubicBezTo>
                  <a:cubicBezTo>
                    <a:pt x="424" y="2959"/>
                    <a:pt x="424" y="2959"/>
                    <a:pt x="424" y="2959"/>
                  </a:cubicBezTo>
                  <a:cubicBezTo>
                    <a:pt x="529" y="3255"/>
                    <a:pt x="529" y="3255"/>
                    <a:pt x="529" y="3255"/>
                  </a:cubicBezTo>
                  <a:cubicBezTo>
                    <a:pt x="635" y="3255"/>
                    <a:pt x="635" y="3255"/>
                    <a:pt x="635" y="3255"/>
                  </a:cubicBezTo>
                  <a:cubicBezTo>
                    <a:pt x="741" y="3255"/>
                    <a:pt x="741" y="3255"/>
                    <a:pt x="741" y="3255"/>
                  </a:cubicBezTo>
                  <a:cubicBezTo>
                    <a:pt x="847" y="3551"/>
                    <a:pt x="847" y="3551"/>
                    <a:pt x="847" y="3551"/>
                  </a:cubicBezTo>
                  <a:cubicBezTo>
                    <a:pt x="1059" y="4438"/>
                    <a:pt x="1059" y="4438"/>
                    <a:pt x="1059" y="4438"/>
                  </a:cubicBezTo>
                  <a:cubicBezTo>
                    <a:pt x="1165" y="4734"/>
                    <a:pt x="1165" y="4734"/>
                    <a:pt x="1165" y="4734"/>
                  </a:cubicBezTo>
                  <a:cubicBezTo>
                    <a:pt x="1271" y="4734"/>
                    <a:pt x="1271" y="4734"/>
                    <a:pt x="1271" y="4734"/>
                  </a:cubicBezTo>
                  <a:cubicBezTo>
                    <a:pt x="1271" y="5030"/>
                    <a:pt x="1271" y="5030"/>
                    <a:pt x="1271" y="5030"/>
                  </a:cubicBezTo>
                  <a:cubicBezTo>
                    <a:pt x="1271" y="5030"/>
                    <a:pt x="1271" y="5030"/>
                    <a:pt x="1271" y="5030"/>
                  </a:cubicBezTo>
                  <a:cubicBezTo>
                    <a:pt x="1271" y="5326"/>
                    <a:pt x="1271" y="5326"/>
                    <a:pt x="1271" y="5326"/>
                  </a:cubicBezTo>
                  <a:cubicBezTo>
                    <a:pt x="1376" y="5622"/>
                    <a:pt x="1376" y="5622"/>
                    <a:pt x="1376" y="5622"/>
                  </a:cubicBezTo>
                  <a:cubicBezTo>
                    <a:pt x="1482" y="5622"/>
                    <a:pt x="1482" y="5622"/>
                    <a:pt x="1482" y="5622"/>
                  </a:cubicBezTo>
                  <a:cubicBezTo>
                    <a:pt x="1588" y="5918"/>
                    <a:pt x="1588" y="5918"/>
                    <a:pt x="1588" y="5918"/>
                  </a:cubicBezTo>
                  <a:cubicBezTo>
                    <a:pt x="1588" y="5918"/>
                    <a:pt x="1588" y="5918"/>
                    <a:pt x="1588" y="5918"/>
                  </a:cubicBezTo>
                  <a:cubicBezTo>
                    <a:pt x="1694" y="5918"/>
                    <a:pt x="1694" y="5918"/>
                    <a:pt x="1694" y="5918"/>
                  </a:cubicBezTo>
                  <a:cubicBezTo>
                    <a:pt x="1694" y="6214"/>
                    <a:pt x="1694" y="6214"/>
                    <a:pt x="1694" y="6214"/>
                  </a:cubicBezTo>
                  <a:cubicBezTo>
                    <a:pt x="1694" y="6214"/>
                    <a:pt x="1694" y="6214"/>
                    <a:pt x="1694" y="6214"/>
                  </a:cubicBezTo>
                  <a:cubicBezTo>
                    <a:pt x="1694" y="6510"/>
                    <a:pt x="1694" y="6510"/>
                    <a:pt x="1694" y="6510"/>
                  </a:cubicBezTo>
                  <a:cubicBezTo>
                    <a:pt x="1800" y="6805"/>
                    <a:pt x="1800" y="6805"/>
                    <a:pt x="1800" y="6805"/>
                  </a:cubicBezTo>
                  <a:cubicBezTo>
                    <a:pt x="1800" y="6805"/>
                    <a:pt x="1800" y="6805"/>
                    <a:pt x="1800" y="6805"/>
                  </a:cubicBezTo>
                  <a:cubicBezTo>
                    <a:pt x="1906" y="7397"/>
                    <a:pt x="1906" y="7397"/>
                    <a:pt x="1906" y="7397"/>
                  </a:cubicBezTo>
                  <a:cubicBezTo>
                    <a:pt x="1906" y="7693"/>
                    <a:pt x="1906" y="7693"/>
                    <a:pt x="1906" y="7693"/>
                  </a:cubicBezTo>
                  <a:cubicBezTo>
                    <a:pt x="2012" y="7989"/>
                    <a:pt x="2012" y="7989"/>
                    <a:pt x="2012" y="7989"/>
                  </a:cubicBezTo>
                  <a:cubicBezTo>
                    <a:pt x="2224" y="8285"/>
                    <a:pt x="2224" y="8285"/>
                    <a:pt x="2224" y="8285"/>
                  </a:cubicBezTo>
                  <a:cubicBezTo>
                    <a:pt x="2224" y="8285"/>
                    <a:pt x="2224" y="8285"/>
                    <a:pt x="2224" y="8285"/>
                  </a:cubicBezTo>
                  <a:cubicBezTo>
                    <a:pt x="2329" y="8877"/>
                    <a:pt x="2329" y="8877"/>
                    <a:pt x="2329" y="8877"/>
                  </a:cubicBezTo>
                  <a:cubicBezTo>
                    <a:pt x="2435" y="9173"/>
                    <a:pt x="2435" y="9173"/>
                    <a:pt x="2435" y="9173"/>
                  </a:cubicBezTo>
                  <a:cubicBezTo>
                    <a:pt x="2435" y="9764"/>
                    <a:pt x="2435" y="9764"/>
                    <a:pt x="2435" y="9764"/>
                  </a:cubicBezTo>
                  <a:cubicBezTo>
                    <a:pt x="2541" y="10356"/>
                    <a:pt x="2541" y="10356"/>
                    <a:pt x="2541" y="10356"/>
                  </a:cubicBezTo>
                  <a:cubicBezTo>
                    <a:pt x="2541" y="10948"/>
                    <a:pt x="2541" y="10948"/>
                    <a:pt x="2541" y="10948"/>
                  </a:cubicBezTo>
                  <a:cubicBezTo>
                    <a:pt x="2647" y="11244"/>
                    <a:pt x="2647" y="11244"/>
                    <a:pt x="2647" y="11244"/>
                  </a:cubicBezTo>
                  <a:cubicBezTo>
                    <a:pt x="2753" y="11540"/>
                    <a:pt x="2753" y="11540"/>
                    <a:pt x="2753" y="11540"/>
                  </a:cubicBezTo>
                  <a:cubicBezTo>
                    <a:pt x="2965" y="12132"/>
                    <a:pt x="2965" y="12132"/>
                    <a:pt x="2965" y="12132"/>
                  </a:cubicBezTo>
                  <a:cubicBezTo>
                    <a:pt x="2965" y="12132"/>
                    <a:pt x="2965" y="12132"/>
                    <a:pt x="2965" y="12132"/>
                  </a:cubicBezTo>
                  <a:cubicBezTo>
                    <a:pt x="3176" y="12427"/>
                    <a:pt x="3176" y="12427"/>
                    <a:pt x="3176" y="12427"/>
                  </a:cubicBezTo>
                  <a:cubicBezTo>
                    <a:pt x="3176" y="12427"/>
                    <a:pt x="3176" y="12427"/>
                    <a:pt x="3176" y="12427"/>
                  </a:cubicBezTo>
                  <a:cubicBezTo>
                    <a:pt x="3282" y="12723"/>
                    <a:pt x="3282" y="12723"/>
                    <a:pt x="3282" y="12723"/>
                  </a:cubicBezTo>
                  <a:cubicBezTo>
                    <a:pt x="3282" y="13019"/>
                    <a:pt x="3282" y="13019"/>
                    <a:pt x="3282" y="13019"/>
                  </a:cubicBezTo>
                  <a:cubicBezTo>
                    <a:pt x="3388" y="13315"/>
                    <a:pt x="3388" y="13315"/>
                    <a:pt x="3388" y="13315"/>
                  </a:cubicBezTo>
                  <a:cubicBezTo>
                    <a:pt x="3600" y="13611"/>
                    <a:pt x="3600" y="13611"/>
                    <a:pt x="3600" y="13611"/>
                  </a:cubicBezTo>
                  <a:cubicBezTo>
                    <a:pt x="3706" y="13907"/>
                    <a:pt x="3706" y="13907"/>
                    <a:pt x="3706" y="13907"/>
                  </a:cubicBezTo>
                  <a:cubicBezTo>
                    <a:pt x="3812" y="14203"/>
                    <a:pt x="3812" y="14203"/>
                    <a:pt x="3812" y="14203"/>
                  </a:cubicBezTo>
                  <a:cubicBezTo>
                    <a:pt x="3918" y="14203"/>
                    <a:pt x="3918" y="14203"/>
                    <a:pt x="3918" y="14203"/>
                  </a:cubicBezTo>
                  <a:cubicBezTo>
                    <a:pt x="4235" y="14795"/>
                    <a:pt x="4235" y="14795"/>
                    <a:pt x="4235" y="14795"/>
                  </a:cubicBezTo>
                  <a:cubicBezTo>
                    <a:pt x="4235" y="15090"/>
                    <a:pt x="4235" y="15090"/>
                    <a:pt x="4235" y="15090"/>
                  </a:cubicBezTo>
                  <a:cubicBezTo>
                    <a:pt x="4341" y="15090"/>
                    <a:pt x="4341" y="15090"/>
                    <a:pt x="4341" y="15090"/>
                  </a:cubicBezTo>
                  <a:cubicBezTo>
                    <a:pt x="4341" y="15386"/>
                    <a:pt x="4341" y="15386"/>
                    <a:pt x="4341" y="15386"/>
                  </a:cubicBezTo>
                  <a:cubicBezTo>
                    <a:pt x="4447" y="15386"/>
                    <a:pt x="4447" y="15386"/>
                    <a:pt x="4447" y="15386"/>
                  </a:cubicBezTo>
                  <a:cubicBezTo>
                    <a:pt x="4447" y="15090"/>
                    <a:pt x="4447" y="15090"/>
                    <a:pt x="4447" y="15090"/>
                  </a:cubicBezTo>
                  <a:cubicBezTo>
                    <a:pt x="4341" y="15090"/>
                    <a:pt x="4341" y="15090"/>
                    <a:pt x="4341" y="15090"/>
                  </a:cubicBezTo>
                  <a:cubicBezTo>
                    <a:pt x="4341" y="14795"/>
                    <a:pt x="4341" y="14795"/>
                    <a:pt x="4341" y="14795"/>
                  </a:cubicBezTo>
                  <a:cubicBezTo>
                    <a:pt x="4447" y="14795"/>
                    <a:pt x="4447" y="14795"/>
                    <a:pt x="4447" y="14795"/>
                  </a:cubicBezTo>
                  <a:cubicBezTo>
                    <a:pt x="4659" y="15386"/>
                    <a:pt x="4659" y="15386"/>
                    <a:pt x="4659" y="15386"/>
                  </a:cubicBezTo>
                  <a:cubicBezTo>
                    <a:pt x="4659" y="15090"/>
                    <a:pt x="4659" y="15090"/>
                    <a:pt x="4659" y="15090"/>
                  </a:cubicBezTo>
                  <a:cubicBezTo>
                    <a:pt x="4659" y="14795"/>
                    <a:pt x="4659" y="14795"/>
                    <a:pt x="4659" y="14795"/>
                  </a:cubicBezTo>
                  <a:cubicBezTo>
                    <a:pt x="4765" y="14795"/>
                    <a:pt x="4765" y="14795"/>
                    <a:pt x="4765" y="14795"/>
                  </a:cubicBezTo>
                  <a:cubicBezTo>
                    <a:pt x="4765" y="14795"/>
                    <a:pt x="4765" y="14795"/>
                    <a:pt x="4765" y="14795"/>
                  </a:cubicBezTo>
                  <a:cubicBezTo>
                    <a:pt x="4871" y="15090"/>
                    <a:pt x="4871" y="15090"/>
                    <a:pt x="4871" y="15090"/>
                  </a:cubicBezTo>
                  <a:cubicBezTo>
                    <a:pt x="4976" y="15090"/>
                    <a:pt x="4976" y="15090"/>
                    <a:pt x="4976" y="15090"/>
                  </a:cubicBezTo>
                  <a:cubicBezTo>
                    <a:pt x="4976" y="15090"/>
                    <a:pt x="4976" y="15090"/>
                    <a:pt x="4976" y="15090"/>
                  </a:cubicBezTo>
                  <a:cubicBezTo>
                    <a:pt x="4976" y="14499"/>
                    <a:pt x="4976" y="14499"/>
                    <a:pt x="4976" y="14499"/>
                  </a:cubicBezTo>
                  <a:cubicBezTo>
                    <a:pt x="5082" y="13907"/>
                    <a:pt x="5082" y="13907"/>
                    <a:pt x="5082" y="13907"/>
                  </a:cubicBezTo>
                  <a:cubicBezTo>
                    <a:pt x="4976" y="13315"/>
                    <a:pt x="4976" y="13315"/>
                    <a:pt x="4976" y="13315"/>
                  </a:cubicBezTo>
                  <a:cubicBezTo>
                    <a:pt x="5082" y="13019"/>
                    <a:pt x="5082" y="13019"/>
                    <a:pt x="5082" y="13019"/>
                  </a:cubicBezTo>
                  <a:cubicBezTo>
                    <a:pt x="4976" y="12723"/>
                    <a:pt x="4976" y="12723"/>
                    <a:pt x="4976" y="12723"/>
                  </a:cubicBezTo>
                  <a:cubicBezTo>
                    <a:pt x="5082" y="12427"/>
                    <a:pt x="5082" y="12427"/>
                    <a:pt x="5082" y="12427"/>
                  </a:cubicBezTo>
                  <a:cubicBezTo>
                    <a:pt x="5082" y="12427"/>
                    <a:pt x="5082" y="12427"/>
                    <a:pt x="5082" y="12427"/>
                  </a:cubicBezTo>
                  <a:cubicBezTo>
                    <a:pt x="5188" y="12132"/>
                    <a:pt x="5188" y="12132"/>
                    <a:pt x="5188" y="12132"/>
                  </a:cubicBezTo>
                  <a:cubicBezTo>
                    <a:pt x="5188" y="11836"/>
                    <a:pt x="5188" y="11836"/>
                    <a:pt x="5188" y="11836"/>
                  </a:cubicBezTo>
                  <a:cubicBezTo>
                    <a:pt x="5082" y="11836"/>
                    <a:pt x="5082" y="11836"/>
                    <a:pt x="5082" y="11836"/>
                  </a:cubicBezTo>
                  <a:cubicBezTo>
                    <a:pt x="4976" y="11540"/>
                    <a:pt x="4976" y="11540"/>
                    <a:pt x="4976" y="11540"/>
                  </a:cubicBezTo>
                  <a:cubicBezTo>
                    <a:pt x="4976" y="11244"/>
                    <a:pt x="4976" y="11244"/>
                    <a:pt x="4976" y="11244"/>
                  </a:cubicBezTo>
                  <a:cubicBezTo>
                    <a:pt x="4871" y="11244"/>
                    <a:pt x="4871" y="11244"/>
                    <a:pt x="4871" y="11244"/>
                  </a:cubicBezTo>
                  <a:cubicBezTo>
                    <a:pt x="4871" y="11244"/>
                    <a:pt x="4871" y="11244"/>
                    <a:pt x="4871" y="11244"/>
                  </a:cubicBezTo>
                  <a:cubicBezTo>
                    <a:pt x="4765" y="10948"/>
                    <a:pt x="4765" y="10948"/>
                    <a:pt x="4765" y="10948"/>
                  </a:cubicBezTo>
                  <a:cubicBezTo>
                    <a:pt x="4659" y="10948"/>
                    <a:pt x="4659" y="10948"/>
                    <a:pt x="4659" y="10948"/>
                  </a:cubicBezTo>
                  <a:cubicBezTo>
                    <a:pt x="4553" y="10948"/>
                    <a:pt x="4553" y="10948"/>
                    <a:pt x="4553" y="10948"/>
                  </a:cubicBezTo>
                  <a:cubicBezTo>
                    <a:pt x="4553" y="10652"/>
                    <a:pt x="4553" y="10652"/>
                    <a:pt x="4553" y="10652"/>
                  </a:cubicBezTo>
                  <a:cubicBezTo>
                    <a:pt x="4447" y="10356"/>
                    <a:pt x="4447" y="10356"/>
                    <a:pt x="4447" y="10356"/>
                  </a:cubicBezTo>
                  <a:cubicBezTo>
                    <a:pt x="4447" y="10652"/>
                    <a:pt x="4447" y="10652"/>
                    <a:pt x="4447" y="10652"/>
                  </a:cubicBezTo>
                  <a:cubicBezTo>
                    <a:pt x="4447" y="10356"/>
                    <a:pt x="4447" y="10356"/>
                    <a:pt x="4447" y="10356"/>
                  </a:cubicBezTo>
                  <a:cubicBezTo>
                    <a:pt x="4447" y="10060"/>
                    <a:pt x="4447" y="10060"/>
                    <a:pt x="4447" y="10060"/>
                  </a:cubicBezTo>
                  <a:cubicBezTo>
                    <a:pt x="4341" y="9468"/>
                    <a:pt x="4341" y="9468"/>
                    <a:pt x="4341" y="9468"/>
                  </a:cubicBezTo>
                  <a:cubicBezTo>
                    <a:pt x="4235" y="9468"/>
                    <a:pt x="4235" y="9468"/>
                    <a:pt x="4235" y="9468"/>
                  </a:cubicBezTo>
                  <a:cubicBezTo>
                    <a:pt x="4235" y="9468"/>
                    <a:pt x="4235" y="9468"/>
                    <a:pt x="4235" y="9468"/>
                  </a:cubicBezTo>
                  <a:cubicBezTo>
                    <a:pt x="4024" y="9468"/>
                    <a:pt x="4024" y="9468"/>
                    <a:pt x="4024" y="9468"/>
                  </a:cubicBezTo>
                  <a:cubicBezTo>
                    <a:pt x="3918" y="9173"/>
                    <a:pt x="3918" y="9173"/>
                    <a:pt x="3918" y="9173"/>
                  </a:cubicBezTo>
                  <a:cubicBezTo>
                    <a:pt x="3918" y="8877"/>
                    <a:pt x="3918" y="8877"/>
                    <a:pt x="3918" y="8877"/>
                  </a:cubicBezTo>
                  <a:cubicBezTo>
                    <a:pt x="4024" y="8877"/>
                    <a:pt x="4024" y="8877"/>
                    <a:pt x="4024" y="8877"/>
                  </a:cubicBezTo>
                  <a:cubicBezTo>
                    <a:pt x="4129" y="8581"/>
                    <a:pt x="4129" y="8581"/>
                    <a:pt x="4129" y="8581"/>
                  </a:cubicBezTo>
                  <a:cubicBezTo>
                    <a:pt x="4024" y="8581"/>
                    <a:pt x="4024" y="8581"/>
                    <a:pt x="4024" y="8581"/>
                  </a:cubicBezTo>
                  <a:cubicBezTo>
                    <a:pt x="3918" y="8581"/>
                    <a:pt x="3918" y="8581"/>
                    <a:pt x="3918" y="8581"/>
                  </a:cubicBezTo>
                  <a:cubicBezTo>
                    <a:pt x="3918" y="8581"/>
                    <a:pt x="3918" y="8581"/>
                    <a:pt x="3918" y="8581"/>
                  </a:cubicBezTo>
                  <a:cubicBezTo>
                    <a:pt x="3812" y="8581"/>
                    <a:pt x="3812" y="8581"/>
                    <a:pt x="3812" y="8581"/>
                  </a:cubicBezTo>
                  <a:cubicBezTo>
                    <a:pt x="3812" y="8581"/>
                    <a:pt x="3812" y="8581"/>
                    <a:pt x="3812" y="8581"/>
                  </a:cubicBezTo>
                  <a:cubicBezTo>
                    <a:pt x="3918" y="8285"/>
                    <a:pt x="3918" y="8285"/>
                    <a:pt x="3918" y="8285"/>
                  </a:cubicBezTo>
                  <a:cubicBezTo>
                    <a:pt x="4129" y="8285"/>
                    <a:pt x="4129" y="8285"/>
                    <a:pt x="4129" y="8285"/>
                  </a:cubicBezTo>
                  <a:cubicBezTo>
                    <a:pt x="4024" y="7989"/>
                    <a:pt x="4024" y="7989"/>
                    <a:pt x="4024" y="7989"/>
                  </a:cubicBezTo>
                  <a:cubicBezTo>
                    <a:pt x="3918" y="7693"/>
                    <a:pt x="3918" y="7693"/>
                    <a:pt x="3918" y="7693"/>
                  </a:cubicBezTo>
                  <a:cubicBezTo>
                    <a:pt x="3812" y="7693"/>
                    <a:pt x="3812" y="7693"/>
                    <a:pt x="3812" y="7693"/>
                  </a:cubicBezTo>
                  <a:cubicBezTo>
                    <a:pt x="3706" y="7693"/>
                    <a:pt x="3706" y="7693"/>
                    <a:pt x="3706" y="7693"/>
                  </a:cubicBezTo>
                  <a:cubicBezTo>
                    <a:pt x="3600" y="7989"/>
                    <a:pt x="3600" y="7989"/>
                    <a:pt x="3600" y="7989"/>
                  </a:cubicBezTo>
                  <a:cubicBezTo>
                    <a:pt x="3494" y="7989"/>
                    <a:pt x="3494" y="7989"/>
                    <a:pt x="3494" y="7989"/>
                  </a:cubicBezTo>
                  <a:cubicBezTo>
                    <a:pt x="3600" y="7989"/>
                    <a:pt x="3600" y="7989"/>
                    <a:pt x="3600" y="7989"/>
                  </a:cubicBezTo>
                  <a:cubicBezTo>
                    <a:pt x="3600" y="7693"/>
                    <a:pt x="3600" y="7693"/>
                    <a:pt x="3600" y="7693"/>
                  </a:cubicBezTo>
                  <a:cubicBezTo>
                    <a:pt x="3706" y="7693"/>
                    <a:pt x="3706" y="7693"/>
                    <a:pt x="3706" y="7693"/>
                  </a:cubicBezTo>
                  <a:cubicBezTo>
                    <a:pt x="3706" y="7693"/>
                    <a:pt x="3706" y="7693"/>
                    <a:pt x="3706" y="7693"/>
                  </a:cubicBezTo>
                  <a:cubicBezTo>
                    <a:pt x="3706" y="7397"/>
                    <a:pt x="3706" y="7397"/>
                    <a:pt x="3706" y="7397"/>
                  </a:cubicBezTo>
                  <a:cubicBezTo>
                    <a:pt x="3600" y="7397"/>
                    <a:pt x="3600" y="7397"/>
                    <a:pt x="3600" y="7397"/>
                  </a:cubicBezTo>
                  <a:cubicBezTo>
                    <a:pt x="3388" y="7397"/>
                    <a:pt x="3388" y="7397"/>
                    <a:pt x="3388" y="7397"/>
                  </a:cubicBezTo>
                  <a:cubicBezTo>
                    <a:pt x="3282" y="7101"/>
                    <a:pt x="3282" y="7101"/>
                    <a:pt x="3282" y="7101"/>
                  </a:cubicBezTo>
                  <a:cubicBezTo>
                    <a:pt x="3282" y="6805"/>
                    <a:pt x="3282" y="6805"/>
                    <a:pt x="3282" y="6805"/>
                  </a:cubicBezTo>
                  <a:cubicBezTo>
                    <a:pt x="3282" y="6510"/>
                    <a:pt x="3282" y="6510"/>
                    <a:pt x="3282" y="6510"/>
                  </a:cubicBezTo>
                  <a:cubicBezTo>
                    <a:pt x="3071" y="6214"/>
                    <a:pt x="3071" y="6214"/>
                    <a:pt x="3071" y="6214"/>
                  </a:cubicBezTo>
                  <a:cubicBezTo>
                    <a:pt x="3071" y="6214"/>
                    <a:pt x="3071" y="6214"/>
                    <a:pt x="3071" y="6214"/>
                  </a:cubicBezTo>
                  <a:cubicBezTo>
                    <a:pt x="2965" y="6214"/>
                    <a:pt x="2965" y="6214"/>
                    <a:pt x="2965" y="6214"/>
                  </a:cubicBezTo>
                  <a:cubicBezTo>
                    <a:pt x="2859" y="5918"/>
                    <a:pt x="2859" y="5918"/>
                    <a:pt x="2859" y="5918"/>
                  </a:cubicBezTo>
                  <a:cubicBezTo>
                    <a:pt x="2859" y="5622"/>
                    <a:pt x="2859" y="5622"/>
                    <a:pt x="2859" y="5622"/>
                  </a:cubicBezTo>
                  <a:cubicBezTo>
                    <a:pt x="2753" y="5326"/>
                    <a:pt x="2753" y="5326"/>
                    <a:pt x="2753" y="5326"/>
                  </a:cubicBezTo>
                  <a:cubicBezTo>
                    <a:pt x="2541" y="5030"/>
                    <a:pt x="2541" y="5030"/>
                    <a:pt x="2541" y="5030"/>
                  </a:cubicBezTo>
                  <a:cubicBezTo>
                    <a:pt x="2435" y="5030"/>
                    <a:pt x="2435" y="5030"/>
                    <a:pt x="2435" y="5030"/>
                  </a:cubicBezTo>
                  <a:cubicBezTo>
                    <a:pt x="2435" y="5030"/>
                    <a:pt x="2435" y="5030"/>
                    <a:pt x="2435" y="5030"/>
                  </a:cubicBezTo>
                  <a:cubicBezTo>
                    <a:pt x="2329" y="5030"/>
                    <a:pt x="2329" y="5030"/>
                    <a:pt x="2329" y="5030"/>
                  </a:cubicBezTo>
                  <a:cubicBezTo>
                    <a:pt x="2329" y="4734"/>
                    <a:pt x="2329" y="4734"/>
                    <a:pt x="2329" y="4734"/>
                  </a:cubicBezTo>
                  <a:cubicBezTo>
                    <a:pt x="2329" y="4734"/>
                    <a:pt x="2329" y="4734"/>
                    <a:pt x="2329" y="4734"/>
                  </a:cubicBezTo>
                  <a:cubicBezTo>
                    <a:pt x="2224" y="4734"/>
                    <a:pt x="2224" y="4734"/>
                    <a:pt x="2224" y="4734"/>
                  </a:cubicBezTo>
                  <a:cubicBezTo>
                    <a:pt x="2224" y="4438"/>
                    <a:pt x="2224" y="4438"/>
                    <a:pt x="2224" y="4438"/>
                  </a:cubicBezTo>
                  <a:cubicBezTo>
                    <a:pt x="2118" y="4142"/>
                    <a:pt x="2118" y="4142"/>
                    <a:pt x="2118" y="4142"/>
                  </a:cubicBezTo>
                  <a:cubicBezTo>
                    <a:pt x="2012" y="3847"/>
                    <a:pt x="2012" y="3847"/>
                    <a:pt x="2012" y="3847"/>
                  </a:cubicBezTo>
                  <a:cubicBezTo>
                    <a:pt x="2012" y="3847"/>
                    <a:pt x="2012" y="3847"/>
                    <a:pt x="2012" y="3847"/>
                  </a:cubicBezTo>
                  <a:cubicBezTo>
                    <a:pt x="1694" y="3255"/>
                    <a:pt x="1694" y="3255"/>
                    <a:pt x="1694" y="3255"/>
                  </a:cubicBezTo>
                  <a:cubicBezTo>
                    <a:pt x="1588" y="3255"/>
                    <a:pt x="1588" y="3255"/>
                    <a:pt x="1588" y="3255"/>
                  </a:cubicBezTo>
                  <a:cubicBezTo>
                    <a:pt x="1482" y="2959"/>
                    <a:pt x="1482" y="2959"/>
                    <a:pt x="1482" y="2959"/>
                  </a:cubicBezTo>
                  <a:cubicBezTo>
                    <a:pt x="1376" y="2959"/>
                    <a:pt x="1376" y="2959"/>
                    <a:pt x="1376" y="2959"/>
                  </a:cubicBezTo>
                  <a:cubicBezTo>
                    <a:pt x="1376" y="2663"/>
                    <a:pt x="1376" y="2663"/>
                    <a:pt x="1376" y="2663"/>
                  </a:cubicBezTo>
                  <a:cubicBezTo>
                    <a:pt x="1376" y="2367"/>
                    <a:pt x="1376" y="2367"/>
                    <a:pt x="1376" y="2367"/>
                  </a:cubicBezTo>
                  <a:cubicBezTo>
                    <a:pt x="1271" y="2367"/>
                    <a:pt x="1271" y="2367"/>
                    <a:pt x="1271" y="2367"/>
                  </a:cubicBezTo>
                  <a:cubicBezTo>
                    <a:pt x="1165" y="2071"/>
                    <a:pt x="1165" y="2071"/>
                    <a:pt x="1165" y="2071"/>
                  </a:cubicBezTo>
                  <a:cubicBezTo>
                    <a:pt x="1165" y="2071"/>
                    <a:pt x="1165" y="2071"/>
                    <a:pt x="1165" y="2071"/>
                  </a:cubicBezTo>
                  <a:cubicBezTo>
                    <a:pt x="1059" y="1775"/>
                    <a:pt x="1059" y="1775"/>
                    <a:pt x="1059" y="1775"/>
                  </a:cubicBezTo>
                  <a:cubicBezTo>
                    <a:pt x="953" y="1479"/>
                    <a:pt x="953" y="1479"/>
                    <a:pt x="953" y="1479"/>
                  </a:cubicBezTo>
                  <a:cubicBezTo>
                    <a:pt x="847" y="1479"/>
                    <a:pt x="847" y="1479"/>
                    <a:pt x="847" y="1479"/>
                  </a:cubicBezTo>
                  <a:cubicBezTo>
                    <a:pt x="847" y="1479"/>
                    <a:pt x="847" y="1479"/>
                    <a:pt x="847" y="1479"/>
                  </a:cubicBezTo>
                  <a:cubicBezTo>
                    <a:pt x="741" y="1479"/>
                    <a:pt x="741" y="1479"/>
                    <a:pt x="741" y="1479"/>
                  </a:cubicBezTo>
                  <a:cubicBezTo>
                    <a:pt x="635" y="1479"/>
                    <a:pt x="635" y="1479"/>
                    <a:pt x="635" y="1479"/>
                  </a:cubicBezTo>
                  <a:cubicBezTo>
                    <a:pt x="529" y="1479"/>
                    <a:pt x="529" y="1479"/>
                    <a:pt x="529" y="1479"/>
                  </a:cubicBezTo>
                  <a:cubicBezTo>
                    <a:pt x="424" y="1479"/>
                    <a:pt x="424" y="1479"/>
                    <a:pt x="424" y="1479"/>
                  </a:cubicBezTo>
                  <a:cubicBezTo>
                    <a:pt x="212" y="1184"/>
                    <a:pt x="212" y="1184"/>
                    <a:pt x="212" y="1184"/>
                  </a:cubicBezTo>
                  <a:cubicBezTo>
                    <a:pt x="0" y="1184"/>
                    <a:pt x="0" y="1184"/>
                    <a:pt x="0" y="1184"/>
                  </a:cubicBezTo>
                  <a:close/>
                  <a:moveTo>
                    <a:pt x="0" y="118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" name="AutoShape 18"/>
            <p:cNvSpPr/>
            <p:nvPr/>
          </p:nvSpPr>
          <p:spPr bwMode="auto">
            <a:xfrm>
              <a:off x="8234295" y="4420087"/>
              <a:ext cx="56957" cy="1808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971"/>
                  </a:moveTo>
                  <a:lnTo>
                    <a:pt x="1662" y="21600"/>
                  </a:lnTo>
                  <a:lnTo>
                    <a:pt x="1662" y="16971"/>
                  </a:lnTo>
                  <a:lnTo>
                    <a:pt x="2908" y="16971"/>
                  </a:lnTo>
                  <a:lnTo>
                    <a:pt x="2908" y="10800"/>
                  </a:lnTo>
                  <a:lnTo>
                    <a:pt x="1662" y="16971"/>
                  </a:lnTo>
                  <a:lnTo>
                    <a:pt x="0" y="16971"/>
                  </a:lnTo>
                  <a:close/>
                  <a:moveTo>
                    <a:pt x="4569" y="10800"/>
                  </a:moveTo>
                  <a:lnTo>
                    <a:pt x="7477" y="21600"/>
                  </a:lnTo>
                  <a:lnTo>
                    <a:pt x="9138" y="21600"/>
                  </a:lnTo>
                  <a:lnTo>
                    <a:pt x="9138" y="16971"/>
                  </a:lnTo>
                  <a:lnTo>
                    <a:pt x="15369" y="16971"/>
                  </a:lnTo>
                  <a:lnTo>
                    <a:pt x="17031" y="10800"/>
                  </a:lnTo>
                  <a:lnTo>
                    <a:pt x="18277" y="10800"/>
                  </a:lnTo>
                  <a:lnTo>
                    <a:pt x="19938" y="4629"/>
                  </a:lnTo>
                  <a:lnTo>
                    <a:pt x="21600" y="0"/>
                  </a:lnTo>
                  <a:lnTo>
                    <a:pt x="9138" y="0"/>
                  </a:lnTo>
                  <a:lnTo>
                    <a:pt x="7477" y="4629"/>
                  </a:lnTo>
                  <a:lnTo>
                    <a:pt x="4569" y="10800"/>
                  </a:lnTo>
                  <a:close/>
                  <a:moveTo>
                    <a:pt x="4569" y="108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" name="AutoShape 19"/>
            <p:cNvSpPr/>
            <p:nvPr/>
          </p:nvSpPr>
          <p:spPr bwMode="auto">
            <a:xfrm>
              <a:off x="7804100" y="4092505"/>
              <a:ext cx="344760" cy="1366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234" y="15369"/>
                  </a:moveTo>
                  <a:lnTo>
                    <a:pt x="13234" y="16200"/>
                  </a:lnTo>
                  <a:lnTo>
                    <a:pt x="12960" y="16200"/>
                  </a:lnTo>
                  <a:lnTo>
                    <a:pt x="13234" y="15369"/>
                  </a:lnTo>
                  <a:close/>
                  <a:moveTo>
                    <a:pt x="0" y="6231"/>
                  </a:moveTo>
                  <a:lnTo>
                    <a:pt x="0" y="6854"/>
                  </a:lnTo>
                  <a:lnTo>
                    <a:pt x="274" y="6854"/>
                  </a:lnTo>
                  <a:lnTo>
                    <a:pt x="274" y="6231"/>
                  </a:lnTo>
                  <a:lnTo>
                    <a:pt x="0" y="6231"/>
                  </a:lnTo>
                  <a:close/>
                  <a:moveTo>
                    <a:pt x="10971" y="17654"/>
                  </a:moveTo>
                  <a:lnTo>
                    <a:pt x="11177" y="19315"/>
                  </a:lnTo>
                  <a:lnTo>
                    <a:pt x="11726" y="20146"/>
                  </a:lnTo>
                  <a:lnTo>
                    <a:pt x="11931" y="20769"/>
                  </a:lnTo>
                  <a:lnTo>
                    <a:pt x="11931" y="21600"/>
                  </a:lnTo>
                  <a:lnTo>
                    <a:pt x="12206" y="21600"/>
                  </a:lnTo>
                  <a:lnTo>
                    <a:pt x="12480" y="20769"/>
                  </a:lnTo>
                  <a:lnTo>
                    <a:pt x="13714" y="20769"/>
                  </a:lnTo>
                  <a:lnTo>
                    <a:pt x="14263" y="20146"/>
                  </a:lnTo>
                  <a:lnTo>
                    <a:pt x="14469" y="19315"/>
                  </a:lnTo>
                  <a:lnTo>
                    <a:pt x="15017" y="19315"/>
                  </a:lnTo>
                  <a:lnTo>
                    <a:pt x="15291" y="20146"/>
                  </a:lnTo>
                  <a:lnTo>
                    <a:pt x="15497" y="20146"/>
                  </a:lnTo>
                  <a:lnTo>
                    <a:pt x="16046" y="19315"/>
                  </a:lnTo>
                  <a:lnTo>
                    <a:pt x="16526" y="19315"/>
                  </a:lnTo>
                  <a:lnTo>
                    <a:pt x="16526" y="18485"/>
                  </a:lnTo>
                  <a:lnTo>
                    <a:pt x="17006" y="17031"/>
                  </a:lnTo>
                  <a:lnTo>
                    <a:pt x="17280" y="15369"/>
                  </a:lnTo>
                  <a:lnTo>
                    <a:pt x="17554" y="14746"/>
                  </a:lnTo>
                  <a:lnTo>
                    <a:pt x="17829" y="11631"/>
                  </a:lnTo>
                  <a:lnTo>
                    <a:pt x="17829" y="10800"/>
                  </a:lnTo>
                  <a:lnTo>
                    <a:pt x="18034" y="9969"/>
                  </a:lnTo>
                  <a:lnTo>
                    <a:pt x="19817" y="9969"/>
                  </a:lnTo>
                  <a:lnTo>
                    <a:pt x="20091" y="10800"/>
                  </a:lnTo>
                  <a:lnTo>
                    <a:pt x="20366" y="10800"/>
                  </a:lnTo>
                  <a:lnTo>
                    <a:pt x="20571" y="9969"/>
                  </a:lnTo>
                  <a:lnTo>
                    <a:pt x="20846" y="9969"/>
                  </a:lnTo>
                  <a:lnTo>
                    <a:pt x="20571" y="9346"/>
                  </a:lnTo>
                  <a:lnTo>
                    <a:pt x="20571" y="7685"/>
                  </a:lnTo>
                  <a:lnTo>
                    <a:pt x="21120" y="8515"/>
                  </a:lnTo>
                  <a:lnTo>
                    <a:pt x="21600" y="7685"/>
                  </a:lnTo>
                  <a:lnTo>
                    <a:pt x="21600" y="6854"/>
                  </a:lnTo>
                  <a:lnTo>
                    <a:pt x="21326" y="6854"/>
                  </a:lnTo>
                  <a:lnTo>
                    <a:pt x="21120" y="6231"/>
                  </a:lnTo>
                  <a:lnTo>
                    <a:pt x="20846" y="6231"/>
                  </a:lnTo>
                  <a:lnTo>
                    <a:pt x="20571" y="5400"/>
                  </a:lnTo>
                  <a:lnTo>
                    <a:pt x="20366" y="5400"/>
                  </a:lnTo>
                  <a:lnTo>
                    <a:pt x="20366" y="6231"/>
                  </a:lnTo>
                  <a:lnTo>
                    <a:pt x="20091" y="6231"/>
                  </a:lnTo>
                  <a:lnTo>
                    <a:pt x="20366" y="5400"/>
                  </a:lnTo>
                  <a:lnTo>
                    <a:pt x="20366" y="4569"/>
                  </a:lnTo>
                  <a:lnTo>
                    <a:pt x="20091" y="4569"/>
                  </a:lnTo>
                  <a:lnTo>
                    <a:pt x="20091" y="5400"/>
                  </a:lnTo>
                  <a:lnTo>
                    <a:pt x="19817" y="5400"/>
                  </a:lnTo>
                  <a:lnTo>
                    <a:pt x="19817" y="3946"/>
                  </a:lnTo>
                  <a:lnTo>
                    <a:pt x="20091" y="3946"/>
                  </a:lnTo>
                  <a:lnTo>
                    <a:pt x="19817" y="3115"/>
                  </a:lnTo>
                  <a:lnTo>
                    <a:pt x="19337" y="3115"/>
                  </a:lnTo>
                  <a:lnTo>
                    <a:pt x="19337" y="1662"/>
                  </a:lnTo>
                  <a:lnTo>
                    <a:pt x="19063" y="1662"/>
                  </a:lnTo>
                  <a:lnTo>
                    <a:pt x="19063" y="2285"/>
                  </a:lnTo>
                  <a:lnTo>
                    <a:pt x="18789" y="3115"/>
                  </a:lnTo>
                  <a:lnTo>
                    <a:pt x="18789" y="1662"/>
                  </a:lnTo>
                  <a:lnTo>
                    <a:pt x="18583" y="3115"/>
                  </a:lnTo>
                  <a:lnTo>
                    <a:pt x="18309" y="3115"/>
                  </a:lnTo>
                  <a:lnTo>
                    <a:pt x="18034" y="4569"/>
                  </a:lnTo>
                  <a:lnTo>
                    <a:pt x="18034" y="5400"/>
                  </a:lnTo>
                  <a:lnTo>
                    <a:pt x="17829" y="6854"/>
                  </a:lnTo>
                  <a:lnTo>
                    <a:pt x="17280" y="6854"/>
                  </a:lnTo>
                  <a:lnTo>
                    <a:pt x="17006" y="7685"/>
                  </a:lnTo>
                  <a:lnTo>
                    <a:pt x="17280" y="7685"/>
                  </a:lnTo>
                  <a:lnTo>
                    <a:pt x="17006" y="7685"/>
                  </a:lnTo>
                  <a:lnTo>
                    <a:pt x="17280" y="7685"/>
                  </a:lnTo>
                  <a:lnTo>
                    <a:pt x="17280" y="8515"/>
                  </a:lnTo>
                  <a:lnTo>
                    <a:pt x="17006" y="8515"/>
                  </a:lnTo>
                  <a:lnTo>
                    <a:pt x="17280" y="8515"/>
                  </a:lnTo>
                  <a:lnTo>
                    <a:pt x="17280" y="9969"/>
                  </a:lnTo>
                  <a:lnTo>
                    <a:pt x="17006" y="9969"/>
                  </a:lnTo>
                  <a:lnTo>
                    <a:pt x="17006" y="8515"/>
                  </a:lnTo>
                  <a:lnTo>
                    <a:pt x="16800" y="8515"/>
                  </a:lnTo>
                  <a:lnTo>
                    <a:pt x="16800" y="10800"/>
                  </a:lnTo>
                  <a:lnTo>
                    <a:pt x="16526" y="9969"/>
                  </a:lnTo>
                  <a:lnTo>
                    <a:pt x="16251" y="9346"/>
                  </a:lnTo>
                  <a:lnTo>
                    <a:pt x="15771" y="9346"/>
                  </a:lnTo>
                  <a:lnTo>
                    <a:pt x="15771" y="9969"/>
                  </a:lnTo>
                  <a:lnTo>
                    <a:pt x="15497" y="10800"/>
                  </a:lnTo>
                  <a:lnTo>
                    <a:pt x="15497" y="11631"/>
                  </a:lnTo>
                  <a:lnTo>
                    <a:pt x="15017" y="12254"/>
                  </a:lnTo>
                  <a:lnTo>
                    <a:pt x="15017" y="13085"/>
                  </a:lnTo>
                  <a:lnTo>
                    <a:pt x="14469" y="14746"/>
                  </a:lnTo>
                  <a:lnTo>
                    <a:pt x="13509" y="15369"/>
                  </a:lnTo>
                  <a:lnTo>
                    <a:pt x="13509" y="16200"/>
                  </a:lnTo>
                  <a:lnTo>
                    <a:pt x="13714" y="16200"/>
                  </a:lnTo>
                  <a:lnTo>
                    <a:pt x="13509" y="16200"/>
                  </a:lnTo>
                  <a:lnTo>
                    <a:pt x="13234" y="17031"/>
                  </a:lnTo>
                  <a:lnTo>
                    <a:pt x="12960" y="17031"/>
                  </a:lnTo>
                  <a:lnTo>
                    <a:pt x="12960" y="18485"/>
                  </a:lnTo>
                  <a:lnTo>
                    <a:pt x="12754" y="19315"/>
                  </a:lnTo>
                  <a:lnTo>
                    <a:pt x="11451" y="19315"/>
                  </a:lnTo>
                  <a:lnTo>
                    <a:pt x="11451" y="18485"/>
                  </a:lnTo>
                  <a:lnTo>
                    <a:pt x="11177" y="17654"/>
                  </a:lnTo>
                  <a:lnTo>
                    <a:pt x="10971" y="17654"/>
                  </a:lnTo>
                  <a:close/>
                  <a:moveTo>
                    <a:pt x="19063" y="0"/>
                  </a:moveTo>
                  <a:lnTo>
                    <a:pt x="18789" y="831"/>
                  </a:lnTo>
                  <a:lnTo>
                    <a:pt x="19063" y="831"/>
                  </a:lnTo>
                  <a:lnTo>
                    <a:pt x="19063" y="0"/>
                  </a:lnTo>
                  <a:close/>
                  <a:moveTo>
                    <a:pt x="19337" y="0"/>
                  </a:moveTo>
                  <a:lnTo>
                    <a:pt x="19063" y="831"/>
                  </a:lnTo>
                  <a:lnTo>
                    <a:pt x="19611" y="831"/>
                  </a:lnTo>
                  <a:lnTo>
                    <a:pt x="19337" y="0"/>
                  </a:lnTo>
                  <a:close/>
                  <a:moveTo>
                    <a:pt x="13234" y="17031"/>
                  </a:moveTo>
                  <a:lnTo>
                    <a:pt x="12960" y="17031"/>
                  </a:lnTo>
                  <a:lnTo>
                    <a:pt x="12960" y="16200"/>
                  </a:lnTo>
                  <a:lnTo>
                    <a:pt x="13234" y="17031"/>
                  </a:lnTo>
                  <a:close/>
                  <a:moveTo>
                    <a:pt x="13234" y="16200"/>
                  </a:moveTo>
                  <a:close/>
                  <a:moveTo>
                    <a:pt x="13509" y="15369"/>
                  </a:moveTo>
                  <a:lnTo>
                    <a:pt x="13509" y="16200"/>
                  </a:lnTo>
                  <a:lnTo>
                    <a:pt x="13234" y="16200"/>
                  </a:lnTo>
                  <a:lnTo>
                    <a:pt x="13234" y="15369"/>
                  </a:lnTo>
                  <a:lnTo>
                    <a:pt x="13509" y="15369"/>
                  </a:lnTo>
                  <a:close/>
                  <a:moveTo>
                    <a:pt x="0" y="3115"/>
                  </a:moveTo>
                  <a:lnTo>
                    <a:pt x="274" y="2285"/>
                  </a:lnTo>
                  <a:lnTo>
                    <a:pt x="549" y="2285"/>
                  </a:lnTo>
                  <a:lnTo>
                    <a:pt x="823" y="3115"/>
                  </a:lnTo>
                  <a:lnTo>
                    <a:pt x="1029" y="3115"/>
                  </a:lnTo>
                  <a:lnTo>
                    <a:pt x="1303" y="3946"/>
                  </a:lnTo>
                  <a:lnTo>
                    <a:pt x="1303" y="4569"/>
                  </a:lnTo>
                  <a:lnTo>
                    <a:pt x="1029" y="4569"/>
                  </a:lnTo>
                  <a:lnTo>
                    <a:pt x="1029" y="5400"/>
                  </a:lnTo>
                  <a:lnTo>
                    <a:pt x="1783" y="5400"/>
                  </a:lnTo>
                  <a:lnTo>
                    <a:pt x="1783" y="4569"/>
                  </a:lnTo>
                  <a:lnTo>
                    <a:pt x="2057" y="5400"/>
                  </a:lnTo>
                  <a:lnTo>
                    <a:pt x="2537" y="3946"/>
                  </a:lnTo>
                  <a:lnTo>
                    <a:pt x="2811" y="4569"/>
                  </a:lnTo>
                  <a:lnTo>
                    <a:pt x="3566" y="6854"/>
                  </a:lnTo>
                  <a:lnTo>
                    <a:pt x="3840" y="8515"/>
                  </a:lnTo>
                  <a:lnTo>
                    <a:pt x="3840" y="13915"/>
                  </a:lnTo>
                  <a:lnTo>
                    <a:pt x="4320" y="15369"/>
                  </a:lnTo>
                  <a:lnTo>
                    <a:pt x="4594" y="15369"/>
                  </a:lnTo>
                  <a:lnTo>
                    <a:pt x="4594" y="17654"/>
                  </a:lnTo>
                  <a:lnTo>
                    <a:pt x="4869" y="17654"/>
                  </a:lnTo>
                  <a:lnTo>
                    <a:pt x="5074" y="18485"/>
                  </a:lnTo>
                  <a:lnTo>
                    <a:pt x="5074" y="19315"/>
                  </a:lnTo>
                  <a:lnTo>
                    <a:pt x="4869" y="19315"/>
                  </a:lnTo>
                  <a:lnTo>
                    <a:pt x="4594" y="18485"/>
                  </a:lnTo>
                  <a:lnTo>
                    <a:pt x="4869" y="19315"/>
                  </a:lnTo>
                  <a:lnTo>
                    <a:pt x="4594" y="19315"/>
                  </a:lnTo>
                  <a:lnTo>
                    <a:pt x="4869" y="19315"/>
                  </a:lnTo>
                  <a:lnTo>
                    <a:pt x="4594" y="20146"/>
                  </a:lnTo>
                  <a:lnTo>
                    <a:pt x="4320" y="19315"/>
                  </a:lnTo>
                  <a:lnTo>
                    <a:pt x="4320" y="20146"/>
                  </a:lnTo>
                  <a:lnTo>
                    <a:pt x="4114" y="19315"/>
                  </a:lnTo>
                  <a:lnTo>
                    <a:pt x="3566" y="18485"/>
                  </a:lnTo>
                  <a:lnTo>
                    <a:pt x="3360" y="18485"/>
                  </a:lnTo>
                  <a:lnTo>
                    <a:pt x="3086" y="17654"/>
                  </a:lnTo>
                  <a:lnTo>
                    <a:pt x="2537" y="17654"/>
                  </a:lnTo>
                  <a:lnTo>
                    <a:pt x="2331" y="17031"/>
                  </a:lnTo>
                  <a:lnTo>
                    <a:pt x="2331" y="16200"/>
                  </a:lnTo>
                  <a:lnTo>
                    <a:pt x="2057" y="15369"/>
                  </a:lnTo>
                  <a:lnTo>
                    <a:pt x="1783" y="15369"/>
                  </a:lnTo>
                  <a:lnTo>
                    <a:pt x="1577" y="14746"/>
                  </a:lnTo>
                  <a:lnTo>
                    <a:pt x="1783" y="13915"/>
                  </a:lnTo>
                  <a:lnTo>
                    <a:pt x="1577" y="13085"/>
                  </a:lnTo>
                  <a:lnTo>
                    <a:pt x="1303" y="13085"/>
                  </a:lnTo>
                  <a:lnTo>
                    <a:pt x="1303" y="12254"/>
                  </a:lnTo>
                  <a:lnTo>
                    <a:pt x="823" y="11631"/>
                  </a:lnTo>
                  <a:lnTo>
                    <a:pt x="823" y="10800"/>
                  </a:lnTo>
                  <a:lnTo>
                    <a:pt x="549" y="9969"/>
                  </a:lnTo>
                  <a:lnTo>
                    <a:pt x="823" y="9346"/>
                  </a:lnTo>
                  <a:lnTo>
                    <a:pt x="823" y="8515"/>
                  </a:lnTo>
                  <a:lnTo>
                    <a:pt x="549" y="7685"/>
                  </a:lnTo>
                  <a:lnTo>
                    <a:pt x="549" y="6854"/>
                  </a:lnTo>
                  <a:lnTo>
                    <a:pt x="274" y="4569"/>
                  </a:lnTo>
                  <a:lnTo>
                    <a:pt x="0" y="3115"/>
                  </a:lnTo>
                  <a:close/>
                  <a:moveTo>
                    <a:pt x="0" y="311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" name="AutoShape 20"/>
            <p:cNvSpPr/>
            <p:nvPr/>
          </p:nvSpPr>
          <p:spPr bwMode="auto">
            <a:xfrm>
              <a:off x="8060405" y="4141430"/>
              <a:ext cx="19417" cy="19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1520"/>
                  </a:moveTo>
                  <a:lnTo>
                    <a:pt x="3600" y="11520"/>
                  </a:lnTo>
                  <a:lnTo>
                    <a:pt x="8400" y="15840"/>
                  </a:lnTo>
                  <a:lnTo>
                    <a:pt x="13200" y="21600"/>
                  </a:lnTo>
                  <a:lnTo>
                    <a:pt x="13200" y="5760"/>
                  </a:lnTo>
                  <a:lnTo>
                    <a:pt x="16800" y="5760"/>
                  </a:lnTo>
                  <a:lnTo>
                    <a:pt x="16800" y="0"/>
                  </a:lnTo>
                  <a:lnTo>
                    <a:pt x="13200" y="0"/>
                  </a:lnTo>
                  <a:lnTo>
                    <a:pt x="8400" y="5760"/>
                  </a:lnTo>
                  <a:lnTo>
                    <a:pt x="0" y="11520"/>
                  </a:lnTo>
                  <a:close/>
                  <a:moveTo>
                    <a:pt x="16800" y="5760"/>
                  </a:moveTo>
                  <a:lnTo>
                    <a:pt x="16800" y="15840"/>
                  </a:lnTo>
                  <a:lnTo>
                    <a:pt x="21600" y="15840"/>
                  </a:lnTo>
                  <a:lnTo>
                    <a:pt x="21600" y="5760"/>
                  </a:lnTo>
                  <a:lnTo>
                    <a:pt x="16800" y="5760"/>
                  </a:lnTo>
                  <a:close/>
                  <a:moveTo>
                    <a:pt x="16800" y="576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" name="AutoShape 21"/>
            <p:cNvSpPr/>
            <p:nvPr/>
          </p:nvSpPr>
          <p:spPr bwMode="auto">
            <a:xfrm>
              <a:off x="7820497" y="3755883"/>
              <a:ext cx="150158" cy="3132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361"/>
                  </a:moveTo>
                  <a:lnTo>
                    <a:pt x="631" y="1361"/>
                  </a:lnTo>
                  <a:lnTo>
                    <a:pt x="631" y="998"/>
                  </a:lnTo>
                  <a:lnTo>
                    <a:pt x="1734" y="998"/>
                  </a:lnTo>
                  <a:lnTo>
                    <a:pt x="1734" y="1361"/>
                  </a:lnTo>
                  <a:lnTo>
                    <a:pt x="2365" y="1361"/>
                  </a:lnTo>
                  <a:lnTo>
                    <a:pt x="2365" y="998"/>
                  </a:lnTo>
                  <a:lnTo>
                    <a:pt x="3469" y="998"/>
                  </a:lnTo>
                  <a:lnTo>
                    <a:pt x="4099" y="1361"/>
                  </a:lnTo>
                  <a:lnTo>
                    <a:pt x="4730" y="998"/>
                  </a:lnTo>
                  <a:lnTo>
                    <a:pt x="4730" y="726"/>
                  </a:lnTo>
                  <a:lnTo>
                    <a:pt x="5361" y="726"/>
                  </a:lnTo>
                  <a:lnTo>
                    <a:pt x="5834" y="998"/>
                  </a:lnTo>
                  <a:lnTo>
                    <a:pt x="6464" y="726"/>
                  </a:lnTo>
                  <a:lnTo>
                    <a:pt x="6464" y="363"/>
                  </a:lnTo>
                  <a:lnTo>
                    <a:pt x="7095" y="0"/>
                  </a:lnTo>
                  <a:lnTo>
                    <a:pt x="8199" y="0"/>
                  </a:lnTo>
                  <a:lnTo>
                    <a:pt x="8829" y="363"/>
                  </a:lnTo>
                  <a:lnTo>
                    <a:pt x="9302" y="363"/>
                  </a:lnTo>
                  <a:lnTo>
                    <a:pt x="9302" y="726"/>
                  </a:lnTo>
                  <a:lnTo>
                    <a:pt x="12298" y="726"/>
                  </a:lnTo>
                  <a:lnTo>
                    <a:pt x="11667" y="998"/>
                  </a:lnTo>
                  <a:lnTo>
                    <a:pt x="11194" y="1724"/>
                  </a:lnTo>
                  <a:lnTo>
                    <a:pt x="11667" y="1724"/>
                  </a:lnTo>
                  <a:lnTo>
                    <a:pt x="11667" y="1997"/>
                  </a:lnTo>
                  <a:lnTo>
                    <a:pt x="12928" y="1997"/>
                  </a:lnTo>
                  <a:lnTo>
                    <a:pt x="12928" y="2360"/>
                  </a:lnTo>
                  <a:lnTo>
                    <a:pt x="13401" y="2360"/>
                  </a:lnTo>
                  <a:lnTo>
                    <a:pt x="14032" y="2723"/>
                  </a:lnTo>
                  <a:lnTo>
                    <a:pt x="14663" y="2360"/>
                  </a:lnTo>
                  <a:lnTo>
                    <a:pt x="14663" y="2723"/>
                  </a:lnTo>
                  <a:lnTo>
                    <a:pt x="15136" y="2360"/>
                  </a:lnTo>
                  <a:lnTo>
                    <a:pt x="15136" y="2723"/>
                  </a:lnTo>
                  <a:lnTo>
                    <a:pt x="15766" y="2723"/>
                  </a:lnTo>
                  <a:lnTo>
                    <a:pt x="15136" y="3086"/>
                  </a:lnTo>
                  <a:lnTo>
                    <a:pt x="13401" y="3086"/>
                  </a:lnTo>
                  <a:lnTo>
                    <a:pt x="13401" y="3721"/>
                  </a:lnTo>
                  <a:lnTo>
                    <a:pt x="11667" y="3721"/>
                  </a:lnTo>
                  <a:lnTo>
                    <a:pt x="11667" y="4719"/>
                  </a:lnTo>
                  <a:lnTo>
                    <a:pt x="11194" y="4719"/>
                  </a:lnTo>
                  <a:lnTo>
                    <a:pt x="11194" y="5082"/>
                  </a:lnTo>
                  <a:lnTo>
                    <a:pt x="10564" y="5082"/>
                  </a:lnTo>
                  <a:lnTo>
                    <a:pt x="10564" y="5355"/>
                  </a:lnTo>
                  <a:lnTo>
                    <a:pt x="9933" y="5355"/>
                  </a:lnTo>
                  <a:lnTo>
                    <a:pt x="9933" y="5718"/>
                  </a:lnTo>
                  <a:lnTo>
                    <a:pt x="10564" y="6081"/>
                  </a:lnTo>
                  <a:lnTo>
                    <a:pt x="9933" y="6444"/>
                  </a:lnTo>
                  <a:lnTo>
                    <a:pt x="9933" y="6716"/>
                  </a:lnTo>
                  <a:lnTo>
                    <a:pt x="10564" y="6716"/>
                  </a:lnTo>
                  <a:lnTo>
                    <a:pt x="9933" y="7079"/>
                  </a:lnTo>
                  <a:lnTo>
                    <a:pt x="11194" y="7442"/>
                  </a:lnTo>
                  <a:lnTo>
                    <a:pt x="12298" y="8077"/>
                  </a:lnTo>
                  <a:lnTo>
                    <a:pt x="12298" y="8803"/>
                  </a:lnTo>
                  <a:lnTo>
                    <a:pt x="13401" y="9076"/>
                  </a:lnTo>
                  <a:lnTo>
                    <a:pt x="14032" y="9439"/>
                  </a:lnTo>
                  <a:lnTo>
                    <a:pt x="15136" y="9802"/>
                  </a:lnTo>
                  <a:lnTo>
                    <a:pt x="17028" y="10437"/>
                  </a:lnTo>
                  <a:lnTo>
                    <a:pt x="18131" y="11163"/>
                  </a:lnTo>
                  <a:lnTo>
                    <a:pt x="18762" y="11435"/>
                  </a:lnTo>
                  <a:lnTo>
                    <a:pt x="18762" y="11798"/>
                  </a:lnTo>
                  <a:lnTo>
                    <a:pt x="19235" y="12161"/>
                  </a:lnTo>
                  <a:lnTo>
                    <a:pt x="19235" y="12434"/>
                  </a:lnTo>
                  <a:lnTo>
                    <a:pt x="19866" y="12797"/>
                  </a:lnTo>
                  <a:lnTo>
                    <a:pt x="19866" y="13523"/>
                  </a:lnTo>
                  <a:lnTo>
                    <a:pt x="20496" y="13795"/>
                  </a:lnTo>
                  <a:lnTo>
                    <a:pt x="20496" y="15156"/>
                  </a:lnTo>
                  <a:lnTo>
                    <a:pt x="21127" y="15156"/>
                  </a:lnTo>
                  <a:lnTo>
                    <a:pt x="21600" y="15519"/>
                  </a:lnTo>
                  <a:lnTo>
                    <a:pt x="21127" y="15792"/>
                  </a:lnTo>
                  <a:lnTo>
                    <a:pt x="21127" y="15519"/>
                  </a:lnTo>
                  <a:lnTo>
                    <a:pt x="21127" y="16155"/>
                  </a:lnTo>
                  <a:lnTo>
                    <a:pt x="20496" y="16155"/>
                  </a:lnTo>
                  <a:lnTo>
                    <a:pt x="20496" y="17153"/>
                  </a:lnTo>
                  <a:lnTo>
                    <a:pt x="19866" y="17516"/>
                  </a:lnTo>
                  <a:lnTo>
                    <a:pt x="19866" y="17879"/>
                  </a:lnTo>
                  <a:lnTo>
                    <a:pt x="19235" y="18151"/>
                  </a:lnTo>
                  <a:lnTo>
                    <a:pt x="18762" y="18151"/>
                  </a:lnTo>
                  <a:lnTo>
                    <a:pt x="18131" y="18514"/>
                  </a:lnTo>
                  <a:lnTo>
                    <a:pt x="17501" y="18514"/>
                  </a:lnTo>
                  <a:lnTo>
                    <a:pt x="17501" y="18877"/>
                  </a:lnTo>
                  <a:lnTo>
                    <a:pt x="16397" y="19240"/>
                  </a:lnTo>
                  <a:lnTo>
                    <a:pt x="14663" y="19240"/>
                  </a:lnTo>
                  <a:lnTo>
                    <a:pt x="14663" y="18877"/>
                  </a:lnTo>
                  <a:lnTo>
                    <a:pt x="14032" y="18877"/>
                  </a:lnTo>
                  <a:lnTo>
                    <a:pt x="14663" y="19240"/>
                  </a:lnTo>
                  <a:lnTo>
                    <a:pt x="14032" y="19240"/>
                  </a:lnTo>
                  <a:lnTo>
                    <a:pt x="14663" y="19240"/>
                  </a:lnTo>
                  <a:lnTo>
                    <a:pt x="14663" y="19513"/>
                  </a:lnTo>
                  <a:lnTo>
                    <a:pt x="14032" y="19876"/>
                  </a:lnTo>
                  <a:lnTo>
                    <a:pt x="13401" y="19513"/>
                  </a:lnTo>
                  <a:lnTo>
                    <a:pt x="14032" y="19876"/>
                  </a:lnTo>
                  <a:lnTo>
                    <a:pt x="14032" y="20239"/>
                  </a:lnTo>
                  <a:lnTo>
                    <a:pt x="13401" y="20239"/>
                  </a:lnTo>
                  <a:lnTo>
                    <a:pt x="13401" y="19876"/>
                  </a:lnTo>
                  <a:lnTo>
                    <a:pt x="12928" y="19876"/>
                  </a:lnTo>
                  <a:lnTo>
                    <a:pt x="13401" y="20239"/>
                  </a:lnTo>
                  <a:lnTo>
                    <a:pt x="12928" y="20239"/>
                  </a:lnTo>
                  <a:lnTo>
                    <a:pt x="12928" y="20511"/>
                  </a:lnTo>
                  <a:lnTo>
                    <a:pt x="12298" y="20511"/>
                  </a:lnTo>
                  <a:lnTo>
                    <a:pt x="12298" y="20874"/>
                  </a:lnTo>
                  <a:lnTo>
                    <a:pt x="11667" y="20874"/>
                  </a:lnTo>
                  <a:lnTo>
                    <a:pt x="11667" y="21237"/>
                  </a:lnTo>
                  <a:lnTo>
                    <a:pt x="11194" y="21237"/>
                  </a:lnTo>
                  <a:lnTo>
                    <a:pt x="9933" y="21600"/>
                  </a:lnTo>
                  <a:lnTo>
                    <a:pt x="9302" y="21600"/>
                  </a:lnTo>
                  <a:lnTo>
                    <a:pt x="9933" y="21600"/>
                  </a:lnTo>
                  <a:lnTo>
                    <a:pt x="9933" y="21237"/>
                  </a:lnTo>
                  <a:lnTo>
                    <a:pt x="10564" y="21237"/>
                  </a:lnTo>
                  <a:lnTo>
                    <a:pt x="9933" y="21237"/>
                  </a:lnTo>
                  <a:lnTo>
                    <a:pt x="9933" y="19876"/>
                  </a:lnTo>
                  <a:lnTo>
                    <a:pt x="11194" y="19513"/>
                  </a:lnTo>
                  <a:lnTo>
                    <a:pt x="11194" y="19240"/>
                  </a:lnTo>
                  <a:lnTo>
                    <a:pt x="10564" y="19513"/>
                  </a:lnTo>
                  <a:lnTo>
                    <a:pt x="9933" y="19513"/>
                  </a:lnTo>
                  <a:lnTo>
                    <a:pt x="9302" y="19240"/>
                  </a:lnTo>
                  <a:lnTo>
                    <a:pt x="9302" y="19513"/>
                  </a:lnTo>
                  <a:lnTo>
                    <a:pt x="8829" y="19240"/>
                  </a:lnTo>
                  <a:lnTo>
                    <a:pt x="8829" y="18877"/>
                  </a:lnTo>
                  <a:lnTo>
                    <a:pt x="9302" y="18514"/>
                  </a:lnTo>
                  <a:lnTo>
                    <a:pt x="9933" y="18514"/>
                  </a:lnTo>
                  <a:lnTo>
                    <a:pt x="9933" y="18151"/>
                  </a:lnTo>
                  <a:lnTo>
                    <a:pt x="12928" y="18151"/>
                  </a:lnTo>
                  <a:lnTo>
                    <a:pt x="12928" y="18514"/>
                  </a:lnTo>
                  <a:lnTo>
                    <a:pt x="13401" y="18514"/>
                  </a:lnTo>
                  <a:lnTo>
                    <a:pt x="13401" y="18151"/>
                  </a:lnTo>
                  <a:lnTo>
                    <a:pt x="12928" y="17879"/>
                  </a:lnTo>
                  <a:lnTo>
                    <a:pt x="12298" y="17879"/>
                  </a:lnTo>
                  <a:lnTo>
                    <a:pt x="12298" y="17153"/>
                  </a:lnTo>
                  <a:lnTo>
                    <a:pt x="14032" y="17153"/>
                  </a:lnTo>
                  <a:lnTo>
                    <a:pt x="14032" y="16881"/>
                  </a:lnTo>
                  <a:lnTo>
                    <a:pt x="14663" y="16518"/>
                  </a:lnTo>
                  <a:lnTo>
                    <a:pt x="15136" y="16518"/>
                  </a:lnTo>
                  <a:lnTo>
                    <a:pt x="16397" y="15792"/>
                  </a:lnTo>
                  <a:lnTo>
                    <a:pt x="16397" y="14521"/>
                  </a:lnTo>
                  <a:lnTo>
                    <a:pt x="15766" y="13795"/>
                  </a:lnTo>
                  <a:lnTo>
                    <a:pt x="15136" y="13795"/>
                  </a:lnTo>
                  <a:lnTo>
                    <a:pt x="15136" y="13523"/>
                  </a:lnTo>
                  <a:lnTo>
                    <a:pt x="15766" y="13160"/>
                  </a:lnTo>
                  <a:lnTo>
                    <a:pt x="15766" y="12797"/>
                  </a:lnTo>
                  <a:lnTo>
                    <a:pt x="15136" y="12434"/>
                  </a:lnTo>
                  <a:lnTo>
                    <a:pt x="15136" y="12161"/>
                  </a:lnTo>
                  <a:lnTo>
                    <a:pt x="15766" y="11798"/>
                  </a:lnTo>
                  <a:lnTo>
                    <a:pt x="15766" y="11435"/>
                  </a:lnTo>
                  <a:lnTo>
                    <a:pt x="15136" y="11435"/>
                  </a:lnTo>
                  <a:lnTo>
                    <a:pt x="15766" y="11163"/>
                  </a:lnTo>
                  <a:lnTo>
                    <a:pt x="15766" y="10800"/>
                  </a:lnTo>
                  <a:lnTo>
                    <a:pt x="15136" y="10800"/>
                  </a:lnTo>
                  <a:lnTo>
                    <a:pt x="14663" y="10437"/>
                  </a:lnTo>
                  <a:lnTo>
                    <a:pt x="14032" y="10437"/>
                  </a:lnTo>
                  <a:lnTo>
                    <a:pt x="14032" y="10074"/>
                  </a:lnTo>
                  <a:lnTo>
                    <a:pt x="13401" y="10074"/>
                  </a:lnTo>
                  <a:lnTo>
                    <a:pt x="12928" y="9802"/>
                  </a:lnTo>
                  <a:lnTo>
                    <a:pt x="12928" y="9439"/>
                  </a:lnTo>
                  <a:lnTo>
                    <a:pt x="11667" y="9439"/>
                  </a:lnTo>
                  <a:lnTo>
                    <a:pt x="11667" y="9076"/>
                  </a:lnTo>
                  <a:lnTo>
                    <a:pt x="8829" y="7442"/>
                  </a:lnTo>
                  <a:lnTo>
                    <a:pt x="8199" y="7442"/>
                  </a:lnTo>
                  <a:lnTo>
                    <a:pt x="7568" y="7079"/>
                  </a:lnTo>
                  <a:lnTo>
                    <a:pt x="6464" y="7079"/>
                  </a:lnTo>
                  <a:lnTo>
                    <a:pt x="6464" y="6716"/>
                  </a:lnTo>
                  <a:lnTo>
                    <a:pt x="5834" y="6716"/>
                  </a:lnTo>
                  <a:lnTo>
                    <a:pt x="5834" y="6444"/>
                  </a:lnTo>
                  <a:lnTo>
                    <a:pt x="6464" y="6444"/>
                  </a:lnTo>
                  <a:lnTo>
                    <a:pt x="5834" y="6081"/>
                  </a:lnTo>
                  <a:lnTo>
                    <a:pt x="5834" y="5718"/>
                  </a:lnTo>
                  <a:lnTo>
                    <a:pt x="6464" y="5718"/>
                  </a:lnTo>
                  <a:lnTo>
                    <a:pt x="7095" y="5355"/>
                  </a:lnTo>
                  <a:lnTo>
                    <a:pt x="7568" y="5355"/>
                  </a:lnTo>
                  <a:lnTo>
                    <a:pt x="7568" y="4719"/>
                  </a:lnTo>
                  <a:lnTo>
                    <a:pt x="8199" y="4719"/>
                  </a:lnTo>
                  <a:lnTo>
                    <a:pt x="7568" y="4356"/>
                  </a:lnTo>
                  <a:lnTo>
                    <a:pt x="7568" y="4084"/>
                  </a:lnTo>
                  <a:lnTo>
                    <a:pt x="6464" y="4084"/>
                  </a:lnTo>
                  <a:lnTo>
                    <a:pt x="6464" y="3721"/>
                  </a:lnTo>
                  <a:lnTo>
                    <a:pt x="5834" y="3721"/>
                  </a:lnTo>
                  <a:lnTo>
                    <a:pt x="5361" y="4084"/>
                  </a:lnTo>
                  <a:lnTo>
                    <a:pt x="4099" y="3721"/>
                  </a:lnTo>
                  <a:lnTo>
                    <a:pt x="3469" y="3721"/>
                  </a:lnTo>
                  <a:lnTo>
                    <a:pt x="2996" y="3358"/>
                  </a:lnTo>
                  <a:lnTo>
                    <a:pt x="1734" y="3086"/>
                  </a:lnTo>
                  <a:lnTo>
                    <a:pt x="1734" y="1997"/>
                  </a:lnTo>
                  <a:lnTo>
                    <a:pt x="1261" y="1724"/>
                  </a:lnTo>
                  <a:lnTo>
                    <a:pt x="0" y="1724"/>
                  </a:lnTo>
                  <a:lnTo>
                    <a:pt x="0" y="1361"/>
                  </a:lnTo>
                  <a:close/>
                  <a:moveTo>
                    <a:pt x="7095" y="19240"/>
                  </a:moveTo>
                  <a:lnTo>
                    <a:pt x="7568" y="19240"/>
                  </a:lnTo>
                  <a:lnTo>
                    <a:pt x="7568" y="19513"/>
                  </a:lnTo>
                  <a:lnTo>
                    <a:pt x="8199" y="19240"/>
                  </a:lnTo>
                  <a:lnTo>
                    <a:pt x="7568" y="19240"/>
                  </a:lnTo>
                  <a:lnTo>
                    <a:pt x="7568" y="18877"/>
                  </a:lnTo>
                  <a:lnTo>
                    <a:pt x="7095" y="19240"/>
                  </a:lnTo>
                  <a:close/>
                  <a:moveTo>
                    <a:pt x="7095" y="1924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" name="AutoShape 22"/>
            <p:cNvSpPr/>
            <p:nvPr/>
          </p:nvSpPr>
          <p:spPr bwMode="auto">
            <a:xfrm>
              <a:off x="7841208" y="3941478"/>
              <a:ext cx="93202" cy="877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9402" y="21600"/>
                  </a:moveTo>
                  <a:lnTo>
                    <a:pt x="10165" y="20310"/>
                  </a:lnTo>
                  <a:lnTo>
                    <a:pt x="11181" y="20310"/>
                  </a:lnTo>
                  <a:lnTo>
                    <a:pt x="11181" y="19021"/>
                  </a:lnTo>
                  <a:lnTo>
                    <a:pt x="16009" y="19021"/>
                  </a:lnTo>
                  <a:lnTo>
                    <a:pt x="16009" y="20310"/>
                  </a:lnTo>
                  <a:lnTo>
                    <a:pt x="16772" y="20310"/>
                  </a:lnTo>
                  <a:lnTo>
                    <a:pt x="16772" y="19021"/>
                  </a:lnTo>
                  <a:lnTo>
                    <a:pt x="16009" y="18054"/>
                  </a:lnTo>
                  <a:lnTo>
                    <a:pt x="14993" y="18054"/>
                  </a:lnTo>
                  <a:lnTo>
                    <a:pt x="14993" y="15475"/>
                  </a:lnTo>
                  <a:lnTo>
                    <a:pt x="17788" y="15475"/>
                  </a:lnTo>
                  <a:lnTo>
                    <a:pt x="17788" y="14507"/>
                  </a:lnTo>
                  <a:lnTo>
                    <a:pt x="18805" y="13218"/>
                  </a:lnTo>
                  <a:lnTo>
                    <a:pt x="19567" y="13218"/>
                  </a:lnTo>
                  <a:lnTo>
                    <a:pt x="21600" y="10639"/>
                  </a:lnTo>
                  <a:lnTo>
                    <a:pt x="21600" y="6125"/>
                  </a:lnTo>
                  <a:lnTo>
                    <a:pt x="20584" y="3546"/>
                  </a:lnTo>
                  <a:lnTo>
                    <a:pt x="19567" y="3546"/>
                  </a:lnTo>
                  <a:lnTo>
                    <a:pt x="19567" y="2579"/>
                  </a:lnTo>
                  <a:lnTo>
                    <a:pt x="18805" y="2579"/>
                  </a:lnTo>
                  <a:lnTo>
                    <a:pt x="16772" y="0"/>
                  </a:lnTo>
                  <a:lnTo>
                    <a:pt x="16009" y="1290"/>
                  </a:lnTo>
                  <a:lnTo>
                    <a:pt x="14993" y="1290"/>
                  </a:lnTo>
                  <a:lnTo>
                    <a:pt x="16009" y="2579"/>
                  </a:lnTo>
                  <a:lnTo>
                    <a:pt x="16009" y="4836"/>
                  </a:lnTo>
                  <a:lnTo>
                    <a:pt x="14993" y="4836"/>
                  </a:lnTo>
                  <a:lnTo>
                    <a:pt x="13976" y="2579"/>
                  </a:lnTo>
                  <a:lnTo>
                    <a:pt x="12198" y="2579"/>
                  </a:lnTo>
                  <a:lnTo>
                    <a:pt x="11181" y="1290"/>
                  </a:lnTo>
                  <a:lnTo>
                    <a:pt x="1779" y="1290"/>
                  </a:lnTo>
                  <a:lnTo>
                    <a:pt x="762" y="3546"/>
                  </a:lnTo>
                  <a:lnTo>
                    <a:pt x="762" y="4836"/>
                  </a:lnTo>
                  <a:lnTo>
                    <a:pt x="0" y="6125"/>
                  </a:lnTo>
                  <a:lnTo>
                    <a:pt x="0" y="9672"/>
                  </a:lnTo>
                  <a:lnTo>
                    <a:pt x="762" y="9672"/>
                  </a:lnTo>
                  <a:lnTo>
                    <a:pt x="762" y="13218"/>
                  </a:lnTo>
                  <a:lnTo>
                    <a:pt x="1779" y="14507"/>
                  </a:lnTo>
                  <a:lnTo>
                    <a:pt x="1779" y="16764"/>
                  </a:lnTo>
                  <a:lnTo>
                    <a:pt x="2795" y="18054"/>
                  </a:lnTo>
                  <a:lnTo>
                    <a:pt x="2795" y="16764"/>
                  </a:lnTo>
                  <a:lnTo>
                    <a:pt x="3812" y="18054"/>
                  </a:lnTo>
                  <a:lnTo>
                    <a:pt x="3812" y="20310"/>
                  </a:lnTo>
                  <a:lnTo>
                    <a:pt x="4574" y="20310"/>
                  </a:lnTo>
                  <a:lnTo>
                    <a:pt x="4574" y="19021"/>
                  </a:lnTo>
                  <a:lnTo>
                    <a:pt x="5591" y="19021"/>
                  </a:lnTo>
                  <a:lnTo>
                    <a:pt x="5591" y="18054"/>
                  </a:lnTo>
                  <a:lnTo>
                    <a:pt x="5591" y="19021"/>
                  </a:lnTo>
                  <a:lnTo>
                    <a:pt x="6607" y="19021"/>
                  </a:lnTo>
                  <a:lnTo>
                    <a:pt x="5591" y="20310"/>
                  </a:lnTo>
                  <a:lnTo>
                    <a:pt x="5591" y="21600"/>
                  </a:lnTo>
                  <a:lnTo>
                    <a:pt x="6607" y="21600"/>
                  </a:lnTo>
                  <a:lnTo>
                    <a:pt x="7369" y="20310"/>
                  </a:lnTo>
                  <a:lnTo>
                    <a:pt x="7369" y="21600"/>
                  </a:lnTo>
                  <a:lnTo>
                    <a:pt x="9402" y="21600"/>
                  </a:lnTo>
                  <a:close/>
                  <a:moveTo>
                    <a:pt x="9402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6" name="AutoShape 23"/>
            <p:cNvSpPr/>
            <p:nvPr/>
          </p:nvSpPr>
          <p:spPr bwMode="auto">
            <a:xfrm>
              <a:off x="7784252" y="3775560"/>
              <a:ext cx="145843" cy="1855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436" y="2911"/>
                  </a:moveTo>
                  <a:lnTo>
                    <a:pt x="2923" y="2911"/>
                  </a:lnTo>
                  <a:lnTo>
                    <a:pt x="2923" y="3370"/>
                  </a:lnTo>
                  <a:lnTo>
                    <a:pt x="4223" y="2911"/>
                  </a:lnTo>
                  <a:lnTo>
                    <a:pt x="4223" y="0"/>
                  </a:lnTo>
                  <a:lnTo>
                    <a:pt x="5359" y="0"/>
                  </a:lnTo>
                  <a:lnTo>
                    <a:pt x="5359" y="613"/>
                  </a:lnTo>
                  <a:lnTo>
                    <a:pt x="6659" y="613"/>
                  </a:lnTo>
                  <a:lnTo>
                    <a:pt x="7146" y="1072"/>
                  </a:lnTo>
                  <a:lnTo>
                    <a:pt x="7146" y="2911"/>
                  </a:lnTo>
                  <a:lnTo>
                    <a:pt x="8445" y="3370"/>
                  </a:lnTo>
                  <a:lnTo>
                    <a:pt x="8932" y="3983"/>
                  </a:lnTo>
                  <a:lnTo>
                    <a:pt x="9582" y="3983"/>
                  </a:lnTo>
                  <a:lnTo>
                    <a:pt x="10881" y="4596"/>
                  </a:lnTo>
                  <a:lnTo>
                    <a:pt x="11368" y="3983"/>
                  </a:lnTo>
                  <a:lnTo>
                    <a:pt x="12018" y="3983"/>
                  </a:lnTo>
                  <a:lnTo>
                    <a:pt x="12018" y="4596"/>
                  </a:lnTo>
                  <a:lnTo>
                    <a:pt x="13155" y="4596"/>
                  </a:lnTo>
                  <a:lnTo>
                    <a:pt x="13155" y="5055"/>
                  </a:lnTo>
                  <a:lnTo>
                    <a:pt x="13805" y="5668"/>
                  </a:lnTo>
                  <a:lnTo>
                    <a:pt x="13155" y="5668"/>
                  </a:lnTo>
                  <a:lnTo>
                    <a:pt x="13155" y="6740"/>
                  </a:lnTo>
                  <a:lnTo>
                    <a:pt x="12668" y="6740"/>
                  </a:lnTo>
                  <a:lnTo>
                    <a:pt x="12018" y="7353"/>
                  </a:lnTo>
                  <a:lnTo>
                    <a:pt x="11368" y="7353"/>
                  </a:lnTo>
                  <a:lnTo>
                    <a:pt x="11368" y="7966"/>
                  </a:lnTo>
                  <a:lnTo>
                    <a:pt x="12018" y="8579"/>
                  </a:lnTo>
                  <a:lnTo>
                    <a:pt x="11368" y="8579"/>
                  </a:lnTo>
                  <a:lnTo>
                    <a:pt x="11368" y="9038"/>
                  </a:lnTo>
                  <a:lnTo>
                    <a:pt x="12018" y="9038"/>
                  </a:lnTo>
                  <a:lnTo>
                    <a:pt x="12018" y="9651"/>
                  </a:lnTo>
                  <a:lnTo>
                    <a:pt x="13155" y="9651"/>
                  </a:lnTo>
                  <a:lnTo>
                    <a:pt x="13805" y="10264"/>
                  </a:lnTo>
                  <a:lnTo>
                    <a:pt x="14454" y="10264"/>
                  </a:lnTo>
                  <a:lnTo>
                    <a:pt x="17377" y="13021"/>
                  </a:lnTo>
                  <a:lnTo>
                    <a:pt x="17377" y="13634"/>
                  </a:lnTo>
                  <a:lnTo>
                    <a:pt x="18677" y="13634"/>
                  </a:lnTo>
                  <a:lnTo>
                    <a:pt x="18677" y="14247"/>
                  </a:lnTo>
                  <a:lnTo>
                    <a:pt x="19164" y="14706"/>
                  </a:lnTo>
                  <a:lnTo>
                    <a:pt x="19814" y="14706"/>
                  </a:lnTo>
                  <a:lnTo>
                    <a:pt x="19814" y="15319"/>
                  </a:lnTo>
                  <a:lnTo>
                    <a:pt x="20463" y="15319"/>
                  </a:lnTo>
                  <a:lnTo>
                    <a:pt x="20950" y="15932"/>
                  </a:lnTo>
                  <a:lnTo>
                    <a:pt x="21600" y="15932"/>
                  </a:lnTo>
                  <a:lnTo>
                    <a:pt x="21600" y="16545"/>
                  </a:lnTo>
                  <a:lnTo>
                    <a:pt x="20950" y="17004"/>
                  </a:lnTo>
                  <a:lnTo>
                    <a:pt x="21600" y="17004"/>
                  </a:lnTo>
                  <a:lnTo>
                    <a:pt x="21600" y="17617"/>
                  </a:lnTo>
                  <a:lnTo>
                    <a:pt x="20950" y="18230"/>
                  </a:lnTo>
                  <a:lnTo>
                    <a:pt x="20950" y="18689"/>
                  </a:lnTo>
                  <a:lnTo>
                    <a:pt x="21600" y="19302"/>
                  </a:lnTo>
                  <a:lnTo>
                    <a:pt x="21600" y="19915"/>
                  </a:lnTo>
                  <a:lnTo>
                    <a:pt x="20950" y="20528"/>
                  </a:lnTo>
                  <a:lnTo>
                    <a:pt x="20463" y="20528"/>
                  </a:lnTo>
                  <a:lnTo>
                    <a:pt x="19164" y="19302"/>
                  </a:lnTo>
                  <a:lnTo>
                    <a:pt x="18677" y="19915"/>
                  </a:lnTo>
                  <a:lnTo>
                    <a:pt x="18027" y="19915"/>
                  </a:lnTo>
                  <a:lnTo>
                    <a:pt x="18677" y="20528"/>
                  </a:lnTo>
                  <a:lnTo>
                    <a:pt x="18677" y="21600"/>
                  </a:lnTo>
                  <a:lnTo>
                    <a:pt x="18027" y="21600"/>
                  </a:lnTo>
                  <a:lnTo>
                    <a:pt x="17377" y="20528"/>
                  </a:lnTo>
                  <a:lnTo>
                    <a:pt x="16241" y="20528"/>
                  </a:lnTo>
                  <a:lnTo>
                    <a:pt x="15591" y="19915"/>
                  </a:lnTo>
                  <a:lnTo>
                    <a:pt x="16241" y="19915"/>
                  </a:lnTo>
                  <a:lnTo>
                    <a:pt x="16241" y="17617"/>
                  </a:lnTo>
                  <a:lnTo>
                    <a:pt x="16890" y="17004"/>
                  </a:lnTo>
                  <a:lnTo>
                    <a:pt x="16241" y="17004"/>
                  </a:lnTo>
                  <a:lnTo>
                    <a:pt x="15591" y="16545"/>
                  </a:lnTo>
                  <a:lnTo>
                    <a:pt x="16241" y="16545"/>
                  </a:lnTo>
                  <a:lnTo>
                    <a:pt x="15591" y="15932"/>
                  </a:lnTo>
                  <a:lnTo>
                    <a:pt x="14941" y="15932"/>
                  </a:lnTo>
                  <a:lnTo>
                    <a:pt x="14454" y="15319"/>
                  </a:lnTo>
                  <a:lnTo>
                    <a:pt x="13805" y="15319"/>
                  </a:lnTo>
                  <a:lnTo>
                    <a:pt x="13805" y="12562"/>
                  </a:lnTo>
                  <a:lnTo>
                    <a:pt x="13155" y="11949"/>
                  </a:lnTo>
                  <a:lnTo>
                    <a:pt x="12018" y="11336"/>
                  </a:lnTo>
                  <a:lnTo>
                    <a:pt x="11368" y="10723"/>
                  </a:lnTo>
                  <a:lnTo>
                    <a:pt x="10232" y="10264"/>
                  </a:lnTo>
                  <a:lnTo>
                    <a:pt x="9582" y="10723"/>
                  </a:lnTo>
                  <a:lnTo>
                    <a:pt x="8932" y="11336"/>
                  </a:lnTo>
                  <a:lnTo>
                    <a:pt x="7795" y="11949"/>
                  </a:lnTo>
                  <a:lnTo>
                    <a:pt x="7146" y="11336"/>
                  </a:lnTo>
                  <a:lnTo>
                    <a:pt x="6659" y="11336"/>
                  </a:lnTo>
                  <a:lnTo>
                    <a:pt x="6009" y="10723"/>
                  </a:lnTo>
                  <a:lnTo>
                    <a:pt x="5359" y="11336"/>
                  </a:lnTo>
                  <a:lnTo>
                    <a:pt x="4872" y="11949"/>
                  </a:lnTo>
                  <a:lnTo>
                    <a:pt x="3573" y="11949"/>
                  </a:lnTo>
                  <a:lnTo>
                    <a:pt x="3573" y="7353"/>
                  </a:lnTo>
                  <a:lnTo>
                    <a:pt x="2923" y="7353"/>
                  </a:lnTo>
                  <a:lnTo>
                    <a:pt x="2436" y="7966"/>
                  </a:lnTo>
                  <a:lnTo>
                    <a:pt x="1786" y="7966"/>
                  </a:lnTo>
                  <a:lnTo>
                    <a:pt x="1137" y="7353"/>
                  </a:lnTo>
                  <a:lnTo>
                    <a:pt x="1786" y="6740"/>
                  </a:lnTo>
                  <a:lnTo>
                    <a:pt x="1786" y="6281"/>
                  </a:lnTo>
                  <a:lnTo>
                    <a:pt x="1137" y="5668"/>
                  </a:lnTo>
                  <a:lnTo>
                    <a:pt x="650" y="5668"/>
                  </a:lnTo>
                  <a:lnTo>
                    <a:pt x="0" y="5055"/>
                  </a:lnTo>
                  <a:lnTo>
                    <a:pt x="650" y="4596"/>
                  </a:lnTo>
                  <a:lnTo>
                    <a:pt x="1137" y="3983"/>
                  </a:lnTo>
                  <a:lnTo>
                    <a:pt x="1137" y="2911"/>
                  </a:lnTo>
                  <a:lnTo>
                    <a:pt x="2436" y="2911"/>
                  </a:lnTo>
                  <a:close/>
                  <a:moveTo>
                    <a:pt x="2436" y="291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7" name="AutoShape 24"/>
            <p:cNvSpPr/>
            <p:nvPr/>
          </p:nvSpPr>
          <p:spPr bwMode="auto">
            <a:xfrm>
              <a:off x="7744123" y="3819166"/>
              <a:ext cx="154042" cy="30737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684" y="0"/>
                  </a:moveTo>
                  <a:cubicBezTo>
                    <a:pt x="6253" y="343"/>
                    <a:pt x="6253" y="343"/>
                    <a:pt x="6253" y="343"/>
                  </a:cubicBezTo>
                  <a:cubicBezTo>
                    <a:pt x="6821" y="343"/>
                    <a:pt x="6821" y="343"/>
                    <a:pt x="6821" y="343"/>
                  </a:cubicBezTo>
                  <a:cubicBezTo>
                    <a:pt x="7389" y="686"/>
                    <a:pt x="7389" y="686"/>
                    <a:pt x="7389" y="686"/>
                  </a:cubicBezTo>
                  <a:cubicBezTo>
                    <a:pt x="7389" y="1029"/>
                    <a:pt x="7389" y="1029"/>
                    <a:pt x="7389" y="1029"/>
                  </a:cubicBezTo>
                  <a:cubicBezTo>
                    <a:pt x="6821" y="1371"/>
                    <a:pt x="6821" y="1371"/>
                    <a:pt x="6821" y="1371"/>
                  </a:cubicBezTo>
                  <a:cubicBezTo>
                    <a:pt x="7389" y="1714"/>
                    <a:pt x="7389" y="1714"/>
                    <a:pt x="7389" y="1714"/>
                  </a:cubicBezTo>
                  <a:cubicBezTo>
                    <a:pt x="7958" y="1714"/>
                    <a:pt x="7958" y="1714"/>
                    <a:pt x="7958" y="1714"/>
                  </a:cubicBezTo>
                  <a:cubicBezTo>
                    <a:pt x="8526" y="1371"/>
                    <a:pt x="8526" y="1371"/>
                    <a:pt x="8526" y="1371"/>
                  </a:cubicBezTo>
                  <a:cubicBezTo>
                    <a:pt x="9095" y="1371"/>
                    <a:pt x="9095" y="1371"/>
                    <a:pt x="9095" y="1371"/>
                  </a:cubicBezTo>
                  <a:cubicBezTo>
                    <a:pt x="9095" y="1714"/>
                    <a:pt x="9095" y="1714"/>
                    <a:pt x="9095" y="1714"/>
                  </a:cubicBezTo>
                  <a:cubicBezTo>
                    <a:pt x="9095" y="2057"/>
                    <a:pt x="9095" y="2057"/>
                    <a:pt x="9095" y="2057"/>
                  </a:cubicBezTo>
                  <a:cubicBezTo>
                    <a:pt x="9095" y="2400"/>
                    <a:pt x="9095" y="2400"/>
                    <a:pt x="9095" y="2400"/>
                  </a:cubicBezTo>
                  <a:cubicBezTo>
                    <a:pt x="9095" y="2400"/>
                    <a:pt x="9095" y="2400"/>
                    <a:pt x="9095" y="2400"/>
                  </a:cubicBezTo>
                  <a:cubicBezTo>
                    <a:pt x="9095" y="2743"/>
                    <a:pt x="9095" y="2743"/>
                    <a:pt x="9095" y="2743"/>
                  </a:cubicBezTo>
                  <a:cubicBezTo>
                    <a:pt x="9095" y="3086"/>
                    <a:pt x="9095" y="3086"/>
                    <a:pt x="9095" y="3086"/>
                  </a:cubicBezTo>
                  <a:cubicBezTo>
                    <a:pt x="9095" y="3429"/>
                    <a:pt x="9095" y="3429"/>
                    <a:pt x="9095" y="3429"/>
                  </a:cubicBezTo>
                  <a:cubicBezTo>
                    <a:pt x="9095" y="4114"/>
                    <a:pt x="9095" y="4114"/>
                    <a:pt x="9095" y="4114"/>
                  </a:cubicBezTo>
                  <a:cubicBezTo>
                    <a:pt x="9663" y="4114"/>
                    <a:pt x="9663" y="4114"/>
                    <a:pt x="9663" y="4114"/>
                  </a:cubicBezTo>
                  <a:cubicBezTo>
                    <a:pt x="10232" y="4114"/>
                    <a:pt x="10232" y="4114"/>
                    <a:pt x="10232" y="4114"/>
                  </a:cubicBezTo>
                  <a:cubicBezTo>
                    <a:pt x="10800" y="3771"/>
                    <a:pt x="10800" y="3771"/>
                    <a:pt x="10800" y="3771"/>
                  </a:cubicBezTo>
                  <a:cubicBezTo>
                    <a:pt x="11368" y="3429"/>
                    <a:pt x="11368" y="3429"/>
                    <a:pt x="11368" y="3429"/>
                  </a:cubicBezTo>
                  <a:cubicBezTo>
                    <a:pt x="11937" y="3771"/>
                    <a:pt x="11937" y="3771"/>
                    <a:pt x="11937" y="3771"/>
                  </a:cubicBezTo>
                  <a:cubicBezTo>
                    <a:pt x="12505" y="3771"/>
                    <a:pt x="12505" y="3771"/>
                    <a:pt x="12505" y="3771"/>
                  </a:cubicBezTo>
                  <a:cubicBezTo>
                    <a:pt x="13074" y="4114"/>
                    <a:pt x="13074" y="4114"/>
                    <a:pt x="13074" y="4114"/>
                  </a:cubicBezTo>
                  <a:cubicBezTo>
                    <a:pt x="14211" y="3771"/>
                    <a:pt x="14211" y="3771"/>
                    <a:pt x="14211" y="3771"/>
                  </a:cubicBezTo>
                  <a:cubicBezTo>
                    <a:pt x="14779" y="3429"/>
                    <a:pt x="14779" y="3429"/>
                    <a:pt x="14779" y="3429"/>
                  </a:cubicBezTo>
                  <a:cubicBezTo>
                    <a:pt x="15347" y="3086"/>
                    <a:pt x="15347" y="3086"/>
                    <a:pt x="15347" y="3086"/>
                  </a:cubicBezTo>
                  <a:cubicBezTo>
                    <a:pt x="16484" y="3429"/>
                    <a:pt x="16484" y="3429"/>
                    <a:pt x="16484" y="3429"/>
                  </a:cubicBezTo>
                  <a:cubicBezTo>
                    <a:pt x="17053" y="3771"/>
                    <a:pt x="17053" y="3771"/>
                    <a:pt x="17053" y="3771"/>
                  </a:cubicBezTo>
                  <a:cubicBezTo>
                    <a:pt x="18189" y="4114"/>
                    <a:pt x="18189" y="4114"/>
                    <a:pt x="18189" y="4114"/>
                  </a:cubicBezTo>
                  <a:cubicBezTo>
                    <a:pt x="18758" y="4457"/>
                    <a:pt x="18758" y="4457"/>
                    <a:pt x="18758" y="4457"/>
                  </a:cubicBezTo>
                  <a:cubicBezTo>
                    <a:pt x="18758" y="4800"/>
                    <a:pt x="18758" y="4800"/>
                    <a:pt x="18758" y="4800"/>
                  </a:cubicBezTo>
                  <a:cubicBezTo>
                    <a:pt x="18758" y="5143"/>
                    <a:pt x="18758" y="5143"/>
                    <a:pt x="18758" y="5143"/>
                  </a:cubicBezTo>
                  <a:cubicBezTo>
                    <a:pt x="18758" y="5143"/>
                    <a:pt x="18758" y="5143"/>
                    <a:pt x="18758" y="5143"/>
                  </a:cubicBezTo>
                  <a:cubicBezTo>
                    <a:pt x="18758" y="5486"/>
                    <a:pt x="18758" y="5486"/>
                    <a:pt x="18758" y="5486"/>
                  </a:cubicBezTo>
                  <a:cubicBezTo>
                    <a:pt x="18758" y="5829"/>
                    <a:pt x="18758" y="5829"/>
                    <a:pt x="18758" y="5829"/>
                  </a:cubicBezTo>
                  <a:cubicBezTo>
                    <a:pt x="18758" y="6171"/>
                    <a:pt x="18758" y="6171"/>
                    <a:pt x="18758" y="6171"/>
                  </a:cubicBezTo>
                  <a:cubicBezTo>
                    <a:pt x="19326" y="6171"/>
                    <a:pt x="19326" y="6171"/>
                    <a:pt x="19326" y="6171"/>
                  </a:cubicBezTo>
                  <a:cubicBezTo>
                    <a:pt x="19895" y="6514"/>
                    <a:pt x="19895" y="6514"/>
                    <a:pt x="19895" y="6514"/>
                  </a:cubicBezTo>
                  <a:cubicBezTo>
                    <a:pt x="20463" y="6514"/>
                    <a:pt x="20463" y="6514"/>
                    <a:pt x="20463" y="6514"/>
                  </a:cubicBezTo>
                  <a:cubicBezTo>
                    <a:pt x="21032" y="6857"/>
                    <a:pt x="21032" y="6857"/>
                    <a:pt x="21032" y="6857"/>
                  </a:cubicBezTo>
                  <a:cubicBezTo>
                    <a:pt x="20463" y="6857"/>
                    <a:pt x="20463" y="6857"/>
                    <a:pt x="20463" y="6857"/>
                  </a:cubicBezTo>
                  <a:cubicBezTo>
                    <a:pt x="21032" y="7200"/>
                    <a:pt x="21032" y="7200"/>
                    <a:pt x="21032" y="7200"/>
                  </a:cubicBezTo>
                  <a:cubicBezTo>
                    <a:pt x="21600" y="7200"/>
                    <a:pt x="21600" y="7200"/>
                    <a:pt x="21600" y="7200"/>
                  </a:cubicBezTo>
                  <a:cubicBezTo>
                    <a:pt x="21032" y="7543"/>
                    <a:pt x="21032" y="7543"/>
                    <a:pt x="21032" y="7543"/>
                  </a:cubicBezTo>
                  <a:cubicBezTo>
                    <a:pt x="21032" y="7886"/>
                    <a:pt x="21032" y="7886"/>
                    <a:pt x="21032" y="7886"/>
                  </a:cubicBezTo>
                  <a:cubicBezTo>
                    <a:pt x="21032" y="7886"/>
                    <a:pt x="21032" y="7886"/>
                    <a:pt x="21032" y="7886"/>
                  </a:cubicBezTo>
                  <a:cubicBezTo>
                    <a:pt x="21032" y="8229"/>
                    <a:pt x="21032" y="8229"/>
                    <a:pt x="21032" y="8229"/>
                  </a:cubicBezTo>
                  <a:cubicBezTo>
                    <a:pt x="21032" y="8571"/>
                    <a:pt x="21032" y="8571"/>
                    <a:pt x="21032" y="8571"/>
                  </a:cubicBezTo>
                  <a:cubicBezTo>
                    <a:pt x="21032" y="8914"/>
                    <a:pt x="21032" y="8914"/>
                    <a:pt x="21032" y="8914"/>
                  </a:cubicBezTo>
                  <a:cubicBezTo>
                    <a:pt x="20463" y="8914"/>
                    <a:pt x="20463" y="8914"/>
                    <a:pt x="20463" y="8914"/>
                  </a:cubicBezTo>
                  <a:cubicBezTo>
                    <a:pt x="19895" y="8914"/>
                    <a:pt x="19895" y="8914"/>
                    <a:pt x="19895" y="8914"/>
                  </a:cubicBezTo>
                  <a:cubicBezTo>
                    <a:pt x="19326" y="8914"/>
                    <a:pt x="19326" y="8914"/>
                    <a:pt x="19326" y="8914"/>
                  </a:cubicBezTo>
                  <a:cubicBezTo>
                    <a:pt x="18758" y="8914"/>
                    <a:pt x="18758" y="8914"/>
                    <a:pt x="18758" y="8914"/>
                  </a:cubicBezTo>
                  <a:cubicBezTo>
                    <a:pt x="18189" y="8914"/>
                    <a:pt x="18189" y="8914"/>
                    <a:pt x="18189" y="8914"/>
                  </a:cubicBezTo>
                  <a:cubicBezTo>
                    <a:pt x="17053" y="8914"/>
                    <a:pt x="17053" y="8914"/>
                    <a:pt x="17053" y="8914"/>
                  </a:cubicBezTo>
                  <a:cubicBezTo>
                    <a:pt x="17053" y="8914"/>
                    <a:pt x="17053" y="8914"/>
                    <a:pt x="17053" y="8914"/>
                  </a:cubicBezTo>
                  <a:cubicBezTo>
                    <a:pt x="16484" y="8914"/>
                    <a:pt x="16484" y="8914"/>
                    <a:pt x="16484" y="8914"/>
                  </a:cubicBezTo>
                  <a:cubicBezTo>
                    <a:pt x="15347" y="8914"/>
                    <a:pt x="15347" y="8914"/>
                    <a:pt x="15347" y="8914"/>
                  </a:cubicBezTo>
                  <a:cubicBezTo>
                    <a:pt x="14779" y="8914"/>
                    <a:pt x="14779" y="8914"/>
                    <a:pt x="14779" y="8914"/>
                  </a:cubicBezTo>
                  <a:cubicBezTo>
                    <a:pt x="14211" y="9600"/>
                    <a:pt x="14211" y="9600"/>
                    <a:pt x="14211" y="9600"/>
                  </a:cubicBezTo>
                  <a:cubicBezTo>
                    <a:pt x="14211" y="9943"/>
                    <a:pt x="14211" y="9943"/>
                    <a:pt x="14211" y="9943"/>
                  </a:cubicBezTo>
                  <a:cubicBezTo>
                    <a:pt x="13642" y="10286"/>
                    <a:pt x="13642" y="10286"/>
                    <a:pt x="13642" y="10286"/>
                  </a:cubicBezTo>
                  <a:cubicBezTo>
                    <a:pt x="13642" y="10629"/>
                    <a:pt x="13642" y="10629"/>
                    <a:pt x="13642" y="10629"/>
                  </a:cubicBezTo>
                  <a:cubicBezTo>
                    <a:pt x="13642" y="11314"/>
                    <a:pt x="13642" y="11314"/>
                    <a:pt x="13642" y="11314"/>
                  </a:cubicBezTo>
                  <a:cubicBezTo>
                    <a:pt x="14211" y="11314"/>
                    <a:pt x="14211" y="11314"/>
                    <a:pt x="14211" y="11314"/>
                  </a:cubicBezTo>
                  <a:cubicBezTo>
                    <a:pt x="14211" y="11657"/>
                    <a:pt x="14211" y="11657"/>
                    <a:pt x="14211" y="11657"/>
                  </a:cubicBezTo>
                  <a:cubicBezTo>
                    <a:pt x="14211" y="12000"/>
                    <a:pt x="14211" y="12000"/>
                    <a:pt x="14211" y="12000"/>
                  </a:cubicBezTo>
                  <a:cubicBezTo>
                    <a:pt x="14211" y="12343"/>
                    <a:pt x="14211" y="12343"/>
                    <a:pt x="14211" y="12343"/>
                  </a:cubicBezTo>
                  <a:cubicBezTo>
                    <a:pt x="14211" y="12343"/>
                    <a:pt x="14211" y="12343"/>
                    <a:pt x="14211" y="12343"/>
                  </a:cubicBezTo>
                  <a:cubicBezTo>
                    <a:pt x="14211" y="12686"/>
                    <a:pt x="14211" y="12686"/>
                    <a:pt x="14211" y="12686"/>
                  </a:cubicBezTo>
                  <a:cubicBezTo>
                    <a:pt x="14211" y="12686"/>
                    <a:pt x="14211" y="12686"/>
                    <a:pt x="14211" y="12686"/>
                  </a:cubicBezTo>
                  <a:cubicBezTo>
                    <a:pt x="13642" y="12343"/>
                    <a:pt x="13642" y="12343"/>
                    <a:pt x="13642" y="12343"/>
                  </a:cubicBezTo>
                  <a:cubicBezTo>
                    <a:pt x="13074" y="12343"/>
                    <a:pt x="13074" y="12343"/>
                    <a:pt x="13074" y="12343"/>
                  </a:cubicBezTo>
                  <a:cubicBezTo>
                    <a:pt x="13074" y="12343"/>
                    <a:pt x="13074" y="12343"/>
                    <a:pt x="13074" y="12343"/>
                  </a:cubicBezTo>
                  <a:cubicBezTo>
                    <a:pt x="13074" y="12000"/>
                    <a:pt x="13074" y="12000"/>
                    <a:pt x="13074" y="12000"/>
                  </a:cubicBezTo>
                  <a:cubicBezTo>
                    <a:pt x="13074" y="12000"/>
                    <a:pt x="13074" y="12000"/>
                    <a:pt x="13074" y="12000"/>
                  </a:cubicBezTo>
                  <a:cubicBezTo>
                    <a:pt x="11937" y="11657"/>
                    <a:pt x="11937" y="11657"/>
                    <a:pt x="11937" y="11657"/>
                  </a:cubicBezTo>
                  <a:cubicBezTo>
                    <a:pt x="11937" y="11657"/>
                    <a:pt x="11937" y="11657"/>
                    <a:pt x="11937" y="11657"/>
                  </a:cubicBezTo>
                  <a:cubicBezTo>
                    <a:pt x="11368" y="11657"/>
                    <a:pt x="11368" y="11657"/>
                    <a:pt x="11368" y="11657"/>
                  </a:cubicBezTo>
                  <a:cubicBezTo>
                    <a:pt x="11368" y="11657"/>
                    <a:pt x="11368" y="11657"/>
                    <a:pt x="11368" y="11657"/>
                  </a:cubicBezTo>
                  <a:cubicBezTo>
                    <a:pt x="11368" y="12000"/>
                    <a:pt x="11368" y="12000"/>
                    <a:pt x="11368" y="12000"/>
                  </a:cubicBezTo>
                  <a:cubicBezTo>
                    <a:pt x="11368" y="11657"/>
                    <a:pt x="11368" y="11657"/>
                    <a:pt x="11368" y="11657"/>
                  </a:cubicBezTo>
                  <a:cubicBezTo>
                    <a:pt x="10800" y="11657"/>
                    <a:pt x="10800" y="11657"/>
                    <a:pt x="10800" y="11657"/>
                  </a:cubicBezTo>
                  <a:cubicBezTo>
                    <a:pt x="10232" y="11657"/>
                    <a:pt x="10232" y="11657"/>
                    <a:pt x="10232" y="11657"/>
                  </a:cubicBezTo>
                  <a:cubicBezTo>
                    <a:pt x="9663" y="11657"/>
                    <a:pt x="9663" y="11657"/>
                    <a:pt x="9663" y="11657"/>
                  </a:cubicBezTo>
                  <a:cubicBezTo>
                    <a:pt x="9663" y="11657"/>
                    <a:pt x="9663" y="11657"/>
                    <a:pt x="9663" y="11657"/>
                  </a:cubicBezTo>
                  <a:cubicBezTo>
                    <a:pt x="9663" y="11657"/>
                    <a:pt x="9663" y="11657"/>
                    <a:pt x="9663" y="11657"/>
                  </a:cubicBezTo>
                  <a:cubicBezTo>
                    <a:pt x="9663" y="11314"/>
                    <a:pt x="9663" y="11314"/>
                    <a:pt x="9663" y="11314"/>
                  </a:cubicBezTo>
                  <a:cubicBezTo>
                    <a:pt x="9663" y="11314"/>
                    <a:pt x="9663" y="11314"/>
                    <a:pt x="9663" y="11314"/>
                  </a:cubicBezTo>
                  <a:cubicBezTo>
                    <a:pt x="9663" y="10971"/>
                    <a:pt x="9663" y="10971"/>
                    <a:pt x="9663" y="10971"/>
                  </a:cubicBezTo>
                  <a:cubicBezTo>
                    <a:pt x="9663" y="10629"/>
                    <a:pt x="9663" y="10629"/>
                    <a:pt x="9663" y="10629"/>
                  </a:cubicBezTo>
                  <a:cubicBezTo>
                    <a:pt x="9663" y="10629"/>
                    <a:pt x="9663" y="10629"/>
                    <a:pt x="9663" y="10629"/>
                  </a:cubicBezTo>
                  <a:cubicBezTo>
                    <a:pt x="9095" y="10629"/>
                    <a:pt x="9095" y="10629"/>
                    <a:pt x="9095" y="10629"/>
                  </a:cubicBezTo>
                  <a:cubicBezTo>
                    <a:pt x="9095" y="10629"/>
                    <a:pt x="9095" y="10629"/>
                    <a:pt x="9095" y="10629"/>
                  </a:cubicBezTo>
                  <a:cubicBezTo>
                    <a:pt x="9095" y="10629"/>
                    <a:pt x="9095" y="10629"/>
                    <a:pt x="9095" y="10629"/>
                  </a:cubicBezTo>
                  <a:cubicBezTo>
                    <a:pt x="8526" y="10286"/>
                    <a:pt x="8526" y="10286"/>
                    <a:pt x="8526" y="10286"/>
                  </a:cubicBezTo>
                  <a:cubicBezTo>
                    <a:pt x="8526" y="10629"/>
                    <a:pt x="8526" y="10629"/>
                    <a:pt x="8526" y="10629"/>
                  </a:cubicBezTo>
                  <a:cubicBezTo>
                    <a:pt x="7958" y="10629"/>
                    <a:pt x="7958" y="10629"/>
                    <a:pt x="7958" y="10629"/>
                  </a:cubicBezTo>
                  <a:cubicBezTo>
                    <a:pt x="7958" y="10629"/>
                    <a:pt x="7958" y="10629"/>
                    <a:pt x="7958" y="10629"/>
                  </a:cubicBezTo>
                  <a:cubicBezTo>
                    <a:pt x="7958" y="10629"/>
                    <a:pt x="7958" y="10629"/>
                    <a:pt x="7958" y="10629"/>
                  </a:cubicBezTo>
                  <a:cubicBezTo>
                    <a:pt x="7389" y="10629"/>
                    <a:pt x="7389" y="10629"/>
                    <a:pt x="7389" y="10629"/>
                  </a:cubicBezTo>
                  <a:cubicBezTo>
                    <a:pt x="7389" y="10629"/>
                    <a:pt x="7389" y="10629"/>
                    <a:pt x="7389" y="10629"/>
                  </a:cubicBezTo>
                  <a:cubicBezTo>
                    <a:pt x="7389" y="10629"/>
                    <a:pt x="7389" y="10629"/>
                    <a:pt x="7389" y="10629"/>
                  </a:cubicBezTo>
                  <a:cubicBezTo>
                    <a:pt x="7389" y="10629"/>
                    <a:pt x="7389" y="10629"/>
                    <a:pt x="7389" y="10629"/>
                  </a:cubicBezTo>
                  <a:cubicBezTo>
                    <a:pt x="7389" y="10971"/>
                    <a:pt x="7389" y="10971"/>
                    <a:pt x="7389" y="10971"/>
                  </a:cubicBezTo>
                  <a:cubicBezTo>
                    <a:pt x="7958" y="11314"/>
                    <a:pt x="7958" y="11314"/>
                    <a:pt x="7958" y="11314"/>
                  </a:cubicBezTo>
                  <a:cubicBezTo>
                    <a:pt x="7389" y="11314"/>
                    <a:pt x="7389" y="11314"/>
                    <a:pt x="7389" y="11314"/>
                  </a:cubicBezTo>
                  <a:cubicBezTo>
                    <a:pt x="7389" y="11657"/>
                    <a:pt x="7389" y="11657"/>
                    <a:pt x="7389" y="11657"/>
                  </a:cubicBezTo>
                  <a:cubicBezTo>
                    <a:pt x="7389" y="12000"/>
                    <a:pt x="7389" y="12000"/>
                    <a:pt x="7389" y="12000"/>
                  </a:cubicBezTo>
                  <a:cubicBezTo>
                    <a:pt x="7389" y="12000"/>
                    <a:pt x="7389" y="12000"/>
                    <a:pt x="7389" y="12000"/>
                  </a:cubicBezTo>
                  <a:cubicBezTo>
                    <a:pt x="7389" y="12343"/>
                    <a:pt x="7389" y="12343"/>
                    <a:pt x="7389" y="12343"/>
                  </a:cubicBezTo>
                  <a:cubicBezTo>
                    <a:pt x="7389" y="12686"/>
                    <a:pt x="7389" y="12686"/>
                    <a:pt x="7389" y="12686"/>
                  </a:cubicBezTo>
                  <a:cubicBezTo>
                    <a:pt x="6821" y="13029"/>
                    <a:pt x="6821" y="13029"/>
                    <a:pt x="6821" y="13029"/>
                  </a:cubicBezTo>
                  <a:cubicBezTo>
                    <a:pt x="6821" y="13029"/>
                    <a:pt x="6821" y="13029"/>
                    <a:pt x="6821" y="13029"/>
                  </a:cubicBezTo>
                  <a:cubicBezTo>
                    <a:pt x="6253" y="14057"/>
                    <a:pt x="6253" y="14057"/>
                    <a:pt x="6253" y="14057"/>
                  </a:cubicBezTo>
                  <a:cubicBezTo>
                    <a:pt x="5684" y="14743"/>
                    <a:pt x="5684" y="14743"/>
                    <a:pt x="5684" y="14743"/>
                  </a:cubicBezTo>
                  <a:cubicBezTo>
                    <a:pt x="5684" y="14743"/>
                    <a:pt x="5684" y="14743"/>
                    <a:pt x="5684" y="14743"/>
                  </a:cubicBezTo>
                  <a:cubicBezTo>
                    <a:pt x="5684" y="15086"/>
                    <a:pt x="5684" y="15086"/>
                    <a:pt x="5684" y="15086"/>
                  </a:cubicBezTo>
                  <a:cubicBezTo>
                    <a:pt x="5684" y="15086"/>
                    <a:pt x="5684" y="15086"/>
                    <a:pt x="5684" y="15086"/>
                  </a:cubicBezTo>
                  <a:cubicBezTo>
                    <a:pt x="6253" y="15429"/>
                    <a:pt x="6253" y="15429"/>
                    <a:pt x="6253" y="15429"/>
                  </a:cubicBezTo>
                  <a:cubicBezTo>
                    <a:pt x="5684" y="15429"/>
                    <a:pt x="5684" y="15429"/>
                    <a:pt x="5684" y="15429"/>
                  </a:cubicBezTo>
                  <a:cubicBezTo>
                    <a:pt x="5684" y="15429"/>
                    <a:pt x="5684" y="15429"/>
                    <a:pt x="5684" y="15429"/>
                  </a:cubicBezTo>
                  <a:cubicBezTo>
                    <a:pt x="5684" y="15771"/>
                    <a:pt x="5684" y="15771"/>
                    <a:pt x="5684" y="15771"/>
                  </a:cubicBezTo>
                  <a:cubicBezTo>
                    <a:pt x="5684" y="16114"/>
                    <a:pt x="5684" y="16114"/>
                    <a:pt x="5684" y="16114"/>
                  </a:cubicBezTo>
                  <a:cubicBezTo>
                    <a:pt x="6253" y="16457"/>
                    <a:pt x="6253" y="16457"/>
                    <a:pt x="6253" y="16457"/>
                  </a:cubicBezTo>
                  <a:cubicBezTo>
                    <a:pt x="6253" y="16800"/>
                    <a:pt x="6253" y="16800"/>
                    <a:pt x="6253" y="16800"/>
                  </a:cubicBezTo>
                  <a:cubicBezTo>
                    <a:pt x="6253" y="16800"/>
                    <a:pt x="6253" y="16800"/>
                    <a:pt x="6253" y="16800"/>
                  </a:cubicBezTo>
                  <a:cubicBezTo>
                    <a:pt x="6821" y="16800"/>
                    <a:pt x="6821" y="16800"/>
                    <a:pt x="6821" y="16800"/>
                  </a:cubicBezTo>
                  <a:cubicBezTo>
                    <a:pt x="6821" y="16800"/>
                    <a:pt x="6821" y="16800"/>
                    <a:pt x="6821" y="16800"/>
                  </a:cubicBezTo>
                  <a:cubicBezTo>
                    <a:pt x="6821" y="16457"/>
                    <a:pt x="6821" y="16457"/>
                    <a:pt x="6821" y="16457"/>
                  </a:cubicBezTo>
                  <a:cubicBezTo>
                    <a:pt x="6821" y="16457"/>
                    <a:pt x="6821" y="16457"/>
                    <a:pt x="6821" y="16457"/>
                  </a:cubicBezTo>
                  <a:cubicBezTo>
                    <a:pt x="7389" y="16457"/>
                    <a:pt x="7389" y="16457"/>
                    <a:pt x="7389" y="16457"/>
                  </a:cubicBezTo>
                  <a:cubicBezTo>
                    <a:pt x="7389" y="16800"/>
                    <a:pt x="7389" y="16800"/>
                    <a:pt x="7389" y="16800"/>
                  </a:cubicBezTo>
                  <a:cubicBezTo>
                    <a:pt x="7958" y="17143"/>
                    <a:pt x="7958" y="17143"/>
                    <a:pt x="7958" y="17143"/>
                  </a:cubicBezTo>
                  <a:cubicBezTo>
                    <a:pt x="7958" y="17143"/>
                    <a:pt x="7958" y="17143"/>
                    <a:pt x="7958" y="17143"/>
                  </a:cubicBezTo>
                  <a:cubicBezTo>
                    <a:pt x="7958" y="17486"/>
                    <a:pt x="7958" y="17486"/>
                    <a:pt x="7958" y="17486"/>
                  </a:cubicBezTo>
                  <a:cubicBezTo>
                    <a:pt x="7958" y="17486"/>
                    <a:pt x="7958" y="17486"/>
                    <a:pt x="7958" y="17486"/>
                  </a:cubicBezTo>
                  <a:cubicBezTo>
                    <a:pt x="8526" y="17829"/>
                    <a:pt x="8526" y="17829"/>
                    <a:pt x="8526" y="17829"/>
                  </a:cubicBezTo>
                  <a:cubicBezTo>
                    <a:pt x="8526" y="17829"/>
                    <a:pt x="8526" y="17829"/>
                    <a:pt x="8526" y="17829"/>
                  </a:cubicBezTo>
                  <a:cubicBezTo>
                    <a:pt x="8526" y="17486"/>
                    <a:pt x="8526" y="17486"/>
                    <a:pt x="8526" y="17486"/>
                  </a:cubicBezTo>
                  <a:cubicBezTo>
                    <a:pt x="8526" y="17486"/>
                    <a:pt x="8526" y="17486"/>
                    <a:pt x="8526" y="17486"/>
                  </a:cubicBezTo>
                  <a:cubicBezTo>
                    <a:pt x="9095" y="17829"/>
                    <a:pt x="9095" y="17829"/>
                    <a:pt x="9095" y="17829"/>
                  </a:cubicBezTo>
                  <a:cubicBezTo>
                    <a:pt x="9095" y="17829"/>
                    <a:pt x="9095" y="17829"/>
                    <a:pt x="9095" y="17829"/>
                  </a:cubicBezTo>
                  <a:cubicBezTo>
                    <a:pt x="9095" y="18171"/>
                    <a:pt x="9095" y="18171"/>
                    <a:pt x="9095" y="18171"/>
                  </a:cubicBezTo>
                  <a:cubicBezTo>
                    <a:pt x="9663" y="18171"/>
                    <a:pt x="9663" y="18171"/>
                    <a:pt x="9663" y="18171"/>
                  </a:cubicBezTo>
                  <a:cubicBezTo>
                    <a:pt x="9663" y="18857"/>
                    <a:pt x="9663" y="18857"/>
                    <a:pt x="9663" y="18857"/>
                  </a:cubicBezTo>
                  <a:cubicBezTo>
                    <a:pt x="9663" y="18857"/>
                    <a:pt x="9663" y="18857"/>
                    <a:pt x="9663" y="18857"/>
                  </a:cubicBezTo>
                  <a:cubicBezTo>
                    <a:pt x="9663" y="18857"/>
                    <a:pt x="9663" y="18857"/>
                    <a:pt x="9663" y="18857"/>
                  </a:cubicBezTo>
                  <a:cubicBezTo>
                    <a:pt x="9095" y="18857"/>
                    <a:pt x="9095" y="18857"/>
                    <a:pt x="9095" y="18857"/>
                  </a:cubicBezTo>
                  <a:cubicBezTo>
                    <a:pt x="9095" y="19200"/>
                    <a:pt x="9095" y="19200"/>
                    <a:pt x="9095" y="19200"/>
                  </a:cubicBezTo>
                  <a:cubicBezTo>
                    <a:pt x="9095" y="19200"/>
                    <a:pt x="9095" y="19200"/>
                    <a:pt x="9095" y="19200"/>
                  </a:cubicBezTo>
                  <a:cubicBezTo>
                    <a:pt x="9663" y="19543"/>
                    <a:pt x="9663" y="19543"/>
                    <a:pt x="9663" y="19543"/>
                  </a:cubicBezTo>
                  <a:cubicBezTo>
                    <a:pt x="9663" y="19200"/>
                    <a:pt x="9663" y="19200"/>
                    <a:pt x="9663" y="19200"/>
                  </a:cubicBezTo>
                  <a:cubicBezTo>
                    <a:pt x="9663" y="19200"/>
                    <a:pt x="9663" y="19200"/>
                    <a:pt x="9663" y="19200"/>
                  </a:cubicBezTo>
                  <a:cubicBezTo>
                    <a:pt x="9663" y="19543"/>
                    <a:pt x="9663" y="19543"/>
                    <a:pt x="9663" y="19543"/>
                  </a:cubicBezTo>
                  <a:cubicBezTo>
                    <a:pt x="10232" y="19543"/>
                    <a:pt x="10232" y="19543"/>
                    <a:pt x="10232" y="19543"/>
                  </a:cubicBezTo>
                  <a:cubicBezTo>
                    <a:pt x="10800" y="19886"/>
                    <a:pt x="10800" y="19886"/>
                    <a:pt x="10800" y="19886"/>
                  </a:cubicBezTo>
                  <a:cubicBezTo>
                    <a:pt x="11368" y="20229"/>
                    <a:pt x="11368" y="20229"/>
                    <a:pt x="11368" y="20229"/>
                  </a:cubicBezTo>
                  <a:cubicBezTo>
                    <a:pt x="11368" y="20229"/>
                    <a:pt x="11368" y="20229"/>
                    <a:pt x="11368" y="20229"/>
                  </a:cubicBezTo>
                  <a:cubicBezTo>
                    <a:pt x="11937" y="20229"/>
                    <a:pt x="11937" y="20229"/>
                    <a:pt x="11937" y="20229"/>
                  </a:cubicBezTo>
                  <a:cubicBezTo>
                    <a:pt x="12505" y="20229"/>
                    <a:pt x="12505" y="20229"/>
                    <a:pt x="12505" y="20229"/>
                  </a:cubicBezTo>
                  <a:cubicBezTo>
                    <a:pt x="12505" y="20571"/>
                    <a:pt x="12505" y="20571"/>
                    <a:pt x="12505" y="20571"/>
                  </a:cubicBezTo>
                  <a:cubicBezTo>
                    <a:pt x="13074" y="20914"/>
                    <a:pt x="13074" y="20914"/>
                    <a:pt x="13074" y="20914"/>
                  </a:cubicBezTo>
                  <a:cubicBezTo>
                    <a:pt x="13642" y="20914"/>
                    <a:pt x="13642" y="20914"/>
                    <a:pt x="13642" y="20914"/>
                  </a:cubicBezTo>
                  <a:cubicBezTo>
                    <a:pt x="13642" y="21257"/>
                    <a:pt x="13642" y="21257"/>
                    <a:pt x="13642" y="21257"/>
                  </a:cubicBezTo>
                  <a:cubicBezTo>
                    <a:pt x="13642" y="21257"/>
                    <a:pt x="13642" y="21257"/>
                    <a:pt x="13642" y="21257"/>
                  </a:cubicBezTo>
                  <a:cubicBezTo>
                    <a:pt x="13642" y="21257"/>
                    <a:pt x="13642" y="21257"/>
                    <a:pt x="13642" y="21257"/>
                  </a:cubicBezTo>
                  <a:cubicBezTo>
                    <a:pt x="13074" y="21600"/>
                    <a:pt x="13074" y="21600"/>
                    <a:pt x="13074" y="21600"/>
                  </a:cubicBezTo>
                  <a:cubicBezTo>
                    <a:pt x="12505" y="21257"/>
                    <a:pt x="12505" y="21257"/>
                    <a:pt x="12505" y="21257"/>
                  </a:cubicBezTo>
                  <a:cubicBezTo>
                    <a:pt x="12505" y="21600"/>
                    <a:pt x="12505" y="21600"/>
                    <a:pt x="12505" y="21600"/>
                  </a:cubicBezTo>
                  <a:cubicBezTo>
                    <a:pt x="11937" y="21600"/>
                    <a:pt x="11937" y="21600"/>
                    <a:pt x="11937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0800" y="21257"/>
                    <a:pt x="10800" y="21257"/>
                    <a:pt x="10800" y="21257"/>
                  </a:cubicBezTo>
                  <a:cubicBezTo>
                    <a:pt x="11368" y="21257"/>
                    <a:pt x="11368" y="21257"/>
                    <a:pt x="11368" y="21257"/>
                  </a:cubicBezTo>
                  <a:cubicBezTo>
                    <a:pt x="11368" y="20914"/>
                    <a:pt x="11368" y="20914"/>
                    <a:pt x="11368" y="20914"/>
                  </a:cubicBezTo>
                  <a:cubicBezTo>
                    <a:pt x="10800" y="20571"/>
                    <a:pt x="10800" y="20571"/>
                    <a:pt x="10800" y="20571"/>
                  </a:cubicBezTo>
                  <a:cubicBezTo>
                    <a:pt x="10800" y="20571"/>
                    <a:pt x="10800" y="20571"/>
                    <a:pt x="10800" y="20571"/>
                  </a:cubicBezTo>
                  <a:cubicBezTo>
                    <a:pt x="10232" y="20571"/>
                    <a:pt x="10232" y="20571"/>
                    <a:pt x="10232" y="20571"/>
                  </a:cubicBezTo>
                  <a:cubicBezTo>
                    <a:pt x="9663" y="20229"/>
                    <a:pt x="9663" y="20229"/>
                    <a:pt x="9663" y="20229"/>
                  </a:cubicBezTo>
                  <a:cubicBezTo>
                    <a:pt x="9095" y="20229"/>
                    <a:pt x="9095" y="20229"/>
                    <a:pt x="9095" y="20229"/>
                  </a:cubicBezTo>
                  <a:cubicBezTo>
                    <a:pt x="9095" y="20229"/>
                    <a:pt x="9095" y="20229"/>
                    <a:pt x="9095" y="20229"/>
                  </a:cubicBezTo>
                  <a:cubicBezTo>
                    <a:pt x="8526" y="20571"/>
                    <a:pt x="8526" y="20571"/>
                    <a:pt x="8526" y="20571"/>
                  </a:cubicBezTo>
                  <a:cubicBezTo>
                    <a:pt x="8526" y="20571"/>
                    <a:pt x="8526" y="20571"/>
                    <a:pt x="8526" y="20571"/>
                  </a:cubicBezTo>
                  <a:cubicBezTo>
                    <a:pt x="7389" y="20229"/>
                    <a:pt x="7389" y="20229"/>
                    <a:pt x="7389" y="20229"/>
                  </a:cubicBezTo>
                  <a:cubicBezTo>
                    <a:pt x="7389" y="19886"/>
                    <a:pt x="7389" y="19886"/>
                    <a:pt x="7389" y="19886"/>
                  </a:cubicBezTo>
                  <a:cubicBezTo>
                    <a:pt x="7389" y="19886"/>
                    <a:pt x="7389" y="19886"/>
                    <a:pt x="7389" y="19886"/>
                  </a:cubicBezTo>
                  <a:cubicBezTo>
                    <a:pt x="7389" y="19543"/>
                    <a:pt x="7389" y="19543"/>
                    <a:pt x="7389" y="19543"/>
                  </a:cubicBezTo>
                  <a:cubicBezTo>
                    <a:pt x="7389" y="19543"/>
                    <a:pt x="7389" y="19543"/>
                    <a:pt x="7389" y="19543"/>
                  </a:cubicBezTo>
                  <a:cubicBezTo>
                    <a:pt x="7389" y="19543"/>
                    <a:pt x="7389" y="19543"/>
                    <a:pt x="7389" y="19543"/>
                  </a:cubicBezTo>
                  <a:cubicBezTo>
                    <a:pt x="6821" y="19543"/>
                    <a:pt x="6821" y="19543"/>
                    <a:pt x="6821" y="19543"/>
                  </a:cubicBezTo>
                  <a:cubicBezTo>
                    <a:pt x="6821" y="19200"/>
                    <a:pt x="6821" y="19200"/>
                    <a:pt x="6821" y="19200"/>
                  </a:cubicBezTo>
                  <a:cubicBezTo>
                    <a:pt x="6253" y="18857"/>
                    <a:pt x="6253" y="18857"/>
                    <a:pt x="6253" y="18857"/>
                  </a:cubicBezTo>
                  <a:cubicBezTo>
                    <a:pt x="5684" y="18857"/>
                    <a:pt x="5684" y="18857"/>
                    <a:pt x="5684" y="18857"/>
                  </a:cubicBezTo>
                  <a:cubicBezTo>
                    <a:pt x="5684" y="18171"/>
                    <a:pt x="5684" y="18171"/>
                    <a:pt x="5684" y="18171"/>
                  </a:cubicBezTo>
                  <a:cubicBezTo>
                    <a:pt x="5116" y="18171"/>
                    <a:pt x="5116" y="18171"/>
                    <a:pt x="5116" y="18171"/>
                  </a:cubicBezTo>
                  <a:cubicBezTo>
                    <a:pt x="5116" y="18171"/>
                    <a:pt x="5116" y="18171"/>
                    <a:pt x="5116" y="18171"/>
                  </a:cubicBezTo>
                  <a:cubicBezTo>
                    <a:pt x="4547" y="17829"/>
                    <a:pt x="4547" y="17829"/>
                    <a:pt x="4547" y="17829"/>
                  </a:cubicBezTo>
                  <a:cubicBezTo>
                    <a:pt x="4547" y="17829"/>
                    <a:pt x="4547" y="17829"/>
                    <a:pt x="4547" y="17829"/>
                  </a:cubicBezTo>
                  <a:cubicBezTo>
                    <a:pt x="4547" y="17829"/>
                    <a:pt x="4547" y="17829"/>
                    <a:pt x="4547" y="17829"/>
                  </a:cubicBezTo>
                  <a:cubicBezTo>
                    <a:pt x="4547" y="18171"/>
                    <a:pt x="4547" y="18171"/>
                    <a:pt x="4547" y="18171"/>
                  </a:cubicBezTo>
                  <a:cubicBezTo>
                    <a:pt x="3979" y="18171"/>
                    <a:pt x="3979" y="18171"/>
                    <a:pt x="3979" y="18171"/>
                  </a:cubicBezTo>
                  <a:cubicBezTo>
                    <a:pt x="3979" y="17829"/>
                    <a:pt x="3979" y="17829"/>
                    <a:pt x="3979" y="17829"/>
                  </a:cubicBezTo>
                  <a:cubicBezTo>
                    <a:pt x="3411" y="17486"/>
                    <a:pt x="3411" y="17486"/>
                    <a:pt x="3411" y="17486"/>
                  </a:cubicBezTo>
                  <a:cubicBezTo>
                    <a:pt x="3979" y="17486"/>
                    <a:pt x="3979" y="17486"/>
                    <a:pt x="3979" y="17486"/>
                  </a:cubicBezTo>
                  <a:cubicBezTo>
                    <a:pt x="3411" y="17143"/>
                    <a:pt x="3411" y="17143"/>
                    <a:pt x="3411" y="17143"/>
                  </a:cubicBezTo>
                  <a:cubicBezTo>
                    <a:pt x="3979" y="16800"/>
                    <a:pt x="3979" y="16800"/>
                    <a:pt x="3979" y="16800"/>
                  </a:cubicBezTo>
                  <a:cubicBezTo>
                    <a:pt x="3979" y="16457"/>
                    <a:pt x="3979" y="16457"/>
                    <a:pt x="3979" y="16457"/>
                  </a:cubicBezTo>
                  <a:cubicBezTo>
                    <a:pt x="3979" y="16457"/>
                    <a:pt x="3979" y="16457"/>
                    <a:pt x="3979" y="16457"/>
                  </a:cubicBezTo>
                  <a:cubicBezTo>
                    <a:pt x="4547" y="16114"/>
                    <a:pt x="4547" y="16114"/>
                    <a:pt x="4547" y="16114"/>
                  </a:cubicBezTo>
                  <a:cubicBezTo>
                    <a:pt x="3979" y="16114"/>
                    <a:pt x="3979" y="16114"/>
                    <a:pt x="3979" y="16114"/>
                  </a:cubicBezTo>
                  <a:cubicBezTo>
                    <a:pt x="4547" y="15771"/>
                    <a:pt x="4547" y="15771"/>
                    <a:pt x="4547" y="15771"/>
                  </a:cubicBezTo>
                  <a:cubicBezTo>
                    <a:pt x="4547" y="15771"/>
                    <a:pt x="4547" y="15771"/>
                    <a:pt x="4547" y="15771"/>
                  </a:cubicBezTo>
                  <a:cubicBezTo>
                    <a:pt x="4547" y="15429"/>
                    <a:pt x="4547" y="15429"/>
                    <a:pt x="4547" y="15429"/>
                  </a:cubicBezTo>
                  <a:cubicBezTo>
                    <a:pt x="4547" y="15429"/>
                    <a:pt x="4547" y="15429"/>
                    <a:pt x="4547" y="15429"/>
                  </a:cubicBezTo>
                  <a:cubicBezTo>
                    <a:pt x="4547" y="15086"/>
                    <a:pt x="4547" y="15086"/>
                    <a:pt x="4547" y="15086"/>
                  </a:cubicBezTo>
                  <a:cubicBezTo>
                    <a:pt x="4547" y="14743"/>
                    <a:pt x="4547" y="14743"/>
                    <a:pt x="4547" y="14743"/>
                  </a:cubicBezTo>
                  <a:cubicBezTo>
                    <a:pt x="5116" y="14743"/>
                    <a:pt x="5116" y="14743"/>
                    <a:pt x="5116" y="14743"/>
                  </a:cubicBezTo>
                  <a:cubicBezTo>
                    <a:pt x="5116" y="14400"/>
                    <a:pt x="5116" y="14400"/>
                    <a:pt x="5116" y="14400"/>
                  </a:cubicBezTo>
                  <a:cubicBezTo>
                    <a:pt x="5684" y="14057"/>
                    <a:pt x="5684" y="14057"/>
                    <a:pt x="5684" y="14057"/>
                  </a:cubicBezTo>
                  <a:cubicBezTo>
                    <a:pt x="6253" y="13029"/>
                    <a:pt x="6253" y="13029"/>
                    <a:pt x="6253" y="13029"/>
                  </a:cubicBezTo>
                  <a:cubicBezTo>
                    <a:pt x="6253" y="13029"/>
                    <a:pt x="6253" y="13029"/>
                    <a:pt x="6253" y="13029"/>
                  </a:cubicBezTo>
                  <a:cubicBezTo>
                    <a:pt x="6253" y="12686"/>
                    <a:pt x="6253" y="12686"/>
                    <a:pt x="6253" y="12686"/>
                  </a:cubicBezTo>
                  <a:cubicBezTo>
                    <a:pt x="6253" y="12343"/>
                    <a:pt x="6253" y="12343"/>
                    <a:pt x="6253" y="12343"/>
                  </a:cubicBezTo>
                  <a:cubicBezTo>
                    <a:pt x="6253" y="12000"/>
                    <a:pt x="6253" y="12000"/>
                    <a:pt x="6253" y="12000"/>
                  </a:cubicBezTo>
                  <a:cubicBezTo>
                    <a:pt x="5684" y="11657"/>
                    <a:pt x="5684" y="11657"/>
                    <a:pt x="5684" y="11657"/>
                  </a:cubicBezTo>
                  <a:cubicBezTo>
                    <a:pt x="5684" y="11314"/>
                    <a:pt x="5684" y="11314"/>
                    <a:pt x="5684" y="11314"/>
                  </a:cubicBezTo>
                  <a:cubicBezTo>
                    <a:pt x="5684" y="10971"/>
                    <a:pt x="5684" y="10971"/>
                    <a:pt x="5684" y="10971"/>
                  </a:cubicBezTo>
                  <a:cubicBezTo>
                    <a:pt x="5684" y="10629"/>
                    <a:pt x="5684" y="10629"/>
                    <a:pt x="5684" y="10629"/>
                  </a:cubicBezTo>
                  <a:cubicBezTo>
                    <a:pt x="5684" y="10629"/>
                    <a:pt x="5684" y="10629"/>
                    <a:pt x="5684" y="10629"/>
                  </a:cubicBezTo>
                  <a:cubicBezTo>
                    <a:pt x="5684" y="10286"/>
                    <a:pt x="5684" y="10286"/>
                    <a:pt x="5684" y="10286"/>
                  </a:cubicBezTo>
                  <a:cubicBezTo>
                    <a:pt x="5116" y="9600"/>
                    <a:pt x="5116" y="9600"/>
                    <a:pt x="5116" y="9600"/>
                  </a:cubicBezTo>
                  <a:cubicBezTo>
                    <a:pt x="4547" y="9257"/>
                    <a:pt x="4547" y="9257"/>
                    <a:pt x="4547" y="9257"/>
                  </a:cubicBezTo>
                  <a:cubicBezTo>
                    <a:pt x="3979" y="8914"/>
                    <a:pt x="3979" y="8914"/>
                    <a:pt x="3979" y="8914"/>
                  </a:cubicBezTo>
                  <a:cubicBezTo>
                    <a:pt x="3411" y="8571"/>
                    <a:pt x="3411" y="8571"/>
                    <a:pt x="3411" y="8571"/>
                  </a:cubicBezTo>
                  <a:cubicBezTo>
                    <a:pt x="3411" y="8229"/>
                    <a:pt x="3411" y="8229"/>
                    <a:pt x="3411" y="8229"/>
                  </a:cubicBezTo>
                  <a:cubicBezTo>
                    <a:pt x="2842" y="7886"/>
                    <a:pt x="2842" y="7886"/>
                    <a:pt x="2842" y="7886"/>
                  </a:cubicBezTo>
                  <a:cubicBezTo>
                    <a:pt x="3411" y="7543"/>
                    <a:pt x="3411" y="7543"/>
                    <a:pt x="3411" y="7543"/>
                  </a:cubicBezTo>
                  <a:cubicBezTo>
                    <a:pt x="3411" y="7543"/>
                    <a:pt x="3411" y="7543"/>
                    <a:pt x="3411" y="7543"/>
                  </a:cubicBezTo>
                  <a:cubicBezTo>
                    <a:pt x="3411" y="6857"/>
                    <a:pt x="3411" y="6857"/>
                    <a:pt x="3411" y="6857"/>
                  </a:cubicBezTo>
                  <a:cubicBezTo>
                    <a:pt x="3411" y="6514"/>
                    <a:pt x="3411" y="6514"/>
                    <a:pt x="3411" y="6514"/>
                  </a:cubicBezTo>
                  <a:cubicBezTo>
                    <a:pt x="3979" y="6514"/>
                    <a:pt x="3979" y="6514"/>
                    <a:pt x="3979" y="6514"/>
                  </a:cubicBezTo>
                  <a:cubicBezTo>
                    <a:pt x="3979" y="6171"/>
                    <a:pt x="3979" y="6171"/>
                    <a:pt x="3979" y="6171"/>
                  </a:cubicBezTo>
                  <a:cubicBezTo>
                    <a:pt x="3411" y="6171"/>
                    <a:pt x="3411" y="6171"/>
                    <a:pt x="3411" y="6171"/>
                  </a:cubicBezTo>
                  <a:cubicBezTo>
                    <a:pt x="3411" y="5829"/>
                    <a:pt x="3411" y="5829"/>
                    <a:pt x="3411" y="5829"/>
                  </a:cubicBezTo>
                  <a:cubicBezTo>
                    <a:pt x="2842" y="5486"/>
                    <a:pt x="2842" y="5486"/>
                    <a:pt x="2842" y="5486"/>
                  </a:cubicBezTo>
                  <a:cubicBezTo>
                    <a:pt x="2274" y="5143"/>
                    <a:pt x="2274" y="5143"/>
                    <a:pt x="2274" y="5143"/>
                  </a:cubicBezTo>
                  <a:cubicBezTo>
                    <a:pt x="1705" y="4457"/>
                    <a:pt x="1705" y="4457"/>
                    <a:pt x="1705" y="4457"/>
                  </a:cubicBezTo>
                  <a:cubicBezTo>
                    <a:pt x="1137" y="4457"/>
                    <a:pt x="1137" y="4457"/>
                    <a:pt x="1137" y="4457"/>
                  </a:cubicBezTo>
                  <a:cubicBezTo>
                    <a:pt x="1137" y="4114"/>
                    <a:pt x="1137" y="4114"/>
                    <a:pt x="1137" y="4114"/>
                  </a:cubicBezTo>
                  <a:cubicBezTo>
                    <a:pt x="568" y="3771"/>
                    <a:pt x="568" y="3771"/>
                    <a:pt x="568" y="3771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0" y="3429"/>
                    <a:pt x="0" y="3429"/>
                    <a:pt x="0" y="3429"/>
                  </a:cubicBezTo>
                  <a:cubicBezTo>
                    <a:pt x="568" y="3086"/>
                    <a:pt x="568" y="3086"/>
                    <a:pt x="568" y="3086"/>
                  </a:cubicBezTo>
                  <a:cubicBezTo>
                    <a:pt x="1137" y="3086"/>
                    <a:pt x="1137" y="3086"/>
                    <a:pt x="1137" y="3086"/>
                  </a:cubicBezTo>
                  <a:cubicBezTo>
                    <a:pt x="568" y="2743"/>
                    <a:pt x="568" y="2743"/>
                    <a:pt x="568" y="2743"/>
                  </a:cubicBezTo>
                  <a:cubicBezTo>
                    <a:pt x="568" y="2400"/>
                    <a:pt x="568" y="2400"/>
                    <a:pt x="568" y="2400"/>
                  </a:cubicBezTo>
                  <a:cubicBezTo>
                    <a:pt x="1137" y="2057"/>
                    <a:pt x="1137" y="2057"/>
                    <a:pt x="1137" y="2057"/>
                  </a:cubicBezTo>
                  <a:cubicBezTo>
                    <a:pt x="1137" y="1714"/>
                    <a:pt x="1137" y="1714"/>
                    <a:pt x="1137" y="1714"/>
                  </a:cubicBezTo>
                  <a:cubicBezTo>
                    <a:pt x="1137" y="1371"/>
                    <a:pt x="1137" y="1371"/>
                    <a:pt x="1137" y="1371"/>
                  </a:cubicBezTo>
                  <a:cubicBezTo>
                    <a:pt x="2274" y="1371"/>
                    <a:pt x="2274" y="1371"/>
                    <a:pt x="2274" y="1371"/>
                  </a:cubicBezTo>
                  <a:cubicBezTo>
                    <a:pt x="2842" y="1371"/>
                    <a:pt x="2842" y="1371"/>
                    <a:pt x="2842" y="1371"/>
                  </a:cubicBezTo>
                  <a:cubicBezTo>
                    <a:pt x="3411" y="1371"/>
                    <a:pt x="3411" y="1371"/>
                    <a:pt x="3411" y="1371"/>
                  </a:cubicBezTo>
                  <a:cubicBezTo>
                    <a:pt x="3411" y="1029"/>
                    <a:pt x="3411" y="1029"/>
                    <a:pt x="3411" y="1029"/>
                  </a:cubicBezTo>
                  <a:cubicBezTo>
                    <a:pt x="3411" y="686"/>
                    <a:pt x="3411" y="686"/>
                    <a:pt x="3411" y="686"/>
                  </a:cubicBezTo>
                  <a:cubicBezTo>
                    <a:pt x="3979" y="686"/>
                    <a:pt x="3979" y="686"/>
                    <a:pt x="3979" y="686"/>
                  </a:cubicBezTo>
                  <a:cubicBezTo>
                    <a:pt x="4547" y="686"/>
                    <a:pt x="4547" y="686"/>
                    <a:pt x="4547" y="686"/>
                  </a:cubicBezTo>
                  <a:cubicBezTo>
                    <a:pt x="5116" y="686"/>
                    <a:pt x="5116" y="686"/>
                    <a:pt x="5116" y="686"/>
                  </a:cubicBezTo>
                  <a:cubicBezTo>
                    <a:pt x="4547" y="343"/>
                    <a:pt x="4547" y="343"/>
                    <a:pt x="4547" y="343"/>
                  </a:cubicBezTo>
                  <a:cubicBezTo>
                    <a:pt x="4547" y="343"/>
                    <a:pt x="4547" y="343"/>
                    <a:pt x="4547" y="343"/>
                  </a:cubicBezTo>
                  <a:cubicBezTo>
                    <a:pt x="5116" y="0"/>
                    <a:pt x="5116" y="0"/>
                    <a:pt x="5116" y="0"/>
                  </a:cubicBezTo>
                  <a:cubicBezTo>
                    <a:pt x="5684" y="0"/>
                    <a:pt x="5684" y="0"/>
                    <a:pt x="5684" y="0"/>
                  </a:cubicBezTo>
                  <a:cubicBezTo>
                    <a:pt x="5684" y="0"/>
                    <a:pt x="5684" y="0"/>
                    <a:pt x="5684" y="0"/>
                  </a:cubicBezTo>
                  <a:close/>
                  <a:moveTo>
                    <a:pt x="7389" y="20229"/>
                  </a:moveTo>
                  <a:cubicBezTo>
                    <a:pt x="7389" y="20571"/>
                    <a:pt x="7389" y="20571"/>
                    <a:pt x="7389" y="20571"/>
                  </a:cubicBezTo>
                  <a:cubicBezTo>
                    <a:pt x="7389" y="20571"/>
                    <a:pt x="7389" y="20571"/>
                    <a:pt x="7389" y="20571"/>
                  </a:cubicBezTo>
                  <a:cubicBezTo>
                    <a:pt x="7389" y="20229"/>
                    <a:pt x="7389" y="20229"/>
                    <a:pt x="7389" y="20229"/>
                  </a:cubicBezTo>
                  <a:cubicBezTo>
                    <a:pt x="7389" y="20229"/>
                    <a:pt x="7389" y="20229"/>
                    <a:pt x="7389" y="20229"/>
                  </a:cubicBezTo>
                  <a:cubicBezTo>
                    <a:pt x="7389" y="20229"/>
                    <a:pt x="7389" y="20229"/>
                    <a:pt x="7389" y="20229"/>
                  </a:cubicBezTo>
                  <a:close/>
                  <a:moveTo>
                    <a:pt x="5684" y="18857"/>
                  </a:moveTo>
                  <a:cubicBezTo>
                    <a:pt x="5684" y="19200"/>
                    <a:pt x="5684" y="19200"/>
                    <a:pt x="5684" y="19200"/>
                  </a:cubicBezTo>
                  <a:cubicBezTo>
                    <a:pt x="5684" y="19200"/>
                    <a:pt x="5684" y="19200"/>
                    <a:pt x="5684" y="19200"/>
                  </a:cubicBezTo>
                  <a:cubicBezTo>
                    <a:pt x="5684" y="18857"/>
                    <a:pt x="5684" y="18857"/>
                    <a:pt x="5684" y="18857"/>
                  </a:cubicBezTo>
                  <a:cubicBezTo>
                    <a:pt x="5684" y="18857"/>
                    <a:pt x="5684" y="18857"/>
                    <a:pt x="5684" y="18857"/>
                  </a:cubicBezTo>
                  <a:close/>
                  <a:moveTo>
                    <a:pt x="3979" y="18171"/>
                  </a:moveTo>
                  <a:cubicBezTo>
                    <a:pt x="3979" y="18514"/>
                    <a:pt x="3979" y="18514"/>
                    <a:pt x="3979" y="18514"/>
                  </a:cubicBezTo>
                  <a:cubicBezTo>
                    <a:pt x="3979" y="18514"/>
                    <a:pt x="3979" y="18514"/>
                    <a:pt x="3979" y="18514"/>
                  </a:cubicBezTo>
                  <a:cubicBezTo>
                    <a:pt x="3979" y="18857"/>
                    <a:pt x="3979" y="18857"/>
                    <a:pt x="3979" y="18857"/>
                  </a:cubicBezTo>
                  <a:cubicBezTo>
                    <a:pt x="3979" y="18514"/>
                    <a:pt x="3979" y="18514"/>
                    <a:pt x="3979" y="18514"/>
                  </a:cubicBezTo>
                  <a:cubicBezTo>
                    <a:pt x="3979" y="18171"/>
                    <a:pt x="3979" y="18171"/>
                    <a:pt x="3979" y="18171"/>
                  </a:cubicBezTo>
                  <a:cubicBezTo>
                    <a:pt x="3979" y="18171"/>
                    <a:pt x="3979" y="18171"/>
                    <a:pt x="3979" y="18171"/>
                  </a:cubicBezTo>
                  <a:close/>
                  <a:moveTo>
                    <a:pt x="13074" y="12343"/>
                  </a:moveTo>
                  <a:cubicBezTo>
                    <a:pt x="13074" y="12686"/>
                    <a:pt x="13074" y="12686"/>
                    <a:pt x="13074" y="12686"/>
                  </a:cubicBezTo>
                  <a:cubicBezTo>
                    <a:pt x="13642" y="12686"/>
                    <a:pt x="13642" y="12686"/>
                    <a:pt x="13642" y="12686"/>
                  </a:cubicBezTo>
                  <a:cubicBezTo>
                    <a:pt x="13642" y="12686"/>
                    <a:pt x="13642" y="12686"/>
                    <a:pt x="13642" y="12686"/>
                  </a:cubicBezTo>
                  <a:cubicBezTo>
                    <a:pt x="13074" y="12343"/>
                    <a:pt x="13074" y="12343"/>
                    <a:pt x="13074" y="12343"/>
                  </a:cubicBezTo>
                  <a:close/>
                  <a:moveTo>
                    <a:pt x="7958" y="15771"/>
                  </a:moveTo>
                  <a:cubicBezTo>
                    <a:pt x="7389" y="15771"/>
                    <a:pt x="7389" y="15771"/>
                    <a:pt x="7389" y="15771"/>
                  </a:cubicBezTo>
                  <a:cubicBezTo>
                    <a:pt x="7958" y="15771"/>
                    <a:pt x="7958" y="15771"/>
                    <a:pt x="7958" y="15771"/>
                  </a:cubicBezTo>
                  <a:cubicBezTo>
                    <a:pt x="7958" y="15771"/>
                    <a:pt x="7958" y="15771"/>
                    <a:pt x="7958" y="15771"/>
                  </a:cubicBezTo>
                  <a:close/>
                  <a:moveTo>
                    <a:pt x="7958" y="16114"/>
                  </a:moveTo>
                  <a:cubicBezTo>
                    <a:pt x="7958" y="16114"/>
                    <a:pt x="7958" y="16114"/>
                    <a:pt x="7958" y="16114"/>
                  </a:cubicBezTo>
                  <a:cubicBezTo>
                    <a:pt x="7958" y="16457"/>
                    <a:pt x="7958" y="16457"/>
                    <a:pt x="7958" y="16457"/>
                  </a:cubicBezTo>
                  <a:cubicBezTo>
                    <a:pt x="8526" y="16457"/>
                    <a:pt x="8526" y="16457"/>
                    <a:pt x="8526" y="16457"/>
                  </a:cubicBezTo>
                  <a:cubicBezTo>
                    <a:pt x="8526" y="16114"/>
                    <a:pt x="8526" y="16114"/>
                    <a:pt x="8526" y="16114"/>
                  </a:cubicBezTo>
                  <a:lnTo>
                    <a:pt x="7958" y="16114"/>
                  </a:lnTo>
                  <a:close/>
                  <a:moveTo>
                    <a:pt x="7958" y="1611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8" name="AutoShape 25"/>
            <p:cNvSpPr/>
            <p:nvPr/>
          </p:nvSpPr>
          <p:spPr bwMode="auto">
            <a:xfrm>
              <a:off x="7642292" y="3653248"/>
              <a:ext cx="161808" cy="39086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9778" y="0"/>
                  </a:moveTo>
                  <a:lnTo>
                    <a:pt x="11968" y="0"/>
                  </a:lnTo>
                  <a:lnTo>
                    <a:pt x="11968" y="291"/>
                  </a:lnTo>
                  <a:lnTo>
                    <a:pt x="12405" y="291"/>
                  </a:lnTo>
                  <a:lnTo>
                    <a:pt x="12405" y="800"/>
                  </a:lnTo>
                  <a:lnTo>
                    <a:pt x="12989" y="582"/>
                  </a:lnTo>
                  <a:lnTo>
                    <a:pt x="13573" y="800"/>
                  </a:lnTo>
                  <a:lnTo>
                    <a:pt x="13573" y="1091"/>
                  </a:lnTo>
                  <a:lnTo>
                    <a:pt x="14157" y="1600"/>
                  </a:lnTo>
                  <a:lnTo>
                    <a:pt x="14157" y="2691"/>
                  </a:lnTo>
                  <a:lnTo>
                    <a:pt x="13573" y="2691"/>
                  </a:lnTo>
                  <a:lnTo>
                    <a:pt x="12989" y="2982"/>
                  </a:lnTo>
                  <a:lnTo>
                    <a:pt x="12989" y="3491"/>
                  </a:lnTo>
                  <a:lnTo>
                    <a:pt x="12405" y="3491"/>
                  </a:lnTo>
                  <a:lnTo>
                    <a:pt x="11968" y="3782"/>
                  </a:lnTo>
                  <a:lnTo>
                    <a:pt x="12405" y="4073"/>
                  </a:lnTo>
                  <a:lnTo>
                    <a:pt x="11968" y="4073"/>
                  </a:lnTo>
                  <a:lnTo>
                    <a:pt x="11968" y="4364"/>
                  </a:lnTo>
                  <a:lnTo>
                    <a:pt x="12405" y="4364"/>
                  </a:lnTo>
                  <a:lnTo>
                    <a:pt x="12405" y="4582"/>
                  </a:lnTo>
                  <a:lnTo>
                    <a:pt x="12989" y="4582"/>
                  </a:lnTo>
                  <a:lnTo>
                    <a:pt x="12989" y="5164"/>
                  </a:lnTo>
                  <a:lnTo>
                    <a:pt x="13573" y="4873"/>
                  </a:lnTo>
                  <a:lnTo>
                    <a:pt x="14595" y="4873"/>
                  </a:lnTo>
                  <a:lnTo>
                    <a:pt x="14595" y="5164"/>
                  </a:lnTo>
                  <a:lnTo>
                    <a:pt x="15178" y="5382"/>
                  </a:lnTo>
                  <a:lnTo>
                    <a:pt x="15762" y="5164"/>
                  </a:lnTo>
                  <a:lnTo>
                    <a:pt x="15762" y="5673"/>
                  </a:lnTo>
                  <a:lnTo>
                    <a:pt x="16200" y="5964"/>
                  </a:lnTo>
                  <a:lnTo>
                    <a:pt x="17368" y="5964"/>
                  </a:lnTo>
                  <a:lnTo>
                    <a:pt x="17805" y="6255"/>
                  </a:lnTo>
                  <a:lnTo>
                    <a:pt x="17805" y="6473"/>
                  </a:lnTo>
                  <a:lnTo>
                    <a:pt x="17368" y="7055"/>
                  </a:lnTo>
                  <a:lnTo>
                    <a:pt x="16784" y="7055"/>
                  </a:lnTo>
                  <a:lnTo>
                    <a:pt x="16784" y="7273"/>
                  </a:lnTo>
                  <a:lnTo>
                    <a:pt x="18389" y="7273"/>
                  </a:lnTo>
                  <a:lnTo>
                    <a:pt x="18389" y="7855"/>
                  </a:lnTo>
                  <a:lnTo>
                    <a:pt x="18973" y="8145"/>
                  </a:lnTo>
                  <a:lnTo>
                    <a:pt x="19557" y="7855"/>
                  </a:lnTo>
                  <a:lnTo>
                    <a:pt x="19995" y="7855"/>
                  </a:lnTo>
                  <a:lnTo>
                    <a:pt x="21162" y="7564"/>
                  </a:lnTo>
                  <a:lnTo>
                    <a:pt x="21600" y="7855"/>
                  </a:lnTo>
                  <a:lnTo>
                    <a:pt x="21162" y="8145"/>
                  </a:lnTo>
                  <a:lnTo>
                    <a:pt x="19995" y="8145"/>
                  </a:lnTo>
                  <a:lnTo>
                    <a:pt x="19995" y="8655"/>
                  </a:lnTo>
                  <a:lnTo>
                    <a:pt x="19557" y="8945"/>
                  </a:lnTo>
                  <a:lnTo>
                    <a:pt x="18973" y="9164"/>
                  </a:lnTo>
                  <a:lnTo>
                    <a:pt x="18389" y="9164"/>
                  </a:lnTo>
                  <a:lnTo>
                    <a:pt x="17805" y="9455"/>
                  </a:lnTo>
                  <a:lnTo>
                    <a:pt x="18389" y="9745"/>
                  </a:lnTo>
                  <a:lnTo>
                    <a:pt x="16784" y="9745"/>
                  </a:lnTo>
                  <a:lnTo>
                    <a:pt x="16784" y="10255"/>
                  </a:lnTo>
                  <a:lnTo>
                    <a:pt x="14595" y="10255"/>
                  </a:lnTo>
                  <a:lnTo>
                    <a:pt x="14595" y="10836"/>
                  </a:lnTo>
                  <a:lnTo>
                    <a:pt x="14157" y="11055"/>
                  </a:lnTo>
                  <a:lnTo>
                    <a:pt x="14157" y="11345"/>
                  </a:lnTo>
                  <a:lnTo>
                    <a:pt x="14595" y="11636"/>
                  </a:lnTo>
                  <a:lnTo>
                    <a:pt x="14157" y="11636"/>
                  </a:lnTo>
                  <a:lnTo>
                    <a:pt x="13573" y="11855"/>
                  </a:lnTo>
                  <a:lnTo>
                    <a:pt x="14157" y="12145"/>
                  </a:lnTo>
                  <a:lnTo>
                    <a:pt x="14595" y="12436"/>
                  </a:lnTo>
                  <a:lnTo>
                    <a:pt x="14595" y="12727"/>
                  </a:lnTo>
                  <a:lnTo>
                    <a:pt x="15178" y="12727"/>
                  </a:lnTo>
                  <a:lnTo>
                    <a:pt x="15762" y="13236"/>
                  </a:lnTo>
                  <a:lnTo>
                    <a:pt x="16200" y="13527"/>
                  </a:lnTo>
                  <a:lnTo>
                    <a:pt x="16784" y="13745"/>
                  </a:lnTo>
                  <a:lnTo>
                    <a:pt x="16784" y="14036"/>
                  </a:lnTo>
                  <a:lnTo>
                    <a:pt x="17368" y="14036"/>
                  </a:lnTo>
                  <a:lnTo>
                    <a:pt x="17368" y="14327"/>
                  </a:lnTo>
                  <a:lnTo>
                    <a:pt x="16784" y="14327"/>
                  </a:lnTo>
                  <a:lnTo>
                    <a:pt x="16784" y="15127"/>
                  </a:lnTo>
                  <a:lnTo>
                    <a:pt x="16200" y="15418"/>
                  </a:lnTo>
                  <a:lnTo>
                    <a:pt x="16784" y="15636"/>
                  </a:lnTo>
                  <a:lnTo>
                    <a:pt x="16784" y="15927"/>
                  </a:lnTo>
                  <a:lnTo>
                    <a:pt x="17368" y="16218"/>
                  </a:lnTo>
                  <a:lnTo>
                    <a:pt x="17805" y="16509"/>
                  </a:lnTo>
                  <a:lnTo>
                    <a:pt x="18389" y="16727"/>
                  </a:lnTo>
                  <a:lnTo>
                    <a:pt x="18973" y="17309"/>
                  </a:lnTo>
                  <a:lnTo>
                    <a:pt x="18973" y="18327"/>
                  </a:lnTo>
                  <a:lnTo>
                    <a:pt x="19557" y="18618"/>
                  </a:lnTo>
                  <a:lnTo>
                    <a:pt x="19557" y="19418"/>
                  </a:lnTo>
                  <a:lnTo>
                    <a:pt x="18973" y="20218"/>
                  </a:lnTo>
                  <a:lnTo>
                    <a:pt x="18389" y="20509"/>
                  </a:lnTo>
                  <a:lnTo>
                    <a:pt x="18389" y="20800"/>
                  </a:lnTo>
                  <a:lnTo>
                    <a:pt x="17805" y="20800"/>
                  </a:lnTo>
                  <a:lnTo>
                    <a:pt x="17805" y="21309"/>
                  </a:lnTo>
                  <a:lnTo>
                    <a:pt x="17368" y="21600"/>
                  </a:lnTo>
                  <a:lnTo>
                    <a:pt x="17368" y="20509"/>
                  </a:lnTo>
                  <a:lnTo>
                    <a:pt x="17805" y="20218"/>
                  </a:lnTo>
                  <a:lnTo>
                    <a:pt x="17805" y="19200"/>
                  </a:lnTo>
                  <a:lnTo>
                    <a:pt x="17368" y="18909"/>
                  </a:lnTo>
                  <a:lnTo>
                    <a:pt x="17368" y="18618"/>
                  </a:lnTo>
                  <a:lnTo>
                    <a:pt x="17805" y="18618"/>
                  </a:lnTo>
                  <a:lnTo>
                    <a:pt x="17368" y="18327"/>
                  </a:lnTo>
                  <a:lnTo>
                    <a:pt x="17368" y="17527"/>
                  </a:lnTo>
                  <a:lnTo>
                    <a:pt x="16784" y="17527"/>
                  </a:lnTo>
                  <a:lnTo>
                    <a:pt x="16784" y="17309"/>
                  </a:lnTo>
                  <a:lnTo>
                    <a:pt x="16200" y="17018"/>
                  </a:lnTo>
                  <a:lnTo>
                    <a:pt x="16200" y="17309"/>
                  </a:lnTo>
                  <a:lnTo>
                    <a:pt x="15762" y="17018"/>
                  </a:lnTo>
                  <a:lnTo>
                    <a:pt x="15762" y="15927"/>
                  </a:lnTo>
                  <a:lnTo>
                    <a:pt x="15178" y="15927"/>
                  </a:lnTo>
                  <a:lnTo>
                    <a:pt x="15178" y="15418"/>
                  </a:lnTo>
                  <a:lnTo>
                    <a:pt x="14595" y="14618"/>
                  </a:lnTo>
                  <a:lnTo>
                    <a:pt x="14595" y="14327"/>
                  </a:lnTo>
                  <a:lnTo>
                    <a:pt x="14157" y="14036"/>
                  </a:lnTo>
                  <a:lnTo>
                    <a:pt x="14595" y="13745"/>
                  </a:lnTo>
                  <a:lnTo>
                    <a:pt x="14157" y="14036"/>
                  </a:lnTo>
                  <a:lnTo>
                    <a:pt x="13573" y="14036"/>
                  </a:lnTo>
                  <a:lnTo>
                    <a:pt x="13573" y="13745"/>
                  </a:lnTo>
                  <a:lnTo>
                    <a:pt x="12989" y="13527"/>
                  </a:lnTo>
                  <a:lnTo>
                    <a:pt x="12405" y="13236"/>
                  </a:lnTo>
                  <a:lnTo>
                    <a:pt x="12405" y="12945"/>
                  </a:lnTo>
                  <a:lnTo>
                    <a:pt x="11968" y="12727"/>
                  </a:lnTo>
                  <a:lnTo>
                    <a:pt x="12405" y="12945"/>
                  </a:lnTo>
                  <a:lnTo>
                    <a:pt x="11968" y="12945"/>
                  </a:lnTo>
                  <a:lnTo>
                    <a:pt x="11968" y="13236"/>
                  </a:lnTo>
                  <a:lnTo>
                    <a:pt x="12405" y="13236"/>
                  </a:lnTo>
                  <a:lnTo>
                    <a:pt x="12405" y="13527"/>
                  </a:lnTo>
                  <a:lnTo>
                    <a:pt x="11968" y="13527"/>
                  </a:lnTo>
                  <a:lnTo>
                    <a:pt x="12405" y="13745"/>
                  </a:lnTo>
                  <a:lnTo>
                    <a:pt x="11384" y="14036"/>
                  </a:lnTo>
                  <a:lnTo>
                    <a:pt x="11384" y="13745"/>
                  </a:lnTo>
                  <a:lnTo>
                    <a:pt x="10800" y="13745"/>
                  </a:lnTo>
                  <a:lnTo>
                    <a:pt x="10800" y="14036"/>
                  </a:lnTo>
                  <a:lnTo>
                    <a:pt x="11384" y="14036"/>
                  </a:lnTo>
                  <a:lnTo>
                    <a:pt x="10362" y="14036"/>
                  </a:lnTo>
                  <a:lnTo>
                    <a:pt x="10362" y="14327"/>
                  </a:lnTo>
                  <a:lnTo>
                    <a:pt x="9195" y="14618"/>
                  </a:lnTo>
                  <a:lnTo>
                    <a:pt x="7005" y="14618"/>
                  </a:lnTo>
                  <a:lnTo>
                    <a:pt x="7005" y="14836"/>
                  </a:lnTo>
                  <a:lnTo>
                    <a:pt x="6568" y="14836"/>
                  </a:lnTo>
                  <a:lnTo>
                    <a:pt x="6568" y="14618"/>
                  </a:lnTo>
                  <a:lnTo>
                    <a:pt x="7589" y="14327"/>
                  </a:lnTo>
                  <a:lnTo>
                    <a:pt x="7589" y="14036"/>
                  </a:lnTo>
                  <a:lnTo>
                    <a:pt x="7005" y="14327"/>
                  </a:lnTo>
                  <a:lnTo>
                    <a:pt x="6568" y="14327"/>
                  </a:lnTo>
                  <a:lnTo>
                    <a:pt x="5984" y="14618"/>
                  </a:lnTo>
                  <a:lnTo>
                    <a:pt x="5984" y="14327"/>
                  </a:lnTo>
                  <a:lnTo>
                    <a:pt x="6568" y="13236"/>
                  </a:lnTo>
                  <a:lnTo>
                    <a:pt x="7005" y="12945"/>
                  </a:lnTo>
                  <a:lnTo>
                    <a:pt x="6568" y="12436"/>
                  </a:lnTo>
                  <a:lnTo>
                    <a:pt x="6568" y="12145"/>
                  </a:lnTo>
                  <a:lnTo>
                    <a:pt x="5984" y="11855"/>
                  </a:lnTo>
                  <a:lnTo>
                    <a:pt x="5984" y="11636"/>
                  </a:lnTo>
                  <a:lnTo>
                    <a:pt x="5400" y="11345"/>
                  </a:lnTo>
                  <a:lnTo>
                    <a:pt x="4962" y="11055"/>
                  </a:lnTo>
                  <a:lnTo>
                    <a:pt x="4962" y="10836"/>
                  </a:lnTo>
                  <a:lnTo>
                    <a:pt x="4378" y="10836"/>
                  </a:lnTo>
                  <a:lnTo>
                    <a:pt x="4962" y="10836"/>
                  </a:lnTo>
                  <a:lnTo>
                    <a:pt x="4962" y="11345"/>
                  </a:lnTo>
                  <a:lnTo>
                    <a:pt x="3795" y="11055"/>
                  </a:lnTo>
                  <a:lnTo>
                    <a:pt x="3357" y="11055"/>
                  </a:lnTo>
                  <a:lnTo>
                    <a:pt x="3357" y="10545"/>
                  </a:lnTo>
                  <a:lnTo>
                    <a:pt x="2773" y="10545"/>
                  </a:lnTo>
                  <a:lnTo>
                    <a:pt x="3357" y="10545"/>
                  </a:lnTo>
                  <a:lnTo>
                    <a:pt x="3795" y="10836"/>
                  </a:lnTo>
                  <a:lnTo>
                    <a:pt x="4378" y="10836"/>
                  </a:lnTo>
                  <a:lnTo>
                    <a:pt x="3795" y="10836"/>
                  </a:lnTo>
                  <a:lnTo>
                    <a:pt x="3795" y="10545"/>
                  </a:lnTo>
                  <a:lnTo>
                    <a:pt x="4378" y="10545"/>
                  </a:lnTo>
                  <a:lnTo>
                    <a:pt x="4378" y="10255"/>
                  </a:lnTo>
                  <a:lnTo>
                    <a:pt x="3795" y="9964"/>
                  </a:lnTo>
                  <a:lnTo>
                    <a:pt x="3357" y="9964"/>
                  </a:lnTo>
                  <a:lnTo>
                    <a:pt x="3357" y="9745"/>
                  </a:lnTo>
                  <a:lnTo>
                    <a:pt x="2189" y="9745"/>
                  </a:lnTo>
                  <a:lnTo>
                    <a:pt x="2189" y="9455"/>
                  </a:lnTo>
                  <a:lnTo>
                    <a:pt x="1605" y="9455"/>
                  </a:lnTo>
                  <a:lnTo>
                    <a:pt x="1605" y="9745"/>
                  </a:lnTo>
                  <a:lnTo>
                    <a:pt x="584" y="9164"/>
                  </a:lnTo>
                  <a:lnTo>
                    <a:pt x="584" y="8655"/>
                  </a:lnTo>
                  <a:lnTo>
                    <a:pt x="0" y="8655"/>
                  </a:lnTo>
                  <a:lnTo>
                    <a:pt x="584" y="8364"/>
                  </a:lnTo>
                  <a:lnTo>
                    <a:pt x="584" y="8145"/>
                  </a:lnTo>
                  <a:lnTo>
                    <a:pt x="1168" y="8364"/>
                  </a:lnTo>
                  <a:lnTo>
                    <a:pt x="1168" y="7564"/>
                  </a:lnTo>
                  <a:lnTo>
                    <a:pt x="1605" y="7564"/>
                  </a:lnTo>
                  <a:lnTo>
                    <a:pt x="1605" y="7273"/>
                  </a:lnTo>
                  <a:lnTo>
                    <a:pt x="2189" y="7055"/>
                  </a:lnTo>
                  <a:lnTo>
                    <a:pt x="2189" y="6255"/>
                  </a:lnTo>
                  <a:lnTo>
                    <a:pt x="2773" y="6255"/>
                  </a:lnTo>
                  <a:lnTo>
                    <a:pt x="2773" y="5673"/>
                  </a:lnTo>
                  <a:lnTo>
                    <a:pt x="2189" y="5164"/>
                  </a:lnTo>
                  <a:lnTo>
                    <a:pt x="3795" y="5164"/>
                  </a:lnTo>
                  <a:lnTo>
                    <a:pt x="4378" y="4873"/>
                  </a:lnTo>
                  <a:lnTo>
                    <a:pt x="4378" y="4364"/>
                  </a:lnTo>
                  <a:lnTo>
                    <a:pt x="4962" y="3782"/>
                  </a:lnTo>
                  <a:lnTo>
                    <a:pt x="4378" y="3491"/>
                  </a:lnTo>
                  <a:lnTo>
                    <a:pt x="4962" y="2982"/>
                  </a:lnTo>
                  <a:lnTo>
                    <a:pt x="5400" y="2473"/>
                  </a:lnTo>
                  <a:lnTo>
                    <a:pt x="4962" y="2473"/>
                  </a:lnTo>
                  <a:lnTo>
                    <a:pt x="5400" y="2182"/>
                  </a:lnTo>
                  <a:lnTo>
                    <a:pt x="5984" y="1600"/>
                  </a:lnTo>
                  <a:lnTo>
                    <a:pt x="6568" y="1600"/>
                  </a:lnTo>
                  <a:lnTo>
                    <a:pt x="7005" y="1091"/>
                  </a:lnTo>
                  <a:lnTo>
                    <a:pt x="7589" y="800"/>
                  </a:lnTo>
                  <a:lnTo>
                    <a:pt x="8173" y="800"/>
                  </a:lnTo>
                  <a:lnTo>
                    <a:pt x="8757" y="582"/>
                  </a:lnTo>
                  <a:lnTo>
                    <a:pt x="9195" y="800"/>
                  </a:lnTo>
                  <a:lnTo>
                    <a:pt x="9778" y="800"/>
                  </a:lnTo>
                  <a:lnTo>
                    <a:pt x="9778" y="291"/>
                  </a:lnTo>
                  <a:lnTo>
                    <a:pt x="10362" y="291"/>
                  </a:lnTo>
                  <a:lnTo>
                    <a:pt x="9778" y="0"/>
                  </a:lnTo>
                  <a:close/>
                  <a:moveTo>
                    <a:pt x="3357" y="11345"/>
                  </a:moveTo>
                  <a:lnTo>
                    <a:pt x="3795" y="11636"/>
                  </a:lnTo>
                  <a:lnTo>
                    <a:pt x="4378" y="11636"/>
                  </a:lnTo>
                  <a:lnTo>
                    <a:pt x="3795" y="11345"/>
                  </a:lnTo>
                  <a:lnTo>
                    <a:pt x="3357" y="11345"/>
                  </a:lnTo>
                  <a:close/>
                  <a:moveTo>
                    <a:pt x="3357" y="1134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9" name="AutoShape 26"/>
            <p:cNvSpPr/>
            <p:nvPr/>
          </p:nvSpPr>
          <p:spPr bwMode="auto">
            <a:xfrm>
              <a:off x="7435177" y="4044113"/>
              <a:ext cx="40560" cy="8242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0286"/>
                  </a:moveTo>
                  <a:lnTo>
                    <a:pt x="0" y="8914"/>
                  </a:lnTo>
                  <a:lnTo>
                    <a:pt x="2335" y="7543"/>
                  </a:lnTo>
                  <a:lnTo>
                    <a:pt x="0" y="8914"/>
                  </a:lnTo>
                  <a:lnTo>
                    <a:pt x="0" y="10286"/>
                  </a:lnTo>
                  <a:close/>
                  <a:moveTo>
                    <a:pt x="4670" y="1371"/>
                  </a:moveTo>
                  <a:lnTo>
                    <a:pt x="2335" y="1371"/>
                  </a:lnTo>
                  <a:lnTo>
                    <a:pt x="0" y="0"/>
                  </a:lnTo>
                  <a:lnTo>
                    <a:pt x="4670" y="0"/>
                  </a:lnTo>
                  <a:lnTo>
                    <a:pt x="4670" y="1371"/>
                  </a:lnTo>
                  <a:close/>
                  <a:moveTo>
                    <a:pt x="7005" y="1371"/>
                  </a:moveTo>
                  <a:lnTo>
                    <a:pt x="8757" y="2400"/>
                  </a:lnTo>
                  <a:lnTo>
                    <a:pt x="11092" y="2400"/>
                  </a:lnTo>
                  <a:lnTo>
                    <a:pt x="7005" y="2400"/>
                  </a:lnTo>
                  <a:lnTo>
                    <a:pt x="4670" y="1371"/>
                  </a:lnTo>
                  <a:lnTo>
                    <a:pt x="7005" y="1371"/>
                  </a:lnTo>
                  <a:lnTo>
                    <a:pt x="4670" y="1371"/>
                  </a:lnTo>
                  <a:lnTo>
                    <a:pt x="7005" y="1371"/>
                  </a:lnTo>
                  <a:close/>
                  <a:moveTo>
                    <a:pt x="4670" y="2400"/>
                  </a:moveTo>
                  <a:lnTo>
                    <a:pt x="4670" y="3771"/>
                  </a:lnTo>
                  <a:lnTo>
                    <a:pt x="2335" y="5143"/>
                  </a:lnTo>
                  <a:lnTo>
                    <a:pt x="2335" y="3771"/>
                  </a:lnTo>
                  <a:lnTo>
                    <a:pt x="0" y="3771"/>
                  </a:lnTo>
                  <a:lnTo>
                    <a:pt x="0" y="5143"/>
                  </a:lnTo>
                  <a:lnTo>
                    <a:pt x="2335" y="5143"/>
                  </a:lnTo>
                  <a:lnTo>
                    <a:pt x="2335" y="8914"/>
                  </a:lnTo>
                  <a:lnTo>
                    <a:pt x="0" y="10286"/>
                  </a:lnTo>
                  <a:lnTo>
                    <a:pt x="0" y="11314"/>
                  </a:lnTo>
                  <a:lnTo>
                    <a:pt x="2335" y="14057"/>
                  </a:lnTo>
                  <a:lnTo>
                    <a:pt x="0" y="14057"/>
                  </a:lnTo>
                  <a:lnTo>
                    <a:pt x="2335" y="16457"/>
                  </a:lnTo>
                  <a:lnTo>
                    <a:pt x="4670" y="19200"/>
                  </a:lnTo>
                  <a:lnTo>
                    <a:pt x="4670" y="20229"/>
                  </a:lnTo>
                  <a:lnTo>
                    <a:pt x="7005" y="21600"/>
                  </a:lnTo>
                  <a:lnTo>
                    <a:pt x="8757" y="20229"/>
                  </a:lnTo>
                  <a:lnTo>
                    <a:pt x="15178" y="20229"/>
                  </a:lnTo>
                  <a:lnTo>
                    <a:pt x="19849" y="19200"/>
                  </a:lnTo>
                  <a:lnTo>
                    <a:pt x="19849" y="16457"/>
                  </a:lnTo>
                  <a:lnTo>
                    <a:pt x="21600" y="16457"/>
                  </a:lnTo>
                  <a:lnTo>
                    <a:pt x="21600" y="14057"/>
                  </a:lnTo>
                  <a:lnTo>
                    <a:pt x="19849" y="12686"/>
                  </a:lnTo>
                  <a:lnTo>
                    <a:pt x="21600" y="12686"/>
                  </a:lnTo>
                  <a:lnTo>
                    <a:pt x="19849" y="11314"/>
                  </a:lnTo>
                  <a:lnTo>
                    <a:pt x="17514" y="8914"/>
                  </a:lnTo>
                  <a:lnTo>
                    <a:pt x="17514" y="7543"/>
                  </a:lnTo>
                  <a:lnTo>
                    <a:pt x="15178" y="7543"/>
                  </a:lnTo>
                  <a:lnTo>
                    <a:pt x="15178" y="6514"/>
                  </a:lnTo>
                  <a:lnTo>
                    <a:pt x="13427" y="6514"/>
                  </a:lnTo>
                  <a:lnTo>
                    <a:pt x="13427" y="5143"/>
                  </a:lnTo>
                  <a:lnTo>
                    <a:pt x="11092" y="5143"/>
                  </a:lnTo>
                  <a:lnTo>
                    <a:pt x="11092" y="3771"/>
                  </a:lnTo>
                  <a:lnTo>
                    <a:pt x="8757" y="2400"/>
                  </a:lnTo>
                  <a:lnTo>
                    <a:pt x="4670" y="2400"/>
                  </a:lnTo>
                  <a:close/>
                  <a:moveTo>
                    <a:pt x="4670" y="24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0" name="AutoShape 27"/>
            <p:cNvSpPr/>
            <p:nvPr/>
          </p:nvSpPr>
          <p:spPr bwMode="auto">
            <a:xfrm>
              <a:off x="7212960" y="3541573"/>
              <a:ext cx="507000" cy="5418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905" y="786"/>
                  </a:moveTo>
                  <a:lnTo>
                    <a:pt x="6905" y="944"/>
                  </a:lnTo>
                  <a:lnTo>
                    <a:pt x="7091" y="1153"/>
                  </a:lnTo>
                  <a:lnTo>
                    <a:pt x="7091" y="1363"/>
                  </a:lnTo>
                  <a:lnTo>
                    <a:pt x="7231" y="1573"/>
                  </a:lnTo>
                  <a:lnTo>
                    <a:pt x="7091" y="1573"/>
                  </a:lnTo>
                  <a:lnTo>
                    <a:pt x="7231" y="1730"/>
                  </a:lnTo>
                  <a:lnTo>
                    <a:pt x="7231" y="1940"/>
                  </a:lnTo>
                  <a:lnTo>
                    <a:pt x="7418" y="1940"/>
                  </a:lnTo>
                  <a:lnTo>
                    <a:pt x="7418" y="2150"/>
                  </a:lnTo>
                  <a:lnTo>
                    <a:pt x="8117" y="2150"/>
                  </a:lnTo>
                  <a:lnTo>
                    <a:pt x="8304" y="2307"/>
                  </a:lnTo>
                  <a:lnTo>
                    <a:pt x="8444" y="2307"/>
                  </a:lnTo>
                  <a:lnTo>
                    <a:pt x="8444" y="2517"/>
                  </a:lnTo>
                  <a:lnTo>
                    <a:pt x="8631" y="2517"/>
                  </a:lnTo>
                  <a:lnTo>
                    <a:pt x="8631" y="3670"/>
                  </a:lnTo>
                  <a:lnTo>
                    <a:pt x="8444" y="3880"/>
                  </a:lnTo>
                  <a:lnTo>
                    <a:pt x="8444" y="4089"/>
                  </a:lnTo>
                  <a:lnTo>
                    <a:pt x="8631" y="4089"/>
                  </a:lnTo>
                  <a:lnTo>
                    <a:pt x="8817" y="4299"/>
                  </a:lnTo>
                  <a:lnTo>
                    <a:pt x="8957" y="4299"/>
                  </a:lnTo>
                  <a:lnTo>
                    <a:pt x="9330" y="4456"/>
                  </a:lnTo>
                  <a:lnTo>
                    <a:pt x="9657" y="4666"/>
                  </a:lnTo>
                  <a:lnTo>
                    <a:pt x="9844" y="4876"/>
                  </a:lnTo>
                  <a:lnTo>
                    <a:pt x="10170" y="5033"/>
                  </a:lnTo>
                  <a:lnTo>
                    <a:pt x="10543" y="5033"/>
                  </a:lnTo>
                  <a:lnTo>
                    <a:pt x="10683" y="5243"/>
                  </a:lnTo>
                  <a:lnTo>
                    <a:pt x="11197" y="5243"/>
                  </a:lnTo>
                  <a:lnTo>
                    <a:pt x="11197" y="5452"/>
                  </a:lnTo>
                  <a:lnTo>
                    <a:pt x="11756" y="5243"/>
                  </a:lnTo>
                  <a:lnTo>
                    <a:pt x="12083" y="5452"/>
                  </a:lnTo>
                  <a:lnTo>
                    <a:pt x="12083" y="5610"/>
                  </a:lnTo>
                  <a:lnTo>
                    <a:pt x="12270" y="5610"/>
                  </a:lnTo>
                  <a:lnTo>
                    <a:pt x="12783" y="5819"/>
                  </a:lnTo>
                  <a:lnTo>
                    <a:pt x="13109" y="5819"/>
                  </a:lnTo>
                  <a:lnTo>
                    <a:pt x="13809" y="6029"/>
                  </a:lnTo>
                  <a:lnTo>
                    <a:pt x="13996" y="5819"/>
                  </a:lnTo>
                  <a:lnTo>
                    <a:pt x="14136" y="6029"/>
                  </a:lnTo>
                  <a:lnTo>
                    <a:pt x="14695" y="6029"/>
                  </a:lnTo>
                  <a:lnTo>
                    <a:pt x="14835" y="5610"/>
                  </a:lnTo>
                  <a:lnTo>
                    <a:pt x="14695" y="5243"/>
                  </a:lnTo>
                  <a:lnTo>
                    <a:pt x="14695" y="4876"/>
                  </a:lnTo>
                  <a:lnTo>
                    <a:pt x="14835" y="4666"/>
                  </a:lnTo>
                  <a:lnTo>
                    <a:pt x="15022" y="4666"/>
                  </a:lnTo>
                  <a:lnTo>
                    <a:pt x="15022" y="5033"/>
                  </a:lnTo>
                  <a:lnTo>
                    <a:pt x="15209" y="5033"/>
                  </a:lnTo>
                  <a:lnTo>
                    <a:pt x="15209" y="5452"/>
                  </a:lnTo>
                  <a:lnTo>
                    <a:pt x="15349" y="5610"/>
                  </a:lnTo>
                  <a:lnTo>
                    <a:pt x="15722" y="5610"/>
                  </a:lnTo>
                  <a:lnTo>
                    <a:pt x="16048" y="5819"/>
                  </a:lnTo>
                  <a:lnTo>
                    <a:pt x="16235" y="5819"/>
                  </a:lnTo>
                  <a:lnTo>
                    <a:pt x="16422" y="5610"/>
                  </a:lnTo>
                  <a:lnTo>
                    <a:pt x="17261" y="5610"/>
                  </a:lnTo>
                  <a:lnTo>
                    <a:pt x="17588" y="5452"/>
                  </a:lnTo>
                  <a:lnTo>
                    <a:pt x="17448" y="5452"/>
                  </a:lnTo>
                  <a:lnTo>
                    <a:pt x="17448" y="5243"/>
                  </a:lnTo>
                  <a:lnTo>
                    <a:pt x="17261" y="5033"/>
                  </a:lnTo>
                  <a:lnTo>
                    <a:pt x="17261" y="4666"/>
                  </a:lnTo>
                  <a:lnTo>
                    <a:pt x="17775" y="4666"/>
                  </a:lnTo>
                  <a:lnTo>
                    <a:pt x="17961" y="4456"/>
                  </a:lnTo>
                  <a:lnTo>
                    <a:pt x="18148" y="4456"/>
                  </a:lnTo>
                  <a:lnTo>
                    <a:pt x="18148" y="4299"/>
                  </a:lnTo>
                  <a:lnTo>
                    <a:pt x="18288" y="4299"/>
                  </a:lnTo>
                  <a:lnTo>
                    <a:pt x="18288" y="4089"/>
                  </a:lnTo>
                  <a:lnTo>
                    <a:pt x="18474" y="3880"/>
                  </a:lnTo>
                  <a:lnTo>
                    <a:pt x="18987" y="3880"/>
                  </a:lnTo>
                  <a:lnTo>
                    <a:pt x="19174" y="3670"/>
                  </a:lnTo>
                  <a:lnTo>
                    <a:pt x="19174" y="3513"/>
                  </a:lnTo>
                  <a:lnTo>
                    <a:pt x="19361" y="3303"/>
                  </a:lnTo>
                  <a:lnTo>
                    <a:pt x="19501" y="3513"/>
                  </a:lnTo>
                  <a:lnTo>
                    <a:pt x="20014" y="3513"/>
                  </a:lnTo>
                  <a:lnTo>
                    <a:pt x="20014" y="3303"/>
                  </a:lnTo>
                  <a:lnTo>
                    <a:pt x="20387" y="3093"/>
                  </a:lnTo>
                  <a:lnTo>
                    <a:pt x="20527" y="3093"/>
                  </a:lnTo>
                  <a:lnTo>
                    <a:pt x="20527" y="3303"/>
                  </a:lnTo>
                  <a:lnTo>
                    <a:pt x="20714" y="3303"/>
                  </a:lnTo>
                  <a:lnTo>
                    <a:pt x="20527" y="3513"/>
                  </a:lnTo>
                  <a:lnTo>
                    <a:pt x="20714" y="3670"/>
                  </a:lnTo>
                  <a:lnTo>
                    <a:pt x="20900" y="3670"/>
                  </a:lnTo>
                  <a:lnTo>
                    <a:pt x="21087" y="3880"/>
                  </a:lnTo>
                  <a:lnTo>
                    <a:pt x="21087" y="4089"/>
                  </a:lnTo>
                  <a:lnTo>
                    <a:pt x="20900" y="4089"/>
                  </a:lnTo>
                  <a:lnTo>
                    <a:pt x="20900" y="4299"/>
                  </a:lnTo>
                  <a:lnTo>
                    <a:pt x="21413" y="4299"/>
                  </a:lnTo>
                  <a:lnTo>
                    <a:pt x="21413" y="4456"/>
                  </a:lnTo>
                  <a:lnTo>
                    <a:pt x="21600" y="4666"/>
                  </a:lnTo>
                  <a:lnTo>
                    <a:pt x="21413" y="4666"/>
                  </a:lnTo>
                  <a:lnTo>
                    <a:pt x="21413" y="5033"/>
                  </a:lnTo>
                  <a:lnTo>
                    <a:pt x="21227" y="5033"/>
                  </a:lnTo>
                  <a:lnTo>
                    <a:pt x="21087" y="4876"/>
                  </a:lnTo>
                  <a:lnTo>
                    <a:pt x="20900" y="5033"/>
                  </a:lnTo>
                  <a:lnTo>
                    <a:pt x="20714" y="5033"/>
                  </a:lnTo>
                  <a:lnTo>
                    <a:pt x="20527" y="5243"/>
                  </a:lnTo>
                  <a:lnTo>
                    <a:pt x="20387" y="5610"/>
                  </a:lnTo>
                  <a:lnTo>
                    <a:pt x="20200" y="5610"/>
                  </a:lnTo>
                  <a:lnTo>
                    <a:pt x="20014" y="6029"/>
                  </a:lnTo>
                  <a:lnTo>
                    <a:pt x="19874" y="6239"/>
                  </a:lnTo>
                  <a:lnTo>
                    <a:pt x="20014" y="6239"/>
                  </a:lnTo>
                  <a:lnTo>
                    <a:pt x="19874" y="6606"/>
                  </a:lnTo>
                  <a:lnTo>
                    <a:pt x="19687" y="6973"/>
                  </a:lnTo>
                  <a:lnTo>
                    <a:pt x="19874" y="7183"/>
                  </a:lnTo>
                  <a:lnTo>
                    <a:pt x="19687" y="7602"/>
                  </a:lnTo>
                  <a:lnTo>
                    <a:pt x="19687" y="7969"/>
                  </a:lnTo>
                  <a:lnTo>
                    <a:pt x="19501" y="8179"/>
                  </a:lnTo>
                  <a:lnTo>
                    <a:pt x="18987" y="8179"/>
                  </a:lnTo>
                  <a:lnTo>
                    <a:pt x="19174" y="8546"/>
                  </a:lnTo>
                  <a:lnTo>
                    <a:pt x="19174" y="8965"/>
                  </a:lnTo>
                  <a:lnTo>
                    <a:pt x="18987" y="8965"/>
                  </a:lnTo>
                  <a:lnTo>
                    <a:pt x="18987" y="9542"/>
                  </a:lnTo>
                  <a:lnTo>
                    <a:pt x="18801" y="9699"/>
                  </a:lnTo>
                  <a:lnTo>
                    <a:pt x="18801" y="9909"/>
                  </a:lnTo>
                  <a:lnTo>
                    <a:pt x="18661" y="9909"/>
                  </a:lnTo>
                  <a:lnTo>
                    <a:pt x="18661" y="10118"/>
                  </a:lnTo>
                  <a:lnTo>
                    <a:pt x="18661" y="9909"/>
                  </a:lnTo>
                  <a:lnTo>
                    <a:pt x="18474" y="9699"/>
                  </a:lnTo>
                  <a:lnTo>
                    <a:pt x="18474" y="9122"/>
                  </a:lnTo>
                  <a:lnTo>
                    <a:pt x="18288" y="9122"/>
                  </a:lnTo>
                  <a:lnTo>
                    <a:pt x="18288" y="8546"/>
                  </a:lnTo>
                  <a:lnTo>
                    <a:pt x="18148" y="8546"/>
                  </a:lnTo>
                  <a:lnTo>
                    <a:pt x="17961" y="8336"/>
                  </a:lnTo>
                  <a:lnTo>
                    <a:pt x="17961" y="8755"/>
                  </a:lnTo>
                  <a:lnTo>
                    <a:pt x="17775" y="8965"/>
                  </a:lnTo>
                  <a:lnTo>
                    <a:pt x="17961" y="8965"/>
                  </a:lnTo>
                  <a:lnTo>
                    <a:pt x="17588" y="8965"/>
                  </a:lnTo>
                  <a:lnTo>
                    <a:pt x="17588" y="8755"/>
                  </a:lnTo>
                  <a:lnTo>
                    <a:pt x="17448" y="8546"/>
                  </a:lnTo>
                  <a:lnTo>
                    <a:pt x="17448" y="8179"/>
                  </a:lnTo>
                  <a:lnTo>
                    <a:pt x="17588" y="7969"/>
                  </a:lnTo>
                  <a:lnTo>
                    <a:pt x="17588" y="8179"/>
                  </a:lnTo>
                  <a:lnTo>
                    <a:pt x="17775" y="8179"/>
                  </a:lnTo>
                  <a:lnTo>
                    <a:pt x="17775" y="7969"/>
                  </a:lnTo>
                  <a:lnTo>
                    <a:pt x="17961" y="7759"/>
                  </a:lnTo>
                  <a:lnTo>
                    <a:pt x="17961" y="7392"/>
                  </a:lnTo>
                  <a:lnTo>
                    <a:pt x="18148" y="7183"/>
                  </a:lnTo>
                  <a:lnTo>
                    <a:pt x="17961" y="7183"/>
                  </a:lnTo>
                  <a:lnTo>
                    <a:pt x="17961" y="6973"/>
                  </a:lnTo>
                  <a:lnTo>
                    <a:pt x="17775" y="7183"/>
                  </a:lnTo>
                  <a:lnTo>
                    <a:pt x="17775" y="6973"/>
                  </a:lnTo>
                  <a:lnTo>
                    <a:pt x="16235" y="6973"/>
                  </a:lnTo>
                  <a:lnTo>
                    <a:pt x="16235" y="6816"/>
                  </a:lnTo>
                  <a:lnTo>
                    <a:pt x="16048" y="6606"/>
                  </a:lnTo>
                  <a:lnTo>
                    <a:pt x="16048" y="6239"/>
                  </a:lnTo>
                  <a:lnTo>
                    <a:pt x="15722" y="6239"/>
                  </a:lnTo>
                  <a:lnTo>
                    <a:pt x="15535" y="6029"/>
                  </a:lnTo>
                  <a:lnTo>
                    <a:pt x="15349" y="6239"/>
                  </a:lnTo>
                  <a:lnTo>
                    <a:pt x="15535" y="6239"/>
                  </a:lnTo>
                  <a:lnTo>
                    <a:pt x="15349" y="6239"/>
                  </a:lnTo>
                  <a:lnTo>
                    <a:pt x="15209" y="6029"/>
                  </a:lnTo>
                  <a:lnTo>
                    <a:pt x="15209" y="5819"/>
                  </a:lnTo>
                  <a:lnTo>
                    <a:pt x="15022" y="5819"/>
                  </a:lnTo>
                  <a:lnTo>
                    <a:pt x="15022" y="6239"/>
                  </a:lnTo>
                  <a:lnTo>
                    <a:pt x="14835" y="6396"/>
                  </a:lnTo>
                  <a:lnTo>
                    <a:pt x="14835" y="6606"/>
                  </a:lnTo>
                  <a:lnTo>
                    <a:pt x="15209" y="6816"/>
                  </a:lnTo>
                  <a:lnTo>
                    <a:pt x="15349" y="6816"/>
                  </a:lnTo>
                  <a:lnTo>
                    <a:pt x="15535" y="6973"/>
                  </a:lnTo>
                  <a:lnTo>
                    <a:pt x="15349" y="7183"/>
                  </a:lnTo>
                  <a:lnTo>
                    <a:pt x="15349" y="6973"/>
                  </a:lnTo>
                  <a:lnTo>
                    <a:pt x="15209" y="7183"/>
                  </a:lnTo>
                  <a:lnTo>
                    <a:pt x="15209" y="7392"/>
                  </a:lnTo>
                  <a:lnTo>
                    <a:pt x="15022" y="7392"/>
                  </a:lnTo>
                  <a:lnTo>
                    <a:pt x="15022" y="7759"/>
                  </a:lnTo>
                  <a:lnTo>
                    <a:pt x="15209" y="7969"/>
                  </a:lnTo>
                  <a:lnTo>
                    <a:pt x="15349" y="7969"/>
                  </a:lnTo>
                  <a:lnTo>
                    <a:pt x="15535" y="8179"/>
                  </a:lnTo>
                  <a:lnTo>
                    <a:pt x="15535" y="9122"/>
                  </a:lnTo>
                  <a:lnTo>
                    <a:pt x="15862" y="9332"/>
                  </a:lnTo>
                  <a:lnTo>
                    <a:pt x="15862" y="10328"/>
                  </a:lnTo>
                  <a:lnTo>
                    <a:pt x="15722" y="10118"/>
                  </a:lnTo>
                  <a:lnTo>
                    <a:pt x="15722" y="10328"/>
                  </a:lnTo>
                  <a:lnTo>
                    <a:pt x="15722" y="10118"/>
                  </a:lnTo>
                  <a:lnTo>
                    <a:pt x="15535" y="10118"/>
                  </a:lnTo>
                  <a:lnTo>
                    <a:pt x="15535" y="9909"/>
                  </a:lnTo>
                  <a:lnTo>
                    <a:pt x="15535" y="10118"/>
                  </a:lnTo>
                  <a:lnTo>
                    <a:pt x="15209" y="10118"/>
                  </a:lnTo>
                  <a:lnTo>
                    <a:pt x="15209" y="9699"/>
                  </a:lnTo>
                  <a:lnTo>
                    <a:pt x="15022" y="9699"/>
                  </a:lnTo>
                  <a:lnTo>
                    <a:pt x="15209" y="9699"/>
                  </a:lnTo>
                  <a:lnTo>
                    <a:pt x="15022" y="9909"/>
                  </a:lnTo>
                  <a:lnTo>
                    <a:pt x="15022" y="10118"/>
                  </a:lnTo>
                  <a:lnTo>
                    <a:pt x="14835" y="10118"/>
                  </a:lnTo>
                  <a:lnTo>
                    <a:pt x="14509" y="10328"/>
                  </a:lnTo>
                  <a:lnTo>
                    <a:pt x="14322" y="10485"/>
                  </a:lnTo>
                  <a:lnTo>
                    <a:pt x="14322" y="11062"/>
                  </a:lnTo>
                  <a:lnTo>
                    <a:pt x="14136" y="11272"/>
                  </a:lnTo>
                  <a:lnTo>
                    <a:pt x="14136" y="11482"/>
                  </a:lnTo>
                  <a:lnTo>
                    <a:pt x="13809" y="11639"/>
                  </a:lnTo>
                  <a:lnTo>
                    <a:pt x="13483" y="12058"/>
                  </a:lnTo>
                  <a:lnTo>
                    <a:pt x="13483" y="11849"/>
                  </a:lnTo>
                  <a:lnTo>
                    <a:pt x="13109" y="11849"/>
                  </a:lnTo>
                  <a:lnTo>
                    <a:pt x="13109" y="12058"/>
                  </a:lnTo>
                  <a:lnTo>
                    <a:pt x="13296" y="12058"/>
                  </a:lnTo>
                  <a:lnTo>
                    <a:pt x="12783" y="12425"/>
                  </a:lnTo>
                  <a:lnTo>
                    <a:pt x="12596" y="12845"/>
                  </a:lnTo>
                  <a:lnTo>
                    <a:pt x="11896" y="13421"/>
                  </a:lnTo>
                  <a:lnTo>
                    <a:pt x="11896" y="13631"/>
                  </a:lnTo>
                  <a:lnTo>
                    <a:pt x="11756" y="13788"/>
                  </a:lnTo>
                  <a:lnTo>
                    <a:pt x="11383" y="13998"/>
                  </a:lnTo>
                  <a:lnTo>
                    <a:pt x="11197" y="13998"/>
                  </a:lnTo>
                  <a:lnTo>
                    <a:pt x="11197" y="14365"/>
                  </a:lnTo>
                  <a:lnTo>
                    <a:pt x="11057" y="14575"/>
                  </a:lnTo>
                  <a:lnTo>
                    <a:pt x="10870" y="14784"/>
                  </a:lnTo>
                  <a:lnTo>
                    <a:pt x="10357" y="14784"/>
                  </a:lnTo>
                  <a:lnTo>
                    <a:pt x="10357" y="14994"/>
                  </a:lnTo>
                  <a:lnTo>
                    <a:pt x="10170" y="15151"/>
                  </a:lnTo>
                  <a:lnTo>
                    <a:pt x="9844" y="15151"/>
                  </a:lnTo>
                  <a:lnTo>
                    <a:pt x="9657" y="15361"/>
                  </a:lnTo>
                  <a:lnTo>
                    <a:pt x="9657" y="17091"/>
                  </a:lnTo>
                  <a:lnTo>
                    <a:pt x="9844" y="17301"/>
                  </a:lnTo>
                  <a:lnTo>
                    <a:pt x="9844" y="17511"/>
                  </a:lnTo>
                  <a:lnTo>
                    <a:pt x="9657" y="18087"/>
                  </a:lnTo>
                  <a:lnTo>
                    <a:pt x="9470" y="18454"/>
                  </a:lnTo>
                  <a:lnTo>
                    <a:pt x="9470" y="18874"/>
                  </a:lnTo>
                  <a:lnTo>
                    <a:pt x="9657" y="19450"/>
                  </a:lnTo>
                  <a:lnTo>
                    <a:pt x="9657" y="19660"/>
                  </a:lnTo>
                  <a:lnTo>
                    <a:pt x="9470" y="19817"/>
                  </a:lnTo>
                  <a:lnTo>
                    <a:pt x="9330" y="19660"/>
                  </a:lnTo>
                  <a:lnTo>
                    <a:pt x="9144" y="19817"/>
                  </a:lnTo>
                  <a:lnTo>
                    <a:pt x="9144" y="20027"/>
                  </a:lnTo>
                  <a:lnTo>
                    <a:pt x="8817" y="20394"/>
                  </a:lnTo>
                  <a:lnTo>
                    <a:pt x="8957" y="20394"/>
                  </a:lnTo>
                  <a:lnTo>
                    <a:pt x="9144" y="20604"/>
                  </a:lnTo>
                  <a:lnTo>
                    <a:pt x="8631" y="20604"/>
                  </a:lnTo>
                  <a:lnTo>
                    <a:pt x="8444" y="20814"/>
                  </a:lnTo>
                  <a:lnTo>
                    <a:pt x="8304" y="21023"/>
                  </a:lnTo>
                  <a:lnTo>
                    <a:pt x="8304" y="21390"/>
                  </a:lnTo>
                  <a:lnTo>
                    <a:pt x="7931" y="21600"/>
                  </a:lnTo>
                  <a:lnTo>
                    <a:pt x="7604" y="21390"/>
                  </a:lnTo>
                  <a:lnTo>
                    <a:pt x="7418" y="21390"/>
                  </a:lnTo>
                  <a:lnTo>
                    <a:pt x="7231" y="21023"/>
                  </a:lnTo>
                  <a:lnTo>
                    <a:pt x="6905" y="20394"/>
                  </a:lnTo>
                  <a:lnTo>
                    <a:pt x="6905" y="19817"/>
                  </a:lnTo>
                  <a:lnTo>
                    <a:pt x="6718" y="19450"/>
                  </a:lnTo>
                  <a:lnTo>
                    <a:pt x="6578" y="19450"/>
                  </a:lnTo>
                  <a:lnTo>
                    <a:pt x="6578" y="19031"/>
                  </a:lnTo>
                  <a:lnTo>
                    <a:pt x="6391" y="18874"/>
                  </a:lnTo>
                  <a:lnTo>
                    <a:pt x="6018" y="18454"/>
                  </a:lnTo>
                  <a:lnTo>
                    <a:pt x="5878" y="18087"/>
                  </a:lnTo>
                  <a:lnTo>
                    <a:pt x="5692" y="17878"/>
                  </a:lnTo>
                  <a:lnTo>
                    <a:pt x="5692" y="17511"/>
                  </a:lnTo>
                  <a:lnTo>
                    <a:pt x="5505" y="17511"/>
                  </a:lnTo>
                  <a:lnTo>
                    <a:pt x="5365" y="17091"/>
                  </a:lnTo>
                  <a:lnTo>
                    <a:pt x="5365" y="16724"/>
                  </a:lnTo>
                  <a:lnTo>
                    <a:pt x="5178" y="16515"/>
                  </a:lnTo>
                  <a:lnTo>
                    <a:pt x="5178" y="16357"/>
                  </a:lnTo>
                  <a:lnTo>
                    <a:pt x="4992" y="15938"/>
                  </a:lnTo>
                  <a:lnTo>
                    <a:pt x="4805" y="15938"/>
                  </a:lnTo>
                  <a:lnTo>
                    <a:pt x="4665" y="15571"/>
                  </a:lnTo>
                  <a:lnTo>
                    <a:pt x="4665" y="15361"/>
                  </a:lnTo>
                  <a:lnTo>
                    <a:pt x="4479" y="15151"/>
                  </a:lnTo>
                  <a:lnTo>
                    <a:pt x="4292" y="14784"/>
                  </a:lnTo>
                  <a:lnTo>
                    <a:pt x="4292" y="14365"/>
                  </a:lnTo>
                  <a:lnTo>
                    <a:pt x="3965" y="13631"/>
                  </a:lnTo>
                  <a:lnTo>
                    <a:pt x="3965" y="13421"/>
                  </a:lnTo>
                  <a:lnTo>
                    <a:pt x="3779" y="13212"/>
                  </a:lnTo>
                  <a:lnTo>
                    <a:pt x="3965" y="13212"/>
                  </a:lnTo>
                  <a:lnTo>
                    <a:pt x="3779" y="13002"/>
                  </a:lnTo>
                  <a:lnTo>
                    <a:pt x="3779" y="12845"/>
                  </a:lnTo>
                  <a:lnTo>
                    <a:pt x="3965" y="12845"/>
                  </a:lnTo>
                  <a:lnTo>
                    <a:pt x="3779" y="12635"/>
                  </a:lnTo>
                  <a:lnTo>
                    <a:pt x="3779" y="12425"/>
                  </a:lnTo>
                  <a:lnTo>
                    <a:pt x="3639" y="12058"/>
                  </a:lnTo>
                  <a:lnTo>
                    <a:pt x="3452" y="11849"/>
                  </a:lnTo>
                  <a:lnTo>
                    <a:pt x="3639" y="11639"/>
                  </a:lnTo>
                  <a:lnTo>
                    <a:pt x="3639" y="10905"/>
                  </a:lnTo>
                  <a:lnTo>
                    <a:pt x="3452" y="10905"/>
                  </a:lnTo>
                  <a:lnTo>
                    <a:pt x="3452" y="10485"/>
                  </a:lnTo>
                  <a:lnTo>
                    <a:pt x="3639" y="10328"/>
                  </a:lnTo>
                  <a:lnTo>
                    <a:pt x="3779" y="10328"/>
                  </a:lnTo>
                  <a:lnTo>
                    <a:pt x="3266" y="10328"/>
                  </a:lnTo>
                  <a:lnTo>
                    <a:pt x="3266" y="9909"/>
                  </a:lnTo>
                  <a:lnTo>
                    <a:pt x="3452" y="9909"/>
                  </a:lnTo>
                  <a:lnTo>
                    <a:pt x="3639" y="9699"/>
                  </a:lnTo>
                  <a:lnTo>
                    <a:pt x="3266" y="9699"/>
                  </a:lnTo>
                  <a:lnTo>
                    <a:pt x="3079" y="9542"/>
                  </a:lnTo>
                  <a:lnTo>
                    <a:pt x="3079" y="9909"/>
                  </a:lnTo>
                  <a:lnTo>
                    <a:pt x="2939" y="10118"/>
                  </a:lnTo>
                  <a:lnTo>
                    <a:pt x="3079" y="10328"/>
                  </a:lnTo>
                  <a:lnTo>
                    <a:pt x="3079" y="10485"/>
                  </a:lnTo>
                  <a:lnTo>
                    <a:pt x="2939" y="10695"/>
                  </a:lnTo>
                  <a:lnTo>
                    <a:pt x="2752" y="10905"/>
                  </a:lnTo>
                  <a:lnTo>
                    <a:pt x="2239" y="11062"/>
                  </a:lnTo>
                  <a:lnTo>
                    <a:pt x="2053" y="11272"/>
                  </a:lnTo>
                  <a:lnTo>
                    <a:pt x="1913" y="11062"/>
                  </a:lnTo>
                  <a:lnTo>
                    <a:pt x="1213" y="10695"/>
                  </a:lnTo>
                  <a:lnTo>
                    <a:pt x="1026" y="10328"/>
                  </a:lnTo>
                  <a:lnTo>
                    <a:pt x="840" y="10328"/>
                  </a:lnTo>
                  <a:lnTo>
                    <a:pt x="513" y="9909"/>
                  </a:lnTo>
                  <a:lnTo>
                    <a:pt x="513" y="9699"/>
                  </a:lnTo>
                  <a:lnTo>
                    <a:pt x="700" y="9699"/>
                  </a:lnTo>
                  <a:lnTo>
                    <a:pt x="700" y="9909"/>
                  </a:lnTo>
                  <a:lnTo>
                    <a:pt x="840" y="9909"/>
                  </a:lnTo>
                  <a:lnTo>
                    <a:pt x="1026" y="9699"/>
                  </a:lnTo>
                  <a:lnTo>
                    <a:pt x="1026" y="9909"/>
                  </a:lnTo>
                  <a:lnTo>
                    <a:pt x="1026" y="9699"/>
                  </a:lnTo>
                  <a:lnTo>
                    <a:pt x="1353" y="9542"/>
                  </a:lnTo>
                  <a:lnTo>
                    <a:pt x="1540" y="9542"/>
                  </a:lnTo>
                  <a:lnTo>
                    <a:pt x="1726" y="9332"/>
                  </a:lnTo>
                  <a:lnTo>
                    <a:pt x="1726" y="9122"/>
                  </a:lnTo>
                  <a:lnTo>
                    <a:pt x="1540" y="9122"/>
                  </a:lnTo>
                  <a:lnTo>
                    <a:pt x="1540" y="9332"/>
                  </a:lnTo>
                  <a:lnTo>
                    <a:pt x="1026" y="9332"/>
                  </a:lnTo>
                  <a:lnTo>
                    <a:pt x="840" y="9542"/>
                  </a:lnTo>
                  <a:lnTo>
                    <a:pt x="327" y="9332"/>
                  </a:lnTo>
                  <a:lnTo>
                    <a:pt x="187" y="8965"/>
                  </a:lnTo>
                  <a:lnTo>
                    <a:pt x="0" y="8965"/>
                  </a:lnTo>
                  <a:lnTo>
                    <a:pt x="187" y="8755"/>
                  </a:lnTo>
                  <a:lnTo>
                    <a:pt x="187" y="8546"/>
                  </a:lnTo>
                  <a:lnTo>
                    <a:pt x="327" y="8546"/>
                  </a:lnTo>
                  <a:lnTo>
                    <a:pt x="187" y="8546"/>
                  </a:lnTo>
                  <a:lnTo>
                    <a:pt x="0" y="8755"/>
                  </a:lnTo>
                  <a:lnTo>
                    <a:pt x="0" y="8546"/>
                  </a:lnTo>
                  <a:lnTo>
                    <a:pt x="327" y="8179"/>
                  </a:lnTo>
                  <a:lnTo>
                    <a:pt x="1026" y="8179"/>
                  </a:lnTo>
                  <a:lnTo>
                    <a:pt x="1353" y="7969"/>
                  </a:lnTo>
                  <a:lnTo>
                    <a:pt x="1540" y="7969"/>
                  </a:lnTo>
                  <a:lnTo>
                    <a:pt x="1726" y="8179"/>
                  </a:lnTo>
                  <a:lnTo>
                    <a:pt x="1913" y="7969"/>
                  </a:lnTo>
                  <a:lnTo>
                    <a:pt x="1913" y="7759"/>
                  </a:lnTo>
                  <a:lnTo>
                    <a:pt x="1726" y="7183"/>
                  </a:lnTo>
                  <a:lnTo>
                    <a:pt x="1540" y="6973"/>
                  </a:lnTo>
                  <a:lnTo>
                    <a:pt x="1540" y="6816"/>
                  </a:lnTo>
                  <a:lnTo>
                    <a:pt x="1213" y="6816"/>
                  </a:lnTo>
                  <a:lnTo>
                    <a:pt x="1026" y="6396"/>
                  </a:lnTo>
                  <a:lnTo>
                    <a:pt x="1026" y="6029"/>
                  </a:lnTo>
                  <a:lnTo>
                    <a:pt x="513" y="6029"/>
                  </a:lnTo>
                  <a:lnTo>
                    <a:pt x="513" y="5452"/>
                  </a:lnTo>
                  <a:lnTo>
                    <a:pt x="700" y="5452"/>
                  </a:lnTo>
                  <a:lnTo>
                    <a:pt x="840" y="5033"/>
                  </a:lnTo>
                  <a:lnTo>
                    <a:pt x="1026" y="4876"/>
                  </a:lnTo>
                  <a:lnTo>
                    <a:pt x="1353" y="4876"/>
                  </a:lnTo>
                  <a:lnTo>
                    <a:pt x="1353" y="5033"/>
                  </a:lnTo>
                  <a:lnTo>
                    <a:pt x="1726" y="5033"/>
                  </a:lnTo>
                  <a:lnTo>
                    <a:pt x="2239" y="4876"/>
                  </a:lnTo>
                  <a:lnTo>
                    <a:pt x="2426" y="4666"/>
                  </a:lnTo>
                  <a:lnTo>
                    <a:pt x="2566" y="4299"/>
                  </a:lnTo>
                  <a:lnTo>
                    <a:pt x="2939" y="3880"/>
                  </a:lnTo>
                  <a:lnTo>
                    <a:pt x="2939" y="3670"/>
                  </a:lnTo>
                  <a:lnTo>
                    <a:pt x="3452" y="3093"/>
                  </a:lnTo>
                  <a:lnTo>
                    <a:pt x="3639" y="2936"/>
                  </a:lnTo>
                  <a:lnTo>
                    <a:pt x="3452" y="2726"/>
                  </a:lnTo>
                  <a:lnTo>
                    <a:pt x="3639" y="2517"/>
                  </a:lnTo>
                  <a:lnTo>
                    <a:pt x="3779" y="2307"/>
                  </a:lnTo>
                  <a:lnTo>
                    <a:pt x="3779" y="1573"/>
                  </a:lnTo>
                  <a:lnTo>
                    <a:pt x="3965" y="1153"/>
                  </a:lnTo>
                  <a:lnTo>
                    <a:pt x="4292" y="1153"/>
                  </a:lnTo>
                  <a:lnTo>
                    <a:pt x="4992" y="367"/>
                  </a:lnTo>
                  <a:lnTo>
                    <a:pt x="5178" y="210"/>
                  </a:lnTo>
                  <a:lnTo>
                    <a:pt x="5365" y="0"/>
                  </a:lnTo>
                  <a:lnTo>
                    <a:pt x="5505" y="0"/>
                  </a:lnTo>
                  <a:lnTo>
                    <a:pt x="5878" y="367"/>
                  </a:lnTo>
                  <a:lnTo>
                    <a:pt x="6018" y="210"/>
                  </a:lnTo>
                  <a:lnTo>
                    <a:pt x="6391" y="367"/>
                  </a:lnTo>
                  <a:lnTo>
                    <a:pt x="6391" y="577"/>
                  </a:lnTo>
                  <a:lnTo>
                    <a:pt x="6578" y="577"/>
                  </a:lnTo>
                  <a:lnTo>
                    <a:pt x="6905" y="786"/>
                  </a:lnTo>
                  <a:close/>
                  <a:moveTo>
                    <a:pt x="15535" y="10328"/>
                  </a:moveTo>
                  <a:close/>
                  <a:moveTo>
                    <a:pt x="15535" y="10118"/>
                  </a:moveTo>
                  <a:lnTo>
                    <a:pt x="15349" y="10118"/>
                  </a:lnTo>
                  <a:lnTo>
                    <a:pt x="15349" y="10328"/>
                  </a:lnTo>
                  <a:lnTo>
                    <a:pt x="15535" y="10328"/>
                  </a:lnTo>
                  <a:lnTo>
                    <a:pt x="15535" y="10118"/>
                  </a:lnTo>
                  <a:close/>
                  <a:moveTo>
                    <a:pt x="15349" y="10118"/>
                  </a:moveTo>
                  <a:lnTo>
                    <a:pt x="15349" y="10328"/>
                  </a:lnTo>
                  <a:lnTo>
                    <a:pt x="15349" y="10118"/>
                  </a:lnTo>
                  <a:close/>
                  <a:moveTo>
                    <a:pt x="15022" y="10328"/>
                  </a:moveTo>
                  <a:lnTo>
                    <a:pt x="15209" y="10328"/>
                  </a:lnTo>
                  <a:lnTo>
                    <a:pt x="15209" y="10118"/>
                  </a:lnTo>
                  <a:lnTo>
                    <a:pt x="15022" y="10328"/>
                  </a:lnTo>
                  <a:close/>
                  <a:moveTo>
                    <a:pt x="15022" y="1032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1" name="AutoShape 28"/>
            <p:cNvSpPr/>
            <p:nvPr/>
          </p:nvSpPr>
          <p:spPr bwMode="auto">
            <a:xfrm>
              <a:off x="7561172" y="3687814"/>
              <a:ext cx="89750" cy="1313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7600"/>
                  </a:moveTo>
                  <a:cubicBezTo>
                    <a:pt x="21600" y="18400"/>
                    <a:pt x="21600" y="18400"/>
                    <a:pt x="21600" y="18400"/>
                  </a:cubicBezTo>
                  <a:cubicBezTo>
                    <a:pt x="21600" y="19200"/>
                    <a:pt x="21600" y="19200"/>
                    <a:pt x="21600" y="19200"/>
                  </a:cubicBezTo>
                  <a:cubicBezTo>
                    <a:pt x="20618" y="18400"/>
                    <a:pt x="20618" y="18400"/>
                    <a:pt x="20618" y="18400"/>
                  </a:cubicBezTo>
                  <a:cubicBezTo>
                    <a:pt x="20618" y="19200"/>
                    <a:pt x="20618" y="19200"/>
                    <a:pt x="20618" y="19200"/>
                  </a:cubicBezTo>
                  <a:cubicBezTo>
                    <a:pt x="19636" y="20000"/>
                    <a:pt x="19636" y="20000"/>
                    <a:pt x="19636" y="20000"/>
                  </a:cubicBezTo>
                  <a:cubicBezTo>
                    <a:pt x="20618" y="20000"/>
                    <a:pt x="20618" y="20000"/>
                    <a:pt x="20618" y="20000"/>
                  </a:cubicBezTo>
                  <a:cubicBezTo>
                    <a:pt x="19636" y="20800"/>
                    <a:pt x="19636" y="20800"/>
                    <a:pt x="19636" y="20800"/>
                  </a:cubicBezTo>
                  <a:cubicBezTo>
                    <a:pt x="20618" y="21600"/>
                    <a:pt x="20618" y="21600"/>
                    <a:pt x="20618" y="21600"/>
                  </a:cubicBezTo>
                  <a:cubicBezTo>
                    <a:pt x="20618" y="21600"/>
                    <a:pt x="20618" y="21600"/>
                    <a:pt x="20618" y="21600"/>
                  </a:cubicBezTo>
                  <a:cubicBezTo>
                    <a:pt x="19636" y="20000"/>
                    <a:pt x="19636" y="20000"/>
                    <a:pt x="19636" y="20000"/>
                  </a:cubicBezTo>
                  <a:cubicBezTo>
                    <a:pt x="18655" y="19200"/>
                    <a:pt x="18655" y="19200"/>
                    <a:pt x="18655" y="19200"/>
                  </a:cubicBezTo>
                  <a:cubicBezTo>
                    <a:pt x="18655" y="19200"/>
                    <a:pt x="18655" y="19200"/>
                    <a:pt x="18655" y="19200"/>
                  </a:cubicBezTo>
                  <a:cubicBezTo>
                    <a:pt x="18655" y="18400"/>
                    <a:pt x="18655" y="18400"/>
                    <a:pt x="18655" y="18400"/>
                  </a:cubicBezTo>
                  <a:cubicBezTo>
                    <a:pt x="18655" y="18400"/>
                    <a:pt x="18655" y="18400"/>
                    <a:pt x="18655" y="18400"/>
                  </a:cubicBezTo>
                  <a:cubicBezTo>
                    <a:pt x="18655" y="18400"/>
                    <a:pt x="18655" y="18400"/>
                    <a:pt x="18655" y="18400"/>
                  </a:cubicBezTo>
                  <a:cubicBezTo>
                    <a:pt x="17673" y="18400"/>
                    <a:pt x="17673" y="18400"/>
                    <a:pt x="17673" y="18400"/>
                  </a:cubicBezTo>
                  <a:cubicBezTo>
                    <a:pt x="17673" y="18400"/>
                    <a:pt x="17673" y="18400"/>
                    <a:pt x="17673" y="18400"/>
                  </a:cubicBezTo>
                  <a:cubicBezTo>
                    <a:pt x="17673" y="17600"/>
                    <a:pt x="17673" y="17600"/>
                    <a:pt x="17673" y="17600"/>
                  </a:cubicBezTo>
                  <a:cubicBezTo>
                    <a:pt x="17673" y="17600"/>
                    <a:pt x="17673" y="17600"/>
                    <a:pt x="17673" y="17600"/>
                  </a:cubicBezTo>
                  <a:cubicBezTo>
                    <a:pt x="17673" y="16800"/>
                    <a:pt x="17673" y="16800"/>
                    <a:pt x="17673" y="16800"/>
                  </a:cubicBezTo>
                  <a:cubicBezTo>
                    <a:pt x="17673" y="16000"/>
                    <a:pt x="17673" y="16000"/>
                    <a:pt x="17673" y="16000"/>
                  </a:cubicBezTo>
                  <a:cubicBezTo>
                    <a:pt x="17673" y="16000"/>
                    <a:pt x="17673" y="16000"/>
                    <a:pt x="17673" y="16000"/>
                  </a:cubicBezTo>
                  <a:cubicBezTo>
                    <a:pt x="15709" y="13600"/>
                    <a:pt x="15709" y="13600"/>
                    <a:pt x="15709" y="13600"/>
                  </a:cubicBezTo>
                  <a:cubicBezTo>
                    <a:pt x="15709" y="13600"/>
                    <a:pt x="15709" y="13600"/>
                    <a:pt x="15709" y="13600"/>
                  </a:cubicBezTo>
                  <a:cubicBezTo>
                    <a:pt x="15709" y="13600"/>
                    <a:pt x="15709" y="13600"/>
                    <a:pt x="15709" y="13600"/>
                  </a:cubicBezTo>
                  <a:cubicBezTo>
                    <a:pt x="15709" y="13600"/>
                    <a:pt x="15709" y="13600"/>
                    <a:pt x="15709" y="13600"/>
                  </a:cubicBezTo>
                  <a:cubicBezTo>
                    <a:pt x="14727" y="14400"/>
                    <a:pt x="14727" y="14400"/>
                    <a:pt x="14727" y="14400"/>
                  </a:cubicBezTo>
                  <a:cubicBezTo>
                    <a:pt x="12764" y="13600"/>
                    <a:pt x="12764" y="13600"/>
                    <a:pt x="12764" y="13600"/>
                  </a:cubicBezTo>
                  <a:cubicBezTo>
                    <a:pt x="12764" y="13600"/>
                    <a:pt x="12764" y="13600"/>
                    <a:pt x="12764" y="13600"/>
                  </a:cubicBezTo>
                  <a:cubicBezTo>
                    <a:pt x="12764" y="13600"/>
                    <a:pt x="12764" y="13600"/>
                    <a:pt x="12764" y="13600"/>
                  </a:cubicBezTo>
                  <a:cubicBezTo>
                    <a:pt x="11782" y="12800"/>
                    <a:pt x="11782" y="12800"/>
                    <a:pt x="11782" y="12800"/>
                  </a:cubicBezTo>
                  <a:cubicBezTo>
                    <a:pt x="10800" y="12000"/>
                    <a:pt x="10800" y="12000"/>
                    <a:pt x="10800" y="12000"/>
                  </a:cubicBezTo>
                  <a:cubicBezTo>
                    <a:pt x="11782" y="12800"/>
                    <a:pt x="11782" y="12800"/>
                    <a:pt x="11782" y="12800"/>
                  </a:cubicBezTo>
                  <a:cubicBezTo>
                    <a:pt x="11782" y="13600"/>
                    <a:pt x="11782" y="13600"/>
                    <a:pt x="11782" y="13600"/>
                  </a:cubicBezTo>
                  <a:cubicBezTo>
                    <a:pt x="11782" y="14400"/>
                    <a:pt x="11782" y="14400"/>
                    <a:pt x="11782" y="14400"/>
                  </a:cubicBezTo>
                  <a:cubicBezTo>
                    <a:pt x="10800" y="14400"/>
                    <a:pt x="10800" y="14400"/>
                    <a:pt x="10800" y="14400"/>
                  </a:cubicBezTo>
                  <a:cubicBezTo>
                    <a:pt x="11782" y="14400"/>
                    <a:pt x="11782" y="14400"/>
                    <a:pt x="11782" y="14400"/>
                  </a:cubicBezTo>
                  <a:cubicBezTo>
                    <a:pt x="11782" y="15200"/>
                    <a:pt x="11782" y="15200"/>
                    <a:pt x="11782" y="15200"/>
                  </a:cubicBezTo>
                  <a:cubicBezTo>
                    <a:pt x="11782" y="16000"/>
                    <a:pt x="11782" y="16000"/>
                    <a:pt x="11782" y="16000"/>
                  </a:cubicBezTo>
                  <a:cubicBezTo>
                    <a:pt x="10800" y="16000"/>
                    <a:pt x="10800" y="16000"/>
                    <a:pt x="10800" y="16000"/>
                  </a:cubicBezTo>
                  <a:cubicBezTo>
                    <a:pt x="10800" y="17600"/>
                    <a:pt x="10800" y="17600"/>
                    <a:pt x="10800" y="17600"/>
                  </a:cubicBezTo>
                  <a:cubicBezTo>
                    <a:pt x="9818" y="16800"/>
                    <a:pt x="9818" y="16800"/>
                    <a:pt x="9818" y="16800"/>
                  </a:cubicBezTo>
                  <a:cubicBezTo>
                    <a:pt x="9818" y="16000"/>
                    <a:pt x="9818" y="16000"/>
                    <a:pt x="9818" y="16000"/>
                  </a:cubicBezTo>
                  <a:cubicBezTo>
                    <a:pt x="10800" y="16000"/>
                    <a:pt x="10800" y="16000"/>
                    <a:pt x="10800" y="16000"/>
                  </a:cubicBezTo>
                  <a:cubicBezTo>
                    <a:pt x="10800" y="16000"/>
                    <a:pt x="10800" y="16000"/>
                    <a:pt x="10800" y="16000"/>
                  </a:cubicBezTo>
                  <a:cubicBezTo>
                    <a:pt x="9818" y="16000"/>
                    <a:pt x="9818" y="16000"/>
                    <a:pt x="9818" y="16000"/>
                  </a:cubicBezTo>
                  <a:cubicBezTo>
                    <a:pt x="9818" y="16800"/>
                    <a:pt x="9818" y="16800"/>
                    <a:pt x="9818" y="16800"/>
                  </a:cubicBezTo>
                  <a:cubicBezTo>
                    <a:pt x="8836" y="16000"/>
                    <a:pt x="8836" y="16000"/>
                    <a:pt x="8836" y="16000"/>
                  </a:cubicBezTo>
                  <a:cubicBezTo>
                    <a:pt x="9818" y="15200"/>
                    <a:pt x="9818" y="15200"/>
                    <a:pt x="9818" y="15200"/>
                  </a:cubicBezTo>
                  <a:cubicBezTo>
                    <a:pt x="9818" y="15200"/>
                    <a:pt x="9818" y="15200"/>
                    <a:pt x="9818" y="15200"/>
                  </a:cubicBezTo>
                  <a:cubicBezTo>
                    <a:pt x="8836" y="14400"/>
                    <a:pt x="8836" y="14400"/>
                    <a:pt x="8836" y="14400"/>
                  </a:cubicBezTo>
                  <a:cubicBezTo>
                    <a:pt x="9818" y="15200"/>
                    <a:pt x="9818" y="15200"/>
                    <a:pt x="9818" y="15200"/>
                  </a:cubicBezTo>
                  <a:cubicBezTo>
                    <a:pt x="8836" y="15200"/>
                    <a:pt x="8836" y="15200"/>
                    <a:pt x="8836" y="15200"/>
                  </a:cubicBezTo>
                  <a:cubicBezTo>
                    <a:pt x="8836" y="16000"/>
                    <a:pt x="8836" y="16000"/>
                    <a:pt x="8836" y="16000"/>
                  </a:cubicBezTo>
                  <a:cubicBezTo>
                    <a:pt x="8836" y="16000"/>
                    <a:pt x="8836" y="16000"/>
                    <a:pt x="8836" y="16000"/>
                  </a:cubicBezTo>
                  <a:cubicBezTo>
                    <a:pt x="8836" y="16800"/>
                    <a:pt x="8836" y="16800"/>
                    <a:pt x="8836" y="16800"/>
                  </a:cubicBezTo>
                  <a:cubicBezTo>
                    <a:pt x="8836" y="17600"/>
                    <a:pt x="8836" y="17600"/>
                    <a:pt x="8836" y="17600"/>
                  </a:cubicBezTo>
                  <a:cubicBezTo>
                    <a:pt x="8836" y="17600"/>
                    <a:pt x="8836" y="17600"/>
                    <a:pt x="8836" y="17600"/>
                  </a:cubicBezTo>
                  <a:cubicBezTo>
                    <a:pt x="8836" y="17600"/>
                    <a:pt x="8836" y="17600"/>
                    <a:pt x="8836" y="17600"/>
                  </a:cubicBezTo>
                  <a:cubicBezTo>
                    <a:pt x="7855" y="17600"/>
                    <a:pt x="7855" y="17600"/>
                    <a:pt x="7855" y="17600"/>
                  </a:cubicBezTo>
                  <a:cubicBezTo>
                    <a:pt x="7855" y="17600"/>
                    <a:pt x="7855" y="17600"/>
                    <a:pt x="7855" y="17600"/>
                  </a:cubicBezTo>
                  <a:cubicBezTo>
                    <a:pt x="7855" y="17600"/>
                    <a:pt x="7855" y="17600"/>
                    <a:pt x="7855" y="17600"/>
                  </a:cubicBezTo>
                  <a:cubicBezTo>
                    <a:pt x="6873" y="17600"/>
                    <a:pt x="6873" y="17600"/>
                    <a:pt x="6873" y="17600"/>
                  </a:cubicBezTo>
                  <a:cubicBezTo>
                    <a:pt x="6873" y="17600"/>
                    <a:pt x="6873" y="17600"/>
                    <a:pt x="6873" y="17600"/>
                  </a:cubicBezTo>
                  <a:cubicBezTo>
                    <a:pt x="6873" y="16800"/>
                    <a:pt x="6873" y="16800"/>
                    <a:pt x="6873" y="16800"/>
                  </a:cubicBezTo>
                  <a:cubicBezTo>
                    <a:pt x="5891" y="16800"/>
                    <a:pt x="5891" y="16800"/>
                    <a:pt x="5891" y="16800"/>
                  </a:cubicBezTo>
                  <a:cubicBezTo>
                    <a:pt x="5891" y="16000"/>
                    <a:pt x="5891" y="16000"/>
                    <a:pt x="5891" y="16000"/>
                  </a:cubicBezTo>
                  <a:cubicBezTo>
                    <a:pt x="5891" y="15200"/>
                    <a:pt x="5891" y="15200"/>
                    <a:pt x="5891" y="15200"/>
                  </a:cubicBezTo>
                  <a:cubicBezTo>
                    <a:pt x="5891" y="14400"/>
                    <a:pt x="5891" y="14400"/>
                    <a:pt x="5891" y="14400"/>
                  </a:cubicBezTo>
                  <a:cubicBezTo>
                    <a:pt x="3927" y="13600"/>
                    <a:pt x="3927" y="13600"/>
                    <a:pt x="3927" y="13600"/>
                  </a:cubicBezTo>
                  <a:cubicBezTo>
                    <a:pt x="3927" y="12000"/>
                    <a:pt x="3927" y="12000"/>
                    <a:pt x="3927" y="12000"/>
                  </a:cubicBezTo>
                  <a:cubicBezTo>
                    <a:pt x="3927" y="12000"/>
                    <a:pt x="3927" y="12000"/>
                    <a:pt x="3927" y="12000"/>
                  </a:cubicBezTo>
                  <a:cubicBezTo>
                    <a:pt x="3927" y="11200"/>
                    <a:pt x="3927" y="11200"/>
                    <a:pt x="3927" y="11200"/>
                  </a:cubicBezTo>
                  <a:cubicBezTo>
                    <a:pt x="3927" y="9600"/>
                    <a:pt x="3927" y="9600"/>
                    <a:pt x="3927" y="9600"/>
                  </a:cubicBezTo>
                  <a:cubicBezTo>
                    <a:pt x="2945" y="8800"/>
                    <a:pt x="2945" y="8800"/>
                    <a:pt x="2945" y="8800"/>
                  </a:cubicBezTo>
                  <a:cubicBezTo>
                    <a:pt x="1964" y="8800"/>
                    <a:pt x="1964" y="8800"/>
                    <a:pt x="1964" y="8800"/>
                  </a:cubicBezTo>
                  <a:cubicBezTo>
                    <a:pt x="982" y="8000"/>
                    <a:pt x="982" y="8000"/>
                    <a:pt x="982" y="8000"/>
                  </a:cubicBezTo>
                  <a:cubicBezTo>
                    <a:pt x="982" y="6400"/>
                    <a:pt x="982" y="6400"/>
                    <a:pt x="982" y="6400"/>
                  </a:cubicBezTo>
                  <a:cubicBezTo>
                    <a:pt x="1964" y="6400"/>
                    <a:pt x="1964" y="6400"/>
                    <a:pt x="1964" y="6400"/>
                  </a:cubicBezTo>
                  <a:cubicBezTo>
                    <a:pt x="1964" y="5600"/>
                    <a:pt x="1964" y="5600"/>
                    <a:pt x="1964" y="5600"/>
                  </a:cubicBezTo>
                  <a:cubicBezTo>
                    <a:pt x="2945" y="4800"/>
                    <a:pt x="2945" y="4800"/>
                    <a:pt x="2945" y="4800"/>
                  </a:cubicBezTo>
                  <a:cubicBezTo>
                    <a:pt x="2945" y="5600"/>
                    <a:pt x="2945" y="5600"/>
                    <a:pt x="2945" y="5600"/>
                  </a:cubicBezTo>
                  <a:cubicBezTo>
                    <a:pt x="3927" y="4800"/>
                    <a:pt x="3927" y="4800"/>
                    <a:pt x="3927" y="4800"/>
                  </a:cubicBezTo>
                  <a:cubicBezTo>
                    <a:pt x="2945" y="4000"/>
                    <a:pt x="2945" y="4000"/>
                    <a:pt x="2945" y="4000"/>
                  </a:cubicBezTo>
                  <a:cubicBezTo>
                    <a:pt x="3927" y="4000"/>
                    <a:pt x="3927" y="4000"/>
                    <a:pt x="3927" y="4000"/>
                  </a:cubicBezTo>
                  <a:cubicBezTo>
                    <a:pt x="2945" y="4000"/>
                    <a:pt x="2945" y="4000"/>
                    <a:pt x="2945" y="4000"/>
                  </a:cubicBezTo>
                  <a:cubicBezTo>
                    <a:pt x="1964" y="4000"/>
                    <a:pt x="1964" y="4000"/>
                    <a:pt x="1964" y="4000"/>
                  </a:cubicBezTo>
                  <a:cubicBezTo>
                    <a:pt x="0" y="3200"/>
                    <a:pt x="0" y="3200"/>
                    <a:pt x="0" y="3200"/>
                  </a:cubicBezTo>
                  <a:cubicBezTo>
                    <a:pt x="0" y="2400"/>
                    <a:pt x="0" y="2400"/>
                    <a:pt x="0" y="2400"/>
                  </a:cubicBezTo>
                  <a:cubicBezTo>
                    <a:pt x="982" y="1600"/>
                    <a:pt x="982" y="1600"/>
                    <a:pt x="982" y="1600"/>
                  </a:cubicBezTo>
                  <a:cubicBezTo>
                    <a:pt x="982" y="800"/>
                    <a:pt x="982" y="800"/>
                    <a:pt x="982" y="800"/>
                  </a:cubicBezTo>
                  <a:cubicBezTo>
                    <a:pt x="982" y="800"/>
                    <a:pt x="982" y="800"/>
                    <a:pt x="982" y="800"/>
                  </a:cubicBezTo>
                  <a:cubicBezTo>
                    <a:pt x="982" y="0"/>
                    <a:pt x="982" y="0"/>
                    <a:pt x="982" y="0"/>
                  </a:cubicBezTo>
                  <a:cubicBezTo>
                    <a:pt x="982" y="0"/>
                    <a:pt x="982" y="0"/>
                    <a:pt x="982" y="0"/>
                  </a:cubicBezTo>
                  <a:cubicBezTo>
                    <a:pt x="982" y="0"/>
                    <a:pt x="982" y="0"/>
                    <a:pt x="982" y="0"/>
                  </a:cubicBezTo>
                  <a:cubicBezTo>
                    <a:pt x="1964" y="0"/>
                    <a:pt x="1964" y="0"/>
                    <a:pt x="1964" y="0"/>
                  </a:cubicBezTo>
                  <a:cubicBezTo>
                    <a:pt x="1964" y="800"/>
                    <a:pt x="1964" y="800"/>
                    <a:pt x="1964" y="800"/>
                  </a:cubicBezTo>
                  <a:cubicBezTo>
                    <a:pt x="1964" y="800"/>
                    <a:pt x="1964" y="800"/>
                    <a:pt x="1964" y="800"/>
                  </a:cubicBezTo>
                  <a:cubicBezTo>
                    <a:pt x="2945" y="1600"/>
                    <a:pt x="2945" y="1600"/>
                    <a:pt x="2945" y="1600"/>
                  </a:cubicBezTo>
                  <a:cubicBezTo>
                    <a:pt x="3927" y="1600"/>
                    <a:pt x="3927" y="1600"/>
                    <a:pt x="3927" y="1600"/>
                  </a:cubicBezTo>
                  <a:cubicBezTo>
                    <a:pt x="3927" y="1600"/>
                    <a:pt x="3927" y="1600"/>
                    <a:pt x="3927" y="1600"/>
                  </a:cubicBezTo>
                  <a:cubicBezTo>
                    <a:pt x="2945" y="1600"/>
                    <a:pt x="2945" y="1600"/>
                    <a:pt x="2945" y="1600"/>
                  </a:cubicBezTo>
                  <a:cubicBezTo>
                    <a:pt x="3927" y="800"/>
                    <a:pt x="3927" y="800"/>
                    <a:pt x="3927" y="800"/>
                  </a:cubicBezTo>
                  <a:cubicBezTo>
                    <a:pt x="3927" y="800"/>
                    <a:pt x="3927" y="800"/>
                    <a:pt x="3927" y="800"/>
                  </a:cubicBezTo>
                  <a:cubicBezTo>
                    <a:pt x="4909" y="1600"/>
                    <a:pt x="4909" y="1600"/>
                    <a:pt x="4909" y="1600"/>
                  </a:cubicBezTo>
                  <a:cubicBezTo>
                    <a:pt x="4909" y="1600"/>
                    <a:pt x="4909" y="1600"/>
                    <a:pt x="4909" y="1600"/>
                  </a:cubicBezTo>
                  <a:cubicBezTo>
                    <a:pt x="5891" y="1600"/>
                    <a:pt x="5891" y="1600"/>
                    <a:pt x="5891" y="1600"/>
                  </a:cubicBezTo>
                  <a:cubicBezTo>
                    <a:pt x="5891" y="1600"/>
                    <a:pt x="5891" y="1600"/>
                    <a:pt x="5891" y="1600"/>
                  </a:cubicBezTo>
                  <a:cubicBezTo>
                    <a:pt x="6873" y="1600"/>
                    <a:pt x="6873" y="1600"/>
                    <a:pt x="6873" y="1600"/>
                  </a:cubicBezTo>
                  <a:cubicBezTo>
                    <a:pt x="6873" y="2400"/>
                    <a:pt x="6873" y="2400"/>
                    <a:pt x="6873" y="2400"/>
                  </a:cubicBezTo>
                  <a:cubicBezTo>
                    <a:pt x="6873" y="3200"/>
                    <a:pt x="6873" y="3200"/>
                    <a:pt x="6873" y="3200"/>
                  </a:cubicBezTo>
                  <a:cubicBezTo>
                    <a:pt x="6873" y="3200"/>
                    <a:pt x="6873" y="3200"/>
                    <a:pt x="6873" y="3200"/>
                  </a:cubicBezTo>
                  <a:cubicBezTo>
                    <a:pt x="7855" y="4000"/>
                    <a:pt x="7855" y="4000"/>
                    <a:pt x="7855" y="4000"/>
                  </a:cubicBezTo>
                  <a:cubicBezTo>
                    <a:pt x="7855" y="4800"/>
                    <a:pt x="7855" y="4800"/>
                    <a:pt x="7855" y="4800"/>
                  </a:cubicBezTo>
                  <a:cubicBezTo>
                    <a:pt x="8836" y="4800"/>
                    <a:pt x="8836" y="4800"/>
                    <a:pt x="8836" y="4800"/>
                  </a:cubicBezTo>
                  <a:cubicBezTo>
                    <a:pt x="8836" y="4800"/>
                    <a:pt x="8836" y="4800"/>
                    <a:pt x="8836" y="4800"/>
                  </a:cubicBezTo>
                  <a:cubicBezTo>
                    <a:pt x="9818" y="4800"/>
                    <a:pt x="9818" y="4800"/>
                    <a:pt x="9818" y="4800"/>
                  </a:cubicBezTo>
                  <a:cubicBezTo>
                    <a:pt x="11782" y="4800"/>
                    <a:pt x="11782" y="4800"/>
                    <a:pt x="11782" y="4800"/>
                  </a:cubicBezTo>
                  <a:cubicBezTo>
                    <a:pt x="12764" y="4800"/>
                    <a:pt x="12764" y="4800"/>
                    <a:pt x="12764" y="4800"/>
                  </a:cubicBezTo>
                  <a:cubicBezTo>
                    <a:pt x="14727" y="4800"/>
                    <a:pt x="14727" y="4800"/>
                    <a:pt x="14727" y="4800"/>
                  </a:cubicBezTo>
                  <a:cubicBezTo>
                    <a:pt x="15709" y="4800"/>
                    <a:pt x="15709" y="4800"/>
                    <a:pt x="15709" y="4800"/>
                  </a:cubicBezTo>
                  <a:cubicBezTo>
                    <a:pt x="16691" y="4800"/>
                    <a:pt x="16691" y="4800"/>
                    <a:pt x="16691" y="4800"/>
                  </a:cubicBezTo>
                  <a:cubicBezTo>
                    <a:pt x="16691" y="5600"/>
                    <a:pt x="16691" y="5600"/>
                    <a:pt x="16691" y="5600"/>
                  </a:cubicBezTo>
                  <a:cubicBezTo>
                    <a:pt x="17673" y="4800"/>
                    <a:pt x="17673" y="4800"/>
                    <a:pt x="17673" y="4800"/>
                  </a:cubicBezTo>
                  <a:cubicBezTo>
                    <a:pt x="17673" y="5600"/>
                    <a:pt x="17673" y="5600"/>
                    <a:pt x="17673" y="5600"/>
                  </a:cubicBezTo>
                  <a:cubicBezTo>
                    <a:pt x="18655" y="5600"/>
                    <a:pt x="18655" y="5600"/>
                    <a:pt x="18655" y="5600"/>
                  </a:cubicBezTo>
                  <a:cubicBezTo>
                    <a:pt x="17673" y="6400"/>
                    <a:pt x="17673" y="6400"/>
                    <a:pt x="17673" y="6400"/>
                  </a:cubicBezTo>
                  <a:cubicBezTo>
                    <a:pt x="17673" y="7200"/>
                    <a:pt x="17673" y="7200"/>
                    <a:pt x="17673" y="7200"/>
                  </a:cubicBezTo>
                  <a:cubicBezTo>
                    <a:pt x="17673" y="8000"/>
                    <a:pt x="17673" y="8000"/>
                    <a:pt x="17673" y="8000"/>
                  </a:cubicBezTo>
                  <a:cubicBezTo>
                    <a:pt x="16691" y="8800"/>
                    <a:pt x="16691" y="8800"/>
                    <a:pt x="16691" y="8800"/>
                  </a:cubicBezTo>
                  <a:cubicBezTo>
                    <a:pt x="16691" y="8800"/>
                    <a:pt x="16691" y="8800"/>
                    <a:pt x="16691" y="8800"/>
                  </a:cubicBezTo>
                  <a:cubicBezTo>
                    <a:pt x="16691" y="9600"/>
                    <a:pt x="16691" y="9600"/>
                    <a:pt x="16691" y="9600"/>
                  </a:cubicBezTo>
                  <a:cubicBezTo>
                    <a:pt x="15709" y="9600"/>
                    <a:pt x="15709" y="9600"/>
                    <a:pt x="15709" y="9600"/>
                  </a:cubicBezTo>
                  <a:cubicBezTo>
                    <a:pt x="15709" y="8800"/>
                    <a:pt x="15709" y="8800"/>
                    <a:pt x="15709" y="8800"/>
                  </a:cubicBezTo>
                  <a:cubicBezTo>
                    <a:pt x="14727" y="9600"/>
                    <a:pt x="14727" y="9600"/>
                    <a:pt x="14727" y="9600"/>
                  </a:cubicBezTo>
                  <a:cubicBezTo>
                    <a:pt x="14727" y="9600"/>
                    <a:pt x="14727" y="9600"/>
                    <a:pt x="14727" y="9600"/>
                  </a:cubicBezTo>
                  <a:cubicBezTo>
                    <a:pt x="14727" y="10400"/>
                    <a:pt x="14727" y="10400"/>
                    <a:pt x="14727" y="10400"/>
                  </a:cubicBezTo>
                  <a:cubicBezTo>
                    <a:pt x="14727" y="10400"/>
                    <a:pt x="14727" y="10400"/>
                    <a:pt x="14727" y="10400"/>
                  </a:cubicBezTo>
                  <a:cubicBezTo>
                    <a:pt x="14727" y="11200"/>
                    <a:pt x="14727" y="11200"/>
                    <a:pt x="14727" y="11200"/>
                  </a:cubicBezTo>
                  <a:cubicBezTo>
                    <a:pt x="15709" y="12000"/>
                    <a:pt x="15709" y="12000"/>
                    <a:pt x="15709" y="12000"/>
                  </a:cubicBezTo>
                  <a:cubicBezTo>
                    <a:pt x="15709" y="12000"/>
                    <a:pt x="15709" y="12000"/>
                    <a:pt x="15709" y="12000"/>
                  </a:cubicBezTo>
                  <a:cubicBezTo>
                    <a:pt x="15709" y="12800"/>
                    <a:pt x="15709" y="12800"/>
                    <a:pt x="15709" y="12800"/>
                  </a:cubicBezTo>
                  <a:cubicBezTo>
                    <a:pt x="16691" y="12800"/>
                    <a:pt x="16691" y="12800"/>
                    <a:pt x="16691" y="12800"/>
                  </a:cubicBezTo>
                  <a:cubicBezTo>
                    <a:pt x="17673" y="12800"/>
                    <a:pt x="17673" y="12800"/>
                    <a:pt x="17673" y="12800"/>
                  </a:cubicBezTo>
                  <a:cubicBezTo>
                    <a:pt x="17673" y="12800"/>
                    <a:pt x="17673" y="12800"/>
                    <a:pt x="17673" y="12800"/>
                  </a:cubicBezTo>
                  <a:cubicBezTo>
                    <a:pt x="16691" y="12800"/>
                    <a:pt x="16691" y="12800"/>
                    <a:pt x="16691" y="12800"/>
                  </a:cubicBezTo>
                  <a:cubicBezTo>
                    <a:pt x="17673" y="12000"/>
                    <a:pt x="17673" y="12000"/>
                    <a:pt x="17673" y="12000"/>
                  </a:cubicBezTo>
                  <a:cubicBezTo>
                    <a:pt x="17673" y="11200"/>
                    <a:pt x="17673" y="11200"/>
                    <a:pt x="17673" y="11200"/>
                  </a:cubicBezTo>
                  <a:cubicBezTo>
                    <a:pt x="17673" y="11200"/>
                    <a:pt x="17673" y="11200"/>
                    <a:pt x="17673" y="11200"/>
                  </a:cubicBezTo>
                  <a:cubicBezTo>
                    <a:pt x="17673" y="11200"/>
                    <a:pt x="17673" y="11200"/>
                    <a:pt x="17673" y="11200"/>
                  </a:cubicBezTo>
                  <a:cubicBezTo>
                    <a:pt x="17673" y="10400"/>
                    <a:pt x="17673" y="10400"/>
                    <a:pt x="17673" y="10400"/>
                  </a:cubicBezTo>
                  <a:cubicBezTo>
                    <a:pt x="18655" y="11200"/>
                    <a:pt x="18655" y="11200"/>
                    <a:pt x="18655" y="11200"/>
                  </a:cubicBezTo>
                  <a:cubicBezTo>
                    <a:pt x="19636" y="11200"/>
                    <a:pt x="19636" y="11200"/>
                    <a:pt x="19636" y="11200"/>
                  </a:cubicBezTo>
                  <a:cubicBezTo>
                    <a:pt x="19636" y="11200"/>
                    <a:pt x="19636" y="11200"/>
                    <a:pt x="19636" y="11200"/>
                  </a:cubicBezTo>
                  <a:cubicBezTo>
                    <a:pt x="19636" y="12000"/>
                    <a:pt x="19636" y="12000"/>
                    <a:pt x="19636" y="12000"/>
                  </a:cubicBezTo>
                  <a:cubicBezTo>
                    <a:pt x="19636" y="12800"/>
                    <a:pt x="19636" y="12800"/>
                    <a:pt x="19636" y="12800"/>
                  </a:cubicBezTo>
                  <a:cubicBezTo>
                    <a:pt x="19636" y="13600"/>
                    <a:pt x="19636" y="13600"/>
                    <a:pt x="19636" y="13600"/>
                  </a:cubicBezTo>
                  <a:cubicBezTo>
                    <a:pt x="20618" y="13600"/>
                    <a:pt x="20618" y="13600"/>
                    <a:pt x="20618" y="13600"/>
                  </a:cubicBezTo>
                  <a:cubicBezTo>
                    <a:pt x="20618" y="15200"/>
                    <a:pt x="20618" y="15200"/>
                    <a:pt x="20618" y="15200"/>
                  </a:cubicBezTo>
                  <a:cubicBezTo>
                    <a:pt x="20618" y="16000"/>
                    <a:pt x="20618" y="16000"/>
                    <a:pt x="20618" y="16000"/>
                  </a:cubicBez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6800"/>
                    <a:pt x="21600" y="16800"/>
                    <a:pt x="21600" y="16800"/>
                  </a:cubicBezTo>
                  <a:cubicBezTo>
                    <a:pt x="21600" y="17600"/>
                    <a:pt x="21600" y="17600"/>
                    <a:pt x="21600" y="17600"/>
                  </a:cubicBezTo>
                  <a:cubicBezTo>
                    <a:pt x="21600" y="17600"/>
                    <a:pt x="21600" y="17600"/>
                    <a:pt x="21600" y="17600"/>
                  </a:cubicBezTo>
                  <a:close/>
                  <a:moveTo>
                    <a:pt x="15709" y="15200"/>
                  </a:moveTo>
                  <a:cubicBezTo>
                    <a:pt x="15709" y="14400"/>
                    <a:pt x="15709" y="14400"/>
                    <a:pt x="15709" y="14400"/>
                  </a:cubicBezTo>
                  <a:cubicBezTo>
                    <a:pt x="15709" y="14400"/>
                    <a:pt x="15709" y="14400"/>
                    <a:pt x="15709" y="14400"/>
                  </a:cubicBezTo>
                  <a:cubicBezTo>
                    <a:pt x="15709" y="15200"/>
                    <a:pt x="15709" y="15200"/>
                    <a:pt x="15709" y="15200"/>
                  </a:cubicBezTo>
                  <a:cubicBezTo>
                    <a:pt x="15709" y="15200"/>
                    <a:pt x="15709" y="15200"/>
                    <a:pt x="15709" y="15200"/>
                  </a:cubicBezTo>
                  <a:cubicBezTo>
                    <a:pt x="15709" y="15200"/>
                    <a:pt x="15709" y="15200"/>
                    <a:pt x="15709" y="15200"/>
                  </a:cubicBezTo>
                  <a:close/>
                  <a:moveTo>
                    <a:pt x="13745" y="14400"/>
                  </a:moveTo>
                  <a:cubicBezTo>
                    <a:pt x="13745" y="15200"/>
                    <a:pt x="13745" y="15200"/>
                    <a:pt x="13745" y="15200"/>
                  </a:cubicBezTo>
                  <a:cubicBezTo>
                    <a:pt x="13745" y="16000"/>
                    <a:pt x="13745" y="16000"/>
                    <a:pt x="13745" y="16000"/>
                  </a:cubicBezTo>
                  <a:cubicBezTo>
                    <a:pt x="14727" y="16000"/>
                    <a:pt x="14727" y="16000"/>
                    <a:pt x="14727" y="16000"/>
                  </a:cubicBezTo>
                  <a:cubicBezTo>
                    <a:pt x="14727" y="15200"/>
                    <a:pt x="14727" y="15200"/>
                    <a:pt x="14727" y="15200"/>
                  </a:cubicBezTo>
                  <a:cubicBezTo>
                    <a:pt x="14727" y="15200"/>
                    <a:pt x="14727" y="15200"/>
                    <a:pt x="14727" y="15200"/>
                  </a:cubicBezTo>
                  <a:cubicBezTo>
                    <a:pt x="13745" y="14400"/>
                    <a:pt x="13745" y="14400"/>
                    <a:pt x="13745" y="14400"/>
                  </a:cubicBezTo>
                  <a:cubicBezTo>
                    <a:pt x="13745" y="14400"/>
                    <a:pt x="13745" y="14400"/>
                    <a:pt x="13745" y="14400"/>
                  </a:cubicBezTo>
                  <a:close/>
                  <a:moveTo>
                    <a:pt x="12764" y="14400"/>
                  </a:moveTo>
                  <a:cubicBezTo>
                    <a:pt x="11782" y="14400"/>
                    <a:pt x="11782" y="14400"/>
                    <a:pt x="11782" y="14400"/>
                  </a:cubicBezTo>
                  <a:cubicBezTo>
                    <a:pt x="11782" y="14400"/>
                    <a:pt x="11782" y="14400"/>
                    <a:pt x="11782" y="14400"/>
                  </a:cubicBezTo>
                  <a:cubicBezTo>
                    <a:pt x="12764" y="16000"/>
                    <a:pt x="12764" y="16000"/>
                    <a:pt x="12764" y="16000"/>
                  </a:cubicBezTo>
                  <a:cubicBezTo>
                    <a:pt x="13745" y="16000"/>
                    <a:pt x="13745" y="16000"/>
                    <a:pt x="13745" y="16000"/>
                  </a:cubicBezTo>
                  <a:cubicBezTo>
                    <a:pt x="13745" y="14400"/>
                    <a:pt x="13745" y="14400"/>
                    <a:pt x="13745" y="14400"/>
                  </a:cubicBezTo>
                  <a:lnTo>
                    <a:pt x="12764" y="14400"/>
                  </a:lnTo>
                  <a:close/>
                  <a:moveTo>
                    <a:pt x="12764" y="144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2" name="AutoShape 29"/>
            <p:cNvSpPr/>
            <p:nvPr/>
          </p:nvSpPr>
          <p:spPr bwMode="auto">
            <a:xfrm>
              <a:off x="7569802" y="3653248"/>
              <a:ext cx="56094" cy="3456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9138"/>
                  </a:moveTo>
                  <a:lnTo>
                    <a:pt x="1271" y="9138"/>
                  </a:lnTo>
                  <a:lnTo>
                    <a:pt x="2965" y="3323"/>
                  </a:lnTo>
                  <a:lnTo>
                    <a:pt x="5929" y="0"/>
                  </a:lnTo>
                  <a:lnTo>
                    <a:pt x="9318" y="0"/>
                  </a:lnTo>
                  <a:lnTo>
                    <a:pt x="12282" y="3323"/>
                  </a:lnTo>
                  <a:lnTo>
                    <a:pt x="18635" y="3323"/>
                  </a:lnTo>
                  <a:lnTo>
                    <a:pt x="18635" y="9138"/>
                  </a:lnTo>
                  <a:lnTo>
                    <a:pt x="20329" y="12462"/>
                  </a:lnTo>
                  <a:lnTo>
                    <a:pt x="20329" y="15785"/>
                  </a:lnTo>
                  <a:lnTo>
                    <a:pt x="21600" y="15785"/>
                  </a:lnTo>
                  <a:lnTo>
                    <a:pt x="18635" y="18277"/>
                  </a:lnTo>
                  <a:lnTo>
                    <a:pt x="11012" y="18277"/>
                  </a:lnTo>
                  <a:lnTo>
                    <a:pt x="9318" y="21600"/>
                  </a:lnTo>
                  <a:lnTo>
                    <a:pt x="7624" y="21600"/>
                  </a:lnTo>
                  <a:lnTo>
                    <a:pt x="4659" y="18277"/>
                  </a:lnTo>
                  <a:lnTo>
                    <a:pt x="1271" y="18277"/>
                  </a:lnTo>
                  <a:lnTo>
                    <a:pt x="0" y="15785"/>
                  </a:lnTo>
                  <a:lnTo>
                    <a:pt x="0" y="9138"/>
                  </a:lnTo>
                  <a:close/>
                  <a:moveTo>
                    <a:pt x="0" y="913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3" name="AutoShape 30"/>
            <p:cNvSpPr/>
            <p:nvPr/>
          </p:nvSpPr>
          <p:spPr bwMode="auto">
            <a:xfrm>
              <a:off x="7411014" y="3610173"/>
              <a:ext cx="150158" cy="8295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1" y="0"/>
                  </a:moveTo>
                  <a:lnTo>
                    <a:pt x="1734" y="0"/>
                  </a:lnTo>
                  <a:lnTo>
                    <a:pt x="1734" y="1371"/>
                  </a:lnTo>
                  <a:lnTo>
                    <a:pt x="2365" y="1371"/>
                  </a:lnTo>
                  <a:lnTo>
                    <a:pt x="2996" y="0"/>
                  </a:lnTo>
                  <a:lnTo>
                    <a:pt x="3469" y="0"/>
                  </a:lnTo>
                  <a:lnTo>
                    <a:pt x="4730" y="1371"/>
                  </a:lnTo>
                  <a:lnTo>
                    <a:pt x="5834" y="1371"/>
                  </a:lnTo>
                  <a:lnTo>
                    <a:pt x="6464" y="3771"/>
                  </a:lnTo>
                  <a:lnTo>
                    <a:pt x="7568" y="3771"/>
                  </a:lnTo>
                  <a:lnTo>
                    <a:pt x="8199" y="5143"/>
                  </a:lnTo>
                  <a:lnTo>
                    <a:pt x="8199" y="6171"/>
                  </a:lnTo>
                  <a:lnTo>
                    <a:pt x="8829" y="6171"/>
                  </a:lnTo>
                  <a:lnTo>
                    <a:pt x="8829" y="5143"/>
                  </a:lnTo>
                  <a:lnTo>
                    <a:pt x="10564" y="5143"/>
                  </a:lnTo>
                  <a:lnTo>
                    <a:pt x="10564" y="7543"/>
                  </a:lnTo>
                  <a:lnTo>
                    <a:pt x="12928" y="7543"/>
                  </a:lnTo>
                  <a:lnTo>
                    <a:pt x="12298" y="10286"/>
                  </a:lnTo>
                  <a:lnTo>
                    <a:pt x="12928" y="11314"/>
                  </a:lnTo>
                  <a:lnTo>
                    <a:pt x="14663" y="11314"/>
                  </a:lnTo>
                  <a:lnTo>
                    <a:pt x="15293" y="10286"/>
                  </a:lnTo>
                  <a:lnTo>
                    <a:pt x="17028" y="10286"/>
                  </a:lnTo>
                  <a:lnTo>
                    <a:pt x="17028" y="11314"/>
                  </a:lnTo>
                  <a:lnTo>
                    <a:pt x="18131" y="12686"/>
                  </a:lnTo>
                  <a:lnTo>
                    <a:pt x="18131" y="14057"/>
                  </a:lnTo>
                  <a:lnTo>
                    <a:pt x="19866" y="14057"/>
                  </a:lnTo>
                  <a:lnTo>
                    <a:pt x="20496" y="12686"/>
                  </a:lnTo>
                  <a:lnTo>
                    <a:pt x="21127" y="14057"/>
                  </a:lnTo>
                  <a:lnTo>
                    <a:pt x="21127" y="16457"/>
                  </a:lnTo>
                  <a:lnTo>
                    <a:pt x="21600" y="18857"/>
                  </a:lnTo>
                  <a:lnTo>
                    <a:pt x="21127" y="21600"/>
                  </a:lnTo>
                  <a:lnTo>
                    <a:pt x="19235" y="21600"/>
                  </a:lnTo>
                  <a:lnTo>
                    <a:pt x="18762" y="20229"/>
                  </a:lnTo>
                  <a:lnTo>
                    <a:pt x="18131" y="21600"/>
                  </a:lnTo>
                  <a:lnTo>
                    <a:pt x="15766" y="20229"/>
                  </a:lnTo>
                  <a:lnTo>
                    <a:pt x="14663" y="20229"/>
                  </a:lnTo>
                  <a:lnTo>
                    <a:pt x="12928" y="18857"/>
                  </a:lnTo>
                  <a:lnTo>
                    <a:pt x="12298" y="18857"/>
                  </a:lnTo>
                  <a:lnTo>
                    <a:pt x="12298" y="17829"/>
                  </a:lnTo>
                  <a:lnTo>
                    <a:pt x="11194" y="16457"/>
                  </a:lnTo>
                  <a:lnTo>
                    <a:pt x="9302" y="17829"/>
                  </a:lnTo>
                  <a:lnTo>
                    <a:pt x="9302" y="16457"/>
                  </a:lnTo>
                  <a:lnTo>
                    <a:pt x="7568" y="16457"/>
                  </a:lnTo>
                  <a:lnTo>
                    <a:pt x="7095" y="15086"/>
                  </a:lnTo>
                  <a:lnTo>
                    <a:pt x="5834" y="15086"/>
                  </a:lnTo>
                  <a:lnTo>
                    <a:pt x="4730" y="14057"/>
                  </a:lnTo>
                  <a:lnTo>
                    <a:pt x="4099" y="12686"/>
                  </a:lnTo>
                  <a:lnTo>
                    <a:pt x="2996" y="11314"/>
                  </a:lnTo>
                  <a:lnTo>
                    <a:pt x="1734" y="10286"/>
                  </a:lnTo>
                  <a:lnTo>
                    <a:pt x="1261" y="10286"/>
                  </a:lnTo>
                  <a:lnTo>
                    <a:pt x="631" y="8914"/>
                  </a:lnTo>
                  <a:lnTo>
                    <a:pt x="0" y="8914"/>
                  </a:lnTo>
                  <a:lnTo>
                    <a:pt x="0" y="7543"/>
                  </a:lnTo>
                  <a:lnTo>
                    <a:pt x="631" y="6171"/>
                  </a:lnTo>
                  <a:lnTo>
                    <a:pt x="631" y="0"/>
                  </a:lnTo>
                  <a:close/>
                  <a:moveTo>
                    <a:pt x="63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4" name="AutoShape 31"/>
            <p:cNvSpPr/>
            <p:nvPr/>
          </p:nvSpPr>
          <p:spPr bwMode="auto">
            <a:xfrm>
              <a:off x="7067549" y="3463931"/>
              <a:ext cx="250695" cy="297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545" y="21600"/>
                  </a:moveTo>
                  <a:lnTo>
                    <a:pt x="12545" y="21218"/>
                  </a:lnTo>
                  <a:lnTo>
                    <a:pt x="13205" y="20549"/>
                  </a:lnTo>
                  <a:lnTo>
                    <a:pt x="14620" y="20549"/>
                  </a:lnTo>
                  <a:lnTo>
                    <a:pt x="15280" y="20166"/>
                  </a:lnTo>
                  <a:lnTo>
                    <a:pt x="15658" y="20166"/>
                  </a:lnTo>
                  <a:lnTo>
                    <a:pt x="16035" y="20549"/>
                  </a:lnTo>
                  <a:lnTo>
                    <a:pt x="16412" y="20166"/>
                  </a:lnTo>
                  <a:lnTo>
                    <a:pt x="16412" y="19784"/>
                  </a:lnTo>
                  <a:lnTo>
                    <a:pt x="16035" y="18733"/>
                  </a:lnTo>
                  <a:lnTo>
                    <a:pt x="15658" y="18350"/>
                  </a:lnTo>
                  <a:lnTo>
                    <a:pt x="15658" y="18064"/>
                  </a:lnTo>
                  <a:lnTo>
                    <a:pt x="14997" y="18064"/>
                  </a:lnTo>
                  <a:lnTo>
                    <a:pt x="14620" y="17299"/>
                  </a:lnTo>
                  <a:lnTo>
                    <a:pt x="14620" y="16630"/>
                  </a:lnTo>
                  <a:lnTo>
                    <a:pt x="13583" y="16630"/>
                  </a:lnTo>
                  <a:lnTo>
                    <a:pt x="13583" y="15579"/>
                  </a:lnTo>
                  <a:lnTo>
                    <a:pt x="13960" y="15579"/>
                  </a:lnTo>
                  <a:lnTo>
                    <a:pt x="14243" y="14814"/>
                  </a:lnTo>
                  <a:lnTo>
                    <a:pt x="14620" y="14527"/>
                  </a:lnTo>
                  <a:lnTo>
                    <a:pt x="15280" y="14527"/>
                  </a:lnTo>
                  <a:lnTo>
                    <a:pt x="15280" y="14814"/>
                  </a:lnTo>
                  <a:lnTo>
                    <a:pt x="16035" y="14814"/>
                  </a:lnTo>
                  <a:lnTo>
                    <a:pt x="17072" y="14527"/>
                  </a:lnTo>
                  <a:lnTo>
                    <a:pt x="17450" y="14145"/>
                  </a:lnTo>
                  <a:lnTo>
                    <a:pt x="17733" y="13476"/>
                  </a:lnTo>
                  <a:lnTo>
                    <a:pt x="18487" y="12712"/>
                  </a:lnTo>
                  <a:lnTo>
                    <a:pt x="18487" y="12329"/>
                  </a:lnTo>
                  <a:lnTo>
                    <a:pt x="19525" y="11278"/>
                  </a:lnTo>
                  <a:lnTo>
                    <a:pt x="19902" y="10991"/>
                  </a:lnTo>
                  <a:lnTo>
                    <a:pt x="19525" y="10609"/>
                  </a:lnTo>
                  <a:lnTo>
                    <a:pt x="19902" y="10227"/>
                  </a:lnTo>
                  <a:lnTo>
                    <a:pt x="20185" y="9844"/>
                  </a:lnTo>
                  <a:lnTo>
                    <a:pt x="20185" y="8506"/>
                  </a:lnTo>
                  <a:lnTo>
                    <a:pt x="20562" y="7742"/>
                  </a:lnTo>
                  <a:lnTo>
                    <a:pt x="21223" y="7742"/>
                  </a:lnTo>
                  <a:lnTo>
                    <a:pt x="21600" y="7359"/>
                  </a:lnTo>
                  <a:lnTo>
                    <a:pt x="21600" y="7073"/>
                  </a:lnTo>
                  <a:lnTo>
                    <a:pt x="20185" y="7073"/>
                  </a:lnTo>
                  <a:lnTo>
                    <a:pt x="20185" y="6690"/>
                  </a:lnTo>
                  <a:lnTo>
                    <a:pt x="19525" y="6308"/>
                  </a:lnTo>
                  <a:lnTo>
                    <a:pt x="19148" y="6308"/>
                  </a:lnTo>
                  <a:lnTo>
                    <a:pt x="18487" y="6021"/>
                  </a:lnTo>
                  <a:lnTo>
                    <a:pt x="18487" y="5257"/>
                  </a:lnTo>
                  <a:lnTo>
                    <a:pt x="18110" y="4588"/>
                  </a:lnTo>
                  <a:lnTo>
                    <a:pt x="17733" y="3823"/>
                  </a:lnTo>
                  <a:lnTo>
                    <a:pt x="17733" y="3536"/>
                  </a:lnTo>
                  <a:lnTo>
                    <a:pt x="18110" y="3536"/>
                  </a:lnTo>
                  <a:lnTo>
                    <a:pt x="18110" y="3154"/>
                  </a:lnTo>
                  <a:lnTo>
                    <a:pt x="18487" y="2772"/>
                  </a:lnTo>
                  <a:lnTo>
                    <a:pt x="18487" y="2485"/>
                  </a:lnTo>
                  <a:lnTo>
                    <a:pt x="18110" y="2485"/>
                  </a:lnTo>
                  <a:lnTo>
                    <a:pt x="18110" y="2103"/>
                  </a:lnTo>
                  <a:lnTo>
                    <a:pt x="17733" y="2103"/>
                  </a:lnTo>
                  <a:lnTo>
                    <a:pt x="17072" y="1720"/>
                  </a:lnTo>
                  <a:lnTo>
                    <a:pt x="17072" y="1338"/>
                  </a:lnTo>
                  <a:lnTo>
                    <a:pt x="16035" y="1338"/>
                  </a:lnTo>
                  <a:lnTo>
                    <a:pt x="16035" y="669"/>
                  </a:lnTo>
                  <a:lnTo>
                    <a:pt x="16695" y="287"/>
                  </a:lnTo>
                  <a:lnTo>
                    <a:pt x="16695" y="0"/>
                  </a:lnTo>
                  <a:lnTo>
                    <a:pt x="15280" y="0"/>
                  </a:lnTo>
                  <a:lnTo>
                    <a:pt x="14997" y="287"/>
                  </a:lnTo>
                  <a:lnTo>
                    <a:pt x="14620" y="287"/>
                  </a:lnTo>
                  <a:lnTo>
                    <a:pt x="14243" y="669"/>
                  </a:lnTo>
                  <a:lnTo>
                    <a:pt x="13960" y="1051"/>
                  </a:lnTo>
                  <a:lnTo>
                    <a:pt x="14620" y="2103"/>
                  </a:lnTo>
                  <a:lnTo>
                    <a:pt x="14997" y="2485"/>
                  </a:lnTo>
                  <a:lnTo>
                    <a:pt x="13960" y="3536"/>
                  </a:lnTo>
                  <a:lnTo>
                    <a:pt x="14243" y="3823"/>
                  </a:lnTo>
                  <a:lnTo>
                    <a:pt x="14243" y="4205"/>
                  </a:lnTo>
                  <a:lnTo>
                    <a:pt x="13960" y="4588"/>
                  </a:lnTo>
                  <a:lnTo>
                    <a:pt x="12545" y="4588"/>
                  </a:lnTo>
                  <a:lnTo>
                    <a:pt x="12545" y="5257"/>
                  </a:lnTo>
                  <a:lnTo>
                    <a:pt x="12922" y="5257"/>
                  </a:lnTo>
                  <a:lnTo>
                    <a:pt x="13205" y="5639"/>
                  </a:lnTo>
                  <a:lnTo>
                    <a:pt x="13205" y="6021"/>
                  </a:lnTo>
                  <a:lnTo>
                    <a:pt x="12545" y="6021"/>
                  </a:lnTo>
                  <a:lnTo>
                    <a:pt x="12168" y="6308"/>
                  </a:lnTo>
                  <a:lnTo>
                    <a:pt x="12168" y="8124"/>
                  </a:lnTo>
                  <a:lnTo>
                    <a:pt x="11790" y="8506"/>
                  </a:lnTo>
                  <a:lnTo>
                    <a:pt x="11507" y="8124"/>
                  </a:lnTo>
                  <a:lnTo>
                    <a:pt x="11507" y="8506"/>
                  </a:lnTo>
                  <a:lnTo>
                    <a:pt x="10753" y="8506"/>
                  </a:lnTo>
                  <a:lnTo>
                    <a:pt x="10753" y="8124"/>
                  </a:lnTo>
                  <a:lnTo>
                    <a:pt x="10470" y="8506"/>
                  </a:lnTo>
                  <a:lnTo>
                    <a:pt x="9715" y="8793"/>
                  </a:lnTo>
                  <a:lnTo>
                    <a:pt x="10093" y="8793"/>
                  </a:lnTo>
                  <a:lnTo>
                    <a:pt x="9338" y="9558"/>
                  </a:lnTo>
                  <a:lnTo>
                    <a:pt x="9055" y="9175"/>
                  </a:lnTo>
                  <a:lnTo>
                    <a:pt x="8678" y="9558"/>
                  </a:lnTo>
                  <a:lnTo>
                    <a:pt x="8300" y="9844"/>
                  </a:lnTo>
                  <a:lnTo>
                    <a:pt x="8017" y="10227"/>
                  </a:lnTo>
                  <a:lnTo>
                    <a:pt x="8017" y="11278"/>
                  </a:lnTo>
                  <a:lnTo>
                    <a:pt x="8300" y="11660"/>
                  </a:lnTo>
                  <a:lnTo>
                    <a:pt x="8017" y="11660"/>
                  </a:lnTo>
                  <a:lnTo>
                    <a:pt x="7640" y="12042"/>
                  </a:lnTo>
                  <a:lnTo>
                    <a:pt x="5565" y="12042"/>
                  </a:lnTo>
                  <a:lnTo>
                    <a:pt x="5188" y="12329"/>
                  </a:lnTo>
                  <a:lnTo>
                    <a:pt x="3773" y="12329"/>
                  </a:lnTo>
                  <a:lnTo>
                    <a:pt x="2075" y="12712"/>
                  </a:lnTo>
                  <a:lnTo>
                    <a:pt x="0" y="12042"/>
                  </a:lnTo>
                  <a:lnTo>
                    <a:pt x="1038" y="13094"/>
                  </a:lnTo>
                  <a:lnTo>
                    <a:pt x="1038" y="13476"/>
                  </a:lnTo>
                  <a:lnTo>
                    <a:pt x="1321" y="13763"/>
                  </a:lnTo>
                  <a:lnTo>
                    <a:pt x="1698" y="13763"/>
                  </a:lnTo>
                  <a:lnTo>
                    <a:pt x="2075" y="14145"/>
                  </a:lnTo>
                  <a:lnTo>
                    <a:pt x="2735" y="14145"/>
                  </a:lnTo>
                  <a:lnTo>
                    <a:pt x="2735" y="14527"/>
                  </a:lnTo>
                  <a:lnTo>
                    <a:pt x="3113" y="14527"/>
                  </a:lnTo>
                  <a:lnTo>
                    <a:pt x="3113" y="14814"/>
                  </a:lnTo>
                  <a:lnTo>
                    <a:pt x="3490" y="15196"/>
                  </a:lnTo>
                  <a:lnTo>
                    <a:pt x="3490" y="15865"/>
                  </a:lnTo>
                  <a:lnTo>
                    <a:pt x="4150" y="15865"/>
                  </a:lnTo>
                  <a:lnTo>
                    <a:pt x="4150" y="17012"/>
                  </a:lnTo>
                  <a:lnTo>
                    <a:pt x="3773" y="16630"/>
                  </a:lnTo>
                  <a:lnTo>
                    <a:pt x="2735" y="17012"/>
                  </a:lnTo>
                  <a:lnTo>
                    <a:pt x="2358" y="17299"/>
                  </a:lnTo>
                  <a:lnTo>
                    <a:pt x="2075" y="17299"/>
                  </a:lnTo>
                  <a:lnTo>
                    <a:pt x="2075" y="19497"/>
                  </a:lnTo>
                  <a:lnTo>
                    <a:pt x="2358" y="19497"/>
                  </a:lnTo>
                  <a:lnTo>
                    <a:pt x="2735" y="19115"/>
                  </a:lnTo>
                  <a:lnTo>
                    <a:pt x="4528" y="19115"/>
                  </a:lnTo>
                  <a:lnTo>
                    <a:pt x="4528" y="18733"/>
                  </a:lnTo>
                  <a:lnTo>
                    <a:pt x="4810" y="18733"/>
                  </a:lnTo>
                  <a:lnTo>
                    <a:pt x="5188" y="19115"/>
                  </a:lnTo>
                  <a:lnTo>
                    <a:pt x="5188" y="18733"/>
                  </a:lnTo>
                  <a:lnTo>
                    <a:pt x="5565" y="18733"/>
                  </a:lnTo>
                  <a:lnTo>
                    <a:pt x="5565" y="19115"/>
                  </a:lnTo>
                  <a:lnTo>
                    <a:pt x="6225" y="19115"/>
                  </a:lnTo>
                  <a:lnTo>
                    <a:pt x="6603" y="18733"/>
                  </a:lnTo>
                  <a:lnTo>
                    <a:pt x="9338" y="18733"/>
                  </a:lnTo>
                  <a:lnTo>
                    <a:pt x="9715" y="19115"/>
                  </a:lnTo>
                  <a:lnTo>
                    <a:pt x="9715" y="19497"/>
                  </a:lnTo>
                  <a:lnTo>
                    <a:pt x="10470" y="19497"/>
                  </a:lnTo>
                  <a:lnTo>
                    <a:pt x="10470" y="19784"/>
                  </a:lnTo>
                  <a:lnTo>
                    <a:pt x="10753" y="20166"/>
                  </a:lnTo>
                  <a:lnTo>
                    <a:pt x="10753" y="20835"/>
                  </a:lnTo>
                  <a:lnTo>
                    <a:pt x="11130" y="21218"/>
                  </a:lnTo>
                  <a:lnTo>
                    <a:pt x="11790" y="21218"/>
                  </a:lnTo>
                  <a:lnTo>
                    <a:pt x="12168" y="21600"/>
                  </a:lnTo>
                  <a:lnTo>
                    <a:pt x="12545" y="21600"/>
                  </a:lnTo>
                  <a:close/>
                  <a:moveTo>
                    <a:pt x="1254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5" name="AutoShape 32"/>
            <p:cNvSpPr/>
            <p:nvPr/>
          </p:nvSpPr>
          <p:spPr bwMode="auto">
            <a:xfrm>
              <a:off x="7253520" y="3448510"/>
              <a:ext cx="133330" cy="11699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446" y="21600"/>
                  </a:moveTo>
                  <a:lnTo>
                    <a:pt x="12393" y="18930"/>
                  </a:lnTo>
                  <a:lnTo>
                    <a:pt x="13102" y="18202"/>
                  </a:lnTo>
                  <a:lnTo>
                    <a:pt x="13810" y="17231"/>
                  </a:lnTo>
                  <a:lnTo>
                    <a:pt x="14341" y="17231"/>
                  </a:lnTo>
                  <a:lnTo>
                    <a:pt x="15757" y="18930"/>
                  </a:lnTo>
                  <a:lnTo>
                    <a:pt x="16289" y="18202"/>
                  </a:lnTo>
                  <a:lnTo>
                    <a:pt x="17705" y="18930"/>
                  </a:lnTo>
                  <a:lnTo>
                    <a:pt x="17705" y="19901"/>
                  </a:lnTo>
                  <a:lnTo>
                    <a:pt x="18413" y="19901"/>
                  </a:lnTo>
                  <a:lnTo>
                    <a:pt x="19652" y="20872"/>
                  </a:lnTo>
                  <a:lnTo>
                    <a:pt x="20361" y="19901"/>
                  </a:lnTo>
                  <a:lnTo>
                    <a:pt x="21600" y="19901"/>
                  </a:lnTo>
                  <a:lnTo>
                    <a:pt x="20892" y="18202"/>
                  </a:lnTo>
                  <a:lnTo>
                    <a:pt x="20892" y="16261"/>
                  </a:lnTo>
                  <a:lnTo>
                    <a:pt x="20361" y="16261"/>
                  </a:lnTo>
                  <a:lnTo>
                    <a:pt x="19652" y="14562"/>
                  </a:lnTo>
                  <a:lnTo>
                    <a:pt x="19652" y="12620"/>
                  </a:lnTo>
                  <a:lnTo>
                    <a:pt x="18944" y="11892"/>
                  </a:lnTo>
                  <a:lnTo>
                    <a:pt x="18413" y="11892"/>
                  </a:lnTo>
                  <a:lnTo>
                    <a:pt x="17705" y="9951"/>
                  </a:lnTo>
                  <a:lnTo>
                    <a:pt x="16997" y="9222"/>
                  </a:lnTo>
                  <a:lnTo>
                    <a:pt x="15757" y="8252"/>
                  </a:lnTo>
                  <a:lnTo>
                    <a:pt x="14341" y="6310"/>
                  </a:lnTo>
                  <a:lnTo>
                    <a:pt x="11685" y="6310"/>
                  </a:lnTo>
                  <a:lnTo>
                    <a:pt x="11685" y="5582"/>
                  </a:lnTo>
                  <a:lnTo>
                    <a:pt x="11154" y="5582"/>
                  </a:lnTo>
                  <a:lnTo>
                    <a:pt x="11154" y="4611"/>
                  </a:lnTo>
                  <a:lnTo>
                    <a:pt x="9207" y="1942"/>
                  </a:lnTo>
                  <a:lnTo>
                    <a:pt x="8498" y="0"/>
                  </a:lnTo>
                  <a:lnTo>
                    <a:pt x="6551" y="0"/>
                  </a:lnTo>
                  <a:lnTo>
                    <a:pt x="6551" y="971"/>
                  </a:lnTo>
                  <a:lnTo>
                    <a:pt x="5843" y="0"/>
                  </a:lnTo>
                  <a:lnTo>
                    <a:pt x="5134" y="0"/>
                  </a:lnTo>
                  <a:lnTo>
                    <a:pt x="4603" y="1942"/>
                  </a:lnTo>
                  <a:lnTo>
                    <a:pt x="3187" y="1942"/>
                  </a:lnTo>
                  <a:lnTo>
                    <a:pt x="1239" y="2912"/>
                  </a:lnTo>
                  <a:lnTo>
                    <a:pt x="1239" y="3640"/>
                  </a:lnTo>
                  <a:lnTo>
                    <a:pt x="0" y="4611"/>
                  </a:lnTo>
                  <a:lnTo>
                    <a:pt x="0" y="6310"/>
                  </a:lnTo>
                  <a:lnTo>
                    <a:pt x="1948" y="6310"/>
                  </a:lnTo>
                  <a:lnTo>
                    <a:pt x="1948" y="7281"/>
                  </a:lnTo>
                  <a:lnTo>
                    <a:pt x="3187" y="8252"/>
                  </a:lnTo>
                  <a:lnTo>
                    <a:pt x="3895" y="8252"/>
                  </a:lnTo>
                  <a:lnTo>
                    <a:pt x="3895" y="9222"/>
                  </a:lnTo>
                  <a:lnTo>
                    <a:pt x="4603" y="9222"/>
                  </a:lnTo>
                  <a:lnTo>
                    <a:pt x="4603" y="9951"/>
                  </a:lnTo>
                  <a:lnTo>
                    <a:pt x="3895" y="10921"/>
                  </a:lnTo>
                  <a:lnTo>
                    <a:pt x="3895" y="11892"/>
                  </a:lnTo>
                  <a:lnTo>
                    <a:pt x="3187" y="11892"/>
                  </a:lnTo>
                  <a:lnTo>
                    <a:pt x="3187" y="12620"/>
                  </a:lnTo>
                  <a:lnTo>
                    <a:pt x="3895" y="14562"/>
                  </a:lnTo>
                  <a:lnTo>
                    <a:pt x="4603" y="16261"/>
                  </a:lnTo>
                  <a:lnTo>
                    <a:pt x="4603" y="18202"/>
                  </a:lnTo>
                  <a:lnTo>
                    <a:pt x="5843" y="18930"/>
                  </a:lnTo>
                  <a:lnTo>
                    <a:pt x="6551" y="18930"/>
                  </a:lnTo>
                  <a:lnTo>
                    <a:pt x="7790" y="19901"/>
                  </a:lnTo>
                  <a:lnTo>
                    <a:pt x="7790" y="20872"/>
                  </a:lnTo>
                  <a:lnTo>
                    <a:pt x="10446" y="20872"/>
                  </a:lnTo>
                  <a:lnTo>
                    <a:pt x="10446" y="21600"/>
                  </a:lnTo>
                  <a:close/>
                  <a:moveTo>
                    <a:pt x="10446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6" name="AutoShape 33"/>
            <p:cNvSpPr/>
            <p:nvPr/>
          </p:nvSpPr>
          <p:spPr bwMode="auto">
            <a:xfrm>
              <a:off x="7051152" y="3419261"/>
              <a:ext cx="238613" cy="21962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727" y="2846"/>
                  </a:moveTo>
                  <a:lnTo>
                    <a:pt x="19420" y="2457"/>
                  </a:lnTo>
                  <a:lnTo>
                    <a:pt x="19817" y="1940"/>
                  </a:lnTo>
                  <a:lnTo>
                    <a:pt x="19817" y="2457"/>
                  </a:lnTo>
                  <a:lnTo>
                    <a:pt x="20510" y="2457"/>
                  </a:lnTo>
                  <a:lnTo>
                    <a:pt x="20906" y="1940"/>
                  </a:lnTo>
                  <a:lnTo>
                    <a:pt x="21600" y="1940"/>
                  </a:lnTo>
                  <a:lnTo>
                    <a:pt x="21600" y="2457"/>
                  </a:lnTo>
                  <a:lnTo>
                    <a:pt x="20906" y="2846"/>
                  </a:lnTo>
                  <a:lnTo>
                    <a:pt x="21204" y="2846"/>
                  </a:lnTo>
                  <a:lnTo>
                    <a:pt x="20906" y="3880"/>
                  </a:lnTo>
                  <a:lnTo>
                    <a:pt x="20114" y="3880"/>
                  </a:lnTo>
                  <a:lnTo>
                    <a:pt x="18727" y="4398"/>
                  </a:lnTo>
                  <a:lnTo>
                    <a:pt x="17538" y="4398"/>
                  </a:lnTo>
                  <a:lnTo>
                    <a:pt x="17240" y="4786"/>
                  </a:lnTo>
                  <a:lnTo>
                    <a:pt x="16844" y="4786"/>
                  </a:lnTo>
                  <a:lnTo>
                    <a:pt x="16448" y="5303"/>
                  </a:lnTo>
                  <a:lnTo>
                    <a:pt x="16150" y="5820"/>
                  </a:lnTo>
                  <a:lnTo>
                    <a:pt x="16844" y="7243"/>
                  </a:lnTo>
                  <a:lnTo>
                    <a:pt x="17240" y="7760"/>
                  </a:lnTo>
                  <a:lnTo>
                    <a:pt x="16150" y="9183"/>
                  </a:lnTo>
                  <a:lnTo>
                    <a:pt x="16448" y="9571"/>
                  </a:lnTo>
                  <a:lnTo>
                    <a:pt x="16448" y="10089"/>
                  </a:lnTo>
                  <a:lnTo>
                    <a:pt x="16150" y="10606"/>
                  </a:lnTo>
                  <a:lnTo>
                    <a:pt x="14664" y="10606"/>
                  </a:lnTo>
                  <a:lnTo>
                    <a:pt x="14664" y="11511"/>
                  </a:lnTo>
                  <a:lnTo>
                    <a:pt x="15061" y="11511"/>
                  </a:lnTo>
                  <a:lnTo>
                    <a:pt x="15358" y="12029"/>
                  </a:lnTo>
                  <a:lnTo>
                    <a:pt x="15358" y="12546"/>
                  </a:lnTo>
                  <a:lnTo>
                    <a:pt x="14664" y="12546"/>
                  </a:lnTo>
                  <a:lnTo>
                    <a:pt x="14268" y="12934"/>
                  </a:lnTo>
                  <a:lnTo>
                    <a:pt x="14268" y="15392"/>
                  </a:lnTo>
                  <a:lnTo>
                    <a:pt x="13872" y="15909"/>
                  </a:lnTo>
                  <a:lnTo>
                    <a:pt x="13574" y="15392"/>
                  </a:lnTo>
                  <a:lnTo>
                    <a:pt x="13574" y="15909"/>
                  </a:lnTo>
                  <a:lnTo>
                    <a:pt x="12782" y="15909"/>
                  </a:lnTo>
                  <a:lnTo>
                    <a:pt x="12782" y="15392"/>
                  </a:lnTo>
                  <a:lnTo>
                    <a:pt x="12484" y="15909"/>
                  </a:lnTo>
                  <a:lnTo>
                    <a:pt x="11692" y="16297"/>
                  </a:lnTo>
                  <a:lnTo>
                    <a:pt x="12088" y="16297"/>
                  </a:lnTo>
                  <a:lnTo>
                    <a:pt x="11295" y="17332"/>
                  </a:lnTo>
                  <a:lnTo>
                    <a:pt x="10998" y="16814"/>
                  </a:lnTo>
                  <a:lnTo>
                    <a:pt x="10602" y="17332"/>
                  </a:lnTo>
                  <a:lnTo>
                    <a:pt x="10206" y="17720"/>
                  </a:lnTo>
                  <a:lnTo>
                    <a:pt x="9908" y="18237"/>
                  </a:lnTo>
                  <a:lnTo>
                    <a:pt x="9908" y="19660"/>
                  </a:lnTo>
                  <a:lnTo>
                    <a:pt x="10206" y="20177"/>
                  </a:lnTo>
                  <a:lnTo>
                    <a:pt x="9908" y="20177"/>
                  </a:lnTo>
                  <a:lnTo>
                    <a:pt x="9512" y="20695"/>
                  </a:lnTo>
                  <a:lnTo>
                    <a:pt x="7332" y="20695"/>
                  </a:lnTo>
                  <a:lnTo>
                    <a:pt x="6936" y="21083"/>
                  </a:lnTo>
                  <a:lnTo>
                    <a:pt x="5450" y="21083"/>
                  </a:lnTo>
                  <a:lnTo>
                    <a:pt x="3666" y="21600"/>
                  </a:lnTo>
                  <a:lnTo>
                    <a:pt x="1486" y="20695"/>
                  </a:lnTo>
                  <a:lnTo>
                    <a:pt x="2873" y="18754"/>
                  </a:lnTo>
                  <a:lnTo>
                    <a:pt x="2873" y="18237"/>
                  </a:lnTo>
                  <a:lnTo>
                    <a:pt x="2576" y="17720"/>
                  </a:lnTo>
                  <a:lnTo>
                    <a:pt x="2873" y="17332"/>
                  </a:lnTo>
                  <a:lnTo>
                    <a:pt x="2576" y="16297"/>
                  </a:lnTo>
                  <a:lnTo>
                    <a:pt x="1090" y="16297"/>
                  </a:lnTo>
                  <a:lnTo>
                    <a:pt x="1090" y="15909"/>
                  </a:lnTo>
                  <a:lnTo>
                    <a:pt x="694" y="15392"/>
                  </a:lnTo>
                  <a:lnTo>
                    <a:pt x="1090" y="15392"/>
                  </a:lnTo>
                  <a:lnTo>
                    <a:pt x="694" y="14357"/>
                  </a:lnTo>
                  <a:lnTo>
                    <a:pt x="297" y="13451"/>
                  </a:lnTo>
                  <a:lnTo>
                    <a:pt x="297" y="12934"/>
                  </a:lnTo>
                  <a:lnTo>
                    <a:pt x="694" y="12029"/>
                  </a:lnTo>
                  <a:lnTo>
                    <a:pt x="297" y="12029"/>
                  </a:lnTo>
                  <a:lnTo>
                    <a:pt x="297" y="11511"/>
                  </a:lnTo>
                  <a:lnTo>
                    <a:pt x="0" y="10994"/>
                  </a:lnTo>
                  <a:lnTo>
                    <a:pt x="0" y="10606"/>
                  </a:lnTo>
                  <a:lnTo>
                    <a:pt x="297" y="10089"/>
                  </a:lnTo>
                  <a:lnTo>
                    <a:pt x="0" y="10089"/>
                  </a:lnTo>
                  <a:lnTo>
                    <a:pt x="0" y="9571"/>
                  </a:lnTo>
                  <a:lnTo>
                    <a:pt x="297" y="9571"/>
                  </a:lnTo>
                  <a:lnTo>
                    <a:pt x="694" y="9183"/>
                  </a:lnTo>
                  <a:lnTo>
                    <a:pt x="297" y="8666"/>
                  </a:lnTo>
                  <a:lnTo>
                    <a:pt x="694" y="8149"/>
                  </a:lnTo>
                  <a:lnTo>
                    <a:pt x="694" y="7243"/>
                  </a:lnTo>
                  <a:lnTo>
                    <a:pt x="1090" y="7760"/>
                  </a:lnTo>
                  <a:lnTo>
                    <a:pt x="2576" y="7760"/>
                  </a:lnTo>
                  <a:lnTo>
                    <a:pt x="2576" y="8149"/>
                  </a:lnTo>
                  <a:lnTo>
                    <a:pt x="3270" y="8149"/>
                  </a:lnTo>
                  <a:lnTo>
                    <a:pt x="3666" y="7760"/>
                  </a:lnTo>
                  <a:lnTo>
                    <a:pt x="3666" y="7243"/>
                  </a:lnTo>
                  <a:lnTo>
                    <a:pt x="3963" y="7243"/>
                  </a:lnTo>
                  <a:lnTo>
                    <a:pt x="3666" y="6726"/>
                  </a:lnTo>
                  <a:lnTo>
                    <a:pt x="4360" y="6726"/>
                  </a:lnTo>
                  <a:lnTo>
                    <a:pt x="5152" y="6208"/>
                  </a:lnTo>
                  <a:lnTo>
                    <a:pt x="5152" y="5820"/>
                  </a:lnTo>
                  <a:lnTo>
                    <a:pt x="5450" y="5820"/>
                  </a:lnTo>
                  <a:lnTo>
                    <a:pt x="5450" y="4786"/>
                  </a:lnTo>
                  <a:lnTo>
                    <a:pt x="5846" y="4398"/>
                  </a:lnTo>
                  <a:lnTo>
                    <a:pt x="5846" y="3363"/>
                  </a:lnTo>
                  <a:lnTo>
                    <a:pt x="6539" y="3363"/>
                  </a:lnTo>
                  <a:lnTo>
                    <a:pt x="7332" y="2846"/>
                  </a:lnTo>
                  <a:lnTo>
                    <a:pt x="9116" y="2846"/>
                  </a:lnTo>
                  <a:lnTo>
                    <a:pt x="9512" y="3363"/>
                  </a:lnTo>
                  <a:lnTo>
                    <a:pt x="9908" y="3363"/>
                  </a:lnTo>
                  <a:lnTo>
                    <a:pt x="9908" y="2846"/>
                  </a:lnTo>
                  <a:lnTo>
                    <a:pt x="10206" y="3363"/>
                  </a:lnTo>
                  <a:lnTo>
                    <a:pt x="10602" y="3880"/>
                  </a:lnTo>
                  <a:lnTo>
                    <a:pt x="11295" y="3880"/>
                  </a:lnTo>
                  <a:lnTo>
                    <a:pt x="11692" y="3363"/>
                  </a:lnTo>
                  <a:lnTo>
                    <a:pt x="12088" y="3363"/>
                  </a:lnTo>
                  <a:lnTo>
                    <a:pt x="12088" y="2846"/>
                  </a:lnTo>
                  <a:lnTo>
                    <a:pt x="12484" y="2846"/>
                  </a:lnTo>
                  <a:lnTo>
                    <a:pt x="12782" y="3363"/>
                  </a:lnTo>
                  <a:lnTo>
                    <a:pt x="13178" y="3363"/>
                  </a:lnTo>
                  <a:lnTo>
                    <a:pt x="13178" y="2457"/>
                  </a:lnTo>
                  <a:lnTo>
                    <a:pt x="14268" y="2457"/>
                  </a:lnTo>
                  <a:lnTo>
                    <a:pt x="14268" y="1423"/>
                  </a:lnTo>
                  <a:lnTo>
                    <a:pt x="14664" y="1035"/>
                  </a:lnTo>
                  <a:lnTo>
                    <a:pt x="14664" y="0"/>
                  </a:lnTo>
                  <a:lnTo>
                    <a:pt x="15358" y="0"/>
                  </a:lnTo>
                  <a:lnTo>
                    <a:pt x="15358" y="517"/>
                  </a:lnTo>
                  <a:lnTo>
                    <a:pt x="15754" y="517"/>
                  </a:lnTo>
                  <a:lnTo>
                    <a:pt x="15754" y="1423"/>
                  </a:lnTo>
                  <a:lnTo>
                    <a:pt x="16150" y="1423"/>
                  </a:lnTo>
                  <a:lnTo>
                    <a:pt x="16150" y="3880"/>
                  </a:lnTo>
                  <a:lnTo>
                    <a:pt x="16448" y="3880"/>
                  </a:lnTo>
                  <a:lnTo>
                    <a:pt x="16448" y="4398"/>
                  </a:lnTo>
                  <a:lnTo>
                    <a:pt x="17538" y="4398"/>
                  </a:lnTo>
                  <a:lnTo>
                    <a:pt x="17538" y="3880"/>
                  </a:lnTo>
                  <a:lnTo>
                    <a:pt x="17934" y="3880"/>
                  </a:lnTo>
                  <a:lnTo>
                    <a:pt x="18330" y="3363"/>
                  </a:lnTo>
                  <a:lnTo>
                    <a:pt x="18330" y="2846"/>
                  </a:lnTo>
                  <a:lnTo>
                    <a:pt x="18727" y="2846"/>
                  </a:lnTo>
                  <a:close/>
                  <a:moveTo>
                    <a:pt x="18727" y="284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7" name="AutoShape 34"/>
            <p:cNvSpPr/>
            <p:nvPr/>
          </p:nvSpPr>
          <p:spPr bwMode="auto">
            <a:xfrm>
              <a:off x="6118273" y="2956605"/>
              <a:ext cx="113913" cy="9731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429" y="20520"/>
                  </a:moveTo>
                  <a:cubicBezTo>
                    <a:pt x="15429" y="21600"/>
                    <a:pt x="15429" y="21600"/>
                    <a:pt x="15429" y="2160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971" y="20520"/>
                    <a:pt x="16971" y="20520"/>
                    <a:pt x="16971" y="20520"/>
                  </a:cubicBezTo>
                  <a:cubicBezTo>
                    <a:pt x="16971" y="20520"/>
                    <a:pt x="16971" y="20520"/>
                    <a:pt x="16971" y="20520"/>
                  </a:cubicBezTo>
                  <a:cubicBezTo>
                    <a:pt x="16971" y="20520"/>
                    <a:pt x="16971" y="20520"/>
                    <a:pt x="16971" y="20520"/>
                  </a:cubicBezTo>
                  <a:cubicBezTo>
                    <a:pt x="16971" y="19440"/>
                    <a:pt x="16971" y="19440"/>
                    <a:pt x="16971" y="19440"/>
                  </a:cubicBezTo>
                  <a:cubicBezTo>
                    <a:pt x="16971" y="19440"/>
                    <a:pt x="16971" y="19440"/>
                    <a:pt x="16971" y="19440"/>
                  </a:cubicBezTo>
                  <a:cubicBezTo>
                    <a:pt x="16200" y="19440"/>
                    <a:pt x="16200" y="19440"/>
                    <a:pt x="16200" y="19440"/>
                  </a:cubicBezTo>
                  <a:cubicBezTo>
                    <a:pt x="16200" y="19440"/>
                    <a:pt x="16200" y="19440"/>
                    <a:pt x="16200" y="19440"/>
                  </a:cubicBezTo>
                  <a:cubicBezTo>
                    <a:pt x="16200" y="19440"/>
                    <a:pt x="16200" y="19440"/>
                    <a:pt x="16200" y="19440"/>
                  </a:cubicBezTo>
                  <a:cubicBezTo>
                    <a:pt x="15429" y="19440"/>
                    <a:pt x="15429" y="19440"/>
                    <a:pt x="15429" y="19440"/>
                  </a:cubicBezTo>
                  <a:cubicBezTo>
                    <a:pt x="15429" y="19440"/>
                    <a:pt x="15429" y="19440"/>
                    <a:pt x="15429" y="19440"/>
                  </a:cubicBezTo>
                  <a:cubicBezTo>
                    <a:pt x="16200" y="19440"/>
                    <a:pt x="16200" y="19440"/>
                    <a:pt x="16200" y="19440"/>
                  </a:cubicBezTo>
                  <a:cubicBezTo>
                    <a:pt x="16200" y="19440"/>
                    <a:pt x="16200" y="19440"/>
                    <a:pt x="16200" y="19440"/>
                  </a:cubicBezTo>
                  <a:cubicBezTo>
                    <a:pt x="15429" y="20520"/>
                    <a:pt x="15429" y="20520"/>
                    <a:pt x="15429" y="20520"/>
                  </a:cubicBezTo>
                  <a:cubicBezTo>
                    <a:pt x="15429" y="20520"/>
                    <a:pt x="15429" y="20520"/>
                    <a:pt x="15429" y="20520"/>
                  </a:cubicBezTo>
                  <a:close/>
                  <a:moveTo>
                    <a:pt x="20057" y="15120"/>
                  </a:moveTo>
                  <a:cubicBezTo>
                    <a:pt x="20057" y="16200"/>
                    <a:pt x="20057" y="16200"/>
                    <a:pt x="20057" y="16200"/>
                  </a:cubicBezTo>
                  <a:cubicBezTo>
                    <a:pt x="20057" y="17280"/>
                    <a:pt x="20057" y="17280"/>
                    <a:pt x="20057" y="17280"/>
                  </a:cubicBezTo>
                  <a:cubicBezTo>
                    <a:pt x="21600" y="17280"/>
                    <a:pt x="21600" y="17280"/>
                    <a:pt x="21600" y="17280"/>
                  </a:cubicBezTo>
                  <a:cubicBezTo>
                    <a:pt x="21600" y="16200"/>
                    <a:pt x="21600" y="16200"/>
                    <a:pt x="21600" y="16200"/>
                  </a:cubicBezTo>
                  <a:cubicBezTo>
                    <a:pt x="20829" y="15120"/>
                    <a:pt x="20829" y="15120"/>
                    <a:pt x="20829" y="15120"/>
                  </a:cubicBezTo>
                  <a:cubicBezTo>
                    <a:pt x="20057" y="15120"/>
                    <a:pt x="20057" y="15120"/>
                    <a:pt x="20057" y="15120"/>
                  </a:cubicBezTo>
                  <a:close/>
                  <a:moveTo>
                    <a:pt x="13886" y="12960"/>
                  </a:moveTo>
                  <a:cubicBezTo>
                    <a:pt x="13114" y="14040"/>
                    <a:pt x="13114" y="14040"/>
                    <a:pt x="13114" y="14040"/>
                  </a:cubicBezTo>
                  <a:cubicBezTo>
                    <a:pt x="13886" y="14040"/>
                    <a:pt x="13886" y="14040"/>
                    <a:pt x="13886" y="14040"/>
                  </a:cubicBezTo>
                  <a:cubicBezTo>
                    <a:pt x="13886" y="12960"/>
                    <a:pt x="13886" y="12960"/>
                    <a:pt x="13886" y="12960"/>
                  </a:cubicBezTo>
                  <a:close/>
                  <a:moveTo>
                    <a:pt x="11571" y="17280"/>
                  </a:moveTo>
                  <a:cubicBezTo>
                    <a:pt x="11571" y="17280"/>
                    <a:pt x="11571" y="17280"/>
                    <a:pt x="11571" y="17280"/>
                  </a:cubicBezTo>
                  <a:cubicBezTo>
                    <a:pt x="10800" y="17280"/>
                    <a:pt x="10800" y="17280"/>
                    <a:pt x="10800" y="17280"/>
                  </a:cubicBezTo>
                  <a:cubicBezTo>
                    <a:pt x="11571" y="16200"/>
                    <a:pt x="11571" y="16200"/>
                    <a:pt x="11571" y="16200"/>
                  </a:cubicBezTo>
                  <a:cubicBezTo>
                    <a:pt x="11571" y="16200"/>
                    <a:pt x="11571" y="16200"/>
                    <a:pt x="11571" y="16200"/>
                  </a:cubicBezTo>
                  <a:cubicBezTo>
                    <a:pt x="10800" y="16200"/>
                    <a:pt x="10800" y="16200"/>
                    <a:pt x="10800" y="16200"/>
                  </a:cubicBezTo>
                  <a:cubicBezTo>
                    <a:pt x="10029" y="16200"/>
                    <a:pt x="10029" y="16200"/>
                    <a:pt x="10029" y="16200"/>
                  </a:cubicBezTo>
                  <a:cubicBezTo>
                    <a:pt x="10029" y="15120"/>
                    <a:pt x="10029" y="15120"/>
                    <a:pt x="10029" y="15120"/>
                  </a:cubicBezTo>
                  <a:cubicBezTo>
                    <a:pt x="10029" y="14040"/>
                    <a:pt x="10029" y="14040"/>
                    <a:pt x="10029" y="14040"/>
                  </a:cubicBezTo>
                  <a:cubicBezTo>
                    <a:pt x="9257" y="14040"/>
                    <a:pt x="9257" y="14040"/>
                    <a:pt x="9257" y="14040"/>
                  </a:cubicBezTo>
                  <a:cubicBezTo>
                    <a:pt x="9257" y="12960"/>
                    <a:pt x="9257" y="12960"/>
                    <a:pt x="9257" y="12960"/>
                  </a:cubicBezTo>
                  <a:cubicBezTo>
                    <a:pt x="10029" y="12960"/>
                    <a:pt x="10029" y="12960"/>
                    <a:pt x="10029" y="12960"/>
                  </a:cubicBezTo>
                  <a:cubicBezTo>
                    <a:pt x="10029" y="11880"/>
                    <a:pt x="10029" y="11880"/>
                    <a:pt x="10029" y="11880"/>
                  </a:cubicBezTo>
                  <a:cubicBezTo>
                    <a:pt x="10029" y="11880"/>
                    <a:pt x="10029" y="11880"/>
                    <a:pt x="10029" y="11880"/>
                  </a:cubicBezTo>
                  <a:cubicBezTo>
                    <a:pt x="10800" y="12960"/>
                    <a:pt x="10800" y="12960"/>
                    <a:pt x="10800" y="12960"/>
                  </a:cubicBezTo>
                  <a:cubicBezTo>
                    <a:pt x="10800" y="12960"/>
                    <a:pt x="10800" y="12960"/>
                    <a:pt x="10800" y="12960"/>
                  </a:cubicBezTo>
                  <a:cubicBezTo>
                    <a:pt x="11571" y="12960"/>
                    <a:pt x="11571" y="12960"/>
                    <a:pt x="11571" y="12960"/>
                  </a:cubicBezTo>
                  <a:cubicBezTo>
                    <a:pt x="11571" y="12960"/>
                    <a:pt x="11571" y="12960"/>
                    <a:pt x="11571" y="12960"/>
                  </a:cubicBezTo>
                  <a:cubicBezTo>
                    <a:pt x="11571" y="12960"/>
                    <a:pt x="11571" y="12960"/>
                    <a:pt x="11571" y="12960"/>
                  </a:cubicBezTo>
                  <a:cubicBezTo>
                    <a:pt x="11571" y="12960"/>
                    <a:pt x="11571" y="12960"/>
                    <a:pt x="11571" y="12960"/>
                  </a:cubicBezTo>
                  <a:cubicBezTo>
                    <a:pt x="11571" y="11880"/>
                    <a:pt x="11571" y="11880"/>
                    <a:pt x="11571" y="11880"/>
                  </a:cubicBezTo>
                  <a:cubicBezTo>
                    <a:pt x="10800" y="11880"/>
                    <a:pt x="10800" y="11880"/>
                    <a:pt x="10800" y="11880"/>
                  </a:cubicBezTo>
                  <a:cubicBezTo>
                    <a:pt x="11571" y="10800"/>
                    <a:pt x="11571" y="10800"/>
                    <a:pt x="11571" y="10800"/>
                  </a:cubicBezTo>
                  <a:cubicBezTo>
                    <a:pt x="12343" y="10800"/>
                    <a:pt x="12343" y="10800"/>
                    <a:pt x="12343" y="10800"/>
                  </a:cubicBezTo>
                  <a:cubicBezTo>
                    <a:pt x="13114" y="10800"/>
                    <a:pt x="13114" y="10800"/>
                    <a:pt x="13114" y="10800"/>
                  </a:cubicBezTo>
                  <a:cubicBezTo>
                    <a:pt x="13114" y="11880"/>
                    <a:pt x="13114" y="11880"/>
                    <a:pt x="13114" y="11880"/>
                  </a:cubicBezTo>
                  <a:cubicBezTo>
                    <a:pt x="13114" y="12960"/>
                    <a:pt x="13114" y="12960"/>
                    <a:pt x="13114" y="12960"/>
                  </a:cubicBezTo>
                  <a:cubicBezTo>
                    <a:pt x="13114" y="14040"/>
                    <a:pt x="13114" y="14040"/>
                    <a:pt x="13114" y="14040"/>
                  </a:cubicBezTo>
                  <a:cubicBezTo>
                    <a:pt x="12343" y="14040"/>
                    <a:pt x="12343" y="14040"/>
                    <a:pt x="12343" y="14040"/>
                  </a:cubicBezTo>
                  <a:cubicBezTo>
                    <a:pt x="12343" y="14040"/>
                    <a:pt x="12343" y="14040"/>
                    <a:pt x="12343" y="14040"/>
                  </a:cubicBezTo>
                  <a:cubicBezTo>
                    <a:pt x="13114" y="15120"/>
                    <a:pt x="13114" y="15120"/>
                    <a:pt x="13114" y="15120"/>
                  </a:cubicBezTo>
                  <a:cubicBezTo>
                    <a:pt x="13114" y="15120"/>
                    <a:pt x="13114" y="15120"/>
                    <a:pt x="13114" y="15120"/>
                  </a:cubicBezTo>
                  <a:cubicBezTo>
                    <a:pt x="13114" y="16200"/>
                    <a:pt x="13114" y="16200"/>
                    <a:pt x="13114" y="16200"/>
                  </a:cubicBezTo>
                  <a:cubicBezTo>
                    <a:pt x="12343" y="16200"/>
                    <a:pt x="12343" y="16200"/>
                    <a:pt x="12343" y="16200"/>
                  </a:cubicBezTo>
                  <a:cubicBezTo>
                    <a:pt x="12343" y="17280"/>
                    <a:pt x="12343" y="17280"/>
                    <a:pt x="12343" y="17280"/>
                  </a:cubicBezTo>
                  <a:cubicBezTo>
                    <a:pt x="11571" y="17280"/>
                    <a:pt x="11571" y="17280"/>
                    <a:pt x="11571" y="17280"/>
                  </a:cubicBezTo>
                  <a:close/>
                  <a:moveTo>
                    <a:pt x="12343" y="17280"/>
                  </a:moveTo>
                  <a:cubicBezTo>
                    <a:pt x="12343" y="17280"/>
                    <a:pt x="12343" y="17280"/>
                    <a:pt x="12343" y="17280"/>
                  </a:cubicBezTo>
                  <a:cubicBezTo>
                    <a:pt x="12343" y="17280"/>
                    <a:pt x="12343" y="17280"/>
                    <a:pt x="12343" y="17280"/>
                  </a:cubicBezTo>
                  <a:cubicBezTo>
                    <a:pt x="13114" y="17280"/>
                    <a:pt x="13114" y="17280"/>
                    <a:pt x="13114" y="17280"/>
                  </a:cubicBezTo>
                  <a:cubicBezTo>
                    <a:pt x="13114" y="16200"/>
                    <a:pt x="13114" y="16200"/>
                    <a:pt x="13114" y="16200"/>
                  </a:cubicBezTo>
                  <a:cubicBezTo>
                    <a:pt x="12343" y="17280"/>
                    <a:pt x="12343" y="17280"/>
                    <a:pt x="12343" y="17280"/>
                  </a:cubicBezTo>
                  <a:cubicBezTo>
                    <a:pt x="12343" y="17280"/>
                    <a:pt x="12343" y="17280"/>
                    <a:pt x="12343" y="17280"/>
                  </a:cubicBezTo>
                  <a:close/>
                  <a:moveTo>
                    <a:pt x="10029" y="17280"/>
                  </a:moveTo>
                  <a:cubicBezTo>
                    <a:pt x="10029" y="18360"/>
                    <a:pt x="10029" y="18360"/>
                    <a:pt x="10029" y="18360"/>
                  </a:cubicBezTo>
                  <a:cubicBezTo>
                    <a:pt x="10800" y="18360"/>
                    <a:pt x="10800" y="18360"/>
                    <a:pt x="10800" y="18360"/>
                  </a:cubicBezTo>
                  <a:cubicBezTo>
                    <a:pt x="10800" y="18360"/>
                    <a:pt x="10800" y="18360"/>
                    <a:pt x="10800" y="18360"/>
                  </a:cubicBezTo>
                  <a:cubicBezTo>
                    <a:pt x="11571" y="17280"/>
                    <a:pt x="11571" y="17280"/>
                    <a:pt x="11571" y="17280"/>
                  </a:cubicBezTo>
                  <a:cubicBezTo>
                    <a:pt x="11571" y="17280"/>
                    <a:pt x="11571" y="17280"/>
                    <a:pt x="11571" y="17280"/>
                  </a:cubicBezTo>
                  <a:cubicBezTo>
                    <a:pt x="12343" y="17280"/>
                    <a:pt x="12343" y="17280"/>
                    <a:pt x="12343" y="17280"/>
                  </a:cubicBezTo>
                  <a:cubicBezTo>
                    <a:pt x="12343" y="18360"/>
                    <a:pt x="12343" y="18360"/>
                    <a:pt x="12343" y="18360"/>
                  </a:cubicBezTo>
                  <a:cubicBezTo>
                    <a:pt x="11571" y="18360"/>
                    <a:pt x="11571" y="18360"/>
                    <a:pt x="11571" y="18360"/>
                  </a:cubicBezTo>
                  <a:cubicBezTo>
                    <a:pt x="11571" y="19440"/>
                    <a:pt x="11571" y="19440"/>
                    <a:pt x="11571" y="19440"/>
                  </a:cubicBezTo>
                  <a:cubicBezTo>
                    <a:pt x="11571" y="19440"/>
                    <a:pt x="11571" y="19440"/>
                    <a:pt x="11571" y="19440"/>
                  </a:cubicBezTo>
                  <a:cubicBezTo>
                    <a:pt x="11571" y="18360"/>
                    <a:pt x="11571" y="18360"/>
                    <a:pt x="11571" y="18360"/>
                  </a:cubicBezTo>
                  <a:cubicBezTo>
                    <a:pt x="10800" y="19440"/>
                    <a:pt x="10800" y="19440"/>
                    <a:pt x="10800" y="19440"/>
                  </a:cubicBezTo>
                  <a:cubicBezTo>
                    <a:pt x="10029" y="19440"/>
                    <a:pt x="10029" y="19440"/>
                    <a:pt x="10029" y="19440"/>
                  </a:cubicBezTo>
                  <a:cubicBezTo>
                    <a:pt x="9257" y="19440"/>
                    <a:pt x="9257" y="19440"/>
                    <a:pt x="9257" y="19440"/>
                  </a:cubicBezTo>
                  <a:cubicBezTo>
                    <a:pt x="9257" y="18360"/>
                    <a:pt x="9257" y="18360"/>
                    <a:pt x="9257" y="18360"/>
                  </a:cubicBezTo>
                  <a:cubicBezTo>
                    <a:pt x="9257" y="18360"/>
                    <a:pt x="9257" y="18360"/>
                    <a:pt x="9257" y="18360"/>
                  </a:cubicBezTo>
                  <a:cubicBezTo>
                    <a:pt x="9257" y="18360"/>
                    <a:pt x="9257" y="18360"/>
                    <a:pt x="9257" y="18360"/>
                  </a:cubicBezTo>
                  <a:cubicBezTo>
                    <a:pt x="9257" y="17280"/>
                    <a:pt x="9257" y="17280"/>
                    <a:pt x="9257" y="17280"/>
                  </a:cubicBezTo>
                  <a:cubicBezTo>
                    <a:pt x="10029" y="17280"/>
                    <a:pt x="10029" y="17280"/>
                    <a:pt x="10029" y="17280"/>
                  </a:cubicBezTo>
                  <a:close/>
                  <a:moveTo>
                    <a:pt x="6943" y="12960"/>
                  </a:moveTo>
                  <a:cubicBezTo>
                    <a:pt x="7714" y="11880"/>
                    <a:pt x="7714" y="11880"/>
                    <a:pt x="7714" y="11880"/>
                  </a:cubicBezTo>
                  <a:cubicBezTo>
                    <a:pt x="7714" y="10800"/>
                    <a:pt x="7714" y="10800"/>
                    <a:pt x="7714" y="10800"/>
                  </a:cubicBezTo>
                  <a:cubicBezTo>
                    <a:pt x="7714" y="11880"/>
                    <a:pt x="7714" y="11880"/>
                    <a:pt x="7714" y="11880"/>
                  </a:cubicBezTo>
                  <a:cubicBezTo>
                    <a:pt x="7714" y="12960"/>
                    <a:pt x="7714" y="12960"/>
                    <a:pt x="7714" y="12960"/>
                  </a:cubicBezTo>
                  <a:cubicBezTo>
                    <a:pt x="6943" y="12960"/>
                    <a:pt x="6943" y="12960"/>
                    <a:pt x="6943" y="12960"/>
                  </a:cubicBezTo>
                  <a:close/>
                  <a:moveTo>
                    <a:pt x="6943" y="17280"/>
                  </a:moveTo>
                  <a:cubicBezTo>
                    <a:pt x="7714" y="18360"/>
                    <a:pt x="7714" y="18360"/>
                    <a:pt x="7714" y="18360"/>
                  </a:cubicBezTo>
                  <a:cubicBezTo>
                    <a:pt x="7714" y="18360"/>
                    <a:pt x="7714" y="18360"/>
                    <a:pt x="7714" y="18360"/>
                  </a:cubicBezTo>
                  <a:cubicBezTo>
                    <a:pt x="6943" y="17280"/>
                    <a:pt x="6943" y="17280"/>
                    <a:pt x="6943" y="17280"/>
                  </a:cubicBezTo>
                  <a:close/>
                  <a:moveTo>
                    <a:pt x="8486" y="16200"/>
                  </a:moveTo>
                  <a:cubicBezTo>
                    <a:pt x="8486" y="17280"/>
                    <a:pt x="8486" y="17280"/>
                    <a:pt x="8486" y="17280"/>
                  </a:cubicBezTo>
                  <a:cubicBezTo>
                    <a:pt x="7714" y="18360"/>
                    <a:pt x="7714" y="18360"/>
                    <a:pt x="7714" y="18360"/>
                  </a:cubicBezTo>
                  <a:cubicBezTo>
                    <a:pt x="8486" y="18360"/>
                    <a:pt x="8486" y="18360"/>
                    <a:pt x="8486" y="18360"/>
                  </a:cubicBezTo>
                  <a:cubicBezTo>
                    <a:pt x="8486" y="18360"/>
                    <a:pt x="8486" y="18360"/>
                    <a:pt x="8486" y="18360"/>
                  </a:cubicBezTo>
                  <a:cubicBezTo>
                    <a:pt x="9257" y="17280"/>
                    <a:pt x="9257" y="17280"/>
                    <a:pt x="9257" y="17280"/>
                  </a:cubicBezTo>
                  <a:cubicBezTo>
                    <a:pt x="9257" y="17280"/>
                    <a:pt x="8486" y="16200"/>
                    <a:pt x="8486" y="16200"/>
                  </a:cubicBezTo>
                  <a:close/>
                  <a:moveTo>
                    <a:pt x="5400" y="14040"/>
                  </a:moveTo>
                  <a:cubicBezTo>
                    <a:pt x="6171" y="14040"/>
                    <a:pt x="6171" y="14040"/>
                    <a:pt x="6171" y="14040"/>
                  </a:cubicBezTo>
                  <a:cubicBezTo>
                    <a:pt x="6943" y="14040"/>
                    <a:pt x="6943" y="14040"/>
                    <a:pt x="6943" y="14040"/>
                  </a:cubicBezTo>
                  <a:cubicBezTo>
                    <a:pt x="7714" y="14040"/>
                    <a:pt x="7714" y="14040"/>
                    <a:pt x="7714" y="14040"/>
                  </a:cubicBezTo>
                  <a:cubicBezTo>
                    <a:pt x="7714" y="15120"/>
                    <a:pt x="7714" y="15120"/>
                    <a:pt x="7714" y="15120"/>
                  </a:cubicBezTo>
                  <a:cubicBezTo>
                    <a:pt x="8486" y="16200"/>
                    <a:pt x="8486" y="16200"/>
                    <a:pt x="8486" y="16200"/>
                  </a:cubicBezTo>
                  <a:cubicBezTo>
                    <a:pt x="7714" y="17280"/>
                    <a:pt x="7714" y="17280"/>
                    <a:pt x="7714" y="17280"/>
                  </a:cubicBezTo>
                  <a:cubicBezTo>
                    <a:pt x="6943" y="17280"/>
                    <a:pt x="6943" y="17280"/>
                    <a:pt x="6943" y="17280"/>
                  </a:cubicBezTo>
                  <a:cubicBezTo>
                    <a:pt x="6943" y="17280"/>
                    <a:pt x="6943" y="17280"/>
                    <a:pt x="6943" y="17280"/>
                  </a:cubicBezTo>
                  <a:cubicBezTo>
                    <a:pt x="6171" y="17280"/>
                    <a:pt x="6171" y="17280"/>
                    <a:pt x="6171" y="17280"/>
                  </a:cubicBezTo>
                  <a:cubicBezTo>
                    <a:pt x="5400" y="16200"/>
                    <a:pt x="5400" y="16200"/>
                    <a:pt x="5400" y="16200"/>
                  </a:cubicBezTo>
                  <a:cubicBezTo>
                    <a:pt x="5400" y="15120"/>
                    <a:pt x="5400" y="15120"/>
                    <a:pt x="5400" y="15120"/>
                  </a:cubicBezTo>
                  <a:cubicBezTo>
                    <a:pt x="5400" y="14040"/>
                    <a:pt x="5400" y="14040"/>
                    <a:pt x="5400" y="14040"/>
                  </a:cubicBezTo>
                  <a:close/>
                  <a:moveTo>
                    <a:pt x="8486" y="3240"/>
                  </a:moveTo>
                  <a:cubicBezTo>
                    <a:pt x="8486" y="2160"/>
                    <a:pt x="8486" y="2160"/>
                    <a:pt x="8486" y="2160"/>
                  </a:cubicBezTo>
                  <a:cubicBezTo>
                    <a:pt x="9257" y="2160"/>
                    <a:pt x="9257" y="2160"/>
                    <a:pt x="9257" y="2160"/>
                  </a:cubicBezTo>
                  <a:cubicBezTo>
                    <a:pt x="8486" y="3240"/>
                    <a:pt x="8486" y="3240"/>
                    <a:pt x="8486" y="3240"/>
                  </a:cubicBezTo>
                  <a:cubicBezTo>
                    <a:pt x="8486" y="3240"/>
                    <a:pt x="8486" y="3240"/>
                    <a:pt x="8486" y="3240"/>
                  </a:cubicBezTo>
                  <a:close/>
                  <a:moveTo>
                    <a:pt x="2314" y="7560"/>
                  </a:moveTo>
                  <a:cubicBezTo>
                    <a:pt x="2314" y="6480"/>
                    <a:pt x="2314" y="6480"/>
                    <a:pt x="2314" y="6480"/>
                  </a:cubicBezTo>
                  <a:cubicBezTo>
                    <a:pt x="2314" y="5400"/>
                    <a:pt x="2314" y="5400"/>
                    <a:pt x="2314" y="5400"/>
                  </a:cubicBezTo>
                  <a:cubicBezTo>
                    <a:pt x="3086" y="5400"/>
                    <a:pt x="3086" y="5400"/>
                    <a:pt x="3086" y="5400"/>
                  </a:cubicBezTo>
                  <a:cubicBezTo>
                    <a:pt x="3086" y="6480"/>
                    <a:pt x="3086" y="6480"/>
                    <a:pt x="3086" y="6480"/>
                  </a:cubicBezTo>
                  <a:cubicBezTo>
                    <a:pt x="2314" y="7560"/>
                    <a:pt x="2314" y="7560"/>
                    <a:pt x="2314" y="7560"/>
                  </a:cubicBezTo>
                  <a:cubicBezTo>
                    <a:pt x="2314" y="7560"/>
                    <a:pt x="2314" y="7560"/>
                    <a:pt x="2314" y="7560"/>
                  </a:cubicBezTo>
                  <a:close/>
                  <a:moveTo>
                    <a:pt x="1543" y="7560"/>
                  </a:moveTo>
                  <a:cubicBezTo>
                    <a:pt x="1543" y="6480"/>
                    <a:pt x="1543" y="6480"/>
                    <a:pt x="1543" y="6480"/>
                  </a:cubicBezTo>
                  <a:cubicBezTo>
                    <a:pt x="1543" y="6480"/>
                    <a:pt x="1543" y="6480"/>
                    <a:pt x="1543" y="6480"/>
                  </a:cubicBezTo>
                  <a:cubicBezTo>
                    <a:pt x="3086" y="5400"/>
                    <a:pt x="3086" y="5400"/>
                    <a:pt x="3086" y="5400"/>
                  </a:cubicBezTo>
                  <a:cubicBezTo>
                    <a:pt x="3086" y="5400"/>
                    <a:pt x="3086" y="5400"/>
                    <a:pt x="3086" y="5400"/>
                  </a:cubicBezTo>
                  <a:cubicBezTo>
                    <a:pt x="3857" y="5400"/>
                    <a:pt x="3857" y="5400"/>
                    <a:pt x="3857" y="5400"/>
                  </a:cubicBezTo>
                  <a:cubicBezTo>
                    <a:pt x="4629" y="5400"/>
                    <a:pt x="4629" y="5400"/>
                    <a:pt x="4629" y="5400"/>
                  </a:cubicBezTo>
                  <a:cubicBezTo>
                    <a:pt x="4629" y="5400"/>
                    <a:pt x="4629" y="5400"/>
                    <a:pt x="4629" y="5400"/>
                  </a:cubicBezTo>
                  <a:cubicBezTo>
                    <a:pt x="5400" y="5400"/>
                    <a:pt x="5400" y="5400"/>
                    <a:pt x="5400" y="5400"/>
                  </a:cubicBezTo>
                  <a:cubicBezTo>
                    <a:pt x="6171" y="5400"/>
                    <a:pt x="6171" y="5400"/>
                    <a:pt x="6171" y="5400"/>
                  </a:cubicBezTo>
                  <a:cubicBezTo>
                    <a:pt x="6171" y="5400"/>
                    <a:pt x="6171" y="5400"/>
                    <a:pt x="6171" y="5400"/>
                  </a:cubicBezTo>
                  <a:cubicBezTo>
                    <a:pt x="6943" y="3240"/>
                    <a:pt x="6943" y="3240"/>
                    <a:pt x="6943" y="3240"/>
                  </a:cubicBezTo>
                  <a:cubicBezTo>
                    <a:pt x="6943" y="3240"/>
                    <a:pt x="6943" y="3240"/>
                    <a:pt x="6943" y="3240"/>
                  </a:cubicBezTo>
                  <a:cubicBezTo>
                    <a:pt x="6943" y="2160"/>
                    <a:pt x="6943" y="2160"/>
                    <a:pt x="6943" y="2160"/>
                  </a:cubicBezTo>
                  <a:cubicBezTo>
                    <a:pt x="6943" y="1080"/>
                    <a:pt x="6943" y="1080"/>
                    <a:pt x="6943" y="1080"/>
                  </a:cubicBezTo>
                  <a:cubicBezTo>
                    <a:pt x="7714" y="0"/>
                    <a:pt x="7714" y="0"/>
                    <a:pt x="7714" y="0"/>
                  </a:cubicBezTo>
                  <a:cubicBezTo>
                    <a:pt x="7714" y="0"/>
                    <a:pt x="7714" y="0"/>
                    <a:pt x="7714" y="0"/>
                  </a:cubicBezTo>
                  <a:cubicBezTo>
                    <a:pt x="6171" y="1080"/>
                    <a:pt x="6171" y="1080"/>
                    <a:pt x="6171" y="1080"/>
                  </a:cubicBezTo>
                  <a:cubicBezTo>
                    <a:pt x="5400" y="2160"/>
                    <a:pt x="5400" y="2160"/>
                    <a:pt x="5400" y="2160"/>
                  </a:cubicBezTo>
                  <a:cubicBezTo>
                    <a:pt x="4629" y="2160"/>
                    <a:pt x="4629" y="2160"/>
                    <a:pt x="4629" y="2160"/>
                  </a:cubicBezTo>
                  <a:cubicBezTo>
                    <a:pt x="4629" y="2160"/>
                    <a:pt x="4629" y="2160"/>
                    <a:pt x="4629" y="2160"/>
                  </a:cubicBezTo>
                  <a:cubicBezTo>
                    <a:pt x="3857" y="3240"/>
                    <a:pt x="3857" y="3240"/>
                    <a:pt x="3857" y="3240"/>
                  </a:cubicBezTo>
                  <a:cubicBezTo>
                    <a:pt x="3857" y="4320"/>
                    <a:pt x="3857" y="4320"/>
                    <a:pt x="3857" y="4320"/>
                  </a:cubicBezTo>
                  <a:cubicBezTo>
                    <a:pt x="3086" y="4320"/>
                    <a:pt x="3086" y="4320"/>
                    <a:pt x="3086" y="4320"/>
                  </a:cubicBezTo>
                  <a:cubicBezTo>
                    <a:pt x="2314" y="5400"/>
                    <a:pt x="2314" y="5400"/>
                    <a:pt x="2314" y="5400"/>
                  </a:cubicBezTo>
                  <a:cubicBezTo>
                    <a:pt x="1543" y="5400"/>
                    <a:pt x="1543" y="5400"/>
                    <a:pt x="1543" y="5400"/>
                  </a:cubicBezTo>
                  <a:cubicBezTo>
                    <a:pt x="1543" y="5400"/>
                    <a:pt x="1543" y="5400"/>
                    <a:pt x="1543" y="5400"/>
                  </a:cubicBezTo>
                  <a:cubicBezTo>
                    <a:pt x="771" y="5400"/>
                    <a:pt x="771" y="5400"/>
                    <a:pt x="771" y="5400"/>
                  </a:cubicBezTo>
                  <a:cubicBezTo>
                    <a:pt x="771" y="6480"/>
                    <a:pt x="771" y="6480"/>
                    <a:pt x="771" y="6480"/>
                  </a:cubicBezTo>
                  <a:cubicBezTo>
                    <a:pt x="771" y="6480"/>
                    <a:pt x="771" y="6480"/>
                    <a:pt x="771" y="6480"/>
                  </a:cubicBezTo>
                  <a:cubicBezTo>
                    <a:pt x="771" y="6480"/>
                    <a:pt x="771" y="6480"/>
                    <a:pt x="771" y="6480"/>
                  </a:cubicBezTo>
                  <a:cubicBezTo>
                    <a:pt x="1543" y="7560"/>
                    <a:pt x="1543" y="7560"/>
                    <a:pt x="1543" y="7560"/>
                  </a:cubicBezTo>
                  <a:close/>
                  <a:moveTo>
                    <a:pt x="4629" y="18360"/>
                  </a:moveTo>
                  <a:cubicBezTo>
                    <a:pt x="4629" y="18360"/>
                    <a:pt x="4629" y="18360"/>
                    <a:pt x="4629" y="18360"/>
                  </a:cubicBezTo>
                  <a:cubicBezTo>
                    <a:pt x="4629" y="17280"/>
                    <a:pt x="4629" y="17280"/>
                    <a:pt x="4629" y="17280"/>
                  </a:cubicBezTo>
                  <a:cubicBezTo>
                    <a:pt x="4629" y="17280"/>
                    <a:pt x="4629" y="17280"/>
                    <a:pt x="4629" y="17280"/>
                  </a:cubicBezTo>
                  <a:cubicBezTo>
                    <a:pt x="3857" y="17280"/>
                    <a:pt x="3857" y="17280"/>
                    <a:pt x="3857" y="17280"/>
                  </a:cubicBezTo>
                  <a:cubicBezTo>
                    <a:pt x="3857" y="16200"/>
                    <a:pt x="3857" y="16200"/>
                    <a:pt x="3857" y="16200"/>
                  </a:cubicBezTo>
                  <a:cubicBezTo>
                    <a:pt x="4629" y="16200"/>
                    <a:pt x="4629" y="16200"/>
                    <a:pt x="4629" y="16200"/>
                  </a:cubicBezTo>
                  <a:cubicBezTo>
                    <a:pt x="4629" y="15120"/>
                    <a:pt x="4629" y="15120"/>
                    <a:pt x="4629" y="15120"/>
                  </a:cubicBezTo>
                  <a:cubicBezTo>
                    <a:pt x="4629" y="15120"/>
                    <a:pt x="4629" y="15120"/>
                    <a:pt x="4629" y="15120"/>
                  </a:cubicBezTo>
                  <a:cubicBezTo>
                    <a:pt x="4629" y="14040"/>
                    <a:pt x="4629" y="14040"/>
                    <a:pt x="4629" y="14040"/>
                  </a:cubicBezTo>
                  <a:cubicBezTo>
                    <a:pt x="5400" y="12960"/>
                    <a:pt x="5400" y="12960"/>
                    <a:pt x="5400" y="12960"/>
                  </a:cubicBezTo>
                  <a:cubicBezTo>
                    <a:pt x="5400" y="12960"/>
                    <a:pt x="5400" y="12960"/>
                    <a:pt x="5400" y="12960"/>
                  </a:cubicBezTo>
                  <a:cubicBezTo>
                    <a:pt x="6171" y="12960"/>
                    <a:pt x="6171" y="12960"/>
                    <a:pt x="6171" y="12960"/>
                  </a:cubicBezTo>
                  <a:cubicBezTo>
                    <a:pt x="6171" y="12960"/>
                    <a:pt x="6171" y="12960"/>
                    <a:pt x="6171" y="12960"/>
                  </a:cubicBezTo>
                  <a:cubicBezTo>
                    <a:pt x="6943" y="11880"/>
                    <a:pt x="6943" y="11880"/>
                    <a:pt x="6943" y="11880"/>
                  </a:cubicBezTo>
                  <a:cubicBezTo>
                    <a:pt x="6943" y="10800"/>
                    <a:pt x="6943" y="10800"/>
                    <a:pt x="6943" y="10800"/>
                  </a:cubicBezTo>
                  <a:cubicBezTo>
                    <a:pt x="6171" y="10800"/>
                    <a:pt x="6171" y="10800"/>
                    <a:pt x="6171" y="10800"/>
                  </a:cubicBezTo>
                  <a:cubicBezTo>
                    <a:pt x="6943" y="9720"/>
                    <a:pt x="6943" y="9720"/>
                    <a:pt x="6943" y="9720"/>
                  </a:cubicBezTo>
                  <a:cubicBezTo>
                    <a:pt x="7714" y="9720"/>
                    <a:pt x="7714" y="9720"/>
                    <a:pt x="7714" y="9720"/>
                  </a:cubicBezTo>
                  <a:cubicBezTo>
                    <a:pt x="7714" y="10800"/>
                    <a:pt x="7714" y="10800"/>
                    <a:pt x="7714" y="10800"/>
                  </a:cubicBezTo>
                  <a:cubicBezTo>
                    <a:pt x="8486" y="9720"/>
                    <a:pt x="8486" y="9720"/>
                    <a:pt x="8486" y="9720"/>
                  </a:cubicBezTo>
                  <a:cubicBezTo>
                    <a:pt x="8486" y="10800"/>
                    <a:pt x="8486" y="10800"/>
                    <a:pt x="8486" y="10800"/>
                  </a:cubicBezTo>
                  <a:cubicBezTo>
                    <a:pt x="8486" y="9720"/>
                    <a:pt x="8486" y="9720"/>
                    <a:pt x="8486" y="9720"/>
                  </a:cubicBezTo>
                  <a:cubicBezTo>
                    <a:pt x="8486" y="8640"/>
                    <a:pt x="8486" y="8640"/>
                    <a:pt x="8486" y="8640"/>
                  </a:cubicBezTo>
                  <a:cubicBezTo>
                    <a:pt x="8486" y="8640"/>
                    <a:pt x="8486" y="8640"/>
                    <a:pt x="8486" y="8640"/>
                  </a:cubicBezTo>
                  <a:cubicBezTo>
                    <a:pt x="7714" y="8640"/>
                    <a:pt x="7714" y="8640"/>
                    <a:pt x="7714" y="8640"/>
                  </a:cubicBezTo>
                  <a:cubicBezTo>
                    <a:pt x="6943" y="8640"/>
                    <a:pt x="6943" y="8640"/>
                    <a:pt x="6943" y="8640"/>
                  </a:cubicBezTo>
                  <a:cubicBezTo>
                    <a:pt x="6943" y="7560"/>
                    <a:pt x="6943" y="7560"/>
                    <a:pt x="6943" y="7560"/>
                  </a:cubicBezTo>
                  <a:cubicBezTo>
                    <a:pt x="6171" y="7560"/>
                    <a:pt x="6171" y="7560"/>
                    <a:pt x="6171" y="7560"/>
                  </a:cubicBezTo>
                  <a:cubicBezTo>
                    <a:pt x="6171" y="7560"/>
                    <a:pt x="6171" y="7560"/>
                    <a:pt x="6171" y="7560"/>
                  </a:cubicBezTo>
                  <a:cubicBezTo>
                    <a:pt x="6171" y="6480"/>
                    <a:pt x="6171" y="6480"/>
                    <a:pt x="6171" y="6480"/>
                  </a:cubicBezTo>
                  <a:cubicBezTo>
                    <a:pt x="6171" y="6480"/>
                    <a:pt x="6171" y="6480"/>
                    <a:pt x="6171" y="6480"/>
                  </a:cubicBezTo>
                  <a:cubicBezTo>
                    <a:pt x="5400" y="5400"/>
                    <a:pt x="5400" y="5400"/>
                    <a:pt x="5400" y="5400"/>
                  </a:cubicBezTo>
                  <a:cubicBezTo>
                    <a:pt x="4629" y="5400"/>
                    <a:pt x="4629" y="5400"/>
                    <a:pt x="4629" y="5400"/>
                  </a:cubicBezTo>
                  <a:cubicBezTo>
                    <a:pt x="3857" y="5400"/>
                    <a:pt x="3857" y="5400"/>
                    <a:pt x="3857" y="5400"/>
                  </a:cubicBezTo>
                  <a:cubicBezTo>
                    <a:pt x="3857" y="5400"/>
                    <a:pt x="3857" y="5400"/>
                    <a:pt x="3857" y="5400"/>
                  </a:cubicBezTo>
                  <a:cubicBezTo>
                    <a:pt x="3086" y="6480"/>
                    <a:pt x="3086" y="6480"/>
                    <a:pt x="3086" y="6480"/>
                  </a:cubicBezTo>
                  <a:cubicBezTo>
                    <a:pt x="3857" y="6480"/>
                    <a:pt x="3857" y="6480"/>
                    <a:pt x="3857" y="6480"/>
                  </a:cubicBezTo>
                  <a:cubicBezTo>
                    <a:pt x="3857" y="7560"/>
                    <a:pt x="3857" y="7560"/>
                    <a:pt x="3857" y="7560"/>
                  </a:cubicBezTo>
                  <a:cubicBezTo>
                    <a:pt x="4629" y="8640"/>
                    <a:pt x="4629" y="8640"/>
                    <a:pt x="4629" y="8640"/>
                  </a:cubicBezTo>
                  <a:cubicBezTo>
                    <a:pt x="4629" y="8640"/>
                    <a:pt x="4629" y="8640"/>
                    <a:pt x="4629" y="8640"/>
                  </a:cubicBezTo>
                  <a:cubicBezTo>
                    <a:pt x="3857" y="8640"/>
                    <a:pt x="3857" y="8640"/>
                    <a:pt x="3857" y="8640"/>
                  </a:cubicBezTo>
                  <a:cubicBezTo>
                    <a:pt x="3086" y="8640"/>
                    <a:pt x="3086" y="8640"/>
                    <a:pt x="3086" y="8640"/>
                  </a:cubicBezTo>
                  <a:cubicBezTo>
                    <a:pt x="3086" y="7560"/>
                    <a:pt x="3086" y="7560"/>
                    <a:pt x="3086" y="7560"/>
                  </a:cubicBezTo>
                  <a:cubicBezTo>
                    <a:pt x="3086" y="7560"/>
                    <a:pt x="3086" y="7560"/>
                    <a:pt x="3086" y="7560"/>
                  </a:cubicBezTo>
                  <a:cubicBezTo>
                    <a:pt x="3086" y="6480"/>
                    <a:pt x="3086" y="6480"/>
                    <a:pt x="3086" y="6480"/>
                  </a:cubicBezTo>
                  <a:cubicBezTo>
                    <a:pt x="3086" y="6480"/>
                    <a:pt x="3086" y="6480"/>
                    <a:pt x="3086" y="6480"/>
                  </a:cubicBezTo>
                  <a:cubicBezTo>
                    <a:pt x="2314" y="7560"/>
                    <a:pt x="2314" y="7560"/>
                    <a:pt x="2314" y="7560"/>
                  </a:cubicBezTo>
                  <a:cubicBezTo>
                    <a:pt x="2314" y="8640"/>
                    <a:pt x="2314" y="8640"/>
                    <a:pt x="2314" y="8640"/>
                  </a:cubicBezTo>
                  <a:cubicBezTo>
                    <a:pt x="2314" y="8640"/>
                    <a:pt x="2314" y="8640"/>
                    <a:pt x="2314" y="8640"/>
                  </a:cubicBezTo>
                  <a:cubicBezTo>
                    <a:pt x="1543" y="8640"/>
                    <a:pt x="1543" y="8640"/>
                    <a:pt x="1543" y="8640"/>
                  </a:cubicBezTo>
                  <a:cubicBezTo>
                    <a:pt x="771" y="8640"/>
                    <a:pt x="771" y="8640"/>
                    <a:pt x="771" y="8640"/>
                  </a:cubicBezTo>
                  <a:cubicBezTo>
                    <a:pt x="771" y="7560"/>
                    <a:pt x="771" y="7560"/>
                    <a:pt x="771" y="7560"/>
                  </a:cubicBezTo>
                  <a:cubicBezTo>
                    <a:pt x="0" y="8640"/>
                    <a:pt x="0" y="8640"/>
                    <a:pt x="0" y="8640"/>
                  </a:cubicBezTo>
                  <a:cubicBezTo>
                    <a:pt x="771" y="9720"/>
                    <a:pt x="771" y="9720"/>
                    <a:pt x="771" y="9720"/>
                  </a:cubicBezTo>
                  <a:cubicBezTo>
                    <a:pt x="771" y="9720"/>
                    <a:pt x="771" y="9720"/>
                    <a:pt x="771" y="9720"/>
                  </a:cubicBezTo>
                  <a:cubicBezTo>
                    <a:pt x="771" y="9720"/>
                    <a:pt x="771" y="9720"/>
                    <a:pt x="771" y="9720"/>
                  </a:cubicBezTo>
                  <a:cubicBezTo>
                    <a:pt x="0" y="9720"/>
                    <a:pt x="0" y="9720"/>
                    <a:pt x="0" y="972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771" y="10800"/>
                    <a:pt x="771" y="10800"/>
                    <a:pt x="771" y="10800"/>
                  </a:cubicBezTo>
                  <a:cubicBezTo>
                    <a:pt x="771" y="11880"/>
                    <a:pt x="771" y="11880"/>
                    <a:pt x="771" y="11880"/>
                  </a:cubicBezTo>
                  <a:cubicBezTo>
                    <a:pt x="1543" y="12960"/>
                    <a:pt x="1543" y="12960"/>
                    <a:pt x="1543" y="12960"/>
                  </a:cubicBezTo>
                  <a:cubicBezTo>
                    <a:pt x="0" y="12960"/>
                    <a:pt x="0" y="12960"/>
                    <a:pt x="0" y="12960"/>
                  </a:cubicBezTo>
                  <a:cubicBezTo>
                    <a:pt x="0" y="14040"/>
                    <a:pt x="0" y="14040"/>
                    <a:pt x="0" y="14040"/>
                  </a:cubicBezTo>
                  <a:cubicBezTo>
                    <a:pt x="0" y="15120"/>
                    <a:pt x="0" y="15120"/>
                    <a:pt x="0" y="15120"/>
                  </a:cubicBezTo>
                  <a:cubicBezTo>
                    <a:pt x="771" y="14040"/>
                    <a:pt x="771" y="14040"/>
                    <a:pt x="771" y="14040"/>
                  </a:cubicBezTo>
                  <a:cubicBezTo>
                    <a:pt x="1543" y="15120"/>
                    <a:pt x="1543" y="15120"/>
                    <a:pt x="1543" y="15120"/>
                  </a:cubicBezTo>
                  <a:cubicBezTo>
                    <a:pt x="1543" y="16200"/>
                    <a:pt x="1543" y="16200"/>
                    <a:pt x="1543" y="16200"/>
                  </a:cubicBezTo>
                  <a:cubicBezTo>
                    <a:pt x="1543" y="17280"/>
                    <a:pt x="1543" y="17280"/>
                    <a:pt x="1543" y="17280"/>
                  </a:cubicBezTo>
                  <a:cubicBezTo>
                    <a:pt x="1543" y="17280"/>
                    <a:pt x="1543" y="17280"/>
                    <a:pt x="1543" y="17280"/>
                  </a:cubicBezTo>
                  <a:cubicBezTo>
                    <a:pt x="2314" y="17280"/>
                    <a:pt x="2314" y="17280"/>
                    <a:pt x="2314" y="17280"/>
                  </a:cubicBezTo>
                  <a:cubicBezTo>
                    <a:pt x="3857" y="18360"/>
                    <a:pt x="3857" y="18360"/>
                    <a:pt x="3857" y="18360"/>
                  </a:cubicBezTo>
                  <a:cubicBezTo>
                    <a:pt x="3857" y="18360"/>
                    <a:pt x="3857" y="18360"/>
                    <a:pt x="3857" y="18360"/>
                  </a:cubicBezTo>
                  <a:lnTo>
                    <a:pt x="4629" y="18360"/>
                  </a:lnTo>
                  <a:close/>
                  <a:moveTo>
                    <a:pt x="4629" y="1836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8" name="AutoShape 35"/>
            <p:cNvSpPr/>
            <p:nvPr/>
          </p:nvSpPr>
          <p:spPr bwMode="auto">
            <a:xfrm>
              <a:off x="6061316" y="2492354"/>
              <a:ext cx="364608" cy="45893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920" y="3906"/>
                  </a:moveTo>
                  <a:cubicBezTo>
                    <a:pt x="20160" y="3906"/>
                    <a:pt x="20160" y="3906"/>
                    <a:pt x="20160" y="3906"/>
                  </a:cubicBezTo>
                  <a:cubicBezTo>
                    <a:pt x="20160" y="3677"/>
                    <a:pt x="20160" y="3677"/>
                    <a:pt x="20160" y="3677"/>
                  </a:cubicBezTo>
                  <a:cubicBezTo>
                    <a:pt x="20400" y="3447"/>
                    <a:pt x="20400" y="3447"/>
                    <a:pt x="20400" y="3447"/>
                  </a:cubicBezTo>
                  <a:cubicBezTo>
                    <a:pt x="20640" y="3447"/>
                    <a:pt x="20640" y="3447"/>
                    <a:pt x="20640" y="3447"/>
                  </a:cubicBezTo>
                  <a:cubicBezTo>
                    <a:pt x="20880" y="3217"/>
                    <a:pt x="20880" y="3217"/>
                    <a:pt x="20880" y="3217"/>
                  </a:cubicBezTo>
                  <a:cubicBezTo>
                    <a:pt x="20880" y="2987"/>
                    <a:pt x="20880" y="2987"/>
                    <a:pt x="20880" y="2987"/>
                  </a:cubicBezTo>
                  <a:cubicBezTo>
                    <a:pt x="21120" y="2987"/>
                    <a:pt x="21120" y="2987"/>
                    <a:pt x="21120" y="2987"/>
                  </a:cubicBezTo>
                  <a:cubicBezTo>
                    <a:pt x="21360" y="2987"/>
                    <a:pt x="21360" y="2987"/>
                    <a:pt x="21360" y="2987"/>
                  </a:cubicBezTo>
                  <a:cubicBezTo>
                    <a:pt x="21360" y="2757"/>
                    <a:pt x="21360" y="2757"/>
                    <a:pt x="21360" y="2757"/>
                  </a:cubicBezTo>
                  <a:cubicBezTo>
                    <a:pt x="21360" y="2528"/>
                    <a:pt x="21360" y="2528"/>
                    <a:pt x="21360" y="2528"/>
                  </a:cubicBezTo>
                  <a:cubicBezTo>
                    <a:pt x="21360" y="2528"/>
                    <a:pt x="21360" y="2528"/>
                    <a:pt x="21360" y="2528"/>
                  </a:cubicBezTo>
                  <a:cubicBezTo>
                    <a:pt x="21120" y="2528"/>
                    <a:pt x="21120" y="2528"/>
                    <a:pt x="21120" y="2528"/>
                  </a:cubicBezTo>
                  <a:cubicBezTo>
                    <a:pt x="21120" y="2528"/>
                    <a:pt x="21120" y="2528"/>
                    <a:pt x="21120" y="2528"/>
                  </a:cubicBezTo>
                  <a:cubicBezTo>
                    <a:pt x="20880" y="2528"/>
                    <a:pt x="20880" y="2528"/>
                    <a:pt x="20880" y="2528"/>
                  </a:cubicBezTo>
                  <a:cubicBezTo>
                    <a:pt x="20880" y="2757"/>
                    <a:pt x="20880" y="2757"/>
                    <a:pt x="20880" y="2757"/>
                  </a:cubicBezTo>
                  <a:cubicBezTo>
                    <a:pt x="20880" y="2528"/>
                    <a:pt x="20880" y="2528"/>
                    <a:pt x="20880" y="2528"/>
                  </a:cubicBezTo>
                  <a:cubicBezTo>
                    <a:pt x="20880" y="2528"/>
                    <a:pt x="20880" y="2528"/>
                    <a:pt x="20880" y="2528"/>
                  </a:cubicBezTo>
                  <a:cubicBezTo>
                    <a:pt x="20640" y="2528"/>
                    <a:pt x="20640" y="2528"/>
                    <a:pt x="20640" y="2528"/>
                  </a:cubicBezTo>
                  <a:cubicBezTo>
                    <a:pt x="20640" y="2528"/>
                    <a:pt x="20640" y="2528"/>
                    <a:pt x="20640" y="2528"/>
                  </a:cubicBezTo>
                  <a:cubicBezTo>
                    <a:pt x="20640" y="2757"/>
                    <a:pt x="20640" y="2757"/>
                    <a:pt x="20640" y="2757"/>
                  </a:cubicBezTo>
                  <a:cubicBezTo>
                    <a:pt x="20640" y="2757"/>
                    <a:pt x="20640" y="2757"/>
                    <a:pt x="20640" y="2757"/>
                  </a:cubicBezTo>
                  <a:cubicBezTo>
                    <a:pt x="20640" y="2528"/>
                    <a:pt x="20640" y="2528"/>
                    <a:pt x="20640" y="2528"/>
                  </a:cubicBezTo>
                  <a:cubicBezTo>
                    <a:pt x="20400" y="2757"/>
                    <a:pt x="20400" y="2757"/>
                    <a:pt x="20400" y="2757"/>
                  </a:cubicBezTo>
                  <a:cubicBezTo>
                    <a:pt x="20400" y="2757"/>
                    <a:pt x="20400" y="2757"/>
                    <a:pt x="20400" y="2757"/>
                  </a:cubicBezTo>
                  <a:cubicBezTo>
                    <a:pt x="20400" y="2757"/>
                    <a:pt x="20400" y="2757"/>
                    <a:pt x="20400" y="2757"/>
                  </a:cubicBezTo>
                  <a:cubicBezTo>
                    <a:pt x="20160" y="2528"/>
                    <a:pt x="20160" y="2528"/>
                    <a:pt x="20160" y="2528"/>
                  </a:cubicBezTo>
                  <a:cubicBezTo>
                    <a:pt x="20160" y="2528"/>
                    <a:pt x="20160" y="2528"/>
                    <a:pt x="20160" y="2528"/>
                  </a:cubicBezTo>
                  <a:cubicBezTo>
                    <a:pt x="20160" y="2298"/>
                    <a:pt x="20160" y="2298"/>
                    <a:pt x="20160" y="2298"/>
                  </a:cubicBezTo>
                  <a:cubicBezTo>
                    <a:pt x="19920" y="2298"/>
                    <a:pt x="19920" y="2298"/>
                    <a:pt x="19920" y="2298"/>
                  </a:cubicBezTo>
                  <a:cubicBezTo>
                    <a:pt x="19920" y="2298"/>
                    <a:pt x="19920" y="2298"/>
                    <a:pt x="19920" y="2298"/>
                  </a:cubicBezTo>
                  <a:cubicBezTo>
                    <a:pt x="19680" y="2068"/>
                    <a:pt x="19680" y="2068"/>
                    <a:pt x="19680" y="2068"/>
                  </a:cubicBezTo>
                  <a:cubicBezTo>
                    <a:pt x="19440" y="2068"/>
                    <a:pt x="19440" y="2068"/>
                    <a:pt x="19440" y="2068"/>
                  </a:cubicBezTo>
                  <a:cubicBezTo>
                    <a:pt x="19200" y="2068"/>
                    <a:pt x="19200" y="2068"/>
                    <a:pt x="19200" y="2068"/>
                  </a:cubicBezTo>
                  <a:cubicBezTo>
                    <a:pt x="19440" y="2068"/>
                    <a:pt x="19440" y="2068"/>
                    <a:pt x="19440" y="2068"/>
                  </a:cubicBezTo>
                  <a:cubicBezTo>
                    <a:pt x="19680" y="2068"/>
                    <a:pt x="19680" y="2068"/>
                    <a:pt x="19680" y="2068"/>
                  </a:cubicBezTo>
                  <a:cubicBezTo>
                    <a:pt x="19920" y="2068"/>
                    <a:pt x="19920" y="2068"/>
                    <a:pt x="19920" y="2068"/>
                  </a:cubicBezTo>
                  <a:cubicBezTo>
                    <a:pt x="20160" y="2068"/>
                    <a:pt x="20160" y="2068"/>
                    <a:pt x="20160" y="2068"/>
                  </a:cubicBezTo>
                  <a:cubicBezTo>
                    <a:pt x="20640" y="2068"/>
                    <a:pt x="20640" y="2068"/>
                    <a:pt x="20640" y="2068"/>
                  </a:cubicBezTo>
                  <a:cubicBezTo>
                    <a:pt x="20880" y="2068"/>
                    <a:pt x="20880" y="2068"/>
                    <a:pt x="20880" y="2068"/>
                  </a:cubicBezTo>
                  <a:cubicBezTo>
                    <a:pt x="21120" y="1609"/>
                    <a:pt x="21120" y="1609"/>
                    <a:pt x="21120" y="1609"/>
                  </a:cubicBezTo>
                  <a:cubicBezTo>
                    <a:pt x="21360" y="1609"/>
                    <a:pt x="21360" y="1609"/>
                    <a:pt x="21360" y="1609"/>
                  </a:cubicBezTo>
                  <a:cubicBezTo>
                    <a:pt x="21600" y="1379"/>
                    <a:pt x="21600" y="1379"/>
                    <a:pt x="21600" y="1379"/>
                  </a:cubicBezTo>
                  <a:cubicBezTo>
                    <a:pt x="21600" y="1379"/>
                    <a:pt x="21600" y="1379"/>
                    <a:pt x="21600" y="1379"/>
                  </a:cubicBezTo>
                  <a:cubicBezTo>
                    <a:pt x="21360" y="1379"/>
                    <a:pt x="21360" y="1379"/>
                    <a:pt x="21360" y="1379"/>
                  </a:cubicBezTo>
                  <a:cubicBezTo>
                    <a:pt x="21360" y="1379"/>
                    <a:pt x="21360" y="1379"/>
                    <a:pt x="21360" y="1379"/>
                  </a:cubicBezTo>
                  <a:cubicBezTo>
                    <a:pt x="21360" y="1149"/>
                    <a:pt x="21360" y="1149"/>
                    <a:pt x="21360" y="1149"/>
                  </a:cubicBezTo>
                  <a:cubicBezTo>
                    <a:pt x="21120" y="1379"/>
                    <a:pt x="21120" y="1379"/>
                    <a:pt x="21120" y="1379"/>
                  </a:cubicBezTo>
                  <a:cubicBezTo>
                    <a:pt x="20880" y="1149"/>
                    <a:pt x="20880" y="1149"/>
                    <a:pt x="20880" y="1149"/>
                  </a:cubicBezTo>
                  <a:cubicBezTo>
                    <a:pt x="20640" y="1149"/>
                    <a:pt x="20640" y="1149"/>
                    <a:pt x="20640" y="1149"/>
                  </a:cubicBezTo>
                  <a:cubicBezTo>
                    <a:pt x="20640" y="1379"/>
                    <a:pt x="20640" y="1379"/>
                    <a:pt x="20640" y="1379"/>
                  </a:cubicBezTo>
                  <a:cubicBezTo>
                    <a:pt x="20400" y="1379"/>
                    <a:pt x="20400" y="1379"/>
                    <a:pt x="20400" y="1379"/>
                  </a:cubicBezTo>
                  <a:cubicBezTo>
                    <a:pt x="20400" y="1149"/>
                    <a:pt x="20400" y="1149"/>
                    <a:pt x="20400" y="1149"/>
                  </a:cubicBezTo>
                  <a:cubicBezTo>
                    <a:pt x="20640" y="1149"/>
                    <a:pt x="20640" y="1149"/>
                    <a:pt x="20640" y="1149"/>
                  </a:cubicBezTo>
                  <a:cubicBezTo>
                    <a:pt x="20640" y="919"/>
                    <a:pt x="20640" y="919"/>
                    <a:pt x="20640" y="919"/>
                  </a:cubicBezTo>
                  <a:cubicBezTo>
                    <a:pt x="20400" y="919"/>
                    <a:pt x="20400" y="919"/>
                    <a:pt x="20400" y="919"/>
                  </a:cubicBezTo>
                  <a:cubicBezTo>
                    <a:pt x="20400" y="919"/>
                    <a:pt x="20400" y="919"/>
                    <a:pt x="20400" y="919"/>
                  </a:cubicBezTo>
                  <a:cubicBezTo>
                    <a:pt x="20160" y="919"/>
                    <a:pt x="20160" y="919"/>
                    <a:pt x="20160" y="919"/>
                  </a:cubicBezTo>
                  <a:cubicBezTo>
                    <a:pt x="20160" y="1149"/>
                    <a:pt x="20160" y="1149"/>
                    <a:pt x="20160" y="1149"/>
                  </a:cubicBezTo>
                  <a:cubicBezTo>
                    <a:pt x="19920" y="1149"/>
                    <a:pt x="19920" y="1149"/>
                    <a:pt x="19920" y="1149"/>
                  </a:cubicBezTo>
                  <a:cubicBezTo>
                    <a:pt x="19920" y="919"/>
                    <a:pt x="19920" y="919"/>
                    <a:pt x="19920" y="919"/>
                  </a:cubicBezTo>
                  <a:cubicBezTo>
                    <a:pt x="19920" y="919"/>
                    <a:pt x="19920" y="919"/>
                    <a:pt x="19920" y="919"/>
                  </a:cubicBezTo>
                  <a:cubicBezTo>
                    <a:pt x="19920" y="1149"/>
                    <a:pt x="19920" y="1149"/>
                    <a:pt x="19920" y="1149"/>
                  </a:cubicBezTo>
                  <a:cubicBezTo>
                    <a:pt x="19680" y="1149"/>
                    <a:pt x="19680" y="1149"/>
                    <a:pt x="19680" y="1149"/>
                  </a:cubicBezTo>
                  <a:cubicBezTo>
                    <a:pt x="19680" y="919"/>
                    <a:pt x="19680" y="919"/>
                    <a:pt x="19680" y="919"/>
                  </a:cubicBezTo>
                  <a:cubicBezTo>
                    <a:pt x="19920" y="919"/>
                    <a:pt x="19920" y="919"/>
                    <a:pt x="19920" y="919"/>
                  </a:cubicBezTo>
                  <a:cubicBezTo>
                    <a:pt x="19920" y="689"/>
                    <a:pt x="19920" y="689"/>
                    <a:pt x="19920" y="689"/>
                  </a:cubicBezTo>
                  <a:cubicBezTo>
                    <a:pt x="19680" y="689"/>
                    <a:pt x="19680" y="689"/>
                    <a:pt x="19680" y="689"/>
                  </a:cubicBezTo>
                  <a:cubicBezTo>
                    <a:pt x="19440" y="689"/>
                    <a:pt x="19440" y="689"/>
                    <a:pt x="19440" y="689"/>
                  </a:cubicBezTo>
                  <a:cubicBezTo>
                    <a:pt x="19200" y="689"/>
                    <a:pt x="19200" y="689"/>
                    <a:pt x="19200" y="689"/>
                  </a:cubicBezTo>
                  <a:cubicBezTo>
                    <a:pt x="19200" y="919"/>
                    <a:pt x="19200" y="919"/>
                    <a:pt x="19200" y="919"/>
                  </a:cubicBezTo>
                  <a:cubicBezTo>
                    <a:pt x="19200" y="919"/>
                    <a:pt x="19200" y="919"/>
                    <a:pt x="19200" y="919"/>
                  </a:cubicBezTo>
                  <a:cubicBezTo>
                    <a:pt x="19200" y="1149"/>
                    <a:pt x="19200" y="1149"/>
                    <a:pt x="19200" y="1149"/>
                  </a:cubicBezTo>
                  <a:cubicBezTo>
                    <a:pt x="19200" y="1379"/>
                    <a:pt x="19200" y="1379"/>
                    <a:pt x="19200" y="1379"/>
                  </a:cubicBezTo>
                  <a:cubicBezTo>
                    <a:pt x="19200" y="1379"/>
                    <a:pt x="19200" y="1379"/>
                    <a:pt x="19200" y="1379"/>
                  </a:cubicBezTo>
                  <a:cubicBezTo>
                    <a:pt x="19200" y="1609"/>
                    <a:pt x="19200" y="1609"/>
                    <a:pt x="19200" y="1609"/>
                  </a:cubicBezTo>
                  <a:cubicBezTo>
                    <a:pt x="18960" y="1379"/>
                    <a:pt x="18960" y="1379"/>
                    <a:pt x="18960" y="1379"/>
                  </a:cubicBezTo>
                  <a:cubicBezTo>
                    <a:pt x="18960" y="1379"/>
                    <a:pt x="18960" y="1379"/>
                    <a:pt x="18960" y="1379"/>
                  </a:cubicBezTo>
                  <a:cubicBezTo>
                    <a:pt x="18960" y="1379"/>
                    <a:pt x="18960" y="1379"/>
                    <a:pt x="18960" y="1379"/>
                  </a:cubicBezTo>
                  <a:cubicBezTo>
                    <a:pt x="18720" y="1379"/>
                    <a:pt x="18720" y="1379"/>
                    <a:pt x="18720" y="1379"/>
                  </a:cubicBezTo>
                  <a:cubicBezTo>
                    <a:pt x="18480" y="1609"/>
                    <a:pt x="18480" y="1609"/>
                    <a:pt x="18480" y="1609"/>
                  </a:cubicBezTo>
                  <a:cubicBezTo>
                    <a:pt x="18720" y="1379"/>
                    <a:pt x="18720" y="1379"/>
                    <a:pt x="18720" y="1379"/>
                  </a:cubicBezTo>
                  <a:cubicBezTo>
                    <a:pt x="18720" y="1149"/>
                    <a:pt x="18720" y="1149"/>
                    <a:pt x="18720" y="1149"/>
                  </a:cubicBezTo>
                  <a:cubicBezTo>
                    <a:pt x="18960" y="1149"/>
                    <a:pt x="18960" y="1149"/>
                    <a:pt x="18960" y="1149"/>
                  </a:cubicBezTo>
                  <a:cubicBezTo>
                    <a:pt x="18960" y="919"/>
                    <a:pt x="18960" y="919"/>
                    <a:pt x="18960" y="919"/>
                  </a:cubicBezTo>
                  <a:cubicBezTo>
                    <a:pt x="18720" y="919"/>
                    <a:pt x="18720" y="919"/>
                    <a:pt x="18720" y="919"/>
                  </a:cubicBezTo>
                  <a:cubicBezTo>
                    <a:pt x="18480" y="1149"/>
                    <a:pt x="18480" y="1149"/>
                    <a:pt x="18480" y="1149"/>
                  </a:cubicBezTo>
                  <a:cubicBezTo>
                    <a:pt x="18480" y="1149"/>
                    <a:pt x="18480" y="1149"/>
                    <a:pt x="18480" y="1149"/>
                  </a:cubicBezTo>
                  <a:cubicBezTo>
                    <a:pt x="18480" y="919"/>
                    <a:pt x="18480" y="919"/>
                    <a:pt x="18480" y="919"/>
                  </a:cubicBezTo>
                  <a:cubicBezTo>
                    <a:pt x="18720" y="919"/>
                    <a:pt x="18720" y="919"/>
                    <a:pt x="18720" y="919"/>
                  </a:cubicBezTo>
                  <a:cubicBezTo>
                    <a:pt x="18720" y="919"/>
                    <a:pt x="18720" y="919"/>
                    <a:pt x="18720" y="919"/>
                  </a:cubicBezTo>
                  <a:cubicBezTo>
                    <a:pt x="18480" y="919"/>
                    <a:pt x="18480" y="919"/>
                    <a:pt x="18480" y="919"/>
                  </a:cubicBezTo>
                  <a:cubicBezTo>
                    <a:pt x="18480" y="689"/>
                    <a:pt x="18480" y="689"/>
                    <a:pt x="18480" y="689"/>
                  </a:cubicBezTo>
                  <a:cubicBezTo>
                    <a:pt x="18480" y="689"/>
                    <a:pt x="18480" y="689"/>
                    <a:pt x="18480" y="689"/>
                  </a:cubicBezTo>
                  <a:cubicBezTo>
                    <a:pt x="18720" y="689"/>
                    <a:pt x="18720" y="689"/>
                    <a:pt x="18720" y="689"/>
                  </a:cubicBezTo>
                  <a:cubicBezTo>
                    <a:pt x="18960" y="689"/>
                    <a:pt x="18960" y="689"/>
                    <a:pt x="18960" y="689"/>
                  </a:cubicBezTo>
                  <a:cubicBezTo>
                    <a:pt x="18960" y="460"/>
                    <a:pt x="18960" y="460"/>
                    <a:pt x="18960" y="460"/>
                  </a:cubicBezTo>
                  <a:cubicBezTo>
                    <a:pt x="18960" y="460"/>
                    <a:pt x="18960" y="460"/>
                    <a:pt x="18960" y="460"/>
                  </a:cubicBezTo>
                  <a:cubicBezTo>
                    <a:pt x="18720" y="460"/>
                    <a:pt x="18720" y="460"/>
                    <a:pt x="18720" y="460"/>
                  </a:cubicBezTo>
                  <a:cubicBezTo>
                    <a:pt x="18720" y="460"/>
                    <a:pt x="18720" y="460"/>
                    <a:pt x="18720" y="460"/>
                  </a:cubicBezTo>
                  <a:cubicBezTo>
                    <a:pt x="18720" y="230"/>
                    <a:pt x="18720" y="230"/>
                    <a:pt x="18720" y="230"/>
                  </a:cubicBezTo>
                  <a:cubicBezTo>
                    <a:pt x="18720" y="0"/>
                    <a:pt x="18720" y="0"/>
                    <a:pt x="18720" y="0"/>
                  </a:cubicBezTo>
                  <a:cubicBezTo>
                    <a:pt x="18480" y="230"/>
                    <a:pt x="18480" y="230"/>
                    <a:pt x="18480" y="230"/>
                  </a:cubicBezTo>
                  <a:cubicBezTo>
                    <a:pt x="18480" y="230"/>
                    <a:pt x="18480" y="230"/>
                    <a:pt x="18480" y="230"/>
                  </a:cubicBezTo>
                  <a:cubicBezTo>
                    <a:pt x="18240" y="0"/>
                    <a:pt x="18240" y="0"/>
                    <a:pt x="18240" y="0"/>
                  </a:cubicBezTo>
                  <a:cubicBezTo>
                    <a:pt x="18000" y="230"/>
                    <a:pt x="18000" y="230"/>
                    <a:pt x="18000" y="230"/>
                  </a:cubicBezTo>
                  <a:cubicBezTo>
                    <a:pt x="18000" y="230"/>
                    <a:pt x="18000" y="230"/>
                    <a:pt x="18000" y="230"/>
                  </a:cubicBezTo>
                  <a:cubicBezTo>
                    <a:pt x="18240" y="460"/>
                    <a:pt x="18240" y="460"/>
                    <a:pt x="18240" y="460"/>
                  </a:cubicBezTo>
                  <a:cubicBezTo>
                    <a:pt x="18240" y="460"/>
                    <a:pt x="18240" y="460"/>
                    <a:pt x="18240" y="460"/>
                  </a:cubicBezTo>
                  <a:cubicBezTo>
                    <a:pt x="18000" y="460"/>
                    <a:pt x="18000" y="460"/>
                    <a:pt x="18000" y="460"/>
                  </a:cubicBezTo>
                  <a:cubicBezTo>
                    <a:pt x="18000" y="460"/>
                    <a:pt x="18000" y="460"/>
                    <a:pt x="18000" y="460"/>
                  </a:cubicBezTo>
                  <a:cubicBezTo>
                    <a:pt x="17760" y="460"/>
                    <a:pt x="17760" y="460"/>
                    <a:pt x="17760" y="460"/>
                  </a:cubicBezTo>
                  <a:cubicBezTo>
                    <a:pt x="17760" y="689"/>
                    <a:pt x="17760" y="689"/>
                    <a:pt x="17760" y="689"/>
                  </a:cubicBezTo>
                  <a:cubicBezTo>
                    <a:pt x="17760" y="689"/>
                    <a:pt x="17760" y="689"/>
                    <a:pt x="17760" y="689"/>
                  </a:cubicBezTo>
                  <a:cubicBezTo>
                    <a:pt x="18000" y="689"/>
                    <a:pt x="18000" y="689"/>
                    <a:pt x="18000" y="689"/>
                  </a:cubicBezTo>
                  <a:cubicBezTo>
                    <a:pt x="18000" y="689"/>
                    <a:pt x="18000" y="689"/>
                    <a:pt x="18000" y="689"/>
                  </a:cubicBezTo>
                  <a:cubicBezTo>
                    <a:pt x="18000" y="919"/>
                    <a:pt x="18000" y="919"/>
                    <a:pt x="18000" y="919"/>
                  </a:cubicBezTo>
                  <a:cubicBezTo>
                    <a:pt x="18000" y="919"/>
                    <a:pt x="18000" y="919"/>
                    <a:pt x="18000" y="919"/>
                  </a:cubicBezTo>
                  <a:cubicBezTo>
                    <a:pt x="18000" y="919"/>
                    <a:pt x="18000" y="919"/>
                    <a:pt x="18000" y="919"/>
                  </a:cubicBezTo>
                  <a:cubicBezTo>
                    <a:pt x="17760" y="1149"/>
                    <a:pt x="17760" y="1149"/>
                    <a:pt x="17760" y="1149"/>
                  </a:cubicBezTo>
                  <a:cubicBezTo>
                    <a:pt x="17760" y="1149"/>
                    <a:pt x="17760" y="1149"/>
                    <a:pt x="17760" y="1149"/>
                  </a:cubicBezTo>
                  <a:cubicBezTo>
                    <a:pt x="17760" y="1149"/>
                    <a:pt x="17760" y="1149"/>
                    <a:pt x="17760" y="1149"/>
                  </a:cubicBezTo>
                  <a:cubicBezTo>
                    <a:pt x="17760" y="1379"/>
                    <a:pt x="17760" y="1379"/>
                    <a:pt x="17760" y="1379"/>
                  </a:cubicBezTo>
                  <a:cubicBezTo>
                    <a:pt x="17760" y="1379"/>
                    <a:pt x="17760" y="1379"/>
                    <a:pt x="17760" y="1379"/>
                  </a:cubicBezTo>
                  <a:cubicBezTo>
                    <a:pt x="17760" y="1609"/>
                    <a:pt x="17760" y="1609"/>
                    <a:pt x="17760" y="1609"/>
                  </a:cubicBezTo>
                  <a:cubicBezTo>
                    <a:pt x="17520" y="1379"/>
                    <a:pt x="17520" y="1379"/>
                    <a:pt x="17520" y="1379"/>
                  </a:cubicBezTo>
                  <a:cubicBezTo>
                    <a:pt x="17520" y="1609"/>
                    <a:pt x="17520" y="1609"/>
                    <a:pt x="17520" y="1609"/>
                  </a:cubicBezTo>
                  <a:cubicBezTo>
                    <a:pt x="17520" y="1609"/>
                    <a:pt x="17520" y="1609"/>
                    <a:pt x="17520" y="1609"/>
                  </a:cubicBezTo>
                  <a:cubicBezTo>
                    <a:pt x="17280" y="1609"/>
                    <a:pt x="17280" y="1609"/>
                    <a:pt x="17280" y="1609"/>
                  </a:cubicBezTo>
                  <a:cubicBezTo>
                    <a:pt x="17280" y="1609"/>
                    <a:pt x="17280" y="1609"/>
                    <a:pt x="17280" y="1609"/>
                  </a:cubicBezTo>
                  <a:cubicBezTo>
                    <a:pt x="17520" y="1149"/>
                    <a:pt x="17520" y="1149"/>
                    <a:pt x="17520" y="1149"/>
                  </a:cubicBezTo>
                  <a:cubicBezTo>
                    <a:pt x="17280" y="1149"/>
                    <a:pt x="17280" y="1149"/>
                    <a:pt x="17280" y="1149"/>
                  </a:cubicBezTo>
                  <a:cubicBezTo>
                    <a:pt x="17280" y="1149"/>
                    <a:pt x="17280" y="1149"/>
                    <a:pt x="17280" y="1149"/>
                  </a:cubicBezTo>
                  <a:cubicBezTo>
                    <a:pt x="17280" y="919"/>
                    <a:pt x="17280" y="919"/>
                    <a:pt x="17280" y="919"/>
                  </a:cubicBezTo>
                  <a:cubicBezTo>
                    <a:pt x="17280" y="689"/>
                    <a:pt x="17280" y="689"/>
                    <a:pt x="17280" y="689"/>
                  </a:cubicBezTo>
                  <a:cubicBezTo>
                    <a:pt x="17280" y="689"/>
                    <a:pt x="17280" y="689"/>
                    <a:pt x="17280" y="689"/>
                  </a:cubicBezTo>
                  <a:cubicBezTo>
                    <a:pt x="17280" y="689"/>
                    <a:pt x="17280" y="689"/>
                    <a:pt x="17280" y="689"/>
                  </a:cubicBezTo>
                  <a:cubicBezTo>
                    <a:pt x="17040" y="919"/>
                    <a:pt x="17040" y="919"/>
                    <a:pt x="17040" y="919"/>
                  </a:cubicBezTo>
                  <a:cubicBezTo>
                    <a:pt x="17040" y="1149"/>
                    <a:pt x="17040" y="1149"/>
                    <a:pt x="17040" y="1149"/>
                  </a:cubicBezTo>
                  <a:cubicBezTo>
                    <a:pt x="16800" y="1379"/>
                    <a:pt x="16800" y="1379"/>
                    <a:pt x="16800" y="1379"/>
                  </a:cubicBezTo>
                  <a:cubicBezTo>
                    <a:pt x="16560" y="1609"/>
                    <a:pt x="16560" y="1609"/>
                    <a:pt x="16560" y="1609"/>
                  </a:cubicBezTo>
                  <a:cubicBezTo>
                    <a:pt x="16800" y="1838"/>
                    <a:pt x="16800" y="1838"/>
                    <a:pt x="16800" y="1838"/>
                  </a:cubicBezTo>
                  <a:cubicBezTo>
                    <a:pt x="16560" y="2068"/>
                    <a:pt x="16560" y="2068"/>
                    <a:pt x="16560" y="2068"/>
                  </a:cubicBezTo>
                  <a:cubicBezTo>
                    <a:pt x="16320" y="2298"/>
                    <a:pt x="16320" y="2298"/>
                    <a:pt x="16320" y="2298"/>
                  </a:cubicBezTo>
                  <a:cubicBezTo>
                    <a:pt x="16320" y="2298"/>
                    <a:pt x="16320" y="2298"/>
                    <a:pt x="16320" y="2298"/>
                  </a:cubicBezTo>
                  <a:cubicBezTo>
                    <a:pt x="16320" y="2068"/>
                    <a:pt x="16320" y="2068"/>
                    <a:pt x="16320" y="2068"/>
                  </a:cubicBezTo>
                  <a:cubicBezTo>
                    <a:pt x="16080" y="2068"/>
                    <a:pt x="16080" y="2068"/>
                    <a:pt x="16080" y="2068"/>
                  </a:cubicBezTo>
                  <a:cubicBezTo>
                    <a:pt x="16320" y="1838"/>
                    <a:pt x="16320" y="1838"/>
                    <a:pt x="16320" y="1838"/>
                  </a:cubicBezTo>
                  <a:cubicBezTo>
                    <a:pt x="16320" y="1609"/>
                    <a:pt x="16320" y="1609"/>
                    <a:pt x="16320" y="1609"/>
                  </a:cubicBezTo>
                  <a:cubicBezTo>
                    <a:pt x="16320" y="1609"/>
                    <a:pt x="16320" y="1609"/>
                    <a:pt x="16320" y="1609"/>
                  </a:cubicBezTo>
                  <a:cubicBezTo>
                    <a:pt x="16320" y="1379"/>
                    <a:pt x="16320" y="1379"/>
                    <a:pt x="16320" y="1379"/>
                  </a:cubicBezTo>
                  <a:cubicBezTo>
                    <a:pt x="16560" y="1149"/>
                    <a:pt x="16560" y="1149"/>
                    <a:pt x="16560" y="1149"/>
                  </a:cubicBezTo>
                  <a:cubicBezTo>
                    <a:pt x="16560" y="919"/>
                    <a:pt x="16560" y="919"/>
                    <a:pt x="16560" y="919"/>
                  </a:cubicBezTo>
                  <a:cubicBezTo>
                    <a:pt x="16800" y="919"/>
                    <a:pt x="16800" y="919"/>
                    <a:pt x="16800" y="919"/>
                  </a:cubicBezTo>
                  <a:cubicBezTo>
                    <a:pt x="16800" y="689"/>
                    <a:pt x="16800" y="689"/>
                    <a:pt x="16800" y="689"/>
                  </a:cubicBezTo>
                  <a:cubicBezTo>
                    <a:pt x="16560" y="689"/>
                    <a:pt x="16560" y="689"/>
                    <a:pt x="16560" y="689"/>
                  </a:cubicBezTo>
                  <a:cubicBezTo>
                    <a:pt x="16320" y="689"/>
                    <a:pt x="16320" y="689"/>
                    <a:pt x="16320" y="689"/>
                  </a:cubicBezTo>
                  <a:cubicBezTo>
                    <a:pt x="16320" y="689"/>
                    <a:pt x="16320" y="689"/>
                    <a:pt x="16320" y="689"/>
                  </a:cubicBezTo>
                  <a:cubicBezTo>
                    <a:pt x="16320" y="689"/>
                    <a:pt x="16320" y="689"/>
                    <a:pt x="16320" y="689"/>
                  </a:cubicBezTo>
                  <a:cubicBezTo>
                    <a:pt x="16080" y="919"/>
                    <a:pt x="16080" y="919"/>
                    <a:pt x="16080" y="919"/>
                  </a:cubicBezTo>
                  <a:cubicBezTo>
                    <a:pt x="16080" y="689"/>
                    <a:pt x="16080" y="689"/>
                    <a:pt x="16080" y="689"/>
                  </a:cubicBezTo>
                  <a:cubicBezTo>
                    <a:pt x="16080" y="689"/>
                    <a:pt x="16080" y="689"/>
                    <a:pt x="16080" y="689"/>
                  </a:cubicBezTo>
                  <a:cubicBezTo>
                    <a:pt x="15840" y="689"/>
                    <a:pt x="15840" y="689"/>
                    <a:pt x="15840" y="689"/>
                  </a:cubicBezTo>
                  <a:cubicBezTo>
                    <a:pt x="15840" y="689"/>
                    <a:pt x="15840" y="689"/>
                    <a:pt x="15840" y="689"/>
                  </a:cubicBezTo>
                  <a:cubicBezTo>
                    <a:pt x="15840" y="919"/>
                    <a:pt x="15840" y="919"/>
                    <a:pt x="15840" y="919"/>
                  </a:cubicBezTo>
                  <a:cubicBezTo>
                    <a:pt x="15600" y="919"/>
                    <a:pt x="15600" y="919"/>
                    <a:pt x="15600" y="919"/>
                  </a:cubicBezTo>
                  <a:cubicBezTo>
                    <a:pt x="15600" y="919"/>
                    <a:pt x="15600" y="919"/>
                    <a:pt x="15600" y="919"/>
                  </a:cubicBezTo>
                  <a:cubicBezTo>
                    <a:pt x="15600" y="919"/>
                    <a:pt x="15600" y="919"/>
                    <a:pt x="15600" y="919"/>
                  </a:cubicBezTo>
                  <a:cubicBezTo>
                    <a:pt x="15360" y="919"/>
                    <a:pt x="15360" y="919"/>
                    <a:pt x="15360" y="919"/>
                  </a:cubicBezTo>
                  <a:cubicBezTo>
                    <a:pt x="15360" y="919"/>
                    <a:pt x="15360" y="919"/>
                    <a:pt x="15360" y="919"/>
                  </a:cubicBezTo>
                  <a:cubicBezTo>
                    <a:pt x="15600" y="1149"/>
                    <a:pt x="15600" y="1149"/>
                    <a:pt x="15600" y="1149"/>
                  </a:cubicBezTo>
                  <a:cubicBezTo>
                    <a:pt x="15840" y="1149"/>
                    <a:pt x="15840" y="1149"/>
                    <a:pt x="15840" y="1149"/>
                  </a:cubicBezTo>
                  <a:cubicBezTo>
                    <a:pt x="15600" y="1379"/>
                    <a:pt x="15600" y="1379"/>
                    <a:pt x="15600" y="1379"/>
                  </a:cubicBezTo>
                  <a:cubicBezTo>
                    <a:pt x="15600" y="1149"/>
                    <a:pt x="15600" y="1149"/>
                    <a:pt x="15600" y="1149"/>
                  </a:cubicBezTo>
                  <a:cubicBezTo>
                    <a:pt x="15360" y="1379"/>
                    <a:pt x="15360" y="1379"/>
                    <a:pt x="15360" y="1379"/>
                  </a:cubicBezTo>
                  <a:cubicBezTo>
                    <a:pt x="15360" y="1379"/>
                    <a:pt x="15360" y="1379"/>
                    <a:pt x="15360" y="1379"/>
                  </a:cubicBezTo>
                  <a:cubicBezTo>
                    <a:pt x="15600" y="1379"/>
                    <a:pt x="15600" y="1379"/>
                    <a:pt x="15600" y="1379"/>
                  </a:cubicBezTo>
                  <a:cubicBezTo>
                    <a:pt x="15360" y="1609"/>
                    <a:pt x="15360" y="1609"/>
                    <a:pt x="15360" y="1609"/>
                  </a:cubicBezTo>
                  <a:cubicBezTo>
                    <a:pt x="15120" y="1379"/>
                    <a:pt x="15120" y="1379"/>
                    <a:pt x="15120" y="1379"/>
                  </a:cubicBezTo>
                  <a:cubicBezTo>
                    <a:pt x="15120" y="1379"/>
                    <a:pt x="15120" y="1379"/>
                    <a:pt x="15120" y="1379"/>
                  </a:cubicBezTo>
                  <a:cubicBezTo>
                    <a:pt x="15120" y="1609"/>
                    <a:pt x="15120" y="1609"/>
                    <a:pt x="15120" y="1609"/>
                  </a:cubicBezTo>
                  <a:cubicBezTo>
                    <a:pt x="14880" y="1609"/>
                    <a:pt x="14880" y="1609"/>
                    <a:pt x="14880" y="1609"/>
                  </a:cubicBezTo>
                  <a:cubicBezTo>
                    <a:pt x="14880" y="1838"/>
                    <a:pt x="14880" y="1838"/>
                    <a:pt x="14880" y="1838"/>
                  </a:cubicBezTo>
                  <a:cubicBezTo>
                    <a:pt x="14880" y="1838"/>
                    <a:pt x="14880" y="1838"/>
                    <a:pt x="14880" y="1838"/>
                  </a:cubicBezTo>
                  <a:cubicBezTo>
                    <a:pt x="14880" y="1838"/>
                    <a:pt x="14880" y="1838"/>
                    <a:pt x="14880" y="1838"/>
                  </a:cubicBezTo>
                  <a:cubicBezTo>
                    <a:pt x="14640" y="2068"/>
                    <a:pt x="14640" y="2068"/>
                    <a:pt x="14640" y="2068"/>
                  </a:cubicBezTo>
                  <a:cubicBezTo>
                    <a:pt x="14880" y="2298"/>
                    <a:pt x="14880" y="2298"/>
                    <a:pt x="14880" y="2298"/>
                  </a:cubicBezTo>
                  <a:cubicBezTo>
                    <a:pt x="14880" y="2298"/>
                    <a:pt x="14880" y="2298"/>
                    <a:pt x="14880" y="2298"/>
                  </a:cubicBezTo>
                  <a:cubicBezTo>
                    <a:pt x="14880" y="2298"/>
                    <a:pt x="14880" y="2298"/>
                    <a:pt x="14880" y="2298"/>
                  </a:cubicBezTo>
                  <a:cubicBezTo>
                    <a:pt x="15120" y="2528"/>
                    <a:pt x="15120" y="2528"/>
                    <a:pt x="15120" y="2528"/>
                  </a:cubicBezTo>
                  <a:cubicBezTo>
                    <a:pt x="14880" y="2528"/>
                    <a:pt x="14880" y="2528"/>
                    <a:pt x="14880" y="2528"/>
                  </a:cubicBezTo>
                  <a:cubicBezTo>
                    <a:pt x="14640" y="2528"/>
                    <a:pt x="14640" y="2528"/>
                    <a:pt x="14640" y="2528"/>
                  </a:cubicBezTo>
                  <a:cubicBezTo>
                    <a:pt x="14640" y="2298"/>
                    <a:pt x="14640" y="2298"/>
                    <a:pt x="14640" y="2298"/>
                  </a:cubicBezTo>
                  <a:cubicBezTo>
                    <a:pt x="14400" y="2298"/>
                    <a:pt x="14400" y="2298"/>
                    <a:pt x="14400" y="2298"/>
                  </a:cubicBezTo>
                  <a:cubicBezTo>
                    <a:pt x="14640" y="2068"/>
                    <a:pt x="14640" y="2068"/>
                    <a:pt x="14640" y="2068"/>
                  </a:cubicBezTo>
                  <a:cubicBezTo>
                    <a:pt x="14400" y="2068"/>
                    <a:pt x="14400" y="2068"/>
                    <a:pt x="14400" y="2068"/>
                  </a:cubicBezTo>
                  <a:cubicBezTo>
                    <a:pt x="14160" y="2068"/>
                    <a:pt x="14160" y="2068"/>
                    <a:pt x="14160" y="2068"/>
                  </a:cubicBezTo>
                  <a:cubicBezTo>
                    <a:pt x="13920" y="2068"/>
                    <a:pt x="13920" y="2068"/>
                    <a:pt x="13920" y="2068"/>
                  </a:cubicBezTo>
                  <a:cubicBezTo>
                    <a:pt x="13680" y="1838"/>
                    <a:pt x="13680" y="1838"/>
                    <a:pt x="13680" y="1838"/>
                  </a:cubicBezTo>
                  <a:cubicBezTo>
                    <a:pt x="13680" y="1838"/>
                    <a:pt x="13680" y="1838"/>
                    <a:pt x="13680" y="1838"/>
                  </a:cubicBezTo>
                  <a:cubicBezTo>
                    <a:pt x="13440" y="1838"/>
                    <a:pt x="13440" y="1838"/>
                    <a:pt x="13440" y="1838"/>
                  </a:cubicBezTo>
                  <a:cubicBezTo>
                    <a:pt x="13440" y="1838"/>
                    <a:pt x="13440" y="1838"/>
                    <a:pt x="13440" y="1838"/>
                  </a:cubicBezTo>
                  <a:cubicBezTo>
                    <a:pt x="13200" y="1838"/>
                    <a:pt x="13200" y="1838"/>
                    <a:pt x="13200" y="1838"/>
                  </a:cubicBezTo>
                  <a:cubicBezTo>
                    <a:pt x="12960" y="2068"/>
                    <a:pt x="12960" y="2068"/>
                    <a:pt x="12960" y="2068"/>
                  </a:cubicBezTo>
                  <a:cubicBezTo>
                    <a:pt x="12960" y="2068"/>
                    <a:pt x="12960" y="2068"/>
                    <a:pt x="12960" y="2068"/>
                  </a:cubicBezTo>
                  <a:cubicBezTo>
                    <a:pt x="13200" y="2298"/>
                    <a:pt x="13200" y="2298"/>
                    <a:pt x="13200" y="2298"/>
                  </a:cubicBezTo>
                  <a:cubicBezTo>
                    <a:pt x="13440" y="2298"/>
                    <a:pt x="13440" y="2298"/>
                    <a:pt x="13440" y="2298"/>
                  </a:cubicBezTo>
                  <a:cubicBezTo>
                    <a:pt x="13440" y="2298"/>
                    <a:pt x="13440" y="2298"/>
                    <a:pt x="13440" y="2298"/>
                  </a:cubicBezTo>
                  <a:cubicBezTo>
                    <a:pt x="13680" y="2298"/>
                    <a:pt x="13680" y="2298"/>
                    <a:pt x="13680" y="2298"/>
                  </a:cubicBezTo>
                  <a:cubicBezTo>
                    <a:pt x="13680" y="2528"/>
                    <a:pt x="13680" y="2528"/>
                    <a:pt x="13680" y="2528"/>
                  </a:cubicBezTo>
                  <a:cubicBezTo>
                    <a:pt x="13680" y="2757"/>
                    <a:pt x="13680" y="2757"/>
                    <a:pt x="13680" y="2757"/>
                  </a:cubicBezTo>
                  <a:cubicBezTo>
                    <a:pt x="13920" y="2987"/>
                    <a:pt x="13920" y="2987"/>
                    <a:pt x="13920" y="2987"/>
                  </a:cubicBezTo>
                  <a:cubicBezTo>
                    <a:pt x="13920" y="2987"/>
                    <a:pt x="13920" y="2987"/>
                    <a:pt x="13920" y="2987"/>
                  </a:cubicBezTo>
                  <a:cubicBezTo>
                    <a:pt x="13680" y="2987"/>
                    <a:pt x="13680" y="2987"/>
                    <a:pt x="13680" y="2987"/>
                  </a:cubicBezTo>
                  <a:cubicBezTo>
                    <a:pt x="13440" y="2757"/>
                    <a:pt x="13440" y="2757"/>
                    <a:pt x="13440" y="2757"/>
                  </a:cubicBezTo>
                  <a:cubicBezTo>
                    <a:pt x="13440" y="2757"/>
                    <a:pt x="13440" y="2757"/>
                    <a:pt x="13440" y="2757"/>
                  </a:cubicBezTo>
                  <a:cubicBezTo>
                    <a:pt x="13200" y="2528"/>
                    <a:pt x="13200" y="2528"/>
                    <a:pt x="13200" y="2528"/>
                  </a:cubicBezTo>
                  <a:cubicBezTo>
                    <a:pt x="13200" y="2757"/>
                    <a:pt x="13200" y="2757"/>
                    <a:pt x="13200" y="2757"/>
                  </a:cubicBezTo>
                  <a:cubicBezTo>
                    <a:pt x="12960" y="2757"/>
                    <a:pt x="12960" y="2757"/>
                    <a:pt x="12960" y="2757"/>
                  </a:cubicBezTo>
                  <a:cubicBezTo>
                    <a:pt x="12960" y="2528"/>
                    <a:pt x="12960" y="2528"/>
                    <a:pt x="12960" y="2528"/>
                  </a:cubicBezTo>
                  <a:cubicBezTo>
                    <a:pt x="12720" y="2757"/>
                    <a:pt x="12720" y="2757"/>
                    <a:pt x="12720" y="2757"/>
                  </a:cubicBezTo>
                  <a:cubicBezTo>
                    <a:pt x="12720" y="2757"/>
                    <a:pt x="12720" y="2757"/>
                    <a:pt x="12720" y="2757"/>
                  </a:cubicBezTo>
                  <a:cubicBezTo>
                    <a:pt x="12720" y="2987"/>
                    <a:pt x="12720" y="2987"/>
                    <a:pt x="12720" y="2987"/>
                  </a:cubicBezTo>
                  <a:cubicBezTo>
                    <a:pt x="12720" y="3217"/>
                    <a:pt x="12720" y="3217"/>
                    <a:pt x="12720" y="3217"/>
                  </a:cubicBezTo>
                  <a:cubicBezTo>
                    <a:pt x="12960" y="3217"/>
                    <a:pt x="12960" y="3217"/>
                    <a:pt x="12960" y="3217"/>
                  </a:cubicBezTo>
                  <a:cubicBezTo>
                    <a:pt x="12960" y="3447"/>
                    <a:pt x="12960" y="3447"/>
                    <a:pt x="12960" y="3447"/>
                  </a:cubicBezTo>
                  <a:cubicBezTo>
                    <a:pt x="12720" y="3447"/>
                    <a:pt x="12720" y="3447"/>
                    <a:pt x="12720" y="3447"/>
                  </a:cubicBezTo>
                  <a:cubicBezTo>
                    <a:pt x="12720" y="3217"/>
                    <a:pt x="12720" y="3217"/>
                    <a:pt x="12720" y="3217"/>
                  </a:cubicBezTo>
                  <a:cubicBezTo>
                    <a:pt x="12480" y="3447"/>
                    <a:pt x="12480" y="3447"/>
                    <a:pt x="12480" y="3447"/>
                  </a:cubicBezTo>
                  <a:cubicBezTo>
                    <a:pt x="12480" y="3677"/>
                    <a:pt x="12480" y="3677"/>
                    <a:pt x="12480" y="3677"/>
                  </a:cubicBezTo>
                  <a:cubicBezTo>
                    <a:pt x="12240" y="3677"/>
                    <a:pt x="12240" y="3677"/>
                    <a:pt x="12240" y="3677"/>
                  </a:cubicBezTo>
                  <a:cubicBezTo>
                    <a:pt x="12240" y="3677"/>
                    <a:pt x="12240" y="3677"/>
                    <a:pt x="12240" y="3677"/>
                  </a:cubicBezTo>
                  <a:cubicBezTo>
                    <a:pt x="12480" y="3447"/>
                    <a:pt x="12480" y="3447"/>
                    <a:pt x="12480" y="3447"/>
                  </a:cubicBezTo>
                  <a:cubicBezTo>
                    <a:pt x="12480" y="3447"/>
                    <a:pt x="12480" y="3447"/>
                    <a:pt x="12480" y="3447"/>
                  </a:cubicBezTo>
                  <a:cubicBezTo>
                    <a:pt x="12480" y="3217"/>
                    <a:pt x="12480" y="3217"/>
                    <a:pt x="12480" y="3217"/>
                  </a:cubicBezTo>
                  <a:cubicBezTo>
                    <a:pt x="12480" y="2757"/>
                    <a:pt x="12480" y="2757"/>
                    <a:pt x="12480" y="2757"/>
                  </a:cubicBezTo>
                  <a:cubicBezTo>
                    <a:pt x="12240" y="2757"/>
                    <a:pt x="12240" y="2757"/>
                    <a:pt x="12240" y="2757"/>
                  </a:cubicBezTo>
                  <a:cubicBezTo>
                    <a:pt x="12000" y="2987"/>
                    <a:pt x="12000" y="2987"/>
                    <a:pt x="12000" y="2987"/>
                  </a:cubicBezTo>
                  <a:cubicBezTo>
                    <a:pt x="12000" y="3217"/>
                    <a:pt x="12000" y="3217"/>
                    <a:pt x="12000" y="3217"/>
                  </a:cubicBezTo>
                  <a:cubicBezTo>
                    <a:pt x="12000" y="3447"/>
                    <a:pt x="12000" y="3447"/>
                    <a:pt x="12000" y="3447"/>
                  </a:cubicBezTo>
                  <a:cubicBezTo>
                    <a:pt x="12000" y="3677"/>
                    <a:pt x="12000" y="3677"/>
                    <a:pt x="12000" y="3677"/>
                  </a:cubicBezTo>
                  <a:cubicBezTo>
                    <a:pt x="11760" y="3447"/>
                    <a:pt x="11760" y="3447"/>
                    <a:pt x="11760" y="3447"/>
                  </a:cubicBezTo>
                  <a:cubicBezTo>
                    <a:pt x="12000" y="3217"/>
                    <a:pt x="12000" y="3217"/>
                    <a:pt x="12000" y="3217"/>
                  </a:cubicBezTo>
                  <a:cubicBezTo>
                    <a:pt x="12000" y="2987"/>
                    <a:pt x="12000" y="2987"/>
                    <a:pt x="12000" y="2987"/>
                  </a:cubicBezTo>
                  <a:cubicBezTo>
                    <a:pt x="11760" y="2987"/>
                    <a:pt x="11760" y="2987"/>
                    <a:pt x="11760" y="2987"/>
                  </a:cubicBezTo>
                  <a:cubicBezTo>
                    <a:pt x="11520" y="2987"/>
                    <a:pt x="11520" y="2987"/>
                    <a:pt x="11520" y="2987"/>
                  </a:cubicBezTo>
                  <a:cubicBezTo>
                    <a:pt x="11520" y="3217"/>
                    <a:pt x="11520" y="3217"/>
                    <a:pt x="11520" y="3217"/>
                  </a:cubicBezTo>
                  <a:cubicBezTo>
                    <a:pt x="11520" y="3447"/>
                    <a:pt x="11520" y="3447"/>
                    <a:pt x="11520" y="3447"/>
                  </a:cubicBezTo>
                  <a:cubicBezTo>
                    <a:pt x="11520" y="3677"/>
                    <a:pt x="11520" y="3677"/>
                    <a:pt x="11520" y="3677"/>
                  </a:cubicBezTo>
                  <a:cubicBezTo>
                    <a:pt x="11760" y="3677"/>
                    <a:pt x="11760" y="3677"/>
                    <a:pt x="11760" y="3677"/>
                  </a:cubicBezTo>
                  <a:cubicBezTo>
                    <a:pt x="12000" y="3906"/>
                    <a:pt x="12000" y="3906"/>
                    <a:pt x="12000" y="3906"/>
                  </a:cubicBezTo>
                  <a:cubicBezTo>
                    <a:pt x="11760" y="4136"/>
                    <a:pt x="11760" y="4136"/>
                    <a:pt x="11760" y="4136"/>
                  </a:cubicBezTo>
                  <a:cubicBezTo>
                    <a:pt x="11760" y="3906"/>
                    <a:pt x="11760" y="3906"/>
                    <a:pt x="11760" y="3906"/>
                  </a:cubicBezTo>
                  <a:cubicBezTo>
                    <a:pt x="11520" y="3677"/>
                    <a:pt x="11520" y="3677"/>
                    <a:pt x="11520" y="3677"/>
                  </a:cubicBezTo>
                  <a:cubicBezTo>
                    <a:pt x="11280" y="3447"/>
                    <a:pt x="11280" y="3447"/>
                    <a:pt x="11280" y="3447"/>
                  </a:cubicBezTo>
                  <a:cubicBezTo>
                    <a:pt x="11280" y="3447"/>
                    <a:pt x="11280" y="3447"/>
                    <a:pt x="11280" y="3447"/>
                  </a:cubicBezTo>
                  <a:cubicBezTo>
                    <a:pt x="11040" y="3447"/>
                    <a:pt x="11040" y="3447"/>
                    <a:pt x="11040" y="3447"/>
                  </a:cubicBezTo>
                  <a:cubicBezTo>
                    <a:pt x="11040" y="3677"/>
                    <a:pt x="11040" y="3677"/>
                    <a:pt x="11040" y="3677"/>
                  </a:cubicBezTo>
                  <a:cubicBezTo>
                    <a:pt x="11280" y="3906"/>
                    <a:pt x="11280" y="3906"/>
                    <a:pt x="11280" y="3906"/>
                  </a:cubicBezTo>
                  <a:cubicBezTo>
                    <a:pt x="11280" y="3906"/>
                    <a:pt x="11280" y="3906"/>
                    <a:pt x="11280" y="3906"/>
                  </a:cubicBezTo>
                  <a:cubicBezTo>
                    <a:pt x="11520" y="3906"/>
                    <a:pt x="11520" y="3906"/>
                    <a:pt x="11520" y="3906"/>
                  </a:cubicBezTo>
                  <a:cubicBezTo>
                    <a:pt x="11280" y="3906"/>
                    <a:pt x="11280" y="3906"/>
                    <a:pt x="11280" y="3906"/>
                  </a:cubicBezTo>
                  <a:cubicBezTo>
                    <a:pt x="11040" y="3906"/>
                    <a:pt x="11040" y="3906"/>
                    <a:pt x="11040" y="3906"/>
                  </a:cubicBezTo>
                  <a:cubicBezTo>
                    <a:pt x="11280" y="4136"/>
                    <a:pt x="11280" y="4136"/>
                    <a:pt x="11280" y="4136"/>
                  </a:cubicBezTo>
                  <a:cubicBezTo>
                    <a:pt x="11040" y="3906"/>
                    <a:pt x="11040" y="3906"/>
                    <a:pt x="11040" y="3906"/>
                  </a:cubicBezTo>
                  <a:cubicBezTo>
                    <a:pt x="11040" y="3677"/>
                    <a:pt x="11040" y="3677"/>
                    <a:pt x="11040" y="3677"/>
                  </a:cubicBezTo>
                  <a:cubicBezTo>
                    <a:pt x="10800" y="3677"/>
                    <a:pt x="10800" y="3677"/>
                    <a:pt x="10800" y="3677"/>
                  </a:cubicBezTo>
                  <a:cubicBezTo>
                    <a:pt x="10800" y="3677"/>
                    <a:pt x="10800" y="3677"/>
                    <a:pt x="10800" y="3677"/>
                  </a:cubicBezTo>
                  <a:cubicBezTo>
                    <a:pt x="10800" y="3677"/>
                    <a:pt x="10800" y="3677"/>
                    <a:pt x="10800" y="3677"/>
                  </a:cubicBezTo>
                  <a:cubicBezTo>
                    <a:pt x="10560" y="3906"/>
                    <a:pt x="10560" y="3906"/>
                    <a:pt x="10560" y="3906"/>
                  </a:cubicBezTo>
                  <a:cubicBezTo>
                    <a:pt x="10800" y="3906"/>
                    <a:pt x="10800" y="3906"/>
                    <a:pt x="10800" y="3906"/>
                  </a:cubicBezTo>
                  <a:cubicBezTo>
                    <a:pt x="10800" y="4136"/>
                    <a:pt x="10800" y="4136"/>
                    <a:pt x="10800" y="4136"/>
                  </a:cubicBezTo>
                  <a:cubicBezTo>
                    <a:pt x="10560" y="4136"/>
                    <a:pt x="10560" y="4136"/>
                    <a:pt x="10560" y="4136"/>
                  </a:cubicBezTo>
                  <a:cubicBezTo>
                    <a:pt x="10320" y="4136"/>
                    <a:pt x="10320" y="4136"/>
                    <a:pt x="10320" y="4136"/>
                  </a:cubicBezTo>
                  <a:cubicBezTo>
                    <a:pt x="10080" y="4366"/>
                    <a:pt x="10080" y="4366"/>
                    <a:pt x="10080" y="4366"/>
                  </a:cubicBezTo>
                  <a:cubicBezTo>
                    <a:pt x="10320" y="4366"/>
                    <a:pt x="10320" y="4366"/>
                    <a:pt x="10320" y="4366"/>
                  </a:cubicBezTo>
                  <a:cubicBezTo>
                    <a:pt x="10320" y="4366"/>
                    <a:pt x="10320" y="4366"/>
                    <a:pt x="10320" y="4366"/>
                  </a:cubicBezTo>
                  <a:cubicBezTo>
                    <a:pt x="10560" y="4596"/>
                    <a:pt x="10560" y="4596"/>
                    <a:pt x="10560" y="4596"/>
                  </a:cubicBezTo>
                  <a:cubicBezTo>
                    <a:pt x="10320" y="4596"/>
                    <a:pt x="10320" y="4596"/>
                    <a:pt x="10320" y="4596"/>
                  </a:cubicBezTo>
                  <a:cubicBezTo>
                    <a:pt x="10320" y="4596"/>
                    <a:pt x="10320" y="4596"/>
                    <a:pt x="10320" y="4596"/>
                  </a:cubicBezTo>
                  <a:cubicBezTo>
                    <a:pt x="10320" y="4596"/>
                    <a:pt x="10320" y="4596"/>
                    <a:pt x="10320" y="4596"/>
                  </a:cubicBezTo>
                  <a:cubicBezTo>
                    <a:pt x="10320" y="4826"/>
                    <a:pt x="10320" y="4826"/>
                    <a:pt x="10320" y="4826"/>
                  </a:cubicBezTo>
                  <a:cubicBezTo>
                    <a:pt x="10080" y="4826"/>
                    <a:pt x="10080" y="4826"/>
                    <a:pt x="10080" y="4826"/>
                  </a:cubicBezTo>
                  <a:cubicBezTo>
                    <a:pt x="10080" y="4826"/>
                    <a:pt x="10080" y="4826"/>
                    <a:pt x="10080" y="4826"/>
                  </a:cubicBezTo>
                  <a:cubicBezTo>
                    <a:pt x="10080" y="4826"/>
                    <a:pt x="10080" y="4826"/>
                    <a:pt x="10080" y="4826"/>
                  </a:cubicBezTo>
                  <a:cubicBezTo>
                    <a:pt x="10080" y="4826"/>
                    <a:pt x="10080" y="4826"/>
                    <a:pt x="10080" y="4826"/>
                  </a:cubicBezTo>
                  <a:cubicBezTo>
                    <a:pt x="9840" y="4826"/>
                    <a:pt x="9840" y="4826"/>
                    <a:pt x="9840" y="4826"/>
                  </a:cubicBezTo>
                  <a:cubicBezTo>
                    <a:pt x="9840" y="4826"/>
                    <a:pt x="9840" y="4826"/>
                    <a:pt x="9840" y="4826"/>
                  </a:cubicBezTo>
                  <a:cubicBezTo>
                    <a:pt x="9600" y="5055"/>
                    <a:pt x="9600" y="5055"/>
                    <a:pt x="9600" y="5055"/>
                  </a:cubicBezTo>
                  <a:cubicBezTo>
                    <a:pt x="9600" y="5055"/>
                    <a:pt x="9600" y="5055"/>
                    <a:pt x="9600" y="5055"/>
                  </a:cubicBezTo>
                  <a:cubicBezTo>
                    <a:pt x="9600" y="5055"/>
                    <a:pt x="9600" y="5055"/>
                    <a:pt x="9600" y="5055"/>
                  </a:cubicBezTo>
                  <a:cubicBezTo>
                    <a:pt x="9360" y="5055"/>
                    <a:pt x="9360" y="5055"/>
                    <a:pt x="9360" y="5055"/>
                  </a:cubicBezTo>
                  <a:cubicBezTo>
                    <a:pt x="9360" y="5285"/>
                    <a:pt x="9360" y="5285"/>
                    <a:pt x="9360" y="5285"/>
                  </a:cubicBezTo>
                  <a:cubicBezTo>
                    <a:pt x="9600" y="5285"/>
                    <a:pt x="9600" y="5285"/>
                    <a:pt x="9600" y="5285"/>
                  </a:cubicBezTo>
                  <a:cubicBezTo>
                    <a:pt x="10080" y="5285"/>
                    <a:pt x="10080" y="5285"/>
                    <a:pt x="10080" y="5285"/>
                  </a:cubicBezTo>
                  <a:cubicBezTo>
                    <a:pt x="10080" y="5285"/>
                    <a:pt x="10080" y="5285"/>
                    <a:pt x="10080" y="5285"/>
                  </a:cubicBezTo>
                  <a:cubicBezTo>
                    <a:pt x="10320" y="5285"/>
                    <a:pt x="10320" y="5285"/>
                    <a:pt x="10320" y="5285"/>
                  </a:cubicBezTo>
                  <a:cubicBezTo>
                    <a:pt x="10320" y="5285"/>
                    <a:pt x="10320" y="5285"/>
                    <a:pt x="10320" y="5285"/>
                  </a:cubicBezTo>
                  <a:cubicBezTo>
                    <a:pt x="10320" y="5285"/>
                    <a:pt x="10320" y="5285"/>
                    <a:pt x="10320" y="5285"/>
                  </a:cubicBezTo>
                  <a:cubicBezTo>
                    <a:pt x="10320" y="5515"/>
                    <a:pt x="10320" y="5515"/>
                    <a:pt x="10320" y="5515"/>
                  </a:cubicBezTo>
                  <a:cubicBezTo>
                    <a:pt x="10320" y="5745"/>
                    <a:pt x="10320" y="5745"/>
                    <a:pt x="10320" y="5745"/>
                  </a:cubicBezTo>
                  <a:cubicBezTo>
                    <a:pt x="10080" y="5745"/>
                    <a:pt x="10080" y="5745"/>
                    <a:pt x="10080" y="5745"/>
                  </a:cubicBezTo>
                  <a:cubicBezTo>
                    <a:pt x="10080" y="5745"/>
                    <a:pt x="10080" y="5745"/>
                    <a:pt x="10080" y="5745"/>
                  </a:cubicBezTo>
                  <a:cubicBezTo>
                    <a:pt x="10080" y="5515"/>
                    <a:pt x="10080" y="5515"/>
                    <a:pt x="10080" y="5515"/>
                  </a:cubicBezTo>
                  <a:cubicBezTo>
                    <a:pt x="9840" y="5515"/>
                    <a:pt x="9840" y="5515"/>
                    <a:pt x="9840" y="5515"/>
                  </a:cubicBezTo>
                  <a:cubicBezTo>
                    <a:pt x="9840" y="5515"/>
                    <a:pt x="9840" y="5515"/>
                    <a:pt x="9840" y="5515"/>
                  </a:cubicBezTo>
                  <a:cubicBezTo>
                    <a:pt x="9600" y="5515"/>
                    <a:pt x="9600" y="5515"/>
                    <a:pt x="9600" y="5515"/>
                  </a:cubicBezTo>
                  <a:cubicBezTo>
                    <a:pt x="9600" y="5515"/>
                    <a:pt x="9600" y="5515"/>
                    <a:pt x="9600" y="5515"/>
                  </a:cubicBezTo>
                  <a:cubicBezTo>
                    <a:pt x="9600" y="5745"/>
                    <a:pt x="9600" y="5745"/>
                    <a:pt x="9600" y="5745"/>
                  </a:cubicBezTo>
                  <a:cubicBezTo>
                    <a:pt x="9360" y="5515"/>
                    <a:pt x="9360" y="5515"/>
                    <a:pt x="9360" y="5515"/>
                  </a:cubicBezTo>
                  <a:cubicBezTo>
                    <a:pt x="9360" y="5515"/>
                    <a:pt x="9360" y="5515"/>
                    <a:pt x="9360" y="5515"/>
                  </a:cubicBezTo>
                  <a:cubicBezTo>
                    <a:pt x="9600" y="5745"/>
                    <a:pt x="9600" y="5745"/>
                    <a:pt x="9600" y="5745"/>
                  </a:cubicBezTo>
                  <a:cubicBezTo>
                    <a:pt x="9600" y="5974"/>
                    <a:pt x="9600" y="5974"/>
                    <a:pt x="9600" y="5974"/>
                  </a:cubicBezTo>
                  <a:cubicBezTo>
                    <a:pt x="9360" y="5974"/>
                    <a:pt x="9360" y="5974"/>
                    <a:pt x="9360" y="5974"/>
                  </a:cubicBezTo>
                  <a:cubicBezTo>
                    <a:pt x="9360" y="5974"/>
                    <a:pt x="9360" y="5974"/>
                    <a:pt x="9360" y="5974"/>
                  </a:cubicBezTo>
                  <a:cubicBezTo>
                    <a:pt x="9360" y="6204"/>
                    <a:pt x="9360" y="6204"/>
                    <a:pt x="9360" y="6204"/>
                  </a:cubicBezTo>
                  <a:cubicBezTo>
                    <a:pt x="9360" y="6204"/>
                    <a:pt x="9360" y="6204"/>
                    <a:pt x="9360" y="6204"/>
                  </a:cubicBezTo>
                  <a:cubicBezTo>
                    <a:pt x="9360" y="5974"/>
                    <a:pt x="9360" y="5974"/>
                    <a:pt x="9360" y="5974"/>
                  </a:cubicBezTo>
                  <a:cubicBezTo>
                    <a:pt x="9360" y="5974"/>
                    <a:pt x="9360" y="5974"/>
                    <a:pt x="9360" y="5974"/>
                  </a:cubicBezTo>
                  <a:cubicBezTo>
                    <a:pt x="9120" y="5745"/>
                    <a:pt x="9120" y="5745"/>
                    <a:pt x="9120" y="5745"/>
                  </a:cubicBezTo>
                  <a:cubicBezTo>
                    <a:pt x="9120" y="5974"/>
                    <a:pt x="9120" y="5974"/>
                    <a:pt x="9120" y="5974"/>
                  </a:cubicBezTo>
                  <a:cubicBezTo>
                    <a:pt x="8880" y="5974"/>
                    <a:pt x="8880" y="5974"/>
                    <a:pt x="8880" y="5974"/>
                  </a:cubicBezTo>
                  <a:cubicBezTo>
                    <a:pt x="8880" y="5745"/>
                    <a:pt x="8880" y="5745"/>
                    <a:pt x="8880" y="5745"/>
                  </a:cubicBezTo>
                  <a:cubicBezTo>
                    <a:pt x="8880" y="5745"/>
                    <a:pt x="8880" y="5745"/>
                    <a:pt x="8880" y="5745"/>
                  </a:cubicBezTo>
                  <a:cubicBezTo>
                    <a:pt x="8640" y="5745"/>
                    <a:pt x="8640" y="5745"/>
                    <a:pt x="8640" y="5745"/>
                  </a:cubicBezTo>
                  <a:cubicBezTo>
                    <a:pt x="8640" y="5974"/>
                    <a:pt x="8640" y="5974"/>
                    <a:pt x="8640" y="5974"/>
                  </a:cubicBezTo>
                  <a:cubicBezTo>
                    <a:pt x="8640" y="5974"/>
                    <a:pt x="8640" y="5974"/>
                    <a:pt x="8640" y="5974"/>
                  </a:cubicBezTo>
                  <a:cubicBezTo>
                    <a:pt x="8880" y="5974"/>
                    <a:pt x="8880" y="5974"/>
                    <a:pt x="8880" y="5974"/>
                  </a:cubicBezTo>
                  <a:cubicBezTo>
                    <a:pt x="9120" y="6204"/>
                    <a:pt x="9120" y="6204"/>
                    <a:pt x="9120" y="6204"/>
                  </a:cubicBezTo>
                  <a:cubicBezTo>
                    <a:pt x="9120" y="6204"/>
                    <a:pt x="9120" y="6204"/>
                    <a:pt x="9120" y="6204"/>
                  </a:cubicBezTo>
                  <a:cubicBezTo>
                    <a:pt x="8640" y="6204"/>
                    <a:pt x="8640" y="6204"/>
                    <a:pt x="8640" y="6204"/>
                  </a:cubicBezTo>
                  <a:cubicBezTo>
                    <a:pt x="8640" y="6204"/>
                    <a:pt x="8640" y="6204"/>
                    <a:pt x="8640" y="6204"/>
                  </a:cubicBezTo>
                  <a:cubicBezTo>
                    <a:pt x="8400" y="6204"/>
                    <a:pt x="8400" y="6204"/>
                    <a:pt x="8400" y="6204"/>
                  </a:cubicBezTo>
                  <a:cubicBezTo>
                    <a:pt x="8400" y="6434"/>
                    <a:pt x="8400" y="6434"/>
                    <a:pt x="8400" y="6434"/>
                  </a:cubicBezTo>
                  <a:cubicBezTo>
                    <a:pt x="8400" y="6434"/>
                    <a:pt x="8400" y="6434"/>
                    <a:pt x="8400" y="6434"/>
                  </a:cubicBezTo>
                  <a:cubicBezTo>
                    <a:pt x="8400" y="6664"/>
                    <a:pt x="8400" y="6664"/>
                    <a:pt x="8400" y="6664"/>
                  </a:cubicBezTo>
                  <a:cubicBezTo>
                    <a:pt x="8400" y="6664"/>
                    <a:pt x="8400" y="6664"/>
                    <a:pt x="8400" y="6664"/>
                  </a:cubicBezTo>
                  <a:cubicBezTo>
                    <a:pt x="8640" y="6434"/>
                    <a:pt x="8640" y="6434"/>
                    <a:pt x="8640" y="6434"/>
                  </a:cubicBezTo>
                  <a:cubicBezTo>
                    <a:pt x="8880" y="6434"/>
                    <a:pt x="8880" y="6434"/>
                    <a:pt x="8880" y="6434"/>
                  </a:cubicBezTo>
                  <a:cubicBezTo>
                    <a:pt x="8880" y="6664"/>
                    <a:pt x="8880" y="6664"/>
                    <a:pt x="8880" y="6664"/>
                  </a:cubicBezTo>
                  <a:cubicBezTo>
                    <a:pt x="8640" y="6664"/>
                    <a:pt x="8640" y="6664"/>
                    <a:pt x="8640" y="6664"/>
                  </a:cubicBezTo>
                  <a:cubicBezTo>
                    <a:pt x="8640" y="6664"/>
                    <a:pt x="8640" y="6664"/>
                    <a:pt x="8640" y="6664"/>
                  </a:cubicBezTo>
                  <a:cubicBezTo>
                    <a:pt x="8640" y="6894"/>
                    <a:pt x="8640" y="6894"/>
                    <a:pt x="8640" y="6894"/>
                  </a:cubicBezTo>
                  <a:cubicBezTo>
                    <a:pt x="8880" y="7123"/>
                    <a:pt x="8880" y="7123"/>
                    <a:pt x="8880" y="7123"/>
                  </a:cubicBezTo>
                  <a:cubicBezTo>
                    <a:pt x="8880" y="7123"/>
                    <a:pt x="8880" y="7123"/>
                    <a:pt x="8880" y="7123"/>
                  </a:cubicBezTo>
                  <a:cubicBezTo>
                    <a:pt x="8880" y="7123"/>
                    <a:pt x="8880" y="7123"/>
                    <a:pt x="8880" y="7123"/>
                  </a:cubicBezTo>
                  <a:cubicBezTo>
                    <a:pt x="8640" y="7123"/>
                    <a:pt x="8640" y="7123"/>
                    <a:pt x="8640" y="7123"/>
                  </a:cubicBezTo>
                  <a:cubicBezTo>
                    <a:pt x="8400" y="6894"/>
                    <a:pt x="8400" y="6894"/>
                    <a:pt x="8400" y="6894"/>
                  </a:cubicBezTo>
                  <a:cubicBezTo>
                    <a:pt x="8400" y="6894"/>
                    <a:pt x="8400" y="6894"/>
                    <a:pt x="8400" y="6894"/>
                  </a:cubicBezTo>
                  <a:cubicBezTo>
                    <a:pt x="8160" y="7123"/>
                    <a:pt x="8160" y="7123"/>
                    <a:pt x="8160" y="7123"/>
                  </a:cubicBezTo>
                  <a:cubicBezTo>
                    <a:pt x="8400" y="7123"/>
                    <a:pt x="8400" y="7123"/>
                    <a:pt x="8400" y="7123"/>
                  </a:cubicBezTo>
                  <a:cubicBezTo>
                    <a:pt x="8160" y="7123"/>
                    <a:pt x="8160" y="7123"/>
                    <a:pt x="8160" y="7123"/>
                  </a:cubicBezTo>
                  <a:cubicBezTo>
                    <a:pt x="7920" y="7353"/>
                    <a:pt x="7920" y="7353"/>
                    <a:pt x="7920" y="7353"/>
                  </a:cubicBezTo>
                  <a:cubicBezTo>
                    <a:pt x="7920" y="7353"/>
                    <a:pt x="7920" y="7353"/>
                    <a:pt x="7920" y="7353"/>
                  </a:cubicBezTo>
                  <a:cubicBezTo>
                    <a:pt x="8160" y="7353"/>
                    <a:pt x="8160" y="7353"/>
                    <a:pt x="8160" y="7353"/>
                  </a:cubicBezTo>
                  <a:cubicBezTo>
                    <a:pt x="8400" y="7353"/>
                    <a:pt x="8400" y="7353"/>
                    <a:pt x="8400" y="7353"/>
                  </a:cubicBezTo>
                  <a:cubicBezTo>
                    <a:pt x="8400" y="7353"/>
                    <a:pt x="8400" y="7353"/>
                    <a:pt x="8400" y="7353"/>
                  </a:cubicBezTo>
                  <a:cubicBezTo>
                    <a:pt x="8640" y="7353"/>
                    <a:pt x="8640" y="7353"/>
                    <a:pt x="8640" y="7353"/>
                  </a:cubicBezTo>
                  <a:cubicBezTo>
                    <a:pt x="8640" y="7583"/>
                    <a:pt x="8640" y="7583"/>
                    <a:pt x="8640" y="7583"/>
                  </a:cubicBezTo>
                  <a:cubicBezTo>
                    <a:pt x="8880" y="7583"/>
                    <a:pt x="8880" y="7583"/>
                    <a:pt x="8880" y="7583"/>
                  </a:cubicBezTo>
                  <a:cubicBezTo>
                    <a:pt x="8880" y="7813"/>
                    <a:pt x="8880" y="7813"/>
                    <a:pt x="8880" y="7813"/>
                  </a:cubicBezTo>
                  <a:cubicBezTo>
                    <a:pt x="8640" y="7583"/>
                    <a:pt x="8640" y="7583"/>
                    <a:pt x="8640" y="7583"/>
                  </a:cubicBezTo>
                  <a:cubicBezTo>
                    <a:pt x="8400" y="7583"/>
                    <a:pt x="8400" y="7583"/>
                    <a:pt x="8400" y="7583"/>
                  </a:cubicBezTo>
                  <a:cubicBezTo>
                    <a:pt x="8160" y="7583"/>
                    <a:pt x="8160" y="7583"/>
                    <a:pt x="8160" y="7583"/>
                  </a:cubicBezTo>
                  <a:cubicBezTo>
                    <a:pt x="7920" y="7583"/>
                    <a:pt x="7920" y="7583"/>
                    <a:pt x="7920" y="7583"/>
                  </a:cubicBezTo>
                  <a:cubicBezTo>
                    <a:pt x="7920" y="7813"/>
                    <a:pt x="7920" y="7813"/>
                    <a:pt x="7920" y="7813"/>
                  </a:cubicBezTo>
                  <a:cubicBezTo>
                    <a:pt x="7680" y="7813"/>
                    <a:pt x="7680" y="7813"/>
                    <a:pt x="7680" y="7813"/>
                  </a:cubicBezTo>
                  <a:cubicBezTo>
                    <a:pt x="7680" y="7813"/>
                    <a:pt x="7680" y="7813"/>
                    <a:pt x="7680" y="7813"/>
                  </a:cubicBezTo>
                  <a:cubicBezTo>
                    <a:pt x="7440" y="8043"/>
                    <a:pt x="7440" y="8043"/>
                    <a:pt x="7440" y="8043"/>
                  </a:cubicBezTo>
                  <a:cubicBezTo>
                    <a:pt x="7200" y="8043"/>
                    <a:pt x="7200" y="8043"/>
                    <a:pt x="7200" y="8043"/>
                  </a:cubicBezTo>
                  <a:cubicBezTo>
                    <a:pt x="7200" y="8043"/>
                    <a:pt x="7200" y="8043"/>
                    <a:pt x="7200" y="8043"/>
                  </a:cubicBezTo>
                  <a:cubicBezTo>
                    <a:pt x="7440" y="8043"/>
                    <a:pt x="7440" y="8043"/>
                    <a:pt x="7440" y="8043"/>
                  </a:cubicBezTo>
                  <a:cubicBezTo>
                    <a:pt x="7680" y="8272"/>
                    <a:pt x="7680" y="8272"/>
                    <a:pt x="7680" y="8272"/>
                  </a:cubicBezTo>
                  <a:cubicBezTo>
                    <a:pt x="7440" y="8272"/>
                    <a:pt x="7440" y="8272"/>
                    <a:pt x="7440" y="8272"/>
                  </a:cubicBezTo>
                  <a:cubicBezTo>
                    <a:pt x="7440" y="8272"/>
                    <a:pt x="7440" y="8272"/>
                    <a:pt x="7440" y="8272"/>
                  </a:cubicBezTo>
                  <a:cubicBezTo>
                    <a:pt x="7200" y="8272"/>
                    <a:pt x="7200" y="8272"/>
                    <a:pt x="7200" y="8272"/>
                  </a:cubicBezTo>
                  <a:cubicBezTo>
                    <a:pt x="7440" y="8272"/>
                    <a:pt x="7440" y="8272"/>
                    <a:pt x="7440" y="8272"/>
                  </a:cubicBezTo>
                  <a:cubicBezTo>
                    <a:pt x="7440" y="8502"/>
                    <a:pt x="7440" y="8502"/>
                    <a:pt x="7440" y="8502"/>
                  </a:cubicBezTo>
                  <a:cubicBezTo>
                    <a:pt x="7200" y="8502"/>
                    <a:pt x="7200" y="8502"/>
                    <a:pt x="7200" y="8502"/>
                  </a:cubicBezTo>
                  <a:cubicBezTo>
                    <a:pt x="7200" y="8272"/>
                    <a:pt x="7200" y="8272"/>
                    <a:pt x="7200" y="8272"/>
                  </a:cubicBezTo>
                  <a:cubicBezTo>
                    <a:pt x="7200" y="8502"/>
                    <a:pt x="7200" y="8502"/>
                    <a:pt x="7200" y="8502"/>
                  </a:cubicBezTo>
                  <a:cubicBezTo>
                    <a:pt x="7200" y="8502"/>
                    <a:pt x="7200" y="8502"/>
                    <a:pt x="7200" y="8502"/>
                  </a:cubicBezTo>
                  <a:cubicBezTo>
                    <a:pt x="7200" y="8502"/>
                    <a:pt x="7200" y="8502"/>
                    <a:pt x="7200" y="8502"/>
                  </a:cubicBezTo>
                  <a:cubicBezTo>
                    <a:pt x="7200" y="8732"/>
                    <a:pt x="7200" y="8732"/>
                    <a:pt x="7200" y="8732"/>
                  </a:cubicBezTo>
                  <a:cubicBezTo>
                    <a:pt x="7200" y="8732"/>
                    <a:pt x="7200" y="8732"/>
                    <a:pt x="7200" y="8732"/>
                  </a:cubicBezTo>
                  <a:cubicBezTo>
                    <a:pt x="7200" y="8732"/>
                    <a:pt x="7200" y="8732"/>
                    <a:pt x="7200" y="8732"/>
                  </a:cubicBezTo>
                  <a:cubicBezTo>
                    <a:pt x="6960" y="8732"/>
                    <a:pt x="6960" y="8732"/>
                    <a:pt x="6960" y="8732"/>
                  </a:cubicBezTo>
                  <a:cubicBezTo>
                    <a:pt x="6960" y="8732"/>
                    <a:pt x="6960" y="8732"/>
                    <a:pt x="6960" y="8732"/>
                  </a:cubicBezTo>
                  <a:cubicBezTo>
                    <a:pt x="6960" y="8732"/>
                    <a:pt x="6960" y="8732"/>
                    <a:pt x="6960" y="8732"/>
                  </a:cubicBezTo>
                  <a:cubicBezTo>
                    <a:pt x="6960" y="8962"/>
                    <a:pt x="6960" y="8962"/>
                    <a:pt x="6960" y="8962"/>
                  </a:cubicBezTo>
                  <a:cubicBezTo>
                    <a:pt x="6960" y="8962"/>
                    <a:pt x="6960" y="8962"/>
                    <a:pt x="6960" y="8962"/>
                  </a:cubicBezTo>
                  <a:cubicBezTo>
                    <a:pt x="7200" y="8962"/>
                    <a:pt x="7200" y="8962"/>
                    <a:pt x="7200" y="8962"/>
                  </a:cubicBezTo>
                  <a:cubicBezTo>
                    <a:pt x="7440" y="9191"/>
                    <a:pt x="7440" y="9191"/>
                    <a:pt x="7440" y="9191"/>
                  </a:cubicBezTo>
                  <a:cubicBezTo>
                    <a:pt x="7440" y="9191"/>
                    <a:pt x="7440" y="9191"/>
                    <a:pt x="7440" y="9191"/>
                  </a:cubicBezTo>
                  <a:cubicBezTo>
                    <a:pt x="7680" y="9191"/>
                    <a:pt x="7680" y="9191"/>
                    <a:pt x="7680" y="9191"/>
                  </a:cubicBezTo>
                  <a:cubicBezTo>
                    <a:pt x="7440" y="9191"/>
                    <a:pt x="7440" y="9191"/>
                    <a:pt x="7440" y="9191"/>
                  </a:cubicBezTo>
                  <a:cubicBezTo>
                    <a:pt x="7440" y="9191"/>
                    <a:pt x="7440" y="9191"/>
                    <a:pt x="7440" y="9191"/>
                  </a:cubicBezTo>
                  <a:cubicBezTo>
                    <a:pt x="7200" y="9191"/>
                    <a:pt x="7200" y="9191"/>
                    <a:pt x="7200" y="9191"/>
                  </a:cubicBezTo>
                  <a:cubicBezTo>
                    <a:pt x="7200" y="9191"/>
                    <a:pt x="7200" y="9191"/>
                    <a:pt x="7200" y="9191"/>
                  </a:cubicBezTo>
                  <a:cubicBezTo>
                    <a:pt x="6960" y="9191"/>
                    <a:pt x="6960" y="9191"/>
                    <a:pt x="6960" y="9191"/>
                  </a:cubicBezTo>
                  <a:cubicBezTo>
                    <a:pt x="6720" y="9421"/>
                    <a:pt x="6720" y="9421"/>
                    <a:pt x="6720" y="9421"/>
                  </a:cubicBezTo>
                  <a:cubicBezTo>
                    <a:pt x="6720" y="9421"/>
                    <a:pt x="6720" y="9421"/>
                    <a:pt x="6720" y="9421"/>
                  </a:cubicBezTo>
                  <a:cubicBezTo>
                    <a:pt x="6960" y="9421"/>
                    <a:pt x="6960" y="9421"/>
                    <a:pt x="6960" y="9421"/>
                  </a:cubicBezTo>
                  <a:cubicBezTo>
                    <a:pt x="6960" y="9651"/>
                    <a:pt x="6960" y="9651"/>
                    <a:pt x="6960" y="9651"/>
                  </a:cubicBezTo>
                  <a:cubicBezTo>
                    <a:pt x="7200" y="9651"/>
                    <a:pt x="7200" y="9651"/>
                    <a:pt x="7200" y="9651"/>
                  </a:cubicBezTo>
                  <a:cubicBezTo>
                    <a:pt x="7200" y="9881"/>
                    <a:pt x="7200" y="9881"/>
                    <a:pt x="7200" y="9881"/>
                  </a:cubicBezTo>
                  <a:cubicBezTo>
                    <a:pt x="6960" y="9651"/>
                    <a:pt x="6960" y="9651"/>
                    <a:pt x="6960" y="9651"/>
                  </a:cubicBezTo>
                  <a:cubicBezTo>
                    <a:pt x="6960" y="9651"/>
                    <a:pt x="6960" y="9651"/>
                    <a:pt x="6960" y="9651"/>
                  </a:cubicBezTo>
                  <a:cubicBezTo>
                    <a:pt x="6720" y="9881"/>
                    <a:pt x="6720" y="9881"/>
                    <a:pt x="6720" y="9881"/>
                  </a:cubicBezTo>
                  <a:cubicBezTo>
                    <a:pt x="6720" y="9881"/>
                    <a:pt x="6720" y="9881"/>
                    <a:pt x="6720" y="9881"/>
                  </a:cubicBezTo>
                  <a:cubicBezTo>
                    <a:pt x="6720" y="9881"/>
                    <a:pt x="6720" y="9881"/>
                    <a:pt x="6720" y="9881"/>
                  </a:cubicBezTo>
                  <a:cubicBezTo>
                    <a:pt x="6960" y="10111"/>
                    <a:pt x="6960" y="10111"/>
                    <a:pt x="6960" y="10111"/>
                  </a:cubicBezTo>
                  <a:cubicBezTo>
                    <a:pt x="6960" y="10111"/>
                    <a:pt x="6960" y="10111"/>
                    <a:pt x="6960" y="10111"/>
                  </a:cubicBezTo>
                  <a:cubicBezTo>
                    <a:pt x="6720" y="10111"/>
                    <a:pt x="6720" y="10111"/>
                    <a:pt x="6720" y="10111"/>
                  </a:cubicBezTo>
                  <a:cubicBezTo>
                    <a:pt x="6720" y="10111"/>
                    <a:pt x="6720" y="10111"/>
                    <a:pt x="6720" y="10111"/>
                  </a:cubicBezTo>
                  <a:cubicBezTo>
                    <a:pt x="6720" y="10111"/>
                    <a:pt x="6720" y="10111"/>
                    <a:pt x="6720" y="10111"/>
                  </a:cubicBezTo>
                  <a:cubicBezTo>
                    <a:pt x="6720" y="10340"/>
                    <a:pt x="6720" y="10340"/>
                    <a:pt x="6720" y="10340"/>
                  </a:cubicBezTo>
                  <a:cubicBezTo>
                    <a:pt x="6720" y="10340"/>
                    <a:pt x="6720" y="10340"/>
                    <a:pt x="6720" y="10340"/>
                  </a:cubicBezTo>
                  <a:cubicBezTo>
                    <a:pt x="6720" y="10340"/>
                    <a:pt x="6720" y="10340"/>
                    <a:pt x="6720" y="10340"/>
                  </a:cubicBezTo>
                  <a:cubicBezTo>
                    <a:pt x="6720" y="10570"/>
                    <a:pt x="6720" y="10570"/>
                    <a:pt x="6720" y="10570"/>
                  </a:cubicBezTo>
                  <a:cubicBezTo>
                    <a:pt x="6480" y="10340"/>
                    <a:pt x="6480" y="10340"/>
                    <a:pt x="6480" y="10340"/>
                  </a:cubicBezTo>
                  <a:cubicBezTo>
                    <a:pt x="6480" y="10340"/>
                    <a:pt x="6480" y="10340"/>
                    <a:pt x="6480" y="10340"/>
                  </a:cubicBezTo>
                  <a:cubicBezTo>
                    <a:pt x="6480" y="10570"/>
                    <a:pt x="6480" y="10570"/>
                    <a:pt x="6480" y="10570"/>
                  </a:cubicBezTo>
                  <a:cubicBezTo>
                    <a:pt x="6480" y="10570"/>
                    <a:pt x="6480" y="10570"/>
                    <a:pt x="6480" y="10570"/>
                  </a:cubicBezTo>
                  <a:cubicBezTo>
                    <a:pt x="6480" y="10800"/>
                    <a:pt x="6480" y="10800"/>
                    <a:pt x="6480" y="10800"/>
                  </a:cubicBezTo>
                  <a:cubicBezTo>
                    <a:pt x="6720" y="10800"/>
                    <a:pt x="6720" y="10800"/>
                    <a:pt x="6720" y="10800"/>
                  </a:cubicBezTo>
                  <a:cubicBezTo>
                    <a:pt x="6720" y="10800"/>
                    <a:pt x="6720" y="10800"/>
                    <a:pt x="6720" y="10800"/>
                  </a:cubicBezTo>
                  <a:cubicBezTo>
                    <a:pt x="6720" y="10800"/>
                    <a:pt x="6720" y="10800"/>
                    <a:pt x="6720" y="10800"/>
                  </a:cubicBezTo>
                  <a:cubicBezTo>
                    <a:pt x="6960" y="10800"/>
                    <a:pt x="6960" y="10800"/>
                    <a:pt x="6960" y="10800"/>
                  </a:cubicBezTo>
                  <a:cubicBezTo>
                    <a:pt x="6720" y="11030"/>
                    <a:pt x="6720" y="11030"/>
                    <a:pt x="6720" y="11030"/>
                  </a:cubicBezTo>
                  <a:cubicBezTo>
                    <a:pt x="6720" y="11030"/>
                    <a:pt x="6720" y="11030"/>
                    <a:pt x="6720" y="11030"/>
                  </a:cubicBezTo>
                  <a:cubicBezTo>
                    <a:pt x="6480" y="11030"/>
                    <a:pt x="6480" y="11030"/>
                    <a:pt x="6480" y="11030"/>
                  </a:cubicBezTo>
                  <a:cubicBezTo>
                    <a:pt x="6480" y="11030"/>
                    <a:pt x="6480" y="11030"/>
                    <a:pt x="6480" y="11030"/>
                  </a:cubicBezTo>
                  <a:cubicBezTo>
                    <a:pt x="6240" y="11260"/>
                    <a:pt x="6240" y="11260"/>
                    <a:pt x="6240" y="11260"/>
                  </a:cubicBezTo>
                  <a:cubicBezTo>
                    <a:pt x="6240" y="11260"/>
                    <a:pt x="6240" y="11260"/>
                    <a:pt x="6240" y="11260"/>
                  </a:cubicBezTo>
                  <a:cubicBezTo>
                    <a:pt x="6000" y="11260"/>
                    <a:pt x="6000" y="11260"/>
                    <a:pt x="6000" y="11260"/>
                  </a:cubicBezTo>
                  <a:cubicBezTo>
                    <a:pt x="6000" y="11489"/>
                    <a:pt x="6000" y="11489"/>
                    <a:pt x="6000" y="11489"/>
                  </a:cubicBezTo>
                  <a:cubicBezTo>
                    <a:pt x="6000" y="11489"/>
                    <a:pt x="6000" y="11489"/>
                    <a:pt x="6000" y="11489"/>
                  </a:cubicBezTo>
                  <a:cubicBezTo>
                    <a:pt x="6000" y="11489"/>
                    <a:pt x="6000" y="11489"/>
                    <a:pt x="6000" y="11489"/>
                  </a:cubicBezTo>
                  <a:cubicBezTo>
                    <a:pt x="5760" y="11489"/>
                    <a:pt x="5760" y="11489"/>
                    <a:pt x="5760" y="11489"/>
                  </a:cubicBezTo>
                  <a:cubicBezTo>
                    <a:pt x="5520" y="11719"/>
                    <a:pt x="5520" y="11719"/>
                    <a:pt x="5520" y="11719"/>
                  </a:cubicBezTo>
                  <a:cubicBezTo>
                    <a:pt x="5760" y="11719"/>
                    <a:pt x="5760" y="11719"/>
                    <a:pt x="5760" y="11719"/>
                  </a:cubicBezTo>
                  <a:cubicBezTo>
                    <a:pt x="5760" y="11949"/>
                    <a:pt x="5760" y="11949"/>
                    <a:pt x="5760" y="11949"/>
                  </a:cubicBezTo>
                  <a:cubicBezTo>
                    <a:pt x="5760" y="11949"/>
                    <a:pt x="5760" y="11949"/>
                    <a:pt x="5760" y="11949"/>
                  </a:cubicBezTo>
                  <a:cubicBezTo>
                    <a:pt x="5520" y="12179"/>
                    <a:pt x="5520" y="12179"/>
                    <a:pt x="5520" y="12179"/>
                  </a:cubicBezTo>
                  <a:cubicBezTo>
                    <a:pt x="5520" y="12179"/>
                    <a:pt x="5520" y="12179"/>
                    <a:pt x="5520" y="12179"/>
                  </a:cubicBezTo>
                  <a:cubicBezTo>
                    <a:pt x="5520" y="11949"/>
                    <a:pt x="5520" y="11949"/>
                    <a:pt x="5520" y="11949"/>
                  </a:cubicBezTo>
                  <a:cubicBezTo>
                    <a:pt x="5280" y="11949"/>
                    <a:pt x="5280" y="11949"/>
                    <a:pt x="5280" y="11949"/>
                  </a:cubicBezTo>
                  <a:cubicBezTo>
                    <a:pt x="5280" y="11949"/>
                    <a:pt x="5280" y="11949"/>
                    <a:pt x="5280" y="11949"/>
                  </a:cubicBezTo>
                  <a:cubicBezTo>
                    <a:pt x="5040" y="11949"/>
                    <a:pt x="5040" y="11949"/>
                    <a:pt x="5040" y="11949"/>
                  </a:cubicBezTo>
                  <a:cubicBezTo>
                    <a:pt x="5280" y="12179"/>
                    <a:pt x="5280" y="12179"/>
                    <a:pt x="5280" y="12179"/>
                  </a:cubicBezTo>
                  <a:cubicBezTo>
                    <a:pt x="5040" y="12179"/>
                    <a:pt x="5040" y="12179"/>
                    <a:pt x="5040" y="12179"/>
                  </a:cubicBezTo>
                  <a:cubicBezTo>
                    <a:pt x="5040" y="12179"/>
                    <a:pt x="5040" y="12179"/>
                    <a:pt x="5040" y="12179"/>
                  </a:cubicBezTo>
                  <a:cubicBezTo>
                    <a:pt x="5040" y="12409"/>
                    <a:pt x="5040" y="12409"/>
                    <a:pt x="5040" y="12409"/>
                  </a:cubicBezTo>
                  <a:cubicBezTo>
                    <a:pt x="4800" y="12409"/>
                    <a:pt x="4800" y="12409"/>
                    <a:pt x="4800" y="12409"/>
                  </a:cubicBezTo>
                  <a:cubicBezTo>
                    <a:pt x="4800" y="12409"/>
                    <a:pt x="4800" y="12409"/>
                    <a:pt x="4800" y="12409"/>
                  </a:cubicBezTo>
                  <a:cubicBezTo>
                    <a:pt x="4800" y="12638"/>
                    <a:pt x="4800" y="12638"/>
                    <a:pt x="4800" y="12638"/>
                  </a:cubicBezTo>
                  <a:cubicBezTo>
                    <a:pt x="4560" y="12638"/>
                    <a:pt x="4560" y="12638"/>
                    <a:pt x="4560" y="12638"/>
                  </a:cubicBezTo>
                  <a:cubicBezTo>
                    <a:pt x="4560" y="12638"/>
                    <a:pt x="4560" y="12638"/>
                    <a:pt x="4560" y="12638"/>
                  </a:cubicBezTo>
                  <a:cubicBezTo>
                    <a:pt x="4560" y="12868"/>
                    <a:pt x="4560" y="12868"/>
                    <a:pt x="4560" y="12868"/>
                  </a:cubicBezTo>
                  <a:cubicBezTo>
                    <a:pt x="4560" y="13098"/>
                    <a:pt x="4560" y="13098"/>
                    <a:pt x="4560" y="13098"/>
                  </a:cubicBezTo>
                  <a:cubicBezTo>
                    <a:pt x="4320" y="13098"/>
                    <a:pt x="4320" y="13098"/>
                    <a:pt x="4320" y="13098"/>
                  </a:cubicBezTo>
                  <a:cubicBezTo>
                    <a:pt x="4320" y="13328"/>
                    <a:pt x="4320" y="13328"/>
                    <a:pt x="4320" y="13328"/>
                  </a:cubicBezTo>
                  <a:cubicBezTo>
                    <a:pt x="4560" y="13098"/>
                    <a:pt x="4560" y="13098"/>
                    <a:pt x="4560" y="13098"/>
                  </a:cubicBezTo>
                  <a:cubicBezTo>
                    <a:pt x="4560" y="13098"/>
                    <a:pt x="4560" y="13098"/>
                    <a:pt x="4560" y="13098"/>
                  </a:cubicBezTo>
                  <a:cubicBezTo>
                    <a:pt x="4560" y="13328"/>
                    <a:pt x="4560" y="13328"/>
                    <a:pt x="4560" y="13328"/>
                  </a:cubicBezTo>
                  <a:cubicBezTo>
                    <a:pt x="4560" y="13328"/>
                    <a:pt x="4560" y="13328"/>
                    <a:pt x="4560" y="13328"/>
                  </a:cubicBezTo>
                  <a:cubicBezTo>
                    <a:pt x="4560" y="13557"/>
                    <a:pt x="4560" y="13557"/>
                    <a:pt x="4560" y="13557"/>
                  </a:cubicBezTo>
                  <a:cubicBezTo>
                    <a:pt x="4560" y="13557"/>
                    <a:pt x="4560" y="13557"/>
                    <a:pt x="4560" y="13557"/>
                  </a:cubicBezTo>
                  <a:cubicBezTo>
                    <a:pt x="4800" y="13557"/>
                    <a:pt x="4800" y="13557"/>
                    <a:pt x="4800" y="13557"/>
                  </a:cubicBezTo>
                  <a:cubicBezTo>
                    <a:pt x="5040" y="13557"/>
                    <a:pt x="5040" y="13557"/>
                    <a:pt x="5040" y="13557"/>
                  </a:cubicBezTo>
                  <a:cubicBezTo>
                    <a:pt x="5280" y="13098"/>
                    <a:pt x="5280" y="13098"/>
                    <a:pt x="5280" y="13098"/>
                  </a:cubicBezTo>
                  <a:cubicBezTo>
                    <a:pt x="5280" y="13098"/>
                    <a:pt x="5280" y="13098"/>
                    <a:pt x="5280" y="13098"/>
                  </a:cubicBezTo>
                  <a:cubicBezTo>
                    <a:pt x="5280" y="13098"/>
                    <a:pt x="5280" y="13098"/>
                    <a:pt x="5280" y="13098"/>
                  </a:cubicBezTo>
                  <a:cubicBezTo>
                    <a:pt x="5280" y="12868"/>
                    <a:pt x="5280" y="12868"/>
                    <a:pt x="5280" y="12868"/>
                  </a:cubicBezTo>
                  <a:cubicBezTo>
                    <a:pt x="5280" y="12868"/>
                    <a:pt x="5280" y="12868"/>
                    <a:pt x="5280" y="12868"/>
                  </a:cubicBezTo>
                  <a:cubicBezTo>
                    <a:pt x="5520" y="12638"/>
                    <a:pt x="5520" y="12638"/>
                    <a:pt x="5520" y="12638"/>
                  </a:cubicBezTo>
                  <a:cubicBezTo>
                    <a:pt x="5520" y="12638"/>
                    <a:pt x="5520" y="12638"/>
                    <a:pt x="5520" y="12638"/>
                  </a:cubicBezTo>
                  <a:cubicBezTo>
                    <a:pt x="5760" y="12638"/>
                    <a:pt x="5760" y="12638"/>
                    <a:pt x="5760" y="12638"/>
                  </a:cubicBezTo>
                  <a:cubicBezTo>
                    <a:pt x="5760" y="12638"/>
                    <a:pt x="5760" y="12638"/>
                    <a:pt x="5760" y="12638"/>
                  </a:cubicBezTo>
                  <a:cubicBezTo>
                    <a:pt x="5520" y="12868"/>
                    <a:pt x="5520" y="12868"/>
                    <a:pt x="5520" y="12868"/>
                  </a:cubicBezTo>
                  <a:cubicBezTo>
                    <a:pt x="5520" y="12868"/>
                    <a:pt x="5520" y="12868"/>
                    <a:pt x="5520" y="12868"/>
                  </a:cubicBezTo>
                  <a:cubicBezTo>
                    <a:pt x="5760" y="13098"/>
                    <a:pt x="5760" y="13098"/>
                    <a:pt x="5760" y="13098"/>
                  </a:cubicBezTo>
                  <a:cubicBezTo>
                    <a:pt x="5760" y="13098"/>
                    <a:pt x="5760" y="13098"/>
                    <a:pt x="5760" y="13098"/>
                  </a:cubicBezTo>
                  <a:cubicBezTo>
                    <a:pt x="5520" y="13098"/>
                    <a:pt x="5520" y="13098"/>
                    <a:pt x="5520" y="13098"/>
                  </a:cubicBezTo>
                  <a:cubicBezTo>
                    <a:pt x="5280" y="13557"/>
                    <a:pt x="5280" y="13557"/>
                    <a:pt x="5280" y="13557"/>
                  </a:cubicBezTo>
                  <a:cubicBezTo>
                    <a:pt x="5520" y="13557"/>
                    <a:pt x="5520" y="13557"/>
                    <a:pt x="5520" y="13557"/>
                  </a:cubicBezTo>
                  <a:cubicBezTo>
                    <a:pt x="5280" y="13557"/>
                    <a:pt x="5280" y="13557"/>
                    <a:pt x="5280" y="13557"/>
                  </a:cubicBezTo>
                  <a:cubicBezTo>
                    <a:pt x="5280" y="13787"/>
                    <a:pt x="5280" y="13787"/>
                    <a:pt x="5280" y="13787"/>
                  </a:cubicBezTo>
                  <a:cubicBezTo>
                    <a:pt x="5280" y="13787"/>
                    <a:pt x="5280" y="13787"/>
                    <a:pt x="5280" y="13787"/>
                  </a:cubicBezTo>
                  <a:cubicBezTo>
                    <a:pt x="5040" y="13557"/>
                    <a:pt x="5040" y="13557"/>
                    <a:pt x="5040" y="13557"/>
                  </a:cubicBezTo>
                  <a:cubicBezTo>
                    <a:pt x="4800" y="13787"/>
                    <a:pt x="4800" y="13787"/>
                    <a:pt x="4800" y="13787"/>
                  </a:cubicBezTo>
                  <a:cubicBezTo>
                    <a:pt x="4800" y="13787"/>
                    <a:pt x="4800" y="13787"/>
                    <a:pt x="4800" y="13787"/>
                  </a:cubicBezTo>
                  <a:cubicBezTo>
                    <a:pt x="4800" y="14017"/>
                    <a:pt x="4800" y="14017"/>
                    <a:pt x="4800" y="14017"/>
                  </a:cubicBezTo>
                  <a:cubicBezTo>
                    <a:pt x="4560" y="14017"/>
                    <a:pt x="4560" y="14017"/>
                    <a:pt x="4560" y="14017"/>
                  </a:cubicBezTo>
                  <a:cubicBezTo>
                    <a:pt x="4320" y="14017"/>
                    <a:pt x="4320" y="14017"/>
                    <a:pt x="4320" y="14017"/>
                  </a:cubicBezTo>
                  <a:cubicBezTo>
                    <a:pt x="4560" y="14017"/>
                    <a:pt x="4560" y="14017"/>
                    <a:pt x="4560" y="14017"/>
                  </a:cubicBezTo>
                  <a:cubicBezTo>
                    <a:pt x="4560" y="14017"/>
                    <a:pt x="4560" y="14017"/>
                    <a:pt x="4560" y="14017"/>
                  </a:cubicBezTo>
                  <a:cubicBezTo>
                    <a:pt x="4560" y="13787"/>
                    <a:pt x="4560" y="13787"/>
                    <a:pt x="4560" y="13787"/>
                  </a:cubicBezTo>
                  <a:cubicBezTo>
                    <a:pt x="4560" y="13557"/>
                    <a:pt x="4560" y="13557"/>
                    <a:pt x="4560" y="13557"/>
                  </a:cubicBezTo>
                  <a:cubicBezTo>
                    <a:pt x="4320" y="13328"/>
                    <a:pt x="4320" y="13328"/>
                    <a:pt x="4320" y="13328"/>
                  </a:cubicBezTo>
                  <a:cubicBezTo>
                    <a:pt x="4080" y="13328"/>
                    <a:pt x="4080" y="13328"/>
                    <a:pt x="4080" y="13328"/>
                  </a:cubicBezTo>
                  <a:cubicBezTo>
                    <a:pt x="4080" y="13557"/>
                    <a:pt x="4080" y="13557"/>
                    <a:pt x="4080" y="13557"/>
                  </a:cubicBezTo>
                  <a:cubicBezTo>
                    <a:pt x="3840" y="13557"/>
                    <a:pt x="3840" y="13557"/>
                    <a:pt x="3840" y="13557"/>
                  </a:cubicBezTo>
                  <a:cubicBezTo>
                    <a:pt x="3840" y="13557"/>
                    <a:pt x="3840" y="13557"/>
                    <a:pt x="3840" y="13557"/>
                  </a:cubicBezTo>
                  <a:cubicBezTo>
                    <a:pt x="4080" y="13557"/>
                    <a:pt x="4080" y="13557"/>
                    <a:pt x="4080" y="13557"/>
                  </a:cubicBezTo>
                  <a:cubicBezTo>
                    <a:pt x="3840" y="13787"/>
                    <a:pt x="3840" y="13787"/>
                    <a:pt x="3840" y="13787"/>
                  </a:cubicBezTo>
                  <a:cubicBezTo>
                    <a:pt x="3600" y="13787"/>
                    <a:pt x="3600" y="13787"/>
                    <a:pt x="3600" y="13787"/>
                  </a:cubicBezTo>
                  <a:cubicBezTo>
                    <a:pt x="3600" y="13787"/>
                    <a:pt x="3600" y="13787"/>
                    <a:pt x="3600" y="13787"/>
                  </a:cubicBezTo>
                  <a:cubicBezTo>
                    <a:pt x="3360" y="14017"/>
                    <a:pt x="3360" y="14017"/>
                    <a:pt x="3360" y="14017"/>
                  </a:cubicBezTo>
                  <a:cubicBezTo>
                    <a:pt x="3360" y="14017"/>
                    <a:pt x="3360" y="14017"/>
                    <a:pt x="3360" y="14017"/>
                  </a:cubicBezTo>
                  <a:cubicBezTo>
                    <a:pt x="3600" y="14017"/>
                    <a:pt x="3600" y="14017"/>
                    <a:pt x="3600" y="14017"/>
                  </a:cubicBezTo>
                  <a:cubicBezTo>
                    <a:pt x="3600" y="14017"/>
                    <a:pt x="3600" y="14017"/>
                    <a:pt x="3600" y="14017"/>
                  </a:cubicBezTo>
                  <a:cubicBezTo>
                    <a:pt x="3360" y="14017"/>
                    <a:pt x="3360" y="14017"/>
                    <a:pt x="3360" y="14017"/>
                  </a:cubicBezTo>
                  <a:cubicBezTo>
                    <a:pt x="3360" y="14247"/>
                    <a:pt x="3360" y="14247"/>
                    <a:pt x="3360" y="14247"/>
                  </a:cubicBezTo>
                  <a:cubicBezTo>
                    <a:pt x="3120" y="14017"/>
                    <a:pt x="3120" y="14017"/>
                    <a:pt x="3120" y="14017"/>
                  </a:cubicBezTo>
                  <a:cubicBezTo>
                    <a:pt x="3120" y="14017"/>
                    <a:pt x="3120" y="14017"/>
                    <a:pt x="3120" y="14017"/>
                  </a:cubicBezTo>
                  <a:cubicBezTo>
                    <a:pt x="3120" y="14247"/>
                    <a:pt x="3120" y="14247"/>
                    <a:pt x="3120" y="14247"/>
                  </a:cubicBezTo>
                  <a:cubicBezTo>
                    <a:pt x="3360" y="14247"/>
                    <a:pt x="3360" y="14247"/>
                    <a:pt x="3360" y="14247"/>
                  </a:cubicBezTo>
                  <a:cubicBezTo>
                    <a:pt x="3600" y="14247"/>
                    <a:pt x="3600" y="14247"/>
                    <a:pt x="3600" y="14247"/>
                  </a:cubicBezTo>
                  <a:cubicBezTo>
                    <a:pt x="3360" y="14477"/>
                    <a:pt x="3360" y="14477"/>
                    <a:pt x="3360" y="14477"/>
                  </a:cubicBezTo>
                  <a:cubicBezTo>
                    <a:pt x="3600" y="14477"/>
                    <a:pt x="3600" y="14477"/>
                    <a:pt x="3600" y="14477"/>
                  </a:cubicBezTo>
                  <a:cubicBezTo>
                    <a:pt x="3600" y="14706"/>
                    <a:pt x="3600" y="14706"/>
                    <a:pt x="3600" y="14706"/>
                  </a:cubicBezTo>
                  <a:cubicBezTo>
                    <a:pt x="3360" y="14477"/>
                    <a:pt x="3360" y="14477"/>
                    <a:pt x="3360" y="14477"/>
                  </a:cubicBezTo>
                  <a:cubicBezTo>
                    <a:pt x="3360" y="14477"/>
                    <a:pt x="3360" y="14477"/>
                    <a:pt x="3360" y="14477"/>
                  </a:cubicBezTo>
                  <a:cubicBezTo>
                    <a:pt x="3120" y="14477"/>
                    <a:pt x="3120" y="14477"/>
                    <a:pt x="3120" y="14477"/>
                  </a:cubicBezTo>
                  <a:cubicBezTo>
                    <a:pt x="2880" y="14247"/>
                    <a:pt x="2880" y="14247"/>
                    <a:pt x="2880" y="14247"/>
                  </a:cubicBezTo>
                  <a:cubicBezTo>
                    <a:pt x="2880" y="14247"/>
                    <a:pt x="2880" y="14247"/>
                    <a:pt x="2880" y="14247"/>
                  </a:cubicBezTo>
                  <a:cubicBezTo>
                    <a:pt x="2880" y="14247"/>
                    <a:pt x="2880" y="14247"/>
                    <a:pt x="2880" y="14247"/>
                  </a:cubicBezTo>
                  <a:cubicBezTo>
                    <a:pt x="2880" y="14247"/>
                    <a:pt x="2880" y="14247"/>
                    <a:pt x="2880" y="14247"/>
                  </a:cubicBezTo>
                  <a:cubicBezTo>
                    <a:pt x="2880" y="14477"/>
                    <a:pt x="2880" y="14477"/>
                    <a:pt x="2880" y="14477"/>
                  </a:cubicBezTo>
                  <a:cubicBezTo>
                    <a:pt x="3120" y="14706"/>
                    <a:pt x="3120" y="14706"/>
                    <a:pt x="3120" y="14706"/>
                  </a:cubicBezTo>
                  <a:cubicBezTo>
                    <a:pt x="3360" y="14706"/>
                    <a:pt x="3360" y="14706"/>
                    <a:pt x="3360" y="14706"/>
                  </a:cubicBezTo>
                  <a:cubicBezTo>
                    <a:pt x="3360" y="14706"/>
                    <a:pt x="3360" y="14706"/>
                    <a:pt x="3360" y="14706"/>
                  </a:cubicBezTo>
                  <a:cubicBezTo>
                    <a:pt x="3360" y="14706"/>
                    <a:pt x="3360" y="14706"/>
                    <a:pt x="3360" y="14706"/>
                  </a:cubicBezTo>
                  <a:cubicBezTo>
                    <a:pt x="2880" y="14706"/>
                    <a:pt x="2880" y="14706"/>
                    <a:pt x="2880" y="14706"/>
                  </a:cubicBezTo>
                  <a:cubicBezTo>
                    <a:pt x="2640" y="14477"/>
                    <a:pt x="2640" y="14477"/>
                    <a:pt x="2640" y="14477"/>
                  </a:cubicBezTo>
                  <a:cubicBezTo>
                    <a:pt x="2640" y="14477"/>
                    <a:pt x="2640" y="14477"/>
                    <a:pt x="2640" y="14477"/>
                  </a:cubicBezTo>
                  <a:cubicBezTo>
                    <a:pt x="2400" y="14477"/>
                    <a:pt x="2400" y="14477"/>
                    <a:pt x="2400" y="14477"/>
                  </a:cubicBezTo>
                  <a:cubicBezTo>
                    <a:pt x="2160" y="14477"/>
                    <a:pt x="2160" y="14477"/>
                    <a:pt x="2160" y="14477"/>
                  </a:cubicBezTo>
                  <a:cubicBezTo>
                    <a:pt x="2160" y="14247"/>
                    <a:pt x="2160" y="14247"/>
                    <a:pt x="2160" y="14247"/>
                  </a:cubicBezTo>
                  <a:cubicBezTo>
                    <a:pt x="1920" y="14477"/>
                    <a:pt x="1920" y="14477"/>
                    <a:pt x="1920" y="14477"/>
                  </a:cubicBezTo>
                  <a:cubicBezTo>
                    <a:pt x="1920" y="14477"/>
                    <a:pt x="1920" y="14477"/>
                    <a:pt x="1920" y="14477"/>
                  </a:cubicBezTo>
                  <a:cubicBezTo>
                    <a:pt x="1920" y="14706"/>
                    <a:pt x="1920" y="14706"/>
                    <a:pt x="1920" y="14706"/>
                  </a:cubicBezTo>
                  <a:cubicBezTo>
                    <a:pt x="2160" y="14706"/>
                    <a:pt x="2160" y="14706"/>
                    <a:pt x="2160" y="14706"/>
                  </a:cubicBezTo>
                  <a:cubicBezTo>
                    <a:pt x="2400" y="14706"/>
                    <a:pt x="2400" y="14706"/>
                    <a:pt x="2400" y="14706"/>
                  </a:cubicBezTo>
                  <a:cubicBezTo>
                    <a:pt x="2400" y="14706"/>
                    <a:pt x="2400" y="14706"/>
                    <a:pt x="2400" y="14706"/>
                  </a:cubicBezTo>
                  <a:cubicBezTo>
                    <a:pt x="2400" y="14706"/>
                    <a:pt x="2400" y="14706"/>
                    <a:pt x="2400" y="14706"/>
                  </a:cubicBezTo>
                  <a:cubicBezTo>
                    <a:pt x="2400" y="14936"/>
                    <a:pt x="2400" y="14936"/>
                    <a:pt x="2400" y="14936"/>
                  </a:cubicBezTo>
                  <a:cubicBezTo>
                    <a:pt x="2640" y="14706"/>
                    <a:pt x="2640" y="14706"/>
                    <a:pt x="2640" y="14706"/>
                  </a:cubicBezTo>
                  <a:cubicBezTo>
                    <a:pt x="2880" y="14706"/>
                    <a:pt x="2880" y="14706"/>
                    <a:pt x="2880" y="14706"/>
                  </a:cubicBezTo>
                  <a:cubicBezTo>
                    <a:pt x="2640" y="14936"/>
                    <a:pt x="2640" y="14936"/>
                    <a:pt x="2640" y="14936"/>
                  </a:cubicBezTo>
                  <a:cubicBezTo>
                    <a:pt x="2400" y="14936"/>
                    <a:pt x="2400" y="14936"/>
                    <a:pt x="2400" y="14936"/>
                  </a:cubicBezTo>
                  <a:cubicBezTo>
                    <a:pt x="2400" y="15166"/>
                    <a:pt x="2400" y="15166"/>
                    <a:pt x="2400" y="15166"/>
                  </a:cubicBezTo>
                  <a:cubicBezTo>
                    <a:pt x="2160" y="15166"/>
                    <a:pt x="2160" y="15166"/>
                    <a:pt x="2160" y="15166"/>
                  </a:cubicBezTo>
                  <a:cubicBezTo>
                    <a:pt x="1920" y="14936"/>
                    <a:pt x="1920" y="14936"/>
                    <a:pt x="1920" y="14936"/>
                  </a:cubicBezTo>
                  <a:cubicBezTo>
                    <a:pt x="1920" y="14936"/>
                    <a:pt x="1920" y="14936"/>
                    <a:pt x="1920" y="14936"/>
                  </a:cubicBezTo>
                  <a:cubicBezTo>
                    <a:pt x="1680" y="14936"/>
                    <a:pt x="1680" y="14936"/>
                    <a:pt x="1680" y="14936"/>
                  </a:cubicBezTo>
                  <a:cubicBezTo>
                    <a:pt x="1680" y="14706"/>
                    <a:pt x="1680" y="14706"/>
                    <a:pt x="1680" y="14706"/>
                  </a:cubicBezTo>
                  <a:cubicBezTo>
                    <a:pt x="1440" y="14936"/>
                    <a:pt x="1440" y="14936"/>
                    <a:pt x="1440" y="14936"/>
                  </a:cubicBezTo>
                  <a:cubicBezTo>
                    <a:pt x="1440" y="14936"/>
                    <a:pt x="1440" y="14936"/>
                    <a:pt x="1440" y="14936"/>
                  </a:cubicBezTo>
                  <a:cubicBezTo>
                    <a:pt x="1200" y="14936"/>
                    <a:pt x="1200" y="14936"/>
                    <a:pt x="1200" y="14936"/>
                  </a:cubicBezTo>
                  <a:cubicBezTo>
                    <a:pt x="1200" y="14936"/>
                    <a:pt x="1200" y="14936"/>
                    <a:pt x="1200" y="14936"/>
                  </a:cubicBezTo>
                  <a:cubicBezTo>
                    <a:pt x="1680" y="14936"/>
                    <a:pt x="1680" y="14936"/>
                    <a:pt x="1680" y="14936"/>
                  </a:cubicBezTo>
                  <a:cubicBezTo>
                    <a:pt x="1680" y="15166"/>
                    <a:pt x="1680" y="15166"/>
                    <a:pt x="1680" y="15166"/>
                  </a:cubicBezTo>
                  <a:cubicBezTo>
                    <a:pt x="1920" y="15166"/>
                    <a:pt x="1920" y="15166"/>
                    <a:pt x="1920" y="15166"/>
                  </a:cubicBezTo>
                  <a:cubicBezTo>
                    <a:pt x="1920" y="15396"/>
                    <a:pt x="1920" y="15396"/>
                    <a:pt x="1920" y="15396"/>
                  </a:cubicBezTo>
                  <a:cubicBezTo>
                    <a:pt x="2160" y="15626"/>
                    <a:pt x="2160" y="15626"/>
                    <a:pt x="2160" y="15626"/>
                  </a:cubicBezTo>
                  <a:cubicBezTo>
                    <a:pt x="1920" y="15626"/>
                    <a:pt x="1920" y="15626"/>
                    <a:pt x="1920" y="15626"/>
                  </a:cubicBezTo>
                  <a:cubicBezTo>
                    <a:pt x="1920" y="15626"/>
                    <a:pt x="1920" y="15626"/>
                    <a:pt x="1920" y="15626"/>
                  </a:cubicBezTo>
                  <a:cubicBezTo>
                    <a:pt x="1920" y="15396"/>
                    <a:pt x="1920" y="15396"/>
                    <a:pt x="1920" y="15396"/>
                  </a:cubicBezTo>
                  <a:cubicBezTo>
                    <a:pt x="1680" y="15166"/>
                    <a:pt x="1680" y="15166"/>
                    <a:pt x="1680" y="15166"/>
                  </a:cubicBezTo>
                  <a:cubicBezTo>
                    <a:pt x="1440" y="15166"/>
                    <a:pt x="1440" y="15166"/>
                    <a:pt x="1440" y="15166"/>
                  </a:cubicBezTo>
                  <a:cubicBezTo>
                    <a:pt x="1440" y="15396"/>
                    <a:pt x="1440" y="15396"/>
                    <a:pt x="1440" y="15396"/>
                  </a:cubicBezTo>
                  <a:cubicBezTo>
                    <a:pt x="1440" y="15396"/>
                    <a:pt x="1440" y="15396"/>
                    <a:pt x="1440" y="15396"/>
                  </a:cubicBezTo>
                  <a:cubicBezTo>
                    <a:pt x="1200" y="15396"/>
                    <a:pt x="1200" y="15396"/>
                    <a:pt x="1200" y="15396"/>
                  </a:cubicBezTo>
                  <a:cubicBezTo>
                    <a:pt x="960" y="15626"/>
                    <a:pt x="960" y="15626"/>
                    <a:pt x="960" y="15626"/>
                  </a:cubicBezTo>
                  <a:cubicBezTo>
                    <a:pt x="1200" y="15626"/>
                    <a:pt x="1200" y="15626"/>
                    <a:pt x="1200" y="15626"/>
                  </a:cubicBezTo>
                  <a:cubicBezTo>
                    <a:pt x="1200" y="15626"/>
                    <a:pt x="1200" y="15626"/>
                    <a:pt x="1200" y="15626"/>
                  </a:cubicBezTo>
                  <a:cubicBezTo>
                    <a:pt x="960" y="15626"/>
                    <a:pt x="960" y="15626"/>
                    <a:pt x="960" y="15626"/>
                  </a:cubicBezTo>
                  <a:cubicBezTo>
                    <a:pt x="960" y="15626"/>
                    <a:pt x="960" y="15626"/>
                    <a:pt x="960" y="15626"/>
                  </a:cubicBezTo>
                  <a:cubicBezTo>
                    <a:pt x="720" y="15626"/>
                    <a:pt x="720" y="15626"/>
                    <a:pt x="720" y="15626"/>
                  </a:cubicBezTo>
                  <a:cubicBezTo>
                    <a:pt x="720" y="15626"/>
                    <a:pt x="720" y="15626"/>
                    <a:pt x="720" y="15626"/>
                  </a:cubicBezTo>
                  <a:cubicBezTo>
                    <a:pt x="480" y="15855"/>
                    <a:pt x="480" y="15855"/>
                    <a:pt x="480" y="15855"/>
                  </a:cubicBezTo>
                  <a:cubicBezTo>
                    <a:pt x="480" y="15626"/>
                    <a:pt x="480" y="15626"/>
                    <a:pt x="480" y="15626"/>
                  </a:cubicBezTo>
                  <a:cubicBezTo>
                    <a:pt x="240" y="15396"/>
                    <a:pt x="240" y="15396"/>
                    <a:pt x="240" y="15396"/>
                  </a:cubicBezTo>
                  <a:cubicBezTo>
                    <a:pt x="240" y="15396"/>
                    <a:pt x="240" y="15396"/>
                    <a:pt x="240" y="15396"/>
                  </a:cubicBezTo>
                  <a:cubicBezTo>
                    <a:pt x="240" y="15626"/>
                    <a:pt x="240" y="15626"/>
                    <a:pt x="240" y="15626"/>
                  </a:cubicBezTo>
                  <a:cubicBezTo>
                    <a:pt x="480" y="15855"/>
                    <a:pt x="480" y="15855"/>
                    <a:pt x="480" y="15855"/>
                  </a:cubicBezTo>
                  <a:cubicBezTo>
                    <a:pt x="480" y="15855"/>
                    <a:pt x="480" y="15855"/>
                    <a:pt x="480" y="15855"/>
                  </a:cubicBezTo>
                  <a:cubicBezTo>
                    <a:pt x="480" y="15855"/>
                    <a:pt x="480" y="15855"/>
                    <a:pt x="480" y="15855"/>
                  </a:cubicBezTo>
                  <a:cubicBezTo>
                    <a:pt x="720" y="15855"/>
                    <a:pt x="720" y="15855"/>
                    <a:pt x="720" y="15855"/>
                  </a:cubicBezTo>
                  <a:cubicBezTo>
                    <a:pt x="960" y="15855"/>
                    <a:pt x="960" y="15855"/>
                    <a:pt x="960" y="15855"/>
                  </a:cubicBezTo>
                  <a:cubicBezTo>
                    <a:pt x="1200" y="16085"/>
                    <a:pt x="1200" y="16085"/>
                    <a:pt x="1200" y="16085"/>
                  </a:cubicBezTo>
                  <a:cubicBezTo>
                    <a:pt x="1440" y="16085"/>
                    <a:pt x="1440" y="16085"/>
                    <a:pt x="1440" y="16085"/>
                  </a:cubicBezTo>
                  <a:cubicBezTo>
                    <a:pt x="1680" y="16085"/>
                    <a:pt x="1680" y="16085"/>
                    <a:pt x="1680" y="16085"/>
                  </a:cubicBezTo>
                  <a:cubicBezTo>
                    <a:pt x="1680" y="16085"/>
                    <a:pt x="1680" y="16085"/>
                    <a:pt x="1680" y="16085"/>
                  </a:cubicBezTo>
                  <a:cubicBezTo>
                    <a:pt x="1680" y="16085"/>
                    <a:pt x="1680" y="16085"/>
                    <a:pt x="1680" y="16085"/>
                  </a:cubicBezTo>
                  <a:cubicBezTo>
                    <a:pt x="1200" y="16085"/>
                    <a:pt x="1200" y="16085"/>
                    <a:pt x="1200" y="16085"/>
                  </a:cubicBezTo>
                  <a:cubicBezTo>
                    <a:pt x="1200" y="16085"/>
                    <a:pt x="1200" y="16085"/>
                    <a:pt x="1200" y="16085"/>
                  </a:cubicBezTo>
                  <a:cubicBezTo>
                    <a:pt x="960" y="16085"/>
                    <a:pt x="960" y="16085"/>
                    <a:pt x="960" y="16085"/>
                  </a:cubicBezTo>
                  <a:cubicBezTo>
                    <a:pt x="720" y="16085"/>
                    <a:pt x="720" y="16085"/>
                    <a:pt x="720" y="16085"/>
                  </a:cubicBezTo>
                  <a:cubicBezTo>
                    <a:pt x="480" y="16085"/>
                    <a:pt x="480" y="16085"/>
                    <a:pt x="480" y="16085"/>
                  </a:cubicBezTo>
                  <a:cubicBezTo>
                    <a:pt x="480" y="16085"/>
                    <a:pt x="480" y="16085"/>
                    <a:pt x="480" y="16085"/>
                  </a:cubicBezTo>
                  <a:cubicBezTo>
                    <a:pt x="240" y="16085"/>
                    <a:pt x="240" y="16085"/>
                    <a:pt x="240" y="16085"/>
                  </a:cubicBezTo>
                  <a:cubicBezTo>
                    <a:pt x="240" y="16315"/>
                    <a:pt x="240" y="16315"/>
                    <a:pt x="240" y="16315"/>
                  </a:cubicBezTo>
                  <a:cubicBezTo>
                    <a:pt x="480" y="16315"/>
                    <a:pt x="480" y="16315"/>
                    <a:pt x="480" y="16315"/>
                  </a:cubicBezTo>
                  <a:cubicBezTo>
                    <a:pt x="480" y="16545"/>
                    <a:pt x="480" y="16545"/>
                    <a:pt x="480" y="16545"/>
                  </a:cubicBezTo>
                  <a:cubicBezTo>
                    <a:pt x="480" y="16545"/>
                    <a:pt x="480" y="16545"/>
                    <a:pt x="480" y="16545"/>
                  </a:cubicBezTo>
                  <a:cubicBezTo>
                    <a:pt x="720" y="16545"/>
                    <a:pt x="720" y="16545"/>
                    <a:pt x="720" y="16545"/>
                  </a:cubicBezTo>
                  <a:cubicBezTo>
                    <a:pt x="960" y="16545"/>
                    <a:pt x="960" y="16545"/>
                    <a:pt x="960" y="16545"/>
                  </a:cubicBezTo>
                  <a:cubicBezTo>
                    <a:pt x="720" y="16545"/>
                    <a:pt x="720" y="16545"/>
                    <a:pt x="720" y="16545"/>
                  </a:cubicBezTo>
                  <a:cubicBezTo>
                    <a:pt x="480" y="16545"/>
                    <a:pt x="480" y="16545"/>
                    <a:pt x="480" y="16545"/>
                  </a:cubicBezTo>
                  <a:cubicBezTo>
                    <a:pt x="480" y="16545"/>
                    <a:pt x="480" y="16545"/>
                    <a:pt x="480" y="16545"/>
                  </a:cubicBezTo>
                  <a:cubicBezTo>
                    <a:pt x="240" y="16545"/>
                    <a:pt x="240" y="16545"/>
                    <a:pt x="240" y="16545"/>
                  </a:cubicBezTo>
                  <a:cubicBezTo>
                    <a:pt x="240" y="16774"/>
                    <a:pt x="240" y="16774"/>
                    <a:pt x="240" y="16774"/>
                  </a:cubicBezTo>
                  <a:cubicBezTo>
                    <a:pt x="480" y="16774"/>
                    <a:pt x="480" y="16774"/>
                    <a:pt x="480" y="16774"/>
                  </a:cubicBezTo>
                  <a:cubicBezTo>
                    <a:pt x="480" y="16774"/>
                    <a:pt x="480" y="16774"/>
                    <a:pt x="480" y="16774"/>
                  </a:cubicBezTo>
                  <a:cubicBezTo>
                    <a:pt x="240" y="16774"/>
                    <a:pt x="240" y="16774"/>
                    <a:pt x="240" y="16774"/>
                  </a:cubicBezTo>
                  <a:cubicBezTo>
                    <a:pt x="240" y="16774"/>
                    <a:pt x="240" y="16774"/>
                    <a:pt x="240" y="16774"/>
                  </a:cubicBezTo>
                  <a:cubicBezTo>
                    <a:pt x="240" y="17004"/>
                    <a:pt x="240" y="17004"/>
                    <a:pt x="240" y="17004"/>
                  </a:cubicBezTo>
                  <a:cubicBezTo>
                    <a:pt x="480" y="17004"/>
                    <a:pt x="480" y="17004"/>
                    <a:pt x="480" y="17004"/>
                  </a:cubicBezTo>
                  <a:cubicBezTo>
                    <a:pt x="480" y="17004"/>
                    <a:pt x="480" y="17004"/>
                    <a:pt x="480" y="17004"/>
                  </a:cubicBezTo>
                  <a:cubicBezTo>
                    <a:pt x="720" y="17004"/>
                    <a:pt x="720" y="17004"/>
                    <a:pt x="720" y="17004"/>
                  </a:cubicBezTo>
                  <a:cubicBezTo>
                    <a:pt x="720" y="17004"/>
                    <a:pt x="720" y="17004"/>
                    <a:pt x="720" y="17004"/>
                  </a:cubicBezTo>
                  <a:cubicBezTo>
                    <a:pt x="1200" y="17004"/>
                    <a:pt x="1200" y="17004"/>
                    <a:pt x="1200" y="17004"/>
                  </a:cubicBezTo>
                  <a:cubicBezTo>
                    <a:pt x="1440" y="17004"/>
                    <a:pt x="1440" y="17004"/>
                    <a:pt x="1440" y="17004"/>
                  </a:cubicBezTo>
                  <a:cubicBezTo>
                    <a:pt x="1440" y="17004"/>
                    <a:pt x="1440" y="17004"/>
                    <a:pt x="1440" y="17004"/>
                  </a:cubicBezTo>
                  <a:cubicBezTo>
                    <a:pt x="1680" y="17004"/>
                    <a:pt x="1680" y="17004"/>
                    <a:pt x="1680" y="17004"/>
                  </a:cubicBezTo>
                  <a:cubicBezTo>
                    <a:pt x="1680" y="16774"/>
                    <a:pt x="1680" y="16774"/>
                    <a:pt x="1680" y="16774"/>
                  </a:cubicBezTo>
                  <a:cubicBezTo>
                    <a:pt x="1680" y="16774"/>
                    <a:pt x="1680" y="16774"/>
                    <a:pt x="1680" y="16774"/>
                  </a:cubicBezTo>
                  <a:cubicBezTo>
                    <a:pt x="1680" y="17004"/>
                    <a:pt x="1680" y="17004"/>
                    <a:pt x="1680" y="17004"/>
                  </a:cubicBezTo>
                  <a:cubicBezTo>
                    <a:pt x="1920" y="17004"/>
                    <a:pt x="1920" y="17004"/>
                    <a:pt x="1920" y="17004"/>
                  </a:cubicBezTo>
                  <a:cubicBezTo>
                    <a:pt x="2160" y="16774"/>
                    <a:pt x="2160" y="16774"/>
                    <a:pt x="2160" y="16774"/>
                  </a:cubicBezTo>
                  <a:cubicBezTo>
                    <a:pt x="2400" y="16774"/>
                    <a:pt x="2400" y="16774"/>
                    <a:pt x="2400" y="16774"/>
                  </a:cubicBezTo>
                  <a:cubicBezTo>
                    <a:pt x="2160" y="16774"/>
                    <a:pt x="2160" y="16774"/>
                    <a:pt x="2160" y="16774"/>
                  </a:cubicBezTo>
                  <a:cubicBezTo>
                    <a:pt x="2160" y="17004"/>
                    <a:pt x="2160" y="17004"/>
                    <a:pt x="2160" y="17004"/>
                  </a:cubicBezTo>
                  <a:cubicBezTo>
                    <a:pt x="2400" y="17004"/>
                    <a:pt x="2400" y="17004"/>
                    <a:pt x="2400" y="17004"/>
                  </a:cubicBezTo>
                  <a:cubicBezTo>
                    <a:pt x="2400" y="17004"/>
                    <a:pt x="2400" y="17004"/>
                    <a:pt x="2400" y="17004"/>
                  </a:cubicBezTo>
                  <a:cubicBezTo>
                    <a:pt x="2400" y="16774"/>
                    <a:pt x="2400" y="16774"/>
                    <a:pt x="2400" y="16774"/>
                  </a:cubicBezTo>
                  <a:cubicBezTo>
                    <a:pt x="2640" y="16545"/>
                    <a:pt x="2640" y="16545"/>
                    <a:pt x="2640" y="16545"/>
                  </a:cubicBezTo>
                  <a:cubicBezTo>
                    <a:pt x="2400" y="16774"/>
                    <a:pt x="2400" y="16774"/>
                    <a:pt x="2400" y="16774"/>
                  </a:cubicBezTo>
                  <a:cubicBezTo>
                    <a:pt x="2640" y="17004"/>
                    <a:pt x="2640" y="17004"/>
                    <a:pt x="2640" y="17004"/>
                  </a:cubicBezTo>
                  <a:cubicBezTo>
                    <a:pt x="2640" y="17004"/>
                    <a:pt x="2640" y="17004"/>
                    <a:pt x="2640" y="17004"/>
                  </a:cubicBezTo>
                  <a:cubicBezTo>
                    <a:pt x="2160" y="17234"/>
                    <a:pt x="2160" y="17234"/>
                    <a:pt x="2160" y="17234"/>
                  </a:cubicBezTo>
                  <a:cubicBezTo>
                    <a:pt x="2160" y="17234"/>
                    <a:pt x="2160" y="17234"/>
                    <a:pt x="2160" y="17234"/>
                  </a:cubicBezTo>
                  <a:cubicBezTo>
                    <a:pt x="2160" y="17234"/>
                    <a:pt x="2160" y="17234"/>
                    <a:pt x="2160" y="17234"/>
                  </a:cubicBezTo>
                  <a:cubicBezTo>
                    <a:pt x="2160" y="17464"/>
                    <a:pt x="2160" y="17464"/>
                    <a:pt x="2160" y="17464"/>
                  </a:cubicBezTo>
                  <a:cubicBezTo>
                    <a:pt x="1920" y="17464"/>
                    <a:pt x="1920" y="17464"/>
                    <a:pt x="1920" y="17464"/>
                  </a:cubicBezTo>
                  <a:cubicBezTo>
                    <a:pt x="1920" y="17234"/>
                    <a:pt x="1920" y="17234"/>
                    <a:pt x="1920" y="17234"/>
                  </a:cubicBezTo>
                  <a:cubicBezTo>
                    <a:pt x="1920" y="17234"/>
                    <a:pt x="1920" y="17234"/>
                    <a:pt x="1920" y="17234"/>
                  </a:cubicBezTo>
                  <a:cubicBezTo>
                    <a:pt x="1920" y="17004"/>
                    <a:pt x="1920" y="17004"/>
                    <a:pt x="1920" y="17004"/>
                  </a:cubicBezTo>
                  <a:cubicBezTo>
                    <a:pt x="1680" y="17004"/>
                    <a:pt x="1680" y="17004"/>
                    <a:pt x="1680" y="17004"/>
                  </a:cubicBezTo>
                  <a:cubicBezTo>
                    <a:pt x="1440" y="17234"/>
                    <a:pt x="1440" y="17234"/>
                    <a:pt x="1440" y="17234"/>
                  </a:cubicBezTo>
                  <a:cubicBezTo>
                    <a:pt x="1440" y="17234"/>
                    <a:pt x="1440" y="17234"/>
                    <a:pt x="1440" y="17234"/>
                  </a:cubicBezTo>
                  <a:cubicBezTo>
                    <a:pt x="1440" y="17234"/>
                    <a:pt x="1440" y="17234"/>
                    <a:pt x="1440" y="17234"/>
                  </a:cubicBezTo>
                  <a:cubicBezTo>
                    <a:pt x="1200" y="17234"/>
                    <a:pt x="1200" y="17234"/>
                    <a:pt x="1200" y="17234"/>
                  </a:cubicBezTo>
                  <a:cubicBezTo>
                    <a:pt x="960" y="17234"/>
                    <a:pt x="960" y="17234"/>
                    <a:pt x="960" y="17234"/>
                  </a:cubicBezTo>
                  <a:cubicBezTo>
                    <a:pt x="720" y="17234"/>
                    <a:pt x="720" y="17234"/>
                    <a:pt x="720" y="17234"/>
                  </a:cubicBezTo>
                  <a:cubicBezTo>
                    <a:pt x="480" y="17234"/>
                    <a:pt x="480" y="17234"/>
                    <a:pt x="480" y="17234"/>
                  </a:cubicBezTo>
                  <a:cubicBezTo>
                    <a:pt x="480" y="17234"/>
                    <a:pt x="480" y="17234"/>
                    <a:pt x="480" y="17234"/>
                  </a:cubicBezTo>
                  <a:cubicBezTo>
                    <a:pt x="240" y="17234"/>
                    <a:pt x="240" y="17234"/>
                    <a:pt x="240" y="17234"/>
                  </a:cubicBezTo>
                  <a:cubicBezTo>
                    <a:pt x="240" y="17234"/>
                    <a:pt x="240" y="17234"/>
                    <a:pt x="240" y="17234"/>
                  </a:cubicBezTo>
                  <a:cubicBezTo>
                    <a:pt x="240" y="17464"/>
                    <a:pt x="240" y="17464"/>
                    <a:pt x="240" y="17464"/>
                  </a:cubicBezTo>
                  <a:cubicBezTo>
                    <a:pt x="240" y="17464"/>
                    <a:pt x="240" y="17464"/>
                    <a:pt x="240" y="17464"/>
                  </a:cubicBezTo>
                  <a:cubicBezTo>
                    <a:pt x="240" y="17464"/>
                    <a:pt x="240" y="17464"/>
                    <a:pt x="240" y="17464"/>
                  </a:cubicBezTo>
                  <a:cubicBezTo>
                    <a:pt x="480" y="17464"/>
                    <a:pt x="480" y="17464"/>
                    <a:pt x="480" y="17464"/>
                  </a:cubicBezTo>
                  <a:cubicBezTo>
                    <a:pt x="480" y="17464"/>
                    <a:pt x="480" y="17464"/>
                    <a:pt x="480" y="17464"/>
                  </a:cubicBezTo>
                  <a:cubicBezTo>
                    <a:pt x="720" y="17464"/>
                    <a:pt x="720" y="17464"/>
                    <a:pt x="720" y="17464"/>
                  </a:cubicBezTo>
                  <a:cubicBezTo>
                    <a:pt x="480" y="17464"/>
                    <a:pt x="480" y="17464"/>
                    <a:pt x="480" y="17464"/>
                  </a:cubicBezTo>
                  <a:cubicBezTo>
                    <a:pt x="480" y="17694"/>
                    <a:pt x="480" y="17694"/>
                    <a:pt x="480" y="17694"/>
                  </a:cubicBezTo>
                  <a:cubicBezTo>
                    <a:pt x="480" y="17694"/>
                    <a:pt x="480" y="17694"/>
                    <a:pt x="480" y="17694"/>
                  </a:cubicBezTo>
                  <a:cubicBezTo>
                    <a:pt x="240" y="17694"/>
                    <a:pt x="240" y="17694"/>
                    <a:pt x="240" y="17694"/>
                  </a:cubicBezTo>
                  <a:cubicBezTo>
                    <a:pt x="480" y="17923"/>
                    <a:pt x="480" y="17923"/>
                    <a:pt x="480" y="17923"/>
                  </a:cubicBezTo>
                  <a:cubicBezTo>
                    <a:pt x="480" y="17923"/>
                    <a:pt x="480" y="17923"/>
                    <a:pt x="480" y="17923"/>
                  </a:cubicBezTo>
                  <a:cubicBezTo>
                    <a:pt x="720" y="17694"/>
                    <a:pt x="720" y="17694"/>
                    <a:pt x="720" y="17694"/>
                  </a:cubicBezTo>
                  <a:cubicBezTo>
                    <a:pt x="960" y="17694"/>
                    <a:pt x="960" y="17694"/>
                    <a:pt x="960" y="17694"/>
                  </a:cubicBezTo>
                  <a:cubicBezTo>
                    <a:pt x="960" y="17923"/>
                    <a:pt x="960" y="17923"/>
                    <a:pt x="960" y="17923"/>
                  </a:cubicBezTo>
                  <a:cubicBezTo>
                    <a:pt x="960" y="17923"/>
                    <a:pt x="960" y="17923"/>
                    <a:pt x="960" y="17923"/>
                  </a:cubicBezTo>
                  <a:cubicBezTo>
                    <a:pt x="720" y="18153"/>
                    <a:pt x="720" y="18153"/>
                    <a:pt x="720" y="18153"/>
                  </a:cubicBezTo>
                  <a:cubicBezTo>
                    <a:pt x="720" y="18153"/>
                    <a:pt x="720" y="18153"/>
                    <a:pt x="720" y="18153"/>
                  </a:cubicBezTo>
                  <a:cubicBezTo>
                    <a:pt x="960" y="18153"/>
                    <a:pt x="960" y="18153"/>
                    <a:pt x="960" y="18153"/>
                  </a:cubicBezTo>
                  <a:cubicBezTo>
                    <a:pt x="960" y="18383"/>
                    <a:pt x="960" y="18383"/>
                    <a:pt x="960" y="18383"/>
                  </a:cubicBezTo>
                  <a:cubicBezTo>
                    <a:pt x="960" y="18383"/>
                    <a:pt x="960" y="18383"/>
                    <a:pt x="960" y="18383"/>
                  </a:cubicBezTo>
                  <a:cubicBezTo>
                    <a:pt x="960" y="18613"/>
                    <a:pt x="960" y="18613"/>
                    <a:pt x="960" y="18613"/>
                  </a:cubicBezTo>
                  <a:cubicBezTo>
                    <a:pt x="960" y="18613"/>
                    <a:pt x="960" y="18613"/>
                    <a:pt x="960" y="18613"/>
                  </a:cubicBezTo>
                  <a:cubicBezTo>
                    <a:pt x="1200" y="18383"/>
                    <a:pt x="1200" y="18383"/>
                    <a:pt x="1200" y="18383"/>
                  </a:cubicBezTo>
                  <a:cubicBezTo>
                    <a:pt x="1200" y="18383"/>
                    <a:pt x="1200" y="18383"/>
                    <a:pt x="1200" y="18383"/>
                  </a:cubicBezTo>
                  <a:cubicBezTo>
                    <a:pt x="1200" y="18153"/>
                    <a:pt x="1200" y="18153"/>
                    <a:pt x="1200" y="18153"/>
                  </a:cubicBezTo>
                  <a:cubicBezTo>
                    <a:pt x="1680" y="17923"/>
                    <a:pt x="1680" y="17923"/>
                    <a:pt x="1680" y="17923"/>
                  </a:cubicBezTo>
                  <a:cubicBezTo>
                    <a:pt x="1920" y="17923"/>
                    <a:pt x="1920" y="17923"/>
                    <a:pt x="1920" y="17923"/>
                  </a:cubicBezTo>
                  <a:cubicBezTo>
                    <a:pt x="1920" y="17923"/>
                    <a:pt x="1920" y="17923"/>
                    <a:pt x="1920" y="17923"/>
                  </a:cubicBezTo>
                  <a:cubicBezTo>
                    <a:pt x="1920" y="18153"/>
                    <a:pt x="1920" y="18153"/>
                    <a:pt x="1920" y="18153"/>
                  </a:cubicBezTo>
                  <a:cubicBezTo>
                    <a:pt x="1680" y="18153"/>
                    <a:pt x="1680" y="18153"/>
                    <a:pt x="1680" y="18153"/>
                  </a:cubicBezTo>
                  <a:cubicBezTo>
                    <a:pt x="1680" y="18383"/>
                    <a:pt x="1680" y="18383"/>
                    <a:pt x="1680" y="18383"/>
                  </a:cubicBezTo>
                  <a:cubicBezTo>
                    <a:pt x="1680" y="18613"/>
                    <a:pt x="1680" y="18613"/>
                    <a:pt x="1680" y="18613"/>
                  </a:cubicBezTo>
                  <a:cubicBezTo>
                    <a:pt x="1680" y="18383"/>
                    <a:pt x="1680" y="18383"/>
                    <a:pt x="1680" y="18383"/>
                  </a:cubicBezTo>
                  <a:cubicBezTo>
                    <a:pt x="1680" y="18153"/>
                    <a:pt x="1680" y="18153"/>
                    <a:pt x="1680" y="18153"/>
                  </a:cubicBezTo>
                  <a:cubicBezTo>
                    <a:pt x="1440" y="18153"/>
                    <a:pt x="1440" y="18153"/>
                    <a:pt x="1440" y="18153"/>
                  </a:cubicBezTo>
                  <a:cubicBezTo>
                    <a:pt x="1440" y="18383"/>
                    <a:pt x="1440" y="18383"/>
                    <a:pt x="1440" y="18383"/>
                  </a:cubicBezTo>
                  <a:cubicBezTo>
                    <a:pt x="1200" y="18383"/>
                    <a:pt x="1200" y="18383"/>
                    <a:pt x="1200" y="18383"/>
                  </a:cubicBezTo>
                  <a:cubicBezTo>
                    <a:pt x="1440" y="18613"/>
                    <a:pt x="1440" y="18613"/>
                    <a:pt x="1440" y="18613"/>
                  </a:cubicBezTo>
                  <a:cubicBezTo>
                    <a:pt x="1200" y="18613"/>
                    <a:pt x="1200" y="18613"/>
                    <a:pt x="1200" y="18613"/>
                  </a:cubicBezTo>
                  <a:cubicBezTo>
                    <a:pt x="1200" y="18613"/>
                    <a:pt x="1200" y="18613"/>
                    <a:pt x="1200" y="18613"/>
                  </a:cubicBezTo>
                  <a:cubicBezTo>
                    <a:pt x="960" y="18843"/>
                    <a:pt x="960" y="18843"/>
                    <a:pt x="960" y="18843"/>
                  </a:cubicBezTo>
                  <a:cubicBezTo>
                    <a:pt x="1200" y="18843"/>
                    <a:pt x="1200" y="18843"/>
                    <a:pt x="1200" y="18843"/>
                  </a:cubicBezTo>
                  <a:cubicBezTo>
                    <a:pt x="1440" y="18843"/>
                    <a:pt x="1440" y="18843"/>
                    <a:pt x="1440" y="18843"/>
                  </a:cubicBezTo>
                  <a:cubicBezTo>
                    <a:pt x="1440" y="19072"/>
                    <a:pt x="1440" y="19072"/>
                    <a:pt x="1440" y="19072"/>
                  </a:cubicBezTo>
                  <a:cubicBezTo>
                    <a:pt x="1200" y="19072"/>
                    <a:pt x="1200" y="19072"/>
                    <a:pt x="1200" y="19072"/>
                  </a:cubicBezTo>
                  <a:cubicBezTo>
                    <a:pt x="1200" y="19072"/>
                    <a:pt x="1200" y="19072"/>
                    <a:pt x="1200" y="19072"/>
                  </a:cubicBezTo>
                  <a:cubicBezTo>
                    <a:pt x="1200" y="19302"/>
                    <a:pt x="1200" y="19302"/>
                    <a:pt x="1200" y="19302"/>
                  </a:cubicBezTo>
                  <a:cubicBezTo>
                    <a:pt x="960" y="19072"/>
                    <a:pt x="960" y="19072"/>
                    <a:pt x="960" y="19072"/>
                  </a:cubicBezTo>
                  <a:cubicBezTo>
                    <a:pt x="960" y="19072"/>
                    <a:pt x="960" y="19072"/>
                    <a:pt x="960" y="19072"/>
                  </a:cubicBezTo>
                  <a:cubicBezTo>
                    <a:pt x="960" y="19302"/>
                    <a:pt x="960" y="19302"/>
                    <a:pt x="960" y="19302"/>
                  </a:cubicBezTo>
                  <a:cubicBezTo>
                    <a:pt x="720" y="19072"/>
                    <a:pt x="720" y="19072"/>
                    <a:pt x="720" y="19072"/>
                  </a:cubicBezTo>
                  <a:cubicBezTo>
                    <a:pt x="720" y="19302"/>
                    <a:pt x="720" y="19302"/>
                    <a:pt x="720" y="19302"/>
                  </a:cubicBezTo>
                  <a:cubicBezTo>
                    <a:pt x="480" y="19302"/>
                    <a:pt x="480" y="19302"/>
                    <a:pt x="480" y="19302"/>
                  </a:cubicBezTo>
                  <a:cubicBezTo>
                    <a:pt x="480" y="19532"/>
                    <a:pt x="480" y="19532"/>
                    <a:pt x="480" y="19532"/>
                  </a:cubicBezTo>
                  <a:cubicBezTo>
                    <a:pt x="720" y="19762"/>
                    <a:pt x="720" y="19762"/>
                    <a:pt x="720" y="19762"/>
                  </a:cubicBezTo>
                  <a:cubicBezTo>
                    <a:pt x="960" y="19762"/>
                    <a:pt x="960" y="19762"/>
                    <a:pt x="960" y="19762"/>
                  </a:cubicBezTo>
                  <a:cubicBezTo>
                    <a:pt x="960" y="19762"/>
                    <a:pt x="960" y="19762"/>
                    <a:pt x="960" y="19762"/>
                  </a:cubicBezTo>
                  <a:cubicBezTo>
                    <a:pt x="1200" y="19762"/>
                    <a:pt x="1200" y="19762"/>
                    <a:pt x="1200" y="19762"/>
                  </a:cubicBezTo>
                  <a:cubicBezTo>
                    <a:pt x="960" y="19532"/>
                    <a:pt x="960" y="19532"/>
                    <a:pt x="960" y="19532"/>
                  </a:cubicBezTo>
                  <a:cubicBezTo>
                    <a:pt x="1200" y="19532"/>
                    <a:pt x="1200" y="19532"/>
                    <a:pt x="1200" y="19532"/>
                  </a:cubicBezTo>
                  <a:cubicBezTo>
                    <a:pt x="1440" y="19532"/>
                    <a:pt x="1440" y="19532"/>
                    <a:pt x="1440" y="19532"/>
                  </a:cubicBezTo>
                  <a:cubicBezTo>
                    <a:pt x="1200" y="19532"/>
                    <a:pt x="1200" y="19532"/>
                    <a:pt x="1200" y="19532"/>
                  </a:cubicBezTo>
                  <a:cubicBezTo>
                    <a:pt x="1440" y="19762"/>
                    <a:pt x="1440" y="19762"/>
                    <a:pt x="1440" y="19762"/>
                  </a:cubicBezTo>
                  <a:cubicBezTo>
                    <a:pt x="1440" y="19991"/>
                    <a:pt x="1440" y="19991"/>
                    <a:pt x="1440" y="19991"/>
                  </a:cubicBezTo>
                  <a:cubicBezTo>
                    <a:pt x="1200" y="19991"/>
                    <a:pt x="1200" y="19991"/>
                    <a:pt x="1200" y="19991"/>
                  </a:cubicBezTo>
                  <a:cubicBezTo>
                    <a:pt x="1440" y="20221"/>
                    <a:pt x="1440" y="20221"/>
                    <a:pt x="1440" y="20221"/>
                  </a:cubicBezTo>
                  <a:cubicBezTo>
                    <a:pt x="1440" y="20221"/>
                    <a:pt x="1440" y="20221"/>
                    <a:pt x="1440" y="20221"/>
                  </a:cubicBezTo>
                  <a:cubicBezTo>
                    <a:pt x="1680" y="19991"/>
                    <a:pt x="1680" y="19991"/>
                    <a:pt x="1680" y="19991"/>
                  </a:cubicBezTo>
                  <a:cubicBezTo>
                    <a:pt x="1920" y="20221"/>
                    <a:pt x="1920" y="20221"/>
                    <a:pt x="1920" y="20221"/>
                  </a:cubicBezTo>
                  <a:cubicBezTo>
                    <a:pt x="1680" y="20221"/>
                    <a:pt x="1680" y="20221"/>
                    <a:pt x="1680" y="20221"/>
                  </a:cubicBezTo>
                  <a:cubicBezTo>
                    <a:pt x="1440" y="20221"/>
                    <a:pt x="1440" y="20221"/>
                    <a:pt x="1440" y="20221"/>
                  </a:cubicBezTo>
                  <a:cubicBezTo>
                    <a:pt x="1680" y="20451"/>
                    <a:pt x="1680" y="20451"/>
                    <a:pt x="1680" y="20451"/>
                  </a:cubicBezTo>
                  <a:cubicBezTo>
                    <a:pt x="1680" y="20451"/>
                    <a:pt x="1680" y="20451"/>
                    <a:pt x="1680" y="20451"/>
                  </a:cubicBezTo>
                  <a:cubicBezTo>
                    <a:pt x="1200" y="20221"/>
                    <a:pt x="1200" y="20221"/>
                    <a:pt x="1200" y="20221"/>
                  </a:cubicBezTo>
                  <a:cubicBezTo>
                    <a:pt x="960" y="20221"/>
                    <a:pt x="960" y="20221"/>
                    <a:pt x="960" y="20221"/>
                  </a:cubicBezTo>
                  <a:cubicBezTo>
                    <a:pt x="960" y="20221"/>
                    <a:pt x="960" y="20221"/>
                    <a:pt x="960" y="20221"/>
                  </a:cubicBezTo>
                  <a:cubicBezTo>
                    <a:pt x="720" y="20221"/>
                    <a:pt x="720" y="20221"/>
                    <a:pt x="720" y="20221"/>
                  </a:cubicBezTo>
                  <a:cubicBezTo>
                    <a:pt x="720" y="20451"/>
                    <a:pt x="720" y="20451"/>
                    <a:pt x="720" y="20451"/>
                  </a:cubicBezTo>
                  <a:cubicBezTo>
                    <a:pt x="720" y="20451"/>
                    <a:pt x="720" y="20451"/>
                    <a:pt x="720" y="20451"/>
                  </a:cubicBezTo>
                  <a:cubicBezTo>
                    <a:pt x="960" y="20911"/>
                    <a:pt x="960" y="20911"/>
                    <a:pt x="960" y="20911"/>
                  </a:cubicBezTo>
                  <a:cubicBezTo>
                    <a:pt x="1200" y="20911"/>
                    <a:pt x="1200" y="20911"/>
                    <a:pt x="1200" y="20911"/>
                  </a:cubicBezTo>
                  <a:cubicBezTo>
                    <a:pt x="1440" y="21140"/>
                    <a:pt x="1440" y="21140"/>
                    <a:pt x="1440" y="21140"/>
                  </a:cubicBezTo>
                  <a:cubicBezTo>
                    <a:pt x="1920" y="21140"/>
                    <a:pt x="1920" y="21140"/>
                    <a:pt x="1920" y="21140"/>
                  </a:cubicBezTo>
                  <a:cubicBezTo>
                    <a:pt x="1920" y="21370"/>
                    <a:pt x="1920" y="21370"/>
                    <a:pt x="1920" y="21370"/>
                  </a:cubicBezTo>
                  <a:cubicBezTo>
                    <a:pt x="1680" y="21370"/>
                    <a:pt x="1680" y="21370"/>
                    <a:pt x="1680" y="21370"/>
                  </a:cubicBezTo>
                  <a:cubicBezTo>
                    <a:pt x="1920" y="21600"/>
                    <a:pt x="1920" y="21600"/>
                    <a:pt x="1920" y="21600"/>
                  </a:cubicBezTo>
                  <a:cubicBezTo>
                    <a:pt x="2160" y="21370"/>
                    <a:pt x="2160" y="21370"/>
                    <a:pt x="2160" y="21370"/>
                  </a:cubicBezTo>
                  <a:cubicBezTo>
                    <a:pt x="1920" y="21370"/>
                    <a:pt x="1920" y="21370"/>
                    <a:pt x="1920" y="21370"/>
                  </a:cubicBezTo>
                  <a:cubicBezTo>
                    <a:pt x="2160" y="21370"/>
                    <a:pt x="2160" y="21370"/>
                    <a:pt x="2160" y="21370"/>
                  </a:cubicBezTo>
                  <a:cubicBezTo>
                    <a:pt x="2400" y="21370"/>
                    <a:pt x="2400" y="21370"/>
                    <a:pt x="2400" y="21370"/>
                  </a:cubicBezTo>
                  <a:cubicBezTo>
                    <a:pt x="2160" y="21370"/>
                    <a:pt x="2160" y="21370"/>
                    <a:pt x="2160" y="21370"/>
                  </a:cubicBezTo>
                  <a:cubicBezTo>
                    <a:pt x="2400" y="21600"/>
                    <a:pt x="2400" y="21600"/>
                    <a:pt x="2400" y="21600"/>
                  </a:cubicBezTo>
                  <a:cubicBezTo>
                    <a:pt x="2640" y="21600"/>
                    <a:pt x="2640" y="21600"/>
                    <a:pt x="2640" y="21600"/>
                  </a:cubicBezTo>
                  <a:cubicBezTo>
                    <a:pt x="2640" y="21600"/>
                    <a:pt x="2640" y="21600"/>
                    <a:pt x="2640" y="21600"/>
                  </a:cubicBezTo>
                  <a:cubicBezTo>
                    <a:pt x="2880" y="21600"/>
                    <a:pt x="2880" y="21600"/>
                    <a:pt x="2880" y="21600"/>
                  </a:cubicBezTo>
                  <a:cubicBezTo>
                    <a:pt x="3120" y="21370"/>
                    <a:pt x="3120" y="21370"/>
                    <a:pt x="3120" y="21370"/>
                  </a:cubicBezTo>
                  <a:cubicBezTo>
                    <a:pt x="3120" y="21370"/>
                    <a:pt x="3120" y="21370"/>
                    <a:pt x="3120" y="21370"/>
                  </a:cubicBezTo>
                  <a:cubicBezTo>
                    <a:pt x="3360" y="21140"/>
                    <a:pt x="3360" y="21140"/>
                    <a:pt x="3360" y="21140"/>
                  </a:cubicBezTo>
                  <a:cubicBezTo>
                    <a:pt x="3360" y="21140"/>
                    <a:pt x="3360" y="21140"/>
                    <a:pt x="3360" y="21140"/>
                  </a:cubicBezTo>
                  <a:cubicBezTo>
                    <a:pt x="3360" y="21370"/>
                    <a:pt x="3360" y="21370"/>
                    <a:pt x="3360" y="21370"/>
                  </a:cubicBezTo>
                  <a:cubicBezTo>
                    <a:pt x="3360" y="21370"/>
                    <a:pt x="3360" y="21370"/>
                    <a:pt x="3360" y="21370"/>
                  </a:cubicBezTo>
                  <a:cubicBezTo>
                    <a:pt x="3840" y="21140"/>
                    <a:pt x="3840" y="21140"/>
                    <a:pt x="3840" y="21140"/>
                  </a:cubicBezTo>
                  <a:cubicBezTo>
                    <a:pt x="3840" y="20911"/>
                    <a:pt x="3840" y="20911"/>
                    <a:pt x="3840" y="20911"/>
                  </a:cubicBezTo>
                  <a:cubicBezTo>
                    <a:pt x="3600" y="20681"/>
                    <a:pt x="3600" y="20681"/>
                    <a:pt x="3600" y="20681"/>
                  </a:cubicBezTo>
                  <a:cubicBezTo>
                    <a:pt x="3840" y="20911"/>
                    <a:pt x="3840" y="20911"/>
                    <a:pt x="3840" y="20911"/>
                  </a:cubicBezTo>
                  <a:cubicBezTo>
                    <a:pt x="4080" y="20681"/>
                    <a:pt x="4080" y="20681"/>
                    <a:pt x="4080" y="20681"/>
                  </a:cubicBezTo>
                  <a:cubicBezTo>
                    <a:pt x="4080" y="20681"/>
                    <a:pt x="4080" y="20681"/>
                    <a:pt x="4080" y="20681"/>
                  </a:cubicBezTo>
                  <a:cubicBezTo>
                    <a:pt x="4320" y="20681"/>
                    <a:pt x="4320" y="20681"/>
                    <a:pt x="4320" y="20681"/>
                  </a:cubicBezTo>
                  <a:cubicBezTo>
                    <a:pt x="4320" y="20451"/>
                    <a:pt x="4320" y="20451"/>
                    <a:pt x="4320" y="20451"/>
                  </a:cubicBezTo>
                  <a:cubicBezTo>
                    <a:pt x="4320" y="20451"/>
                    <a:pt x="4320" y="20451"/>
                    <a:pt x="4320" y="20451"/>
                  </a:cubicBezTo>
                  <a:cubicBezTo>
                    <a:pt x="4560" y="20451"/>
                    <a:pt x="4560" y="20451"/>
                    <a:pt x="4560" y="20451"/>
                  </a:cubicBezTo>
                  <a:cubicBezTo>
                    <a:pt x="4560" y="20221"/>
                    <a:pt x="4560" y="20221"/>
                    <a:pt x="4560" y="20221"/>
                  </a:cubicBezTo>
                  <a:cubicBezTo>
                    <a:pt x="4320" y="19991"/>
                    <a:pt x="4320" y="19991"/>
                    <a:pt x="4320" y="19991"/>
                  </a:cubicBezTo>
                  <a:cubicBezTo>
                    <a:pt x="4560" y="19991"/>
                    <a:pt x="4560" y="19991"/>
                    <a:pt x="4560" y="19991"/>
                  </a:cubicBezTo>
                  <a:cubicBezTo>
                    <a:pt x="4320" y="19762"/>
                    <a:pt x="4320" y="19762"/>
                    <a:pt x="4320" y="19762"/>
                  </a:cubicBezTo>
                  <a:cubicBezTo>
                    <a:pt x="4080" y="19762"/>
                    <a:pt x="4080" y="19762"/>
                    <a:pt x="4080" y="19762"/>
                  </a:cubicBezTo>
                  <a:cubicBezTo>
                    <a:pt x="4080" y="19532"/>
                    <a:pt x="4080" y="19532"/>
                    <a:pt x="4080" y="19532"/>
                  </a:cubicBezTo>
                  <a:cubicBezTo>
                    <a:pt x="4320" y="19532"/>
                    <a:pt x="4320" y="19532"/>
                    <a:pt x="4320" y="19532"/>
                  </a:cubicBezTo>
                  <a:cubicBezTo>
                    <a:pt x="4560" y="19762"/>
                    <a:pt x="4560" y="19762"/>
                    <a:pt x="4560" y="19762"/>
                  </a:cubicBezTo>
                  <a:cubicBezTo>
                    <a:pt x="4560" y="19991"/>
                    <a:pt x="4560" y="19991"/>
                    <a:pt x="4560" y="19991"/>
                  </a:cubicBezTo>
                  <a:cubicBezTo>
                    <a:pt x="4560" y="19991"/>
                    <a:pt x="4560" y="19991"/>
                    <a:pt x="4560" y="19991"/>
                  </a:cubicBezTo>
                  <a:cubicBezTo>
                    <a:pt x="4800" y="19991"/>
                    <a:pt x="4800" y="19991"/>
                    <a:pt x="4800" y="19991"/>
                  </a:cubicBezTo>
                  <a:cubicBezTo>
                    <a:pt x="4800" y="20221"/>
                    <a:pt x="4800" y="20221"/>
                    <a:pt x="4800" y="20221"/>
                  </a:cubicBezTo>
                  <a:cubicBezTo>
                    <a:pt x="4800" y="20221"/>
                    <a:pt x="4800" y="20221"/>
                    <a:pt x="4800" y="20221"/>
                  </a:cubicBezTo>
                  <a:cubicBezTo>
                    <a:pt x="5040" y="20221"/>
                    <a:pt x="5040" y="20221"/>
                    <a:pt x="5040" y="20221"/>
                  </a:cubicBezTo>
                  <a:cubicBezTo>
                    <a:pt x="5040" y="20221"/>
                    <a:pt x="5040" y="20221"/>
                    <a:pt x="5040" y="20221"/>
                  </a:cubicBezTo>
                  <a:cubicBezTo>
                    <a:pt x="4800" y="19991"/>
                    <a:pt x="4800" y="19991"/>
                    <a:pt x="4800" y="19991"/>
                  </a:cubicBezTo>
                  <a:cubicBezTo>
                    <a:pt x="5040" y="19991"/>
                    <a:pt x="5040" y="19991"/>
                    <a:pt x="5040" y="19991"/>
                  </a:cubicBezTo>
                  <a:cubicBezTo>
                    <a:pt x="5040" y="19991"/>
                    <a:pt x="5040" y="19991"/>
                    <a:pt x="5040" y="19991"/>
                  </a:cubicBezTo>
                  <a:cubicBezTo>
                    <a:pt x="5040" y="20221"/>
                    <a:pt x="5040" y="20221"/>
                    <a:pt x="5040" y="20221"/>
                  </a:cubicBezTo>
                  <a:cubicBezTo>
                    <a:pt x="5520" y="19991"/>
                    <a:pt x="5520" y="19991"/>
                    <a:pt x="5520" y="19991"/>
                  </a:cubicBezTo>
                  <a:cubicBezTo>
                    <a:pt x="5520" y="19762"/>
                    <a:pt x="5520" y="19762"/>
                    <a:pt x="5520" y="19762"/>
                  </a:cubicBezTo>
                  <a:cubicBezTo>
                    <a:pt x="5520" y="19532"/>
                    <a:pt x="5520" y="19532"/>
                    <a:pt x="5520" y="19532"/>
                  </a:cubicBezTo>
                  <a:cubicBezTo>
                    <a:pt x="5280" y="19532"/>
                    <a:pt x="5280" y="19532"/>
                    <a:pt x="5280" y="19532"/>
                  </a:cubicBezTo>
                  <a:cubicBezTo>
                    <a:pt x="5280" y="19302"/>
                    <a:pt x="5280" y="19302"/>
                    <a:pt x="5280" y="19302"/>
                  </a:cubicBezTo>
                  <a:cubicBezTo>
                    <a:pt x="5280" y="19302"/>
                    <a:pt x="5280" y="19302"/>
                    <a:pt x="5280" y="19302"/>
                  </a:cubicBezTo>
                  <a:cubicBezTo>
                    <a:pt x="5280" y="19302"/>
                    <a:pt x="5280" y="19302"/>
                    <a:pt x="5280" y="19302"/>
                  </a:cubicBezTo>
                  <a:cubicBezTo>
                    <a:pt x="5520" y="19302"/>
                    <a:pt x="5520" y="19302"/>
                    <a:pt x="5520" y="19302"/>
                  </a:cubicBezTo>
                  <a:cubicBezTo>
                    <a:pt x="5520" y="19072"/>
                    <a:pt x="5520" y="19072"/>
                    <a:pt x="5520" y="19072"/>
                  </a:cubicBezTo>
                  <a:cubicBezTo>
                    <a:pt x="5280" y="19072"/>
                    <a:pt x="5280" y="19072"/>
                    <a:pt x="5280" y="19072"/>
                  </a:cubicBezTo>
                  <a:cubicBezTo>
                    <a:pt x="5280" y="18843"/>
                    <a:pt x="5280" y="18843"/>
                    <a:pt x="5280" y="18843"/>
                  </a:cubicBezTo>
                  <a:cubicBezTo>
                    <a:pt x="5520" y="18843"/>
                    <a:pt x="5520" y="18843"/>
                    <a:pt x="5520" y="18843"/>
                  </a:cubicBezTo>
                  <a:cubicBezTo>
                    <a:pt x="5760" y="18843"/>
                    <a:pt x="5760" y="18843"/>
                    <a:pt x="5760" y="18843"/>
                  </a:cubicBezTo>
                  <a:cubicBezTo>
                    <a:pt x="5520" y="19072"/>
                    <a:pt x="5520" y="19072"/>
                    <a:pt x="5520" y="19072"/>
                  </a:cubicBezTo>
                  <a:cubicBezTo>
                    <a:pt x="5520" y="19302"/>
                    <a:pt x="5520" y="19302"/>
                    <a:pt x="5520" y="19302"/>
                  </a:cubicBezTo>
                  <a:cubicBezTo>
                    <a:pt x="5520" y="19532"/>
                    <a:pt x="5520" y="19532"/>
                    <a:pt x="5520" y="19532"/>
                  </a:cubicBezTo>
                  <a:cubicBezTo>
                    <a:pt x="5760" y="19532"/>
                    <a:pt x="5760" y="19532"/>
                    <a:pt x="5760" y="19532"/>
                  </a:cubicBezTo>
                  <a:cubicBezTo>
                    <a:pt x="5760" y="19762"/>
                    <a:pt x="5760" y="19762"/>
                    <a:pt x="5760" y="19762"/>
                  </a:cubicBezTo>
                  <a:cubicBezTo>
                    <a:pt x="6000" y="19991"/>
                    <a:pt x="6000" y="19991"/>
                    <a:pt x="6000" y="19991"/>
                  </a:cubicBezTo>
                  <a:cubicBezTo>
                    <a:pt x="6240" y="19991"/>
                    <a:pt x="6240" y="19991"/>
                    <a:pt x="6240" y="19991"/>
                  </a:cubicBezTo>
                  <a:cubicBezTo>
                    <a:pt x="6240" y="19991"/>
                    <a:pt x="6240" y="19991"/>
                    <a:pt x="6240" y="19991"/>
                  </a:cubicBezTo>
                  <a:cubicBezTo>
                    <a:pt x="6240" y="19991"/>
                    <a:pt x="6240" y="19991"/>
                    <a:pt x="6240" y="19991"/>
                  </a:cubicBezTo>
                  <a:cubicBezTo>
                    <a:pt x="6480" y="20221"/>
                    <a:pt x="6480" y="20221"/>
                    <a:pt x="6480" y="20221"/>
                  </a:cubicBezTo>
                  <a:cubicBezTo>
                    <a:pt x="6480" y="20221"/>
                    <a:pt x="6480" y="20221"/>
                    <a:pt x="6480" y="20221"/>
                  </a:cubicBezTo>
                  <a:cubicBezTo>
                    <a:pt x="6720" y="20221"/>
                    <a:pt x="6720" y="20221"/>
                    <a:pt x="6720" y="20221"/>
                  </a:cubicBezTo>
                  <a:cubicBezTo>
                    <a:pt x="6480" y="19532"/>
                    <a:pt x="6480" y="19532"/>
                    <a:pt x="6480" y="19532"/>
                  </a:cubicBezTo>
                  <a:cubicBezTo>
                    <a:pt x="6480" y="19302"/>
                    <a:pt x="6480" y="19302"/>
                    <a:pt x="6480" y="19302"/>
                  </a:cubicBezTo>
                  <a:cubicBezTo>
                    <a:pt x="6480" y="19072"/>
                    <a:pt x="6480" y="19072"/>
                    <a:pt x="6480" y="19072"/>
                  </a:cubicBezTo>
                  <a:cubicBezTo>
                    <a:pt x="6720" y="19072"/>
                    <a:pt x="6720" y="19072"/>
                    <a:pt x="6720" y="19072"/>
                  </a:cubicBezTo>
                  <a:cubicBezTo>
                    <a:pt x="6480" y="18843"/>
                    <a:pt x="6480" y="18843"/>
                    <a:pt x="6480" y="18843"/>
                  </a:cubicBezTo>
                  <a:cubicBezTo>
                    <a:pt x="6480" y="18843"/>
                    <a:pt x="6480" y="18843"/>
                    <a:pt x="6480" y="18843"/>
                  </a:cubicBezTo>
                  <a:cubicBezTo>
                    <a:pt x="6960" y="18843"/>
                    <a:pt x="6960" y="18843"/>
                    <a:pt x="6960" y="18843"/>
                  </a:cubicBezTo>
                  <a:cubicBezTo>
                    <a:pt x="6960" y="18613"/>
                    <a:pt x="6960" y="18613"/>
                    <a:pt x="6960" y="18613"/>
                  </a:cubicBezTo>
                  <a:cubicBezTo>
                    <a:pt x="6960" y="18383"/>
                    <a:pt x="6960" y="18383"/>
                    <a:pt x="6960" y="18383"/>
                  </a:cubicBezTo>
                  <a:cubicBezTo>
                    <a:pt x="7200" y="18153"/>
                    <a:pt x="7200" y="18153"/>
                    <a:pt x="7200" y="18153"/>
                  </a:cubicBezTo>
                  <a:cubicBezTo>
                    <a:pt x="6960" y="17923"/>
                    <a:pt x="6960" y="17923"/>
                    <a:pt x="6960" y="17923"/>
                  </a:cubicBezTo>
                  <a:cubicBezTo>
                    <a:pt x="6960" y="17464"/>
                    <a:pt x="6960" y="17464"/>
                    <a:pt x="6960" y="17464"/>
                  </a:cubicBezTo>
                  <a:cubicBezTo>
                    <a:pt x="6720" y="17234"/>
                    <a:pt x="6720" y="17234"/>
                    <a:pt x="6720" y="17234"/>
                  </a:cubicBezTo>
                  <a:cubicBezTo>
                    <a:pt x="6720" y="17004"/>
                    <a:pt x="6720" y="17004"/>
                    <a:pt x="6720" y="17004"/>
                  </a:cubicBezTo>
                  <a:cubicBezTo>
                    <a:pt x="7200" y="17004"/>
                    <a:pt x="7200" y="17004"/>
                    <a:pt x="7200" y="17004"/>
                  </a:cubicBezTo>
                  <a:cubicBezTo>
                    <a:pt x="7200" y="16545"/>
                    <a:pt x="7200" y="16545"/>
                    <a:pt x="7200" y="16545"/>
                  </a:cubicBezTo>
                  <a:cubicBezTo>
                    <a:pt x="7440" y="16315"/>
                    <a:pt x="7440" y="16315"/>
                    <a:pt x="7440" y="16315"/>
                  </a:cubicBezTo>
                  <a:cubicBezTo>
                    <a:pt x="6960" y="16085"/>
                    <a:pt x="6960" y="16085"/>
                    <a:pt x="6960" y="16085"/>
                  </a:cubicBezTo>
                  <a:cubicBezTo>
                    <a:pt x="6720" y="15855"/>
                    <a:pt x="6720" y="15855"/>
                    <a:pt x="6720" y="15855"/>
                  </a:cubicBezTo>
                  <a:cubicBezTo>
                    <a:pt x="6720" y="15626"/>
                    <a:pt x="6720" y="15626"/>
                    <a:pt x="6720" y="15626"/>
                  </a:cubicBezTo>
                  <a:cubicBezTo>
                    <a:pt x="6720" y="15166"/>
                    <a:pt x="6720" y="15166"/>
                    <a:pt x="6720" y="15166"/>
                  </a:cubicBezTo>
                  <a:cubicBezTo>
                    <a:pt x="6720" y="14936"/>
                    <a:pt x="6720" y="14936"/>
                    <a:pt x="6720" y="14936"/>
                  </a:cubicBezTo>
                  <a:cubicBezTo>
                    <a:pt x="6480" y="14706"/>
                    <a:pt x="6480" y="14706"/>
                    <a:pt x="6480" y="14706"/>
                  </a:cubicBezTo>
                  <a:cubicBezTo>
                    <a:pt x="6720" y="14247"/>
                    <a:pt x="6720" y="14247"/>
                    <a:pt x="6720" y="14247"/>
                  </a:cubicBezTo>
                  <a:cubicBezTo>
                    <a:pt x="6480" y="13787"/>
                    <a:pt x="6480" y="13787"/>
                    <a:pt x="6480" y="13787"/>
                  </a:cubicBezTo>
                  <a:cubicBezTo>
                    <a:pt x="6480" y="13328"/>
                    <a:pt x="6480" y="13328"/>
                    <a:pt x="6480" y="13328"/>
                  </a:cubicBezTo>
                  <a:cubicBezTo>
                    <a:pt x="6480" y="12868"/>
                    <a:pt x="6480" y="12868"/>
                    <a:pt x="6480" y="12868"/>
                  </a:cubicBezTo>
                  <a:cubicBezTo>
                    <a:pt x="6720" y="12638"/>
                    <a:pt x="6720" y="12638"/>
                    <a:pt x="6720" y="12638"/>
                  </a:cubicBezTo>
                  <a:cubicBezTo>
                    <a:pt x="6960" y="12409"/>
                    <a:pt x="6960" y="12409"/>
                    <a:pt x="6960" y="12409"/>
                  </a:cubicBezTo>
                  <a:cubicBezTo>
                    <a:pt x="7200" y="12638"/>
                    <a:pt x="7200" y="12638"/>
                    <a:pt x="7200" y="12638"/>
                  </a:cubicBezTo>
                  <a:cubicBezTo>
                    <a:pt x="7680" y="12638"/>
                    <a:pt x="7680" y="12638"/>
                    <a:pt x="7680" y="12638"/>
                  </a:cubicBezTo>
                  <a:cubicBezTo>
                    <a:pt x="7920" y="12409"/>
                    <a:pt x="7920" y="12409"/>
                    <a:pt x="7920" y="12409"/>
                  </a:cubicBezTo>
                  <a:cubicBezTo>
                    <a:pt x="7920" y="11949"/>
                    <a:pt x="7920" y="11949"/>
                    <a:pt x="7920" y="11949"/>
                  </a:cubicBezTo>
                  <a:cubicBezTo>
                    <a:pt x="7680" y="11949"/>
                    <a:pt x="7680" y="11949"/>
                    <a:pt x="7680" y="11949"/>
                  </a:cubicBezTo>
                  <a:cubicBezTo>
                    <a:pt x="7680" y="11719"/>
                    <a:pt x="7680" y="11719"/>
                    <a:pt x="7680" y="11719"/>
                  </a:cubicBezTo>
                  <a:cubicBezTo>
                    <a:pt x="8160" y="10800"/>
                    <a:pt x="8160" y="10800"/>
                    <a:pt x="8160" y="10800"/>
                  </a:cubicBezTo>
                  <a:cubicBezTo>
                    <a:pt x="8160" y="10340"/>
                    <a:pt x="8160" y="10340"/>
                    <a:pt x="8160" y="10340"/>
                  </a:cubicBezTo>
                  <a:cubicBezTo>
                    <a:pt x="8160" y="10111"/>
                    <a:pt x="8160" y="10111"/>
                    <a:pt x="8160" y="10111"/>
                  </a:cubicBezTo>
                  <a:cubicBezTo>
                    <a:pt x="8400" y="9881"/>
                    <a:pt x="8400" y="9881"/>
                    <a:pt x="8400" y="9881"/>
                  </a:cubicBezTo>
                  <a:cubicBezTo>
                    <a:pt x="8400" y="9421"/>
                    <a:pt x="8400" y="9421"/>
                    <a:pt x="8400" y="9421"/>
                  </a:cubicBezTo>
                  <a:cubicBezTo>
                    <a:pt x="8160" y="9421"/>
                    <a:pt x="8160" y="9421"/>
                    <a:pt x="8160" y="9421"/>
                  </a:cubicBezTo>
                  <a:cubicBezTo>
                    <a:pt x="8160" y="9191"/>
                    <a:pt x="8160" y="9191"/>
                    <a:pt x="8160" y="9191"/>
                  </a:cubicBezTo>
                  <a:cubicBezTo>
                    <a:pt x="8400" y="8962"/>
                    <a:pt x="8400" y="8962"/>
                    <a:pt x="8400" y="8962"/>
                  </a:cubicBezTo>
                  <a:cubicBezTo>
                    <a:pt x="8880" y="8962"/>
                    <a:pt x="8880" y="8962"/>
                    <a:pt x="8880" y="8962"/>
                  </a:cubicBezTo>
                  <a:cubicBezTo>
                    <a:pt x="9120" y="8732"/>
                    <a:pt x="9120" y="8732"/>
                    <a:pt x="9120" y="8732"/>
                  </a:cubicBezTo>
                  <a:cubicBezTo>
                    <a:pt x="9120" y="8732"/>
                    <a:pt x="9120" y="8732"/>
                    <a:pt x="9120" y="8732"/>
                  </a:cubicBezTo>
                  <a:cubicBezTo>
                    <a:pt x="9360" y="8272"/>
                    <a:pt x="9360" y="8272"/>
                    <a:pt x="9360" y="8272"/>
                  </a:cubicBezTo>
                  <a:cubicBezTo>
                    <a:pt x="9600" y="7813"/>
                    <a:pt x="9600" y="7813"/>
                    <a:pt x="9600" y="7813"/>
                  </a:cubicBezTo>
                  <a:cubicBezTo>
                    <a:pt x="9840" y="7583"/>
                    <a:pt x="9840" y="7583"/>
                    <a:pt x="9840" y="7583"/>
                  </a:cubicBezTo>
                  <a:cubicBezTo>
                    <a:pt x="9600" y="7353"/>
                    <a:pt x="9600" y="7353"/>
                    <a:pt x="9600" y="7353"/>
                  </a:cubicBezTo>
                  <a:cubicBezTo>
                    <a:pt x="9600" y="7353"/>
                    <a:pt x="9600" y="7353"/>
                    <a:pt x="9600" y="7353"/>
                  </a:cubicBezTo>
                  <a:cubicBezTo>
                    <a:pt x="9600" y="6894"/>
                    <a:pt x="9600" y="6894"/>
                    <a:pt x="9600" y="6894"/>
                  </a:cubicBezTo>
                  <a:cubicBezTo>
                    <a:pt x="9600" y="6664"/>
                    <a:pt x="9600" y="6664"/>
                    <a:pt x="9600" y="6664"/>
                  </a:cubicBezTo>
                  <a:cubicBezTo>
                    <a:pt x="9840" y="6664"/>
                    <a:pt x="9840" y="6664"/>
                    <a:pt x="9840" y="6664"/>
                  </a:cubicBezTo>
                  <a:cubicBezTo>
                    <a:pt x="9840" y="6434"/>
                    <a:pt x="9840" y="6434"/>
                    <a:pt x="9840" y="6434"/>
                  </a:cubicBezTo>
                  <a:cubicBezTo>
                    <a:pt x="10080" y="6204"/>
                    <a:pt x="10080" y="6204"/>
                    <a:pt x="10080" y="6204"/>
                  </a:cubicBezTo>
                  <a:cubicBezTo>
                    <a:pt x="10080" y="5974"/>
                    <a:pt x="10080" y="5974"/>
                    <a:pt x="10080" y="5974"/>
                  </a:cubicBezTo>
                  <a:cubicBezTo>
                    <a:pt x="10320" y="5974"/>
                    <a:pt x="10320" y="5974"/>
                    <a:pt x="10320" y="5974"/>
                  </a:cubicBezTo>
                  <a:cubicBezTo>
                    <a:pt x="10560" y="5974"/>
                    <a:pt x="10560" y="5974"/>
                    <a:pt x="10560" y="5974"/>
                  </a:cubicBezTo>
                  <a:cubicBezTo>
                    <a:pt x="10800" y="5974"/>
                    <a:pt x="10800" y="5974"/>
                    <a:pt x="10800" y="5974"/>
                  </a:cubicBezTo>
                  <a:cubicBezTo>
                    <a:pt x="10800" y="5974"/>
                    <a:pt x="10800" y="5974"/>
                    <a:pt x="10800" y="5974"/>
                  </a:cubicBezTo>
                  <a:cubicBezTo>
                    <a:pt x="11040" y="5974"/>
                    <a:pt x="11040" y="5974"/>
                    <a:pt x="11040" y="5974"/>
                  </a:cubicBezTo>
                  <a:cubicBezTo>
                    <a:pt x="10800" y="5745"/>
                    <a:pt x="10800" y="5745"/>
                    <a:pt x="10800" y="5745"/>
                  </a:cubicBezTo>
                  <a:cubicBezTo>
                    <a:pt x="11040" y="5515"/>
                    <a:pt x="11040" y="5515"/>
                    <a:pt x="11040" y="5515"/>
                  </a:cubicBezTo>
                  <a:cubicBezTo>
                    <a:pt x="11040" y="5515"/>
                    <a:pt x="11040" y="5515"/>
                    <a:pt x="11040" y="5515"/>
                  </a:cubicBezTo>
                  <a:cubicBezTo>
                    <a:pt x="11040" y="5515"/>
                    <a:pt x="11040" y="5515"/>
                    <a:pt x="11040" y="5515"/>
                  </a:cubicBezTo>
                  <a:cubicBezTo>
                    <a:pt x="10800" y="5285"/>
                    <a:pt x="10800" y="5285"/>
                    <a:pt x="10800" y="5285"/>
                  </a:cubicBezTo>
                  <a:cubicBezTo>
                    <a:pt x="11040" y="5055"/>
                    <a:pt x="11040" y="5055"/>
                    <a:pt x="11040" y="5055"/>
                  </a:cubicBezTo>
                  <a:cubicBezTo>
                    <a:pt x="11280" y="5055"/>
                    <a:pt x="11280" y="5055"/>
                    <a:pt x="11280" y="5055"/>
                  </a:cubicBezTo>
                  <a:cubicBezTo>
                    <a:pt x="11520" y="5055"/>
                    <a:pt x="11520" y="5055"/>
                    <a:pt x="11520" y="5055"/>
                  </a:cubicBezTo>
                  <a:cubicBezTo>
                    <a:pt x="11760" y="5055"/>
                    <a:pt x="11760" y="5055"/>
                    <a:pt x="11760" y="5055"/>
                  </a:cubicBezTo>
                  <a:cubicBezTo>
                    <a:pt x="12000" y="5285"/>
                    <a:pt x="12000" y="5285"/>
                    <a:pt x="12000" y="5285"/>
                  </a:cubicBezTo>
                  <a:cubicBezTo>
                    <a:pt x="12240" y="5285"/>
                    <a:pt x="12240" y="5285"/>
                    <a:pt x="12240" y="5285"/>
                  </a:cubicBezTo>
                  <a:cubicBezTo>
                    <a:pt x="12480" y="5285"/>
                    <a:pt x="12480" y="5285"/>
                    <a:pt x="12480" y="5285"/>
                  </a:cubicBezTo>
                  <a:cubicBezTo>
                    <a:pt x="12480" y="5285"/>
                    <a:pt x="12480" y="5285"/>
                    <a:pt x="12480" y="5285"/>
                  </a:cubicBezTo>
                  <a:cubicBezTo>
                    <a:pt x="12720" y="5285"/>
                    <a:pt x="12720" y="5285"/>
                    <a:pt x="12720" y="5285"/>
                  </a:cubicBezTo>
                  <a:cubicBezTo>
                    <a:pt x="12720" y="5055"/>
                    <a:pt x="12720" y="5055"/>
                    <a:pt x="12720" y="5055"/>
                  </a:cubicBezTo>
                  <a:cubicBezTo>
                    <a:pt x="12480" y="5055"/>
                    <a:pt x="12480" y="5055"/>
                    <a:pt x="12480" y="5055"/>
                  </a:cubicBezTo>
                  <a:cubicBezTo>
                    <a:pt x="12480" y="4826"/>
                    <a:pt x="12480" y="4826"/>
                    <a:pt x="12480" y="4826"/>
                  </a:cubicBezTo>
                  <a:cubicBezTo>
                    <a:pt x="12720" y="4596"/>
                    <a:pt x="12720" y="4596"/>
                    <a:pt x="12720" y="4596"/>
                  </a:cubicBezTo>
                  <a:cubicBezTo>
                    <a:pt x="12720" y="4366"/>
                    <a:pt x="12720" y="4366"/>
                    <a:pt x="12720" y="4366"/>
                  </a:cubicBezTo>
                  <a:cubicBezTo>
                    <a:pt x="12480" y="4366"/>
                    <a:pt x="12480" y="4366"/>
                    <a:pt x="12480" y="4366"/>
                  </a:cubicBezTo>
                  <a:cubicBezTo>
                    <a:pt x="12480" y="4136"/>
                    <a:pt x="12480" y="4136"/>
                    <a:pt x="12480" y="4136"/>
                  </a:cubicBezTo>
                  <a:cubicBezTo>
                    <a:pt x="12720" y="4136"/>
                    <a:pt x="12720" y="4136"/>
                    <a:pt x="12720" y="4136"/>
                  </a:cubicBezTo>
                  <a:cubicBezTo>
                    <a:pt x="12960" y="4136"/>
                    <a:pt x="12960" y="4136"/>
                    <a:pt x="12960" y="4136"/>
                  </a:cubicBezTo>
                  <a:cubicBezTo>
                    <a:pt x="12960" y="4136"/>
                    <a:pt x="12960" y="4136"/>
                    <a:pt x="12960" y="4136"/>
                  </a:cubicBezTo>
                  <a:cubicBezTo>
                    <a:pt x="12960" y="4136"/>
                    <a:pt x="12960" y="4136"/>
                    <a:pt x="12960" y="4136"/>
                  </a:cubicBezTo>
                  <a:cubicBezTo>
                    <a:pt x="13200" y="4136"/>
                    <a:pt x="13200" y="4136"/>
                    <a:pt x="13200" y="4136"/>
                  </a:cubicBezTo>
                  <a:cubicBezTo>
                    <a:pt x="13200" y="4136"/>
                    <a:pt x="13200" y="4136"/>
                    <a:pt x="13200" y="4136"/>
                  </a:cubicBezTo>
                  <a:cubicBezTo>
                    <a:pt x="13200" y="4136"/>
                    <a:pt x="13200" y="4136"/>
                    <a:pt x="13200" y="4136"/>
                  </a:cubicBezTo>
                  <a:cubicBezTo>
                    <a:pt x="13200" y="3906"/>
                    <a:pt x="13200" y="3906"/>
                    <a:pt x="13200" y="3906"/>
                  </a:cubicBezTo>
                  <a:cubicBezTo>
                    <a:pt x="13200" y="3906"/>
                    <a:pt x="13200" y="3906"/>
                    <a:pt x="13200" y="3906"/>
                  </a:cubicBezTo>
                  <a:cubicBezTo>
                    <a:pt x="13440" y="3677"/>
                    <a:pt x="13440" y="3677"/>
                    <a:pt x="13440" y="3677"/>
                  </a:cubicBezTo>
                  <a:cubicBezTo>
                    <a:pt x="13680" y="3677"/>
                    <a:pt x="13680" y="3677"/>
                    <a:pt x="13680" y="3677"/>
                  </a:cubicBezTo>
                  <a:cubicBezTo>
                    <a:pt x="13680" y="3906"/>
                    <a:pt x="13680" y="3906"/>
                    <a:pt x="13680" y="3906"/>
                  </a:cubicBezTo>
                  <a:cubicBezTo>
                    <a:pt x="14160" y="4366"/>
                    <a:pt x="14160" y="4366"/>
                    <a:pt x="14160" y="4366"/>
                  </a:cubicBezTo>
                  <a:cubicBezTo>
                    <a:pt x="14400" y="4366"/>
                    <a:pt x="14400" y="4366"/>
                    <a:pt x="14400" y="4366"/>
                  </a:cubicBezTo>
                  <a:cubicBezTo>
                    <a:pt x="14400" y="4596"/>
                    <a:pt x="14400" y="4596"/>
                    <a:pt x="14400" y="4596"/>
                  </a:cubicBezTo>
                  <a:cubicBezTo>
                    <a:pt x="14880" y="4826"/>
                    <a:pt x="14880" y="4826"/>
                    <a:pt x="14880" y="4826"/>
                  </a:cubicBezTo>
                  <a:cubicBezTo>
                    <a:pt x="15360" y="4826"/>
                    <a:pt x="15360" y="4826"/>
                    <a:pt x="15360" y="4826"/>
                  </a:cubicBezTo>
                  <a:cubicBezTo>
                    <a:pt x="15600" y="4596"/>
                    <a:pt x="15600" y="4596"/>
                    <a:pt x="15600" y="4596"/>
                  </a:cubicBezTo>
                  <a:cubicBezTo>
                    <a:pt x="15600" y="4366"/>
                    <a:pt x="15600" y="4366"/>
                    <a:pt x="15600" y="4366"/>
                  </a:cubicBezTo>
                  <a:cubicBezTo>
                    <a:pt x="15840" y="4366"/>
                    <a:pt x="15840" y="4366"/>
                    <a:pt x="15840" y="4366"/>
                  </a:cubicBezTo>
                  <a:cubicBezTo>
                    <a:pt x="16320" y="4596"/>
                    <a:pt x="16320" y="4596"/>
                    <a:pt x="16320" y="4596"/>
                  </a:cubicBezTo>
                  <a:cubicBezTo>
                    <a:pt x="16560" y="4596"/>
                    <a:pt x="16560" y="4596"/>
                    <a:pt x="16560" y="4596"/>
                  </a:cubicBezTo>
                  <a:cubicBezTo>
                    <a:pt x="16560" y="4366"/>
                    <a:pt x="16560" y="4366"/>
                    <a:pt x="16560" y="4366"/>
                  </a:cubicBezTo>
                  <a:cubicBezTo>
                    <a:pt x="16800" y="4366"/>
                    <a:pt x="16800" y="4366"/>
                    <a:pt x="16800" y="4366"/>
                  </a:cubicBezTo>
                  <a:cubicBezTo>
                    <a:pt x="16800" y="4366"/>
                    <a:pt x="16800" y="4366"/>
                    <a:pt x="16800" y="4366"/>
                  </a:cubicBezTo>
                  <a:cubicBezTo>
                    <a:pt x="17040" y="4366"/>
                    <a:pt x="17040" y="4366"/>
                    <a:pt x="17040" y="4366"/>
                  </a:cubicBezTo>
                  <a:cubicBezTo>
                    <a:pt x="17280" y="4136"/>
                    <a:pt x="17280" y="4136"/>
                    <a:pt x="17280" y="4136"/>
                  </a:cubicBezTo>
                  <a:cubicBezTo>
                    <a:pt x="17280" y="4136"/>
                    <a:pt x="17280" y="4136"/>
                    <a:pt x="17280" y="4136"/>
                  </a:cubicBezTo>
                  <a:cubicBezTo>
                    <a:pt x="17280" y="3906"/>
                    <a:pt x="17280" y="3906"/>
                    <a:pt x="17280" y="3906"/>
                  </a:cubicBezTo>
                  <a:cubicBezTo>
                    <a:pt x="17280" y="3677"/>
                    <a:pt x="17280" y="3677"/>
                    <a:pt x="17280" y="3677"/>
                  </a:cubicBezTo>
                  <a:cubicBezTo>
                    <a:pt x="17280" y="3217"/>
                    <a:pt x="17280" y="3217"/>
                    <a:pt x="17280" y="3217"/>
                  </a:cubicBezTo>
                  <a:cubicBezTo>
                    <a:pt x="17280" y="2987"/>
                    <a:pt x="17280" y="2987"/>
                    <a:pt x="17280" y="2987"/>
                  </a:cubicBezTo>
                  <a:cubicBezTo>
                    <a:pt x="17280" y="2757"/>
                    <a:pt x="17280" y="2757"/>
                    <a:pt x="17280" y="2757"/>
                  </a:cubicBezTo>
                  <a:cubicBezTo>
                    <a:pt x="17280" y="2757"/>
                    <a:pt x="17280" y="2757"/>
                    <a:pt x="17280" y="2757"/>
                  </a:cubicBezTo>
                  <a:cubicBezTo>
                    <a:pt x="17520" y="2528"/>
                    <a:pt x="17520" y="2528"/>
                    <a:pt x="17520" y="2528"/>
                  </a:cubicBezTo>
                  <a:cubicBezTo>
                    <a:pt x="17520" y="2528"/>
                    <a:pt x="17520" y="2528"/>
                    <a:pt x="17520" y="2528"/>
                  </a:cubicBezTo>
                  <a:cubicBezTo>
                    <a:pt x="17760" y="2298"/>
                    <a:pt x="17760" y="2298"/>
                    <a:pt x="17760" y="2298"/>
                  </a:cubicBezTo>
                  <a:cubicBezTo>
                    <a:pt x="18000" y="2528"/>
                    <a:pt x="18000" y="2528"/>
                    <a:pt x="18000" y="2528"/>
                  </a:cubicBezTo>
                  <a:cubicBezTo>
                    <a:pt x="18240" y="2528"/>
                    <a:pt x="18240" y="2528"/>
                    <a:pt x="18240" y="2528"/>
                  </a:cubicBezTo>
                  <a:cubicBezTo>
                    <a:pt x="18240" y="2298"/>
                    <a:pt x="18240" y="2298"/>
                    <a:pt x="18240" y="2298"/>
                  </a:cubicBezTo>
                  <a:cubicBezTo>
                    <a:pt x="18240" y="2068"/>
                    <a:pt x="18240" y="2068"/>
                    <a:pt x="18240" y="2068"/>
                  </a:cubicBezTo>
                  <a:cubicBezTo>
                    <a:pt x="18720" y="2068"/>
                    <a:pt x="18720" y="2068"/>
                    <a:pt x="18720" y="2068"/>
                  </a:cubicBezTo>
                  <a:cubicBezTo>
                    <a:pt x="18960" y="2298"/>
                    <a:pt x="18960" y="2298"/>
                    <a:pt x="18960" y="2298"/>
                  </a:cubicBezTo>
                  <a:cubicBezTo>
                    <a:pt x="19200" y="2528"/>
                    <a:pt x="19200" y="2528"/>
                    <a:pt x="19200" y="2528"/>
                  </a:cubicBezTo>
                  <a:cubicBezTo>
                    <a:pt x="19440" y="2757"/>
                    <a:pt x="19440" y="2757"/>
                    <a:pt x="19440" y="2757"/>
                  </a:cubicBezTo>
                  <a:cubicBezTo>
                    <a:pt x="19680" y="2757"/>
                    <a:pt x="19680" y="2757"/>
                    <a:pt x="19680" y="2757"/>
                  </a:cubicBezTo>
                  <a:cubicBezTo>
                    <a:pt x="19920" y="2757"/>
                    <a:pt x="19920" y="2757"/>
                    <a:pt x="19920" y="2757"/>
                  </a:cubicBezTo>
                  <a:cubicBezTo>
                    <a:pt x="19920" y="2987"/>
                    <a:pt x="19920" y="2987"/>
                    <a:pt x="19920" y="2987"/>
                  </a:cubicBezTo>
                  <a:cubicBezTo>
                    <a:pt x="20160" y="3217"/>
                    <a:pt x="20160" y="3217"/>
                    <a:pt x="20160" y="3217"/>
                  </a:cubicBezTo>
                  <a:cubicBezTo>
                    <a:pt x="20160" y="3447"/>
                    <a:pt x="20160" y="3447"/>
                    <a:pt x="20160" y="3447"/>
                  </a:cubicBezTo>
                  <a:cubicBezTo>
                    <a:pt x="19920" y="3677"/>
                    <a:pt x="19920" y="3677"/>
                    <a:pt x="19920" y="3677"/>
                  </a:cubicBezTo>
                  <a:cubicBezTo>
                    <a:pt x="19920" y="3906"/>
                    <a:pt x="19920" y="3906"/>
                    <a:pt x="19920" y="3906"/>
                  </a:cubicBezTo>
                  <a:close/>
                  <a:moveTo>
                    <a:pt x="960" y="19991"/>
                  </a:moveTo>
                  <a:cubicBezTo>
                    <a:pt x="960" y="19991"/>
                    <a:pt x="960" y="19991"/>
                    <a:pt x="960" y="19991"/>
                  </a:cubicBezTo>
                  <a:cubicBezTo>
                    <a:pt x="960" y="20221"/>
                    <a:pt x="960" y="20221"/>
                    <a:pt x="960" y="20221"/>
                  </a:cubicBezTo>
                  <a:cubicBezTo>
                    <a:pt x="960" y="19991"/>
                    <a:pt x="960" y="19991"/>
                    <a:pt x="960" y="19991"/>
                  </a:cubicBezTo>
                  <a:close/>
                  <a:moveTo>
                    <a:pt x="480" y="18843"/>
                  </a:moveTo>
                  <a:cubicBezTo>
                    <a:pt x="480" y="18843"/>
                    <a:pt x="480" y="18843"/>
                    <a:pt x="480" y="18843"/>
                  </a:cubicBezTo>
                  <a:cubicBezTo>
                    <a:pt x="720" y="19072"/>
                    <a:pt x="720" y="19072"/>
                    <a:pt x="720" y="19072"/>
                  </a:cubicBezTo>
                  <a:cubicBezTo>
                    <a:pt x="480" y="19072"/>
                    <a:pt x="480" y="19072"/>
                    <a:pt x="480" y="19072"/>
                  </a:cubicBezTo>
                  <a:cubicBezTo>
                    <a:pt x="480" y="18843"/>
                    <a:pt x="480" y="18843"/>
                    <a:pt x="480" y="18843"/>
                  </a:cubicBezTo>
                  <a:close/>
                  <a:moveTo>
                    <a:pt x="720" y="18613"/>
                  </a:moveTo>
                  <a:cubicBezTo>
                    <a:pt x="720" y="18613"/>
                    <a:pt x="720" y="18613"/>
                    <a:pt x="720" y="18613"/>
                  </a:cubicBezTo>
                  <a:cubicBezTo>
                    <a:pt x="720" y="18613"/>
                    <a:pt x="720" y="18613"/>
                    <a:pt x="720" y="18613"/>
                  </a:cubicBezTo>
                  <a:cubicBezTo>
                    <a:pt x="720" y="18613"/>
                    <a:pt x="720" y="18613"/>
                    <a:pt x="720" y="18613"/>
                  </a:cubicBezTo>
                  <a:close/>
                  <a:moveTo>
                    <a:pt x="480" y="18383"/>
                  </a:moveTo>
                  <a:cubicBezTo>
                    <a:pt x="480" y="18613"/>
                    <a:pt x="480" y="18613"/>
                    <a:pt x="480" y="18613"/>
                  </a:cubicBezTo>
                  <a:cubicBezTo>
                    <a:pt x="480" y="18613"/>
                    <a:pt x="480" y="18613"/>
                    <a:pt x="480" y="18613"/>
                  </a:cubicBezTo>
                  <a:cubicBezTo>
                    <a:pt x="480" y="18383"/>
                    <a:pt x="480" y="18383"/>
                    <a:pt x="480" y="18383"/>
                  </a:cubicBezTo>
                  <a:close/>
                  <a:moveTo>
                    <a:pt x="240" y="17694"/>
                  </a:moveTo>
                  <a:cubicBezTo>
                    <a:pt x="0" y="17694"/>
                    <a:pt x="0" y="17694"/>
                    <a:pt x="0" y="17694"/>
                  </a:cubicBezTo>
                  <a:cubicBezTo>
                    <a:pt x="240" y="17464"/>
                    <a:pt x="240" y="17464"/>
                    <a:pt x="240" y="17464"/>
                  </a:cubicBezTo>
                  <a:cubicBezTo>
                    <a:pt x="240" y="17464"/>
                    <a:pt x="240" y="17694"/>
                    <a:pt x="240" y="17694"/>
                  </a:cubicBezTo>
                  <a:close/>
                  <a:moveTo>
                    <a:pt x="240" y="17923"/>
                  </a:moveTo>
                  <a:cubicBezTo>
                    <a:pt x="240" y="17923"/>
                    <a:pt x="240" y="17923"/>
                    <a:pt x="240" y="17923"/>
                  </a:cubicBezTo>
                  <a:cubicBezTo>
                    <a:pt x="240" y="17923"/>
                    <a:pt x="240" y="17923"/>
                    <a:pt x="240" y="17923"/>
                  </a:cubicBezTo>
                  <a:cubicBezTo>
                    <a:pt x="240" y="17923"/>
                    <a:pt x="240" y="17923"/>
                    <a:pt x="240" y="17923"/>
                  </a:cubicBezTo>
                  <a:close/>
                  <a:moveTo>
                    <a:pt x="480" y="18153"/>
                  </a:moveTo>
                  <a:cubicBezTo>
                    <a:pt x="480" y="18153"/>
                    <a:pt x="720" y="18153"/>
                    <a:pt x="720" y="18153"/>
                  </a:cubicBezTo>
                  <a:cubicBezTo>
                    <a:pt x="720" y="18383"/>
                    <a:pt x="720" y="18383"/>
                    <a:pt x="720" y="18383"/>
                  </a:cubicBezTo>
                  <a:cubicBezTo>
                    <a:pt x="480" y="18153"/>
                    <a:pt x="480" y="18153"/>
                    <a:pt x="480" y="18153"/>
                  </a:cubicBezTo>
                  <a:close/>
                  <a:moveTo>
                    <a:pt x="240" y="18383"/>
                  </a:moveTo>
                  <a:cubicBezTo>
                    <a:pt x="0" y="18153"/>
                    <a:pt x="0" y="18153"/>
                    <a:pt x="0" y="18153"/>
                  </a:cubicBezTo>
                  <a:cubicBezTo>
                    <a:pt x="240" y="18153"/>
                    <a:pt x="240" y="18153"/>
                    <a:pt x="240" y="18153"/>
                  </a:cubicBezTo>
                  <a:cubicBezTo>
                    <a:pt x="240" y="18383"/>
                    <a:pt x="240" y="18383"/>
                    <a:pt x="240" y="18383"/>
                  </a:cubicBezTo>
                  <a:close/>
                  <a:moveTo>
                    <a:pt x="0" y="17234"/>
                  </a:moveTo>
                  <a:cubicBezTo>
                    <a:pt x="0" y="17464"/>
                    <a:pt x="0" y="17464"/>
                    <a:pt x="0" y="17464"/>
                  </a:cubicBezTo>
                  <a:cubicBezTo>
                    <a:pt x="0" y="17464"/>
                    <a:pt x="0" y="17464"/>
                    <a:pt x="0" y="17464"/>
                  </a:cubicBezTo>
                  <a:cubicBezTo>
                    <a:pt x="240" y="17234"/>
                    <a:pt x="240" y="17234"/>
                    <a:pt x="240" y="17234"/>
                  </a:cubicBezTo>
                  <a:cubicBezTo>
                    <a:pt x="0" y="17234"/>
                    <a:pt x="0" y="17234"/>
                    <a:pt x="0" y="17234"/>
                  </a:cubicBezTo>
                  <a:close/>
                  <a:moveTo>
                    <a:pt x="0" y="15855"/>
                  </a:moveTo>
                  <a:cubicBezTo>
                    <a:pt x="240" y="16085"/>
                    <a:pt x="240" y="16085"/>
                    <a:pt x="240" y="16085"/>
                  </a:cubicBezTo>
                  <a:cubicBezTo>
                    <a:pt x="0" y="16085"/>
                    <a:pt x="0" y="16085"/>
                    <a:pt x="0" y="16085"/>
                  </a:cubicBezTo>
                  <a:cubicBezTo>
                    <a:pt x="0" y="15855"/>
                    <a:pt x="0" y="15855"/>
                    <a:pt x="0" y="15855"/>
                  </a:cubicBezTo>
                  <a:close/>
                  <a:moveTo>
                    <a:pt x="0" y="15626"/>
                  </a:moveTo>
                  <a:cubicBezTo>
                    <a:pt x="240" y="15855"/>
                    <a:pt x="240" y="15855"/>
                    <a:pt x="240" y="15855"/>
                  </a:cubicBezTo>
                  <a:cubicBezTo>
                    <a:pt x="240" y="15855"/>
                    <a:pt x="240" y="15855"/>
                    <a:pt x="240" y="15855"/>
                  </a:cubicBezTo>
                  <a:cubicBezTo>
                    <a:pt x="0" y="15626"/>
                    <a:pt x="0" y="15626"/>
                    <a:pt x="0" y="15626"/>
                  </a:cubicBezTo>
                  <a:close/>
                  <a:moveTo>
                    <a:pt x="720" y="15166"/>
                  </a:moveTo>
                  <a:cubicBezTo>
                    <a:pt x="720" y="15396"/>
                    <a:pt x="720" y="15396"/>
                    <a:pt x="720" y="15396"/>
                  </a:cubicBezTo>
                  <a:cubicBezTo>
                    <a:pt x="480" y="15396"/>
                    <a:pt x="480" y="15396"/>
                    <a:pt x="480" y="15396"/>
                  </a:cubicBezTo>
                  <a:cubicBezTo>
                    <a:pt x="720" y="15166"/>
                    <a:pt x="720" y="15166"/>
                    <a:pt x="720" y="15166"/>
                  </a:cubicBezTo>
                  <a:close/>
                  <a:moveTo>
                    <a:pt x="960" y="15166"/>
                  </a:moveTo>
                  <a:cubicBezTo>
                    <a:pt x="960" y="15166"/>
                    <a:pt x="960" y="15166"/>
                    <a:pt x="960" y="15166"/>
                  </a:cubicBezTo>
                  <a:cubicBezTo>
                    <a:pt x="1200" y="15396"/>
                    <a:pt x="1200" y="15396"/>
                    <a:pt x="1200" y="15396"/>
                  </a:cubicBezTo>
                  <a:cubicBezTo>
                    <a:pt x="960" y="15396"/>
                    <a:pt x="960" y="15396"/>
                    <a:pt x="960" y="15396"/>
                  </a:cubicBezTo>
                  <a:cubicBezTo>
                    <a:pt x="960" y="15166"/>
                    <a:pt x="960" y="15166"/>
                    <a:pt x="960" y="15166"/>
                  </a:cubicBezTo>
                  <a:close/>
                  <a:moveTo>
                    <a:pt x="2880" y="14017"/>
                  </a:moveTo>
                  <a:cubicBezTo>
                    <a:pt x="2880" y="14017"/>
                    <a:pt x="2880" y="13787"/>
                    <a:pt x="2880" y="13787"/>
                  </a:cubicBezTo>
                  <a:cubicBezTo>
                    <a:pt x="3120" y="14017"/>
                    <a:pt x="3120" y="14017"/>
                    <a:pt x="3120" y="14017"/>
                  </a:cubicBezTo>
                  <a:cubicBezTo>
                    <a:pt x="2880" y="14017"/>
                    <a:pt x="2880" y="14017"/>
                    <a:pt x="2880" y="14017"/>
                  </a:cubicBezTo>
                  <a:cubicBezTo>
                    <a:pt x="2880" y="14017"/>
                    <a:pt x="2880" y="14017"/>
                    <a:pt x="2880" y="14017"/>
                  </a:cubicBezTo>
                  <a:close/>
                  <a:moveTo>
                    <a:pt x="2880" y="13787"/>
                  </a:moveTo>
                  <a:cubicBezTo>
                    <a:pt x="2880" y="13787"/>
                    <a:pt x="2880" y="13787"/>
                    <a:pt x="2880" y="13787"/>
                  </a:cubicBezTo>
                  <a:cubicBezTo>
                    <a:pt x="2640" y="13557"/>
                    <a:pt x="2640" y="13557"/>
                    <a:pt x="2640" y="13557"/>
                  </a:cubicBezTo>
                  <a:cubicBezTo>
                    <a:pt x="2880" y="13557"/>
                    <a:pt x="2880" y="13557"/>
                    <a:pt x="2880" y="13557"/>
                  </a:cubicBezTo>
                  <a:cubicBezTo>
                    <a:pt x="2880" y="13787"/>
                    <a:pt x="2880" y="13787"/>
                    <a:pt x="2880" y="13787"/>
                  </a:cubicBezTo>
                  <a:close/>
                  <a:moveTo>
                    <a:pt x="3120" y="13328"/>
                  </a:moveTo>
                  <a:cubicBezTo>
                    <a:pt x="3360" y="13098"/>
                    <a:pt x="3360" y="13098"/>
                    <a:pt x="3360" y="13098"/>
                  </a:cubicBezTo>
                  <a:cubicBezTo>
                    <a:pt x="3600" y="13098"/>
                    <a:pt x="3600" y="13098"/>
                    <a:pt x="3600" y="13098"/>
                  </a:cubicBezTo>
                  <a:cubicBezTo>
                    <a:pt x="3360" y="13328"/>
                    <a:pt x="3360" y="13328"/>
                    <a:pt x="3360" y="13328"/>
                  </a:cubicBezTo>
                  <a:cubicBezTo>
                    <a:pt x="3120" y="13328"/>
                    <a:pt x="3120" y="13328"/>
                    <a:pt x="3120" y="13328"/>
                  </a:cubicBezTo>
                  <a:close/>
                  <a:moveTo>
                    <a:pt x="3120" y="13787"/>
                  </a:moveTo>
                  <a:cubicBezTo>
                    <a:pt x="3120" y="13557"/>
                    <a:pt x="3120" y="13557"/>
                    <a:pt x="3120" y="13557"/>
                  </a:cubicBezTo>
                  <a:cubicBezTo>
                    <a:pt x="3360" y="13557"/>
                    <a:pt x="3360" y="13557"/>
                    <a:pt x="3360" y="13557"/>
                  </a:cubicBezTo>
                  <a:cubicBezTo>
                    <a:pt x="3600" y="13328"/>
                    <a:pt x="3600" y="13328"/>
                    <a:pt x="3600" y="13328"/>
                  </a:cubicBezTo>
                  <a:cubicBezTo>
                    <a:pt x="3600" y="13328"/>
                    <a:pt x="3600" y="13328"/>
                    <a:pt x="3600" y="13328"/>
                  </a:cubicBezTo>
                  <a:cubicBezTo>
                    <a:pt x="3840" y="13557"/>
                    <a:pt x="3840" y="13557"/>
                    <a:pt x="3840" y="13557"/>
                  </a:cubicBezTo>
                  <a:cubicBezTo>
                    <a:pt x="3600" y="13557"/>
                    <a:pt x="3600" y="13557"/>
                    <a:pt x="3600" y="13557"/>
                  </a:cubicBezTo>
                  <a:cubicBezTo>
                    <a:pt x="3360" y="13557"/>
                    <a:pt x="3360" y="13557"/>
                    <a:pt x="3360" y="13557"/>
                  </a:cubicBezTo>
                  <a:cubicBezTo>
                    <a:pt x="3360" y="13787"/>
                    <a:pt x="3360" y="13787"/>
                    <a:pt x="3360" y="13787"/>
                  </a:cubicBezTo>
                  <a:cubicBezTo>
                    <a:pt x="3120" y="13787"/>
                    <a:pt x="3120" y="13787"/>
                    <a:pt x="3120" y="13787"/>
                  </a:cubicBezTo>
                  <a:close/>
                  <a:moveTo>
                    <a:pt x="5760" y="11030"/>
                  </a:moveTo>
                  <a:cubicBezTo>
                    <a:pt x="6000" y="11030"/>
                    <a:pt x="6000" y="11030"/>
                    <a:pt x="6000" y="11030"/>
                  </a:cubicBezTo>
                  <a:cubicBezTo>
                    <a:pt x="6240" y="10800"/>
                    <a:pt x="6240" y="10800"/>
                    <a:pt x="6240" y="10800"/>
                  </a:cubicBezTo>
                  <a:cubicBezTo>
                    <a:pt x="6000" y="11030"/>
                    <a:pt x="6000" y="11030"/>
                    <a:pt x="6000" y="11030"/>
                  </a:cubicBezTo>
                  <a:cubicBezTo>
                    <a:pt x="5760" y="11030"/>
                    <a:pt x="5760" y="11030"/>
                    <a:pt x="5760" y="11030"/>
                  </a:cubicBezTo>
                  <a:close/>
                  <a:moveTo>
                    <a:pt x="5760" y="11489"/>
                  </a:moveTo>
                  <a:cubicBezTo>
                    <a:pt x="5520" y="11489"/>
                    <a:pt x="5520" y="11489"/>
                    <a:pt x="5520" y="11489"/>
                  </a:cubicBezTo>
                  <a:cubicBezTo>
                    <a:pt x="5280" y="11489"/>
                    <a:pt x="5280" y="11489"/>
                    <a:pt x="5280" y="11489"/>
                  </a:cubicBezTo>
                  <a:cubicBezTo>
                    <a:pt x="5520" y="11260"/>
                    <a:pt x="5520" y="11260"/>
                    <a:pt x="5520" y="11260"/>
                  </a:cubicBezTo>
                  <a:cubicBezTo>
                    <a:pt x="5760" y="11260"/>
                    <a:pt x="5760" y="11260"/>
                    <a:pt x="5760" y="11260"/>
                  </a:cubicBezTo>
                  <a:cubicBezTo>
                    <a:pt x="6000" y="11260"/>
                    <a:pt x="6000" y="11260"/>
                    <a:pt x="6000" y="11260"/>
                  </a:cubicBezTo>
                  <a:cubicBezTo>
                    <a:pt x="5760" y="11489"/>
                    <a:pt x="5760" y="11489"/>
                    <a:pt x="5760" y="11489"/>
                  </a:cubicBezTo>
                  <a:cubicBezTo>
                    <a:pt x="5760" y="11489"/>
                    <a:pt x="5760" y="11489"/>
                    <a:pt x="5760" y="11489"/>
                  </a:cubicBezTo>
                  <a:close/>
                  <a:moveTo>
                    <a:pt x="6240" y="9881"/>
                  </a:moveTo>
                  <a:cubicBezTo>
                    <a:pt x="6240" y="10111"/>
                    <a:pt x="6240" y="10111"/>
                    <a:pt x="6240" y="10111"/>
                  </a:cubicBezTo>
                  <a:cubicBezTo>
                    <a:pt x="6240" y="10111"/>
                    <a:pt x="6240" y="10111"/>
                    <a:pt x="6240" y="10111"/>
                  </a:cubicBezTo>
                  <a:cubicBezTo>
                    <a:pt x="6240" y="10111"/>
                    <a:pt x="6240" y="10111"/>
                    <a:pt x="6240" y="10111"/>
                  </a:cubicBezTo>
                  <a:cubicBezTo>
                    <a:pt x="6000" y="10111"/>
                    <a:pt x="6000" y="10111"/>
                    <a:pt x="6000" y="10111"/>
                  </a:cubicBezTo>
                  <a:cubicBezTo>
                    <a:pt x="6240" y="9881"/>
                    <a:pt x="6240" y="9881"/>
                    <a:pt x="6240" y="9881"/>
                  </a:cubicBezTo>
                  <a:close/>
                  <a:moveTo>
                    <a:pt x="6480" y="9651"/>
                  </a:moveTo>
                  <a:cubicBezTo>
                    <a:pt x="6720" y="9421"/>
                    <a:pt x="6720" y="9421"/>
                    <a:pt x="6720" y="9421"/>
                  </a:cubicBezTo>
                  <a:cubicBezTo>
                    <a:pt x="6960" y="9651"/>
                    <a:pt x="6960" y="9651"/>
                    <a:pt x="6960" y="9651"/>
                  </a:cubicBezTo>
                  <a:cubicBezTo>
                    <a:pt x="6480" y="9651"/>
                    <a:pt x="6480" y="9651"/>
                    <a:pt x="6480" y="9651"/>
                  </a:cubicBezTo>
                  <a:cubicBezTo>
                    <a:pt x="6480" y="9651"/>
                    <a:pt x="6480" y="9651"/>
                    <a:pt x="6480" y="9651"/>
                  </a:cubicBezTo>
                  <a:close/>
                  <a:moveTo>
                    <a:pt x="6480" y="9191"/>
                  </a:moveTo>
                  <a:cubicBezTo>
                    <a:pt x="6720" y="9191"/>
                    <a:pt x="6720" y="9191"/>
                    <a:pt x="6720" y="9191"/>
                  </a:cubicBezTo>
                  <a:cubicBezTo>
                    <a:pt x="6720" y="9191"/>
                    <a:pt x="6720" y="9191"/>
                    <a:pt x="6720" y="9191"/>
                  </a:cubicBezTo>
                  <a:cubicBezTo>
                    <a:pt x="6480" y="9421"/>
                    <a:pt x="6480" y="9421"/>
                    <a:pt x="6480" y="9421"/>
                  </a:cubicBezTo>
                  <a:cubicBezTo>
                    <a:pt x="6480" y="9191"/>
                    <a:pt x="6480" y="9191"/>
                    <a:pt x="6480" y="9191"/>
                  </a:cubicBezTo>
                  <a:close/>
                  <a:moveTo>
                    <a:pt x="7680" y="7583"/>
                  </a:moveTo>
                  <a:cubicBezTo>
                    <a:pt x="7920" y="7583"/>
                    <a:pt x="7920" y="7583"/>
                    <a:pt x="7920" y="7583"/>
                  </a:cubicBezTo>
                  <a:cubicBezTo>
                    <a:pt x="7920" y="7583"/>
                    <a:pt x="7920" y="7583"/>
                    <a:pt x="7920" y="7583"/>
                  </a:cubicBezTo>
                  <a:cubicBezTo>
                    <a:pt x="7920" y="7813"/>
                    <a:pt x="7920" y="7813"/>
                    <a:pt x="7920" y="7813"/>
                  </a:cubicBezTo>
                  <a:cubicBezTo>
                    <a:pt x="7680" y="7583"/>
                    <a:pt x="7680" y="7583"/>
                    <a:pt x="7680" y="7583"/>
                  </a:cubicBezTo>
                  <a:close/>
                  <a:moveTo>
                    <a:pt x="6480" y="6664"/>
                  </a:moveTo>
                  <a:cubicBezTo>
                    <a:pt x="6480" y="6664"/>
                    <a:pt x="6480" y="6664"/>
                    <a:pt x="6480" y="6664"/>
                  </a:cubicBezTo>
                  <a:cubicBezTo>
                    <a:pt x="6480" y="6894"/>
                    <a:pt x="6480" y="6894"/>
                    <a:pt x="6480" y="6894"/>
                  </a:cubicBezTo>
                  <a:cubicBezTo>
                    <a:pt x="6480" y="6894"/>
                    <a:pt x="6480" y="6894"/>
                    <a:pt x="6480" y="6894"/>
                  </a:cubicBezTo>
                  <a:cubicBezTo>
                    <a:pt x="6480" y="6664"/>
                    <a:pt x="6480" y="6664"/>
                    <a:pt x="6480" y="6664"/>
                  </a:cubicBezTo>
                  <a:close/>
                  <a:moveTo>
                    <a:pt x="6720" y="6204"/>
                  </a:moveTo>
                  <a:cubicBezTo>
                    <a:pt x="6480" y="6434"/>
                    <a:pt x="6480" y="6434"/>
                    <a:pt x="6480" y="6434"/>
                  </a:cubicBezTo>
                  <a:cubicBezTo>
                    <a:pt x="6480" y="6204"/>
                    <a:pt x="6480" y="6204"/>
                    <a:pt x="6480" y="6204"/>
                  </a:cubicBezTo>
                  <a:cubicBezTo>
                    <a:pt x="6720" y="5974"/>
                    <a:pt x="6720" y="5974"/>
                    <a:pt x="6720" y="5974"/>
                  </a:cubicBezTo>
                  <a:cubicBezTo>
                    <a:pt x="6720" y="6204"/>
                    <a:pt x="6720" y="6204"/>
                    <a:pt x="6720" y="6204"/>
                  </a:cubicBezTo>
                  <a:close/>
                  <a:moveTo>
                    <a:pt x="6960" y="5974"/>
                  </a:moveTo>
                  <a:cubicBezTo>
                    <a:pt x="6960" y="5974"/>
                    <a:pt x="6960" y="5974"/>
                    <a:pt x="6960" y="5974"/>
                  </a:cubicBezTo>
                  <a:cubicBezTo>
                    <a:pt x="6960" y="5974"/>
                    <a:pt x="6960" y="5974"/>
                    <a:pt x="6960" y="5974"/>
                  </a:cubicBezTo>
                  <a:cubicBezTo>
                    <a:pt x="6960" y="5974"/>
                    <a:pt x="6960" y="5974"/>
                    <a:pt x="6960" y="5974"/>
                  </a:cubicBezTo>
                  <a:cubicBezTo>
                    <a:pt x="6960" y="5974"/>
                    <a:pt x="6960" y="5974"/>
                    <a:pt x="6960" y="5974"/>
                  </a:cubicBezTo>
                  <a:close/>
                  <a:moveTo>
                    <a:pt x="7680" y="5745"/>
                  </a:moveTo>
                  <a:cubicBezTo>
                    <a:pt x="7680" y="5745"/>
                    <a:pt x="7680" y="5745"/>
                    <a:pt x="7680" y="5745"/>
                  </a:cubicBezTo>
                  <a:cubicBezTo>
                    <a:pt x="7200" y="5974"/>
                    <a:pt x="7200" y="5974"/>
                    <a:pt x="7200" y="5974"/>
                  </a:cubicBezTo>
                  <a:cubicBezTo>
                    <a:pt x="7200" y="5745"/>
                    <a:pt x="7200" y="5745"/>
                    <a:pt x="7200" y="5745"/>
                  </a:cubicBezTo>
                  <a:cubicBezTo>
                    <a:pt x="7680" y="5745"/>
                    <a:pt x="7680" y="5745"/>
                    <a:pt x="7680" y="5745"/>
                  </a:cubicBezTo>
                  <a:close/>
                  <a:moveTo>
                    <a:pt x="7920" y="5285"/>
                  </a:moveTo>
                  <a:cubicBezTo>
                    <a:pt x="8160" y="5055"/>
                    <a:pt x="8160" y="5055"/>
                    <a:pt x="8160" y="5055"/>
                  </a:cubicBezTo>
                  <a:cubicBezTo>
                    <a:pt x="8160" y="5285"/>
                    <a:pt x="8160" y="5285"/>
                    <a:pt x="8160" y="5285"/>
                  </a:cubicBezTo>
                  <a:cubicBezTo>
                    <a:pt x="7920" y="5285"/>
                    <a:pt x="7920" y="5285"/>
                    <a:pt x="7920" y="5285"/>
                  </a:cubicBezTo>
                  <a:close/>
                  <a:moveTo>
                    <a:pt x="8160" y="5285"/>
                  </a:moveTo>
                  <a:cubicBezTo>
                    <a:pt x="8160" y="5745"/>
                    <a:pt x="8160" y="5745"/>
                    <a:pt x="8160" y="5745"/>
                  </a:cubicBezTo>
                  <a:cubicBezTo>
                    <a:pt x="7920" y="5515"/>
                    <a:pt x="7920" y="5515"/>
                    <a:pt x="7920" y="5515"/>
                  </a:cubicBezTo>
                  <a:cubicBezTo>
                    <a:pt x="7680" y="5745"/>
                    <a:pt x="7680" y="5745"/>
                    <a:pt x="7680" y="5745"/>
                  </a:cubicBezTo>
                  <a:cubicBezTo>
                    <a:pt x="7680" y="5515"/>
                    <a:pt x="7680" y="5515"/>
                    <a:pt x="7680" y="5515"/>
                  </a:cubicBezTo>
                  <a:cubicBezTo>
                    <a:pt x="8160" y="5285"/>
                    <a:pt x="8160" y="5285"/>
                    <a:pt x="8160" y="5285"/>
                  </a:cubicBezTo>
                  <a:close/>
                  <a:moveTo>
                    <a:pt x="8400" y="4366"/>
                  </a:moveTo>
                  <a:cubicBezTo>
                    <a:pt x="8400" y="4596"/>
                    <a:pt x="8400" y="4596"/>
                    <a:pt x="8400" y="4596"/>
                  </a:cubicBezTo>
                  <a:cubicBezTo>
                    <a:pt x="8400" y="5055"/>
                    <a:pt x="8400" y="5055"/>
                    <a:pt x="8400" y="5055"/>
                  </a:cubicBezTo>
                  <a:cubicBezTo>
                    <a:pt x="8160" y="5055"/>
                    <a:pt x="8160" y="5055"/>
                    <a:pt x="8160" y="5055"/>
                  </a:cubicBezTo>
                  <a:cubicBezTo>
                    <a:pt x="7920" y="5055"/>
                    <a:pt x="7920" y="5055"/>
                    <a:pt x="7920" y="5055"/>
                  </a:cubicBezTo>
                  <a:cubicBezTo>
                    <a:pt x="8400" y="4826"/>
                    <a:pt x="8400" y="4826"/>
                    <a:pt x="8400" y="4826"/>
                  </a:cubicBezTo>
                  <a:cubicBezTo>
                    <a:pt x="8160" y="4826"/>
                    <a:pt x="8160" y="4826"/>
                    <a:pt x="8160" y="4826"/>
                  </a:cubicBezTo>
                  <a:cubicBezTo>
                    <a:pt x="7920" y="5055"/>
                    <a:pt x="7920" y="5055"/>
                    <a:pt x="7920" y="5055"/>
                  </a:cubicBezTo>
                  <a:cubicBezTo>
                    <a:pt x="7680" y="4826"/>
                    <a:pt x="7680" y="4826"/>
                    <a:pt x="7680" y="4826"/>
                  </a:cubicBezTo>
                  <a:cubicBezTo>
                    <a:pt x="7920" y="4596"/>
                    <a:pt x="7920" y="4596"/>
                    <a:pt x="7920" y="4596"/>
                  </a:cubicBezTo>
                  <a:cubicBezTo>
                    <a:pt x="8160" y="4826"/>
                    <a:pt x="8160" y="4826"/>
                    <a:pt x="8160" y="4826"/>
                  </a:cubicBezTo>
                  <a:cubicBezTo>
                    <a:pt x="8160" y="4596"/>
                    <a:pt x="8160" y="4596"/>
                    <a:pt x="8160" y="4596"/>
                  </a:cubicBezTo>
                  <a:cubicBezTo>
                    <a:pt x="8160" y="4366"/>
                    <a:pt x="8160" y="4366"/>
                    <a:pt x="8160" y="4366"/>
                  </a:cubicBezTo>
                  <a:cubicBezTo>
                    <a:pt x="8400" y="4366"/>
                    <a:pt x="8400" y="4366"/>
                    <a:pt x="8400" y="4366"/>
                  </a:cubicBezTo>
                  <a:close/>
                  <a:moveTo>
                    <a:pt x="8640" y="4596"/>
                  </a:moveTo>
                  <a:cubicBezTo>
                    <a:pt x="8400" y="4366"/>
                    <a:pt x="8400" y="4366"/>
                    <a:pt x="8400" y="4366"/>
                  </a:cubicBezTo>
                  <a:cubicBezTo>
                    <a:pt x="8400" y="4136"/>
                    <a:pt x="8400" y="4136"/>
                    <a:pt x="8400" y="4136"/>
                  </a:cubicBezTo>
                  <a:cubicBezTo>
                    <a:pt x="8880" y="3906"/>
                    <a:pt x="8880" y="3906"/>
                    <a:pt x="8880" y="3906"/>
                  </a:cubicBezTo>
                  <a:cubicBezTo>
                    <a:pt x="8880" y="3906"/>
                    <a:pt x="8880" y="3906"/>
                    <a:pt x="8880" y="3906"/>
                  </a:cubicBezTo>
                  <a:cubicBezTo>
                    <a:pt x="9120" y="3677"/>
                    <a:pt x="9120" y="3677"/>
                    <a:pt x="9120" y="3677"/>
                  </a:cubicBezTo>
                  <a:cubicBezTo>
                    <a:pt x="9120" y="3906"/>
                    <a:pt x="9120" y="3906"/>
                    <a:pt x="9120" y="3906"/>
                  </a:cubicBezTo>
                  <a:cubicBezTo>
                    <a:pt x="8880" y="4136"/>
                    <a:pt x="8880" y="4136"/>
                    <a:pt x="8880" y="4136"/>
                  </a:cubicBezTo>
                  <a:cubicBezTo>
                    <a:pt x="8880" y="4136"/>
                    <a:pt x="8880" y="4136"/>
                    <a:pt x="8880" y="4136"/>
                  </a:cubicBezTo>
                  <a:cubicBezTo>
                    <a:pt x="8640" y="4596"/>
                    <a:pt x="8640" y="4596"/>
                    <a:pt x="8640" y="4596"/>
                  </a:cubicBezTo>
                  <a:close/>
                  <a:moveTo>
                    <a:pt x="9360" y="4596"/>
                  </a:moveTo>
                  <a:cubicBezTo>
                    <a:pt x="9600" y="4826"/>
                    <a:pt x="9600" y="4826"/>
                    <a:pt x="9600" y="4826"/>
                  </a:cubicBezTo>
                  <a:cubicBezTo>
                    <a:pt x="9120" y="5285"/>
                    <a:pt x="9120" y="5285"/>
                    <a:pt x="9120" y="5285"/>
                  </a:cubicBezTo>
                  <a:cubicBezTo>
                    <a:pt x="8880" y="5285"/>
                    <a:pt x="8880" y="5285"/>
                    <a:pt x="8880" y="5285"/>
                  </a:cubicBezTo>
                  <a:cubicBezTo>
                    <a:pt x="8880" y="5515"/>
                    <a:pt x="8880" y="5515"/>
                    <a:pt x="8880" y="5515"/>
                  </a:cubicBezTo>
                  <a:cubicBezTo>
                    <a:pt x="8640" y="5515"/>
                    <a:pt x="8640" y="5515"/>
                    <a:pt x="8640" y="5515"/>
                  </a:cubicBezTo>
                  <a:cubicBezTo>
                    <a:pt x="8640" y="5285"/>
                    <a:pt x="8640" y="5285"/>
                    <a:pt x="8640" y="5285"/>
                  </a:cubicBezTo>
                  <a:cubicBezTo>
                    <a:pt x="8400" y="5515"/>
                    <a:pt x="8400" y="5515"/>
                    <a:pt x="8400" y="5515"/>
                  </a:cubicBezTo>
                  <a:cubicBezTo>
                    <a:pt x="8400" y="5515"/>
                    <a:pt x="8400" y="5515"/>
                    <a:pt x="8400" y="5515"/>
                  </a:cubicBezTo>
                  <a:cubicBezTo>
                    <a:pt x="8400" y="5285"/>
                    <a:pt x="8400" y="5285"/>
                    <a:pt x="8400" y="5285"/>
                  </a:cubicBezTo>
                  <a:cubicBezTo>
                    <a:pt x="8400" y="5285"/>
                    <a:pt x="8400" y="5285"/>
                    <a:pt x="8400" y="5285"/>
                  </a:cubicBezTo>
                  <a:cubicBezTo>
                    <a:pt x="8400" y="5055"/>
                    <a:pt x="8400" y="5055"/>
                    <a:pt x="8400" y="5055"/>
                  </a:cubicBezTo>
                  <a:cubicBezTo>
                    <a:pt x="8640" y="4826"/>
                    <a:pt x="8640" y="4826"/>
                    <a:pt x="8640" y="4826"/>
                  </a:cubicBezTo>
                  <a:cubicBezTo>
                    <a:pt x="8640" y="4826"/>
                    <a:pt x="8640" y="4826"/>
                    <a:pt x="8640" y="4826"/>
                  </a:cubicBezTo>
                  <a:cubicBezTo>
                    <a:pt x="8880" y="4366"/>
                    <a:pt x="8880" y="4366"/>
                    <a:pt x="8880" y="4366"/>
                  </a:cubicBezTo>
                  <a:cubicBezTo>
                    <a:pt x="8640" y="4826"/>
                    <a:pt x="8640" y="4826"/>
                    <a:pt x="8640" y="4826"/>
                  </a:cubicBezTo>
                  <a:cubicBezTo>
                    <a:pt x="8880" y="5055"/>
                    <a:pt x="8880" y="5055"/>
                    <a:pt x="8880" y="5055"/>
                  </a:cubicBezTo>
                  <a:cubicBezTo>
                    <a:pt x="8880" y="4826"/>
                    <a:pt x="8880" y="4826"/>
                    <a:pt x="8880" y="4826"/>
                  </a:cubicBezTo>
                  <a:cubicBezTo>
                    <a:pt x="9360" y="4826"/>
                    <a:pt x="9360" y="4826"/>
                    <a:pt x="9360" y="4826"/>
                  </a:cubicBezTo>
                  <a:cubicBezTo>
                    <a:pt x="9120" y="4596"/>
                    <a:pt x="9120" y="4596"/>
                    <a:pt x="9120" y="4596"/>
                  </a:cubicBezTo>
                  <a:cubicBezTo>
                    <a:pt x="9120" y="4596"/>
                    <a:pt x="9120" y="4596"/>
                    <a:pt x="9120" y="4596"/>
                  </a:cubicBezTo>
                  <a:cubicBezTo>
                    <a:pt x="9360" y="4596"/>
                    <a:pt x="9360" y="4596"/>
                    <a:pt x="9360" y="4596"/>
                  </a:cubicBezTo>
                  <a:close/>
                  <a:moveTo>
                    <a:pt x="9360" y="4366"/>
                  </a:moveTo>
                  <a:cubicBezTo>
                    <a:pt x="9120" y="4366"/>
                    <a:pt x="9120" y="4366"/>
                    <a:pt x="9120" y="4366"/>
                  </a:cubicBezTo>
                  <a:cubicBezTo>
                    <a:pt x="9360" y="4366"/>
                    <a:pt x="9360" y="4366"/>
                    <a:pt x="9360" y="4366"/>
                  </a:cubicBezTo>
                  <a:cubicBezTo>
                    <a:pt x="9600" y="4366"/>
                    <a:pt x="9600" y="4366"/>
                    <a:pt x="9600" y="4366"/>
                  </a:cubicBezTo>
                  <a:cubicBezTo>
                    <a:pt x="9600" y="4596"/>
                    <a:pt x="9600" y="4596"/>
                    <a:pt x="9600" y="4596"/>
                  </a:cubicBezTo>
                  <a:cubicBezTo>
                    <a:pt x="9360" y="4366"/>
                    <a:pt x="9360" y="4366"/>
                    <a:pt x="9360" y="4366"/>
                  </a:cubicBezTo>
                  <a:close/>
                  <a:moveTo>
                    <a:pt x="9840" y="4826"/>
                  </a:moveTo>
                  <a:cubicBezTo>
                    <a:pt x="9840" y="4596"/>
                    <a:pt x="9840" y="4596"/>
                    <a:pt x="9840" y="4596"/>
                  </a:cubicBezTo>
                  <a:cubicBezTo>
                    <a:pt x="10080" y="4596"/>
                    <a:pt x="10080" y="4596"/>
                    <a:pt x="10080" y="4596"/>
                  </a:cubicBezTo>
                  <a:cubicBezTo>
                    <a:pt x="9840" y="4826"/>
                    <a:pt x="9840" y="4826"/>
                    <a:pt x="9840" y="4826"/>
                  </a:cubicBezTo>
                  <a:close/>
                  <a:moveTo>
                    <a:pt x="10560" y="3677"/>
                  </a:moveTo>
                  <a:cubicBezTo>
                    <a:pt x="10560" y="3906"/>
                    <a:pt x="10560" y="3906"/>
                    <a:pt x="10560" y="3906"/>
                  </a:cubicBezTo>
                  <a:cubicBezTo>
                    <a:pt x="10560" y="3906"/>
                    <a:pt x="10560" y="3906"/>
                    <a:pt x="10560" y="3906"/>
                  </a:cubicBezTo>
                  <a:cubicBezTo>
                    <a:pt x="10320" y="3906"/>
                    <a:pt x="10320" y="3906"/>
                    <a:pt x="10320" y="3906"/>
                  </a:cubicBezTo>
                  <a:cubicBezTo>
                    <a:pt x="10320" y="4136"/>
                    <a:pt x="10320" y="4136"/>
                    <a:pt x="10320" y="4136"/>
                  </a:cubicBezTo>
                  <a:cubicBezTo>
                    <a:pt x="10080" y="4136"/>
                    <a:pt x="10080" y="4136"/>
                    <a:pt x="10080" y="4136"/>
                  </a:cubicBezTo>
                  <a:cubicBezTo>
                    <a:pt x="9840" y="4366"/>
                    <a:pt x="9840" y="4366"/>
                    <a:pt x="9840" y="4366"/>
                  </a:cubicBezTo>
                  <a:cubicBezTo>
                    <a:pt x="9840" y="4366"/>
                    <a:pt x="9840" y="4366"/>
                    <a:pt x="9840" y="4366"/>
                  </a:cubicBezTo>
                  <a:cubicBezTo>
                    <a:pt x="9840" y="4136"/>
                    <a:pt x="9840" y="4136"/>
                    <a:pt x="9840" y="4136"/>
                  </a:cubicBezTo>
                  <a:cubicBezTo>
                    <a:pt x="9600" y="4136"/>
                    <a:pt x="9600" y="4136"/>
                    <a:pt x="9600" y="4136"/>
                  </a:cubicBezTo>
                  <a:cubicBezTo>
                    <a:pt x="9840" y="3906"/>
                    <a:pt x="9840" y="3906"/>
                    <a:pt x="9840" y="3906"/>
                  </a:cubicBezTo>
                  <a:cubicBezTo>
                    <a:pt x="9600" y="3906"/>
                    <a:pt x="9600" y="3906"/>
                    <a:pt x="9600" y="3906"/>
                  </a:cubicBezTo>
                  <a:cubicBezTo>
                    <a:pt x="9840" y="3677"/>
                    <a:pt x="9840" y="3677"/>
                    <a:pt x="9840" y="3677"/>
                  </a:cubicBezTo>
                  <a:cubicBezTo>
                    <a:pt x="10080" y="3677"/>
                    <a:pt x="10080" y="3677"/>
                    <a:pt x="10080" y="3677"/>
                  </a:cubicBezTo>
                  <a:cubicBezTo>
                    <a:pt x="9840" y="3677"/>
                    <a:pt x="9840" y="3677"/>
                    <a:pt x="9840" y="3677"/>
                  </a:cubicBezTo>
                  <a:cubicBezTo>
                    <a:pt x="9840" y="3447"/>
                    <a:pt x="9840" y="3447"/>
                    <a:pt x="9840" y="3447"/>
                  </a:cubicBezTo>
                  <a:cubicBezTo>
                    <a:pt x="10080" y="3447"/>
                    <a:pt x="10080" y="3447"/>
                    <a:pt x="10080" y="3447"/>
                  </a:cubicBezTo>
                  <a:cubicBezTo>
                    <a:pt x="10080" y="3217"/>
                    <a:pt x="10080" y="3217"/>
                    <a:pt x="10080" y="3217"/>
                  </a:cubicBezTo>
                  <a:cubicBezTo>
                    <a:pt x="10320" y="3217"/>
                    <a:pt x="10320" y="3217"/>
                    <a:pt x="10320" y="3217"/>
                  </a:cubicBezTo>
                  <a:cubicBezTo>
                    <a:pt x="10320" y="3447"/>
                    <a:pt x="10320" y="3447"/>
                    <a:pt x="10320" y="3447"/>
                  </a:cubicBezTo>
                  <a:cubicBezTo>
                    <a:pt x="10560" y="3447"/>
                    <a:pt x="10560" y="3447"/>
                    <a:pt x="10560" y="3447"/>
                  </a:cubicBezTo>
                  <a:cubicBezTo>
                    <a:pt x="10560" y="3677"/>
                    <a:pt x="10560" y="3677"/>
                    <a:pt x="10560" y="3677"/>
                  </a:cubicBezTo>
                  <a:close/>
                  <a:moveTo>
                    <a:pt x="10560" y="3217"/>
                  </a:moveTo>
                  <a:cubicBezTo>
                    <a:pt x="10800" y="3217"/>
                    <a:pt x="10800" y="3217"/>
                    <a:pt x="10800" y="3217"/>
                  </a:cubicBezTo>
                  <a:cubicBezTo>
                    <a:pt x="10800" y="2987"/>
                    <a:pt x="10800" y="2987"/>
                    <a:pt x="10800" y="2987"/>
                  </a:cubicBezTo>
                  <a:cubicBezTo>
                    <a:pt x="11040" y="2987"/>
                    <a:pt x="11040" y="2987"/>
                    <a:pt x="11040" y="2987"/>
                  </a:cubicBezTo>
                  <a:cubicBezTo>
                    <a:pt x="11280" y="2987"/>
                    <a:pt x="11280" y="2987"/>
                    <a:pt x="11280" y="2987"/>
                  </a:cubicBezTo>
                  <a:cubicBezTo>
                    <a:pt x="11280" y="2987"/>
                    <a:pt x="11280" y="2987"/>
                    <a:pt x="11280" y="2987"/>
                  </a:cubicBezTo>
                  <a:cubicBezTo>
                    <a:pt x="11280" y="3217"/>
                    <a:pt x="11280" y="3217"/>
                    <a:pt x="11280" y="3217"/>
                  </a:cubicBezTo>
                  <a:cubicBezTo>
                    <a:pt x="11280" y="3447"/>
                    <a:pt x="11280" y="3447"/>
                    <a:pt x="11280" y="3447"/>
                  </a:cubicBezTo>
                  <a:cubicBezTo>
                    <a:pt x="11040" y="3447"/>
                    <a:pt x="11040" y="3447"/>
                    <a:pt x="11040" y="3447"/>
                  </a:cubicBezTo>
                  <a:cubicBezTo>
                    <a:pt x="10800" y="3447"/>
                    <a:pt x="10800" y="3447"/>
                    <a:pt x="10800" y="3447"/>
                  </a:cubicBezTo>
                  <a:cubicBezTo>
                    <a:pt x="10560" y="3217"/>
                    <a:pt x="10560" y="3217"/>
                    <a:pt x="10560" y="3217"/>
                  </a:cubicBezTo>
                  <a:close/>
                  <a:moveTo>
                    <a:pt x="11520" y="2068"/>
                  </a:moveTo>
                  <a:cubicBezTo>
                    <a:pt x="11280" y="2068"/>
                    <a:pt x="11280" y="2068"/>
                    <a:pt x="11280" y="2068"/>
                  </a:cubicBezTo>
                  <a:cubicBezTo>
                    <a:pt x="11520" y="2068"/>
                    <a:pt x="11520" y="2068"/>
                    <a:pt x="11520" y="2068"/>
                  </a:cubicBezTo>
                  <a:cubicBezTo>
                    <a:pt x="11520" y="2068"/>
                    <a:pt x="11520" y="2068"/>
                    <a:pt x="11520" y="2068"/>
                  </a:cubicBezTo>
                  <a:close/>
                  <a:moveTo>
                    <a:pt x="11040" y="2528"/>
                  </a:moveTo>
                  <a:cubicBezTo>
                    <a:pt x="11040" y="2298"/>
                    <a:pt x="11040" y="2298"/>
                    <a:pt x="11040" y="2298"/>
                  </a:cubicBezTo>
                  <a:cubicBezTo>
                    <a:pt x="11280" y="2298"/>
                    <a:pt x="11280" y="2298"/>
                    <a:pt x="11280" y="2298"/>
                  </a:cubicBezTo>
                  <a:cubicBezTo>
                    <a:pt x="11280" y="2298"/>
                    <a:pt x="11280" y="2298"/>
                    <a:pt x="11280" y="2298"/>
                  </a:cubicBezTo>
                  <a:cubicBezTo>
                    <a:pt x="11280" y="2298"/>
                    <a:pt x="11040" y="2528"/>
                    <a:pt x="11040" y="2528"/>
                  </a:cubicBezTo>
                  <a:close/>
                  <a:moveTo>
                    <a:pt x="11760" y="2757"/>
                  </a:moveTo>
                  <a:cubicBezTo>
                    <a:pt x="11760" y="2528"/>
                    <a:pt x="11760" y="2528"/>
                    <a:pt x="11760" y="2528"/>
                  </a:cubicBezTo>
                  <a:cubicBezTo>
                    <a:pt x="12000" y="2757"/>
                    <a:pt x="12000" y="2757"/>
                    <a:pt x="12000" y="2757"/>
                  </a:cubicBezTo>
                  <a:cubicBezTo>
                    <a:pt x="11760" y="2757"/>
                    <a:pt x="11760" y="2757"/>
                    <a:pt x="11760" y="2757"/>
                  </a:cubicBezTo>
                  <a:close/>
                  <a:moveTo>
                    <a:pt x="11520" y="2757"/>
                  </a:moveTo>
                  <a:cubicBezTo>
                    <a:pt x="11520" y="2987"/>
                    <a:pt x="11520" y="2987"/>
                    <a:pt x="11520" y="2987"/>
                  </a:cubicBezTo>
                  <a:cubicBezTo>
                    <a:pt x="11520" y="2987"/>
                    <a:pt x="11520" y="2987"/>
                    <a:pt x="11520" y="2987"/>
                  </a:cubicBezTo>
                  <a:cubicBezTo>
                    <a:pt x="11040" y="2528"/>
                    <a:pt x="11040" y="2528"/>
                    <a:pt x="11040" y="2528"/>
                  </a:cubicBezTo>
                  <a:cubicBezTo>
                    <a:pt x="11520" y="2298"/>
                    <a:pt x="11520" y="2298"/>
                    <a:pt x="11520" y="2298"/>
                  </a:cubicBezTo>
                  <a:cubicBezTo>
                    <a:pt x="11520" y="2528"/>
                    <a:pt x="11520" y="2528"/>
                    <a:pt x="11520" y="2528"/>
                  </a:cubicBezTo>
                  <a:cubicBezTo>
                    <a:pt x="11760" y="2528"/>
                    <a:pt x="11760" y="2528"/>
                    <a:pt x="11760" y="2528"/>
                  </a:cubicBezTo>
                  <a:cubicBezTo>
                    <a:pt x="11760" y="2528"/>
                    <a:pt x="11760" y="2528"/>
                    <a:pt x="11760" y="2528"/>
                  </a:cubicBezTo>
                  <a:cubicBezTo>
                    <a:pt x="11520" y="2528"/>
                    <a:pt x="11520" y="2528"/>
                    <a:pt x="11520" y="2528"/>
                  </a:cubicBezTo>
                  <a:cubicBezTo>
                    <a:pt x="11520" y="2757"/>
                    <a:pt x="11520" y="2757"/>
                    <a:pt x="11520" y="2757"/>
                  </a:cubicBezTo>
                  <a:close/>
                  <a:moveTo>
                    <a:pt x="12240" y="2298"/>
                  </a:moveTo>
                  <a:cubicBezTo>
                    <a:pt x="12000" y="2528"/>
                    <a:pt x="12000" y="2528"/>
                    <a:pt x="12000" y="2528"/>
                  </a:cubicBezTo>
                  <a:cubicBezTo>
                    <a:pt x="11760" y="2298"/>
                    <a:pt x="11760" y="2298"/>
                    <a:pt x="11760" y="2298"/>
                  </a:cubicBezTo>
                  <a:cubicBezTo>
                    <a:pt x="11760" y="2068"/>
                    <a:pt x="11760" y="2068"/>
                    <a:pt x="11760" y="2068"/>
                  </a:cubicBezTo>
                  <a:cubicBezTo>
                    <a:pt x="11760" y="1838"/>
                    <a:pt x="11760" y="1838"/>
                    <a:pt x="11760" y="1838"/>
                  </a:cubicBezTo>
                  <a:cubicBezTo>
                    <a:pt x="12000" y="1838"/>
                    <a:pt x="12000" y="1838"/>
                    <a:pt x="12000" y="1838"/>
                  </a:cubicBezTo>
                  <a:cubicBezTo>
                    <a:pt x="12000" y="2068"/>
                    <a:pt x="12000" y="2068"/>
                    <a:pt x="12000" y="2068"/>
                  </a:cubicBezTo>
                  <a:cubicBezTo>
                    <a:pt x="12240" y="2298"/>
                    <a:pt x="12240" y="2298"/>
                    <a:pt x="12240" y="2298"/>
                  </a:cubicBezTo>
                  <a:cubicBezTo>
                    <a:pt x="12240" y="2298"/>
                    <a:pt x="12240" y="2298"/>
                    <a:pt x="12240" y="2298"/>
                  </a:cubicBezTo>
                  <a:close/>
                  <a:moveTo>
                    <a:pt x="12720" y="2528"/>
                  </a:moveTo>
                  <a:cubicBezTo>
                    <a:pt x="12720" y="2528"/>
                    <a:pt x="12720" y="2528"/>
                    <a:pt x="12720" y="2528"/>
                  </a:cubicBezTo>
                  <a:cubicBezTo>
                    <a:pt x="12480" y="2528"/>
                    <a:pt x="12480" y="2528"/>
                    <a:pt x="12480" y="2528"/>
                  </a:cubicBezTo>
                  <a:cubicBezTo>
                    <a:pt x="12480" y="2068"/>
                    <a:pt x="12480" y="2068"/>
                    <a:pt x="12480" y="2068"/>
                  </a:cubicBezTo>
                  <a:cubicBezTo>
                    <a:pt x="12720" y="2068"/>
                    <a:pt x="12720" y="2068"/>
                    <a:pt x="12720" y="2068"/>
                  </a:cubicBezTo>
                  <a:cubicBezTo>
                    <a:pt x="12960" y="2068"/>
                    <a:pt x="12960" y="2068"/>
                    <a:pt x="12960" y="2068"/>
                  </a:cubicBezTo>
                  <a:cubicBezTo>
                    <a:pt x="12720" y="2298"/>
                    <a:pt x="12720" y="2298"/>
                    <a:pt x="12720" y="2298"/>
                  </a:cubicBezTo>
                  <a:cubicBezTo>
                    <a:pt x="12960" y="2528"/>
                    <a:pt x="12960" y="2528"/>
                    <a:pt x="12960" y="2528"/>
                  </a:cubicBezTo>
                  <a:cubicBezTo>
                    <a:pt x="12720" y="2528"/>
                    <a:pt x="12720" y="2528"/>
                    <a:pt x="12720" y="2528"/>
                  </a:cubicBezTo>
                  <a:close/>
                  <a:moveTo>
                    <a:pt x="14400" y="1838"/>
                  </a:moveTo>
                  <a:cubicBezTo>
                    <a:pt x="14160" y="1838"/>
                    <a:pt x="14160" y="1838"/>
                    <a:pt x="14160" y="1838"/>
                  </a:cubicBezTo>
                  <a:cubicBezTo>
                    <a:pt x="13920" y="1838"/>
                    <a:pt x="13920" y="1838"/>
                    <a:pt x="13920" y="1838"/>
                  </a:cubicBezTo>
                  <a:cubicBezTo>
                    <a:pt x="14160" y="1609"/>
                    <a:pt x="14160" y="1609"/>
                    <a:pt x="14160" y="1609"/>
                  </a:cubicBezTo>
                  <a:cubicBezTo>
                    <a:pt x="14400" y="1609"/>
                    <a:pt x="14400" y="1609"/>
                    <a:pt x="14400" y="1609"/>
                  </a:cubicBezTo>
                  <a:cubicBezTo>
                    <a:pt x="14400" y="1838"/>
                    <a:pt x="14400" y="1838"/>
                    <a:pt x="14400" y="1838"/>
                  </a:cubicBezTo>
                  <a:cubicBezTo>
                    <a:pt x="14400" y="1838"/>
                    <a:pt x="14400" y="1838"/>
                    <a:pt x="14400" y="1838"/>
                  </a:cubicBezTo>
                  <a:close/>
                  <a:moveTo>
                    <a:pt x="14640" y="1838"/>
                  </a:moveTo>
                  <a:cubicBezTo>
                    <a:pt x="14400" y="1609"/>
                    <a:pt x="14400" y="1609"/>
                    <a:pt x="14400" y="1609"/>
                  </a:cubicBezTo>
                  <a:cubicBezTo>
                    <a:pt x="14880" y="1149"/>
                    <a:pt x="14880" y="1149"/>
                    <a:pt x="14880" y="1149"/>
                  </a:cubicBezTo>
                  <a:cubicBezTo>
                    <a:pt x="14880" y="1379"/>
                    <a:pt x="14880" y="1379"/>
                    <a:pt x="14880" y="1379"/>
                  </a:cubicBezTo>
                  <a:cubicBezTo>
                    <a:pt x="14640" y="1609"/>
                    <a:pt x="14640" y="1609"/>
                    <a:pt x="14640" y="1609"/>
                  </a:cubicBezTo>
                  <a:cubicBezTo>
                    <a:pt x="14640" y="1838"/>
                    <a:pt x="14640" y="1838"/>
                    <a:pt x="14640" y="1838"/>
                  </a:cubicBezTo>
                  <a:close/>
                  <a:moveTo>
                    <a:pt x="14160" y="1379"/>
                  </a:moveTo>
                  <a:cubicBezTo>
                    <a:pt x="14160" y="1379"/>
                    <a:pt x="14160" y="1379"/>
                    <a:pt x="14160" y="1379"/>
                  </a:cubicBezTo>
                  <a:cubicBezTo>
                    <a:pt x="13680" y="1379"/>
                    <a:pt x="13680" y="1379"/>
                    <a:pt x="13680" y="1379"/>
                  </a:cubicBezTo>
                  <a:cubicBezTo>
                    <a:pt x="13680" y="1149"/>
                    <a:pt x="13680" y="1149"/>
                    <a:pt x="13680" y="1149"/>
                  </a:cubicBezTo>
                  <a:cubicBezTo>
                    <a:pt x="13920" y="1149"/>
                    <a:pt x="13920" y="1149"/>
                    <a:pt x="13920" y="1149"/>
                  </a:cubicBezTo>
                  <a:cubicBezTo>
                    <a:pt x="13920" y="1149"/>
                    <a:pt x="13920" y="1149"/>
                    <a:pt x="13920" y="1149"/>
                  </a:cubicBezTo>
                  <a:cubicBezTo>
                    <a:pt x="14160" y="1149"/>
                    <a:pt x="14160" y="1149"/>
                    <a:pt x="14160" y="1149"/>
                  </a:cubicBezTo>
                  <a:cubicBezTo>
                    <a:pt x="14160" y="1149"/>
                    <a:pt x="14160" y="1149"/>
                    <a:pt x="14160" y="1149"/>
                  </a:cubicBezTo>
                  <a:cubicBezTo>
                    <a:pt x="14400" y="1149"/>
                    <a:pt x="14400" y="1149"/>
                    <a:pt x="14400" y="1149"/>
                  </a:cubicBezTo>
                  <a:cubicBezTo>
                    <a:pt x="14640" y="919"/>
                    <a:pt x="14640" y="919"/>
                    <a:pt x="14640" y="919"/>
                  </a:cubicBezTo>
                  <a:cubicBezTo>
                    <a:pt x="14640" y="919"/>
                    <a:pt x="14640" y="919"/>
                    <a:pt x="14640" y="919"/>
                  </a:cubicBezTo>
                  <a:cubicBezTo>
                    <a:pt x="14160" y="1379"/>
                    <a:pt x="14160" y="1379"/>
                    <a:pt x="14160" y="1379"/>
                  </a:cubicBezTo>
                  <a:close/>
                  <a:moveTo>
                    <a:pt x="14880" y="1149"/>
                  </a:moveTo>
                  <a:cubicBezTo>
                    <a:pt x="14880" y="1149"/>
                    <a:pt x="15120" y="919"/>
                    <a:pt x="15120" y="919"/>
                  </a:cubicBezTo>
                  <a:cubicBezTo>
                    <a:pt x="15360" y="1149"/>
                    <a:pt x="15360" y="1149"/>
                    <a:pt x="15360" y="1149"/>
                  </a:cubicBezTo>
                  <a:cubicBezTo>
                    <a:pt x="15360" y="1379"/>
                    <a:pt x="15360" y="1379"/>
                    <a:pt x="15360" y="1379"/>
                  </a:cubicBezTo>
                  <a:cubicBezTo>
                    <a:pt x="15120" y="1379"/>
                    <a:pt x="15120" y="1379"/>
                    <a:pt x="15120" y="1379"/>
                  </a:cubicBezTo>
                  <a:cubicBezTo>
                    <a:pt x="15120" y="1149"/>
                    <a:pt x="15120" y="1149"/>
                    <a:pt x="15120" y="1149"/>
                  </a:cubicBezTo>
                  <a:cubicBezTo>
                    <a:pt x="14880" y="1149"/>
                    <a:pt x="14880" y="1149"/>
                    <a:pt x="14880" y="1149"/>
                  </a:cubicBezTo>
                  <a:close/>
                  <a:moveTo>
                    <a:pt x="15360" y="689"/>
                  </a:moveTo>
                  <a:cubicBezTo>
                    <a:pt x="15360" y="689"/>
                    <a:pt x="15360" y="689"/>
                    <a:pt x="15360" y="689"/>
                  </a:cubicBezTo>
                  <a:cubicBezTo>
                    <a:pt x="15360" y="689"/>
                    <a:pt x="15360" y="689"/>
                    <a:pt x="15360" y="689"/>
                  </a:cubicBezTo>
                  <a:cubicBezTo>
                    <a:pt x="15120" y="460"/>
                    <a:pt x="15120" y="460"/>
                    <a:pt x="15120" y="460"/>
                  </a:cubicBezTo>
                  <a:cubicBezTo>
                    <a:pt x="15360" y="460"/>
                    <a:pt x="15360" y="460"/>
                    <a:pt x="15360" y="460"/>
                  </a:cubicBezTo>
                  <a:cubicBezTo>
                    <a:pt x="15360" y="689"/>
                    <a:pt x="15360" y="689"/>
                    <a:pt x="15360" y="689"/>
                  </a:cubicBezTo>
                  <a:close/>
                  <a:moveTo>
                    <a:pt x="15840" y="230"/>
                  </a:moveTo>
                  <a:cubicBezTo>
                    <a:pt x="15840" y="230"/>
                    <a:pt x="15840" y="230"/>
                    <a:pt x="15840" y="230"/>
                  </a:cubicBezTo>
                  <a:cubicBezTo>
                    <a:pt x="15840" y="230"/>
                    <a:pt x="15840" y="230"/>
                    <a:pt x="15840" y="230"/>
                  </a:cubicBezTo>
                  <a:cubicBezTo>
                    <a:pt x="16080" y="230"/>
                    <a:pt x="16080" y="230"/>
                    <a:pt x="16080" y="230"/>
                  </a:cubicBezTo>
                  <a:cubicBezTo>
                    <a:pt x="15840" y="230"/>
                    <a:pt x="15840" y="230"/>
                    <a:pt x="15840" y="230"/>
                  </a:cubicBezTo>
                  <a:close/>
                  <a:moveTo>
                    <a:pt x="16080" y="460"/>
                  </a:moveTo>
                  <a:cubicBezTo>
                    <a:pt x="16080" y="460"/>
                    <a:pt x="16080" y="460"/>
                    <a:pt x="16080" y="460"/>
                  </a:cubicBezTo>
                  <a:cubicBezTo>
                    <a:pt x="16320" y="230"/>
                    <a:pt x="16320" y="230"/>
                    <a:pt x="16320" y="230"/>
                  </a:cubicBezTo>
                  <a:cubicBezTo>
                    <a:pt x="16320" y="230"/>
                    <a:pt x="16320" y="230"/>
                    <a:pt x="16320" y="230"/>
                  </a:cubicBezTo>
                  <a:cubicBezTo>
                    <a:pt x="16560" y="230"/>
                    <a:pt x="16560" y="230"/>
                    <a:pt x="16560" y="230"/>
                  </a:cubicBezTo>
                  <a:cubicBezTo>
                    <a:pt x="16560" y="0"/>
                    <a:pt x="16560" y="0"/>
                    <a:pt x="16560" y="0"/>
                  </a:cubicBezTo>
                  <a:cubicBezTo>
                    <a:pt x="16560" y="230"/>
                    <a:pt x="16560" y="230"/>
                    <a:pt x="16560" y="230"/>
                  </a:cubicBezTo>
                  <a:cubicBezTo>
                    <a:pt x="16800" y="230"/>
                    <a:pt x="16800" y="230"/>
                    <a:pt x="16800" y="230"/>
                  </a:cubicBezTo>
                  <a:cubicBezTo>
                    <a:pt x="16800" y="460"/>
                    <a:pt x="16800" y="460"/>
                    <a:pt x="16800" y="460"/>
                  </a:cubicBezTo>
                  <a:cubicBezTo>
                    <a:pt x="17040" y="460"/>
                    <a:pt x="17040" y="460"/>
                    <a:pt x="17040" y="460"/>
                  </a:cubicBezTo>
                  <a:cubicBezTo>
                    <a:pt x="16800" y="689"/>
                    <a:pt x="16800" y="689"/>
                    <a:pt x="16800" y="689"/>
                  </a:cubicBezTo>
                  <a:cubicBezTo>
                    <a:pt x="16560" y="689"/>
                    <a:pt x="16560" y="689"/>
                    <a:pt x="16560" y="689"/>
                  </a:cubicBezTo>
                  <a:cubicBezTo>
                    <a:pt x="16320" y="460"/>
                    <a:pt x="16320" y="460"/>
                    <a:pt x="16320" y="460"/>
                  </a:cubicBezTo>
                  <a:lnTo>
                    <a:pt x="16080" y="460"/>
                  </a:lnTo>
                  <a:close/>
                  <a:moveTo>
                    <a:pt x="16080" y="46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39" name="AutoShape 36"/>
            <p:cNvSpPr/>
            <p:nvPr/>
          </p:nvSpPr>
          <p:spPr bwMode="auto">
            <a:xfrm>
              <a:off x="6163148" y="2580631"/>
              <a:ext cx="181657" cy="4445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20" y="16360"/>
                  </a:moveTo>
                  <a:lnTo>
                    <a:pt x="911" y="16615"/>
                  </a:lnTo>
                  <a:lnTo>
                    <a:pt x="1431" y="16615"/>
                  </a:lnTo>
                  <a:lnTo>
                    <a:pt x="911" y="15912"/>
                  </a:lnTo>
                  <a:lnTo>
                    <a:pt x="911" y="15401"/>
                  </a:lnTo>
                  <a:lnTo>
                    <a:pt x="1431" y="15401"/>
                  </a:lnTo>
                  <a:lnTo>
                    <a:pt x="911" y="15209"/>
                  </a:lnTo>
                  <a:lnTo>
                    <a:pt x="1952" y="15209"/>
                  </a:lnTo>
                  <a:lnTo>
                    <a:pt x="1952" y="14698"/>
                  </a:lnTo>
                  <a:lnTo>
                    <a:pt x="2342" y="14443"/>
                  </a:lnTo>
                  <a:lnTo>
                    <a:pt x="1952" y="14251"/>
                  </a:lnTo>
                  <a:lnTo>
                    <a:pt x="1952" y="13740"/>
                  </a:lnTo>
                  <a:lnTo>
                    <a:pt x="1431" y="13548"/>
                  </a:lnTo>
                  <a:lnTo>
                    <a:pt x="1431" y="13292"/>
                  </a:lnTo>
                  <a:lnTo>
                    <a:pt x="2342" y="13292"/>
                  </a:lnTo>
                  <a:lnTo>
                    <a:pt x="2342" y="12781"/>
                  </a:lnTo>
                  <a:lnTo>
                    <a:pt x="2863" y="12589"/>
                  </a:lnTo>
                  <a:lnTo>
                    <a:pt x="1952" y="12334"/>
                  </a:lnTo>
                  <a:lnTo>
                    <a:pt x="1431" y="12078"/>
                  </a:lnTo>
                  <a:lnTo>
                    <a:pt x="1431" y="11120"/>
                  </a:lnTo>
                  <a:lnTo>
                    <a:pt x="911" y="10928"/>
                  </a:lnTo>
                  <a:lnTo>
                    <a:pt x="1431" y="10417"/>
                  </a:lnTo>
                  <a:lnTo>
                    <a:pt x="911" y="9969"/>
                  </a:lnTo>
                  <a:lnTo>
                    <a:pt x="911" y="9011"/>
                  </a:lnTo>
                  <a:lnTo>
                    <a:pt x="1431" y="8755"/>
                  </a:lnTo>
                  <a:lnTo>
                    <a:pt x="1952" y="8563"/>
                  </a:lnTo>
                  <a:lnTo>
                    <a:pt x="2342" y="8755"/>
                  </a:lnTo>
                  <a:lnTo>
                    <a:pt x="3383" y="8755"/>
                  </a:lnTo>
                  <a:lnTo>
                    <a:pt x="3773" y="8563"/>
                  </a:lnTo>
                  <a:lnTo>
                    <a:pt x="3773" y="8052"/>
                  </a:lnTo>
                  <a:lnTo>
                    <a:pt x="3383" y="8052"/>
                  </a:lnTo>
                  <a:lnTo>
                    <a:pt x="3383" y="7860"/>
                  </a:lnTo>
                  <a:lnTo>
                    <a:pt x="4294" y="6902"/>
                  </a:lnTo>
                  <a:lnTo>
                    <a:pt x="4294" y="6199"/>
                  </a:lnTo>
                  <a:lnTo>
                    <a:pt x="4814" y="5943"/>
                  </a:lnTo>
                  <a:lnTo>
                    <a:pt x="4814" y="5432"/>
                  </a:lnTo>
                  <a:lnTo>
                    <a:pt x="4294" y="5432"/>
                  </a:lnTo>
                  <a:lnTo>
                    <a:pt x="4294" y="5240"/>
                  </a:lnTo>
                  <a:lnTo>
                    <a:pt x="4814" y="4985"/>
                  </a:lnTo>
                  <a:lnTo>
                    <a:pt x="5725" y="4985"/>
                  </a:lnTo>
                  <a:lnTo>
                    <a:pt x="6246" y="4729"/>
                  </a:lnTo>
                  <a:lnTo>
                    <a:pt x="6766" y="4282"/>
                  </a:lnTo>
                  <a:lnTo>
                    <a:pt x="7157" y="3770"/>
                  </a:lnTo>
                  <a:lnTo>
                    <a:pt x="7677" y="3579"/>
                  </a:lnTo>
                  <a:lnTo>
                    <a:pt x="7157" y="3323"/>
                  </a:lnTo>
                  <a:lnTo>
                    <a:pt x="7157" y="2620"/>
                  </a:lnTo>
                  <a:lnTo>
                    <a:pt x="7677" y="2620"/>
                  </a:lnTo>
                  <a:lnTo>
                    <a:pt x="7677" y="2364"/>
                  </a:lnTo>
                  <a:lnTo>
                    <a:pt x="8198" y="2173"/>
                  </a:lnTo>
                  <a:lnTo>
                    <a:pt x="8198" y="1917"/>
                  </a:lnTo>
                  <a:lnTo>
                    <a:pt x="10149" y="1917"/>
                  </a:lnTo>
                  <a:lnTo>
                    <a:pt x="9629" y="1662"/>
                  </a:lnTo>
                  <a:lnTo>
                    <a:pt x="10149" y="1406"/>
                  </a:lnTo>
                  <a:lnTo>
                    <a:pt x="9629" y="1214"/>
                  </a:lnTo>
                  <a:lnTo>
                    <a:pt x="10149" y="959"/>
                  </a:lnTo>
                  <a:lnTo>
                    <a:pt x="11581" y="959"/>
                  </a:lnTo>
                  <a:lnTo>
                    <a:pt x="11971" y="1214"/>
                  </a:lnTo>
                  <a:lnTo>
                    <a:pt x="13402" y="1214"/>
                  </a:lnTo>
                  <a:lnTo>
                    <a:pt x="13402" y="959"/>
                  </a:lnTo>
                  <a:lnTo>
                    <a:pt x="13012" y="959"/>
                  </a:lnTo>
                  <a:lnTo>
                    <a:pt x="13012" y="703"/>
                  </a:lnTo>
                  <a:lnTo>
                    <a:pt x="13402" y="511"/>
                  </a:lnTo>
                  <a:lnTo>
                    <a:pt x="13402" y="256"/>
                  </a:lnTo>
                  <a:lnTo>
                    <a:pt x="13012" y="256"/>
                  </a:lnTo>
                  <a:lnTo>
                    <a:pt x="13012" y="0"/>
                  </a:lnTo>
                  <a:lnTo>
                    <a:pt x="13923" y="0"/>
                  </a:lnTo>
                  <a:lnTo>
                    <a:pt x="14443" y="256"/>
                  </a:lnTo>
                  <a:lnTo>
                    <a:pt x="14964" y="256"/>
                  </a:lnTo>
                  <a:lnTo>
                    <a:pt x="16395" y="959"/>
                  </a:lnTo>
                  <a:lnTo>
                    <a:pt x="17306" y="959"/>
                  </a:lnTo>
                  <a:lnTo>
                    <a:pt x="17827" y="1214"/>
                  </a:lnTo>
                  <a:lnTo>
                    <a:pt x="18347" y="1214"/>
                  </a:lnTo>
                  <a:lnTo>
                    <a:pt x="18347" y="1406"/>
                  </a:lnTo>
                  <a:lnTo>
                    <a:pt x="18737" y="1406"/>
                  </a:lnTo>
                  <a:lnTo>
                    <a:pt x="19778" y="1917"/>
                  </a:lnTo>
                  <a:lnTo>
                    <a:pt x="19258" y="1917"/>
                  </a:lnTo>
                  <a:lnTo>
                    <a:pt x="19778" y="2364"/>
                  </a:lnTo>
                  <a:lnTo>
                    <a:pt x="19258" y="2620"/>
                  </a:lnTo>
                  <a:lnTo>
                    <a:pt x="20169" y="2620"/>
                  </a:lnTo>
                  <a:lnTo>
                    <a:pt x="20169" y="2876"/>
                  </a:lnTo>
                  <a:lnTo>
                    <a:pt x="19778" y="3067"/>
                  </a:lnTo>
                  <a:lnTo>
                    <a:pt x="20169" y="3323"/>
                  </a:lnTo>
                  <a:lnTo>
                    <a:pt x="20169" y="4985"/>
                  </a:lnTo>
                  <a:lnTo>
                    <a:pt x="20689" y="4985"/>
                  </a:lnTo>
                  <a:lnTo>
                    <a:pt x="21600" y="5432"/>
                  </a:lnTo>
                  <a:lnTo>
                    <a:pt x="21210" y="5688"/>
                  </a:lnTo>
                  <a:lnTo>
                    <a:pt x="20689" y="5688"/>
                  </a:lnTo>
                  <a:lnTo>
                    <a:pt x="20689" y="5432"/>
                  </a:lnTo>
                  <a:lnTo>
                    <a:pt x="20169" y="5688"/>
                  </a:lnTo>
                  <a:lnTo>
                    <a:pt x="19258" y="5688"/>
                  </a:lnTo>
                  <a:lnTo>
                    <a:pt x="18737" y="5432"/>
                  </a:lnTo>
                  <a:lnTo>
                    <a:pt x="18737" y="5688"/>
                  </a:lnTo>
                  <a:lnTo>
                    <a:pt x="18347" y="5432"/>
                  </a:lnTo>
                  <a:lnTo>
                    <a:pt x="18347" y="5688"/>
                  </a:lnTo>
                  <a:lnTo>
                    <a:pt x="17827" y="5943"/>
                  </a:lnTo>
                  <a:lnTo>
                    <a:pt x="17306" y="5943"/>
                  </a:lnTo>
                  <a:lnTo>
                    <a:pt x="17306" y="6199"/>
                  </a:lnTo>
                  <a:lnTo>
                    <a:pt x="17827" y="6199"/>
                  </a:lnTo>
                  <a:lnTo>
                    <a:pt x="17306" y="6391"/>
                  </a:lnTo>
                  <a:lnTo>
                    <a:pt x="16786" y="6199"/>
                  </a:lnTo>
                  <a:lnTo>
                    <a:pt x="16786" y="6391"/>
                  </a:lnTo>
                  <a:lnTo>
                    <a:pt x="16395" y="6391"/>
                  </a:lnTo>
                  <a:lnTo>
                    <a:pt x="16395" y="6646"/>
                  </a:lnTo>
                  <a:lnTo>
                    <a:pt x="16786" y="6646"/>
                  </a:lnTo>
                  <a:lnTo>
                    <a:pt x="16786" y="7349"/>
                  </a:lnTo>
                  <a:lnTo>
                    <a:pt x="16395" y="7349"/>
                  </a:lnTo>
                  <a:lnTo>
                    <a:pt x="16786" y="7605"/>
                  </a:lnTo>
                  <a:lnTo>
                    <a:pt x="17306" y="7605"/>
                  </a:lnTo>
                  <a:lnTo>
                    <a:pt x="16786" y="7860"/>
                  </a:lnTo>
                  <a:lnTo>
                    <a:pt x="17306" y="7860"/>
                  </a:lnTo>
                  <a:lnTo>
                    <a:pt x="16786" y="8052"/>
                  </a:lnTo>
                  <a:lnTo>
                    <a:pt x="16395" y="8308"/>
                  </a:lnTo>
                  <a:lnTo>
                    <a:pt x="16395" y="8563"/>
                  </a:lnTo>
                  <a:lnTo>
                    <a:pt x="15875" y="9011"/>
                  </a:lnTo>
                  <a:lnTo>
                    <a:pt x="14964" y="9011"/>
                  </a:lnTo>
                  <a:lnTo>
                    <a:pt x="14964" y="9266"/>
                  </a:lnTo>
                  <a:lnTo>
                    <a:pt x="15354" y="9266"/>
                  </a:lnTo>
                  <a:lnTo>
                    <a:pt x="14964" y="9522"/>
                  </a:lnTo>
                  <a:lnTo>
                    <a:pt x="14443" y="9714"/>
                  </a:lnTo>
                  <a:lnTo>
                    <a:pt x="13923" y="9522"/>
                  </a:lnTo>
                  <a:lnTo>
                    <a:pt x="13402" y="9714"/>
                  </a:lnTo>
                  <a:lnTo>
                    <a:pt x="13402" y="9969"/>
                  </a:lnTo>
                  <a:lnTo>
                    <a:pt x="13012" y="9969"/>
                  </a:lnTo>
                  <a:lnTo>
                    <a:pt x="13012" y="10225"/>
                  </a:lnTo>
                  <a:lnTo>
                    <a:pt x="12492" y="10225"/>
                  </a:lnTo>
                  <a:lnTo>
                    <a:pt x="12492" y="9969"/>
                  </a:lnTo>
                  <a:lnTo>
                    <a:pt x="11971" y="10225"/>
                  </a:lnTo>
                  <a:lnTo>
                    <a:pt x="12492" y="10417"/>
                  </a:lnTo>
                  <a:lnTo>
                    <a:pt x="11581" y="10672"/>
                  </a:lnTo>
                  <a:lnTo>
                    <a:pt x="11060" y="10672"/>
                  </a:lnTo>
                  <a:lnTo>
                    <a:pt x="11581" y="10928"/>
                  </a:lnTo>
                  <a:lnTo>
                    <a:pt x="11060" y="11120"/>
                  </a:lnTo>
                  <a:lnTo>
                    <a:pt x="10149" y="11120"/>
                  </a:lnTo>
                  <a:lnTo>
                    <a:pt x="10540" y="11375"/>
                  </a:lnTo>
                  <a:lnTo>
                    <a:pt x="10540" y="12078"/>
                  </a:lnTo>
                  <a:lnTo>
                    <a:pt x="11060" y="12334"/>
                  </a:lnTo>
                  <a:lnTo>
                    <a:pt x="11060" y="12589"/>
                  </a:lnTo>
                  <a:lnTo>
                    <a:pt x="10540" y="12334"/>
                  </a:lnTo>
                  <a:lnTo>
                    <a:pt x="10540" y="12781"/>
                  </a:lnTo>
                  <a:lnTo>
                    <a:pt x="10149" y="13037"/>
                  </a:lnTo>
                  <a:lnTo>
                    <a:pt x="10540" y="13037"/>
                  </a:lnTo>
                  <a:lnTo>
                    <a:pt x="10540" y="13292"/>
                  </a:lnTo>
                  <a:lnTo>
                    <a:pt x="10149" y="13548"/>
                  </a:lnTo>
                  <a:lnTo>
                    <a:pt x="10540" y="13740"/>
                  </a:lnTo>
                  <a:lnTo>
                    <a:pt x="11060" y="13740"/>
                  </a:lnTo>
                  <a:lnTo>
                    <a:pt x="11060" y="13995"/>
                  </a:lnTo>
                  <a:lnTo>
                    <a:pt x="11971" y="13995"/>
                  </a:lnTo>
                  <a:lnTo>
                    <a:pt x="12492" y="14251"/>
                  </a:lnTo>
                  <a:lnTo>
                    <a:pt x="13012" y="14443"/>
                  </a:lnTo>
                  <a:lnTo>
                    <a:pt x="13402" y="14698"/>
                  </a:lnTo>
                  <a:lnTo>
                    <a:pt x="13402" y="14954"/>
                  </a:lnTo>
                  <a:lnTo>
                    <a:pt x="13923" y="14954"/>
                  </a:lnTo>
                  <a:lnTo>
                    <a:pt x="13402" y="15401"/>
                  </a:lnTo>
                  <a:lnTo>
                    <a:pt x="13012" y="15657"/>
                  </a:lnTo>
                  <a:lnTo>
                    <a:pt x="13012" y="15912"/>
                  </a:lnTo>
                  <a:lnTo>
                    <a:pt x="12492" y="15912"/>
                  </a:lnTo>
                  <a:lnTo>
                    <a:pt x="11971" y="15657"/>
                  </a:lnTo>
                  <a:lnTo>
                    <a:pt x="11581" y="15657"/>
                  </a:lnTo>
                  <a:lnTo>
                    <a:pt x="11581" y="15401"/>
                  </a:lnTo>
                  <a:lnTo>
                    <a:pt x="11581" y="15657"/>
                  </a:lnTo>
                  <a:lnTo>
                    <a:pt x="11060" y="15657"/>
                  </a:lnTo>
                  <a:lnTo>
                    <a:pt x="11060" y="15401"/>
                  </a:lnTo>
                  <a:lnTo>
                    <a:pt x="10540" y="15401"/>
                  </a:lnTo>
                  <a:lnTo>
                    <a:pt x="10540" y="15657"/>
                  </a:lnTo>
                  <a:lnTo>
                    <a:pt x="9108" y="15657"/>
                  </a:lnTo>
                  <a:lnTo>
                    <a:pt x="9108" y="15912"/>
                  </a:lnTo>
                  <a:lnTo>
                    <a:pt x="9629" y="15912"/>
                  </a:lnTo>
                  <a:lnTo>
                    <a:pt x="10149" y="15657"/>
                  </a:lnTo>
                  <a:lnTo>
                    <a:pt x="10540" y="15657"/>
                  </a:lnTo>
                  <a:lnTo>
                    <a:pt x="10540" y="15912"/>
                  </a:lnTo>
                  <a:lnTo>
                    <a:pt x="11060" y="15912"/>
                  </a:lnTo>
                  <a:lnTo>
                    <a:pt x="11581" y="16104"/>
                  </a:lnTo>
                  <a:lnTo>
                    <a:pt x="11581" y="15912"/>
                  </a:lnTo>
                  <a:lnTo>
                    <a:pt x="13012" y="15912"/>
                  </a:lnTo>
                  <a:lnTo>
                    <a:pt x="13012" y="16360"/>
                  </a:lnTo>
                  <a:lnTo>
                    <a:pt x="12492" y="16360"/>
                  </a:lnTo>
                  <a:lnTo>
                    <a:pt x="11971" y="16615"/>
                  </a:lnTo>
                  <a:lnTo>
                    <a:pt x="11971" y="16360"/>
                  </a:lnTo>
                  <a:lnTo>
                    <a:pt x="11581" y="16360"/>
                  </a:lnTo>
                  <a:lnTo>
                    <a:pt x="11971" y="16615"/>
                  </a:lnTo>
                  <a:lnTo>
                    <a:pt x="11581" y="16615"/>
                  </a:lnTo>
                  <a:lnTo>
                    <a:pt x="11060" y="16871"/>
                  </a:lnTo>
                  <a:lnTo>
                    <a:pt x="10540" y="17063"/>
                  </a:lnTo>
                  <a:lnTo>
                    <a:pt x="10149" y="17063"/>
                  </a:lnTo>
                  <a:lnTo>
                    <a:pt x="10540" y="17063"/>
                  </a:lnTo>
                  <a:lnTo>
                    <a:pt x="11060" y="17318"/>
                  </a:lnTo>
                  <a:lnTo>
                    <a:pt x="10149" y="17318"/>
                  </a:lnTo>
                  <a:lnTo>
                    <a:pt x="10540" y="17574"/>
                  </a:lnTo>
                  <a:lnTo>
                    <a:pt x="10540" y="17766"/>
                  </a:lnTo>
                  <a:lnTo>
                    <a:pt x="11060" y="18021"/>
                  </a:lnTo>
                  <a:lnTo>
                    <a:pt x="10149" y="18021"/>
                  </a:lnTo>
                  <a:lnTo>
                    <a:pt x="10149" y="18277"/>
                  </a:lnTo>
                  <a:lnTo>
                    <a:pt x="10540" y="18469"/>
                  </a:lnTo>
                  <a:lnTo>
                    <a:pt x="10149" y="18469"/>
                  </a:lnTo>
                  <a:lnTo>
                    <a:pt x="10540" y="18724"/>
                  </a:lnTo>
                  <a:lnTo>
                    <a:pt x="10149" y="18980"/>
                  </a:lnTo>
                  <a:lnTo>
                    <a:pt x="10149" y="19236"/>
                  </a:lnTo>
                  <a:lnTo>
                    <a:pt x="10540" y="19236"/>
                  </a:lnTo>
                  <a:lnTo>
                    <a:pt x="10149" y="19427"/>
                  </a:lnTo>
                  <a:lnTo>
                    <a:pt x="10149" y="19938"/>
                  </a:lnTo>
                  <a:lnTo>
                    <a:pt x="9629" y="19938"/>
                  </a:lnTo>
                  <a:lnTo>
                    <a:pt x="9629" y="20386"/>
                  </a:lnTo>
                  <a:lnTo>
                    <a:pt x="9108" y="20641"/>
                  </a:lnTo>
                  <a:lnTo>
                    <a:pt x="8588" y="20386"/>
                  </a:lnTo>
                  <a:lnTo>
                    <a:pt x="8198" y="20641"/>
                  </a:lnTo>
                  <a:lnTo>
                    <a:pt x="7157" y="20386"/>
                  </a:lnTo>
                  <a:lnTo>
                    <a:pt x="7157" y="20641"/>
                  </a:lnTo>
                  <a:lnTo>
                    <a:pt x="6246" y="20641"/>
                  </a:lnTo>
                  <a:lnTo>
                    <a:pt x="6246" y="21344"/>
                  </a:lnTo>
                  <a:lnTo>
                    <a:pt x="5335" y="21344"/>
                  </a:lnTo>
                  <a:lnTo>
                    <a:pt x="4294" y="21600"/>
                  </a:lnTo>
                  <a:lnTo>
                    <a:pt x="3773" y="21600"/>
                  </a:lnTo>
                  <a:lnTo>
                    <a:pt x="3773" y="20897"/>
                  </a:lnTo>
                  <a:lnTo>
                    <a:pt x="3383" y="20641"/>
                  </a:lnTo>
                  <a:lnTo>
                    <a:pt x="2863" y="20386"/>
                  </a:lnTo>
                  <a:lnTo>
                    <a:pt x="3773" y="20386"/>
                  </a:lnTo>
                  <a:lnTo>
                    <a:pt x="3773" y="19938"/>
                  </a:lnTo>
                  <a:lnTo>
                    <a:pt x="3383" y="19938"/>
                  </a:lnTo>
                  <a:lnTo>
                    <a:pt x="2342" y="19427"/>
                  </a:lnTo>
                  <a:lnTo>
                    <a:pt x="2342" y="19236"/>
                  </a:lnTo>
                  <a:lnTo>
                    <a:pt x="1952" y="18980"/>
                  </a:lnTo>
                  <a:lnTo>
                    <a:pt x="1952" y="18724"/>
                  </a:lnTo>
                  <a:lnTo>
                    <a:pt x="1431" y="18469"/>
                  </a:lnTo>
                  <a:lnTo>
                    <a:pt x="911" y="18469"/>
                  </a:lnTo>
                  <a:lnTo>
                    <a:pt x="911" y="17766"/>
                  </a:lnTo>
                  <a:lnTo>
                    <a:pt x="1431" y="17574"/>
                  </a:lnTo>
                  <a:lnTo>
                    <a:pt x="911" y="17574"/>
                  </a:lnTo>
                  <a:lnTo>
                    <a:pt x="911" y="17318"/>
                  </a:lnTo>
                  <a:lnTo>
                    <a:pt x="911" y="17574"/>
                  </a:lnTo>
                  <a:lnTo>
                    <a:pt x="1431" y="17574"/>
                  </a:lnTo>
                  <a:lnTo>
                    <a:pt x="911" y="17766"/>
                  </a:lnTo>
                  <a:lnTo>
                    <a:pt x="911" y="17574"/>
                  </a:lnTo>
                  <a:lnTo>
                    <a:pt x="520" y="17574"/>
                  </a:lnTo>
                  <a:lnTo>
                    <a:pt x="520" y="17063"/>
                  </a:lnTo>
                  <a:lnTo>
                    <a:pt x="0" y="16871"/>
                  </a:lnTo>
                  <a:lnTo>
                    <a:pt x="0" y="16615"/>
                  </a:lnTo>
                  <a:lnTo>
                    <a:pt x="520" y="16360"/>
                  </a:lnTo>
                  <a:close/>
                  <a:moveTo>
                    <a:pt x="13012" y="15912"/>
                  </a:moveTo>
                  <a:lnTo>
                    <a:pt x="13402" y="16104"/>
                  </a:lnTo>
                  <a:lnTo>
                    <a:pt x="13402" y="15912"/>
                  </a:lnTo>
                  <a:lnTo>
                    <a:pt x="13923" y="15657"/>
                  </a:lnTo>
                  <a:lnTo>
                    <a:pt x="13402" y="15657"/>
                  </a:lnTo>
                  <a:lnTo>
                    <a:pt x="13012" y="15912"/>
                  </a:lnTo>
                  <a:close/>
                  <a:moveTo>
                    <a:pt x="520" y="17766"/>
                  </a:moveTo>
                  <a:lnTo>
                    <a:pt x="520" y="18021"/>
                  </a:lnTo>
                  <a:lnTo>
                    <a:pt x="911" y="18021"/>
                  </a:lnTo>
                  <a:lnTo>
                    <a:pt x="911" y="17766"/>
                  </a:lnTo>
                  <a:lnTo>
                    <a:pt x="520" y="17766"/>
                  </a:lnTo>
                  <a:close/>
                  <a:moveTo>
                    <a:pt x="14964" y="17063"/>
                  </a:moveTo>
                  <a:lnTo>
                    <a:pt x="14964" y="17318"/>
                  </a:lnTo>
                  <a:lnTo>
                    <a:pt x="15354" y="17318"/>
                  </a:lnTo>
                  <a:lnTo>
                    <a:pt x="14964" y="17063"/>
                  </a:lnTo>
                  <a:close/>
                  <a:moveTo>
                    <a:pt x="14964" y="18021"/>
                  </a:moveTo>
                  <a:lnTo>
                    <a:pt x="15354" y="18277"/>
                  </a:lnTo>
                  <a:lnTo>
                    <a:pt x="15354" y="18021"/>
                  </a:lnTo>
                  <a:lnTo>
                    <a:pt x="15875" y="18021"/>
                  </a:lnTo>
                  <a:lnTo>
                    <a:pt x="14964" y="18021"/>
                  </a:lnTo>
                  <a:close/>
                  <a:moveTo>
                    <a:pt x="13402" y="19427"/>
                  </a:moveTo>
                  <a:lnTo>
                    <a:pt x="13923" y="19427"/>
                  </a:lnTo>
                  <a:lnTo>
                    <a:pt x="13923" y="19236"/>
                  </a:lnTo>
                  <a:lnTo>
                    <a:pt x="14964" y="18724"/>
                  </a:lnTo>
                  <a:lnTo>
                    <a:pt x="14443" y="18469"/>
                  </a:lnTo>
                  <a:lnTo>
                    <a:pt x="14964" y="18277"/>
                  </a:lnTo>
                  <a:lnTo>
                    <a:pt x="14964" y="18021"/>
                  </a:lnTo>
                  <a:lnTo>
                    <a:pt x="14443" y="18277"/>
                  </a:lnTo>
                  <a:lnTo>
                    <a:pt x="13923" y="18277"/>
                  </a:lnTo>
                  <a:lnTo>
                    <a:pt x="13402" y="18469"/>
                  </a:lnTo>
                  <a:lnTo>
                    <a:pt x="13402" y="19236"/>
                  </a:lnTo>
                  <a:lnTo>
                    <a:pt x="13923" y="19236"/>
                  </a:lnTo>
                  <a:lnTo>
                    <a:pt x="13402" y="19427"/>
                  </a:lnTo>
                  <a:close/>
                  <a:moveTo>
                    <a:pt x="10540" y="20130"/>
                  </a:moveTo>
                  <a:lnTo>
                    <a:pt x="10540" y="20386"/>
                  </a:lnTo>
                  <a:lnTo>
                    <a:pt x="11060" y="19938"/>
                  </a:lnTo>
                  <a:lnTo>
                    <a:pt x="11060" y="19427"/>
                  </a:lnTo>
                  <a:lnTo>
                    <a:pt x="11581" y="18980"/>
                  </a:lnTo>
                  <a:lnTo>
                    <a:pt x="11060" y="18980"/>
                  </a:lnTo>
                  <a:lnTo>
                    <a:pt x="11060" y="19236"/>
                  </a:lnTo>
                  <a:lnTo>
                    <a:pt x="10540" y="19427"/>
                  </a:lnTo>
                  <a:lnTo>
                    <a:pt x="10540" y="20130"/>
                  </a:lnTo>
                  <a:close/>
                  <a:moveTo>
                    <a:pt x="10540" y="2013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0" name="AutoShape 37"/>
            <p:cNvSpPr/>
            <p:nvPr/>
          </p:nvSpPr>
          <p:spPr bwMode="auto">
            <a:xfrm>
              <a:off x="6280081" y="2537024"/>
              <a:ext cx="182951" cy="3515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280" y="20100"/>
                  </a:moveTo>
                  <a:cubicBezTo>
                    <a:pt x="16800" y="19800"/>
                    <a:pt x="16800" y="19800"/>
                    <a:pt x="16800" y="19800"/>
                  </a:cubicBezTo>
                  <a:cubicBezTo>
                    <a:pt x="17760" y="19200"/>
                    <a:pt x="17760" y="19200"/>
                    <a:pt x="17760" y="19200"/>
                  </a:cubicBezTo>
                  <a:cubicBezTo>
                    <a:pt x="18720" y="19200"/>
                    <a:pt x="18720" y="19200"/>
                    <a:pt x="18720" y="19200"/>
                  </a:cubicBezTo>
                  <a:cubicBezTo>
                    <a:pt x="19200" y="18600"/>
                    <a:pt x="19200" y="18600"/>
                    <a:pt x="19200" y="18600"/>
                  </a:cubicBezTo>
                  <a:cubicBezTo>
                    <a:pt x="19680" y="18000"/>
                    <a:pt x="19680" y="18000"/>
                    <a:pt x="19680" y="18000"/>
                  </a:cubicBezTo>
                  <a:cubicBezTo>
                    <a:pt x="20160" y="17400"/>
                    <a:pt x="20160" y="17400"/>
                    <a:pt x="20160" y="17400"/>
                  </a:cubicBezTo>
                  <a:cubicBezTo>
                    <a:pt x="21120" y="16500"/>
                    <a:pt x="21120" y="16500"/>
                    <a:pt x="21120" y="16500"/>
                  </a:cubicBezTo>
                  <a:cubicBezTo>
                    <a:pt x="21600" y="15900"/>
                    <a:pt x="21600" y="15900"/>
                    <a:pt x="21600" y="15900"/>
                  </a:cubicBezTo>
                  <a:cubicBezTo>
                    <a:pt x="21600" y="15300"/>
                    <a:pt x="21600" y="15300"/>
                    <a:pt x="21600" y="15300"/>
                  </a:cubicBezTo>
                  <a:cubicBezTo>
                    <a:pt x="20640" y="14700"/>
                    <a:pt x="20640" y="14700"/>
                    <a:pt x="20640" y="14700"/>
                  </a:cubicBezTo>
                  <a:cubicBezTo>
                    <a:pt x="20160" y="14700"/>
                    <a:pt x="20160" y="14700"/>
                    <a:pt x="20160" y="14700"/>
                  </a:cubicBezTo>
                  <a:cubicBezTo>
                    <a:pt x="19200" y="13800"/>
                    <a:pt x="19200" y="13800"/>
                    <a:pt x="19200" y="13800"/>
                  </a:cubicBezTo>
                  <a:cubicBezTo>
                    <a:pt x="19200" y="13500"/>
                    <a:pt x="19200" y="13500"/>
                    <a:pt x="19200" y="13500"/>
                  </a:cubicBezTo>
                  <a:cubicBezTo>
                    <a:pt x="19680" y="13200"/>
                    <a:pt x="19680" y="13200"/>
                    <a:pt x="19680" y="13200"/>
                  </a:cubicBezTo>
                  <a:cubicBezTo>
                    <a:pt x="19680" y="12900"/>
                    <a:pt x="19680" y="12900"/>
                    <a:pt x="19680" y="12900"/>
                  </a:cubicBezTo>
                  <a:cubicBezTo>
                    <a:pt x="18720" y="12600"/>
                    <a:pt x="18720" y="12600"/>
                    <a:pt x="18720" y="12600"/>
                  </a:cubicBezTo>
                  <a:cubicBezTo>
                    <a:pt x="18720" y="12300"/>
                    <a:pt x="18720" y="12300"/>
                    <a:pt x="18720" y="12300"/>
                  </a:cubicBezTo>
                  <a:cubicBezTo>
                    <a:pt x="18720" y="12000"/>
                    <a:pt x="18720" y="12000"/>
                    <a:pt x="18720" y="12000"/>
                  </a:cubicBezTo>
                  <a:cubicBezTo>
                    <a:pt x="18720" y="11700"/>
                    <a:pt x="18720" y="11700"/>
                    <a:pt x="18720" y="11700"/>
                  </a:cubicBezTo>
                  <a:cubicBezTo>
                    <a:pt x="18720" y="11700"/>
                    <a:pt x="18720" y="11700"/>
                    <a:pt x="18720" y="11700"/>
                  </a:cubicBezTo>
                  <a:cubicBezTo>
                    <a:pt x="18240" y="11400"/>
                    <a:pt x="18240" y="11400"/>
                    <a:pt x="18240" y="11400"/>
                  </a:cubicBezTo>
                  <a:cubicBezTo>
                    <a:pt x="17760" y="11400"/>
                    <a:pt x="17760" y="11400"/>
                    <a:pt x="17760" y="11400"/>
                  </a:cubicBezTo>
                  <a:cubicBezTo>
                    <a:pt x="17760" y="10800"/>
                    <a:pt x="17760" y="10800"/>
                    <a:pt x="17760" y="10800"/>
                  </a:cubicBezTo>
                  <a:cubicBezTo>
                    <a:pt x="18240" y="10800"/>
                    <a:pt x="18240" y="10800"/>
                    <a:pt x="18240" y="10800"/>
                  </a:cubicBezTo>
                  <a:cubicBezTo>
                    <a:pt x="17760" y="10800"/>
                    <a:pt x="17760" y="10800"/>
                    <a:pt x="17760" y="10800"/>
                  </a:cubicBezTo>
                  <a:cubicBezTo>
                    <a:pt x="17760" y="10500"/>
                    <a:pt x="17760" y="10500"/>
                    <a:pt x="17760" y="10500"/>
                  </a:cubicBezTo>
                  <a:cubicBezTo>
                    <a:pt x="17760" y="9600"/>
                    <a:pt x="17760" y="9600"/>
                    <a:pt x="17760" y="9600"/>
                  </a:cubicBezTo>
                  <a:cubicBezTo>
                    <a:pt x="18240" y="9600"/>
                    <a:pt x="18240" y="9600"/>
                    <a:pt x="18240" y="9600"/>
                  </a:cubicBezTo>
                  <a:cubicBezTo>
                    <a:pt x="17280" y="8400"/>
                    <a:pt x="17280" y="8400"/>
                    <a:pt x="17280" y="8400"/>
                  </a:cubicBezTo>
                  <a:cubicBezTo>
                    <a:pt x="16320" y="7500"/>
                    <a:pt x="16320" y="7500"/>
                    <a:pt x="16320" y="7500"/>
                  </a:cubicBezTo>
                  <a:cubicBezTo>
                    <a:pt x="16320" y="7200"/>
                    <a:pt x="16320" y="7200"/>
                    <a:pt x="16320" y="7200"/>
                  </a:cubicBezTo>
                  <a:cubicBezTo>
                    <a:pt x="15840" y="6900"/>
                    <a:pt x="15840" y="6900"/>
                    <a:pt x="15840" y="6900"/>
                  </a:cubicBezTo>
                  <a:cubicBezTo>
                    <a:pt x="15840" y="6300"/>
                    <a:pt x="15840" y="6300"/>
                    <a:pt x="15840" y="6300"/>
                  </a:cubicBezTo>
                  <a:cubicBezTo>
                    <a:pt x="16320" y="5700"/>
                    <a:pt x="16320" y="5700"/>
                    <a:pt x="16320" y="5700"/>
                  </a:cubicBezTo>
                  <a:cubicBezTo>
                    <a:pt x="16800" y="5400"/>
                    <a:pt x="16800" y="5400"/>
                    <a:pt x="16800" y="5400"/>
                  </a:cubicBezTo>
                  <a:cubicBezTo>
                    <a:pt x="16320" y="5400"/>
                    <a:pt x="16320" y="5400"/>
                    <a:pt x="16320" y="5400"/>
                  </a:cubicBezTo>
                  <a:cubicBezTo>
                    <a:pt x="15360" y="5100"/>
                    <a:pt x="15360" y="5100"/>
                    <a:pt x="15360" y="5100"/>
                  </a:cubicBezTo>
                  <a:cubicBezTo>
                    <a:pt x="15360" y="4800"/>
                    <a:pt x="15360" y="4800"/>
                    <a:pt x="15360" y="4800"/>
                  </a:cubicBezTo>
                  <a:cubicBezTo>
                    <a:pt x="14880" y="4500"/>
                    <a:pt x="14880" y="4500"/>
                    <a:pt x="14880" y="4500"/>
                  </a:cubicBezTo>
                  <a:cubicBezTo>
                    <a:pt x="14400" y="4200"/>
                    <a:pt x="14400" y="4200"/>
                    <a:pt x="14400" y="4200"/>
                  </a:cubicBezTo>
                  <a:cubicBezTo>
                    <a:pt x="13920" y="4200"/>
                    <a:pt x="13920" y="4200"/>
                    <a:pt x="13920" y="4200"/>
                  </a:cubicBezTo>
                  <a:cubicBezTo>
                    <a:pt x="13440" y="3600"/>
                    <a:pt x="13440" y="3600"/>
                    <a:pt x="13440" y="3600"/>
                  </a:cubicBezTo>
                  <a:cubicBezTo>
                    <a:pt x="13440" y="3600"/>
                    <a:pt x="13440" y="3600"/>
                    <a:pt x="13440" y="3600"/>
                  </a:cubicBezTo>
                  <a:cubicBezTo>
                    <a:pt x="13440" y="3000"/>
                    <a:pt x="13440" y="3000"/>
                    <a:pt x="13440" y="3000"/>
                  </a:cubicBezTo>
                  <a:cubicBezTo>
                    <a:pt x="13440" y="2700"/>
                    <a:pt x="13440" y="2700"/>
                    <a:pt x="13440" y="2700"/>
                  </a:cubicBezTo>
                  <a:cubicBezTo>
                    <a:pt x="13440" y="2700"/>
                    <a:pt x="13440" y="2700"/>
                    <a:pt x="13440" y="2700"/>
                  </a:cubicBezTo>
                  <a:cubicBezTo>
                    <a:pt x="13440" y="2700"/>
                    <a:pt x="13440" y="2700"/>
                    <a:pt x="13440" y="2700"/>
                  </a:cubicBezTo>
                  <a:cubicBezTo>
                    <a:pt x="13920" y="2400"/>
                    <a:pt x="13920" y="2400"/>
                    <a:pt x="13920" y="2400"/>
                  </a:cubicBezTo>
                  <a:cubicBezTo>
                    <a:pt x="13920" y="2100"/>
                    <a:pt x="13920" y="2100"/>
                    <a:pt x="13920" y="2100"/>
                  </a:cubicBezTo>
                  <a:cubicBezTo>
                    <a:pt x="14400" y="1800"/>
                    <a:pt x="14400" y="1800"/>
                    <a:pt x="14400" y="1800"/>
                  </a:cubicBezTo>
                  <a:cubicBezTo>
                    <a:pt x="14400" y="1500"/>
                    <a:pt x="14400" y="1500"/>
                    <a:pt x="14400" y="1500"/>
                  </a:cubicBezTo>
                  <a:cubicBezTo>
                    <a:pt x="13920" y="1200"/>
                    <a:pt x="13920" y="1200"/>
                    <a:pt x="13920" y="1200"/>
                  </a:cubicBezTo>
                  <a:cubicBezTo>
                    <a:pt x="13920" y="900"/>
                    <a:pt x="13920" y="900"/>
                    <a:pt x="13920" y="900"/>
                  </a:cubicBezTo>
                  <a:cubicBezTo>
                    <a:pt x="13440" y="900"/>
                    <a:pt x="13440" y="900"/>
                    <a:pt x="13440" y="900"/>
                  </a:cubicBezTo>
                  <a:cubicBezTo>
                    <a:pt x="12960" y="900"/>
                    <a:pt x="12960" y="900"/>
                    <a:pt x="12960" y="900"/>
                  </a:cubicBezTo>
                  <a:cubicBezTo>
                    <a:pt x="12480" y="600"/>
                    <a:pt x="12480" y="600"/>
                    <a:pt x="12480" y="600"/>
                  </a:cubicBezTo>
                  <a:cubicBezTo>
                    <a:pt x="12000" y="300"/>
                    <a:pt x="12000" y="300"/>
                    <a:pt x="12000" y="300"/>
                  </a:cubicBezTo>
                  <a:cubicBezTo>
                    <a:pt x="11520" y="0"/>
                    <a:pt x="11520" y="0"/>
                    <a:pt x="11520" y="0"/>
                  </a:cubicBezTo>
                  <a:cubicBezTo>
                    <a:pt x="10560" y="0"/>
                    <a:pt x="10560" y="0"/>
                    <a:pt x="10560" y="0"/>
                  </a:cubicBezTo>
                  <a:cubicBezTo>
                    <a:pt x="10560" y="300"/>
                    <a:pt x="10560" y="300"/>
                    <a:pt x="10560" y="300"/>
                  </a:cubicBezTo>
                  <a:cubicBezTo>
                    <a:pt x="10560" y="600"/>
                    <a:pt x="10560" y="600"/>
                    <a:pt x="10560" y="600"/>
                  </a:cubicBezTo>
                  <a:cubicBezTo>
                    <a:pt x="10080" y="600"/>
                    <a:pt x="10080" y="600"/>
                    <a:pt x="10080" y="600"/>
                  </a:cubicBezTo>
                  <a:cubicBezTo>
                    <a:pt x="9600" y="300"/>
                    <a:pt x="9600" y="300"/>
                    <a:pt x="9600" y="300"/>
                  </a:cubicBezTo>
                  <a:cubicBezTo>
                    <a:pt x="9120" y="600"/>
                    <a:pt x="9120" y="600"/>
                    <a:pt x="9120" y="600"/>
                  </a:cubicBezTo>
                  <a:cubicBezTo>
                    <a:pt x="9120" y="600"/>
                    <a:pt x="9120" y="600"/>
                    <a:pt x="9120" y="600"/>
                  </a:cubicBezTo>
                  <a:cubicBezTo>
                    <a:pt x="8640" y="900"/>
                    <a:pt x="8640" y="900"/>
                    <a:pt x="8640" y="900"/>
                  </a:cubicBezTo>
                  <a:cubicBezTo>
                    <a:pt x="8640" y="900"/>
                    <a:pt x="8640" y="900"/>
                    <a:pt x="8640" y="900"/>
                  </a:cubicBezTo>
                  <a:cubicBezTo>
                    <a:pt x="8640" y="1200"/>
                    <a:pt x="8640" y="1200"/>
                    <a:pt x="8640" y="1200"/>
                  </a:cubicBezTo>
                  <a:cubicBezTo>
                    <a:pt x="8640" y="1500"/>
                    <a:pt x="8640" y="1500"/>
                    <a:pt x="8640" y="1500"/>
                  </a:cubicBezTo>
                  <a:cubicBezTo>
                    <a:pt x="8640" y="2100"/>
                    <a:pt x="8640" y="2100"/>
                    <a:pt x="8640" y="2100"/>
                  </a:cubicBezTo>
                  <a:cubicBezTo>
                    <a:pt x="8640" y="2400"/>
                    <a:pt x="8640" y="2400"/>
                    <a:pt x="8640" y="2400"/>
                  </a:cubicBezTo>
                  <a:cubicBezTo>
                    <a:pt x="8640" y="2700"/>
                    <a:pt x="8640" y="2700"/>
                    <a:pt x="8640" y="2700"/>
                  </a:cubicBezTo>
                  <a:cubicBezTo>
                    <a:pt x="8640" y="2700"/>
                    <a:pt x="8640" y="2700"/>
                    <a:pt x="8640" y="2700"/>
                  </a:cubicBezTo>
                  <a:cubicBezTo>
                    <a:pt x="8160" y="3000"/>
                    <a:pt x="8160" y="3000"/>
                    <a:pt x="8160" y="3000"/>
                  </a:cubicBezTo>
                  <a:cubicBezTo>
                    <a:pt x="7680" y="3000"/>
                    <a:pt x="7680" y="3000"/>
                    <a:pt x="7680" y="3000"/>
                  </a:cubicBezTo>
                  <a:cubicBezTo>
                    <a:pt x="7680" y="3000"/>
                    <a:pt x="7680" y="3000"/>
                    <a:pt x="7680" y="3000"/>
                  </a:cubicBezTo>
                  <a:cubicBezTo>
                    <a:pt x="7200" y="3000"/>
                    <a:pt x="7200" y="3000"/>
                    <a:pt x="7200" y="3000"/>
                  </a:cubicBezTo>
                  <a:cubicBezTo>
                    <a:pt x="7200" y="3300"/>
                    <a:pt x="7200" y="3300"/>
                    <a:pt x="7200" y="3300"/>
                  </a:cubicBezTo>
                  <a:cubicBezTo>
                    <a:pt x="6720" y="3300"/>
                    <a:pt x="6720" y="3300"/>
                    <a:pt x="6720" y="3300"/>
                  </a:cubicBezTo>
                  <a:cubicBezTo>
                    <a:pt x="5760" y="3000"/>
                    <a:pt x="5760" y="3000"/>
                    <a:pt x="5760" y="3000"/>
                  </a:cubicBezTo>
                  <a:cubicBezTo>
                    <a:pt x="5280" y="3000"/>
                    <a:pt x="5280" y="3000"/>
                    <a:pt x="5280" y="3000"/>
                  </a:cubicBezTo>
                  <a:cubicBezTo>
                    <a:pt x="5280" y="3300"/>
                    <a:pt x="5280" y="3300"/>
                    <a:pt x="5280" y="3300"/>
                  </a:cubicBezTo>
                  <a:cubicBezTo>
                    <a:pt x="4800" y="3600"/>
                    <a:pt x="4800" y="3600"/>
                    <a:pt x="4800" y="3600"/>
                  </a:cubicBezTo>
                  <a:cubicBezTo>
                    <a:pt x="3840" y="3600"/>
                    <a:pt x="3840" y="3600"/>
                    <a:pt x="3840" y="3600"/>
                  </a:cubicBezTo>
                  <a:cubicBezTo>
                    <a:pt x="2880" y="3300"/>
                    <a:pt x="2880" y="3300"/>
                    <a:pt x="2880" y="3300"/>
                  </a:cubicBezTo>
                  <a:cubicBezTo>
                    <a:pt x="2880" y="3000"/>
                    <a:pt x="2880" y="3000"/>
                    <a:pt x="2880" y="3000"/>
                  </a:cubicBezTo>
                  <a:cubicBezTo>
                    <a:pt x="2400" y="3000"/>
                    <a:pt x="2400" y="3000"/>
                    <a:pt x="2400" y="3000"/>
                  </a:cubicBezTo>
                  <a:cubicBezTo>
                    <a:pt x="1440" y="2400"/>
                    <a:pt x="1440" y="2400"/>
                    <a:pt x="1440" y="2400"/>
                  </a:cubicBezTo>
                  <a:cubicBezTo>
                    <a:pt x="1440" y="2100"/>
                    <a:pt x="1440" y="2100"/>
                    <a:pt x="1440" y="2100"/>
                  </a:cubicBezTo>
                  <a:cubicBezTo>
                    <a:pt x="960" y="2100"/>
                    <a:pt x="960" y="2100"/>
                    <a:pt x="960" y="2100"/>
                  </a:cubicBezTo>
                  <a:cubicBezTo>
                    <a:pt x="480" y="2400"/>
                    <a:pt x="480" y="2400"/>
                    <a:pt x="480" y="2400"/>
                  </a:cubicBezTo>
                  <a:cubicBezTo>
                    <a:pt x="480" y="2400"/>
                    <a:pt x="480" y="2400"/>
                    <a:pt x="480" y="2400"/>
                  </a:cubicBezTo>
                  <a:cubicBezTo>
                    <a:pt x="480" y="2700"/>
                    <a:pt x="480" y="2700"/>
                    <a:pt x="480" y="2700"/>
                  </a:cubicBezTo>
                  <a:cubicBezTo>
                    <a:pt x="480" y="2700"/>
                    <a:pt x="480" y="2700"/>
                    <a:pt x="480" y="2700"/>
                  </a:cubicBezTo>
                  <a:cubicBezTo>
                    <a:pt x="480" y="2700"/>
                    <a:pt x="480" y="2700"/>
                    <a:pt x="480" y="2700"/>
                  </a:cubicBezTo>
                  <a:cubicBezTo>
                    <a:pt x="0" y="2700"/>
                    <a:pt x="0" y="2700"/>
                    <a:pt x="0" y="2700"/>
                  </a:cubicBezTo>
                  <a:cubicBezTo>
                    <a:pt x="480" y="3000"/>
                    <a:pt x="480" y="3000"/>
                    <a:pt x="480" y="3000"/>
                  </a:cubicBezTo>
                  <a:cubicBezTo>
                    <a:pt x="960" y="3000"/>
                    <a:pt x="960" y="3000"/>
                    <a:pt x="960" y="3000"/>
                  </a:cubicBezTo>
                  <a:cubicBezTo>
                    <a:pt x="1920" y="3600"/>
                    <a:pt x="1920" y="3600"/>
                    <a:pt x="1920" y="3600"/>
                  </a:cubicBezTo>
                  <a:cubicBezTo>
                    <a:pt x="2400" y="3900"/>
                    <a:pt x="2400" y="3900"/>
                    <a:pt x="2400" y="3900"/>
                  </a:cubicBezTo>
                  <a:cubicBezTo>
                    <a:pt x="3360" y="3900"/>
                    <a:pt x="3360" y="3900"/>
                    <a:pt x="3360" y="3900"/>
                  </a:cubicBezTo>
                  <a:cubicBezTo>
                    <a:pt x="3360" y="3900"/>
                    <a:pt x="3360" y="3900"/>
                    <a:pt x="3360" y="3900"/>
                  </a:cubicBezTo>
                  <a:cubicBezTo>
                    <a:pt x="3840" y="4200"/>
                    <a:pt x="3840" y="4200"/>
                    <a:pt x="3840" y="4200"/>
                  </a:cubicBezTo>
                  <a:cubicBezTo>
                    <a:pt x="4320" y="4200"/>
                    <a:pt x="4320" y="4200"/>
                    <a:pt x="4320" y="4200"/>
                  </a:cubicBezTo>
                  <a:cubicBezTo>
                    <a:pt x="4320" y="4500"/>
                    <a:pt x="4320" y="4500"/>
                    <a:pt x="4320" y="4500"/>
                  </a:cubicBezTo>
                  <a:cubicBezTo>
                    <a:pt x="4800" y="4500"/>
                    <a:pt x="4800" y="4500"/>
                    <a:pt x="4800" y="4500"/>
                  </a:cubicBezTo>
                  <a:cubicBezTo>
                    <a:pt x="4800" y="4500"/>
                    <a:pt x="4800" y="4500"/>
                    <a:pt x="4800" y="4500"/>
                  </a:cubicBezTo>
                  <a:cubicBezTo>
                    <a:pt x="5280" y="4800"/>
                    <a:pt x="5280" y="4800"/>
                    <a:pt x="5280" y="4800"/>
                  </a:cubicBezTo>
                  <a:cubicBezTo>
                    <a:pt x="5280" y="4800"/>
                    <a:pt x="5280" y="4800"/>
                    <a:pt x="5280" y="4800"/>
                  </a:cubicBezTo>
                  <a:cubicBezTo>
                    <a:pt x="5760" y="5100"/>
                    <a:pt x="5760" y="5100"/>
                    <a:pt x="5760" y="5100"/>
                  </a:cubicBezTo>
                  <a:cubicBezTo>
                    <a:pt x="5280" y="5100"/>
                    <a:pt x="5280" y="5100"/>
                    <a:pt x="5280" y="5100"/>
                  </a:cubicBezTo>
                  <a:cubicBezTo>
                    <a:pt x="5760" y="5700"/>
                    <a:pt x="5760" y="5700"/>
                    <a:pt x="5760" y="5700"/>
                  </a:cubicBezTo>
                  <a:cubicBezTo>
                    <a:pt x="5280" y="6000"/>
                    <a:pt x="5280" y="6000"/>
                    <a:pt x="5280" y="6000"/>
                  </a:cubicBezTo>
                  <a:cubicBezTo>
                    <a:pt x="5280" y="6000"/>
                    <a:pt x="5280" y="6000"/>
                    <a:pt x="5280" y="6000"/>
                  </a:cubicBezTo>
                  <a:cubicBezTo>
                    <a:pt x="6240" y="6000"/>
                    <a:pt x="6240" y="6000"/>
                    <a:pt x="6240" y="6000"/>
                  </a:cubicBezTo>
                  <a:cubicBezTo>
                    <a:pt x="6240" y="6300"/>
                    <a:pt x="6240" y="6300"/>
                    <a:pt x="6240" y="6300"/>
                  </a:cubicBezTo>
                  <a:cubicBezTo>
                    <a:pt x="5760" y="6600"/>
                    <a:pt x="5760" y="6600"/>
                    <a:pt x="5760" y="6600"/>
                  </a:cubicBezTo>
                  <a:cubicBezTo>
                    <a:pt x="6240" y="6900"/>
                    <a:pt x="6240" y="6900"/>
                    <a:pt x="6240" y="6900"/>
                  </a:cubicBezTo>
                  <a:cubicBezTo>
                    <a:pt x="6240" y="7200"/>
                    <a:pt x="6240" y="7200"/>
                    <a:pt x="6240" y="7200"/>
                  </a:cubicBezTo>
                  <a:cubicBezTo>
                    <a:pt x="6240" y="7500"/>
                    <a:pt x="6240" y="7500"/>
                    <a:pt x="6240" y="7500"/>
                  </a:cubicBezTo>
                  <a:cubicBezTo>
                    <a:pt x="6240" y="7800"/>
                    <a:pt x="6240" y="7800"/>
                    <a:pt x="6240" y="7800"/>
                  </a:cubicBezTo>
                  <a:cubicBezTo>
                    <a:pt x="6240" y="7800"/>
                    <a:pt x="6240" y="7800"/>
                    <a:pt x="6240" y="7800"/>
                  </a:cubicBezTo>
                  <a:cubicBezTo>
                    <a:pt x="6240" y="8400"/>
                    <a:pt x="6240" y="8400"/>
                    <a:pt x="6240" y="8400"/>
                  </a:cubicBezTo>
                  <a:cubicBezTo>
                    <a:pt x="6240" y="8700"/>
                    <a:pt x="6240" y="8700"/>
                    <a:pt x="6240" y="8700"/>
                  </a:cubicBezTo>
                  <a:cubicBezTo>
                    <a:pt x="6240" y="9000"/>
                    <a:pt x="6240" y="9000"/>
                    <a:pt x="6240" y="9000"/>
                  </a:cubicBezTo>
                  <a:cubicBezTo>
                    <a:pt x="6720" y="9000"/>
                    <a:pt x="6720" y="9000"/>
                    <a:pt x="6720" y="9000"/>
                  </a:cubicBezTo>
                  <a:cubicBezTo>
                    <a:pt x="7200" y="9300"/>
                    <a:pt x="7200" y="9300"/>
                    <a:pt x="7200" y="9300"/>
                  </a:cubicBezTo>
                  <a:cubicBezTo>
                    <a:pt x="7680" y="9600"/>
                    <a:pt x="7680" y="9600"/>
                    <a:pt x="7680" y="9600"/>
                  </a:cubicBezTo>
                  <a:cubicBezTo>
                    <a:pt x="7200" y="9900"/>
                    <a:pt x="7200" y="9900"/>
                    <a:pt x="7200" y="9900"/>
                  </a:cubicBezTo>
                  <a:cubicBezTo>
                    <a:pt x="7680" y="9900"/>
                    <a:pt x="7680" y="9900"/>
                    <a:pt x="7680" y="9900"/>
                  </a:cubicBezTo>
                  <a:cubicBezTo>
                    <a:pt x="8160" y="9900"/>
                    <a:pt x="8160" y="9900"/>
                    <a:pt x="8160" y="9900"/>
                  </a:cubicBezTo>
                  <a:cubicBezTo>
                    <a:pt x="8160" y="10200"/>
                    <a:pt x="8160" y="10200"/>
                    <a:pt x="8160" y="10200"/>
                  </a:cubicBezTo>
                  <a:cubicBezTo>
                    <a:pt x="9120" y="10200"/>
                    <a:pt x="9120" y="10200"/>
                    <a:pt x="9120" y="10200"/>
                  </a:cubicBezTo>
                  <a:cubicBezTo>
                    <a:pt x="9600" y="10500"/>
                    <a:pt x="9600" y="10500"/>
                    <a:pt x="9600" y="10500"/>
                  </a:cubicBezTo>
                  <a:cubicBezTo>
                    <a:pt x="9600" y="10500"/>
                    <a:pt x="9600" y="10500"/>
                    <a:pt x="9600" y="10500"/>
                  </a:cubicBezTo>
                  <a:cubicBezTo>
                    <a:pt x="9600" y="10800"/>
                    <a:pt x="9600" y="10800"/>
                    <a:pt x="9600" y="10800"/>
                  </a:cubicBezTo>
                  <a:cubicBezTo>
                    <a:pt x="9600" y="11100"/>
                    <a:pt x="9600" y="11100"/>
                    <a:pt x="9600" y="11100"/>
                  </a:cubicBezTo>
                  <a:cubicBezTo>
                    <a:pt x="9600" y="11100"/>
                    <a:pt x="9600" y="11100"/>
                    <a:pt x="9600" y="11100"/>
                  </a:cubicBezTo>
                  <a:cubicBezTo>
                    <a:pt x="10080" y="11400"/>
                    <a:pt x="10080" y="11400"/>
                    <a:pt x="10080" y="11400"/>
                  </a:cubicBezTo>
                  <a:cubicBezTo>
                    <a:pt x="9600" y="11400"/>
                    <a:pt x="9600" y="11400"/>
                    <a:pt x="9600" y="11400"/>
                  </a:cubicBezTo>
                  <a:cubicBezTo>
                    <a:pt x="9600" y="11400"/>
                    <a:pt x="9600" y="11400"/>
                    <a:pt x="9600" y="11400"/>
                  </a:cubicBezTo>
                  <a:cubicBezTo>
                    <a:pt x="10080" y="11700"/>
                    <a:pt x="10080" y="11700"/>
                    <a:pt x="10080" y="11700"/>
                  </a:cubicBezTo>
                  <a:cubicBezTo>
                    <a:pt x="10080" y="12000"/>
                    <a:pt x="10080" y="12000"/>
                    <a:pt x="10080" y="12000"/>
                  </a:cubicBezTo>
                  <a:cubicBezTo>
                    <a:pt x="9600" y="11700"/>
                    <a:pt x="9600" y="11700"/>
                    <a:pt x="9600" y="11700"/>
                  </a:cubicBezTo>
                  <a:cubicBezTo>
                    <a:pt x="9120" y="11700"/>
                    <a:pt x="9120" y="11700"/>
                    <a:pt x="9120" y="11700"/>
                  </a:cubicBezTo>
                  <a:cubicBezTo>
                    <a:pt x="8160" y="12000"/>
                    <a:pt x="8160" y="12000"/>
                    <a:pt x="8160" y="12000"/>
                  </a:cubicBezTo>
                  <a:cubicBezTo>
                    <a:pt x="8160" y="12000"/>
                    <a:pt x="8160" y="12000"/>
                    <a:pt x="8160" y="12000"/>
                  </a:cubicBezTo>
                  <a:cubicBezTo>
                    <a:pt x="8160" y="12300"/>
                    <a:pt x="8160" y="12300"/>
                    <a:pt x="8160" y="12300"/>
                  </a:cubicBezTo>
                  <a:cubicBezTo>
                    <a:pt x="8160" y="12600"/>
                    <a:pt x="8160" y="12600"/>
                    <a:pt x="8160" y="12600"/>
                  </a:cubicBezTo>
                  <a:cubicBezTo>
                    <a:pt x="7680" y="12600"/>
                    <a:pt x="7680" y="12600"/>
                    <a:pt x="7680" y="12600"/>
                  </a:cubicBezTo>
                  <a:cubicBezTo>
                    <a:pt x="7200" y="12900"/>
                    <a:pt x="7200" y="12900"/>
                    <a:pt x="7200" y="12900"/>
                  </a:cubicBezTo>
                  <a:cubicBezTo>
                    <a:pt x="7200" y="13200"/>
                    <a:pt x="7200" y="13200"/>
                    <a:pt x="7200" y="13200"/>
                  </a:cubicBezTo>
                  <a:cubicBezTo>
                    <a:pt x="6720" y="13200"/>
                    <a:pt x="6720" y="13200"/>
                    <a:pt x="6720" y="13200"/>
                  </a:cubicBezTo>
                  <a:cubicBezTo>
                    <a:pt x="6720" y="13200"/>
                    <a:pt x="6720" y="13200"/>
                    <a:pt x="6720" y="13200"/>
                  </a:cubicBezTo>
                  <a:cubicBezTo>
                    <a:pt x="6720" y="13200"/>
                    <a:pt x="6720" y="13200"/>
                    <a:pt x="6720" y="13200"/>
                  </a:cubicBezTo>
                  <a:cubicBezTo>
                    <a:pt x="6720" y="13500"/>
                    <a:pt x="6720" y="13500"/>
                    <a:pt x="6720" y="13500"/>
                  </a:cubicBezTo>
                  <a:cubicBezTo>
                    <a:pt x="6720" y="13800"/>
                    <a:pt x="6720" y="13800"/>
                    <a:pt x="6720" y="13800"/>
                  </a:cubicBezTo>
                  <a:cubicBezTo>
                    <a:pt x="6240" y="13800"/>
                    <a:pt x="6240" y="13800"/>
                    <a:pt x="6240" y="13800"/>
                  </a:cubicBezTo>
                  <a:cubicBezTo>
                    <a:pt x="5760" y="13800"/>
                    <a:pt x="5760" y="13800"/>
                    <a:pt x="5760" y="13800"/>
                  </a:cubicBezTo>
                  <a:cubicBezTo>
                    <a:pt x="6240" y="14100"/>
                    <a:pt x="6240" y="14100"/>
                    <a:pt x="6240" y="14100"/>
                  </a:cubicBezTo>
                  <a:cubicBezTo>
                    <a:pt x="6240" y="14400"/>
                    <a:pt x="6240" y="14400"/>
                    <a:pt x="6240" y="14400"/>
                  </a:cubicBezTo>
                  <a:cubicBezTo>
                    <a:pt x="5760" y="14100"/>
                    <a:pt x="5760" y="14100"/>
                    <a:pt x="5760" y="14100"/>
                  </a:cubicBezTo>
                  <a:cubicBezTo>
                    <a:pt x="5760" y="14100"/>
                    <a:pt x="5760" y="14100"/>
                    <a:pt x="5760" y="14100"/>
                  </a:cubicBezTo>
                  <a:cubicBezTo>
                    <a:pt x="5280" y="14100"/>
                    <a:pt x="5280" y="14100"/>
                    <a:pt x="5280" y="14100"/>
                  </a:cubicBezTo>
                  <a:cubicBezTo>
                    <a:pt x="5280" y="14400"/>
                    <a:pt x="5280" y="14400"/>
                    <a:pt x="5280" y="14400"/>
                  </a:cubicBezTo>
                  <a:cubicBezTo>
                    <a:pt x="5280" y="14400"/>
                    <a:pt x="5280" y="14400"/>
                    <a:pt x="5280" y="14400"/>
                  </a:cubicBezTo>
                  <a:cubicBezTo>
                    <a:pt x="4800" y="14400"/>
                    <a:pt x="4800" y="14400"/>
                    <a:pt x="4800" y="14400"/>
                  </a:cubicBezTo>
                  <a:cubicBezTo>
                    <a:pt x="4800" y="14700"/>
                    <a:pt x="4800" y="14700"/>
                    <a:pt x="4800" y="14700"/>
                  </a:cubicBezTo>
                  <a:cubicBezTo>
                    <a:pt x="5280" y="14700"/>
                    <a:pt x="5280" y="14700"/>
                    <a:pt x="5280" y="14700"/>
                  </a:cubicBezTo>
                  <a:cubicBezTo>
                    <a:pt x="5280" y="14700"/>
                    <a:pt x="5280" y="14700"/>
                    <a:pt x="5280" y="14700"/>
                  </a:cubicBezTo>
                  <a:cubicBezTo>
                    <a:pt x="4800" y="15000"/>
                    <a:pt x="4800" y="15000"/>
                    <a:pt x="4800" y="15000"/>
                  </a:cubicBezTo>
                  <a:cubicBezTo>
                    <a:pt x="4800" y="15000"/>
                    <a:pt x="4800" y="15000"/>
                    <a:pt x="4800" y="15000"/>
                  </a:cubicBezTo>
                  <a:cubicBezTo>
                    <a:pt x="4320" y="15300"/>
                    <a:pt x="4320" y="15300"/>
                    <a:pt x="4320" y="15300"/>
                  </a:cubicBezTo>
                  <a:cubicBezTo>
                    <a:pt x="4320" y="15300"/>
                    <a:pt x="4320" y="15300"/>
                    <a:pt x="4320" y="15300"/>
                  </a:cubicBezTo>
                  <a:cubicBezTo>
                    <a:pt x="4320" y="15000"/>
                    <a:pt x="4320" y="15000"/>
                    <a:pt x="4320" y="15000"/>
                  </a:cubicBezTo>
                  <a:cubicBezTo>
                    <a:pt x="3840" y="15000"/>
                    <a:pt x="3840" y="15000"/>
                    <a:pt x="3840" y="15000"/>
                  </a:cubicBezTo>
                  <a:cubicBezTo>
                    <a:pt x="3360" y="15000"/>
                    <a:pt x="3360" y="15000"/>
                    <a:pt x="3360" y="15000"/>
                  </a:cubicBezTo>
                  <a:cubicBezTo>
                    <a:pt x="3840" y="15300"/>
                    <a:pt x="3840" y="15300"/>
                    <a:pt x="3840" y="15300"/>
                  </a:cubicBezTo>
                  <a:cubicBezTo>
                    <a:pt x="3360" y="15300"/>
                    <a:pt x="3360" y="15300"/>
                    <a:pt x="3360" y="15300"/>
                  </a:cubicBezTo>
                  <a:cubicBezTo>
                    <a:pt x="3840" y="15600"/>
                    <a:pt x="3840" y="15600"/>
                    <a:pt x="3840" y="15600"/>
                  </a:cubicBezTo>
                  <a:cubicBezTo>
                    <a:pt x="3360" y="15900"/>
                    <a:pt x="3360" y="15900"/>
                    <a:pt x="3360" y="15900"/>
                  </a:cubicBezTo>
                  <a:cubicBezTo>
                    <a:pt x="3360" y="15900"/>
                    <a:pt x="3360" y="15900"/>
                    <a:pt x="3360" y="15900"/>
                  </a:cubicBezTo>
                  <a:cubicBezTo>
                    <a:pt x="2880" y="16200"/>
                    <a:pt x="2880" y="16200"/>
                    <a:pt x="2880" y="16200"/>
                  </a:cubicBezTo>
                  <a:cubicBezTo>
                    <a:pt x="3360" y="16500"/>
                    <a:pt x="3360" y="16500"/>
                    <a:pt x="3360" y="16500"/>
                  </a:cubicBezTo>
                  <a:cubicBezTo>
                    <a:pt x="3360" y="16500"/>
                    <a:pt x="3360" y="16500"/>
                    <a:pt x="3360" y="16500"/>
                  </a:cubicBezTo>
                  <a:cubicBezTo>
                    <a:pt x="3360" y="16500"/>
                    <a:pt x="3360" y="16500"/>
                    <a:pt x="3360" y="16500"/>
                  </a:cubicBezTo>
                  <a:cubicBezTo>
                    <a:pt x="3360" y="16800"/>
                    <a:pt x="3360" y="16800"/>
                    <a:pt x="3360" y="16800"/>
                  </a:cubicBezTo>
                  <a:cubicBezTo>
                    <a:pt x="3360" y="16800"/>
                    <a:pt x="3360" y="16800"/>
                    <a:pt x="3360" y="16800"/>
                  </a:cubicBezTo>
                  <a:cubicBezTo>
                    <a:pt x="3840" y="16800"/>
                    <a:pt x="3840" y="16800"/>
                    <a:pt x="3840" y="16800"/>
                  </a:cubicBezTo>
                  <a:cubicBezTo>
                    <a:pt x="3840" y="17100"/>
                    <a:pt x="3840" y="17100"/>
                    <a:pt x="3840" y="17100"/>
                  </a:cubicBezTo>
                  <a:cubicBezTo>
                    <a:pt x="3360" y="17100"/>
                    <a:pt x="3360" y="17100"/>
                    <a:pt x="3360" y="17100"/>
                  </a:cubicBezTo>
                  <a:cubicBezTo>
                    <a:pt x="3840" y="17400"/>
                    <a:pt x="3840" y="17400"/>
                    <a:pt x="3840" y="17400"/>
                  </a:cubicBezTo>
                  <a:cubicBezTo>
                    <a:pt x="3840" y="17700"/>
                    <a:pt x="3840" y="17700"/>
                    <a:pt x="3840" y="17700"/>
                  </a:cubicBezTo>
                  <a:cubicBezTo>
                    <a:pt x="3840" y="18000"/>
                    <a:pt x="3840" y="18000"/>
                    <a:pt x="3840" y="18000"/>
                  </a:cubicBezTo>
                  <a:cubicBezTo>
                    <a:pt x="4320" y="18000"/>
                    <a:pt x="4320" y="18000"/>
                    <a:pt x="4320" y="18000"/>
                  </a:cubicBezTo>
                  <a:cubicBezTo>
                    <a:pt x="4320" y="18300"/>
                    <a:pt x="4320" y="18300"/>
                    <a:pt x="4320" y="18300"/>
                  </a:cubicBezTo>
                  <a:cubicBezTo>
                    <a:pt x="4320" y="18600"/>
                    <a:pt x="4320" y="18600"/>
                    <a:pt x="4320" y="18600"/>
                  </a:cubicBezTo>
                  <a:cubicBezTo>
                    <a:pt x="4320" y="18600"/>
                    <a:pt x="4320" y="18600"/>
                    <a:pt x="4320" y="18600"/>
                  </a:cubicBezTo>
                  <a:cubicBezTo>
                    <a:pt x="4320" y="18900"/>
                    <a:pt x="4320" y="18900"/>
                    <a:pt x="4320" y="18900"/>
                  </a:cubicBezTo>
                  <a:cubicBezTo>
                    <a:pt x="3840" y="19200"/>
                    <a:pt x="3840" y="19200"/>
                    <a:pt x="3840" y="19200"/>
                  </a:cubicBezTo>
                  <a:cubicBezTo>
                    <a:pt x="3840" y="19500"/>
                    <a:pt x="3840" y="19500"/>
                    <a:pt x="3840" y="19500"/>
                  </a:cubicBezTo>
                  <a:cubicBezTo>
                    <a:pt x="4320" y="19800"/>
                    <a:pt x="4320" y="19800"/>
                    <a:pt x="4320" y="19800"/>
                  </a:cubicBezTo>
                  <a:cubicBezTo>
                    <a:pt x="3840" y="20100"/>
                    <a:pt x="3840" y="20100"/>
                    <a:pt x="3840" y="20100"/>
                  </a:cubicBezTo>
                  <a:cubicBezTo>
                    <a:pt x="3840" y="20100"/>
                    <a:pt x="3840" y="20100"/>
                    <a:pt x="3840" y="20100"/>
                  </a:cubicBezTo>
                  <a:cubicBezTo>
                    <a:pt x="4320" y="20400"/>
                    <a:pt x="4320" y="20400"/>
                    <a:pt x="4320" y="20400"/>
                  </a:cubicBezTo>
                  <a:cubicBezTo>
                    <a:pt x="4800" y="20100"/>
                    <a:pt x="4800" y="20100"/>
                    <a:pt x="4800" y="20100"/>
                  </a:cubicBezTo>
                  <a:cubicBezTo>
                    <a:pt x="4800" y="20400"/>
                    <a:pt x="4800" y="20400"/>
                    <a:pt x="4800" y="20400"/>
                  </a:cubicBezTo>
                  <a:cubicBezTo>
                    <a:pt x="5280" y="20100"/>
                    <a:pt x="5280" y="20100"/>
                    <a:pt x="5280" y="20100"/>
                  </a:cubicBezTo>
                  <a:cubicBezTo>
                    <a:pt x="5760" y="20400"/>
                    <a:pt x="5760" y="20400"/>
                    <a:pt x="5760" y="20400"/>
                  </a:cubicBezTo>
                  <a:cubicBezTo>
                    <a:pt x="5760" y="20400"/>
                    <a:pt x="5760" y="20400"/>
                    <a:pt x="5760" y="20400"/>
                  </a:cubicBezTo>
                  <a:cubicBezTo>
                    <a:pt x="6240" y="20400"/>
                    <a:pt x="6240" y="20400"/>
                    <a:pt x="6240" y="20400"/>
                  </a:cubicBezTo>
                  <a:cubicBezTo>
                    <a:pt x="6720" y="20400"/>
                    <a:pt x="6720" y="20400"/>
                    <a:pt x="6720" y="20400"/>
                  </a:cubicBezTo>
                  <a:cubicBezTo>
                    <a:pt x="6720" y="20400"/>
                    <a:pt x="6720" y="20400"/>
                    <a:pt x="6720" y="20400"/>
                  </a:cubicBezTo>
                  <a:cubicBezTo>
                    <a:pt x="6720" y="20700"/>
                    <a:pt x="6720" y="20700"/>
                    <a:pt x="6720" y="20700"/>
                  </a:cubicBezTo>
                  <a:cubicBezTo>
                    <a:pt x="7200" y="20700"/>
                    <a:pt x="7200" y="20700"/>
                    <a:pt x="7200" y="20700"/>
                  </a:cubicBezTo>
                  <a:cubicBezTo>
                    <a:pt x="7680" y="20400"/>
                    <a:pt x="7680" y="20400"/>
                    <a:pt x="7680" y="20400"/>
                  </a:cubicBezTo>
                  <a:cubicBezTo>
                    <a:pt x="7680" y="20700"/>
                    <a:pt x="7680" y="20700"/>
                    <a:pt x="7680" y="20700"/>
                  </a:cubicBezTo>
                  <a:cubicBezTo>
                    <a:pt x="7200" y="21000"/>
                    <a:pt x="7200" y="21000"/>
                    <a:pt x="7200" y="21000"/>
                  </a:cubicBezTo>
                  <a:cubicBezTo>
                    <a:pt x="7680" y="21300"/>
                    <a:pt x="7680" y="21300"/>
                    <a:pt x="7680" y="21300"/>
                  </a:cubicBezTo>
                  <a:cubicBezTo>
                    <a:pt x="8160" y="21300"/>
                    <a:pt x="8160" y="21300"/>
                    <a:pt x="8160" y="21300"/>
                  </a:cubicBezTo>
                  <a:cubicBezTo>
                    <a:pt x="7680" y="21600"/>
                    <a:pt x="7680" y="21600"/>
                    <a:pt x="7680" y="21600"/>
                  </a:cubicBezTo>
                  <a:cubicBezTo>
                    <a:pt x="8160" y="21600"/>
                    <a:pt x="8160" y="21600"/>
                    <a:pt x="8160" y="21600"/>
                  </a:cubicBezTo>
                  <a:cubicBezTo>
                    <a:pt x="8160" y="21300"/>
                    <a:pt x="8160" y="21300"/>
                    <a:pt x="8160" y="21300"/>
                  </a:cubicBezTo>
                  <a:cubicBezTo>
                    <a:pt x="8160" y="21300"/>
                    <a:pt x="8160" y="21300"/>
                    <a:pt x="8160" y="21300"/>
                  </a:cubicBezTo>
                  <a:cubicBezTo>
                    <a:pt x="8640" y="21600"/>
                    <a:pt x="8640" y="21600"/>
                    <a:pt x="8640" y="21600"/>
                  </a:cubicBezTo>
                  <a:cubicBezTo>
                    <a:pt x="8640" y="21300"/>
                    <a:pt x="8640" y="21300"/>
                    <a:pt x="8640" y="21300"/>
                  </a:cubicBezTo>
                  <a:cubicBezTo>
                    <a:pt x="9120" y="21300"/>
                    <a:pt x="9120" y="21300"/>
                    <a:pt x="9120" y="21300"/>
                  </a:cubicBezTo>
                  <a:cubicBezTo>
                    <a:pt x="9600" y="21000"/>
                    <a:pt x="9600" y="21000"/>
                    <a:pt x="9600" y="21000"/>
                  </a:cubicBezTo>
                  <a:cubicBezTo>
                    <a:pt x="10080" y="21000"/>
                    <a:pt x="10080" y="21000"/>
                    <a:pt x="10080" y="21000"/>
                  </a:cubicBezTo>
                  <a:cubicBezTo>
                    <a:pt x="11040" y="20700"/>
                    <a:pt x="11040" y="20700"/>
                    <a:pt x="11040" y="20700"/>
                  </a:cubicBezTo>
                  <a:cubicBezTo>
                    <a:pt x="11040" y="20700"/>
                    <a:pt x="11040" y="20700"/>
                    <a:pt x="11040" y="20700"/>
                  </a:cubicBezTo>
                  <a:cubicBezTo>
                    <a:pt x="11520" y="20700"/>
                    <a:pt x="11520" y="20700"/>
                    <a:pt x="11520" y="20700"/>
                  </a:cubicBezTo>
                  <a:cubicBezTo>
                    <a:pt x="12000" y="20700"/>
                    <a:pt x="12000" y="20700"/>
                    <a:pt x="12000" y="20700"/>
                  </a:cubicBezTo>
                  <a:cubicBezTo>
                    <a:pt x="12480" y="20400"/>
                    <a:pt x="12480" y="20400"/>
                    <a:pt x="12480" y="20400"/>
                  </a:cubicBezTo>
                  <a:cubicBezTo>
                    <a:pt x="12480" y="20400"/>
                    <a:pt x="12480" y="20400"/>
                    <a:pt x="12480" y="20400"/>
                  </a:cubicBezTo>
                  <a:cubicBezTo>
                    <a:pt x="12480" y="20700"/>
                    <a:pt x="12480" y="20700"/>
                    <a:pt x="12480" y="20700"/>
                  </a:cubicBezTo>
                  <a:cubicBezTo>
                    <a:pt x="12480" y="20700"/>
                    <a:pt x="12480" y="20700"/>
                    <a:pt x="12480" y="20700"/>
                  </a:cubicBezTo>
                  <a:cubicBezTo>
                    <a:pt x="12480" y="20400"/>
                    <a:pt x="12480" y="20400"/>
                    <a:pt x="12480" y="20400"/>
                  </a:cubicBezTo>
                  <a:cubicBezTo>
                    <a:pt x="12960" y="20400"/>
                    <a:pt x="12960" y="20400"/>
                    <a:pt x="12960" y="20400"/>
                  </a:cubicBezTo>
                  <a:cubicBezTo>
                    <a:pt x="12480" y="20400"/>
                    <a:pt x="12480" y="20400"/>
                    <a:pt x="12480" y="20400"/>
                  </a:cubicBezTo>
                  <a:cubicBezTo>
                    <a:pt x="12960" y="20100"/>
                    <a:pt x="12960" y="20100"/>
                    <a:pt x="12960" y="20100"/>
                  </a:cubicBezTo>
                  <a:cubicBezTo>
                    <a:pt x="12960" y="20400"/>
                    <a:pt x="12960" y="20400"/>
                    <a:pt x="12960" y="20400"/>
                  </a:cubicBezTo>
                  <a:cubicBezTo>
                    <a:pt x="13440" y="20400"/>
                    <a:pt x="13440" y="20400"/>
                    <a:pt x="13440" y="20400"/>
                  </a:cubicBezTo>
                  <a:cubicBezTo>
                    <a:pt x="13440" y="20100"/>
                    <a:pt x="13440" y="20100"/>
                    <a:pt x="13440" y="20100"/>
                  </a:cubicBezTo>
                  <a:cubicBezTo>
                    <a:pt x="13440" y="20400"/>
                    <a:pt x="13440" y="20400"/>
                    <a:pt x="13440" y="20400"/>
                  </a:cubicBezTo>
                  <a:cubicBezTo>
                    <a:pt x="13920" y="20400"/>
                    <a:pt x="13920" y="20400"/>
                    <a:pt x="13920" y="20400"/>
                  </a:cubicBezTo>
                  <a:cubicBezTo>
                    <a:pt x="13920" y="20400"/>
                    <a:pt x="13920" y="20400"/>
                    <a:pt x="13920" y="20400"/>
                  </a:cubicBezTo>
                  <a:cubicBezTo>
                    <a:pt x="14400" y="20400"/>
                    <a:pt x="14400" y="20400"/>
                    <a:pt x="14400" y="20400"/>
                  </a:cubicBezTo>
                  <a:cubicBezTo>
                    <a:pt x="14400" y="20400"/>
                    <a:pt x="14400" y="20400"/>
                    <a:pt x="14400" y="20400"/>
                  </a:cubicBezTo>
                  <a:cubicBezTo>
                    <a:pt x="14400" y="20400"/>
                    <a:pt x="14400" y="20400"/>
                    <a:pt x="14400" y="20400"/>
                  </a:cubicBezTo>
                  <a:cubicBezTo>
                    <a:pt x="14880" y="20100"/>
                    <a:pt x="14880" y="20100"/>
                    <a:pt x="14880" y="20100"/>
                  </a:cubicBezTo>
                  <a:cubicBezTo>
                    <a:pt x="15360" y="20400"/>
                    <a:pt x="15360" y="20400"/>
                    <a:pt x="15360" y="20400"/>
                  </a:cubicBezTo>
                  <a:cubicBezTo>
                    <a:pt x="15840" y="20400"/>
                    <a:pt x="15840" y="20400"/>
                    <a:pt x="15840" y="20400"/>
                  </a:cubicBezTo>
                  <a:cubicBezTo>
                    <a:pt x="16320" y="20100"/>
                    <a:pt x="16320" y="20100"/>
                    <a:pt x="16320" y="20100"/>
                  </a:cubicBezTo>
                  <a:cubicBezTo>
                    <a:pt x="15840" y="20100"/>
                    <a:pt x="15840" y="20100"/>
                    <a:pt x="15840" y="20100"/>
                  </a:cubicBezTo>
                  <a:cubicBezTo>
                    <a:pt x="16320" y="20100"/>
                    <a:pt x="16320" y="20100"/>
                    <a:pt x="16320" y="20100"/>
                  </a:cubicBezTo>
                  <a:cubicBezTo>
                    <a:pt x="16320" y="20100"/>
                    <a:pt x="16320" y="20100"/>
                    <a:pt x="16320" y="20100"/>
                  </a:cubicBezTo>
                  <a:cubicBezTo>
                    <a:pt x="16320" y="20400"/>
                    <a:pt x="16320" y="20400"/>
                    <a:pt x="16320" y="20400"/>
                  </a:cubicBezTo>
                  <a:cubicBezTo>
                    <a:pt x="16800" y="20400"/>
                    <a:pt x="16800" y="20400"/>
                    <a:pt x="16800" y="20400"/>
                  </a:cubicBezTo>
                  <a:cubicBezTo>
                    <a:pt x="16800" y="20400"/>
                    <a:pt x="16800" y="20100"/>
                    <a:pt x="17280" y="20100"/>
                  </a:cubicBezTo>
                  <a:close/>
                  <a:moveTo>
                    <a:pt x="9120" y="11400"/>
                  </a:moveTo>
                  <a:cubicBezTo>
                    <a:pt x="9120" y="11400"/>
                    <a:pt x="9120" y="11400"/>
                    <a:pt x="9120" y="11400"/>
                  </a:cubicBezTo>
                  <a:cubicBezTo>
                    <a:pt x="8640" y="11400"/>
                    <a:pt x="8640" y="11400"/>
                    <a:pt x="8640" y="11400"/>
                  </a:cubicBezTo>
                  <a:cubicBezTo>
                    <a:pt x="8160" y="11100"/>
                    <a:pt x="8160" y="11100"/>
                    <a:pt x="8160" y="11100"/>
                  </a:cubicBezTo>
                  <a:cubicBezTo>
                    <a:pt x="8640" y="11100"/>
                    <a:pt x="8640" y="11100"/>
                    <a:pt x="8640" y="11100"/>
                  </a:cubicBezTo>
                  <a:cubicBezTo>
                    <a:pt x="9120" y="11100"/>
                    <a:pt x="9120" y="11100"/>
                    <a:pt x="9120" y="11100"/>
                  </a:cubicBezTo>
                  <a:cubicBezTo>
                    <a:pt x="9120" y="11100"/>
                    <a:pt x="9120" y="11100"/>
                    <a:pt x="9120" y="11100"/>
                  </a:cubicBezTo>
                  <a:cubicBezTo>
                    <a:pt x="9120" y="11100"/>
                    <a:pt x="9120" y="11100"/>
                    <a:pt x="9120" y="11100"/>
                  </a:cubicBezTo>
                  <a:cubicBezTo>
                    <a:pt x="9120" y="11400"/>
                    <a:pt x="9120" y="11400"/>
                    <a:pt x="9120" y="11400"/>
                  </a:cubicBezTo>
                  <a:close/>
                  <a:moveTo>
                    <a:pt x="3360" y="14700"/>
                  </a:moveTo>
                  <a:cubicBezTo>
                    <a:pt x="3360" y="14700"/>
                    <a:pt x="3360" y="14700"/>
                    <a:pt x="3360" y="14700"/>
                  </a:cubicBezTo>
                  <a:cubicBezTo>
                    <a:pt x="3360" y="14700"/>
                    <a:pt x="3360" y="14700"/>
                    <a:pt x="3360" y="14700"/>
                  </a:cubicBezTo>
                  <a:cubicBezTo>
                    <a:pt x="3360" y="15000"/>
                    <a:pt x="3360" y="15000"/>
                    <a:pt x="3360" y="15000"/>
                  </a:cubicBezTo>
                  <a:cubicBezTo>
                    <a:pt x="3360" y="14700"/>
                    <a:pt x="3360" y="14700"/>
                    <a:pt x="3360" y="14700"/>
                  </a:cubicBezTo>
                  <a:close/>
                  <a:moveTo>
                    <a:pt x="2880" y="15000"/>
                  </a:moveTo>
                  <a:cubicBezTo>
                    <a:pt x="3360" y="15000"/>
                    <a:pt x="3360" y="15000"/>
                    <a:pt x="3360" y="15000"/>
                  </a:cubicBezTo>
                  <a:cubicBezTo>
                    <a:pt x="3360" y="15000"/>
                    <a:pt x="3360" y="15000"/>
                    <a:pt x="3360" y="15000"/>
                  </a:cubicBezTo>
                  <a:cubicBezTo>
                    <a:pt x="3360" y="15300"/>
                    <a:pt x="3360" y="15300"/>
                    <a:pt x="3360" y="15300"/>
                  </a:cubicBezTo>
                  <a:cubicBezTo>
                    <a:pt x="2880" y="15300"/>
                    <a:pt x="2880" y="15300"/>
                    <a:pt x="2880" y="15300"/>
                  </a:cubicBezTo>
                  <a:cubicBezTo>
                    <a:pt x="2880" y="15000"/>
                    <a:pt x="2880" y="15000"/>
                    <a:pt x="2880" y="15000"/>
                  </a:cubicBezTo>
                  <a:cubicBezTo>
                    <a:pt x="2880" y="15000"/>
                    <a:pt x="2880" y="15000"/>
                    <a:pt x="2880" y="15000"/>
                  </a:cubicBezTo>
                  <a:close/>
                  <a:moveTo>
                    <a:pt x="7200" y="21300"/>
                  </a:moveTo>
                  <a:cubicBezTo>
                    <a:pt x="7680" y="21300"/>
                    <a:pt x="7680" y="21300"/>
                    <a:pt x="7680" y="21300"/>
                  </a:cubicBezTo>
                  <a:cubicBezTo>
                    <a:pt x="7200" y="21600"/>
                    <a:pt x="7200" y="21600"/>
                    <a:pt x="7200" y="21600"/>
                  </a:cubicBezTo>
                  <a:cubicBezTo>
                    <a:pt x="7200" y="21300"/>
                    <a:pt x="7200" y="21300"/>
                    <a:pt x="7200" y="21300"/>
                  </a:cubicBezTo>
                  <a:cubicBezTo>
                    <a:pt x="7200" y="21300"/>
                    <a:pt x="7200" y="21300"/>
                    <a:pt x="7200" y="21300"/>
                  </a:cubicBezTo>
                  <a:cubicBezTo>
                    <a:pt x="7200" y="21300"/>
                    <a:pt x="7200" y="21300"/>
                    <a:pt x="7200" y="21300"/>
                  </a:cubicBezTo>
                  <a:close/>
                  <a:moveTo>
                    <a:pt x="6720" y="21000"/>
                  </a:moveTo>
                  <a:cubicBezTo>
                    <a:pt x="6720" y="21000"/>
                    <a:pt x="6720" y="21300"/>
                    <a:pt x="6720" y="21300"/>
                  </a:cubicBezTo>
                  <a:cubicBezTo>
                    <a:pt x="6720" y="21300"/>
                    <a:pt x="6720" y="21300"/>
                    <a:pt x="6720" y="21300"/>
                  </a:cubicBezTo>
                  <a:cubicBezTo>
                    <a:pt x="6720" y="21000"/>
                    <a:pt x="6720" y="21000"/>
                    <a:pt x="6720" y="21000"/>
                  </a:cubicBezTo>
                  <a:close/>
                  <a:moveTo>
                    <a:pt x="5760" y="20700"/>
                  </a:moveTo>
                  <a:cubicBezTo>
                    <a:pt x="6720" y="20700"/>
                    <a:pt x="6720" y="20700"/>
                    <a:pt x="6720" y="20700"/>
                  </a:cubicBezTo>
                  <a:cubicBezTo>
                    <a:pt x="6720" y="20700"/>
                    <a:pt x="6720" y="20700"/>
                    <a:pt x="6720" y="20700"/>
                  </a:cubicBezTo>
                  <a:cubicBezTo>
                    <a:pt x="6240" y="21000"/>
                    <a:pt x="6240" y="21000"/>
                    <a:pt x="6240" y="21000"/>
                  </a:cubicBezTo>
                  <a:cubicBezTo>
                    <a:pt x="5760" y="21000"/>
                    <a:pt x="5760" y="21000"/>
                    <a:pt x="5760" y="21000"/>
                  </a:cubicBezTo>
                  <a:cubicBezTo>
                    <a:pt x="5760" y="20700"/>
                    <a:pt x="5760" y="20700"/>
                    <a:pt x="5760" y="20700"/>
                  </a:cubicBezTo>
                  <a:close/>
                  <a:moveTo>
                    <a:pt x="5280" y="20400"/>
                  </a:moveTo>
                  <a:cubicBezTo>
                    <a:pt x="5280" y="20700"/>
                    <a:pt x="5280" y="20700"/>
                    <a:pt x="5280" y="20700"/>
                  </a:cubicBezTo>
                  <a:cubicBezTo>
                    <a:pt x="5280" y="20700"/>
                    <a:pt x="5280" y="20700"/>
                    <a:pt x="5280" y="20700"/>
                  </a:cubicBezTo>
                  <a:cubicBezTo>
                    <a:pt x="5280" y="20400"/>
                    <a:pt x="5280" y="20400"/>
                    <a:pt x="5280" y="20400"/>
                  </a:cubicBezTo>
                  <a:cubicBezTo>
                    <a:pt x="5280" y="20400"/>
                    <a:pt x="5280" y="20400"/>
                    <a:pt x="5280" y="20400"/>
                  </a:cubicBezTo>
                  <a:close/>
                  <a:moveTo>
                    <a:pt x="4320" y="20400"/>
                  </a:moveTo>
                  <a:cubicBezTo>
                    <a:pt x="4320" y="20400"/>
                    <a:pt x="4320" y="20400"/>
                    <a:pt x="4320" y="20400"/>
                  </a:cubicBezTo>
                  <a:cubicBezTo>
                    <a:pt x="4320" y="20400"/>
                    <a:pt x="4320" y="20400"/>
                    <a:pt x="4320" y="20400"/>
                  </a:cubicBezTo>
                  <a:cubicBezTo>
                    <a:pt x="4320" y="20400"/>
                    <a:pt x="4320" y="20400"/>
                    <a:pt x="4320" y="20400"/>
                  </a:cubicBezTo>
                  <a:close/>
                  <a:moveTo>
                    <a:pt x="1440" y="20700"/>
                  </a:moveTo>
                  <a:cubicBezTo>
                    <a:pt x="1920" y="21000"/>
                    <a:pt x="1920" y="21000"/>
                    <a:pt x="1920" y="21000"/>
                  </a:cubicBezTo>
                  <a:cubicBezTo>
                    <a:pt x="1920" y="20700"/>
                    <a:pt x="1920" y="20700"/>
                    <a:pt x="1920" y="20700"/>
                  </a:cubicBezTo>
                  <a:cubicBezTo>
                    <a:pt x="1440" y="20700"/>
                    <a:pt x="1440" y="20700"/>
                    <a:pt x="1440" y="20700"/>
                  </a:cubicBezTo>
                  <a:cubicBezTo>
                    <a:pt x="1440" y="20400"/>
                    <a:pt x="1440" y="20400"/>
                    <a:pt x="1440" y="20400"/>
                  </a:cubicBezTo>
                  <a:cubicBezTo>
                    <a:pt x="1920" y="20400"/>
                    <a:pt x="1920" y="20400"/>
                    <a:pt x="1920" y="20400"/>
                  </a:cubicBezTo>
                  <a:cubicBezTo>
                    <a:pt x="2400" y="20700"/>
                    <a:pt x="2400" y="20700"/>
                    <a:pt x="2400" y="20700"/>
                  </a:cubicBezTo>
                  <a:cubicBezTo>
                    <a:pt x="2400" y="21000"/>
                    <a:pt x="2400" y="21000"/>
                    <a:pt x="2400" y="21000"/>
                  </a:cubicBezTo>
                  <a:cubicBezTo>
                    <a:pt x="2400" y="21000"/>
                    <a:pt x="2400" y="21000"/>
                    <a:pt x="2400" y="21000"/>
                  </a:cubicBezTo>
                  <a:cubicBezTo>
                    <a:pt x="1920" y="21000"/>
                    <a:pt x="1920" y="21000"/>
                    <a:pt x="1920" y="21000"/>
                  </a:cubicBezTo>
                  <a:cubicBezTo>
                    <a:pt x="2400" y="21300"/>
                    <a:pt x="2400" y="21300"/>
                    <a:pt x="2400" y="21300"/>
                  </a:cubicBezTo>
                  <a:cubicBezTo>
                    <a:pt x="2400" y="21000"/>
                    <a:pt x="2400" y="21000"/>
                    <a:pt x="2400" y="21000"/>
                  </a:cubicBezTo>
                  <a:cubicBezTo>
                    <a:pt x="2880" y="21300"/>
                    <a:pt x="2880" y="21300"/>
                    <a:pt x="2880" y="21300"/>
                  </a:cubicBezTo>
                  <a:cubicBezTo>
                    <a:pt x="2400" y="21300"/>
                    <a:pt x="2400" y="21300"/>
                    <a:pt x="2400" y="21300"/>
                  </a:cubicBezTo>
                  <a:cubicBezTo>
                    <a:pt x="1920" y="21300"/>
                    <a:pt x="1920" y="21300"/>
                    <a:pt x="1920" y="21300"/>
                  </a:cubicBezTo>
                  <a:cubicBezTo>
                    <a:pt x="1440" y="21300"/>
                    <a:pt x="1440" y="21300"/>
                    <a:pt x="1440" y="21300"/>
                  </a:cubicBezTo>
                  <a:cubicBezTo>
                    <a:pt x="1440" y="21000"/>
                    <a:pt x="1440" y="21000"/>
                    <a:pt x="1440" y="21000"/>
                  </a:cubicBezTo>
                  <a:cubicBezTo>
                    <a:pt x="960" y="21000"/>
                    <a:pt x="960" y="21000"/>
                    <a:pt x="960" y="21000"/>
                  </a:cubicBezTo>
                  <a:lnTo>
                    <a:pt x="1440" y="20700"/>
                  </a:lnTo>
                  <a:close/>
                  <a:moveTo>
                    <a:pt x="1440" y="207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1" name="AutoShape 38"/>
            <p:cNvSpPr/>
            <p:nvPr/>
          </p:nvSpPr>
          <p:spPr bwMode="auto">
            <a:xfrm>
              <a:off x="6332723" y="2893322"/>
              <a:ext cx="93202" cy="6753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838" y="21600"/>
                  </a:moveTo>
                  <a:lnTo>
                    <a:pt x="21600" y="20329"/>
                  </a:lnTo>
                  <a:lnTo>
                    <a:pt x="20838" y="18635"/>
                  </a:lnTo>
                  <a:lnTo>
                    <a:pt x="21600" y="18635"/>
                  </a:lnTo>
                  <a:lnTo>
                    <a:pt x="21600" y="16941"/>
                  </a:lnTo>
                  <a:lnTo>
                    <a:pt x="19821" y="12282"/>
                  </a:lnTo>
                  <a:lnTo>
                    <a:pt x="19821" y="7624"/>
                  </a:lnTo>
                  <a:lnTo>
                    <a:pt x="20838" y="5929"/>
                  </a:lnTo>
                  <a:lnTo>
                    <a:pt x="20838" y="4659"/>
                  </a:lnTo>
                  <a:lnTo>
                    <a:pt x="21600" y="2965"/>
                  </a:lnTo>
                  <a:lnTo>
                    <a:pt x="21600" y="1271"/>
                  </a:lnTo>
                  <a:lnTo>
                    <a:pt x="21600" y="2965"/>
                  </a:lnTo>
                  <a:lnTo>
                    <a:pt x="18042" y="2965"/>
                  </a:lnTo>
                  <a:lnTo>
                    <a:pt x="16009" y="1271"/>
                  </a:lnTo>
                  <a:lnTo>
                    <a:pt x="15247" y="1271"/>
                  </a:lnTo>
                  <a:lnTo>
                    <a:pt x="14231" y="0"/>
                  </a:lnTo>
                  <a:lnTo>
                    <a:pt x="13214" y="1271"/>
                  </a:lnTo>
                  <a:lnTo>
                    <a:pt x="12198" y="0"/>
                  </a:lnTo>
                  <a:lnTo>
                    <a:pt x="12198" y="1271"/>
                  </a:lnTo>
                  <a:lnTo>
                    <a:pt x="11435" y="2965"/>
                  </a:lnTo>
                  <a:lnTo>
                    <a:pt x="11435" y="1271"/>
                  </a:lnTo>
                  <a:lnTo>
                    <a:pt x="9402" y="1271"/>
                  </a:lnTo>
                  <a:lnTo>
                    <a:pt x="9402" y="2965"/>
                  </a:lnTo>
                  <a:lnTo>
                    <a:pt x="6607" y="2965"/>
                  </a:lnTo>
                  <a:lnTo>
                    <a:pt x="5845" y="4659"/>
                  </a:lnTo>
                  <a:lnTo>
                    <a:pt x="4828" y="5929"/>
                  </a:lnTo>
                  <a:lnTo>
                    <a:pt x="5845" y="9318"/>
                  </a:lnTo>
                  <a:lnTo>
                    <a:pt x="6607" y="9318"/>
                  </a:lnTo>
                  <a:lnTo>
                    <a:pt x="6607" y="11012"/>
                  </a:lnTo>
                  <a:lnTo>
                    <a:pt x="5845" y="11012"/>
                  </a:lnTo>
                  <a:lnTo>
                    <a:pt x="5845" y="12282"/>
                  </a:lnTo>
                  <a:lnTo>
                    <a:pt x="6607" y="13976"/>
                  </a:lnTo>
                  <a:lnTo>
                    <a:pt x="7624" y="15671"/>
                  </a:lnTo>
                  <a:lnTo>
                    <a:pt x="8640" y="15671"/>
                  </a:lnTo>
                  <a:lnTo>
                    <a:pt x="8640" y="13976"/>
                  </a:lnTo>
                  <a:lnTo>
                    <a:pt x="9402" y="12282"/>
                  </a:lnTo>
                  <a:lnTo>
                    <a:pt x="9402" y="13976"/>
                  </a:lnTo>
                  <a:lnTo>
                    <a:pt x="8640" y="16941"/>
                  </a:lnTo>
                  <a:lnTo>
                    <a:pt x="8640" y="18635"/>
                  </a:lnTo>
                  <a:lnTo>
                    <a:pt x="9402" y="16941"/>
                  </a:lnTo>
                  <a:lnTo>
                    <a:pt x="10419" y="16941"/>
                  </a:lnTo>
                  <a:lnTo>
                    <a:pt x="11435" y="15671"/>
                  </a:lnTo>
                  <a:lnTo>
                    <a:pt x="12198" y="16941"/>
                  </a:lnTo>
                  <a:lnTo>
                    <a:pt x="13214" y="16941"/>
                  </a:lnTo>
                  <a:lnTo>
                    <a:pt x="13214" y="15671"/>
                  </a:lnTo>
                  <a:lnTo>
                    <a:pt x="14231" y="16941"/>
                  </a:lnTo>
                  <a:lnTo>
                    <a:pt x="15247" y="18635"/>
                  </a:lnTo>
                  <a:lnTo>
                    <a:pt x="16009" y="18635"/>
                  </a:lnTo>
                  <a:lnTo>
                    <a:pt x="17026" y="20329"/>
                  </a:lnTo>
                  <a:lnTo>
                    <a:pt x="17026" y="21600"/>
                  </a:lnTo>
                  <a:lnTo>
                    <a:pt x="20838" y="21600"/>
                  </a:lnTo>
                  <a:close/>
                  <a:moveTo>
                    <a:pt x="3812" y="7624"/>
                  </a:moveTo>
                  <a:lnTo>
                    <a:pt x="4828" y="7624"/>
                  </a:lnTo>
                  <a:lnTo>
                    <a:pt x="3812" y="7624"/>
                  </a:lnTo>
                  <a:close/>
                  <a:moveTo>
                    <a:pt x="2033" y="11012"/>
                  </a:moveTo>
                  <a:lnTo>
                    <a:pt x="2033" y="9318"/>
                  </a:lnTo>
                  <a:lnTo>
                    <a:pt x="0" y="9318"/>
                  </a:lnTo>
                  <a:lnTo>
                    <a:pt x="1016" y="7624"/>
                  </a:lnTo>
                  <a:lnTo>
                    <a:pt x="3812" y="7624"/>
                  </a:lnTo>
                  <a:lnTo>
                    <a:pt x="3812" y="9318"/>
                  </a:lnTo>
                  <a:lnTo>
                    <a:pt x="2795" y="9318"/>
                  </a:lnTo>
                  <a:lnTo>
                    <a:pt x="2033" y="11012"/>
                  </a:lnTo>
                  <a:close/>
                  <a:moveTo>
                    <a:pt x="3812" y="11012"/>
                  </a:moveTo>
                  <a:lnTo>
                    <a:pt x="4828" y="11012"/>
                  </a:lnTo>
                  <a:lnTo>
                    <a:pt x="5845" y="12282"/>
                  </a:lnTo>
                  <a:lnTo>
                    <a:pt x="4828" y="12282"/>
                  </a:lnTo>
                  <a:lnTo>
                    <a:pt x="3812" y="11012"/>
                  </a:lnTo>
                  <a:close/>
                  <a:moveTo>
                    <a:pt x="0" y="18635"/>
                  </a:moveTo>
                  <a:lnTo>
                    <a:pt x="1016" y="16941"/>
                  </a:lnTo>
                  <a:lnTo>
                    <a:pt x="2033" y="15671"/>
                  </a:lnTo>
                  <a:lnTo>
                    <a:pt x="2795" y="15671"/>
                  </a:lnTo>
                  <a:lnTo>
                    <a:pt x="3812" y="13976"/>
                  </a:lnTo>
                  <a:lnTo>
                    <a:pt x="3812" y="12282"/>
                  </a:lnTo>
                  <a:lnTo>
                    <a:pt x="4828" y="12282"/>
                  </a:lnTo>
                  <a:lnTo>
                    <a:pt x="3812" y="12282"/>
                  </a:lnTo>
                  <a:lnTo>
                    <a:pt x="3812" y="11012"/>
                  </a:lnTo>
                  <a:lnTo>
                    <a:pt x="2033" y="11012"/>
                  </a:lnTo>
                  <a:lnTo>
                    <a:pt x="1016" y="12282"/>
                  </a:lnTo>
                  <a:lnTo>
                    <a:pt x="0" y="12282"/>
                  </a:lnTo>
                  <a:lnTo>
                    <a:pt x="0" y="15671"/>
                  </a:lnTo>
                  <a:lnTo>
                    <a:pt x="1016" y="15671"/>
                  </a:lnTo>
                  <a:lnTo>
                    <a:pt x="1016" y="16941"/>
                  </a:lnTo>
                  <a:lnTo>
                    <a:pt x="0" y="16941"/>
                  </a:lnTo>
                  <a:lnTo>
                    <a:pt x="0" y="18635"/>
                  </a:lnTo>
                  <a:close/>
                  <a:moveTo>
                    <a:pt x="0" y="1863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2" name="AutoShape 39"/>
            <p:cNvSpPr/>
            <p:nvPr/>
          </p:nvSpPr>
          <p:spPr bwMode="auto">
            <a:xfrm>
              <a:off x="6320641" y="2942247"/>
              <a:ext cx="113913" cy="6806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6615"/>
                  </a:moveTo>
                  <a:lnTo>
                    <a:pt x="21600" y="13708"/>
                  </a:lnTo>
                  <a:lnTo>
                    <a:pt x="20769" y="12046"/>
                  </a:lnTo>
                  <a:lnTo>
                    <a:pt x="19938" y="10800"/>
                  </a:lnTo>
                  <a:lnTo>
                    <a:pt x="19938" y="5815"/>
                  </a:lnTo>
                  <a:lnTo>
                    <a:pt x="16200" y="5815"/>
                  </a:lnTo>
                  <a:lnTo>
                    <a:pt x="16200" y="4569"/>
                  </a:lnTo>
                  <a:lnTo>
                    <a:pt x="15369" y="2908"/>
                  </a:lnTo>
                  <a:lnTo>
                    <a:pt x="14746" y="2908"/>
                  </a:lnTo>
                  <a:lnTo>
                    <a:pt x="13915" y="1246"/>
                  </a:lnTo>
                  <a:lnTo>
                    <a:pt x="13085" y="0"/>
                  </a:lnTo>
                  <a:lnTo>
                    <a:pt x="13085" y="1246"/>
                  </a:lnTo>
                  <a:lnTo>
                    <a:pt x="12254" y="1246"/>
                  </a:lnTo>
                  <a:lnTo>
                    <a:pt x="11631" y="0"/>
                  </a:lnTo>
                  <a:lnTo>
                    <a:pt x="10800" y="1246"/>
                  </a:lnTo>
                  <a:lnTo>
                    <a:pt x="9969" y="1246"/>
                  </a:lnTo>
                  <a:lnTo>
                    <a:pt x="9346" y="2908"/>
                  </a:lnTo>
                  <a:lnTo>
                    <a:pt x="9346" y="4569"/>
                  </a:lnTo>
                  <a:lnTo>
                    <a:pt x="9969" y="5815"/>
                  </a:lnTo>
                  <a:lnTo>
                    <a:pt x="9346" y="9138"/>
                  </a:lnTo>
                  <a:lnTo>
                    <a:pt x="8515" y="10800"/>
                  </a:lnTo>
                  <a:lnTo>
                    <a:pt x="7685" y="10800"/>
                  </a:lnTo>
                  <a:lnTo>
                    <a:pt x="7062" y="9138"/>
                  </a:lnTo>
                  <a:lnTo>
                    <a:pt x="7062" y="7477"/>
                  </a:lnTo>
                  <a:lnTo>
                    <a:pt x="5400" y="4569"/>
                  </a:lnTo>
                  <a:lnTo>
                    <a:pt x="5400" y="2908"/>
                  </a:lnTo>
                  <a:lnTo>
                    <a:pt x="4569" y="2908"/>
                  </a:lnTo>
                  <a:lnTo>
                    <a:pt x="3946" y="4569"/>
                  </a:lnTo>
                  <a:lnTo>
                    <a:pt x="3115" y="4569"/>
                  </a:lnTo>
                  <a:lnTo>
                    <a:pt x="3115" y="5815"/>
                  </a:lnTo>
                  <a:lnTo>
                    <a:pt x="2285" y="5815"/>
                  </a:lnTo>
                  <a:lnTo>
                    <a:pt x="1662" y="7477"/>
                  </a:lnTo>
                  <a:lnTo>
                    <a:pt x="1662" y="10800"/>
                  </a:lnTo>
                  <a:lnTo>
                    <a:pt x="831" y="12046"/>
                  </a:lnTo>
                  <a:lnTo>
                    <a:pt x="831" y="15369"/>
                  </a:lnTo>
                  <a:lnTo>
                    <a:pt x="0" y="15369"/>
                  </a:lnTo>
                  <a:lnTo>
                    <a:pt x="831" y="18277"/>
                  </a:lnTo>
                  <a:lnTo>
                    <a:pt x="831" y="19938"/>
                  </a:lnTo>
                  <a:lnTo>
                    <a:pt x="1662" y="18277"/>
                  </a:lnTo>
                  <a:lnTo>
                    <a:pt x="2285" y="16615"/>
                  </a:lnTo>
                  <a:lnTo>
                    <a:pt x="3946" y="15369"/>
                  </a:lnTo>
                  <a:lnTo>
                    <a:pt x="6231" y="15369"/>
                  </a:lnTo>
                  <a:lnTo>
                    <a:pt x="7062" y="16615"/>
                  </a:lnTo>
                  <a:lnTo>
                    <a:pt x="7685" y="15369"/>
                  </a:lnTo>
                  <a:lnTo>
                    <a:pt x="8515" y="15369"/>
                  </a:lnTo>
                  <a:lnTo>
                    <a:pt x="9346" y="16615"/>
                  </a:lnTo>
                  <a:lnTo>
                    <a:pt x="10800" y="16615"/>
                  </a:lnTo>
                  <a:lnTo>
                    <a:pt x="11631" y="15369"/>
                  </a:lnTo>
                  <a:lnTo>
                    <a:pt x="13085" y="16615"/>
                  </a:lnTo>
                  <a:lnTo>
                    <a:pt x="13915" y="16615"/>
                  </a:lnTo>
                  <a:lnTo>
                    <a:pt x="14746" y="19938"/>
                  </a:lnTo>
                  <a:lnTo>
                    <a:pt x="15369" y="19938"/>
                  </a:lnTo>
                  <a:lnTo>
                    <a:pt x="16200" y="21600"/>
                  </a:lnTo>
                  <a:lnTo>
                    <a:pt x="19315" y="21600"/>
                  </a:lnTo>
                  <a:lnTo>
                    <a:pt x="19938" y="19938"/>
                  </a:lnTo>
                  <a:lnTo>
                    <a:pt x="21600" y="16615"/>
                  </a:lnTo>
                  <a:close/>
                  <a:moveTo>
                    <a:pt x="21600" y="1661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3" name="AutoShape 40"/>
            <p:cNvSpPr/>
            <p:nvPr/>
          </p:nvSpPr>
          <p:spPr bwMode="auto">
            <a:xfrm>
              <a:off x="6324956" y="2990640"/>
              <a:ext cx="88887" cy="6860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933" y="17031"/>
                  </a:moveTo>
                  <a:lnTo>
                    <a:pt x="6933" y="13708"/>
                  </a:lnTo>
                  <a:lnTo>
                    <a:pt x="8000" y="12046"/>
                  </a:lnTo>
                  <a:lnTo>
                    <a:pt x="6933" y="12046"/>
                  </a:lnTo>
                  <a:lnTo>
                    <a:pt x="5867" y="10800"/>
                  </a:lnTo>
                  <a:lnTo>
                    <a:pt x="2933" y="10800"/>
                  </a:lnTo>
                  <a:lnTo>
                    <a:pt x="1867" y="7477"/>
                  </a:lnTo>
                  <a:lnTo>
                    <a:pt x="0" y="7477"/>
                  </a:lnTo>
                  <a:lnTo>
                    <a:pt x="0" y="4569"/>
                  </a:lnTo>
                  <a:lnTo>
                    <a:pt x="1067" y="2908"/>
                  </a:lnTo>
                  <a:lnTo>
                    <a:pt x="1867" y="1246"/>
                  </a:lnTo>
                  <a:lnTo>
                    <a:pt x="4000" y="0"/>
                  </a:lnTo>
                  <a:lnTo>
                    <a:pt x="6933" y="0"/>
                  </a:lnTo>
                  <a:lnTo>
                    <a:pt x="8000" y="1246"/>
                  </a:lnTo>
                  <a:lnTo>
                    <a:pt x="8800" y="0"/>
                  </a:lnTo>
                  <a:lnTo>
                    <a:pt x="9867" y="0"/>
                  </a:lnTo>
                  <a:lnTo>
                    <a:pt x="10933" y="1246"/>
                  </a:lnTo>
                  <a:lnTo>
                    <a:pt x="12800" y="1246"/>
                  </a:lnTo>
                  <a:lnTo>
                    <a:pt x="13867" y="0"/>
                  </a:lnTo>
                  <a:lnTo>
                    <a:pt x="15733" y="1246"/>
                  </a:lnTo>
                  <a:lnTo>
                    <a:pt x="16800" y="1246"/>
                  </a:lnTo>
                  <a:lnTo>
                    <a:pt x="17867" y="4569"/>
                  </a:lnTo>
                  <a:lnTo>
                    <a:pt x="18667" y="4569"/>
                  </a:lnTo>
                  <a:lnTo>
                    <a:pt x="19733" y="6231"/>
                  </a:lnTo>
                  <a:lnTo>
                    <a:pt x="21600" y="6231"/>
                  </a:lnTo>
                  <a:lnTo>
                    <a:pt x="20800" y="9138"/>
                  </a:lnTo>
                  <a:lnTo>
                    <a:pt x="21600" y="9138"/>
                  </a:lnTo>
                  <a:lnTo>
                    <a:pt x="21600" y="10800"/>
                  </a:lnTo>
                  <a:lnTo>
                    <a:pt x="19733" y="10800"/>
                  </a:lnTo>
                  <a:lnTo>
                    <a:pt x="18667" y="13708"/>
                  </a:lnTo>
                  <a:lnTo>
                    <a:pt x="18667" y="15369"/>
                  </a:lnTo>
                  <a:lnTo>
                    <a:pt x="19733" y="15369"/>
                  </a:lnTo>
                  <a:lnTo>
                    <a:pt x="19733" y="17031"/>
                  </a:lnTo>
                  <a:lnTo>
                    <a:pt x="17867" y="17031"/>
                  </a:lnTo>
                  <a:lnTo>
                    <a:pt x="16800" y="18277"/>
                  </a:lnTo>
                  <a:lnTo>
                    <a:pt x="15733" y="18277"/>
                  </a:lnTo>
                  <a:lnTo>
                    <a:pt x="15733" y="19938"/>
                  </a:lnTo>
                  <a:lnTo>
                    <a:pt x="13867" y="21600"/>
                  </a:lnTo>
                  <a:lnTo>
                    <a:pt x="12800" y="19938"/>
                  </a:lnTo>
                  <a:lnTo>
                    <a:pt x="11733" y="21600"/>
                  </a:lnTo>
                  <a:lnTo>
                    <a:pt x="9867" y="21600"/>
                  </a:lnTo>
                  <a:lnTo>
                    <a:pt x="9867" y="17031"/>
                  </a:lnTo>
                  <a:lnTo>
                    <a:pt x="8800" y="17031"/>
                  </a:lnTo>
                  <a:lnTo>
                    <a:pt x="8000" y="15369"/>
                  </a:lnTo>
                  <a:lnTo>
                    <a:pt x="6933" y="17031"/>
                  </a:lnTo>
                  <a:close/>
                  <a:moveTo>
                    <a:pt x="6933" y="1703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4" name="AutoShape 41"/>
            <p:cNvSpPr/>
            <p:nvPr/>
          </p:nvSpPr>
          <p:spPr bwMode="auto">
            <a:xfrm>
              <a:off x="6369831" y="2994894"/>
              <a:ext cx="150158" cy="12762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0911"/>
                  </a:moveTo>
                  <a:lnTo>
                    <a:pt x="473" y="10911"/>
                  </a:lnTo>
                  <a:lnTo>
                    <a:pt x="1104" y="10021"/>
                  </a:lnTo>
                  <a:lnTo>
                    <a:pt x="1734" y="10911"/>
                  </a:lnTo>
                  <a:lnTo>
                    <a:pt x="2838" y="10021"/>
                  </a:lnTo>
                  <a:lnTo>
                    <a:pt x="2838" y="9130"/>
                  </a:lnTo>
                  <a:lnTo>
                    <a:pt x="3469" y="9130"/>
                  </a:lnTo>
                  <a:lnTo>
                    <a:pt x="4099" y="8462"/>
                  </a:lnTo>
                  <a:lnTo>
                    <a:pt x="5203" y="8462"/>
                  </a:lnTo>
                  <a:lnTo>
                    <a:pt x="5203" y="7571"/>
                  </a:lnTo>
                  <a:lnTo>
                    <a:pt x="4572" y="7571"/>
                  </a:lnTo>
                  <a:lnTo>
                    <a:pt x="4572" y="6680"/>
                  </a:lnTo>
                  <a:lnTo>
                    <a:pt x="5203" y="5122"/>
                  </a:lnTo>
                  <a:lnTo>
                    <a:pt x="6307" y="5122"/>
                  </a:lnTo>
                  <a:lnTo>
                    <a:pt x="6307" y="4231"/>
                  </a:lnTo>
                  <a:lnTo>
                    <a:pt x="5834" y="4231"/>
                  </a:lnTo>
                  <a:lnTo>
                    <a:pt x="6307" y="2672"/>
                  </a:lnTo>
                  <a:lnTo>
                    <a:pt x="7568" y="2672"/>
                  </a:lnTo>
                  <a:lnTo>
                    <a:pt x="8041" y="1781"/>
                  </a:lnTo>
                  <a:lnTo>
                    <a:pt x="9302" y="0"/>
                  </a:lnTo>
                  <a:lnTo>
                    <a:pt x="9933" y="0"/>
                  </a:lnTo>
                  <a:lnTo>
                    <a:pt x="10406" y="891"/>
                  </a:lnTo>
                  <a:lnTo>
                    <a:pt x="10406" y="0"/>
                  </a:lnTo>
                  <a:lnTo>
                    <a:pt x="11036" y="891"/>
                  </a:lnTo>
                  <a:lnTo>
                    <a:pt x="12140" y="891"/>
                  </a:lnTo>
                  <a:lnTo>
                    <a:pt x="12771" y="1781"/>
                  </a:lnTo>
                  <a:lnTo>
                    <a:pt x="13401" y="891"/>
                  </a:lnTo>
                  <a:lnTo>
                    <a:pt x="14505" y="891"/>
                  </a:lnTo>
                  <a:lnTo>
                    <a:pt x="14505" y="1781"/>
                  </a:lnTo>
                  <a:lnTo>
                    <a:pt x="16239" y="1781"/>
                  </a:lnTo>
                  <a:lnTo>
                    <a:pt x="16239" y="5122"/>
                  </a:lnTo>
                  <a:lnTo>
                    <a:pt x="16870" y="5790"/>
                  </a:lnTo>
                  <a:lnTo>
                    <a:pt x="17501" y="6680"/>
                  </a:lnTo>
                  <a:lnTo>
                    <a:pt x="17974" y="8462"/>
                  </a:lnTo>
                  <a:lnTo>
                    <a:pt x="18604" y="8462"/>
                  </a:lnTo>
                  <a:lnTo>
                    <a:pt x="18604" y="10021"/>
                  </a:lnTo>
                  <a:lnTo>
                    <a:pt x="19866" y="10021"/>
                  </a:lnTo>
                  <a:lnTo>
                    <a:pt x="20969" y="10911"/>
                  </a:lnTo>
                  <a:lnTo>
                    <a:pt x="20969" y="11579"/>
                  </a:lnTo>
                  <a:lnTo>
                    <a:pt x="21600" y="12470"/>
                  </a:lnTo>
                  <a:lnTo>
                    <a:pt x="20969" y="12470"/>
                  </a:lnTo>
                  <a:lnTo>
                    <a:pt x="20339" y="14252"/>
                  </a:lnTo>
                  <a:lnTo>
                    <a:pt x="19235" y="14252"/>
                  </a:lnTo>
                  <a:lnTo>
                    <a:pt x="18604" y="13361"/>
                  </a:lnTo>
                  <a:lnTo>
                    <a:pt x="18604" y="14920"/>
                  </a:lnTo>
                  <a:lnTo>
                    <a:pt x="19235" y="15810"/>
                  </a:lnTo>
                  <a:lnTo>
                    <a:pt x="19235" y="16701"/>
                  </a:lnTo>
                  <a:lnTo>
                    <a:pt x="19866" y="17369"/>
                  </a:lnTo>
                  <a:lnTo>
                    <a:pt x="19866" y="18260"/>
                  </a:lnTo>
                  <a:lnTo>
                    <a:pt x="18604" y="19151"/>
                  </a:lnTo>
                  <a:lnTo>
                    <a:pt x="17501" y="19151"/>
                  </a:lnTo>
                  <a:lnTo>
                    <a:pt x="17501" y="21600"/>
                  </a:lnTo>
                  <a:lnTo>
                    <a:pt x="16870" y="21600"/>
                  </a:lnTo>
                  <a:lnTo>
                    <a:pt x="16239" y="20709"/>
                  </a:lnTo>
                  <a:lnTo>
                    <a:pt x="14505" y="20709"/>
                  </a:lnTo>
                  <a:lnTo>
                    <a:pt x="14032" y="21600"/>
                  </a:lnTo>
                  <a:lnTo>
                    <a:pt x="13401" y="21600"/>
                  </a:lnTo>
                  <a:lnTo>
                    <a:pt x="13401" y="20709"/>
                  </a:lnTo>
                  <a:lnTo>
                    <a:pt x="12771" y="20709"/>
                  </a:lnTo>
                  <a:lnTo>
                    <a:pt x="12140" y="21600"/>
                  </a:lnTo>
                  <a:lnTo>
                    <a:pt x="11667" y="20709"/>
                  </a:lnTo>
                  <a:lnTo>
                    <a:pt x="8672" y="20709"/>
                  </a:lnTo>
                  <a:lnTo>
                    <a:pt x="8041" y="19819"/>
                  </a:lnTo>
                  <a:lnTo>
                    <a:pt x="4572" y="19819"/>
                  </a:lnTo>
                  <a:lnTo>
                    <a:pt x="2207" y="20709"/>
                  </a:lnTo>
                  <a:lnTo>
                    <a:pt x="1104" y="19819"/>
                  </a:lnTo>
                  <a:lnTo>
                    <a:pt x="473" y="19151"/>
                  </a:lnTo>
                  <a:lnTo>
                    <a:pt x="0" y="18260"/>
                  </a:lnTo>
                  <a:lnTo>
                    <a:pt x="473" y="17369"/>
                  </a:lnTo>
                  <a:lnTo>
                    <a:pt x="1104" y="16701"/>
                  </a:lnTo>
                  <a:lnTo>
                    <a:pt x="1104" y="14920"/>
                  </a:lnTo>
                  <a:lnTo>
                    <a:pt x="473" y="14252"/>
                  </a:lnTo>
                  <a:lnTo>
                    <a:pt x="473" y="13361"/>
                  </a:lnTo>
                  <a:lnTo>
                    <a:pt x="0" y="11579"/>
                  </a:lnTo>
                  <a:lnTo>
                    <a:pt x="0" y="10911"/>
                  </a:lnTo>
                  <a:close/>
                  <a:moveTo>
                    <a:pt x="0" y="1091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5" name="AutoShape 42"/>
            <p:cNvSpPr/>
            <p:nvPr/>
          </p:nvSpPr>
          <p:spPr bwMode="auto">
            <a:xfrm>
              <a:off x="6358181" y="3097529"/>
              <a:ext cx="295570" cy="19942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40" y="1563"/>
                  </a:moveTo>
                  <a:lnTo>
                    <a:pt x="2000" y="2132"/>
                  </a:lnTo>
                  <a:lnTo>
                    <a:pt x="3200" y="1563"/>
                  </a:lnTo>
                  <a:lnTo>
                    <a:pt x="4960" y="1563"/>
                  </a:lnTo>
                  <a:lnTo>
                    <a:pt x="5280" y="2132"/>
                  </a:lnTo>
                  <a:lnTo>
                    <a:pt x="6800" y="2132"/>
                  </a:lnTo>
                  <a:lnTo>
                    <a:pt x="7040" y="2700"/>
                  </a:lnTo>
                  <a:lnTo>
                    <a:pt x="7360" y="2132"/>
                  </a:lnTo>
                  <a:lnTo>
                    <a:pt x="7680" y="2132"/>
                  </a:lnTo>
                  <a:lnTo>
                    <a:pt x="7680" y="2700"/>
                  </a:lnTo>
                  <a:lnTo>
                    <a:pt x="8000" y="2700"/>
                  </a:lnTo>
                  <a:lnTo>
                    <a:pt x="8240" y="2132"/>
                  </a:lnTo>
                  <a:lnTo>
                    <a:pt x="9120" y="2132"/>
                  </a:lnTo>
                  <a:lnTo>
                    <a:pt x="9440" y="2700"/>
                  </a:lnTo>
                  <a:lnTo>
                    <a:pt x="9760" y="2700"/>
                  </a:lnTo>
                  <a:lnTo>
                    <a:pt x="9760" y="1137"/>
                  </a:lnTo>
                  <a:lnTo>
                    <a:pt x="10320" y="1137"/>
                  </a:lnTo>
                  <a:lnTo>
                    <a:pt x="10960" y="568"/>
                  </a:lnTo>
                  <a:lnTo>
                    <a:pt x="11200" y="568"/>
                  </a:lnTo>
                  <a:lnTo>
                    <a:pt x="11200" y="0"/>
                  </a:lnTo>
                  <a:lnTo>
                    <a:pt x="13600" y="0"/>
                  </a:lnTo>
                  <a:lnTo>
                    <a:pt x="13600" y="1137"/>
                  </a:lnTo>
                  <a:lnTo>
                    <a:pt x="13920" y="1137"/>
                  </a:lnTo>
                  <a:lnTo>
                    <a:pt x="13920" y="1563"/>
                  </a:lnTo>
                  <a:lnTo>
                    <a:pt x="14160" y="2700"/>
                  </a:lnTo>
                  <a:lnTo>
                    <a:pt x="14800" y="2132"/>
                  </a:lnTo>
                  <a:lnTo>
                    <a:pt x="15040" y="2700"/>
                  </a:lnTo>
                  <a:lnTo>
                    <a:pt x="15040" y="3268"/>
                  </a:lnTo>
                  <a:lnTo>
                    <a:pt x="15360" y="3268"/>
                  </a:lnTo>
                  <a:lnTo>
                    <a:pt x="15360" y="3695"/>
                  </a:lnTo>
                  <a:lnTo>
                    <a:pt x="16240" y="5258"/>
                  </a:lnTo>
                  <a:lnTo>
                    <a:pt x="16240" y="4832"/>
                  </a:lnTo>
                  <a:lnTo>
                    <a:pt x="16880" y="5258"/>
                  </a:lnTo>
                  <a:lnTo>
                    <a:pt x="17440" y="5258"/>
                  </a:lnTo>
                  <a:lnTo>
                    <a:pt x="17760" y="4832"/>
                  </a:lnTo>
                  <a:lnTo>
                    <a:pt x="18000" y="4832"/>
                  </a:lnTo>
                  <a:lnTo>
                    <a:pt x="18320" y="5826"/>
                  </a:lnTo>
                  <a:lnTo>
                    <a:pt x="18640" y="6395"/>
                  </a:lnTo>
                  <a:lnTo>
                    <a:pt x="19840" y="6395"/>
                  </a:lnTo>
                  <a:lnTo>
                    <a:pt x="20080" y="6963"/>
                  </a:lnTo>
                  <a:lnTo>
                    <a:pt x="20400" y="6395"/>
                  </a:lnTo>
                  <a:lnTo>
                    <a:pt x="20720" y="6963"/>
                  </a:lnTo>
                  <a:lnTo>
                    <a:pt x="21280" y="6963"/>
                  </a:lnTo>
                  <a:lnTo>
                    <a:pt x="21280" y="7389"/>
                  </a:lnTo>
                  <a:lnTo>
                    <a:pt x="21600" y="7389"/>
                  </a:lnTo>
                  <a:lnTo>
                    <a:pt x="21600" y="7958"/>
                  </a:lnTo>
                  <a:lnTo>
                    <a:pt x="21280" y="8526"/>
                  </a:lnTo>
                  <a:lnTo>
                    <a:pt x="20960" y="8526"/>
                  </a:lnTo>
                  <a:lnTo>
                    <a:pt x="20960" y="9521"/>
                  </a:lnTo>
                  <a:lnTo>
                    <a:pt x="21600" y="10658"/>
                  </a:lnTo>
                  <a:lnTo>
                    <a:pt x="21280" y="11084"/>
                  </a:lnTo>
                  <a:lnTo>
                    <a:pt x="21280" y="11653"/>
                  </a:lnTo>
                  <a:lnTo>
                    <a:pt x="20960" y="12221"/>
                  </a:lnTo>
                  <a:lnTo>
                    <a:pt x="20400" y="12221"/>
                  </a:lnTo>
                  <a:lnTo>
                    <a:pt x="20080" y="12647"/>
                  </a:lnTo>
                  <a:lnTo>
                    <a:pt x="20080" y="13216"/>
                  </a:lnTo>
                  <a:lnTo>
                    <a:pt x="19840" y="13784"/>
                  </a:lnTo>
                  <a:lnTo>
                    <a:pt x="19840" y="14353"/>
                  </a:lnTo>
                  <a:lnTo>
                    <a:pt x="19840" y="13784"/>
                  </a:lnTo>
                  <a:lnTo>
                    <a:pt x="19520" y="13784"/>
                  </a:lnTo>
                  <a:lnTo>
                    <a:pt x="19200" y="14353"/>
                  </a:lnTo>
                  <a:lnTo>
                    <a:pt x="18640" y="14353"/>
                  </a:lnTo>
                  <a:lnTo>
                    <a:pt x="18640" y="14779"/>
                  </a:lnTo>
                  <a:lnTo>
                    <a:pt x="18000" y="14779"/>
                  </a:lnTo>
                  <a:lnTo>
                    <a:pt x="17760" y="15347"/>
                  </a:lnTo>
                  <a:lnTo>
                    <a:pt x="17440" y="15347"/>
                  </a:lnTo>
                  <a:lnTo>
                    <a:pt x="17440" y="15916"/>
                  </a:lnTo>
                  <a:lnTo>
                    <a:pt x="16880" y="15347"/>
                  </a:lnTo>
                  <a:lnTo>
                    <a:pt x="16560" y="15916"/>
                  </a:lnTo>
                  <a:lnTo>
                    <a:pt x="16240" y="15347"/>
                  </a:lnTo>
                  <a:lnTo>
                    <a:pt x="16240" y="15916"/>
                  </a:lnTo>
                  <a:lnTo>
                    <a:pt x="16560" y="15916"/>
                  </a:lnTo>
                  <a:lnTo>
                    <a:pt x="16240" y="16342"/>
                  </a:lnTo>
                  <a:lnTo>
                    <a:pt x="16240" y="16911"/>
                  </a:lnTo>
                  <a:lnTo>
                    <a:pt x="15920" y="16911"/>
                  </a:lnTo>
                  <a:lnTo>
                    <a:pt x="16240" y="16342"/>
                  </a:lnTo>
                  <a:lnTo>
                    <a:pt x="16240" y="15916"/>
                  </a:lnTo>
                  <a:lnTo>
                    <a:pt x="15920" y="15916"/>
                  </a:lnTo>
                  <a:lnTo>
                    <a:pt x="15680" y="16911"/>
                  </a:lnTo>
                  <a:lnTo>
                    <a:pt x="14480" y="16911"/>
                  </a:lnTo>
                  <a:lnTo>
                    <a:pt x="14480" y="17479"/>
                  </a:lnTo>
                  <a:lnTo>
                    <a:pt x="15040" y="17479"/>
                  </a:lnTo>
                  <a:lnTo>
                    <a:pt x="15360" y="17905"/>
                  </a:lnTo>
                  <a:lnTo>
                    <a:pt x="15680" y="17905"/>
                  </a:lnTo>
                  <a:lnTo>
                    <a:pt x="15360" y="17905"/>
                  </a:lnTo>
                  <a:lnTo>
                    <a:pt x="15360" y="18474"/>
                  </a:lnTo>
                  <a:lnTo>
                    <a:pt x="15920" y="18474"/>
                  </a:lnTo>
                  <a:lnTo>
                    <a:pt x="15920" y="19042"/>
                  </a:lnTo>
                  <a:lnTo>
                    <a:pt x="16240" y="19042"/>
                  </a:lnTo>
                  <a:lnTo>
                    <a:pt x="16560" y="19611"/>
                  </a:lnTo>
                  <a:lnTo>
                    <a:pt x="16560" y="19042"/>
                  </a:lnTo>
                  <a:lnTo>
                    <a:pt x="15680" y="17479"/>
                  </a:lnTo>
                  <a:lnTo>
                    <a:pt x="15680" y="16911"/>
                  </a:lnTo>
                  <a:lnTo>
                    <a:pt x="15920" y="17479"/>
                  </a:lnTo>
                  <a:lnTo>
                    <a:pt x="15920" y="17905"/>
                  </a:lnTo>
                  <a:lnTo>
                    <a:pt x="16560" y="19042"/>
                  </a:lnTo>
                  <a:lnTo>
                    <a:pt x="17440" y="19042"/>
                  </a:lnTo>
                  <a:lnTo>
                    <a:pt x="17440" y="18474"/>
                  </a:lnTo>
                  <a:lnTo>
                    <a:pt x="18320" y="18474"/>
                  </a:lnTo>
                  <a:lnTo>
                    <a:pt x="18000" y="19042"/>
                  </a:lnTo>
                  <a:lnTo>
                    <a:pt x="18000" y="19611"/>
                  </a:lnTo>
                  <a:lnTo>
                    <a:pt x="17440" y="20037"/>
                  </a:lnTo>
                  <a:lnTo>
                    <a:pt x="16880" y="19611"/>
                  </a:lnTo>
                  <a:lnTo>
                    <a:pt x="16560" y="20037"/>
                  </a:lnTo>
                  <a:lnTo>
                    <a:pt x="16560" y="20605"/>
                  </a:lnTo>
                  <a:lnTo>
                    <a:pt x="15920" y="20605"/>
                  </a:lnTo>
                  <a:lnTo>
                    <a:pt x="15360" y="21174"/>
                  </a:lnTo>
                  <a:lnTo>
                    <a:pt x="15040" y="21600"/>
                  </a:lnTo>
                  <a:lnTo>
                    <a:pt x="14480" y="21600"/>
                  </a:lnTo>
                  <a:lnTo>
                    <a:pt x="14160" y="21174"/>
                  </a:lnTo>
                  <a:lnTo>
                    <a:pt x="14480" y="20037"/>
                  </a:lnTo>
                  <a:lnTo>
                    <a:pt x="14160" y="19611"/>
                  </a:lnTo>
                  <a:lnTo>
                    <a:pt x="13920" y="19611"/>
                  </a:lnTo>
                  <a:lnTo>
                    <a:pt x="13600" y="19042"/>
                  </a:lnTo>
                  <a:lnTo>
                    <a:pt x="13280" y="19611"/>
                  </a:lnTo>
                  <a:lnTo>
                    <a:pt x="13600" y="18474"/>
                  </a:lnTo>
                  <a:lnTo>
                    <a:pt x="13920" y="18474"/>
                  </a:lnTo>
                  <a:lnTo>
                    <a:pt x="14160" y="17905"/>
                  </a:lnTo>
                  <a:lnTo>
                    <a:pt x="14480" y="17905"/>
                  </a:lnTo>
                  <a:lnTo>
                    <a:pt x="14160" y="17905"/>
                  </a:lnTo>
                  <a:lnTo>
                    <a:pt x="14160" y="16911"/>
                  </a:lnTo>
                  <a:lnTo>
                    <a:pt x="13920" y="17479"/>
                  </a:lnTo>
                  <a:lnTo>
                    <a:pt x="13600" y="16911"/>
                  </a:lnTo>
                  <a:lnTo>
                    <a:pt x="13280" y="16911"/>
                  </a:lnTo>
                  <a:lnTo>
                    <a:pt x="12960" y="17479"/>
                  </a:lnTo>
                  <a:lnTo>
                    <a:pt x="12720" y="16911"/>
                  </a:lnTo>
                  <a:lnTo>
                    <a:pt x="12400" y="16911"/>
                  </a:lnTo>
                  <a:lnTo>
                    <a:pt x="12400" y="16342"/>
                  </a:lnTo>
                  <a:lnTo>
                    <a:pt x="11520" y="16342"/>
                  </a:lnTo>
                  <a:lnTo>
                    <a:pt x="11520" y="15916"/>
                  </a:lnTo>
                  <a:lnTo>
                    <a:pt x="12400" y="15916"/>
                  </a:lnTo>
                  <a:lnTo>
                    <a:pt x="12080" y="15347"/>
                  </a:lnTo>
                  <a:lnTo>
                    <a:pt x="11840" y="15916"/>
                  </a:lnTo>
                  <a:lnTo>
                    <a:pt x="11520" y="15916"/>
                  </a:lnTo>
                  <a:lnTo>
                    <a:pt x="11520" y="15347"/>
                  </a:lnTo>
                  <a:lnTo>
                    <a:pt x="11200" y="15916"/>
                  </a:lnTo>
                  <a:lnTo>
                    <a:pt x="10960" y="15916"/>
                  </a:lnTo>
                  <a:lnTo>
                    <a:pt x="10640" y="16342"/>
                  </a:lnTo>
                  <a:lnTo>
                    <a:pt x="10640" y="16911"/>
                  </a:lnTo>
                  <a:lnTo>
                    <a:pt x="10320" y="17479"/>
                  </a:lnTo>
                  <a:lnTo>
                    <a:pt x="10000" y="18474"/>
                  </a:lnTo>
                  <a:lnTo>
                    <a:pt x="9760" y="18474"/>
                  </a:lnTo>
                  <a:lnTo>
                    <a:pt x="9760" y="19611"/>
                  </a:lnTo>
                  <a:lnTo>
                    <a:pt x="9440" y="19042"/>
                  </a:lnTo>
                  <a:lnTo>
                    <a:pt x="9120" y="19042"/>
                  </a:lnTo>
                  <a:lnTo>
                    <a:pt x="8880" y="19611"/>
                  </a:lnTo>
                  <a:lnTo>
                    <a:pt x="8000" y="19611"/>
                  </a:lnTo>
                  <a:lnTo>
                    <a:pt x="7680" y="19042"/>
                  </a:lnTo>
                  <a:lnTo>
                    <a:pt x="8000" y="18474"/>
                  </a:lnTo>
                  <a:lnTo>
                    <a:pt x="8240" y="18474"/>
                  </a:lnTo>
                  <a:lnTo>
                    <a:pt x="8560" y="17479"/>
                  </a:lnTo>
                  <a:lnTo>
                    <a:pt x="8560" y="16342"/>
                  </a:lnTo>
                  <a:lnTo>
                    <a:pt x="8880" y="16342"/>
                  </a:lnTo>
                  <a:lnTo>
                    <a:pt x="9120" y="15916"/>
                  </a:lnTo>
                  <a:lnTo>
                    <a:pt x="9440" y="16342"/>
                  </a:lnTo>
                  <a:lnTo>
                    <a:pt x="9760" y="16342"/>
                  </a:lnTo>
                  <a:lnTo>
                    <a:pt x="9760" y="14779"/>
                  </a:lnTo>
                  <a:lnTo>
                    <a:pt x="9440" y="14779"/>
                  </a:lnTo>
                  <a:lnTo>
                    <a:pt x="8880" y="14353"/>
                  </a:lnTo>
                  <a:lnTo>
                    <a:pt x="8880" y="13784"/>
                  </a:lnTo>
                  <a:lnTo>
                    <a:pt x="8560" y="13784"/>
                  </a:lnTo>
                  <a:lnTo>
                    <a:pt x="8560" y="12647"/>
                  </a:lnTo>
                  <a:lnTo>
                    <a:pt x="8240" y="12221"/>
                  </a:lnTo>
                  <a:lnTo>
                    <a:pt x="8000" y="11653"/>
                  </a:lnTo>
                  <a:lnTo>
                    <a:pt x="7360" y="11653"/>
                  </a:lnTo>
                  <a:lnTo>
                    <a:pt x="6800" y="11084"/>
                  </a:lnTo>
                  <a:lnTo>
                    <a:pt x="6480" y="11084"/>
                  </a:lnTo>
                  <a:lnTo>
                    <a:pt x="6160" y="10658"/>
                  </a:lnTo>
                  <a:lnTo>
                    <a:pt x="5920" y="10658"/>
                  </a:lnTo>
                  <a:lnTo>
                    <a:pt x="5920" y="11084"/>
                  </a:lnTo>
                  <a:lnTo>
                    <a:pt x="5600" y="10658"/>
                  </a:lnTo>
                  <a:lnTo>
                    <a:pt x="5600" y="11084"/>
                  </a:lnTo>
                  <a:lnTo>
                    <a:pt x="5280" y="10658"/>
                  </a:lnTo>
                  <a:lnTo>
                    <a:pt x="5280" y="12221"/>
                  </a:lnTo>
                  <a:lnTo>
                    <a:pt x="4960" y="12221"/>
                  </a:lnTo>
                  <a:lnTo>
                    <a:pt x="4720" y="12647"/>
                  </a:lnTo>
                  <a:lnTo>
                    <a:pt x="3840" y="12647"/>
                  </a:lnTo>
                  <a:lnTo>
                    <a:pt x="3520" y="13216"/>
                  </a:lnTo>
                  <a:lnTo>
                    <a:pt x="2640" y="13216"/>
                  </a:lnTo>
                  <a:lnTo>
                    <a:pt x="2640" y="12647"/>
                  </a:lnTo>
                  <a:lnTo>
                    <a:pt x="1760" y="12647"/>
                  </a:lnTo>
                  <a:lnTo>
                    <a:pt x="1440" y="12221"/>
                  </a:lnTo>
                  <a:lnTo>
                    <a:pt x="560" y="12221"/>
                  </a:lnTo>
                  <a:lnTo>
                    <a:pt x="240" y="11653"/>
                  </a:lnTo>
                  <a:lnTo>
                    <a:pt x="0" y="11084"/>
                  </a:lnTo>
                  <a:lnTo>
                    <a:pt x="0" y="10658"/>
                  </a:lnTo>
                  <a:lnTo>
                    <a:pt x="240" y="9521"/>
                  </a:lnTo>
                  <a:lnTo>
                    <a:pt x="560" y="9521"/>
                  </a:lnTo>
                  <a:lnTo>
                    <a:pt x="560" y="8526"/>
                  </a:lnTo>
                  <a:lnTo>
                    <a:pt x="1440" y="6963"/>
                  </a:lnTo>
                  <a:lnTo>
                    <a:pt x="1440" y="6395"/>
                  </a:lnTo>
                  <a:lnTo>
                    <a:pt x="1760" y="5826"/>
                  </a:lnTo>
                  <a:lnTo>
                    <a:pt x="2000" y="5826"/>
                  </a:lnTo>
                  <a:lnTo>
                    <a:pt x="2000" y="5258"/>
                  </a:lnTo>
                  <a:lnTo>
                    <a:pt x="1760" y="4832"/>
                  </a:lnTo>
                  <a:lnTo>
                    <a:pt x="2000" y="4263"/>
                  </a:lnTo>
                  <a:lnTo>
                    <a:pt x="1760" y="4263"/>
                  </a:lnTo>
                  <a:lnTo>
                    <a:pt x="1440" y="3695"/>
                  </a:lnTo>
                  <a:lnTo>
                    <a:pt x="1440" y="1563"/>
                  </a:lnTo>
                  <a:close/>
                  <a:moveTo>
                    <a:pt x="1440" y="156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6" name="AutoShape 43"/>
            <p:cNvSpPr/>
            <p:nvPr/>
          </p:nvSpPr>
          <p:spPr bwMode="auto">
            <a:xfrm>
              <a:off x="6430239" y="3195910"/>
              <a:ext cx="61271" cy="7764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4027"/>
                  </a:moveTo>
                  <a:lnTo>
                    <a:pt x="0" y="0"/>
                  </a:lnTo>
                  <a:lnTo>
                    <a:pt x="1543" y="1098"/>
                  </a:lnTo>
                  <a:lnTo>
                    <a:pt x="1543" y="0"/>
                  </a:lnTo>
                  <a:lnTo>
                    <a:pt x="3086" y="1098"/>
                  </a:lnTo>
                  <a:lnTo>
                    <a:pt x="3086" y="0"/>
                  </a:lnTo>
                  <a:lnTo>
                    <a:pt x="4243" y="0"/>
                  </a:lnTo>
                  <a:lnTo>
                    <a:pt x="5786" y="1098"/>
                  </a:lnTo>
                  <a:lnTo>
                    <a:pt x="7329" y="1098"/>
                  </a:lnTo>
                  <a:lnTo>
                    <a:pt x="10029" y="2563"/>
                  </a:lnTo>
                  <a:lnTo>
                    <a:pt x="13114" y="2563"/>
                  </a:lnTo>
                  <a:lnTo>
                    <a:pt x="14271" y="4027"/>
                  </a:lnTo>
                  <a:lnTo>
                    <a:pt x="15814" y="5125"/>
                  </a:lnTo>
                  <a:lnTo>
                    <a:pt x="15814" y="8054"/>
                  </a:lnTo>
                  <a:lnTo>
                    <a:pt x="17357" y="8054"/>
                  </a:lnTo>
                  <a:lnTo>
                    <a:pt x="17357" y="9519"/>
                  </a:lnTo>
                  <a:lnTo>
                    <a:pt x="20057" y="10617"/>
                  </a:lnTo>
                  <a:lnTo>
                    <a:pt x="21600" y="10617"/>
                  </a:lnTo>
                  <a:lnTo>
                    <a:pt x="21600" y="14644"/>
                  </a:lnTo>
                  <a:lnTo>
                    <a:pt x="20057" y="14644"/>
                  </a:lnTo>
                  <a:lnTo>
                    <a:pt x="18514" y="13546"/>
                  </a:lnTo>
                  <a:lnTo>
                    <a:pt x="17357" y="14644"/>
                  </a:lnTo>
                  <a:lnTo>
                    <a:pt x="15814" y="14644"/>
                  </a:lnTo>
                  <a:lnTo>
                    <a:pt x="15814" y="17573"/>
                  </a:lnTo>
                  <a:lnTo>
                    <a:pt x="14271" y="20136"/>
                  </a:lnTo>
                  <a:lnTo>
                    <a:pt x="13114" y="20136"/>
                  </a:lnTo>
                  <a:lnTo>
                    <a:pt x="11571" y="21600"/>
                  </a:lnTo>
                  <a:lnTo>
                    <a:pt x="11571" y="14644"/>
                  </a:lnTo>
                  <a:lnTo>
                    <a:pt x="10029" y="12081"/>
                  </a:lnTo>
                  <a:lnTo>
                    <a:pt x="10029" y="10617"/>
                  </a:lnTo>
                  <a:lnTo>
                    <a:pt x="5786" y="9519"/>
                  </a:lnTo>
                  <a:lnTo>
                    <a:pt x="5786" y="8054"/>
                  </a:lnTo>
                  <a:lnTo>
                    <a:pt x="4243" y="5125"/>
                  </a:lnTo>
                  <a:lnTo>
                    <a:pt x="3086" y="4027"/>
                  </a:lnTo>
                  <a:lnTo>
                    <a:pt x="0" y="4027"/>
                  </a:lnTo>
                  <a:close/>
                  <a:moveTo>
                    <a:pt x="0" y="402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7" name="AutoShape 44"/>
            <p:cNvSpPr/>
            <p:nvPr/>
          </p:nvSpPr>
          <p:spPr bwMode="auto">
            <a:xfrm>
              <a:off x="6332723" y="3210268"/>
              <a:ext cx="158788" cy="10688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469" y="0"/>
                  </a:moveTo>
                  <a:lnTo>
                    <a:pt x="6108" y="0"/>
                  </a:lnTo>
                  <a:lnTo>
                    <a:pt x="6703" y="800"/>
                  </a:lnTo>
                  <a:lnTo>
                    <a:pt x="8342" y="800"/>
                  </a:lnTo>
                  <a:lnTo>
                    <a:pt x="8342" y="1867"/>
                  </a:lnTo>
                  <a:lnTo>
                    <a:pt x="9981" y="1867"/>
                  </a:lnTo>
                  <a:lnTo>
                    <a:pt x="10577" y="800"/>
                  </a:lnTo>
                  <a:lnTo>
                    <a:pt x="12215" y="800"/>
                  </a:lnTo>
                  <a:lnTo>
                    <a:pt x="12662" y="0"/>
                  </a:lnTo>
                  <a:lnTo>
                    <a:pt x="14450" y="0"/>
                  </a:lnTo>
                  <a:lnTo>
                    <a:pt x="14897" y="800"/>
                  </a:lnTo>
                  <a:lnTo>
                    <a:pt x="15492" y="2933"/>
                  </a:lnTo>
                  <a:lnTo>
                    <a:pt x="15492" y="4000"/>
                  </a:lnTo>
                  <a:lnTo>
                    <a:pt x="17131" y="4800"/>
                  </a:lnTo>
                  <a:lnTo>
                    <a:pt x="17131" y="5867"/>
                  </a:lnTo>
                  <a:lnTo>
                    <a:pt x="17727" y="7733"/>
                  </a:lnTo>
                  <a:lnTo>
                    <a:pt x="17727" y="11733"/>
                  </a:lnTo>
                  <a:lnTo>
                    <a:pt x="18323" y="13867"/>
                  </a:lnTo>
                  <a:lnTo>
                    <a:pt x="19961" y="13867"/>
                  </a:lnTo>
                  <a:lnTo>
                    <a:pt x="20408" y="12800"/>
                  </a:lnTo>
                  <a:lnTo>
                    <a:pt x="21004" y="12800"/>
                  </a:lnTo>
                  <a:lnTo>
                    <a:pt x="21600" y="13867"/>
                  </a:lnTo>
                  <a:lnTo>
                    <a:pt x="21004" y="13867"/>
                  </a:lnTo>
                  <a:lnTo>
                    <a:pt x="21600" y="14667"/>
                  </a:lnTo>
                  <a:lnTo>
                    <a:pt x="21004" y="15733"/>
                  </a:lnTo>
                  <a:lnTo>
                    <a:pt x="20408" y="15733"/>
                  </a:lnTo>
                  <a:lnTo>
                    <a:pt x="19961" y="16800"/>
                  </a:lnTo>
                  <a:lnTo>
                    <a:pt x="19366" y="16800"/>
                  </a:lnTo>
                  <a:lnTo>
                    <a:pt x="19366" y="20800"/>
                  </a:lnTo>
                  <a:lnTo>
                    <a:pt x="18770" y="20800"/>
                  </a:lnTo>
                  <a:lnTo>
                    <a:pt x="18323" y="19733"/>
                  </a:lnTo>
                  <a:lnTo>
                    <a:pt x="17727" y="20800"/>
                  </a:lnTo>
                  <a:lnTo>
                    <a:pt x="17131" y="19733"/>
                  </a:lnTo>
                  <a:lnTo>
                    <a:pt x="14897" y="19733"/>
                  </a:lnTo>
                  <a:lnTo>
                    <a:pt x="13854" y="20800"/>
                  </a:lnTo>
                  <a:lnTo>
                    <a:pt x="13258" y="20800"/>
                  </a:lnTo>
                  <a:lnTo>
                    <a:pt x="12662" y="21600"/>
                  </a:lnTo>
                  <a:lnTo>
                    <a:pt x="7746" y="21600"/>
                  </a:lnTo>
                  <a:lnTo>
                    <a:pt x="7746" y="20800"/>
                  </a:lnTo>
                  <a:lnTo>
                    <a:pt x="7150" y="20800"/>
                  </a:lnTo>
                  <a:lnTo>
                    <a:pt x="6703" y="21600"/>
                  </a:lnTo>
                  <a:lnTo>
                    <a:pt x="6108" y="20800"/>
                  </a:lnTo>
                  <a:lnTo>
                    <a:pt x="6703" y="20800"/>
                  </a:lnTo>
                  <a:lnTo>
                    <a:pt x="6703" y="19733"/>
                  </a:lnTo>
                  <a:lnTo>
                    <a:pt x="5512" y="19733"/>
                  </a:lnTo>
                  <a:lnTo>
                    <a:pt x="5512" y="18667"/>
                  </a:lnTo>
                  <a:lnTo>
                    <a:pt x="5065" y="17600"/>
                  </a:lnTo>
                  <a:lnTo>
                    <a:pt x="5512" y="16800"/>
                  </a:lnTo>
                  <a:lnTo>
                    <a:pt x="5065" y="16800"/>
                  </a:lnTo>
                  <a:lnTo>
                    <a:pt x="4469" y="17600"/>
                  </a:lnTo>
                  <a:lnTo>
                    <a:pt x="3426" y="17600"/>
                  </a:lnTo>
                  <a:lnTo>
                    <a:pt x="3426" y="16800"/>
                  </a:lnTo>
                  <a:lnTo>
                    <a:pt x="2234" y="16800"/>
                  </a:lnTo>
                  <a:lnTo>
                    <a:pt x="2234" y="15733"/>
                  </a:lnTo>
                  <a:lnTo>
                    <a:pt x="2830" y="14667"/>
                  </a:lnTo>
                  <a:lnTo>
                    <a:pt x="2234" y="14667"/>
                  </a:lnTo>
                  <a:lnTo>
                    <a:pt x="1192" y="13867"/>
                  </a:lnTo>
                  <a:lnTo>
                    <a:pt x="1192" y="12800"/>
                  </a:lnTo>
                  <a:lnTo>
                    <a:pt x="0" y="10667"/>
                  </a:lnTo>
                  <a:lnTo>
                    <a:pt x="596" y="9867"/>
                  </a:lnTo>
                  <a:lnTo>
                    <a:pt x="1192" y="8800"/>
                  </a:lnTo>
                  <a:lnTo>
                    <a:pt x="2234" y="8800"/>
                  </a:lnTo>
                  <a:lnTo>
                    <a:pt x="2234" y="7733"/>
                  </a:lnTo>
                  <a:lnTo>
                    <a:pt x="2830" y="5867"/>
                  </a:lnTo>
                  <a:lnTo>
                    <a:pt x="3426" y="2933"/>
                  </a:lnTo>
                  <a:lnTo>
                    <a:pt x="3873" y="1867"/>
                  </a:lnTo>
                  <a:lnTo>
                    <a:pt x="4469" y="1867"/>
                  </a:lnTo>
                  <a:lnTo>
                    <a:pt x="5065" y="800"/>
                  </a:lnTo>
                  <a:lnTo>
                    <a:pt x="4469" y="0"/>
                  </a:lnTo>
                  <a:close/>
                  <a:moveTo>
                    <a:pt x="4469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8" name="AutoShape 45"/>
            <p:cNvSpPr/>
            <p:nvPr/>
          </p:nvSpPr>
          <p:spPr bwMode="auto">
            <a:xfrm>
              <a:off x="6263685" y="3199633"/>
              <a:ext cx="106146" cy="7391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029" y="18514"/>
                  </a:moveTo>
                  <a:lnTo>
                    <a:pt x="14920" y="17357"/>
                  </a:lnTo>
                  <a:lnTo>
                    <a:pt x="15810" y="15814"/>
                  </a:lnTo>
                  <a:lnTo>
                    <a:pt x="17369" y="15814"/>
                  </a:lnTo>
                  <a:lnTo>
                    <a:pt x="17369" y="14271"/>
                  </a:lnTo>
                  <a:lnTo>
                    <a:pt x="18260" y="11571"/>
                  </a:lnTo>
                  <a:lnTo>
                    <a:pt x="19151" y="7329"/>
                  </a:lnTo>
                  <a:lnTo>
                    <a:pt x="19819" y="5786"/>
                  </a:lnTo>
                  <a:lnTo>
                    <a:pt x="20709" y="5786"/>
                  </a:lnTo>
                  <a:lnTo>
                    <a:pt x="21600" y="4243"/>
                  </a:lnTo>
                  <a:lnTo>
                    <a:pt x="20709" y="3086"/>
                  </a:lnTo>
                  <a:lnTo>
                    <a:pt x="19819" y="1543"/>
                  </a:lnTo>
                  <a:lnTo>
                    <a:pt x="19151" y="0"/>
                  </a:lnTo>
                  <a:lnTo>
                    <a:pt x="18260" y="1543"/>
                  </a:lnTo>
                  <a:lnTo>
                    <a:pt x="17369" y="0"/>
                  </a:lnTo>
                  <a:lnTo>
                    <a:pt x="15810" y="1543"/>
                  </a:lnTo>
                  <a:lnTo>
                    <a:pt x="14920" y="0"/>
                  </a:lnTo>
                  <a:lnTo>
                    <a:pt x="13361" y="0"/>
                  </a:lnTo>
                  <a:lnTo>
                    <a:pt x="13361" y="1543"/>
                  </a:lnTo>
                  <a:lnTo>
                    <a:pt x="12470" y="3086"/>
                  </a:lnTo>
                  <a:lnTo>
                    <a:pt x="12470" y="4243"/>
                  </a:lnTo>
                  <a:lnTo>
                    <a:pt x="10911" y="3086"/>
                  </a:lnTo>
                  <a:lnTo>
                    <a:pt x="10021" y="4243"/>
                  </a:lnTo>
                  <a:lnTo>
                    <a:pt x="9130" y="4243"/>
                  </a:lnTo>
                  <a:lnTo>
                    <a:pt x="9130" y="5786"/>
                  </a:lnTo>
                  <a:lnTo>
                    <a:pt x="6680" y="5786"/>
                  </a:lnTo>
                  <a:lnTo>
                    <a:pt x="5790" y="7329"/>
                  </a:lnTo>
                  <a:lnTo>
                    <a:pt x="4231" y="5786"/>
                  </a:lnTo>
                  <a:lnTo>
                    <a:pt x="1781" y="4243"/>
                  </a:lnTo>
                  <a:lnTo>
                    <a:pt x="1781" y="7329"/>
                  </a:lnTo>
                  <a:lnTo>
                    <a:pt x="0" y="7329"/>
                  </a:lnTo>
                  <a:lnTo>
                    <a:pt x="891" y="8871"/>
                  </a:lnTo>
                  <a:lnTo>
                    <a:pt x="891" y="11571"/>
                  </a:lnTo>
                  <a:lnTo>
                    <a:pt x="0" y="13114"/>
                  </a:lnTo>
                  <a:lnTo>
                    <a:pt x="891" y="14271"/>
                  </a:lnTo>
                  <a:lnTo>
                    <a:pt x="891" y="17357"/>
                  </a:lnTo>
                  <a:lnTo>
                    <a:pt x="1781" y="17357"/>
                  </a:lnTo>
                  <a:lnTo>
                    <a:pt x="3340" y="18514"/>
                  </a:lnTo>
                  <a:lnTo>
                    <a:pt x="4231" y="20057"/>
                  </a:lnTo>
                  <a:lnTo>
                    <a:pt x="5122" y="20057"/>
                  </a:lnTo>
                  <a:lnTo>
                    <a:pt x="6680" y="21600"/>
                  </a:lnTo>
                  <a:lnTo>
                    <a:pt x="8239" y="21600"/>
                  </a:lnTo>
                  <a:lnTo>
                    <a:pt x="8239" y="20057"/>
                  </a:lnTo>
                  <a:lnTo>
                    <a:pt x="9130" y="21600"/>
                  </a:lnTo>
                  <a:lnTo>
                    <a:pt x="9130" y="20057"/>
                  </a:lnTo>
                  <a:lnTo>
                    <a:pt x="10911" y="20057"/>
                  </a:lnTo>
                  <a:lnTo>
                    <a:pt x="10911" y="18514"/>
                  </a:lnTo>
                  <a:lnTo>
                    <a:pt x="11579" y="17357"/>
                  </a:lnTo>
                  <a:lnTo>
                    <a:pt x="12470" y="18514"/>
                  </a:lnTo>
                  <a:lnTo>
                    <a:pt x="14029" y="18514"/>
                  </a:lnTo>
                  <a:close/>
                  <a:moveTo>
                    <a:pt x="14029" y="1851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49" name="AutoShape 46"/>
            <p:cNvSpPr/>
            <p:nvPr/>
          </p:nvSpPr>
          <p:spPr bwMode="auto">
            <a:xfrm>
              <a:off x="6272746" y="3179956"/>
              <a:ext cx="88455" cy="446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518"/>
                  </a:moveTo>
                  <a:lnTo>
                    <a:pt x="2933" y="19059"/>
                  </a:lnTo>
                  <a:lnTo>
                    <a:pt x="4800" y="21600"/>
                  </a:lnTo>
                  <a:lnTo>
                    <a:pt x="5867" y="19059"/>
                  </a:lnTo>
                  <a:lnTo>
                    <a:pt x="8800" y="19059"/>
                  </a:lnTo>
                  <a:lnTo>
                    <a:pt x="8800" y="16518"/>
                  </a:lnTo>
                  <a:lnTo>
                    <a:pt x="9867" y="16518"/>
                  </a:lnTo>
                  <a:lnTo>
                    <a:pt x="10933" y="14612"/>
                  </a:lnTo>
                  <a:lnTo>
                    <a:pt x="12800" y="16518"/>
                  </a:lnTo>
                  <a:lnTo>
                    <a:pt x="12800" y="14612"/>
                  </a:lnTo>
                  <a:lnTo>
                    <a:pt x="13867" y="12071"/>
                  </a:lnTo>
                  <a:lnTo>
                    <a:pt x="13867" y="9529"/>
                  </a:lnTo>
                  <a:lnTo>
                    <a:pt x="15733" y="9529"/>
                  </a:lnTo>
                  <a:lnTo>
                    <a:pt x="16800" y="12071"/>
                  </a:lnTo>
                  <a:lnTo>
                    <a:pt x="18667" y="9529"/>
                  </a:lnTo>
                  <a:lnTo>
                    <a:pt x="19733" y="12071"/>
                  </a:lnTo>
                  <a:lnTo>
                    <a:pt x="20800" y="9529"/>
                  </a:lnTo>
                  <a:lnTo>
                    <a:pt x="20800" y="7624"/>
                  </a:lnTo>
                  <a:lnTo>
                    <a:pt x="21600" y="2541"/>
                  </a:lnTo>
                  <a:lnTo>
                    <a:pt x="19733" y="0"/>
                  </a:lnTo>
                  <a:lnTo>
                    <a:pt x="12800" y="0"/>
                  </a:lnTo>
                  <a:lnTo>
                    <a:pt x="12800" y="2541"/>
                  </a:lnTo>
                  <a:lnTo>
                    <a:pt x="7733" y="2541"/>
                  </a:lnTo>
                  <a:lnTo>
                    <a:pt x="6933" y="5082"/>
                  </a:lnTo>
                  <a:lnTo>
                    <a:pt x="5867" y="7624"/>
                  </a:lnTo>
                  <a:lnTo>
                    <a:pt x="800" y="7624"/>
                  </a:lnTo>
                  <a:lnTo>
                    <a:pt x="0" y="9529"/>
                  </a:lnTo>
                  <a:lnTo>
                    <a:pt x="0" y="16518"/>
                  </a:lnTo>
                  <a:close/>
                  <a:moveTo>
                    <a:pt x="0" y="1651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0" name="AutoShape 47"/>
            <p:cNvSpPr/>
            <p:nvPr/>
          </p:nvSpPr>
          <p:spPr bwMode="auto">
            <a:xfrm>
              <a:off x="6369831" y="3307586"/>
              <a:ext cx="105283" cy="6860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75" y="0"/>
                  </a:moveTo>
                  <a:lnTo>
                    <a:pt x="2475" y="0"/>
                  </a:lnTo>
                  <a:lnTo>
                    <a:pt x="2475" y="1662"/>
                  </a:lnTo>
                  <a:lnTo>
                    <a:pt x="1575" y="1662"/>
                  </a:lnTo>
                  <a:lnTo>
                    <a:pt x="2475" y="2908"/>
                  </a:lnTo>
                  <a:lnTo>
                    <a:pt x="3150" y="1662"/>
                  </a:lnTo>
                  <a:lnTo>
                    <a:pt x="4050" y="1662"/>
                  </a:lnTo>
                  <a:lnTo>
                    <a:pt x="4050" y="2908"/>
                  </a:lnTo>
                  <a:lnTo>
                    <a:pt x="11475" y="2908"/>
                  </a:lnTo>
                  <a:lnTo>
                    <a:pt x="12375" y="1662"/>
                  </a:lnTo>
                  <a:lnTo>
                    <a:pt x="13275" y="1662"/>
                  </a:lnTo>
                  <a:lnTo>
                    <a:pt x="14850" y="0"/>
                  </a:lnTo>
                  <a:lnTo>
                    <a:pt x="18225" y="0"/>
                  </a:lnTo>
                  <a:lnTo>
                    <a:pt x="19125" y="1662"/>
                  </a:lnTo>
                  <a:lnTo>
                    <a:pt x="20025" y="0"/>
                  </a:lnTo>
                  <a:lnTo>
                    <a:pt x="20700" y="1662"/>
                  </a:lnTo>
                  <a:lnTo>
                    <a:pt x="21600" y="1662"/>
                  </a:lnTo>
                  <a:lnTo>
                    <a:pt x="21600" y="4569"/>
                  </a:lnTo>
                  <a:lnTo>
                    <a:pt x="20700" y="6231"/>
                  </a:lnTo>
                  <a:lnTo>
                    <a:pt x="20700" y="4569"/>
                  </a:lnTo>
                  <a:lnTo>
                    <a:pt x="19125" y="6231"/>
                  </a:lnTo>
                  <a:lnTo>
                    <a:pt x="20025" y="9138"/>
                  </a:lnTo>
                  <a:lnTo>
                    <a:pt x="18225" y="12462"/>
                  </a:lnTo>
                  <a:lnTo>
                    <a:pt x="19125" y="12462"/>
                  </a:lnTo>
                  <a:lnTo>
                    <a:pt x="20025" y="15369"/>
                  </a:lnTo>
                  <a:lnTo>
                    <a:pt x="20025" y="17031"/>
                  </a:lnTo>
                  <a:lnTo>
                    <a:pt x="19125" y="15369"/>
                  </a:lnTo>
                  <a:lnTo>
                    <a:pt x="19125" y="17031"/>
                  </a:lnTo>
                  <a:lnTo>
                    <a:pt x="18225" y="15369"/>
                  </a:lnTo>
                  <a:lnTo>
                    <a:pt x="16650" y="15369"/>
                  </a:lnTo>
                  <a:lnTo>
                    <a:pt x="15750" y="17031"/>
                  </a:lnTo>
                  <a:lnTo>
                    <a:pt x="14850" y="17031"/>
                  </a:lnTo>
                  <a:lnTo>
                    <a:pt x="14175" y="18277"/>
                  </a:lnTo>
                  <a:lnTo>
                    <a:pt x="14175" y="21600"/>
                  </a:lnTo>
                  <a:lnTo>
                    <a:pt x="7425" y="21600"/>
                  </a:lnTo>
                  <a:lnTo>
                    <a:pt x="6525" y="19938"/>
                  </a:lnTo>
                  <a:lnTo>
                    <a:pt x="6525" y="21600"/>
                  </a:lnTo>
                  <a:lnTo>
                    <a:pt x="4050" y="21600"/>
                  </a:lnTo>
                  <a:lnTo>
                    <a:pt x="3150" y="19938"/>
                  </a:lnTo>
                  <a:lnTo>
                    <a:pt x="3150" y="18277"/>
                  </a:lnTo>
                  <a:lnTo>
                    <a:pt x="675" y="13708"/>
                  </a:lnTo>
                  <a:lnTo>
                    <a:pt x="1575" y="13708"/>
                  </a:lnTo>
                  <a:lnTo>
                    <a:pt x="675" y="12462"/>
                  </a:lnTo>
                  <a:lnTo>
                    <a:pt x="675" y="10800"/>
                  </a:lnTo>
                  <a:lnTo>
                    <a:pt x="2475" y="7477"/>
                  </a:lnTo>
                  <a:lnTo>
                    <a:pt x="1575" y="6231"/>
                  </a:lnTo>
                  <a:lnTo>
                    <a:pt x="675" y="4569"/>
                  </a:lnTo>
                  <a:lnTo>
                    <a:pt x="0" y="1662"/>
                  </a:lnTo>
                  <a:lnTo>
                    <a:pt x="675" y="0"/>
                  </a:lnTo>
                  <a:close/>
                  <a:moveTo>
                    <a:pt x="67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1" name="AutoShape 48"/>
            <p:cNvSpPr/>
            <p:nvPr/>
          </p:nvSpPr>
          <p:spPr bwMode="auto">
            <a:xfrm>
              <a:off x="6341353" y="3351192"/>
              <a:ext cx="48327" cy="393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236" y="0"/>
                  </a:moveTo>
                  <a:lnTo>
                    <a:pt x="19636" y="7920"/>
                  </a:lnTo>
                  <a:lnTo>
                    <a:pt x="19636" y="10800"/>
                  </a:lnTo>
                  <a:lnTo>
                    <a:pt x="21600" y="13680"/>
                  </a:lnTo>
                  <a:lnTo>
                    <a:pt x="19636" y="16560"/>
                  </a:lnTo>
                  <a:lnTo>
                    <a:pt x="12764" y="16560"/>
                  </a:lnTo>
                  <a:lnTo>
                    <a:pt x="10800" y="18720"/>
                  </a:lnTo>
                  <a:lnTo>
                    <a:pt x="8836" y="18720"/>
                  </a:lnTo>
                  <a:lnTo>
                    <a:pt x="5400" y="21600"/>
                  </a:lnTo>
                  <a:lnTo>
                    <a:pt x="3436" y="21600"/>
                  </a:lnTo>
                  <a:lnTo>
                    <a:pt x="3436" y="18720"/>
                  </a:lnTo>
                  <a:lnTo>
                    <a:pt x="1473" y="16560"/>
                  </a:lnTo>
                  <a:lnTo>
                    <a:pt x="0" y="10800"/>
                  </a:lnTo>
                  <a:lnTo>
                    <a:pt x="1473" y="7920"/>
                  </a:lnTo>
                  <a:lnTo>
                    <a:pt x="1473" y="5760"/>
                  </a:lnTo>
                  <a:lnTo>
                    <a:pt x="3436" y="2880"/>
                  </a:lnTo>
                  <a:lnTo>
                    <a:pt x="7364" y="2880"/>
                  </a:lnTo>
                  <a:lnTo>
                    <a:pt x="10800" y="0"/>
                  </a:lnTo>
                  <a:lnTo>
                    <a:pt x="10800" y="2880"/>
                  </a:lnTo>
                  <a:lnTo>
                    <a:pt x="14236" y="0"/>
                  </a:lnTo>
                  <a:close/>
                  <a:moveTo>
                    <a:pt x="14236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2" name="AutoShape 49"/>
            <p:cNvSpPr/>
            <p:nvPr/>
          </p:nvSpPr>
          <p:spPr bwMode="auto">
            <a:xfrm>
              <a:off x="6320641" y="3346938"/>
              <a:ext cx="32793" cy="670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840" y="5929"/>
                  </a:moveTo>
                  <a:lnTo>
                    <a:pt x="13680" y="7624"/>
                  </a:lnTo>
                  <a:lnTo>
                    <a:pt x="15840" y="11012"/>
                  </a:lnTo>
                  <a:lnTo>
                    <a:pt x="18720" y="12282"/>
                  </a:lnTo>
                  <a:lnTo>
                    <a:pt x="18720" y="13976"/>
                  </a:lnTo>
                  <a:lnTo>
                    <a:pt x="21600" y="13976"/>
                  </a:lnTo>
                  <a:lnTo>
                    <a:pt x="21600" y="15671"/>
                  </a:lnTo>
                  <a:lnTo>
                    <a:pt x="18720" y="18635"/>
                  </a:lnTo>
                  <a:lnTo>
                    <a:pt x="13680" y="18635"/>
                  </a:lnTo>
                  <a:lnTo>
                    <a:pt x="13680" y="21600"/>
                  </a:lnTo>
                  <a:lnTo>
                    <a:pt x="7920" y="21600"/>
                  </a:lnTo>
                  <a:lnTo>
                    <a:pt x="5760" y="18635"/>
                  </a:lnTo>
                  <a:lnTo>
                    <a:pt x="0" y="18635"/>
                  </a:lnTo>
                  <a:lnTo>
                    <a:pt x="2880" y="16941"/>
                  </a:lnTo>
                  <a:lnTo>
                    <a:pt x="0" y="15671"/>
                  </a:lnTo>
                  <a:lnTo>
                    <a:pt x="0" y="13976"/>
                  </a:lnTo>
                  <a:lnTo>
                    <a:pt x="2880" y="12282"/>
                  </a:lnTo>
                  <a:lnTo>
                    <a:pt x="0" y="11012"/>
                  </a:lnTo>
                  <a:lnTo>
                    <a:pt x="2880" y="7624"/>
                  </a:lnTo>
                  <a:lnTo>
                    <a:pt x="2880" y="5929"/>
                  </a:lnTo>
                  <a:lnTo>
                    <a:pt x="0" y="5929"/>
                  </a:lnTo>
                  <a:lnTo>
                    <a:pt x="0" y="1271"/>
                  </a:lnTo>
                  <a:lnTo>
                    <a:pt x="2880" y="0"/>
                  </a:lnTo>
                  <a:lnTo>
                    <a:pt x="5760" y="0"/>
                  </a:lnTo>
                  <a:lnTo>
                    <a:pt x="5760" y="1271"/>
                  </a:lnTo>
                  <a:lnTo>
                    <a:pt x="7920" y="0"/>
                  </a:lnTo>
                  <a:lnTo>
                    <a:pt x="10800" y="1271"/>
                  </a:lnTo>
                  <a:lnTo>
                    <a:pt x="13680" y="2965"/>
                  </a:lnTo>
                  <a:lnTo>
                    <a:pt x="15840" y="2965"/>
                  </a:lnTo>
                  <a:lnTo>
                    <a:pt x="15840" y="5929"/>
                  </a:lnTo>
                  <a:close/>
                  <a:moveTo>
                    <a:pt x="15840" y="592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3" name="AutoShape 50"/>
            <p:cNvSpPr/>
            <p:nvPr/>
          </p:nvSpPr>
          <p:spPr bwMode="auto">
            <a:xfrm>
              <a:off x="6308560" y="3259193"/>
              <a:ext cx="73353" cy="10635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933"/>
                  </a:moveTo>
                  <a:lnTo>
                    <a:pt x="0" y="1867"/>
                  </a:lnTo>
                  <a:lnTo>
                    <a:pt x="2579" y="1867"/>
                  </a:lnTo>
                  <a:lnTo>
                    <a:pt x="2579" y="800"/>
                  </a:lnTo>
                  <a:lnTo>
                    <a:pt x="3546" y="0"/>
                  </a:lnTo>
                  <a:lnTo>
                    <a:pt x="4836" y="800"/>
                  </a:lnTo>
                  <a:lnTo>
                    <a:pt x="7093" y="800"/>
                  </a:lnTo>
                  <a:lnTo>
                    <a:pt x="9672" y="2933"/>
                  </a:lnTo>
                  <a:lnTo>
                    <a:pt x="9672" y="4000"/>
                  </a:lnTo>
                  <a:lnTo>
                    <a:pt x="11928" y="4800"/>
                  </a:lnTo>
                  <a:lnTo>
                    <a:pt x="13218" y="4800"/>
                  </a:lnTo>
                  <a:lnTo>
                    <a:pt x="11928" y="5867"/>
                  </a:lnTo>
                  <a:lnTo>
                    <a:pt x="11928" y="6933"/>
                  </a:lnTo>
                  <a:lnTo>
                    <a:pt x="14507" y="6933"/>
                  </a:lnTo>
                  <a:lnTo>
                    <a:pt x="14507" y="7733"/>
                  </a:lnTo>
                  <a:lnTo>
                    <a:pt x="16764" y="7733"/>
                  </a:lnTo>
                  <a:lnTo>
                    <a:pt x="18054" y="6933"/>
                  </a:lnTo>
                  <a:lnTo>
                    <a:pt x="19021" y="6933"/>
                  </a:lnTo>
                  <a:lnTo>
                    <a:pt x="18054" y="7733"/>
                  </a:lnTo>
                  <a:lnTo>
                    <a:pt x="19021" y="8800"/>
                  </a:lnTo>
                  <a:lnTo>
                    <a:pt x="19021" y="9867"/>
                  </a:lnTo>
                  <a:lnTo>
                    <a:pt x="18054" y="10933"/>
                  </a:lnTo>
                  <a:lnTo>
                    <a:pt x="19021" y="12800"/>
                  </a:lnTo>
                  <a:lnTo>
                    <a:pt x="20310" y="13867"/>
                  </a:lnTo>
                  <a:lnTo>
                    <a:pt x="21600" y="14667"/>
                  </a:lnTo>
                  <a:lnTo>
                    <a:pt x="19021" y="16800"/>
                  </a:lnTo>
                  <a:lnTo>
                    <a:pt x="19021" y="17867"/>
                  </a:lnTo>
                  <a:lnTo>
                    <a:pt x="20310" y="18667"/>
                  </a:lnTo>
                  <a:lnTo>
                    <a:pt x="19021" y="18667"/>
                  </a:lnTo>
                  <a:lnTo>
                    <a:pt x="16764" y="19733"/>
                  </a:lnTo>
                  <a:lnTo>
                    <a:pt x="16764" y="18667"/>
                  </a:lnTo>
                  <a:lnTo>
                    <a:pt x="14507" y="19733"/>
                  </a:lnTo>
                  <a:lnTo>
                    <a:pt x="11928" y="19733"/>
                  </a:lnTo>
                  <a:lnTo>
                    <a:pt x="10639" y="20800"/>
                  </a:lnTo>
                  <a:lnTo>
                    <a:pt x="10639" y="21600"/>
                  </a:lnTo>
                  <a:lnTo>
                    <a:pt x="10639" y="19733"/>
                  </a:lnTo>
                  <a:lnTo>
                    <a:pt x="9672" y="19733"/>
                  </a:lnTo>
                  <a:lnTo>
                    <a:pt x="8382" y="18667"/>
                  </a:lnTo>
                  <a:lnTo>
                    <a:pt x="7093" y="17867"/>
                  </a:lnTo>
                  <a:lnTo>
                    <a:pt x="8382" y="16800"/>
                  </a:lnTo>
                  <a:lnTo>
                    <a:pt x="8382" y="15733"/>
                  </a:lnTo>
                  <a:lnTo>
                    <a:pt x="7093" y="15733"/>
                  </a:lnTo>
                  <a:lnTo>
                    <a:pt x="6125" y="14667"/>
                  </a:lnTo>
                  <a:lnTo>
                    <a:pt x="3546" y="14667"/>
                  </a:lnTo>
                  <a:lnTo>
                    <a:pt x="3546" y="12800"/>
                  </a:lnTo>
                  <a:lnTo>
                    <a:pt x="2579" y="11733"/>
                  </a:lnTo>
                  <a:lnTo>
                    <a:pt x="2579" y="10933"/>
                  </a:lnTo>
                  <a:lnTo>
                    <a:pt x="3546" y="10933"/>
                  </a:lnTo>
                  <a:lnTo>
                    <a:pt x="3546" y="9867"/>
                  </a:lnTo>
                  <a:lnTo>
                    <a:pt x="2579" y="9867"/>
                  </a:lnTo>
                  <a:lnTo>
                    <a:pt x="1290" y="8800"/>
                  </a:lnTo>
                  <a:lnTo>
                    <a:pt x="2579" y="7733"/>
                  </a:lnTo>
                  <a:lnTo>
                    <a:pt x="2579" y="6933"/>
                  </a:lnTo>
                  <a:lnTo>
                    <a:pt x="1290" y="6933"/>
                  </a:lnTo>
                  <a:lnTo>
                    <a:pt x="1290" y="5867"/>
                  </a:lnTo>
                  <a:lnTo>
                    <a:pt x="2579" y="5867"/>
                  </a:lnTo>
                  <a:lnTo>
                    <a:pt x="2579" y="4800"/>
                  </a:lnTo>
                  <a:lnTo>
                    <a:pt x="1290" y="4800"/>
                  </a:lnTo>
                  <a:lnTo>
                    <a:pt x="0" y="4000"/>
                  </a:lnTo>
                  <a:lnTo>
                    <a:pt x="0" y="2933"/>
                  </a:lnTo>
                  <a:close/>
                  <a:moveTo>
                    <a:pt x="0" y="293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4" name="AutoShape 51"/>
            <p:cNvSpPr/>
            <p:nvPr/>
          </p:nvSpPr>
          <p:spPr bwMode="auto">
            <a:xfrm>
              <a:off x="6304245" y="3321944"/>
              <a:ext cx="32793" cy="4360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lnTo>
                    <a:pt x="10800" y="14400"/>
                  </a:lnTo>
                  <a:lnTo>
                    <a:pt x="13680" y="12436"/>
                  </a:lnTo>
                  <a:lnTo>
                    <a:pt x="16560" y="12436"/>
                  </a:lnTo>
                  <a:lnTo>
                    <a:pt x="16560" y="14400"/>
                  </a:lnTo>
                  <a:lnTo>
                    <a:pt x="21600" y="9818"/>
                  </a:lnTo>
                  <a:lnTo>
                    <a:pt x="21600" y="7200"/>
                  </a:lnTo>
                  <a:lnTo>
                    <a:pt x="18720" y="7200"/>
                  </a:lnTo>
                  <a:lnTo>
                    <a:pt x="16560" y="4582"/>
                  </a:lnTo>
                  <a:lnTo>
                    <a:pt x="10800" y="4582"/>
                  </a:lnTo>
                  <a:lnTo>
                    <a:pt x="10800" y="0"/>
                  </a:lnTo>
                  <a:lnTo>
                    <a:pt x="8640" y="2618"/>
                  </a:lnTo>
                  <a:lnTo>
                    <a:pt x="8640" y="0"/>
                  </a:lnTo>
                  <a:lnTo>
                    <a:pt x="2880" y="0"/>
                  </a:lnTo>
                  <a:lnTo>
                    <a:pt x="2880" y="2618"/>
                  </a:lnTo>
                  <a:lnTo>
                    <a:pt x="5760" y="2618"/>
                  </a:lnTo>
                  <a:lnTo>
                    <a:pt x="5760" y="4582"/>
                  </a:lnTo>
                  <a:lnTo>
                    <a:pt x="2880" y="4582"/>
                  </a:lnTo>
                  <a:lnTo>
                    <a:pt x="2880" y="9818"/>
                  </a:lnTo>
                  <a:lnTo>
                    <a:pt x="0" y="12436"/>
                  </a:lnTo>
                  <a:lnTo>
                    <a:pt x="2880" y="14400"/>
                  </a:lnTo>
                  <a:lnTo>
                    <a:pt x="10800" y="21600"/>
                  </a:lnTo>
                  <a:close/>
                  <a:moveTo>
                    <a:pt x="108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5" name="AutoShape 52"/>
            <p:cNvSpPr/>
            <p:nvPr/>
          </p:nvSpPr>
          <p:spPr bwMode="auto">
            <a:xfrm>
              <a:off x="6220104" y="3259193"/>
              <a:ext cx="97517" cy="8242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700" y="8894"/>
                  </a:moveTo>
                  <a:cubicBezTo>
                    <a:pt x="20700" y="7624"/>
                    <a:pt x="20700" y="7624"/>
                    <a:pt x="20700" y="7624"/>
                  </a:cubicBezTo>
                  <a:cubicBezTo>
                    <a:pt x="20700" y="7624"/>
                    <a:pt x="20700" y="7624"/>
                    <a:pt x="20700" y="7624"/>
                  </a:cubicBezTo>
                  <a:cubicBezTo>
                    <a:pt x="21600" y="7624"/>
                    <a:pt x="21600" y="7624"/>
                    <a:pt x="21600" y="7624"/>
                  </a:cubicBezTo>
                  <a:cubicBezTo>
                    <a:pt x="21600" y="6353"/>
                    <a:pt x="21600" y="6353"/>
                    <a:pt x="21600" y="6353"/>
                  </a:cubicBezTo>
                  <a:cubicBezTo>
                    <a:pt x="20700" y="6353"/>
                    <a:pt x="20700" y="6353"/>
                    <a:pt x="20700" y="6353"/>
                  </a:cubicBezTo>
                  <a:cubicBezTo>
                    <a:pt x="20700" y="6353"/>
                    <a:pt x="20700" y="6353"/>
                    <a:pt x="20700" y="6353"/>
                  </a:cubicBezTo>
                  <a:cubicBezTo>
                    <a:pt x="19800" y="5082"/>
                    <a:pt x="19800" y="5082"/>
                    <a:pt x="19800" y="5082"/>
                  </a:cubicBezTo>
                  <a:cubicBezTo>
                    <a:pt x="19800" y="3812"/>
                    <a:pt x="19800" y="3812"/>
                    <a:pt x="19800" y="3812"/>
                  </a:cubicBezTo>
                  <a:cubicBezTo>
                    <a:pt x="18900" y="2541"/>
                    <a:pt x="18900" y="2541"/>
                    <a:pt x="18900" y="2541"/>
                  </a:cubicBezTo>
                  <a:cubicBezTo>
                    <a:pt x="18900" y="3812"/>
                    <a:pt x="18900" y="3812"/>
                    <a:pt x="18900" y="3812"/>
                  </a:cubicBezTo>
                  <a:cubicBezTo>
                    <a:pt x="17100" y="3812"/>
                    <a:pt x="17100" y="3812"/>
                    <a:pt x="17100" y="3812"/>
                  </a:cubicBezTo>
                  <a:cubicBezTo>
                    <a:pt x="15300" y="2541"/>
                    <a:pt x="15300" y="2541"/>
                    <a:pt x="15300" y="2541"/>
                  </a:cubicBezTo>
                  <a:cubicBezTo>
                    <a:pt x="14400" y="2541"/>
                    <a:pt x="14400" y="2541"/>
                    <a:pt x="14400" y="2541"/>
                  </a:cubicBezTo>
                  <a:cubicBezTo>
                    <a:pt x="13500" y="1271"/>
                    <a:pt x="13500" y="1271"/>
                    <a:pt x="13500" y="1271"/>
                  </a:cubicBezTo>
                  <a:cubicBezTo>
                    <a:pt x="11700" y="0"/>
                    <a:pt x="11700" y="0"/>
                    <a:pt x="117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9000" y="0"/>
                    <a:pt x="9000" y="0"/>
                    <a:pt x="9000" y="0"/>
                  </a:cubicBezTo>
                  <a:cubicBezTo>
                    <a:pt x="7200" y="1271"/>
                    <a:pt x="7200" y="1271"/>
                    <a:pt x="7200" y="1271"/>
                  </a:cubicBezTo>
                  <a:cubicBezTo>
                    <a:pt x="7200" y="2541"/>
                    <a:pt x="7200" y="2541"/>
                    <a:pt x="7200" y="2541"/>
                  </a:cubicBezTo>
                  <a:cubicBezTo>
                    <a:pt x="5400" y="3812"/>
                    <a:pt x="5400" y="3812"/>
                    <a:pt x="5400" y="3812"/>
                  </a:cubicBezTo>
                  <a:cubicBezTo>
                    <a:pt x="5400" y="5082"/>
                    <a:pt x="5400" y="5082"/>
                    <a:pt x="5400" y="5082"/>
                  </a:cubicBezTo>
                  <a:cubicBezTo>
                    <a:pt x="4500" y="5082"/>
                    <a:pt x="4500" y="5082"/>
                    <a:pt x="4500" y="5082"/>
                  </a:cubicBezTo>
                  <a:cubicBezTo>
                    <a:pt x="2700" y="5082"/>
                    <a:pt x="2700" y="5082"/>
                    <a:pt x="2700" y="5082"/>
                  </a:cubicBezTo>
                  <a:cubicBezTo>
                    <a:pt x="1800" y="5082"/>
                    <a:pt x="1800" y="5082"/>
                    <a:pt x="1800" y="5082"/>
                  </a:cubicBezTo>
                  <a:cubicBezTo>
                    <a:pt x="900" y="6353"/>
                    <a:pt x="900" y="6353"/>
                    <a:pt x="900" y="6353"/>
                  </a:cubicBezTo>
                  <a:cubicBezTo>
                    <a:pt x="0" y="6353"/>
                    <a:pt x="0" y="6353"/>
                    <a:pt x="0" y="6353"/>
                  </a:cubicBezTo>
                  <a:cubicBezTo>
                    <a:pt x="0" y="6353"/>
                    <a:pt x="0" y="6353"/>
                    <a:pt x="0" y="6353"/>
                  </a:cubicBezTo>
                  <a:cubicBezTo>
                    <a:pt x="0" y="7624"/>
                    <a:pt x="0" y="7624"/>
                    <a:pt x="0" y="7624"/>
                  </a:cubicBezTo>
                  <a:cubicBezTo>
                    <a:pt x="900" y="8894"/>
                    <a:pt x="900" y="8894"/>
                    <a:pt x="900" y="8894"/>
                  </a:cubicBezTo>
                  <a:cubicBezTo>
                    <a:pt x="900" y="10165"/>
                    <a:pt x="900" y="10165"/>
                    <a:pt x="900" y="10165"/>
                  </a:cubicBezTo>
                  <a:cubicBezTo>
                    <a:pt x="900" y="10165"/>
                    <a:pt x="900" y="10165"/>
                    <a:pt x="900" y="10165"/>
                  </a:cubicBezTo>
                  <a:cubicBezTo>
                    <a:pt x="1800" y="7624"/>
                    <a:pt x="1800" y="7624"/>
                    <a:pt x="1800" y="7624"/>
                  </a:cubicBezTo>
                  <a:cubicBezTo>
                    <a:pt x="2700" y="6353"/>
                    <a:pt x="2700" y="6353"/>
                    <a:pt x="2700" y="6353"/>
                  </a:cubicBezTo>
                  <a:cubicBezTo>
                    <a:pt x="2700" y="6353"/>
                    <a:pt x="2700" y="6353"/>
                    <a:pt x="2700" y="6353"/>
                  </a:cubicBezTo>
                  <a:cubicBezTo>
                    <a:pt x="3600" y="6353"/>
                    <a:pt x="3600" y="6353"/>
                    <a:pt x="3600" y="6353"/>
                  </a:cubicBezTo>
                  <a:cubicBezTo>
                    <a:pt x="4500" y="6353"/>
                    <a:pt x="4500" y="6353"/>
                    <a:pt x="4500" y="6353"/>
                  </a:cubicBezTo>
                  <a:cubicBezTo>
                    <a:pt x="4500" y="7624"/>
                    <a:pt x="4500" y="7624"/>
                    <a:pt x="4500" y="7624"/>
                  </a:cubicBezTo>
                  <a:cubicBezTo>
                    <a:pt x="5400" y="8894"/>
                    <a:pt x="5400" y="8894"/>
                    <a:pt x="5400" y="8894"/>
                  </a:cubicBezTo>
                  <a:cubicBezTo>
                    <a:pt x="5400" y="10165"/>
                    <a:pt x="5400" y="10165"/>
                    <a:pt x="5400" y="10165"/>
                  </a:cubicBezTo>
                  <a:cubicBezTo>
                    <a:pt x="7200" y="12706"/>
                    <a:pt x="7200" y="12706"/>
                    <a:pt x="7200" y="12706"/>
                  </a:cubicBezTo>
                  <a:cubicBezTo>
                    <a:pt x="7200" y="12706"/>
                    <a:pt x="7200" y="12706"/>
                    <a:pt x="7200" y="12706"/>
                  </a:cubicBezTo>
                  <a:cubicBezTo>
                    <a:pt x="8100" y="12706"/>
                    <a:pt x="8100" y="12706"/>
                    <a:pt x="8100" y="12706"/>
                  </a:cubicBezTo>
                  <a:cubicBezTo>
                    <a:pt x="7200" y="12706"/>
                    <a:pt x="7200" y="12706"/>
                    <a:pt x="7200" y="12706"/>
                  </a:cubicBezTo>
                  <a:cubicBezTo>
                    <a:pt x="6300" y="12706"/>
                    <a:pt x="6300" y="12706"/>
                    <a:pt x="6300" y="12706"/>
                  </a:cubicBezTo>
                  <a:cubicBezTo>
                    <a:pt x="6300" y="13976"/>
                    <a:pt x="6300" y="13976"/>
                    <a:pt x="6300" y="13976"/>
                  </a:cubicBezTo>
                  <a:cubicBezTo>
                    <a:pt x="6300" y="15247"/>
                    <a:pt x="6300" y="15247"/>
                    <a:pt x="6300" y="15247"/>
                  </a:cubicBezTo>
                  <a:cubicBezTo>
                    <a:pt x="7200" y="15247"/>
                    <a:pt x="7200" y="15247"/>
                    <a:pt x="7200" y="15247"/>
                  </a:cubicBezTo>
                  <a:cubicBezTo>
                    <a:pt x="8100" y="15247"/>
                    <a:pt x="8100" y="15247"/>
                    <a:pt x="8100" y="15247"/>
                  </a:cubicBezTo>
                  <a:cubicBezTo>
                    <a:pt x="9000" y="16518"/>
                    <a:pt x="9000" y="16518"/>
                    <a:pt x="9000" y="16518"/>
                  </a:cubicBezTo>
                  <a:cubicBezTo>
                    <a:pt x="9900" y="16518"/>
                    <a:pt x="9900" y="16518"/>
                    <a:pt x="9900" y="16518"/>
                  </a:cubicBezTo>
                  <a:cubicBezTo>
                    <a:pt x="9900" y="17788"/>
                    <a:pt x="9900" y="17788"/>
                    <a:pt x="9900" y="17788"/>
                  </a:cubicBezTo>
                  <a:cubicBezTo>
                    <a:pt x="10800" y="17788"/>
                    <a:pt x="10800" y="17788"/>
                    <a:pt x="10800" y="17788"/>
                  </a:cubicBezTo>
                  <a:cubicBezTo>
                    <a:pt x="12600" y="17788"/>
                    <a:pt x="12600" y="17788"/>
                    <a:pt x="12600" y="17788"/>
                  </a:cubicBezTo>
                  <a:cubicBezTo>
                    <a:pt x="13500" y="17788"/>
                    <a:pt x="13500" y="17788"/>
                    <a:pt x="13500" y="17788"/>
                  </a:cubicBezTo>
                  <a:cubicBezTo>
                    <a:pt x="15300" y="20329"/>
                    <a:pt x="15300" y="20329"/>
                    <a:pt x="15300" y="20329"/>
                  </a:cubicBezTo>
                  <a:cubicBezTo>
                    <a:pt x="15300" y="20329"/>
                    <a:pt x="15300" y="20329"/>
                    <a:pt x="15300" y="20329"/>
                  </a:cubicBezTo>
                  <a:cubicBezTo>
                    <a:pt x="14400" y="20329"/>
                    <a:pt x="14400" y="20329"/>
                    <a:pt x="14400" y="20329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5300" y="21600"/>
                    <a:pt x="15300" y="21600"/>
                    <a:pt x="15300" y="21600"/>
                  </a:cubicBezTo>
                  <a:cubicBezTo>
                    <a:pt x="15300" y="21600"/>
                    <a:pt x="15300" y="21600"/>
                    <a:pt x="15300" y="21600"/>
                  </a:cubicBezTo>
                  <a:cubicBezTo>
                    <a:pt x="15300" y="20329"/>
                    <a:pt x="15300" y="20329"/>
                    <a:pt x="15300" y="20329"/>
                  </a:cubicBezTo>
                  <a:cubicBezTo>
                    <a:pt x="12600" y="16518"/>
                    <a:pt x="12600" y="16518"/>
                    <a:pt x="12600" y="16518"/>
                  </a:cubicBezTo>
                  <a:cubicBezTo>
                    <a:pt x="9900" y="12706"/>
                    <a:pt x="9900" y="12706"/>
                    <a:pt x="9900" y="12706"/>
                  </a:cubicBezTo>
                  <a:cubicBezTo>
                    <a:pt x="9900" y="12706"/>
                    <a:pt x="9900" y="12706"/>
                    <a:pt x="9900" y="12706"/>
                  </a:cubicBezTo>
                  <a:cubicBezTo>
                    <a:pt x="9900" y="11435"/>
                    <a:pt x="9900" y="11435"/>
                    <a:pt x="9900" y="11435"/>
                  </a:cubicBezTo>
                  <a:cubicBezTo>
                    <a:pt x="9000" y="11435"/>
                    <a:pt x="9000" y="11435"/>
                    <a:pt x="9000" y="11435"/>
                  </a:cubicBezTo>
                  <a:cubicBezTo>
                    <a:pt x="9000" y="10165"/>
                    <a:pt x="9000" y="10165"/>
                    <a:pt x="9000" y="10165"/>
                  </a:cubicBezTo>
                  <a:cubicBezTo>
                    <a:pt x="8100" y="8894"/>
                    <a:pt x="8100" y="8894"/>
                    <a:pt x="8100" y="8894"/>
                  </a:cubicBezTo>
                  <a:cubicBezTo>
                    <a:pt x="8100" y="8894"/>
                    <a:pt x="8100" y="8894"/>
                    <a:pt x="8100" y="8894"/>
                  </a:cubicBezTo>
                  <a:cubicBezTo>
                    <a:pt x="8100" y="8894"/>
                    <a:pt x="8100" y="8894"/>
                    <a:pt x="8100" y="8894"/>
                  </a:cubicBezTo>
                  <a:cubicBezTo>
                    <a:pt x="8100" y="7624"/>
                    <a:pt x="8100" y="7624"/>
                    <a:pt x="8100" y="7624"/>
                  </a:cubicBezTo>
                  <a:cubicBezTo>
                    <a:pt x="8100" y="6353"/>
                    <a:pt x="8100" y="6353"/>
                    <a:pt x="8100" y="6353"/>
                  </a:cubicBezTo>
                  <a:cubicBezTo>
                    <a:pt x="8100" y="6353"/>
                    <a:pt x="8100" y="6353"/>
                    <a:pt x="8100" y="6353"/>
                  </a:cubicBezTo>
                  <a:cubicBezTo>
                    <a:pt x="9000" y="7624"/>
                    <a:pt x="9000" y="7624"/>
                    <a:pt x="9000" y="7624"/>
                  </a:cubicBezTo>
                  <a:cubicBezTo>
                    <a:pt x="9900" y="7624"/>
                    <a:pt x="9900" y="7624"/>
                    <a:pt x="9900" y="7624"/>
                  </a:cubicBezTo>
                  <a:cubicBezTo>
                    <a:pt x="9900" y="7624"/>
                    <a:pt x="9900" y="7624"/>
                    <a:pt x="9900" y="7624"/>
                  </a:cubicBezTo>
                  <a:cubicBezTo>
                    <a:pt x="9900" y="6353"/>
                    <a:pt x="9900" y="6353"/>
                    <a:pt x="9900" y="6353"/>
                  </a:cubicBezTo>
                  <a:cubicBezTo>
                    <a:pt x="10800" y="6353"/>
                    <a:pt x="10800" y="6353"/>
                    <a:pt x="10800" y="6353"/>
                  </a:cubicBezTo>
                  <a:cubicBezTo>
                    <a:pt x="11700" y="6353"/>
                    <a:pt x="11700" y="6353"/>
                    <a:pt x="11700" y="6353"/>
                  </a:cubicBezTo>
                  <a:cubicBezTo>
                    <a:pt x="11700" y="6353"/>
                    <a:pt x="11700" y="6353"/>
                    <a:pt x="11700" y="6353"/>
                  </a:cubicBezTo>
                  <a:cubicBezTo>
                    <a:pt x="12600" y="6353"/>
                    <a:pt x="12600" y="6353"/>
                    <a:pt x="12600" y="6353"/>
                  </a:cubicBezTo>
                  <a:cubicBezTo>
                    <a:pt x="12600" y="6353"/>
                    <a:pt x="12600" y="6353"/>
                    <a:pt x="12600" y="6353"/>
                  </a:cubicBezTo>
                  <a:cubicBezTo>
                    <a:pt x="13500" y="6353"/>
                    <a:pt x="13500" y="6353"/>
                    <a:pt x="13500" y="6353"/>
                  </a:cubicBezTo>
                  <a:cubicBezTo>
                    <a:pt x="13500" y="7624"/>
                    <a:pt x="13500" y="7624"/>
                    <a:pt x="13500" y="7624"/>
                  </a:cubicBezTo>
                  <a:cubicBezTo>
                    <a:pt x="14400" y="6353"/>
                    <a:pt x="14400" y="6353"/>
                    <a:pt x="14400" y="6353"/>
                  </a:cubicBezTo>
                  <a:cubicBezTo>
                    <a:pt x="15300" y="7624"/>
                    <a:pt x="15300" y="7624"/>
                    <a:pt x="15300" y="7624"/>
                  </a:cubicBezTo>
                  <a:cubicBezTo>
                    <a:pt x="16200" y="6353"/>
                    <a:pt x="16200" y="6353"/>
                    <a:pt x="16200" y="6353"/>
                  </a:cubicBezTo>
                  <a:cubicBezTo>
                    <a:pt x="16200" y="7624"/>
                    <a:pt x="16200" y="7624"/>
                    <a:pt x="16200" y="7624"/>
                  </a:cubicBezTo>
                  <a:cubicBezTo>
                    <a:pt x="17100" y="7624"/>
                    <a:pt x="17100" y="7624"/>
                    <a:pt x="17100" y="7624"/>
                  </a:cubicBezTo>
                  <a:cubicBezTo>
                    <a:pt x="18000" y="7624"/>
                    <a:pt x="18000" y="7624"/>
                    <a:pt x="18000" y="7624"/>
                  </a:cubicBezTo>
                  <a:cubicBezTo>
                    <a:pt x="18000" y="7624"/>
                    <a:pt x="18000" y="7624"/>
                    <a:pt x="18000" y="7624"/>
                  </a:cubicBezTo>
                  <a:cubicBezTo>
                    <a:pt x="18900" y="7624"/>
                    <a:pt x="18900" y="7624"/>
                    <a:pt x="18900" y="7624"/>
                  </a:cubicBezTo>
                  <a:cubicBezTo>
                    <a:pt x="20700" y="8894"/>
                    <a:pt x="20700" y="8894"/>
                    <a:pt x="20700" y="8894"/>
                  </a:cubicBezTo>
                  <a:cubicBezTo>
                    <a:pt x="20700" y="8894"/>
                    <a:pt x="20700" y="8894"/>
                    <a:pt x="20700" y="8894"/>
                  </a:cubicBezTo>
                  <a:close/>
                  <a:moveTo>
                    <a:pt x="12600" y="20329"/>
                  </a:moveTo>
                  <a:cubicBezTo>
                    <a:pt x="12600" y="20329"/>
                    <a:pt x="13500" y="20329"/>
                    <a:pt x="13500" y="20329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2600" y="21600"/>
                    <a:pt x="12600" y="21600"/>
                    <a:pt x="12600" y="21600"/>
                  </a:cubicBezTo>
                  <a:cubicBezTo>
                    <a:pt x="12600" y="20329"/>
                    <a:pt x="12600" y="20329"/>
                    <a:pt x="12600" y="20329"/>
                  </a:cubicBezTo>
                  <a:close/>
                  <a:moveTo>
                    <a:pt x="10800" y="19059"/>
                  </a:moveTo>
                  <a:cubicBezTo>
                    <a:pt x="13500" y="19059"/>
                    <a:pt x="13500" y="19059"/>
                    <a:pt x="13500" y="19059"/>
                  </a:cubicBezTo>
                  <a:cubicBezTo>
                    <a:pt x="12600" y="20329"/>
                    <a:pt x="12600" y="20329"/>
                    <a:pt x="12600" y="20329"/>
                  </a:cubicBezTo>
                  <a:cubicBezTo>
                    <a:pt x="10800" y="19059"/>
                    <a:pt x="10800" y="19059"/>
                    <a:pt x="10800" y="19059"/>
                  </a:cubicBezTo>
                  <a:close/>
                  <a:moveTo>
                    <a:pt x="11700" y="17788"/>
                  </a:moveTo>
                  <a:cubicBezTo>
                    <a:pt x="12600" y="17788"/>
                    <a:pt x="12600" y="17788"/>
                    <a:pt x="12600" y="17788"/>
                  </a:cubicBezTo>
                  <a:cubicBezTo>
                    <a:pt x="13500" y="19059"/>
                    <a:pt x="13500" y="19059"/>
                    <a:pt x="13500" y="19059"/>
                  </a:cubicBezTo>
                  <a:cubicBezTo>
                    <a:pt x="12600" y="19059"/>
                    <a:pt x="12600" y="19059"/>
                    <a:pt x="12600" y="19059"/>
                  </a:cubicBezTo>
                  <a:cubicBezTo>
                    <a:pt x="11700" y="19059"/>
                    <a:pt x="11700" y="19059"/>
                    <a:pt x="11700" y="19059"/>
                  </a:cubicBezTo>
                  <a:cubicBezTo>
                    <a:pt x="11700" y="17788"/>
                    <a:pt x="11700" y="17788"/>
                    <a:pt x="11700" y="17788"/>
                  </a:cubicBezTo>
                  <a:close/>
                  <a:moveTo>
                    <a:pt x="5400" y="11435"/>
                  </a:moveTo>
                  <a:cubicBezTo>
                    <a:pt x="6300" y="11435"/>
                    <a:pt x="6300" y="11435"/>
                    <a:pt x="6300" y="11435"/>
                  </a:cubicBezTo>
                  <a:cubicBezTo>
                    <a:pt x="6300" y="12706"/>
                    <a:pt x="6300" y="12706"/>
                    <a:pt x="6300" y="12706"/>
                  </a:cubicBezTo>
                  <a:cubicBezTo>
                    <a:pt x="6300" y="12706"/>
                    <a:pt x="6300" y="12706"/>
                    <a:pt x="6300" y="12706"/>
                  </a:cubicBezTo>
                  <a:cubicBezTo>
                    <a:pt x="5400" y="11435"/>
                    <a:pt x="5400" y="11435"/>
                    <a:pt x="5400" y="11435"/>
                  </a:cubicBezTo>
                  <a:close/>
                  <a:moveTo>
                    <a:pt x="4500" y="10165"/>
                  </a:moveTo>
                  <a:cubicBezTo>
                    <a:pt x="5400" y="11435"/>
                    <a:pt x="5400" y="11435"/>
                    <a:pt x="5400" y="11435"/>
                  </a:cubicBezTo>
                  <a:cubicBezTo>
                    <a:pt x="4500" y="11435"/>
                    <a:pt x="4500" y="11435"/>
                    <a:pt x="4500" y="11435"/>
                  </a:cubicBezTo>
                  <a:cubicBezTo>
                    <a:pt x="4500" y="10165"/>
                    <a:pt x="4500" y="10165"/>
                    <a:pt x="4500" y="10165"/>
                  </a:cubicBezTo>
                  <a:close/>
                  <a:moveTo>
                    <a:pt x="5400" y="13976"/>
                  </a:moveTo>
                  <a:cubicBezTo>
                    <a:pt x="6300" y="13976"/>
                    <a:pt x="6300" y="13976"/>
                    <a:pt x="6300" y="13976"/>
                  </a:cubicBezTo>
                  <a:cubicBezTo>
                    <a:pt x="6300" y="15247"/>
                    <a:pt x="6300" y="15247"/>
                    <a:pt x="6300" y="15247"/>
                  </a:cubicBezTo>
                  <a:cubicBezTo>
                    <a:pt x="5400" y="13976"/>
                    <a:pt x="5400" y="13976"/>
                    <a:pt x="5400" y="13976"/>
                  </a:cubicBezTo>
                  <a:close/>
                  <a:moveTo>
                    <a:pt x="4500" y="11435"/>
                  </a:moveTo>
                  <a:cubicBezTo>
                    <a:pt x="4500" y="12706"/>
                    <a:pt x="4500" y="12706"/>
                    <a:pt x="4500" y="12706"/>
                  </a:cubicBezTo>
                  <a:cubicBezTo>
                    <a:pt x="4500" y="12706"/>
                    <a:pt x="4500" y="12706"/>
                    <a:pt x="4500" y="12706"/>
                  </a:cubicBezTo>
                  <a:cubicBezTo>
                    <a:pt x="4500" y="11435"/>
                    <a:pt x="4500" y="11435"/>
                    <a:pt x="4500" y="11435"/>
                  </a:cubicBezTo>
                  <a:close/>
                  <a:moveTo>
                    <a:pt x="2700" y="8894"/>
                  </a:moveTo>
                  <a:cubicBezTo>
                    <a:pt x="3600" y="10165"/>
                    <a:pt x="3600" y="10165"/>
                    <a:pt x="3600" y="10165"/>
                  </a:cubicBezTo>
                  <a:cubicBezTo>
                    <a:pt x="4500" y="11435"/>
                    <a:pt x="4500" y="11435"/>
                    <a:pt x="4500" y="11435"/>
                  </a:cubicBezTo>
                  <a:cubicBezTo>
                    <a:pt x="3600" y="11435"/>
                    <a:pt x="3600" y="11435"/>
                    <a:pt x="3600" y="11435"/>
                  </a:cubicBezTo>
                  <a:cubicBezTo>
                    <a:pt x="2700" y="10165"/>
                    <a:pt x="2700" y="10165"/>
                    <a:pt x="2700" y="10165"/>
                  </a:cubicBezTo>
                  <a:cubicBezTo>
                    <a:pt x="3600" y="10165"/>
                    <a:pt x="3600" y="10165"/>
                    <a:pt x="3600" y="10165"/>
                  </a:cubicBezTo>
                  <a:cubicBezTo>
                    <a:pt x="2700" y="8894"/>
                    <a:pt x="2700" y="8894"/>
                    <a:pt x="2700" y="8894"/>
                  </a:cubicBezTo>
                  <a:close/>
                  <a:moveTo>
                    <a:pt x="3600" y="6353"/>
                  </a:moveTo>
                  <a:cubicBezTo>
                    <a:pt x="4500" y="8894"/>
                    <a:pt x="4500" y="8894"/>
                    <a:pt x="4500" y="8894"/>
                  </a:cubicBezTo>
                  <a:cubicBezTo>
                    <a:pt x="3600" y="8894"/>
                    <a:pt x="3600" y="8894"/>
                    <a:pt x="3600" y="8894"/>
                  </a:cubicBezTo>
                  <a:cubicBezTo>
                    <a:pt x="3600" y="8894"/>
                    <a:pt x="3600" y="8894"/>
                    <a:pt x="3600" y="8894"/>
                  </a:cubicBezTo>
                  <a:cubicBezTo>
                    <a:pt x="2700" y="8894"/>
                    <a:pt x="2700" y="8894"/>
                    <a:pt x="2700" y="8894"/>
                  </a:cubicBezTo>
                  <a:cubicBezTo>
                    <a:pt x="2700" y="7624"/>
                    <a:pt x="2700" y="7624"/>
                    <a:pt x="2700" y="7624"/>
                  </a:cubicBezTo>
                  <a:cubicBezTo>
                    <a:pt x="2700" y="7624"/>
                    <a:pt x="3600" y="6353"/>
                    <a:pt x="3600" y="6353"/>
                  </a:cubicBezTo>
                  <a:close/>
                  <a:moveTo>
                    <a:pt x="3600" y="635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6" name="AutoShape 53"/>
            <p:cNvSpPr/>
            <p:nvPr/>
          </p:nvSpPr>
          <p:spPr bwMode="auto">
            <a:xfrm>
              <a:off x="6256349" y="3282592"/>
              <a:ext cx="64292" cy="6434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983" y="19837"/>
                  </a:moveTo>
                  <a:lnTo>
                    <a:pt x="10983" y="18073"/>
                  </a:lnTo>
                  <a:lnTo>
                    <a:pt x="6590" y="13224"/>
                  </a:lnTo>
                  <a:lnTo>
                    <a:pt x="2563" y="8376"/>
                  </a:lnTo>
                  <a:lnTo>
                    <a:pt x="2563" y="6612"/>
                  </a:lnTo>
                  <a:lnTo>
                    <a:pt x="1464" y="6612"/>
                  </a:lnTo>
                  <a:lnTo>
                    <a:pt x="1464" y="4849"/>
                  </a:lnTo>
                  <a:lnTo>
                    <a:pt x="0" y="3527"/>
                  </a:lnTo>
                  <a:lnTo>
                    <a:pt x="0" y="0"/>
                  </a:lnTo>
                  <a:lnTo>
                    <a:pt x="1464" y="1763"/>
                  </a:lnTo>
                  <a:lnTo>
                    <a:pt x="2563" y="1763"/>
                  </a:lnTo>
                  <a:lnTo>
                    <a:pt x="2563" y="0"/>
                  </a:lnTo>
                  <a:lnTo>
                    <a:pt x="8054" y="0"/>
                  </a:lnTo>
                  <a:lnTo>
                    <a:pt x="8054" y="1763"/>
                  </a:lnTo>
                  <a:lnTo>
                    <a:pt x="9519" y="0"/>
                  </a:lnTo>
                  <a:lnTo>
                    <a:pt x="10983" y="1763"/>
                  </a:lnTo>
                  <a:lnTo>
                    <a:pt x="12081" y="0"/>
                  </a:lnTo>
                  <a:lnTo>
                    <a:pt x="12081" y="1763"/>
                  </a:lnTo>
                  <a:lnTo>
                    <a:pt x="16108" y="1763"/>
                  </a:lnTo>
                  <a:lnTo>
                    <a:pt x="19037" y="3527"/>
                  </a:lnTo>
                  <a:lnTo>
                    <a:pt x="20502" y="3527"/>
                  </a:lnTo>
                  <a:lnTo>
                    <a:pt x="20502" y="4849"/>
                  </a:lnTo>
                  <a:lnTo>
                    <a:pt x="19037" y="6612"/>
                  </a:lnTo>
                  <a:lnTo>
                    <a:pt x="20502" y="8376"/>
                  </a:lnTo>
                  <a:lnTo>
                    <a:pt x="21600" y="8376"/>
                  </a:lnTo>
                  <a:lnTo>
                    <a:pt x="21600" y="10139"/>
                  </a:lnTo>
                  <a:lnTo>
                    <a:pt x="20502" y="10139"/>
                  </a:lnTo>
                  <a:lnTo>
                    <a:pt x="20502" y="11461"/>
                  </a:lnTo>
                  <a:lnTo>
                    <a:pt x="21600" y="13224"/>
                  </a:lnTo>
                  <a:lnTo>
                    <a:pt x="20502" y="14988"/>
                  </a:lnTo>
                  <a:lnTo>
                    <a:pt x="20502" y="13224"/>
                  </a:lnTo>
                  <a:lnTo>
                    <a:pt x="17573" y="13224"/>
                  </a:lnTo>
                  <a:lnTo>
                    <a:pt x="17573" y="14988"/>
                  </a:lnTo>
                  <a:lnTo>
                    <a:pt x="19037" y="14988"/>
                  </a:lnTo>
                  <a:lnTo>
                    <a:pt x="19037" y="16310"/>
                  </a:lnTo>
                  <a:lnTo>
                    <a:pt x="17573" y="16310"/>
                  </a:lnTo>
                  <a:lnTo>
                    <a:pt x="17573" y="19837"/>
                  </a:lnTo>
                  <a:lnTo>
                    <a:pt x="16108" y="21600"/>
                  </a:lnTo>
                  <a:lnTo>
                    <a:pt x="15010" y="19837"/>
                  </a:lnTo>
                  <a:lnTo>
                    <a:pt x="10983" y="19837"/>
                  </a:lnTo>
                  <a:close/>
                  <a:moveTo>
                    <a:pt x="10983" y="1983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7" name="AutoShape 54"/>
            <p:cNvSpPr/>
            <p:nvPr/>
          </p:nvSpPr>
          <p:spPr bwMode="auto">
            <a:xfrm>
              <a:off x="6215789" y="3244835"/>
              <a:ext cx="52642" cy="3775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00" y="21600"/>
                  </a:moveTo>
                  <a:lnTo>
                    <a:pt x="3150" y="21600"/>
                  </a:lnTo>
                  <a:lnTo>
                    <a:pt x="4950" y="19366"/>
                  </a:lnTo>
                  <a:lnTo>
                    <a:pt x="11700" y="19366"/>
                  </a:lnTo>
                  <a:lnTo>
                    <a:pt x="11700" y="16386"/>
                  </a:lnTo>
                  <a:lnTo>
                    <a:pt x="14850" y="13407"/>
                  </a:lnTo>
                  <a:lnTo>
                    <a:pt x="14850" y="10428"/>
                  </a:lnTo>
                  <a:lnTo>
                    <a:pt x="18450" y="8193"/>
                  </a:lnTo>
                  <a:lnTo>
                    <a:pt x="21600" y="8193"/>
                  </a:lnTo>
                  <a:lnTo>
                    <a:pt x="21600" y="2234"/>
                  </a:lnTo>
                  <a:lnTo>
                    <a:pt x="19800" y="0"/>
                  </a:lnTo>
                  <a:lnTo>
                    <a:pt x="18450" y="2234"/>
                  </a:lnTo>
                  <a:lnTo>
                    <a:pt x="14850" y="5214"/>
                  </a:lnTo>
                  <a:lnTo>
                    <a:pt x="3150" y="5214"/>
                  </a:lnTo>
                  <a:lnTo>
                    <a:pt x="1800" y="8193"/>
                  </a:lnTo>
                  <a:lnTo>
                    <a:pt x="1800" y="10428"/>
                  </a:lnTo>
                  <a:lnTo>
                    <a:pt x="0" y="13407"/>
                  </a:lnTo>
                  <a:lnTo>
                    <a:pt x="1800" y="16386"/>
                  </a:lnTo>
                  <a:lnTo>
                    <a:pt x="3150" y="16386"/>
                  </a:lnTo>
                  <a:lnTo>
                    <a:pt x="3150" y="19366"/>
                  </a:lnTo>
                  <a:lnTo>
                    <a:pt x="1800" y="19366"/>
                  </a:lnTo>
                  <a:lnTo>
                    <a:pt x="1800" y="21600"/>
                  </a:lnTo>
                  <a:close/>
                  <a:moveTo>
                    <a:pt x="18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8" name="AutoShape 55"/>
            <p:cNvSpPr/>
            <p:nvPr/>
          </p:nvSpPr>
          <p:spPr bwMode="auto">
            <a:xfrm>
              <a:off x="6151066" y="3190592"/>
              <a:ext cx="121680" cy="6328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843" y="21600"/>
                  </a:moveTo>
                  <a:lnTo>
                    <a:pt x="17903" y="21600"/>
                  </a:lnTo>
                  <a:lnTo>
                    <a:pt x="19459" y="19800"/>
                  </a:lnTo>
                  <a:lnTo>
                    <a:pt x="20822" y="16650"/>
                  </a:lnTo>
                  <a:lnTo>
                    <a:pt x="20822" y="13500"/>
                  </a:lnTo>
                  <a:lnTo>
                    <a:pt x="20043" y="11700"/>
                  </a:lnTo>
                  <a:lnTo>
                    <a:pt x="21600" y="11700"/>
                  </a:lnTo>
                  <a:lnTo>
                    <a:pt x="21600" y="3150"/>
                  </a:lnTo>
                  <a:lnTo>
                    <a:pt x="20043" y="1800"/>
                  </a:lnTo>
                  <a:lnTo>
                    <a:pt x="17903" y="1800"/>
                  </a:lnTo>
                  <a:lnTo>
                    <a:pt x="17319" y="0"/>
                  </a:lnTo>
                  <a:lnTo>
                    <a:pt x="15762" y="0"/>
                  </a:lnTo>
                  <a:lnTo>
                    <a:pt x="14984" y="1800"/>
                  </a:lnTo>
                  <a:lnTo>
                    <a:pt x="14984" y="3150"/>
                  </a:lnTo>
                  <a:lnTo>
                    <a:pt x="13622" y="3150"/>
                  </a:lnTo>
                  <a:lnTo>
                    <a:pt x="12259" y="1800"/>
                  </a:lnTo>
                  <a:lnTo>
                    <a:pt x="11481" y="1800"/>
                  </a:lnTo>
                  <a:lnTo>
                    <a:pt x="11481" y="4950"/>
                  </a:lnTo>
                  <a:lnTo>
                    <a:pt x="10703" y="4950"/>
                  </a:lnTo>
                  <a:lnTo>
                    <a:pt x="10119" y="6750"/>
                  </a:lnTo>
                  <a:lnTo>
                    <a:pt x="9341" y="8100"/>
                  </a:lnTo>
                  <a:lnTo>
                    <a:pt x="9341" y="9900"/>
                  </a:lnTo>
                  <a:lnTo>
                    <a:pt x="10119" y="9900"/>
                  </a:lnTo>
                  <a:lnTo>
                    <a:pt x="10119" y="11700"/>
                  </a:lnTo>
                  <a:lnTo>
                    <a:pt x="7200" y="11700"/>
                  </a:lnTo>
                  <a:lnTo>
                    <a:pt x="5643" y="13500"/>
                  </a:lnTo>
                  <a:lnTo>
                    <a:pt x="4281" y="13500"/>
                  </a:lnTo>
                  <a:lnTo>
                    <a:pt x="3503" y="11700"/>
                  </a:lnTo>
                  <a:lnTo>
                    <a:pt x="2141" y="11700"/>
                  </a:lnTo>
                  <a:lnTo>
                    <a:pt x="2141" y="13500"/>
                  </a:lnTo>
                  <a:lnTo>
                    <a:pt x="1362" y="13500"/>
                  </a:lnTo>
                  <a:lnTo>
                    <a:pt x="584" y="11700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584" y="14850"/>
                  </a:lnTo>
                  <a:lnTo>
                    <a:pt x="584" y="16650"/>
                  </a:lnTo>
                  <a:lnTo>
                    <a:pt x="3503" y="16650"/>
                  </a:lnTo>
                  <a:lnTo>
                    <a:pt x="4281" y="18450"/>
                  </a:lnTo>
                  <a:lnTo>
                    <a:pt x="5643" y="16650"/>
                  </a:lnTo>
                  <a:lnTo>
                    <a:pt x="7784" y="16650"/>
                  </a:lnTo>
                  <a:lnTo>
                    <a:pt x="7784" y="18450"/>
                  </a:lnTo>
                  <a:lnTo>
                    <a:pt x="9341" y="19800"/>
                  </a:lnTo>
                  <a:lnTo>
                    <a:pt x="12259" y="19800"/>
                  </a:lnTo>
                  <a:lnTo>
                    <a:pt x="12843" y="21600"/>
                  </a:lnTo>
                  <a:close/>
                  <a:moveTo>
                    <a:pt x="1284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59" name="AutoShape 56"/>
            <p:cNvSpPr/>
            <p:nvPr/>
          </p:nvSpPr>
          <p:spPr bwMode="auto">
            <a:xfrm>
              <a:off x="6220104" y="3034246"/>
              <a:ext cx="165260" cy="15102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731" y="21600"/>
                  </a:moveTo>
                  <a:lnTo>
                    <a:pt x="13732" y="21600"/>
                  </a:lnTo>
                  <a:lnTo>
                    <a:pt x="13732" y="20849"/>
                  </a:lnTo>
                  <a:lnTo>
                    <a:pt x="17452" y="20849"/>
                  </a:lnTo>
                  <a:lnTo>
                    <a:pt x="18453" y="21600"/>
                  </a:lnTo>
                  <a:lnTo>
                    <a:pt x="19025" y="21600"/>
                  </a:lnTo>
                  <a:lnTo>
                    <a:pt x="19025" y="20285"/>
                  </a:lnTo>
                  <a:lnTo>
                    <a:pt x="20599" y="18219"/>
                  </a:lnTo>
                  <a:lnTo>
                    <a:pt x="20599" y="17468"/>
                  </a:lnTo>
                  <a:lnTo>
                    <a:pt x="21171" y="16717"/>
                  </a:lnTo>
                  <a:lnTo>
                    <a:pt x="21600" y="16717"/>
                  </a:lnTo>
                  <a:lnTo>
                    <a:pt x="21600" y="15965"/>
                  </a:lnTo>
                  <a:lnTo>
                    <a:pt x="21171" y="15402"/>
                  </a:lnTo>
                  <a:lnTo>
                    <a:pt x="21600" y="14650"/>
                  </a:lnTo>
                  <a:lnTo>
                    <a:pt x="21171" y="14650"/>
                  </a:lnTo>
                  <a:lnTo>
                    <a:pt x="20599" y="13899"/>
                  </a:lnTo>
                  <a:lnTo>
                    <a:pt x="20599" y="11082"/>
                  </a:lnTo>
                  <a:lnTo>
                    <a:pt x="20026" y="10518"/>
                  </a:lnTo>
                  <a:lnTo>
                    <a:pt x="19597" y="9767"/>
                  </a:lnTo>
                  <a:lnTo>
                    <a:pt x="20026" y="9016"/>
                  </a:lnTo>
                  <a:lnTo>
                    <a:pt x="20599" y="8452"/>
                  </a:lnTo>
                  <a:lnTo>
                    <a:pt x="20599" y="6950"/>
                  </a:lnTo>
                  <a:lnTo>
                    <a:pt x="20026" y="6386"/>
                  </a:lnTo>
                  <a:lnTo>
                    <a:pt x="20026" y="5635"/>
                  </a:lnTo>
                  <a:lnTo>
                    <a:pt x="19597" y="4132"/>
                  </a:lnTo>
                  <a:lnTo>
                    <a:pt x="19025" y="3569"/>
                  </a:lnTo>
                  <a:lnTo>
                    <a:pt x="19025" y="1503"/>
                  </a:lnTo>
                  <a:lnTo>
                    <a:pt x="18453" y="1503"/>
                  </a:lnTo>
                  <a:lnTo>
                    <a:pt x="18024" y="751"/>
                  </a:lnTo>
                  <a:lnTo>
                    <a:pt x="14734" y="1503"/>
                  </a:lnTo>
                  <a:lnTo>
                    <a:pt x="11587" y="1503"/>
                  </a:lnTo>
                  <a:lnTo>
                    <a:pt x="11015" y="2066"/>
                  </a:lnTo>
                  <a:lnTo>
                    <a:pt x="10013" y="2066"/>
                  </a:lnTo>
                  <a:lnTo>
                    <a:pt x="10585" y="1503"/>
                  </a:lnTo>
                  <a:lnTo>
                    <a:pt x="11015" y="751"/>
                  </a:lnTo>
                  <a:lnTo>
                    <a:pt x="10585" y="1503"/>
                  </a:lnTo>
                  <a:lnTo>
                    <a:pt x="9441" y="2066"/>
                  </a:lnTo>
                  <a:lnTo>
                    <a:pt x="8440" y="751"/>
                  </a:lnTo>
                  <a:lnTo>
                    <a:pt x="9441" y="751"/>
                  </a:lnTo>
                  <a:lnTo>
                    <a:pt x="9012" y="0"/>
                  </a:lnTo>
                  <a:lnTo>
                    <a:pt x="7295" y="0"/>
                  </a:lnTo>
                  <a:lnTo>
                    <a:pt x="6866" y="751"/>
                  </a:lnTo>
                  <a:lnTo>
                    <a:pt x="5293" y="751"/>
                  </a:lnTo>
                  <a:lnTo>
                    <a:pt x="4721" y="1503"/>
                  </a:lnTo>
                  <a:lnTo>
                    <a:pt x="4148" y="1503"/>
                  </a:lnTo>
                  <a:lnTo>
                    <a:pt x="3719" y="2066"/>
                  </a:lnTo>
                  <a:lnTo>
                    <a:pt x="3719" y="2817"/>
                  </a:lnTo>
                  <a:lnTo>
                    <a:pt x="3147" y="2817"/>
                  </a:lnTo>
                  <a:lnTo>
                    <a:pt x="2003" y="3569"/>
                  </a:lnTo>
                  <a:lnTo>
                    <a:pt x="1001" y="3569"/>
                  </a:lnTo>
                  <a:lnTo>
                    <a:pt x="1001" y="4883"/>
                  </a:lnTo>
                  <a:lnTo>
                    <a:pt x="429" y="4883"/>
                  </a:lnTo>
                  <a:lnTo>
                    <a:pt x="429" y="6950"/>
                  </a:lnTo>
                  <a:lnTo>
                    <a:pt x="0" y="7701"/>
                  </a:lnTo>
                  <a:lnTo>
                    <a:pt x="429" y="9016"/>
                  </a:lnTo>
                  <a:lnTo>
                    <a:pt x="429" y="9767"/>
                  </a:lnTo>
                  <a:lnTo>
                    <a:pt x="1001" y="9767"/>
                  </a:lnTo>
                  <a:lnTo>
                    <a:pt x="1001" y="11082"/>
                  </a:lnTo>
                  <a:lnTo>
                    <a:pt x="1574" y="12584"/>
                  </a:lnTo>
                  <a:lnTo>
                    <a:pt x="2003" y="13336"/>
                  </a:lnTo>
                  <a:lnTo>
                    <a:pt x="2003" y="15402"/>
                  </a:lnTo>
                  <a:lnTo>
                    <a:pt x="3719" y="15402"/>
                  </a:lnTo>
                  <a:lnTo>
                    <a:pt x="4148" y="15965"/>
                  </a:lnTo>
                  <a:lnTo>
                    <a:pt x="4721" y="15965"/>
                  </a:lnTo>
                  <a:lnTo>
                    <a:pt x="4721" y="17468"/>
                  </a:lnTo>
                  <a:lnTo>
                    <a:pt x="5293" y="17468"/>
                  </a:lnTo>
                  <a:lnTo>
                    <a:pt x="5293" y="18219"/>
                  </a:lnTo>
                  <a:lnTo>
                    <a:pt x="5722" y="18219"/>
                  </a:lnTo>
                  <a:lnTo>
                    <a:pt x="5293" y="16717"/>
                  </a:lnTo>
                  <a:lnTo>
                    <a:pt x="5722" y="16717"/>
                  </a:lnTo>
                  <a:lnTo>
                    <a:pt x="6866" y="17468"/>
                  </a:lnTo>
                  <a:lnTo>
                    <a:pt x="7295" y="17468"/>
                  </a:lnTo>
                  <a:lnTo>
                    <a:pt x="7295" y="18219"/>
                  </a:lnTo>
                  <a:lnTo>
                    <a:pt x="9441" y="18219"/>
                  </a:lnTo>
                  <a:lnTo>
                    <a:pt x="10585" y="19534"/>
                  </a:lnTo>
                  <a:lnTo>
                    <a:pt x="11015" y="20849"/>
                  </a:lnTo>
                  <a:lnTo>
                    <a:pt x="11587" y="20849"/>
                  </a:lnTo>
                  <a:lnTo>
                    <a:pt x="11587" y="20285"/>
                  </a:lnTo>
                  <a:lnTo>
                    <a:pt x="12731" y="20285"/>
                  </a:lnTo>
                  <a:lnTo>
                    <a:pt x="12731" y="21600"/>
                  </a:lnTo>
                  <a:close/>
                  <a:moveTo>
                    <a:pt x="12731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0" name="AutoShape 57"/>
            <p:cNvSpPr/>
            <p:nvPr/>
          </p:nvSpPr>
          <p:spPr bwMode="auto">
            <a:xfrm>
              <a:off x="6187311" y="3136882"/>
              <a:ext cx="130310" cy="6275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987" y="1800"/>
                  </a:moveTo>
                  <a:lnTo>
                    <a:pt x="10165" y="1800"/>
                  </a:lnTo>
                  <a:lnTo>
                    <a:pt x="10709" y="3150"/>
                  </a:lnTo>
                  <a:lnTo>
                    <a:pt x="11435" y="3150"/>
                  </a:lnTo>
                  <a:lnTo>
                    <a:pt x="11435" y="6750"/>
                  </a:lnTo>
                  <a:lnTo>
                    <a:pt x="12161" y="6750"/>
                  </a:lnTo>
                  <a:lnTo>
                    <a:pt x="12161" y="8550"/>
                  </a:lnTo>
                  <a:lnTo>
                    <a:pt x="12706" y="8550"/>
                  </a:lnTo>
                  <a:lnTo>
                    <a:pt x="12161" y="4950"/>
                  </a:lnTo>
                  <a:lnTo>
                    <a:pt x="12706" y="4950"/>
                  </a:lnTo>
                  <a:lnTo>
                    <a:pt x="14158" y="6750"/>
                  </a:lnTo>
                  <a:lnTo>
                    <a:pt x="14703" y="6750"/>
                  </a:lnTo>
                  <a:lnTo>
                    <a:pt x="14703" y="8550"/>
                  </a:lnTo>
                  <a:lnTo>
                    <a:pt x="17425" y="8550"/>
                  </a:lnTo>
                  <a:lnTo>
                    <a:pt x="18877" y="11700"/>
                  </a:lnTo>
                  <a:lnTo>
                    <a:pt x="19422" y="14850"/>
                  </a:lnTo>
                  <a:lnTo>
                    <a:pt x="20148" y="14850"/>
                  </a:lnTo>
                  <a:lnTo>
                    <a:pt x="20148" y="13500"/>
                  </a:lnTo>
                  <a:lnTo>
                    <a:pt x="21600" y="13500"/>
                  </a:lnTo>
                  <a:lnTo>
                    <a:pt x="21600" y="16650"/>
                  </a:lnTo>
                  <a:lnTo>
                    <a:pt x="19422" y="16650"/>
                  </a:lnTo>
                  <a:lnTo>
                    <a:pt x="18877" y="18450"/>
                  </a:lnTo>
                  <a:lnTo>
                    <a:pt x="18151" y="20250"/>
                  </a:lnTo>
                  <a:lnTo>
                    <a:pt x="14703" y="20250"/>
                  </a:lnTo>
                  <a:lnTo>
                    <a:pt x="14158" y="21600"/>
                  </a:lnTo>
                  <a:lnTo>
                    <a:pt x="12706" y="20250"/>
                  </a:lnTo>
                  <a:lnTo>
                    <a:pt x="10709" y="20250"/>
                  </a:lnTo>
                  <a:lnTo>
                    <a:pt x="10165" y="18450"/>
                  </a:lnTo>
                  <a:lnTo>
                    <a:pt x="8713" y="18450"/>
                  </a:lnTo>
                  <a:lnTo>
                    <a:pt x="7987" y="20250"/>
                  </a:lnTo>
                  <a:lnTo>
                    <a:pt x="7987" y="21600"/>
                  </a:lnTo>
                  <a:lnTo>
                    <a:pt x="6716" y="21600"/>
                  </a:lnTo>
                  <a:lnTo>
                    <a:pt x="5445" y="20250"/>
                  </a:lnTo>
                  <a:lnTo>
                    <a:pt x="4719" y="20250"/>
                  </a:lnTo>
                  <a:lnTo>
                    <a:pt x="3449" y="16650"/>
                  </a:lnTo>
                  <a:lnTo>
                    <a:pt x="1997" y="14850"/>
                  </a:lnTo>
                  <a:lnTo>
                    <a:pt x="1271" y="13500"/>
                  </a:lnTo>
                  <a:lnTo>
                    <a:pt x="1271" y="11700"/>
                  </a:lnTo>
                  <a:lnTo>
                    <a:pt x="726" y="8550"/>
                  </a:lnTo>
                  <a:lnTo>
                    <a:pt x="0" y="8550"/>
                  </a:lnTo>
                  <a:lnTo>
                    <a:pt x="0" y="6750"/>
                  </a:lnTo>
                  <a:lnTo>
                    <a:pt x="726" y="6750"/>
                  </a:lnTo>
                  <a:lnTo>
                    <a:pt x="1997" y="4950"/>
                  </a:lnTo>
                  <a:lnTo>
                    <a:pt x="2723" y="4950"/>
                  </a:lnTo>
                  <a:lnTo>
                    <a:pt x="3449" y="3150"/>
                  </a:lnTo>
                  <a:lnTo>
                    <a:pt x="5445" y="3150"/>
                  </a:lnTo>
                  <a:lnTo>
                    <a:pt x="5990" y="1800"/>
                  </a:lnTo>
                  <a:lnTo>
                    <a:pt x="6716" y="1800"/>
                  </a:lnTo>
                  <a:lnTo>
                    <a:pt x="7442" y="0"/>
                  </a:lnTo>
                  <a:lnTo>
                    <a:pt x="7442" y="1800"/>
                  </a:lnTo>
                  <a:lnTo>
                    <a:pt x="7987" y="1800"/>
                  </a:lnTo>
                  <a:close/>
                  <a:moveTo>
                    <a:pt x="7987" y="18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1" name="AutoShape 58"/>
            <p:cNvSpPr/>
            <p:nvPr/>
          </p:nvSpPr>
          <p:spPr bwMode="auto">
            <a:xfrm>
              <a:off x="6085480" y="3034246"/>
              <a:ext cx="149727" cy="19569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834" y="0"/>
                  </a:moveTo>
                  <a:lnTo>
                    <a:pt x="6464" y="0"/>
                  </a:lnTo>
                  <a:lnTo>
                    <a:pt x="7726" y="580"/>
                  </a:lnTo>
                  <a:lnTo>
                    <a:pt x="8829" y="580"/>
                  </a:lnTo>
                  <a:lnTo>
                    <a:pt x="9460" y="1160"/>
                  </a:lnTo>
                  <a:lnTo>
                    <a:pt x="8829" y="1160"/>
                  </a:lnTo>
                  <a:lnTo>
                    <a:pt x="8829" y="1595"/>
                  </a:lnTo>
                  <a:lnTo>
                    <a:pt x="9460" y="1595"/>
                  </a:lnTo>
                  <a:lnTo>
                    <a:pt x="9460" y="2174"/>
                  </a:lnTo>
                  <a:lnTo>
                    <a:pt x="9933" y="2174"/>
                  </a:lnTo>
                  <a:lnTo>
                    <a:pt x="9933" y="1595"/>
                  </a:lnTo>
                  <a:lnTo>
                    <a:pt x="10564" y="1595"/>
                  </a:lnTo>
                  <a:lnTo>
                    <a:pt x="11194" y="2174"/>
                  </a:lnTo>
                  <a:lnTo>
                    <a:pt x="11825" y="1595"/>
                  </a:lnTo>
                  <a:lnTo>
                    <a:pt x="11825" y="2754"/>
                  </a:lnTo>
                  <a:lnTo>
                    <a:pt x="10564" y="2754"/>
                  </a:lnTo>
                  <a:lnTo>
                    <a:pt x="11194" y="3189"/>
                  </a:lnTo>
                  <a:lnTo>
                    <a:pt x="11825" y="2754"/>
                  </a:lnTo>
                  <a:lnTo>
                    <a:pt x="12298" y="3189"/>
                  </a:lnTo>
                  <a:lnTo>
                    <a:pt x="12928" y="3189"/>
                  </a:lnTo>
                  <a:lnTo>
                    <a:pt x="12928" y="2754"/>
                  </a:lnTo>
                  <a:lnTo>
                    <a:pt x="13559" y="2754"/>
                  </a:lnTo>
                  <a:lnTo>
                    <a:pt x="14032" y="2174"/>
                  </a:lnTo>
                  <a:lnTo>
                    <a:pt x="14663" y="2174"/>
                  </a:lnTo>
                  <a:lnTo>
                    <a:pt x="14663" y="1595"/>
                  </a:lnTo>
                  <a:lnTo>
                    <a:pt x="15293" y="1595"/>
                  </a:lnTo>
                  <a:lnTo>
                    <a:pt x="15293" y="2174"/>
                  </a:lnTo>
                  <a:lnTo>
                    <a:pt x="14663" y="2174"/>
                  </a:lnTo>
                  <a:lnTo>
                    <a:pt x="15766" y="2174"/>
                  </a:lnTo>
                  <a:lnTo>
                    <a:pt x="16397" y="1595"/>
                  </a:lnTo>
                  <a:lnTo>
                    <a:pt x="16397" y="2174"/>
                  </a:lnTo>
                  <a:lnTo>
                    <a:pt x="17028" y="2174"/>
                  </a:lnTo>
                  <a:lnTo>
                    <a:pt x="17658" y="2754"/>
                  </a:lnTo>
                  <a:lnTo>
                    <a:pt x="18131" y="2754"/>
                  </a:lnTo>
                  <a:lnTo>
                    <a:pt x="18131" y="3189"/>
                  </a:lnTo>
                  <a:lnTo>
                    <a:pt x="18762" y="3769"/>
                  </a:lnTo>
                  <a:lnTo>
                    <a:pt x="19866" y="3769"/>
                  </a:lnTo>
                  <a:lnTo>
                    <a:pt x="19866" y="5364"/>
                  </a:lnTo>
                  <a:lnTo>
                    <a:pt x="19393" y="5944"/>
                  </a:lnTo>
                  <a:lnTo>
                    <a:pt x="19866" y="6958"/>
                  </a:lnTo>
                  <a:lnTo>
                    <a:pt x="19866" y="7538"/>
                  </a:lnTo>
                  <a:lnTo>
                    <a:pt x="20496" y="7538"/>
                  </a:lnTo>
                  <a:lnTo>
                    <a:pt x="20496" y="8553"/>
                  </a:lnTo>
                  <a:lnTo>
                    <a:pt x="21127" y="9713"/>
                  </a:lnTo>
                  <a:lnTo>
                    <a:pt x="21600" y="10293"/>
                  </a:lnTo>
                  <a:lnTo>
                    <a:pt x="21600" y="11307"/>
                  </a:lnTo>
                  <a:lnTo>
                    <a:pt x="21127" y="11887"/>
                  </a:lnTo>
                  <a:lnTo>
                    <a:pt x="21127" y="11307"/>
                  </a:lnTo>
                  <a:lnTo>
                    <a:pt x="20496" y="11887"/>
                  </a:lnTo>
                  <a:lnTo>
                    <a:pt x="19866" y="11887"/>
                  </a:lnTo>
                  <a:lnTo>
                    <a:pt x="19393" y="12322"/>
                  </a:lnTo>
                  <a:lnTo>
                    <a:pt x="17658" y="12322"/>
                  </a:lnTo>
                  <a:lnTo>
                    <a:pt x="17028" y="12902"/>
                  </a:lnTo>
                  <a:lnTo>
                    <a:pt x="16397" y="12902"/>
                  </a:lnTo>
                  <a:lnTo>
                    <a:pt x="15293" y="13482"/>
                  </a:lnTo>
                  <a:lnTo>
                    <a:pt x="14663" y="13482"/>
                  </a:lnTo>
                  <a:lnTo>
                    <a:pt x="14663" y="14062"/>
                  </a:lnTo>
                  <a:lnTo>
                    <a:pt x="15293" y="14062"/>
                  </a:lnTo>
                  <a:lnTo>
                    <a:pt x="15766" y="15077"/>
                  </a:lnTo>
                  <a:lnTo>
                    <a:pt x="15766" y="15656"/>
                  </a:lnTo>
                  <a:lnTo>
                    <a:pt x="16397" y="16091"/>
                  </a:lnTo>
                  <a:lnTo>
                    <a:pt x="17658" y="16671"/>
                  </a:lnTo>
                  <a:lnTo>
                    <a:pt x="18762" y="17831"/>
                  </a:lnTo>
                  <a:lnTo>
                    <a:pt x="18762" y="18846"/>
                  </a:lnTo>
                  <a:lnTo>
                    <a:pt x="18131" y="18846"/>
                  </a:lnTo>
                  <a:lnTo>
                    <a:pt x="17658" y="19426"/>
                  </a:lnTo>
                  <a:lnTo>
                    <a:pt x="17028" y="19860"/>
                  </a:lnTo>
                  <a:lnTo>
                    <a:pt x="17028" y="20440"/>
                  </a:lnTo>
                  <a:lnTo>
                    <a:pt x="17658" y="20440"/>
                  </a:lnTo>
                  <a:lnTo>
                    <a:pt x="17658" y="21020"/>
                  </a:lnTo>
                  <a:lnTo>
                    <a:pt x="15293" y="21020"/>
                  </a:lnTo>
                  <a:lnTo>
                    <a:pt x="14032" y="21600"/>
                  </a:lnTo>
                  <a:lnTo>
                    <a:pt x="12928" y="21600"/>
                  </a:lnTo>
                  <a:lnTo>
                    <a:pt x="12298" y="21020"/>
                  </a:lnTo>
                  <a:lnTo>
                    <a:pt x="11194" y="21020"/>
                  </a:lnTo>
                  <a:lnTo>
                    <a:pt x="11194" y="21600"/>
                  </a:lnTo>
                  <a:lnTo>
                    <a:pt x="10564" y="21600"/>
                  </a:lnTo>
                  <a:lnTo>
                    <a:pt x="9933" y="21020"/>
                  </a:lnTo>
                  <a:lnTo>
                    <a:pt x="9460" y="21600"/>
                  </a:lnTo>
                  <a:lnTo>
                    <a:pt x="8829" y="21600"/>
                  </a:lnTo>
                  <a:lnTo>
                    <a:pt x="8199" y="21020"/>
                  </a:lnTo>
                  <a:lnTo>
                    <a:pt x="7095" y="21020"/>
                  </a:lnTo>
                  <a:lnTo>
                    <a:pt x="7095" y="20440"/>
                  </a:lnTo>
                  <a:lnTo>
                    <a:pt x="6464" y="20440"/>
                  </a:lnTo>
                  <a:lnTo>
                    <a:pt x="6464" y="21020"/>
                  </a:lnTo>
                  <a:lnTo>
                    <a:pt x="4730" y="21020"/>
                  </a:lnTo>
                  <a:lnTo>
                    <a:pt x="4730" y="20440"/>
                  </a:lnTo>
                  <a:lnTo>
                    <a:pt x="4099" y="20440"/>
                  </a:lnTo>
                  <a:lnTo>
                    <a:pt x="4099" y="19860"/>
                  </a:lnTo>
                  <a:lnTo>
                    <a:pt x="4730" y="18846"/>
                  </a:lnTo>
                  <a:lnTo>
                    <a:pt x="4730" y="18266"/>
                  </a:lnTo>
                  <a:lnTo>
                    <a:pt x="5361" y="17831"/>
                  </a:lnTo>
                  <a:lnTo>
                    <a:pt x="5834" y="17251"/>
                  </a:lnTo>
                  <a:lnTo>
                    <a:pt x="4730" y="17251"/>
                  </a:lnTo>
                  <a:lnTo>
                    <a:pt x="4099" y="16671"/>
                  </a:lnTo>
                  <a:lnTo>
                    <a:pt x="3626" y="17251"/>
                  </a:lnTo>
                  <a:lnTo>
                    <a:pt x="2996" y="16671"/>
                  </a:lnTo>
                  <a:lnTo>
                    <a:pt x="2365" y="17251"/>
                  </a:lnTo>
                  <a:lnTo>
                    <a:pt x="1892" y="16671"/>
                  </a:lnTo>
                  <a:lnTo>
                    <a:pt x="1892" y="16091"/>
                  </a:lnTo>
                  <a:lnTo>
                    <a:pt x="1261" y="16091"/>
                  </a:lnTo>
                  <a:lnTo>
                    <a:pt x="1261" y="14497"/>
                  </a:lnTo>
                  <a:lnTo>
                    <a:pt x="631" y="14062"/>
                  </a:lnTo>
                  <a:lnTo>
                    <a:pt x="0" y="14062"/>
                  </a:lnTo>
                  <a:lnTo>
                    <a:pt x="631" y="13482"/>
                  </a:lnTo>
                  <a:lnTo>
                    <a:pt x="0" y="12902"/>
                  </a:lnTo>
                  <a:lnTo>
                    <a:pt x="0" y="11307"/>
                  </a:lnTo>
                  <a:lnTo>
                    <a:pt x="631" y="10728"/>
                  </a:lnTo>
                  <a:lnTo>
                    <a:pt x="0" y="10293"/>
                  </a:lnTo>
                  <a:lnTo>
                    <a:pt x="631" y="9713"/>
                  </a:lnTo>
                  <a:lnTo>
                    <a:pt x="631" y="9133"/>
                  </a:lnTo>
                  <a:lnTo>
                    <a:pt x="2365" y="9133"/>
                  </a:lnTo>
                  <a:lnTo>
                    <a:pt x="2365" y="8553"/>
                  </a:lnTo>
                  <a:lnTo>
                    <a:pt x="2996" y="8118"/>
                  </a:lnTo>
                  <a:lnTo>
                    <a:pt x="2996" y="7538"/>
                  </a:lnTo>
                  <a:lnTo>
                    <a:pt x="1892" y="7538"/>
                  </a:lnTo>
                  <a:lnTo>
                    <a:pt x="1892" y="6958"/>
                  </a:lnTo>
                  <a:lnTo>
                    <a:pt x="2996" y="6958"/>
                  </a:lnTo>
                  <a:lnTo>
                    <a:pt x="2996" y="5944"/>
                  </a:lnTo>
                  <a:lnTo>
                    <a:pt x="3626" y="5944"/>
                  </a:lnTo>
                  <a:lnTo>
                    <a:pt x="3626" y="5364"/>
                  </a:lnTo>
                  <a:lnTo>
                    <a:pt x="2996" y="4929"/>
                  </a:lnTo>
                  <a:lnTo>
                    <a:pt x="2365" y="4929"/>
                  </a:lnTo>
                  <a:lnTo>
                    <a:pt x="2365" y="4349"/>
                  </a:lnTo>
                  <a:lnTo>
                    <a:pt x="3626" y="3769"/>
                  </a:lnTo>
                  <a:lnTo>
                    <a:pt x="4099" y="3769"/>
                  </a:lnTo>
                  <a:lnTo>
                    <a:pt x="4730" y="4349"/>
                  </a:lnTo>
                  <a:lnTo>
                    <a:pt x="4730" y="4929"/>
                  </a:lnTo>
                  <a:lnTo>
                    <a:pt x="5361" y="5364"/>
                  </a:lnTo>
                  <a:lnTo>
                    <a:pt x="5361" y="4349"/>
                  </a:lnTo>
                  <a:lnTo>
                    <a:pt x="5834" y="4349"/>
                  </a:lnTo>
                  <a:lnTo>
                    <a:pt x="5834" y="4929"/>
                  </a:lnTo>
                  <a:lnTo>
                    <a:pt x="6464" y="5364"/>
                  </a:lnTo>
                  <a:lnTo>
                    <a:pt x="5834" y="4929"/>
                  </a:lnTo>
                  <a:lnTo>
                    <a:pt x="5834" y="4349"/>
                  </a:lnTo>
                  <a:lnTo>
                    <a:pt x="6464" y="3769"/>
                  </a:lnTo>
                  <a:lnTo>
                    <a:pt x="7726" y="3769"/>
                  </a:lnTo>
                  <a:lnTo>
                    <a:pt x="8199" y="4349"/>
                  </a:lnTo>
                  <a:lnTo>
                    <a:pt x="9460" y="4349"/>
                  </a:lnTo>
                  <a:lnTo>
                    <a:pt x="8199" y="4349"/>
                  </a:lnTo>
                  <a:lnTo>
                    <a:pt x="7726" y="3189"/>
                  </a:lnTo>
                  <a:lnTo>
                    <a:pt x="6464" y="3189"/>
                  </a:lnTo>
                  <a:lnTo>
                    <a:pt x="6464" y="2754"/>
                  </a:lnTo>
                  <a:lnTo>
                    <a:pt x="7095" y="2754"/>
                  </a:lnTo>
                  <a:lnTo>
                    <a:pt x="6464" y="2174"/>
                  </a:lnTo>
                  <a:lnTo>
                    <a:pt x="6464" y="1595"/>
                  </a:lnTo>
                  <a:lnTo>
                    <a:pt x="6464" y="2174"/>
                  </a:lnTo>
                  <a:lnTo>
                    <a:pt x="6464" y="1595"/>
                  </a:lnTo>
                  <a:lnTo>
                    <a:pt x="7095" y="1595"/>
                  </a:lnTo>
                  <a:lnTo>
                    <a:pt x="6464" y="1160"/>
                  </a:lnTo>
                  <a:lnTo>
                    <a:pt x="6464" y="580"/>
                  </a:lnTo>
                  <a:lnTo>
                    <a:pt x="5834" y="580"/>
                  </a:lnTo>
                  <a:lnTo>
                    <a:pt x="5834" y="0"/>
                  </a:lnTo>
                  <a:close/>
                  <a:moveTo>
                    <a:pt x="583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2" name="AutoShape 59"/>
            <p:cNvSpPr/>
            <p:nvPr/>
          </p:nvSpPr>
          <p:spPr bwMode="auto">
            <a:xfrm>
              <a:off x="6151066" y="3234199"/>
              <a:ext cx="3452" cy="531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3" name="AutoShape 60"/>
            <p:cNvSpPr/>
            <p:nvPr/>
          </p:nvSpPr>
          <p:spPr bwMode="auto">
            <a:xfrm>
              <a:off x="6089795" y="3219841"/>
              <a:ext cx="81120" cy="4839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589" y="2335"/>
                  </a:moveTo>
                  <a:lnTo>
                    <a:pt x="10800" y="2335"/>
                  </a:lnTo>
                  <a:lnTo>
                    <a:pt x="10800" y="0"/>
                  </a:lnTo>
                  <a:lnTo>
                    <a:pt x="11968" y="0"/>
                  </a:lnTo>
                  <a:lnTo>
                    <a:pt x="11968" y="2335"/>
                  </a:lnTo>
                  <a:lnTo>
                    <a:pt x="14011" y="2335"/>
                  </a:lnTo>
                  <a:lnTo>
                    <a:pt x="15178" y="4670"/>
                  </a:lnTo>
                  <a:lnTo>
                    <a:pt x="16346" y="4670"/>
                  </a:lnTo>
                  <a:lnTo>
                    <a:pt x="16346" y="8757"/>
                  </a:lnTo>
                  <a:lnTo>
                    <a:pt x="21600" y="8757"/>
                  </a:lnTo>
                  <a:lnTo>
                    <a:pt x="20724" y="11092"/>
                  </a:lnTo>
                  <a:lnTo>
                    <a:pt x="20724" y="15178"/>
                  </a:lnTo>
                  <a:lnTo>
                    <a:pt x="18389" y="15178"/>
                  </a:lnTo>
                  <a:lnTo>
                    <a:pt x="18389" y="19265"/>
                  </a:lnTo>
                  <a:lnTo>
                    <a:pt x="17222" y="17514"/>
                  </a:lnTo>
                  <a:lnTo>
                    <a:pt x="15178" y="17514"/>
                  </a:lnTo>
                  <a:lnTo>
                    <a:pt x="15178" y="19265"/>
                  </a:lnTo>
                  <a:lnTo>
                    <a:pt x="14011" y="21600"/>
                  </a:lnTo>
                  <a:lnTo>
                    <a:pt x="13135" y="19265"/>
                  </a:lnTo>
                  <a:lnTo>
                    <a:pt x="11968" y="19265"/>
                  </a:lnTo>
                  <a:lnTo>
                    <a:pt x="11968" y="17514"/>
                  </a:lnTo>
                  <a:lnTo>
                    <a:pt x="10800" y="15178"/>
                  </a:lnTo>
                  <a:lnTo>
                    <a:pt x="9632" y="21600"/>
                  </a:lnTo>
                  <a:lnTo>
                    <a:pt x="7589" y="19265"/>
                  </a:lnTo>
                  <a:lnTo>
                    <a:pt x="6422" y="21600"/>
                  </a:lnTo>
                  <a:lnTo>
                    <a:pt x="5546" y="21600"/>
                  </a:lnTo>
                  <a:lnTo>
                    <a:pt x="5546" y="19265"/>
                  </a:lnTo>
                  <a:lnTo>
                    <a:pt x="4378" y="19265"/>
                  </a:lnTo>
                  <a:lnTo>
                    <a:pt x="4378" y="17514"/>
                  </a:lnTo>
                  <a:lnTo>
                    <a:pt x="3211" y="15178"/>
                  </a:lnTo>
                  <a:lnTo>
                    <a:pt x="2335" y="15178"/>
                  </a:lnTo>
                  <a:lnTo>
                    <a:pt x="1168" y="17514"/>
                  </a:lnTo>
                  <a:lnTo>
                    <a:pt x="2335" y="19265"/>
                  </a:lnTo>
                  <a:lnTo>
                    <a:pt x="0" y="19265"/>
                  </a:lnTo>
                  <a:lnTo>
                    <a:pt x="0" y="17514"/>
                  </a:lnTo>
                  <a:lnTo>
                    <a:pt x="1168" y="17514"/>
                  </a:lnTo>
                  <a:lnTo>
                    <a:pt x="1168" y="12843"/>
                  </a:lnTo>
                  <a:lnTo>
                    <a:pt x="2335" y="8757"/>
                  </a:lnTo>
                  <a:lnTo>
                    <a:pt x="3211" y="8757"/>
                  </a:lnTo>
                  <a:lnTo>
                    <a:pt x="4378" y="6422"/>
                  </a:lnTo>
                  <a:lnTo>
                    <a:pt x="4378" y="4670"/>
                  </a:lnTo>
                  <a:lnTo>
                    <a:pt x="3211" y="4670"/>
                  </a:lnTo>
                  <a:lnTo>
                    <a:pt x="4378" y="2335"/>
                  </a:lnTo>
                  <a:lnTo>
                    <a:pt x="5546" y="2335"/>
                  </a:lnTo>
                  <a:lnTo>
                    <a:pt x="5546" y="4670"/>
                  </a:lnTo>
                  <a:lnTo>
                    <a:pt x="6422" y="4670"/>
                  </a:lnTo>
                  <a:lnTo>
                    <a:pt x="7589" y="2335"/>
                  </a:lnTo>
                  <a:close/>
                  <a:moveTo>
                    <a:pt x="7589" y="233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4" name="AutoShape 61"/>
            <p:cNvSpPr/>
            <p:nvPr/>
          </p:nvSpPr>
          <p:spPr bwMode="auto">
            <a:xfrm>
              <a:off x="6049235" y="3078917"/>
              <a:ext cx="61271" cy="6328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729" y="21600"/>
                  </a:moveTo>
                  <a:lnTo>
                    <a:pt x="12729" y="19800"/>
                  </a:lnTo>
                  <a:lnTo>
                    <a:pt x="14271" y="18000"/>
                  </a:lnTo>
                  <a:lnTo>
                    <a:pt x="12729" y="16650"/>
                  </a:lnTo>
                  <a:lnTo>
                    <a:pt x="14271" y="14850"/>
                  </a:lnTo>
                  <a:lnTo>
                    <a:pt x="14271" y="13050"/>
                  </a:lnTo>
                  <a:lnTo>
                    <a:pt x="18514" y="13050"/>
                  </a:lnTo>
                  <a:lnTo>
                    <a:pt x="18514" y="11250"/>
                  </a:lnTo>
                  <a:lnTo>
                    <a:pt x="20057" y="9900"/>
                  </a:lnTo>
                  <a:lnTo>
                    <a:pt x="20057" y="8100"/>
                  </a:lnTo>
                  <a:lnTo>
                    <a:pt x="17357" y="8100"/>
                  </a:lnTo>
                  <a:lnTo>
                    <a:pt x="17357" y="6300"/>
                  </a:lnTo>
                  <a:lnTo>
                    <a:pt x="20057" y="6300"/>
                  </a:lnTo>
                  <a:lnTo>
                    <a:pt x="20057" y="3150"/>
                  </a:lnTo>
                  <a:lnTo>
                    <a:pt x="21600" y="3150"/>
                  </a:lnTo>
                  <a:lnTo>
                    <a:pt x="21600" y="1350"/>
                  </a:lnTo>
                  <a:lnTo>
                    <a:pt x="20057" y="1350"/>
                  </a:lnTo>
                  <a:lnTo>
                    <a:pt x="18514" y="0"/>
                  </a:lnTo>
                  <a:lnTo>
                    <a:pt x="15814" y="0"/>
                  </a:lnTo>
                  <a:lnTo>
                    <a:pt x="14271" y="1350"/>
                  </a:lnTo>
                  <a:lnTo>
                    <a:pt x="12729" y="0"/>
                  </a:lnTo>
                  <a:lnTo>
                    <a:pt x="12729" y="1350"/>
                  </a:lnTo>
                  <a:lnTo>
                    <a:pt x="11571" y="1350"/>
                  </a:lnTo>
                  <a:lnTo>
                    <a:pt x="10029" y="3150"/>
                  </a:lnTo>
                  <a:lnTo>
                    <a:pt x="7329" y="4950"/>
                  </a:lnTo>
                  <a:lnTo>
                    <a:pt x="7329" y="3150"/>
                  </a:lnTo>
                  <a:lnTo>
                    <a:pt x="5786" y="4950"/>
                  </a:lnTo>
                  <a:lnTo>
                    <a:pt x="5786" y="6300"/>
                  </a:lnTo>
                  <a:lnTo>
                    <a:pt x="4243" y="6300"/>
                  </a:lnTo>
                  <a:lnTo>
                    <a:pt x="4243" y="11250"/>
                  </a:lnTo>
                  <a:lnTo>
                    <a:pt x="3086" y="11250"/>
                  </a:lnTo>
                  <a:lnTo>
                    <a:pt x="3086" y="13050"/>
                  </a:lnTo>
                  <a:lnTo>
                    <a:pt x="4243" y="14850"/>
                  </a:lnTo>
                  <a:lnTo>
                    <a:pt x="5786" y="14850"/>
                  </a:lnTo>
                  <a:lnTo>
                    <a:pt x="4243" y="14850"/>
                  </a:lnTo>
                  <a:lnTo>
                    <a:pt x="3086" y="16650"/>
                  </a:lnTo>
                  <a:lnTo>
                    <a:pt x="4243" y="16650"/>
                  </a:lnTo>
                  <a:lnTo>
                    <a:pt x="4243" y="18000"/>
                  </a:lnTo>
                  <a:lnTo>
                    <a:pt x="3086" y="18000"/>
                  </a:lnTo>
                  <a:lnTo>
                    <a:pt x="1543" y="16650"/>
                  </a:lnTo>
                  <a:lnTo>
                    <a:pt x="0" y="16650"/>
                  </a:lnTo>
                  <a:lnTo>
                    <a:pt x="1543" y="18000"/>
                  </a:lnTo>
                  <a:lnTo>
                    <a:pt x="3086" y="18000"/>
                  </a:lnTo>
                  <a:lnTo>
                    <a:pt x="0" y="18000"/>
                  </a:lnTo>
                  <a:lnTo>
                    <a:pt x="0" y="19800"/>
                  </a:lnTo>
                  <a:lnTo>
                    <a:pt x="3086" y="19800"/>
                  </a:lnTo>
                  <a:lnTo>
                    <a:pt x="4243" y="18000"/>
                  </a:lnTo>
                  <a:lnTo>
                    <a:pt x="8486" y="18000"/>
                  </a:lnTo>
                  <a:lnTo>
                    <a:pt x="10029" y="19800"/>
                  </a:lnTo>
                  <a:lnTo>
                    <a:pt x="11571" y="19800"/>
                  </a:lnTo>
                  <a:lnTo>
                    <a:pt x="11571" y="21600"/>
                  </a:lnTo>
                  <a:lnTo>
                    <a:pt x="12729" y="21600"/>
                  </a:lnTo>
                  <a:close/>
                  <a:moveTo>
                    <a:pt x="0" y="16650"/>
                  </a:moveTo>
                  <a:lnTo>
                    <a:pt x="1543" y="14850"/>
                  </a:lnTo>
                  <a:lnTo>
                    <a:pt x="3086" y="16650"/>
                  </a:lnTo>
                  <a:lnTo>
                    <a:pt x="0" y="16650"/>
                  </a:lnTo>
                  <a:close/>
                  <a:moveTo>
                    <a:pt x="1543" y="14850"/>
                  </a:moveTo>
                  <a:lnTo>
                    <a:pt x="3086" y="14850"/>
                  </a:lnTo>
                  <a:lnTo>
                    <a:pt x="1543" y="14850"/>
                  </a:lnTo>
                  <a:close/>
                  <a:moveTo>
                    <a:pt x="1543" y="1485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5" name="AutoShape 62"/>
            <p:cNvSpPr/>
            <p:nvPr/>
          </p:nvSpPr>
          <p:spPr bwMode="auto">
            <a:xfrm>
              <a:off x="6041468" y="3131564"/>
              <a:ext cx="48327" cy="446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36" y="14612"/>
                  </a:moveTo>
                  <a:lnTo>
                    <a:pt x="21600" y="12071"/>
                  </a:lnTo>
                  <a:lnTo>
                    <a:pt x="19636" y="9529"/>
                  </a:lnTo>
                  <a:lnTo>
                    <a:pt x="19636" y="5082"/>
                  </a:lnTo>
                  <a:lnTo>
                    <a:pt x="18164" y="5082"/>
                  </a:lnTo>
                  <a:lnTo>
                    <a:pt x="18164" y="2541"/>
                  </a:lnTo>
                  <a:lnTo>
                    <a:pt x="16200" y="2541"/>
                  </a:lnTo>
                  <a:lnTo>
                    <a:pt x="14236" y="0"/>
                  </a:lnTo>
                  <a:lnTo>
                    <a:pt x="8836" y="0"/>
                  </a:lnTo>
                  <a:lnTo>
                    <a:pt x="7364" y="2541"/>
                  </a:lnTo>
                  <a:lnTo>
                    <a:pt x="3436" y="2541"/>
                  </a:lnTo>
                  <a:lnTo>
                    <a:pt x="3436" y="0"/>
                  </a:lnTo>
                  <a:lnTo>
                    <a:pt x="1473" y="0"/>
                  </a:lnTo>
                  <a:lnTo>
                    <a:pt x="0" y="2541"/>
                  </a:lnTo>
                  <a:lnTo>
                    <a:pt x="0" y="6988"/>
                  </a:lnTo>
                  <a:lnTo>
                    <a:pt x="1473" y="9529"/>
                  </a:lnTo>
                  <a:lnTo>
                    <a:pt x="5400" y="12071"/>
                  </a:lnTo>
                  <a:lnTo>
                    <a:pt x="7364" y="14612"/>
                  </a:lnTo>
                  <a:lnTo>
                    <a:pt x="7364" y="16518"/>
                  </a:lnTo>
                  <a:lnTo>
                    <a:pt x="12764" y="16518"/>
                  </a:lnTo>
                  <a:lnTo>
                    <a:pt x="12764" y="19059"/>
                  </a:lnTo>
                  <a:lnTo>
                    <a:pt x="14236" y="21600"/>
                  </a:lnTo>
                  <a:lnTo>
                    <a:pt x="19636" y="21600"/>
                  </a:lnTo>
                  <a:lnTo>
                    <a:pt x="19636" y="19059"/>
                  </a:lnTo>
                  <a:lnTo>
                    <a:pt x="18164" y="16518"/>
                  </a:lnTo>
                  <a:lnTo>
                    <a:pt x="19636" y="16518"/>
                  </a:lnTo>
                  <a:lnTo>
                    <a:pt x="19636" y="14612"/>
                  </a:lnTo>
                  <a:close/>
                  <a:moveTo>
                    <a:pt x="19636" y="1461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6" name="AutoShape 63"/>
            <p:cNvSpPr/>
            <p:nvPr/>
          </p:nvSpPr>
          <p:spPr bwMode="auto">
            <a:xfrm>
              <a:off x="6082028" y="3161876"/>
              <a:ext cx="12082" cy="1808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891" y="16971"/>
                  </a:moveTo>
                  <a:lnTo>
                    <a:pt x="5891" y="10800"/>
                  </a:lnTo>
                  <a:lnTo>
                    <a:pt x="0" y="4629"/>
                  </a:lnTo>
                  <a:lnTo>
                    <a:pt x="5891" y="4629"/>
                  </a:lnTo>
                  <a:lnTo>
                    <a:pt x="5891" y="0"/>
                  </a:lnTo>
                  <a:lnTo>
                    <a:pt x="13745" y="0"/>
                  </a:lnTo>
                  <a:lnTo>
                    <a:pt x="21600" y="4629"/>
                  </a:lnTo>
                  <a:lnTo>
                    <a:pt x="21600" y="21600"/>
                  </a:lnTo>
                  <a:lnTo>
                    <a:pt x="13745" y="21600"/>
                  </a:lnTo>
                  <a:lnTo>
                    <a:pt x="5891" y="16971"/>
                  </a:lnTo>
                  <a:close/>
                  <a:moveTo>
                    <a:pt x="5891" y="169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7" name="AutoShape 64"/>
            <p:cNvSpPr/>
            <p:nvPr/>
          </p:nvSpPr>
          <p:spPr bwMode="auto">
            <a:xfrm>
              <a:off x="5882680" y="2814618"/>
              <a:ext cx="12082" cy="3403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400" y="15429"/>
                  </a:move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18514"/>
                    <a:pt x="14400" y="18514"/>
                    <a:pt x="14400" y="18514"/>
                  </a:cubicBezTo>
                  <a:cubicBezTo>
                    <a:pt x="14400" y="15429"/>
                    <a:pt x="14400" y="15429"/>
                    <a:pt x="14400" y="15429"/>
                  </a:cubicBezTo>
                  <a:cubicBezTo>
                    <a:pt x="14400" y="15429"/>
                    <a:pt x="14400" y="15429"/>
                    <a:pt x="14400" y="15429"/>
                  </a:cubicBezTo>
                  <a:close/>
                  <a:moveTo>
                    <a:pt x="14400" y="9257"/>
                  </a:moveTo>
                  <a:cubicBezTo>
                    <a:pt x="14400" y="12343"/>
                    <a:pt x="14400" y="12343"/>
                    <a:pt x="14400" y="12343"/>
                  </a:cubicBezTo>
                  <a:cubicBezTo>
                    <a:pt x="14400" y="12343"/>
                    <a:pt x="14400" y="12343"/>
                    <a:pt x="14400" y="12343"/>
                  </a:cubicBezTo>
                  <a:cubicBezTo>
                    <a:pt x="14400" y="12343"/>
                    <a:pt x="14400" y="12343"/>
                    <a:pt x="14400" y="12343"/>
                  </a:cubicBezTo>
                  <a:cubicBezTo>
                    <a:pt x="14400" y="9257"/>
                    <a:pt x="14400" y="9257"/>
                    <a:pt x="14400" y="9257"/>
                  </a:cubicBezTo>
                  <a:close/>
                  <a:moveTo>
                    <a:pt x="0" y="3086"/>
                  </a:moveTo>
                  <a:cubicBezTo>
                    <a:pt x="0" y="6171"/>
                    <a:pt x="0" y="6171"/>
                    <a:pt x="0" y="6171"/>
                  </a:cubicBezTo>
                  <a:cubicBezTo>
                    <a:pt x="7200" y="6171"/>
                    <a:pt x="7200" y="6171"/>
                    <a:pt x="7200" y="6171"/>
                  </a:cubicBezTo>
                  <a:cubicBezTo>
                    <a:pt x="0" y="3086"/>
                    <a:pt x="0" y="3086"/>
                    <a:pt x="0" y="3086"/>
                  </a:cubicBezTo>
                  <a:close/>
                  <a:moveTo>
                    <a:pt x="21600" y="0"/>
                  </a:moveTo>
                  <a:cubicBezTo>
                    <a:pt x="21600" y="3086"/>
                    <a:pt x="21600" y="3086"/>
                    <a:pt x="21600" y="3086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lose/>
                  <a:moveTo>
                    <a:pt x="7200" y="0"/>
                  </a:moveTo>
                  <a:cubicBezTo>
                    <a:pt x="7200" y="0"/>
                    <a:pt x="14400" y="0"/>
                    <a:pt x="14400" y="0"/>
                  </a:cubicBezTo>
                  <a:cubicBezTo>
                    <a:pt x="21600" y="3086"/>
                    <a:pt x="21600" y="3086"/>
                    <a:pt x="21600" y="3086"/>
                  </a:cubicBezTo>
                  <a:cubicBezTo>
                    <a:pt x="21600" y="3086"/>
                    <a:pt x="21600" y="3086"/>
                    <a:pt x="21600" y="3086"/>
                  </a:cubicBezTo>
                  <a:cubicBezTo>
                    <a:pt x="14400" y="3086"/>
                    <a:pt x="14400" y="3086"/>
                    <a:pt x="14400" y="3086"/>
                  </a:cubicBezTo>
                  <a:cubicBezTo>
                    <a:pt x="7200" y="0"/>
                    <a:pt x="7200" y="0"/>
                    <a:pt x="7200" y="0"/>
                  </a:cubicBezTo>
                  <a:close/>
                  <a:moveTo>
                    <a:pt x="7200" y="0"/>
                  </a:moveTo>
                  <a:cubicBezTo>
                    <a:pt x="14400" y="6171"/>
                    <a:pt x="14400" y="6171"/>
                    <a:pt x="14400" y="6171"/>
                  </a:cubicBezTo>
                  <a:cubicBezTo>
                    <a:pt x="21600" y="9257"/>
                    <a:pt x="21600" y="9257"/>
                    <a:pt x="21600" y="9257"/>
                  </a:cubicBezTo>
                  <a:cubicBezTo>
                    <a:pt x="14400" y="9257"/>
                    <a:pt x="14400" y="9257"/>
                    <a:pt x="14400" y="9257"/>
                  </a:cubicBezTo>
                  <a:cubicBezTo>
                    <a:pt x="7200" y="6171"/>
                    <a:pt x="7200" y="6171"/>
                    <a:pt x="7200" y="6171"/>
                  </a:cubicBezTo>
                  <a:cubicBezTo>
                    <a:pt x="7200" y="3086"/>
                    <a:pt x="7200" y="3086"/>
                    <a:pt x="7200" y="3086"/>
                  </a:cubicBezTo>
                  <a:lnTo>
                    <a:pt x="7200" y="0"/>
                  </a:lnTo>
                  <a:close/>
                  <a:moveTo>
                    <a:pt x="720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8" name="AutoShape 65"/>
            <p:cNvSpPr/>
            <p:nvPr/>
          </p:nvSpPr>
          <p:spPr bwMode="auto">
            <a:xfrm>
              <a:off x="5826155" y="3025206"/>
              <a:ext cx="73353" cy="10210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125" y="21600"/>
                  </a:moveTo>
                  <a:lnTo>
                    <a:pt x="7415" y="21600"/>
                  </a:lnTo>
                  <a:lnTo>
                    <a:pt x="9672" y="20492"/>
                  </a:lnTo>
                  <a:lnTo>
                    <a:pt x="10961" y="20492"/>
                  </a:lnTo>
                  <a:lnTo>
                    <a:pt x="9672" y="19385"/>
                  </a:lnTo>
                  <a:lnTo>
                    <a:pt x="13218" y="19385"/>
                  </a:lnTo>
                  <a:lnTo>
                    <a:pt x="13218" y="18277"/>
                  </a:lnTo>
                  <a:lnTo>
                    <a:pt x="16764" y="18277"/>
                  </a:lnTo>
                  <a:lnTo>
                    <a:pt x="16764" y="17446"/>
                  </a:lnTo>
                  <a:lnTo>
                    <a:pt x="16764" y="18277"/>
                  </a:lnTo>
                  <a:lnTo>
                    <a:pt x="18054" y="17446"/>
                  </a:lnTo>
                  <a:lnTo>
                    <a:pt x="20310" y="17446"/>
                  </a:lnTo>
                  <a:lnTo>
                    <a:pt x="19343" y="16338"/>
                  </a:lnTo>
                  <a:lnTo>
                    <a:pt x="20310" y="15231"/>
                  </a:lnTo>
                  <a:lnTo>
                    <a:pt x="21600" y="14400"/>
                  </a:lnTo>
                  <a:lnTo>
                    <a:pt x="21600" y="11354"/>
                  </a:lnTo>
                  <a:lnTo>
                    <a:pt x="20310" y="11354"/>
                  </a:lnTo>
                  <a:lnTo>
                    <a:pt x="21600" y="11354"/>
                  </a:lnTo>
                  <a:lnTo>
                    <a:pt x="21600" y="10246"/>
                  </a:lnTo>
                  <a:lnTo>
                    <a:pt x="20310" y="9138"/>
                  </a:lnTo>
                  <a:lnTo>
                    <a:pt x="20310" y="7200"/>
                  </a:lnTo>
                  <a:lnTo>
                    <a:pt x="21600" y="8031"/>
                  </a:lnTo>
                  <a:lnTo>
                    <a:pt x="20310" y="7200"/>
                  </a:lnTo>
                  <a:lnTo>
                    <a:pt x="19343" y="7200"/>
                  </a:lnTo>
                  <a:lnTo>
                    <a:pt x="18054" y="4985"/>
                  </a:lnTo>
                  <a:lnTo>
                    <a:pt x="15797" y="4985"/>
                  </a:lnTo>
                  <a:lnTo>
                    <a:pt x="15797" y="6092"/>
                  </a:lnTo>
                  <a:lnTo>
                    <a:pt x="14507" y="6092"/>
                  </a:lnTo>
                  <a:lnTo>
                    <a:pt x="13218" y="4985"/>
                  </a:lnTo>
                  <a:lnTo>
                    <a:pt x="14507" y="3046"/>
                  </a:lnTo>
                  <a:lnTo>
                    <a:pt x="15797" y="1938"/>
                  </a:lnTo>
                  <a:lnTo>
                    <a:pt x="16764" y="831"/>
                  </a:lnTo>
                  <a:lnTo>
                    <a:pt x="15797" y="1938"/>
                  </a:lnTo>
                  <a:lnTo>
                    <a:pt x="16764" y="831"/>
                  </a:lnTo>
                  <a:lnTo>
                    <a:pt x="18054" y="0"/>
                  </a:lnTo>
                  <a:lnTo>
                    <a:pt x="15797" y="0"/>
                  </a:lnTo>
                  <a:lnTo>
                    <a:pt x="15797" y="831"/>
                  </a:lnTo>
                  <a:lnTo>
                    <a:pt x="14507" y="1938"/>
                  </a:lnTo>
                  <a:lnTo>
                    <a:pt x="14507" y="831"/>
                  </a:lnTo>
                  <a:lnTo>
                    <a:pt x="15797" y="831"/>
                  </a:lnTo>
                  <a:lnTo>
                    <a:pt x="14507" y="0"/>
                  </a:lnTo>
                  <a:lnTo>
                    <a:pt x="14507" y="831"/>
                  </a:lnTo>
                  <a:lnTo>
                    <a:pt x="13218" y="831"/>
                  </a:lnTo>
                  <a:lnTo>
                    <a:pt x="13218" y="0"/>
                  </a:lnTo>
                  <a:lnTo>
                    <a:pt x="12251" y="831"/>
                  </a:lnTo>
                  <a:lnTo>
                    <a:pt x="10961" y="831"/>
                  </a:lnTo>
                  <a:lnTo>
                    <a:pt x="10961" y="1938"/>
                  </a:lnTo>
                  <a:lnTo>
                    <a:pt x="12251" y="1938"/>
                  </a:lnTo>
                  <a:lnTo>
                    <a:pt x="10961" y="1938"/>
                  </a:lnTo>
                  <a:lnTo>
                    <a:pt x="10961" y="3046"/>
                  </a:lnTo>
                  <a:lnTo>
                    <a:pt x="9672" y="3046"/>
                  </a:lnTo>
                  <a:lnTo>
                    <a:pt x="9672" y="4154"/>
                  </a:lnTo>
                  <a:lnTo>
                    <a:pt x="12251" y="4154"/>
                  </a:lnTo>
                  <a:lnTo>
                    <a:pt x="10961" y="4985"/>
                  </a:lnTo>
                  <a:lnTo>
                    <a:pt x="9672" y="4985"/>
                  </a:lnTo>
                  <a:lnTo>
                    <a:pt x="10961" y="4985"/>
                  </a:lnTo>
                  <a:lnTo>
                    <a:pt x="8382" y="6092"/>
                  </a:lnTo>
                  <a:lnTo>
                    <a:pt x="8382" y="4985"/>
                  </a:lnTo>
                  <a:lnTo>
                    <a:pt x="7415" y="6092"/>
                  </a:lnTo>
                  <a:lnTo>
                    <a:pt x="7415" y="4985"/>
                  </a:lnTo>
                  <a:lnTo>
                    <a:pt x="3869" y="4985"/>
                  </a:lnTo>
                  <a:lnTo>
                    <a:pt x="3869" y="6092"/>
                  </a:lnTo>
                  <a:lnTo>
                    <a:pt x="4836" y="7200"/>
                  </a:lnTo>
                  <a:lnTo>
                    <a:pt x="3869" y="7200"/>
                  </a:lnTo>
                  <a:lnTo>
                    <a:pt x="4836" y="7200"/>
                  </a:lnTo>
                  <a:lnTo>
                    <a:pt x="4836" y="8031"/>
                  </a:lnTo>
                  <a:lnTo>
                    <a:pt x="3869" y="8031"/>
                  </a:lnTo>
                  <a:lnTo>
                    <a:pt x="3869" y="9138"/>
                  </a:lnTo>
                  <a:lnTo>
                    <a:pt x="4836" y="9138"/>
                  </a:lnTo>
                  <a:lnTo>
                    <a:pt x="2579" y="9138"/>
                  </a:lnTo>
                  <a:lnTo>
                    <a:pt x="3869" y="10246"/>
                  </a:lnTo>
                  <a:lnTo>
                    <a:pt x="2579" y="10246"/>
                  </a:lnTo>
                  <a:lnTo>
                    <a:pt x="4836" y="10246"/>
                  </a:lnTo>
                  <a:lnTo>
                    <a:pt x="4836" y="11354"/>
                  </a:lnTo>
                  <a:lnTo>
                    <a:pt x="8382" y="11354"/>
                  </a:lnTo>
                  <a:lnTo>
                    <a:pt x="7415" y="12185"/>
                  </a:lnTo>
                  <a:lnTo>
                    <a:pt x="6125" y="12185"/>
                  </a:lnTo>
                  <a:lnTo>
                    <a:pt x="4836" y="13292"/>
                  </a:lnTo>
                  <a:lnTo>
                    <a:pt x="6125" y="13292"/>
                  </a:lnTo>
                  <a:lnTo>
                    <a:pt x="4836" y="14400"/>
                  </a:lnTo>
                  <a:lnTo>
                    <a:pt x="6125" y="15231"/>
                  </a:lnTo>
                  <a:lnTo>
                    <a:pt x="7415" y="15231"/>
                  </a:lnTo>
                  <a:lnTo>
                    <a:pt x="7415" y="14400"/>
                  </a:lnTo>
                  <a:lnTo>
                    <a:pt x="8382" y="14400"/>
                  </a:lnTo>
                  <a:lnTo>
                    <a:pt x="6125" y="15231"/>
                  </a:lnTo>
                  <a:lnTo>
                    <a:pt x="3869" y="15231"/>
                  </a:lnTo>
                  <a:lnTo>
                    <a:pt x="3869" y="17446"/>
                  </a:lnTo>
                  <a:lnTo>
                    <a:pt x="2579" y="17446"/>
                  </a:lnTo>
                  <a:lnTo>
                    <a:pt x="2579" y="16338"/>
                  </a:lnTo>
                  <a:lnTo>
                    <a:pt x="1290" y="16338"/>
                  </a:lnTo>
                  <a:lnTo>
                    <a:pt x="0" y="17446"/>
                  </a:lnTo>
                  <a:lnTo>
                    <a:pt x="3869" y="17446"/>
                  </a:lnTo>
                  <a:lnTo>
                    <a:pt x="2579" y="18277"/>
                  </a:lnTo>
                  <a:lnTo>
                    <a:pt x="1290" y="18277"/>
                  </a:lnTo>
                  <a:lnTo>
                    <a:pt x="1290" y="19385"/>
                  </a:lnTo>
                  <a:lnTo>
                    <a:pt x="3869" y="19385"/>
                  </a:lnTo>
                  <a:lnTo>
                    <a:pt x="2579" y="20492"/>
                  </a:lnTo>
                  <a:lnTo>
                    <a:pt x="1290" y="20492"/>
                  </a:lnTo>
                  <a:lnTo>
                    <a:pt x="2579" y="20492"/>
                  </a:lnTo>
                  <a:lnTo>
                    <a:pt x="4836" y="19385"/>
                  </a:lnTo>
                  <a:lnTo>
                    <a:pt x="4836" y="20492"/>
                  </a:lnTo>
                  <a:lnTo>
                    <a:pt x="3869" y="20492"/>
                  </a:lnTo>
                  <a:lnTo>
                    <a:pt x="3869" y="21600"/>
                  </a:lnTo>
                  <a:lnTo>
                    <a:pt x="4836" y="20492"/>
                  </a:lnTo>
                  <a:lnTo>
                    <a:pt x="6125" y="21600"/>
                  </a:lnTo>
                  <a:close/>
                  <a:moveTo>
                    <a:pt x="612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69" name="AutoShape 66"/>
            <p:cNvSpPr/>
            <p:nvPr/>
          </p:nvSpPr>
          <p:spPr bwMode="auto">
            <a:xfrm>
              <a:off x="5871030" y="2863542"/>
              <a:ext cx="154042" cy="30737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979" y="14057"/>
                  </a:moveTo>
                  <a:cubicBezTo>
                    <a:pt x="3411" y="13714"/>
                    <a:pt x="3411" y="13714"/>
                    <a:pt x="3411" y="13714"/>
                  </a:cubicBezTo>
                  <a:cubicBezTo>
                    <a:pt x="2842" y="13714"/>
                    <a:pt x="2842" y="13714"/>
                    <a:pt x="2842" y="13714"/>
                  </a:cubicBezTo>
                  <a:cubicBezTo>
                    <a:pt x="2274" y="13029"/>
                    <a:pt x="2274" y="13029"/>
                    <a:pt x="2274" y="13029"/>
                  </a:cubicBezTo>
                  <a:cubicBezTo>
                    <a:pt x="1705" y="13029"/>
                    <a:pt x="1705" y="13029"/>
                    <a:pt x="1705" y="13029"/>
                  </a:cubicBezTo>
                  <a:cubicBezTo>
                    <a:pt x="1137" y="13029"/>
                    <a:pt x="1137" y="13029"/>
                    <a:pt x="1137" y="13029"/>
                  </a:cubicBezTo>
                  <a:cubicBezTo>
                    <a:pt x="1137" y="13371"/>
                    <a:pt x="1137" y="13371"/>
                    <a:pt x="1137" y="13371"/>
                  </a:cubicBezTo>
                  <a:cubicBezTo>
                    <a:pt x="568" y="13371"/>
                    <a:pt x="568" y="13371"/>
                    <a:pt x="568" y="13371"/>
                  </a:cubicBezTo>
                  <a:cubicBezTo>
                    <a:pt x="0" y="13029"/>
                    <a:pt x="0" y="13029"/>
                    <a:pt x="0" y="13029"/>
                  </a:cubicBezTo>
                  <a:cubicBezTo>
                    <a:pt x="568" y="12343"/>
                    <a:pt x="568" y="12343"/>
                    <a:pt x="568" y="12343"/>
                  </a:cubicBezTo>
                  <a:cubicBezTo>
                    <a:pt x="568" y="12343"/>
                    <a:pt x="568" y="12343"/>
                    <a:pt x="568" y="12343"/>
                  </a:cubicBezTo>
                  <a:cubicBezTo>
                    <a:pt x="1137" y="12000"/>
                    <a:pt x="1137" y="12000"/>
                    <a:pt x="1137" y="12000"/>
                  </a:cubicBezTo>
                  <a:cubicBezTo>
                    <a:pt x="1137" y="12000"/>
                    <a:pt x="1137" y="12000"/>
                    <a:pt x="1137" y="12000"/>
                  </a:cubicBezTo>
                  <a:cubicBezTo>
                    <a:pt x="1705" y="11657"/>
                    <a:pt x="1705" y="11657"/>
                    <a:pt x="1705" y="11657"/>
                  </a:cubicBezTo>
                  <a:cubicBezTo>
                    <a:pt x="2274" y="11657"/>
                    <a:pt x="2274" y="11657"/>
                    <a:pt x="2274" y="11657"/>
                  </a:cubicBezTo>
                  <a:cubicBezTo>
                    <a:pt x="2274" y="11657"/>
                    <a:pt x="2274" y="11657"/>
                    <a:pt x="2274" y="11657"/>
                  </a:cubicBezTo>
                  <a:cubicBezTo>
                    <a:pt x="2274" y="11657"/>
                    <a:pt x="2274" y="11657"/>
                    <a:pt x="2274" y="11657"/>
                  </a:cubicBezTo>
                  <a:cubicBezTo>
                    <a:pt x="2842" y="11314"/>
                    <a:pt x="2842" y="11314"/>
                    <a:pt x="2842" y="11314"/>
                  </a:cubicBezTo>
                  <a:cubicBezTo>
                    <a:pt x="3411" y="11657"/>
                    <a:pt x="3411" y="11657"/>
                    <a:pt x="3411" y="11657"/>
                  </a:cubicBezTo>
                  <a:cubicBezTo>
                    <a:pt x="3979" y="11657"/>
                    <a:pt x="3979" y="11657"/>
                    <a:pt x="3979" y="11657"/>
                  </a:cubicBezTo>
                  <a:cubicBezTo>
                    <a:pt x="3979" y="12000"/>
                    <a:pt x="3979" y="12000"/>
                    <a:pt x="3979" y="12000"/>
                  </a:cubicBezTo>
                  <a:cubicBezTo>
                    <a:pt x="5116" y="12343"/>
                    <a:pt x="5116" y="12343"/>
                    <a:pt x="5116" y="12343"/>
                  </a:cubicBezTo>
                  <a:cubicBezTo>
                    <a:pt x="4547" y="12686"/>
                    <a:pt x="4547" y="12686"/>
                    <a:pt x="4547" y="12686"/>
                  </a:cubicBezTo>
                  <a:cubicBezTo>
                    <a:pt x="5116" y="12686"/>
                    <a:pt x="5116" y="12686"/>
                    <a:pt x="5116" y="12686"/>
                  </a:cubicBezTo>
                  <a:cubicBezTo>
                    <a:pt x="5116" y="13371"/>
                    <a:pt x="5116" y="13371"/>
                    <a:pt x="5116" y="13371"/>
                  </a:cubicBezTo>
                  <a:cubicBezTo>
                    <a:pt x="5116" y="12686"/>
                    <a:pt x="5116" y="12686"/>
                    <a:pt x="5116" y="12686"/>
                  </a:cubicBezTo>
                  <a:cubicBezTo>
                    <a:pt x="4547" y="12686"/>
                    <a:pt x="4547" y="12686"/>
                    <a:pt x="4547" y="12686"/>
                  </a:cubicBezTo>
                  <a:cubicBezTo>
                    <a:pt x="5116" y="13029"/>
                    <a:pt x="5116" y="13029"/>
                    <a:pt x="5116" y="13029"/>
                  </a:cubicBezTo>
                  <a:cubicBezTo>
                    <a:pt x="4547" y="13029"/>
                    <a:pt x="4547" y="13029"/>
                    <a:pt x="4547" y="13029"/>
                  </a:cubicBezTo>
                  <a:cubicBezTo>
                    <a:pt x="5116" y="13029"/>
                    <a:pt x="5116" y="13029"/>
                    <a:pt x="5116" y="13029"/>
                  </a:cubicBezTo>
                  <a:cubicBezTo>
                    <a:pt x="5116" y="13371"/>
                    <a:pt x="5116" y="13371"/>
                    <a:pt x="5116" y="13371"/>
                  </a:cubicBezTo>
                  <a:cubicBezTo>
                    <a:pt x="4547" y="13371"/>
                    <a:pt x="4547" y="13371"/>
                    <a:pt x="4547" y="13371"/>
                  </a:cubicBezTo>
                  <a:cubicBezTo>
                    <a:pt x="4547" y="13714"/>
                    <a:pt x="4547" y="13714"/>
                    <a:pt x="4547" y="13714"/>
                  </a:cubicBezTo>
                  <a:cubicBezTo>
                    <a:pt x="3979" y="13714"/>
                    <a:pt x="3979" y="13714"/>
                    <a:pt x="3979" y="13714"/>
                  </a:cubicBezTo>
                  <a:cubicBezTo>
                    <a:pt x="3979" y="13714"/>
                    <a:pt x="3979" y="13714"/>
                    <a:pt x="3979" y="13714"/>
                  </a:cubicBezTo>
                  <a:cubicBezTo>
                    <a:pt x="3979" y="14057"/>
                    <a:pt x="3979" y="14057"/>
                    <a:pt x="3979" y="14057"/>
                  </a:cubicBezTo>
                  <a:cubicBezTo>
                    <a:pt x="3979" y="14057"/>
                    <a:pt x="3979" y="14057"/>
                    <a:pt x="3979" y="14057"/>
                  </a:cubicBezTo>
                  <a:close/>
                  <a:moveTo>
                    <a:pt x="14211" y="1714"/>
                  </a:moveTo>
                  <a:cubicBezTo>
                    <a:pt x="14211" y="1714"/>
                    <a:pt x="14211" y="1714"/>
                    <a:pt x="14211" y="1714"/>
                  </a:cubicBezTo>
                  <a:cubicBezTo>
                    <a:pt x="14779" y="1714"/>
                    <a:pt x="14779" y="1714"/>
                    <a:pt x="14779" y="1714"/>
                  </a:cubicBezTo>
                  <a:cubicBezTo>
                    <a:pt x="14211" y="1714"/>
                    <a:pt x="14211" y="1714"/>
                    <a:pt x="14211" y="1714"/>
                  </a:cubicBezTo>
                  <a:close/>
                  <a:moveTo>
                    <a:pt x="15347" y="343"/>
                  </a:moveTo>
                  <a:cubicBezTo>
                    <a:pt x="15347" y="0"/>
                    <a:pt x="15347" y="0"/>
                    <a:pt x="15347" y="0"/>
                  </a:cubicBezTo>
                  <a:cubicBezTo>
                    <a:pt x="15347" y="0"/>
                    <a:pt x="15347" y="0"/>
                    <a:pt x="15347" y="0"/>
                  </a:cubicBezTo>
                  <a:cubicBezTo>
                    <a:pt x="15347" y="343"/>
                    <a:pt x="15347" y="343"/>
                    <a:pt x="15347" y="343"/>
                  </a:cubicBezTo>
                  <a:close/>
                  <a:moveTo>
                    <a:pt x="14211" y="686"/>
                  </a:moveTo>
                  <a:cubicBezTo>
                    <a:pt x="14211" y="343"/>
                    <a:pt x="14211" y="343"/>
                    <a:pt x="14211" y="343"/>
                  </a:cubicBezTo>
                  <a:cubicBezTo>
                    <a:pt x="13642" y="686"/>
                    <a:pt x="13642" y="686"/>
                    <a:pt x="13642" y="686"/>
                  </a:cubicBezTo>
                  <a:cubicBezTo>
                    <a:pt x="13642" y="686"/>
                    <a:pt x="13642" y="686"/>
                    <a:pt x="13642" y="686"/>
                  </a:cubicBezTo>
                  <a:cubicBezTo>
                    <a:pt x="13642" y="686"/>
                    <a:pt x="14211" y="686"/>
                    <a:pt x="14211" y="686"/>
                  </a:cubicBezTo>
                  <a:close/>
                  <a:moveTo>
                    <a:pt x="14779" y="686"/>
                  </a:moveTo>
                  <a:cubicBezTo>
                    <a:pt x="14211" y="343"/>
                    <a:pt x="14211" y="343"/>
                    <a:pt x="14211" y="343"/>
                  </a:cubicBezTo>
                  <a:cubicBezTo>
                    <a:pt x="14779" y="343"/>
                    <a:pt x="14779" y="343"/>
                    <a:pt x="14779" y="343"/>
                  </a:cubicBezTo>
                  <a:cubicBezTo>
                    <a:pt x="14779" y="0"/>
                    <a:pt x="14779" y="0"/>
                    <a:pt x="14779" y="0"/>
                  </a:cubicBezTo>
                  <a:cubicBezTo>
                    <a:pt x="14779" y="343"/>
                    <a:pt x="14779" y="343"/>
                    <a:pt x="14779" y="343"/>
                  </a:cubicBezTo>
                  <a:cubicBezTo>
                    <a:pt x="14779" y="686"/>
                    <a:pt x="14779" y="686"/>
                    <a:pt x="14779" y="686"/>
                  </a:cubicBezTo>
                  <a:cubicBezTo>
                    <a:pt x="14779" y="686"/>
                    <a:pt x="14779" y="686"/>
                    <a:pt x="14779" y="686"/>
                  </a:cubicBezTo>
                  <a:close/>
                  <a:moveTo>
                    <a:pt x="14211" y="1371"/>
                  </a:moveTo>
                  <a:cubicBezTo>
                    <a:pt x="14211" y="1371"/>
                    <a:pt x="14211" y="1371"/>
                    <a:pt x="14211" y="1371"/>
                  </a:cubicBezTo>
                  <a:cubicBezTo>
                    <a:pt x="13642" y="1371"/>
                    <a:pt x="13642" y="1371"/>
                    <a:pt x="13642" y="1371"/>
                  </a:cubicBezTo>
                  <a:cubicBezTo>
                    <a:pt x="13642" y="1029"/>
                    <a:pt x="13642" y="1029"/>
                    <a:pt x="13642" y="1029"/>
                  </a:cubicBezTo>
                  <a:cubicBezTo>
                    <a:pt x="13642" y="1029"/>
                    <a:pt x="13642" y="1029"/>
                    <a:pt x="13642" y="1029"/>
                  </a:cubicBezTo>
                  <a:cubicBezTo>
                    <a:pt x="14211" y="1029"/>
                    <a:pt x="14211" y="1029"/>
                    <a:pt x="14211" y="1029"/>
                  </a:cubicBezTo>
                  <a:cubicBezTo>
                    <a:pt x="14211" y="1029"/>
                    <a:pt x="14211" y="1029"/>
                    <a:pt x="14211" y="1029"/>
                  </a:cubicBezTo>
                  <a:cubicBezTo>
                    <a:pt x="14211" y="686"/>
                    <a:pt x="14211" y="686"/>
                    <a:pt x="14211" y="686"/>
                  </a:cubicBezTo>
                  <a:cubicBezTo>
                    <a:pt x="14211" y="686"/>
                    <a:pt x="14211" y="686"/>
                    <a:pt x="14211" y="686"/>
                  </a:cubicBezTo>
                  <a:cubicBezTo>
                    <a:pt x="14779" y="686"/>
                    <a:pt x="14779" y="686"/>
                    <a:pt x="14779" y="686"/>
                  </a:cubicBezTo>
                  <a:cubicBezTo>
                    <a:pt x="14779" y="1029"/>
                    <a:pt x="14779" y="1029"/>
                    <a:pt x="14779" y="1029"/>
                  </a:cubicBezTo>
                  <a:cubicBezTo>
                    <a:pt x="14779" y="1029"/>
                    <a:pt x="14779" y="1029"/>
                    <a:pt x="14779" y="1029"/>
                  </a:cubicBezTo>
                  <a:cubicBezTo>
                    <a:pt x="14779" y="1029"/>
                    <a:pt x="14779" y="1029"/>
                    <a:pt x="14779" y="1029"/>
                  </a:cubicBezTo>
                  <a:cubicBezTo>
                    <a:pt x="14779" y="1371"/>
                    <a:pt x="14779" y="1371"/>
                    <a:pt x="14779" y="1371"/>
                  </a:cubicBezTo>
                  <a:cubicBezTo>
                    <a:pt x="14779" y="1371"/>
                    <a:pt x="14779" y="1371"/>
                    <a:pt x="14779" y="1371"/>
                  </a:cubicBezTo>
                  <a:cubicBezTo>
                    <a:pt x="14211" y="1371"/>
                    <a:pt x="14211" y="1371"/>
                    <a:pt x="14211" y="1371"/>
                  </a:cubicBezTo>
                  <a:close/>
                  <a:moveTo>
                    <a:pt x="19326" y="18857"/>
                  </a:moveTo>
                  <a:cubicBezTo>
                    <a:pt x="19895" y="18857"/>
                    <a:pt x="19895" y="18857"/>
                    <a:pt x="19895" y="18857"/>
                  </a:cubicBezTo>
                  <a:cubicBezTo>
                    <a:pt x="19895" y="18857"/>
                    <a:pt x="19895" y="18857"/>
                    <a:pt x="19895" y="18857"/>
                  </a:cubicBezTo>
                  <a:cubicBezTo>
                    <a:pt x="19895" y="18514"/>
                    <a:pt x="19895" y="18514"/>
                    <a:pt x="19895" y="18514"/>
                  </a:cubicBezTo>
                  <a:cubicBezTo>
                    <a:pt x="19326" y="18514"/>
                    <a:pt x="19326" y="18514"/>
                    <a:pt x="19326" y="18514"/>
                  </a:cubicBezTo>
                  <a:cubicBezTo>
                    <a:pt x="19326" y="18857"/>
                    <a:pt x="19326" y="18857"/>
                    <a:pt x="19326" y="18857"/>
                  </a:cubicBezTo>
                  <a:close/>
                  <a:moveTo>
                    <a:pt x="14211" y="20229"/>
                  </a:moveTo>
                  <a:cubicBezTo>
                    <a:pt x="14779" y="20229"/>
                    <a:pt x="14779" y="20229"/>
                    <a:pt x="14779" y="20229"/>
                  </a:cubicBezTo>
                  <a:cubicBezTo>
                    <a:pt x="15347" y="20229"/>
                    <a:pt x="15347" y="20229"/>
                    <a:pt x="15347" y="20229"/>
                  </a:cubicBezTo>
                  <a:cubicBezTo>
                    <a:pt x="15347" y="20229"/>
                    <a:pt x="15347" y="20229"/>
                    <a:pt x="15347" y="20229"/>
                  </a:cubicBezTo>
                  <a:cubicBezTo>
                    <a:pt x="15347" y="20229"/>
                    <a:pt x="15347" y="20229"/>
                    <a:pt x="15347" y="20229"/>
                  </a:cubicBezTo>
                  <a:cubicBezTo>
                    <a:pt x="15347" y="20571"/>
                    <a:pt x="15347" y="20571"/>
                    <a:pt x="15347" y="20571"/>
                  </a:cubicBezTo>
                  <a:cubicBezTo>
                    <a:pt x="14779" y="20571"/>
                    <a:pt x="14779" y="20571"/>
                    <a:pt x="14779" y="20571"/>
                  </a:cubicBezTo>
                  <a:cubicBezTo>
                    <a:pt x="14779" y="20229"/>
                    <a:pt x="14779" y="20229"/>
                    <a:pt x="14779" y="20229"/>
                  </a:cubicBezTo>
                  <a:cubicBezTo>
                    <a:pt x="14211" y="20229"/>
                    <a:pt x="14211" y="20229"/>
                    <a:pt x="14211" y="20229"/>
                  </a:cubicBezTo>
                  <a:close/>
                  <a:moveTo>
                    <a:pt x="6253" y="10286"/>
                  </a:moveTo>
                  <a:cubicBezTo>
                    <a:pt x="6253" y="10286"/>
                    <a:pt x="6253" y="10286"/>
                    <a:pt x="6253" y="10286"/>
                  </a:cubicBezTo>
                  <a:cubicBezTo>
                    <a:pt x="6253" y="10629"/>
                    <a:pt x="6253" y="10629"/>
                    <a:pt x="6253" y="10629"/>
                  </a:cubicBezTo>
                  <a:cubicBezTo>
                    <a:pt x="6253" y="10286"/>
                    <a:pt x="6253" y="10286"/>
                    <a:pt x="6253" y="10286"/>
                  </a:cubicBezTo>
                  <a:cubicBezTo>
                    <a:pt x="6253" y="10286"/>
                    <a:pt x="6253" y="10286"/>
                    <a:pt x="6253" y="10286"/>
                  </a:cubicBezTo>
                  <a:close/>
                  <a:moveTo>
                    <a:pt x="3979" y="9943"/>
                  </a:moveTo>
                  <a:cubicBezTo>
                    <a:pt x="3979" y="9943"/>
                    <a:pt x="3979" y="9943"/>
                    <a:pt x="3979" y="9943"/>
                  </a:cubicBezTo>
                  <a:cubicBezTo>
                    <a:pt x="3979" y="9943"/>
                    <a:pt x="3979" y="9943"/>
                    <a:pt x="3979" y="9943"/>
                  </a:cubicBezTo>
                  <a:cubicBezTo>
                    <a:pt x="3979" y="9943"/>
                    <a:pt x="3979" y="9943"/>
                    <a:pt x="3979" y="9943"/>
                  </a:cubicBezTo>
                  <a:close/>
                  <a:moveTo>
                    <a:pt x="2274" y="9257"/>
                  </a:moveTo>
                  <a:cubicBezTo>
                    <a:pt x="2274" y="8914"/>
                    <a:pt x="2274" y="8914"/>
                    <a:pt x="2274" y="8914"/>
                  </a:cubicBezTo>
                  <a:cubicBezTo>
                    <a:pt x="2842" y="8914"/>
                    <a:pt x="2842" y="8914"/>
                    <a:pt x="2842" y="8914"/>
                  </a:cubicBezTo>
                  <a:cubicBezTo>
                    <a:pt x="2274" y="9257"/>
                    <a:pt x="2274" y="9257"/>
                    <a:pt x="2274" y="9257"/>
                  </a:cubicBezTo>
                  <a:close/>
                  <a:moveTo>
                    <a:pt x="2842" y="8914"/>
                  </a:moveTo>
                  <a:cubicBezTo>
                    <a:pt x="3411" y="8571"/>
                    <a:pt x="3411" y="8571"/>
                    <a:pt x="3411" y="8571"/>
                  </a:cubicBezTo>
                  <a:cubicBezTo>
                    <a:pt x="3411" y="8914"/>
                    <a:pt x="3411" y="8914"/>
                    <a:pt x="3411" y="8914"/>
                  </a:cubicBezTo>
                  <a:cubicBezTo>
                    <a:pt x="2842" y="8914"/>
                    <a:pt x="2842" y="8914"/>
                    <a:pt x="2842" y="8914"/>
                  </a:cubicBezTo>
                  <a:close/>
                  <a:moveTo>
                    <a:pt x="3979" y="8229"/>
                  </a:moveTo>
                  <a:cubicBezTo>
                    <a:pt x="3979" y="8229"/>
                    <a:pt x="3979" y="8229"/>
                    <a:pt x="3979" y="8229"/>
                  </a:cubicBezTo>
                  <a:cubicBezTo>
                    <a:pt x="3979" y="8229"/>
                    <a:pt x="3979" y="8229"/>
                    <a:pt x="3979" y="8229"/>
                  </a:cubicBezTo>
                  <a:cubicBezTo>
                    <a:pt x="3979" y="8229"/>
                    <a:pt x="3979" y="8229"/>
                    <a:pt x="3979" y="8229"/>
                  </a:cubicBezTo>
                  <a:close/>
                  <a:moveTo>
                    <a:pt x="3411" y="7886"/>
                  </a:moveTo>
                  <a:cubicBezTo>
                    <a:pt x="3411" y="8229"/>
                    <a:pt x="3411" y="8229"/>
                    <a:pt x="3411" y="8229"/>
                  </a:cubicBezTo>
                  <a:cubicBezTo>
                    <a:pt x="3979" y="8229"/>
                    <a:pt x="3979" y="8229"/>
                    <a:pt x="3979" y="8229"/>
                  </a:cubicBezTo>
                  <a:cubicBezTo>
                    <a:pt x="3979" y="7886"/>
                    <a:pt x="3979" y="7886"/>
                    <a:pt x="3979" y="7886"/>
                  </a:cubicBezTo>
                  <a:cubicBezTo>
                    <a:pt x="3411" y="7886"/>
                    <a:pt x="3411" y="7886"/>
                    <a:pt x="3411" y="7886"/>
                  </a:cubicBezTo>
                  <a:close/>
                  <a:moveTo>
                    <a:pt x="10232" y="4114"/>
                  </a:moveTo>
                  <a:cubicBezTo>
                    <a:pt x="10232" y="4114"/>
                    <a:pt x="10232" y="4114"/>
                    <a:pt x="10232" y="4114"/>
                  </a:cubicBezTo>
                  <a:cubicBezTo>
                    <a:pt x="10232" y="3771"/>
                    <a:pt x="10232" y="3771"/>
                    <a:pt x="10232" y="3771"/>
                  </a:cubicBezTo>
                  <a:cubicBezTo>
                    <a:pt x="10232" y="4114"/>
                    <a:pt x="10232" y="4114"/>
                    <a:pt x="10232" y="4114"/>
                  </a:cubicBezTo>
                  <a:close/>
                  <a:moveTo>
                    <a:pt x="9663" y="4114"/>
                  </a:moveTo>
                  <a:cubicBezTo>
                    <a:pt x="9663" y="4114"/>
                    <a:pt x="9663" y="4114"/>
                    <a:pt x="9663" y="4114"/>
                  </a:cubicBezTo>
                  <a:cubicBezTo>
                    <a:pt x="10232" y="4114"/>
                    <a:pt x="10232" y="4114"/>
                    <a:pt x="10232" y="4114"/>
                  </a:cubicBezTo>
                  <a:cubicBezTo>
                    <a:pt x="10232" y="4457"/>
                    <a:pt x="10232" y="4457"/>
                    <a:pt x="10232" y="4457"/>
                  </a:cubicBezTo>
                  <a:cubicBezTo>
                    <a:pt x="10800" y="4114"/>
                    <a:pt x="10800" y="4114"/>
                    <a:pt x="10800" y="4114"/>
                  </a:cubicBezTo>
                  <a:cubicBezTo>
                    <a:pt x="10232" y="4457"/>
                    <a:pt x="10232" y="4457"/>
                    <a:pt x="10232" y="4457"/>
                  </a:cubicBezTo>
                  <a:cubicBezTo>
                    <a:pt x="10232" y="4457"/>
                    <a:pt x="10232" y="4457"/>
                    <a:pt x="10232" y="4457"/>
                  </a:cubicBezTo>
                  <a:cubicBezTo>
                    <a:pt x="9663" y="4457"/>
                    <a:pt x="9663" y="4457"/>
                    <a:pt x="9663" y="4457"/>
                  </a:cubicBezTo>
                  <a:cubicBezTo>
                    <a:pt x="9663" y="4114"/>
                    <a:pt x="9663" y="4114"/>
                    <a:pt x="9663" y="4114"/>
                  </a:cubicBezTo>
                  <a:cubicBezTo>
                    <a:pt x="9663" y="4457"/>
                    <a:pt x="9663" y="4457"/>
                    <a:pt x="9663" y="4457"/>
                  </a:cubicBezTo>
                  <a:cubicBezTo>
                    <a:pt x="9663" y="4457"/>
                    <a:pt x="9663" y="4457"/>
                    <a:pt x="9663" y="4457"/>
                  </a:cubicBezTo>
                  <a:cubicBezTo>
                    <a:pt x="9663" y="4114"/>
                    <a:pt x="9663" y="4114"/>
                    <a:pt x="9663" y="4114"/>
                  </a:cubicBezTo>
                  <a:close/>
                  <a:moveTo>
                    <a:pt x="9663" y="4457"/>
                  </a:moveTo>
                  <a:cubicBezTo>
                    <a:pt x="9663" y="4800"/>
                    <a:pt x="9663" y="4800"/>
                    <a:pt x="9663" y="4800"/>
                  </a:cubicBezTo>
                  <a:cubicBezTo>
                    <a:pt x="9663" y="4457"/>
                    <a:pt x="9663" y="4457"/>
                    <a:pt x="9663" y="4457"/>
                  </a:cubicBezTo>
                  <a:cubicBezTo>
                    <a:pt x="9663" y="4457"/>
                    <a:pt x="9663" y="4457"/>
                    <a:pt x="9663" y="4457"/>
                  </a:cubicBezTo>
                  <a:cubicBezTo>
                    <a:pt x="9663" y="4457"/>
                    <a:pt x="9663" y="4457"/>
                    <a:pt x="9663" y="4457"/>
                  </a:cubicBezTo>
                  <a:close/>
                  <a:moveTo>
                    <a:pt x="2274" y="6171"/>
                  </a:moveTo>
                  <a:cubicBezTo>
                    <a:pt x="2274" y="6171"/>
                    <a:pt x="2274" y="6171"/>
                    <a:pt x="2274" y="6171"/>
                  </a:cubicBezTo>
                  <a:cubicBezTo>
                    <a:pt x="2274" y="5829"/>
                    <a:pt x="2274" y="5829"/>
                    <a:pt x="2274" y="5829"/>
                  </a:cubicBezTo>
                  <a:cubicBezTo>
                    <a:pt x="2274" y="5829"/>
                    <a:pt x="2274" y="5829"/>
                    <a:pt x="2274" y="5829"/>
                  </a:cubicBezTo>
                  <a:cubicBezTo>
                    <a:pt x="2842" y="5829"/>
                    <a:pt x="2842" y="5829"/>
                    <a:pt x="2842" y="5829"/>
                  </a:cubicBezTo>
                  <a:cubicBezTo>
                    <a:pt x="2842" y="5486"/>
                    <a:pt x="2842" y="5486"/>
                    <a:pt x="2842" y="5486"/>
                  </a:cubicBezTo>
                  <a:cubicBezTo>
                    <a:pt x="3979" y="5143"/>
                    <a:pt x="3979" y="5143"/>
                    <a:pt x="3979" y="5143"/>
                  </a:cubicBezTo>
                  <a:cubicBezTo>
                    <a:pt x="3979" y="5486"/>
                    <a:pt x="3979" y="5486"/>
                    <a:pt x="3979" y="5486"/>
                  </a:cubicBezTo>
                  <a:cubicBezTo>
                    <a:pt x="3411" y="5829"/>
                    <a:pt x="3411" y="5829"/>
                    <a:pt x="3411" y="5829"/>
                  </a:cubicBezTo>
                  <a:cubicBezTo>
                    <a:pt x="3411" y="5829"/>
                    <a:pt x="3411" y="5829"/>
                    <a:pt x="3411" y="5829"/>
                  </a:cubicBezTo>
                  <a:cubicBezTo>
                    <a:pt x="3411" y="6171"/>
                    <a:pt x="3411" y="6171"/>
                    <a:pt x="3411" y="6171"/>
                  </a:cubicBezTo>
                  <a:cubicBezTo>
                    <a:pt x="3411" y="6171"/>
                    <a:pt x="3411" y="6171"/>
                    <a:pt x="3411" y="6171"/>
                  </a:cubicBezTo>
                  <a:cubicBezTo>
                    <a:pt x="2842" y="6171"/>
                    <a:pt x="2842" y="6171"/>
                    <a:pt x="2842" y="6171"/>
                  </a:cubicBezTo>
                  <a:cubicBezTo>
                    <a:pt x="2274" y="6171"/>
                    <a:pt x="2274" y="6171"/>
                    <a:pt x="2274" y="6171"/>
                  </a:cubicBezTo>
                  <a:cubicBezTo>
                    <a:pt x="2274" y="6171"/>
                    <a:pt x="2274" y="6171"/>
                    <a:pt x="2274" y="6171"/>
                  </a:cubicBezTo>
                  <a:close/>
                  <a:moveTo>
                    <a:pt x="2274" y="6514"/>
                  </a:moveTo>
                  <a:cubicBezTo>
                    <a:pt x="2274" y="6514"/>
                    <a:pt x="2274" y="6514"/>
                    <a:pt x="2274" y="6514"/>
                  </a:cubicBezTo>
                  <a:cubicBezTo>
                    <a:pt x="2842" y="6514"/>
                    <a:pt x="2842" y="6514"/>
                    <a:pt x="2842" y="6514"/>
                  </a:cubicBezTo>
                  <a:cubicBezTo>
                    <a:pt x="2842" y="6171"/>
                    <a:pt x="2842" y="6171"/>
                    <a:pt x="2842" y="6171"/>
                  </a:cubicBezTo>
                  <a:cubicBezTo>
                    <a:pt x="2274" y="6514"/>
                    <a:pt x="2274" y="6514"/>
                    <a:pt x="2274" y="6514"/>
                  </a:cubicBezTo>
                  <a:cubicBezTo>
                    <a:pt x="2274" y="6514"/>
                    <a:pt x="2274" y="6514"/>
                    <a:pt x="2274" y="6514"/>
                  </a:cubicBezTo>
                  <a:cubicBezTo>
                    <a:pt x="2274" y="6514"/>
                    <a:pt x="2274" y="6514"/>
                    <a:pt x="2274" y="6514"/>
                  </a:cubicBezTo>
                  <a:close/>
                  <a:moveTo>
                    <a:pt x="2274" y="6857"/>
                  </a:moveTo>
                  <a:cubicBezTo>
                    <a:pt x="1705" y="7200"/>
                    <a:pt x="1705" y="7200"/>
                    <a:pt x="1705" y="7200"/>
                  </a:cubicBezTo>
                  <a:cubicBezTo>
                    <a:pt x="1137" y="6857"/>
                    <a:pt x="1137" y="6857"/>
                    <a:pt x="1137" y="6857"/>
                  </a:cubicBezTo>
                  <a:cubicBezTo>
                    <a:pt x="1705" y="6857"/>
                    <a:pt x="1705" y="6857"/>
                    <a:pt x="1705" y="6857"/>
                  </a:cubicBezTo>
                  <a:cubicBezTo>
                    <a:pt x="2274" y="6857"/>
                    <a:pt x="2274" y="6857"/>
                    <a:pt x="2274" y="6857"/>
                  </a:cubicBezTo>
                  <a:cubicBezTo>
                    <a:pt x="2274" y="6857"/>
                    <a:pt x="2274" y="6857"/>
                    <a:pt x="2274" y="6857"/>
                  </a:cubicBezTo>
                  <a:close/>
                  <a:moveTo>
                    <a:pt x="1705" y="7200"/>
                  </a:moveTo>
                  <a:cubicBezTo>
                    <a:pt x="1705" y="7200"/>
                    <a:pt x="1705" y="7200"/>
                    <a:pt x="1705" y="7200"/>
                  </a:cubicBezTo>
                  <a:cubicBezTo>
                    <a:pt x="1705" y="7200"/>
                    <a:pt x="1705" y="7200"/>
                    <a:pt x="1705" y="7200"/>
                  </a:cubicBezTo>
                  <a:cubicBezTo>
                    <a:pt x="2274" y="7200"/>
                    <a:pt x="2274" y="7200"/>
                    <a:pt x="2274" y="7200"/>
                  </a:cubicBezTo>
                  <a:cubicBezTo>
                    <a:pt x="1705" y="7200"/>
                    <a:pt x="1705" y="7200"/>
                    <a:pt x="1705" y="7200"/>
                  </a:cubicBezTo>
                  <a:close/>
                  <a:moveTo>
                    <a:pt x="1137" y="7886"/>
                  </a:moveTo>
                  <a:cubicBezTo>
                    <a:pt x="1705" y="8229"/>
                    <a:pt x="1705" y="8229"/>
                    <a:pt x="1705" y="8229"/>
                  </a:cubicBezTo>
                  <a:cubicBezTo>
                    <a:pt x="1137" y="8229"/>
                    <a:pt x="1137" y="8229"/>
                    <a:pt x="1137" y="8229"/>
                  </a:cubicBezTo>
                  <a:cubicBezTo>
                    <a:pt x="1137" y="8229"/>
                    <a:pt x="1137" y="8229"/>
                    <a:pt x="1137" y="8229"/>
                  </a:cubicBezTo>
                  <a:cubicBezTo>
                    <a:pt x="1137" y="7886"/>
                    <a:pt x="1137" y="7886"/>
                    <a:pt x="1137" y="7886"/>
                  </a:cubicBezTo>
                  <a:close/>
                  <a:moveTo>
                    <a:pt x="1705" y="7886"/>
                  </a:moveTo>
                  <a:cubicBezTo>
                    <a:pt x="1705" y="7543"/>
                    <a:pt x="1705" y="7543"/>
                    <a:pt x="1705" y="7543"/>
                  </a:cubicBezTo>
                  <a:cubicBezTo>
                    <a:pt x="1705" y="7543"/>
                    <a:pt x="1705" y="7543"/>
                    <a:pt x="1705" y="7543"/>
                  </a:cubicBezTo>
                  <a:cubicBezTo>
                    <a:pt x="1705" y="7200"/>
                    <a:pt x="1705" y="7200"/>
                    <a:pt x="1705" y="7200"/>
                  </a:cubicBezTo>
                  <a:cubicBezTo>
                    <a:pt x="1705" y="7200"/>
                    <a:pt x="1705" y="7200"/>
                    <a:pt x="1705" y="7200"/>
                  </a:cubicBezTo>
                  <a:cubicBezTo>
                    <a:pt x="1705" y="7543"/>
                    <a:pt x="1705" y="7543"/>
                    <a:pt x="1705" y="7543"/>
                  </a:cubicBezTo>
                  <a:cubicBezTo>
                    <a:pt x="1705" y="7543"/>
                    <a:pt x="1705" y="7543"/>
                    <a:pt x="1705" y="7543"/>
                  </a:cubicBezTo>
                  <a:cubicBezTo>
                    <a:pt x="1705" y="7886"/>
                    <a:pt x="1705" y="7886"/>
                    <a:pt x="1705" y="7886"/>
                  </a:cubicBezTo>
                  <a:cubicBezTo>
                    <a:pt x="1705" y="7886"/>
                    <a:pt x="1705" y="7886"/>
                    <a:pt x="1705" y="7886"/>
                  </a:cubicBezTo>
                  <a:close/>
                  <a:moveTo>
                    <a:pt x="4547" y="7886"/>
                  </a:moveTo>
                  <a:cubicBezTo>
                    <a:pt x="4547" y="7886"/>
                    <a:pt x="4547" y="7886"/>
                    <a:pt x="4547" y="7886"/>
                  </a:cubicBezTo>
                  <a:cubicBezTo>
                    <a:pt x="3979" y="7886"/>
                    <a:pt x="3979" y="7886"/>
                    <a:pt x="3979" y="7886"/>
                  </a:cubicBezTo>
                  <a:cubicBezTo>
                    <a:pt x="3411" y="7543"/>
                    <a:pt x="3411" y="7543"/>
                    <a:pt x="3411" y="7543"/>
                  </a:cubicBezTo>
                  <a:cubicBezTo>
                    <a:pt x="3411" y="7543"/>
                    <a:pt x="3411" y="7543"/>
                    <a:pt x="3411" y="7543"/>
                  </a:cubicBezTo>
                  <a:cubicBezTo>
                    <a:pt x="3411" y="7200"/>
                    <a:pt x="3411" y="7200"/>
                    <a:pt x="3411" y="7200"/>
                  </a:cubicBezTo>
                  <a:cubicBezTo>
                    <a:pt x="3411" y="7543"/>
                    <a:pt x="3411" y="7543"/>
                    <a:pt x="3411" y="7543"/>
                  </a:cubicBezTo>
                  <a:cubicBezTo>
                    <a:pt x="2842" y="7200"/>
                    <a:pt x="2842" y="7200"/>
                    <a:pt x="2842" y="7200"/>
                  </a:cubicBezTo>
                  <a:cubicBezTo>
                    <a:pt x="2842" y="7200"/>
                    <a:pt x="2842" y="7200"/>
                    <a:pt x="2842" y="7200"/>
                  </a:cubicBezTo>
                  <a:cubicBezTo>
                    <a:pt x="3411" y="7200"/>
                    <a:pt x="3411" y="7200"/>
                    <a:pt x="3411" y="7200"/>
                  </a:cubicBezTo>
                  <a:cubicBezTo>
                    <a:pt x="2842" y="6857"/>
                    <a:pt x="2842" y="6857"/>
                    <a:pt x="2842" y="6857"/>
                  </a:cubicBezTo>
                  <a:cubicBezTo>
                    <a:pt x="3411" y="7200"/>
                    <a:pt x="3411" y="7200"/>
                    <a:pt x="3411" y="7200"/>
                  </a:cubicBezTo>
                  <a:cubicBezTo>
                    <a:pt x="3411" y="6857"/>
                    <a:pt x="3411" y="6857"/>
                    <a:pt x="3411" y="6857"/>
                  </a:cubicBezTo>
                  <a:cubicBezTo>
                    <a:pt x="3979" y="6857"/>
                    <a:pt x="3979" y="6857"/>
                    <a:pt x="3979" y="6857"/>
                  </a:cubicBezTo>
                  <a:cubicBezTo>
                    <a:pt x="3979" y="6857"/>
                    <a:pt x="3979" y="6857"/>
                    <a:pt x="3979" y="6857"/>
                  </a:cubicBezTo>
                  <a:cubicBezTo>
                    <a:pt x="3979" y="7543"/>
                    <a:pt x="3979" y="7543"/>
                    <a:pt x="3979" y="7543"/>
                  </a:cubicBezTo>
                  <a:cubicBezTo>
                    <a:pt x="4547" y="7543"/>
                    <a:pt x="4547" y="7543"/>
                    <a:pt x="4547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4547" y="7886"/>
                    <a:pt x="4547" y="7886"/>
                    <a:pt x="4547" y="7886"/>
                  </a:cubicBezTo>
                  <a:cubicBezTo>
                    <a:pt x="4547" y="7886"/>
                    <a:pt x="4547" y="7886"/>
                    <a:pt x="4547" y="7886"/>
                  </a:cubicBezTo>
                  <a:cubicBezTo>
                    <a:pt x="4547" y="7886"/>
                    <a:pt x="4547" y="7886"/>
                    <a:pt x="4547" y="7886"/>
                  </a:cubicBezTo>
                  <a:close/>
                  <a:moveTo>
                    <a:pt x="3411" y="9600"/>
                  </a:moveTo>
                  <a:cubicBezTo>
                    <a:pt x="4547" y="9257"/>
                    <a:pt x="4547" y="9257"/>
                    <a:pt x="4547" y="9257"/>
                  </a:cubicBezTo>
                  <a:cubicBezTo>
                    <a:pt x="4547" y="9600"/>
                    <a:pt x="4547" y="9600"/>
                    <a:pt x="4547" y="9600"/>
                  </a:cubicBezTo>
                  <a:cubicBezTo>
                    <a:pt x="5116" y="9257"/>
                    <a:pt x="5116" y="9257"/>
                    <a:pt x="5116" y="9257"/>
                  </a:cubicBezTo>
                  <a:cubicBezTo>
                    <a:pt x="4547" y="8914"/>
                    <a:pt x="4547" y="8914"/>
                    <a:pt x="4547" y="8914"/>
                  </a:cubicBezTo>
                  <a:cubicBezTo>
                    <a:pt x="4547" y="8914"/>
                    <a:pt x="4547" y="8914"/>
                    <a:pt x="4547" y="8914"/>
                  </a:cubicBezTo>
                  <a:cubicBezTo>
                    <a:pt x="3979" y="8914"/>
                    <a:pt x="3979" y="8914"/>
                    <a:pt x="3979" y="8914"/>
                  </a:cubicBezTo>
                  <a:cubicBezTo>
                    <a:pt x="3411" y="8914"/>
                    <a:pt x="3411" y="8914"/>
                    <a:pt x="3411" y="8914"/>
                  </a:cubicBezTo>
                  <a:cubicBezTo>
                    <a:pt x="3979" y="9257"/>
                    <a:pt x="3979" y="9257"/>
                    <a:pt x="3979" y="9257"/>
                  </a:cubicBezTo>
                  <a:cubicBezTo>
                    <a:pt x="3979" y="9257"/>
                    <a:pt x="3979" y="9257"/>
                    <a:pt x="3979" y="9257"/>
                  </a:cubicBezTo>
                  <a:cubicBezTo>
                    <a:pt x="3979" y="9257"/>
                    <a:pt x="3979" y="9257"/>
                    <a:pt x="3979" y="9257"/>
                  </a:cubicBezTo>
                  <a:cubicBezTo>
                    <a:pt x="3411" y="9600"/>
                    <a:pt x="3411" y="9600"/>
                    <a:pt x="3411" y="9600"/>
                  </a:cubicBezTo>
                  <a:close/>
                  <a:moveTo>
                    <a:pt x="3979" y="10286"/>
                  </a:moveTo>
                  <a:cubicBezTo>
                    <a:pt x="3979" y="10286"/>
                    <a:pt x="3979" y="10286"/>
                    <a:pt x="3979" y="10286"/>
                  </a:cubicBezTo>
                  <a:cubicBezTo>
                    <a:pt x="5116" y="9600"/>
                    <a:pt x="5116" y="9600"/>
                    <a:pt x="5116" y="9600"/>
                  </a:cubicBezTo>
                  <a:cubicBezTo>
                    <a:pt x="4547" y="10286"/>
                    <a:pt x="4547" y="10286"/>
                    <a:pt x="4547" y="10286"/>
                  </a:cubicBezTo>
                  <a:cubicBezTo>
                    <a:pt x="3979" y="10286"/>
                    <a:pt x="3979" y="10286"/>
                    <a:pt x="3979" y="10286"/>
                  </a:cubicBezTo>
                  <a:close/>
                  <a:moveTo>
                    <a:pt x="3411" y="10629"/>
                  </a:moveTo>
                  <a:cubicBezTo>
                    <a:pt x="3979" y="10629"/>
                    <a:pt x="3979" y="10629"/>
                    <a:pt x="3979" y="10629"/>
                  </a:cubicBezTo>
                  <a:cubicBezTo>
                    <a:pt x="3979" y="10286"/>
                    <a:pt x="3979" y="10286"/>
                    <a:pt x="3979" y="10286"/>
                  </a:cubicBezTo>
                  <a:cubicBezTo>
                    <a:pt x="3411" y="10286"/>
                    <a:pt x="3411" y="10286"/>
                    <a:pt x="3411" y="10286"/>
                  </a:cubicBezTo>
                  <a:cubicBezTo>
                    <a:pt x="3411" y="10629"/>
                    <a:pt x="3411" y="10629"/>
                    <a:pt x="3411" y="10629"/>
                  </a:cubicBezTo>
                  <a:cubicBezTo>
                    <a:pt x="3411" y="10629"/>
                    <a:pt x="3411" y="10629"/>
                    <a:pt x="3411" y="10629"/>
                  </a:cubicBezTo>
                  <a:cubicBezTo>
                    <a:pt x="3411" y="10629"/>
                    <a:pt x="3411" y="10629"/>
                    <a:pt x="3411" y="10629"/>
                  </a:cubicBezTo>
                  <a:close/>
                  <a:moveTo>
                    <a:pt x="5684" y="10629"/>
                  </a:moveTo>
                  <a:cubicBezTo>
                    <a:pt x="5684" y="11314"/>
                    <a:pt x="5684" y="11314"/>
                    <a:pt x="5684" y="11314"/>
                  </a:cubicBezTo>
                  <a:cubicBezTo>
                    <a:pt x="6253" y="11314"/>
                    <a:pt x="6253" y="11314"/>
                    <a:pt x="6253" y="11314"/>
                  </a:cubicBezTo>
                  <a:cubicBezTo>
                    <a:pt x="6253" y="10971"/>
                    <a:pt x="6253" y="10971"/>
                    <a:pt x="6253" y="10971"/>
                  </a:cubicBezTo>
                  <a:cubicBezTo>
                    <a:pt x="5684" y="10629"/>
                    <a:pt x="5684" y="10629"/>
                    <a:pt x="5684" y="10629"/>
                  </a:cubicBezTo>
                  <a:cubicBezTo>
                    <a:pt x="5684" y="10629"/>
                    <a:pt x="5684" y="10629"/>
                    <a:pt x="5684" y="10629"/>
                  </a:cubicBezTo>
                  <a:close/>
                  <a:moveTo>
                    <a:pt x="7389" y="15429"/>
                  </a:moveTo>
                  <a:cubicBezTo>
                    <a:pt x="7958" y="15429"/>
                    <a:pt x="7958" y="15429"/>
                    <a:pt x="7958" y="15429"/>
                  </a:cubicBezTo>
                  <a:cubicBezTo>
                    <a:pt x="8526" y="15086"/>
                    <a:pt x="8526" y="15086"/>
                    <a:pt x="8526" y="15086"/>
                  </a:cubicBezTo>
                  <a:cubicBezTo>
                    <a:pt x="7958" y="15086"/>
                    <a:pt x="7958" y="15086"/>
                    <a:pt x="7958" y="15086"/>
                  </a:cubicBezTo>
                  <a:cubicBezTo>
                    <a:pt x="7958" y="15086"/>
                    <a:pt x="7958" y="15086"/>
                    <a:pt x="7958" y="15086"/>
                  </a:cubicBezTo>
                  <a:cubicBezTo>
                    <a:pt x="7389" y="15086"/>
                    <a:pt x="7389" y="15086"/>
                    <a:pt x="7389" y="15086"/>
                  </a:cubicBezTo>
                  <a:cubicBezTo>
                    <a:pt x="7389" y="15086"/>
                    <a:pt x="7389" y="15429"/>
                    <a:pt x="7389" y="15429"/>
                  </a:cubicBezTo>
                  <a:close/>
                  <a:moveTo>
                    <a:pt x="6821" y="13714"/>
                  </a:moveTo>
                  <a:cubicBezTo>
                    <a:pt x="6821" y="13371"/>
                    <a:pt x="6821" y="13371"/>
                    <a:pt x="6821" y="13371"/>
                  </a:cubicBezTo>
                  <a:cubicBezTo>
                    <a:pt x="7389" y="13029"/>
                    <a:pt x="7389" y="13029"/>
                    <a:pt x="7389" y="13029"/>
                  </a:cubicBezTo>
                  <a:cubicBezTo>
                    <a:pt x="7389" y="13371"/>
                    <a:pt x="7389" y="13371"/>
                    <a:pt x="7389" y="13371"/>
                  </a:cubicBezTo>
                  <a:cubicBezTo>
                    <a:pt x="7389" y="13371"/>
                    <a:pt x="7389" y="13371"/>
                    <a:pt x="7389" y="13371"/>
                  </a:cubicBezTo>
                  <a:cubicBezTo>
                    <a:pt x="6821" y="13714"/>
                    <a:pt x="6821" y="13714"/>
                    <a:pt x="6821" y="13714"/>
                  </a:cubicBezTo>
                  <a:cubicBezTo>
                    <a:pt x="6821" y="13714"/>
                    <a:pt x="6821" y="13714"/>
                    <a:pt x="6821" y="13714"/>
                  </a:cubicBezTo>
                  <a:close/>
                  <a:moveTo>
                    <a:pt x="5684" y="21600"/>
                  </a:moveTo>
                  <a:cubicBezTo>
                    <a:pt x="6253" y="21600"/>
                    <a:pt x="6253" y="21600"/>
                    <a:pt x="6253" y="21600"/>
                  </a:cubicBezTo>
                  <a:cubicBezTo>
                    <a:pt x="5684" y="21257"/>
                    <a:pt x="5684" y="21257"/>
                    <a:pt x="5684" y="21257"/>
                  </a:cubicBezTo>
                  <a:cubicBezTo>
                    <a:pt x="6253" y="21257"/>
                    <a:pt x="6253" y="21257"/>
                    <a:pt x="6253" y="21257"/>
                  </a:cubicBezTo>
                  <a:cubicBezTo>
                    <a:pt x="6253" y="21257"/>
                    <a:pt x="6253" y="21257"/>
                    <a:pt x="6253" y="21257"/>
                  </a:cubicBezTo>
                  <a:cubicBezTo>
                    <a:pt x="6253" y="21257"/>
                    <a:pt x="6253" y="21257"/>
                    <a:pt x="6253" y="21257"/>
                  </a:cubicBezTo>
                  <a:cubicBezTo>
                    <a:pt x="6821" y="21257"/>
                    <a:pt x="6821" y="21257"/>
                    <a:pt x="6821" y="21257"/>
                  </a:cubicBezTo>
                  <a:cubicBezTo>
                    <a:pt x="6821" y="20914"/>
                    <a:pt x="6821" y="20914"/>
                    <a:pt x="6821" y="20914"/>
                  </a:cubicBezTo>
                  <a:cubicBezTo>
                    <a:pt x="7389" y="20914"/>
                    <a:pt x="7389" y="20914"/>
                    <a:pt x="7389" y="20914"/>
                  </a:cubicBezTo>
                  <a:cubicBezTo>
                    <a:pt x="7958" y="20914"/>
                    <a:pt x="7958" y="20914"/>
                    <a:pt x="7958" y="20914"/>
                  </a:cubicBezTo>
                  <a:cubicBezTo>
                    <a:pt x="7958" y="20914"/>
                    <a:pt x="7958" y="20914"/>
                    <a:pt x="7958" y="20914"/>
                  </a:cubicBezTo>
                  <a:cubicBezTo>
                    <a:pt x="7958" y="20914"/>
                    <a:pt x="7958" y="20914"/>
                    <a:pt x="7958" y="20914"/>
                  </a:cubicBezTo>
                  <a:cubicBezTo>
                    <a:pt x="8526" y="20914"/>
                    <a:pt x="8526" y="20914"/>
                    <a:pt x="8526" y="20914"/>
                  </a:cubicBezTo>
                  <a:cubicBezTo>
                    <a:pt x="8526" y="20914"/>
                    <a:pt x="8526" y="20914"/>
                    <a:pt x="8526" y="20914"/>
                  </a:cubicBezTo>
                  <a:cubicBezTo>
                    <a:pt x="9095" y="21257"/>
                    <a:pt x="9095" y="21257"/>
                    <a:pt x="9095" y="21257"/>
                  </a:cubicBezTo>
                  <a:cubicBezTo>
                    <a:pt x="9663" y="21257"/>
                    <a:pt x="9663" y="21257"/>
                    <a:pt x="9663" y="21257"/>
                  </a:cubicBezTo>
                  <a:cubicBezTo>
                    <a:pt x="9095" y="20914"/>
                    <a:pt x="9095" y="20914"/>
                    <a:pt x="9095" y="20914"/>
                  </a:cubicBezTo>
                  <a:cubicBezTo>
                    <a:pt x="9663" y="20914"/>
                    <a:pt x="9663" y="20914"/>
                    <a:pt x="9663" y="20914"/>
                  </a:cubicBezTo>
                  <a:cubicBezTo>
                    <a:pt x="9663" y="20914"/>
                    <a:pt x="9663" y="20914"/>
                    <a:pt x="9663" y="20914"/>
                  </a:cubicBezTo>
                  <a:cubicBezTo>
                    <a:pt x="9663" y="20571"/>
                    <a:pt x="9663" y="20571"/>
                    <a:pt x="9663" y="20571"/>
                  </a:cubicBezTo>
                  <a:cubicBezTo>
                    <a:pt x="9663" y="20571"/>
                    <a:pt x="9663" y="20571"/>
                    <a:pt x="9663" y="20571"/>
                  </a:cubicBezTo>
                  <a:cubicBezTo>
                    <a:pt x="10232" y="20229"/>
                    <a:pt x="10232" y="20229"/>
                    <a:pt x="10232" y="20229"/>
                  </a:cubicBezTo>
                  <a:cubicBezTo>
                    <a:pt x="10232" y="20229"/>
                    <a:pt x="10232" y="20229"/>
                    <a:pt x="10232" y="20229"/>
                  </a:cubicBezTo>
                  <a:cubicBezTo>
                    <a:pt x="11368" y="20229"/>
                    <a:pt x="11368" y="20229"/>
                    <a:pt x="11368" y="20229"/>
                  </a:cubicBezTo>
                  <a:cubicBezTo>
                    <a:pt x="11368" y="20229"/>
                    <a:pt x="11368" y="20229"/>
                    <a:pt x="11368" y="20229"/>
                  </a:cubicBezTo>
                  <a:cubicBezTo>
                    <a:pt x="11937" y="20571"/>
                    <a:pt x="11937" y="20571"/>
                    <a:pt x="11937" y="20571"/>
                  </a:cubicBezTo>
                  <a:cubicBezTo>
                    <a:pt x="12505" y="20229"/>
                    <a:pt x="12505" y="20229"/>
                    <a:pt x="12505" y="20229"/>
                  </a:cubicBezTo>
                  <a:cubicBezTo>
                    <a:pt x="13074" y="20229"/>
                    <a:pt x="13074" y="20229"/>
                    <a:pt x="13074" y="20229"/>
                  </a:cubicBezTo>
                  <a:cubicBezTo>
                    <a:pt x="13074" y="20571"/>
                    <a:pt x="13074" y="20571"/>
                    <a:pt x="13074" y="20571"/>
                  </a:cubicBezTo>
                  <a:cubicBezTo>
                    <a:pt x="13642" y="20229"/>
                    <a:pt x="13642" y="20229"/>
                    <a:pt x="13642" y="20229"/>
                  </a:cubicBezTo>
                  <a:cubicBezTo>
                    <a:pt x="14211" y="20229"/>
                    <a:pt x="14211" y="20229"/>
                    <a:pt x="14211" y="20229"/>
                  </a:cubicBezTo>
                  <a:cubicBezTo>
                    <a:pt x="14211" y="20229"/>
                    <a:pt x="14211" y="20229"/>
                    <a:pt x="14211" y="20229"/>
                  </a:cubicBezTo>
                  <a:cubicBezTo>
                    <a:pt x="14779" y="19886"/>
                    <a:pt x="14779" y="19886"/>
                    <a:pt x="14779" y="19886"/>
                  </a:cubicBezTo>
                  <a:cubicBezTo>
                    <a:pt x="15347" y="19886"/>
                    <a:pt x="15347" y="19886"/>
                    <a:pt x="15347" y="19886"/>
                  </a:cubicBezTo>
                  <a:cubicBezTo>
                    <a:pt x="15347" y="19886"/>
                    <a:pt x="15347" y="19886"/>
                    <a:pt x="15347" y="19886"/>
                  </a:cubicBezTo>
                  <a:cubicBezTo>
                    <a:pt x="15916" y="19886"/>
                    <a:pt x="15916" y="19886"/>
                    <a:pt x="15916" y="19886"/>
                  </a:cubicBezTo>
                  <a:cubicBezTo>
                    <a:pt x="15916" y="19886"/>
                    <a:pt x="15916" y="19886"/>
                    <a:pt x="15916" y="19886"/>
                  </a:cubicBezTo>
                  <a:cubicBezTo>
                    <a:pt x="15916" y="20229"/>
                    <a:pt x="15916" y="20229"/>
                    <a:pt x="15916" y="20229"/>
                  </a:cubicBezTo>
                  <a:cubicBezTo>
                    <a:pt x="16484" y="19886"/>
                    <a:pt x="16484" y="19886"/>
                    <a:pt x="16484" y="19886"/>
                  </a:cubicBezTo>
                  <a:cubicBezTo>
                    <a:pt x="17053" y="19886"/>
                    <a:pt x="17053" y="19886"/>
                    <a:pt x="17053" y="19886"/>
                  </a:cubicBezTo>
                  <a:cubicBezTo>
                    <a:pt x="17621" y="19886"/>
                    <a:pt x="17621" y="19886"/>
                    <a:pt x="17621" y="19886"/>
                  </a:cubicBezTo>
                  <a:cubicBezTo>
                    <a:pt x="18189" y="19886"/>
                    <a:pt x="18189" y="19886"/>
                    <a:pt x="18189" y="19886"/>
                  </a:cubicBezTo>
                  <a:cubicBezTo>
                    <a:pt x="18758" y="19886"/>
                    <a:pt x="18758" y="19886"/>
                    <a:pt x="18758" y="19886"/>
                  </a:cubicBezTo>
                  <a:cubicBezTo>
                    <a:pt x="18758" y="19886"/>
                    <a:pt x="18758" y="19886"/>
                    <a:pt x="18758" y="19886"/>
                  </a:cubicBezTo>
                  <a:cubicBezTo>
                    <a:pt x="19326" y="19886"/>
                    <a:pt x="19326" y="19886"/>
                    <a:pt x="19326" y="19886"/>
                  </a:cubicBezTo>
                  <a:cubicBezTo>
                    <a:pt x="19895" y="19543"/>
                    <a:pt x="19895" y="19543"/>
                    <a:pt x="19895" y="19543"/>
                  </a:cubicBezTo>
                  <a:cubicBezTo>
                    <a:pt x="19895" y="19543"/>
                    <a:pt x="19895" y="19543"/>
                    <a:pt x="19895" y="19543"/>
                  </a:cubicBezTo>
                  <a:cubicBezTo>
                    <a:pt x="19895" y="19543"/>
                    <a:pt x="19895" y="19543"/>
                    <a:pt x="19895" y="19543"/>
                  </a:cubicBezTo>
                  <a:cubicBezTo>
                    <a:pt x="19895" y="19543"/>
                    <a:pt x="19895" y="19543"/>
                    <a:pt x="19895" y="19543"/>
                  </a:cubicBezTo>
                  <a:cubicBezTo>
                    <a:pt x="20463" y="19200"/>
                    <a:pt x="20463" y="19200"/>
                    <a:pt x="20463" y="19200"/>
                  </a:cubicBezTo>
                  <a:cubicBezTo>
                    <a:pt x="21032" y="19200"/>
                    <a:pt x="21032" y="19200"/>
                    <a:pt x="21032" y="19200"/>
                  </a:cubicBezTo>
                  <a:cubicBezTo>
                    <a:pt x="21032" y="18857"/>
                    <a:pt x="21032" y="18857"/>
                    <a:pt x="21032" y="18857"/>
                  </a:cubicBezTo>
                  <a:cubicBezTo>
                    <a:pt x="21032" y="18857"/>
                    <a:pt x="21032" y="18857"/>
                    <a:pt x="21032" y="18857"/>
                  </a:cubicBezTo>
                  <a:cubicBezTo>
                    <a:pt x="21032" y="18857"/>
                    <a:pt x="21032" y="18857"/>
                    <a:pt x="21032" y="18857"/>
                  </a:cubicBezTo>
                  <a:cubicBezTo>
                    <a:pt x="20463" y="18857"/>
                    <a:pt x="20463" y="18857"/>
                    <a:pt x="20463" y="18857"/>
                  </a:cubicBezTo>
                  <a:cubicBezTo>
                    <a:pt x="19895" y="18857"/>
                    <a:pt x="19895" y="18857"/>
                    <a:pt x="19895" y="18857"/>
                  </a:cubicBezTo>
                  <a:cubicBezTo>
                    <a:pt x="19895" y="18857"/>
                    <a:pt x="19895" y="18857"/>
                    <a:pt x="19895" y="18857"/>
                  </a:cubicBezTo>
                  <a:cubicBezTo>
                    <a:pt x="19326" y="18857"/>
                    <a:pt x="19326" y="18857"/>
                    <a:pt x="19326" y="18857"/>
                  </a:cubicBezTo>
                  <a:cubicBezTo>
                    <a:pt x="19326" y="18857"/>
                    <a:pt x="19326" y="18857"/>
                    <a:pt x="19326" y="18857"/>
                  </a:cubicBezTo>
                  <a:cubicBezTo>
                    <a:pt x="19326" y="18514"/>
                    <a:pt x="19326" y="18514"/>
                    <a:pt x="19326" y="18514"/>
                  </a:cubicBezTo>
                  <a:cubicBezTo>
                    <a:pt x="19326" y="18514"/>
                    <a:pt x="19326" y="18514"/>
                    <a:pt x="19326" y="18514"/>
                  </a:cubicBezTo>
                  <a:cubicBezTo>
                    <a:pt x="19326" y="18514"/>
                    <a:pt x="19326" y="18514"/>
                    <a:pt x="19326" y="18514"/>
                  </a:cubicBezTo>
                  <a:cubicBezTo>
                    <a:pt x="18758" y="18514"/>
                    <a:pt x="18758" y="18514"/>
                    <a:pt x="18758" y="18514"/>
                  </a:cubicBezTo>
                  <a:cubicBezTo>
                    <a:pt x="18758" y="18514"/>
                    <a:pt x="18758" y="18514"/>
                    <a:pt x="18758" y="18514"/>
                  </a:cubicBezTo>
                  <a:cubicBezTo>
                    <a:pt x="19326" y="18514"/>
                    <a:pt x="19326" y="18514"/>
                    <a:pt x="19326" y="18514"/>
                  </a:cubicBezTo>
                  <a:cubicBezTo>
                    <a:pt x="19326" y="18514"/>
                    <a:pt x="19326" y="18514"/>
                    <a:pt x="19326" y="18514"/>
                  </a:cubicBezTo>
                  <a:cubicBezTo>
                    <a:pt x="19895" y="18514"/>
                    <a:pt x="19895" y="18514"/>
                    <a:pt x="19895" y="18514"/>
                  </a:cubicBezTo>
                  <a:cubicBezTo>
                    <a:pt x="19895" y="18171"/>
                    <a:pt x="19895" y="18171"/>
                    <a:pt x="19895" y="18171"/>
                  </a:cubicBezTo>
                  <a:cubicBezTo>
                    <a:pt x="19326" y="18171"/>
                    <a:pt x="19326" y="18171"/>
                    <a:pt x="19326" y="18171"/>
                  </a:cubicBezTo>
                  <a:cubicBezTo>
                    <a:pt x="19895" y="18171"/>
                    <a:pt x="19895" y="18171"/>
                    <a:pt x="19895" y="18171"/>
                  </a:cubicBezTo>
                  <a:cubicBezTo>
                    <a:pt x="19895" y="17829"/>
                    <a:pt x="19895" y="17829"/>
                    <a:pt x="19895" y="17829"/>
                  </a:cubicBezTo>
                  <a:cubicBezTo>
                    <a:pt x="19895" y="18171"/>
                    <a:pt x="19895" y="18171"/>
                    <a:pt x="19895" y="18171"/>
                  </a:cubicBezTo>
                  <a:cubicBezTo>
                    <a:pt x="20463" y="17829"/>
                    <a:pt x="20463" y="17829"/>
                    <a:pt x="20463" y="17829"/>
                  </a:cubicBezTo>
                  <a:cubicBezTo>
                    <a:pt x="20463" y="17829"/>
                    <a:pt x="20463" y="17829"/>
                    <a:pt x="20463" y="17829"/>
                  </a:cubicBezTo>
                  <a:cubicBezTo>
                    <a:pt x="20463" y="17829"/>
                    <a:pt x="20463" y="17829"/>
                    <a:pt x="20463" y="17829"/>
                  </a:cubicBezTo>
                  <a:cubicBezTo>
                    <a:pt x="20463" y="17486"/>
                    <a:pt x="20463" y="17486"/>
                    <a:pt x="20463" y="17486"/>
                  </a:cubicBezTo>
                  <a:cubicBezTo>
                    <a:pt x="19895" y="17486"/>
                    <a:pt x="19895" y="17486"/>
                    <a:pt x="19895" y="17486"/>
                  </a:cubicBezTo>
                  <a:cubicBezTo>
                    <a:pt x="20463" y="17486"/>
                    <a:pt x="20463" y="17486"/>
                    <a:pt x="20463" y="17486"/>
                  </a:cubicBezTo>
                  <a:cubicBezTo>
                    <a:pt x="20463" y="17486"/>
                    <a:pt x="20463" y="17486"/>
                    <a:pt x="20463" y="17486"/>
                  </a:cubicBezTo>
                  <a:cubicBezTo>
                    <a:pt x="20463" y="17486"/>
                    <a:pt x="20463" y="17486"/>
                    <a:pt x="20463" y="17486"/>
                  </a:cubicBezTo>
                  <a:cubicBezTo>
                    <a:pt x="21032" y="17486"/>
                    <a:pt x="21032" y="17486"/>
                    <a:pt x="21032" y="17486"/>
                  </a:cubicBezTo>
                  <a:cubicBezTo>
                    <a:pt x="21032" y="17486"/>
                    <a:pt x="21032" y="17486"/>
                    <a:pt x="21032" y="17486"/>
                  </a:cubicBezTo>
                  <a:cubicBezTo>
                    <a:pt x="21032" y="16800"/>
                    <a:pt x="21032" y="16800"/>
                    <a:pt x="21032" y="16800"/>
                  </a:cubicBezTo>
                  <a:cubicBezTo>
                    <a:pt x="21600" y="16457"/>
                    <a:pt x="21600" y="16457"/>
                    <a:pt x="21600" y="16457"/>
                  </a:cubicBezTo>
                  <a:cubicBezTo>
                    <a:pt x="21032" y="16457"/>
                    <a:pt x="21032" y="16457"/>
                    <a:pt x="21032" y="16457"/>
                  </a:cubicBezTo>
                  <a:cubicBezTo>
                    <a:pt x="21032" y="16114"/>
                    <a:pt x="21032" y="16114"/>
                    <a:pt x="21032" y="16114"/>
                  </a:cubicBezTo>
                  <a:cubicBezTo>
                    <a:pt x="20463" y="15771"/>
                    <a:pt x="20463" y="15771"/>
                    <a:pt x="20463" y="15771"/>
                  </a:cubicBezTo>
                  <a:cubicBezTo>
                    <a:pt x="19326" y="15771"/>
                    <a:pt x="19326" y="15771"/>
                    <a:pt x="19326" y="15771"/>
                  </a:cubicBezTo>
                  <a:cubicBezTo>
                    <a:pt x="18189" y="15771"/>
                    <a:pt x="18189" y="15771"/>
                    <a:pt x="18189" y="15771"/>
                  </a:cubicBezTo>
                  <a:cubicBezTo>
                    <a:pt x="18189" y="16114"/>
                    <a:pt x="18189" y="16114"/>
                    <a:pt x="18189" y="16114"/>
                  </a:cubicBezTo>
                  <a:cubicBezTo>
                    <a:pt x="18189" y="16114"/>
                    <a:pt x="18189" y="16114"/>
                    <a:pt x="18189" y="16114"/>
                  </a:cubicBezTo>
                  <a:cubicBezTo>
                    <a:pt x="17621" y="16114"/>
                    <a:pt x="17621" y="16114"/>
                    <a:pt x="17621" y="16114"/>
                  </a:cubicBezTo>
                  <a:cubicBezTo>
                    <a:pt x="17621" y="15771"/>
                    <a:pt x="17621" y="15771"/>
                    <a:pt x="17621" y="15771"/>
                  </a:cubicBezTo>
                  <a:cubicBezTo>
                    <a:pt x="18189" y="15429"/>
                    <a:pt x="18189" y="15429"/>
                    <a:pt x="18189" y="15429"/>
                  </a:cubicBezTo>
                  <a:cubicBezTo>
                    <a:pt x="18189" y="15086"/>
                    <a:pt x="18189" y="15086"/>
                    <a:pt x="18189" y="15086"/>
                  </a:cubicBezTo>
                  <a:cubicBezTo>
                    <a:pt x="17621" y="14743"/>
                    <a:pt x="17621" y="14743"/>
                    <a:pt x="17621" y="14743"/>
                  </a:cubicBezTo>
                  <a:cubicBezTo>
                    <a:pt x="17053" y="14743"/>
                    <a:pt x="17053" y="14743"/>
                    <a:pt x="17053" y="14743"/>
                  </a:cubicBezTo>
                  <a:cubicBezTo>
                    <a:pt x="17053" y="14400"/>
                    <a:pt x="17053" y="14400"/>
                    <a:pt x="17053" y="14400"/>
                  </a:cubicBezTo>
                  <a:cubicBezTo>
                    <a:pt x="16484" y="14400"/>
                    <a:pt x="16484" y="14400"/>
                    <a:pt x="16484" y="14400"/>
                  </a:cubicBezTo>
                  <a:cubicBezTo>
                    <a:pt x="16484" y="14400"/>
                    <a:pt x="16484" y="14400"/>
                    <a:pt x="16484" y="14400"/>
                  </a:cubicBezTo>
                  <a:cubicBezTo>
                    <a:pt x="15916" y="14400"/>
                    <a:pt x="15916" y="14400"/>
                    <a:pt x="15916" y="14400"/>
                  </a:cubicBezTo>
                  <a:cubicBezTo>
                    <a:pt x="15916" y="14400"/>
                    <a:pt x="15916" y="14400"/>
                    <a:pt x="15916" y="14400"/>
                  </a:cubicBezTo>
                  <a:cubicBezTo>
                    <a:pt x="15916" y="14400"/>
                    <a:pt x="15916" y="14400"/>
                    <a:pt x="15916" y="14400"/>
                  </a:cubicBezTo>
                  <a:cubicBezTo>
                    <a:pt x="15916" y="14400"/>
                    <a:pt x="15916" y="14400"/>
                    <a:pt x="15916" y="14400"/>
                  </a:cubicBezTo>
                  <a:cubicBezTo>
                    <a:pt x="16484" y="14400"/>
                    <a:pt x="16484" y="14400"/>
                    <a:pt x="16484" y="14400"/>
                  </a:cubicBezTo>
                  <a:cubicBezTo>
                    <a:pt x="16484" y="14400"/>
                    <a:pt x="16484" y="14400"/>
                    <a:pt x="16484" y="14400"/>
                  </a:cubicBezTo>
                  <a:cubicBezTo>
                    <a:pt x="17053" y="14400"/>
                    <a:pt x="17053" y="14400"/>
                    <a:pt x="17053" y="14400"/>
                  </a:cubicBezTo>
                  <a:cubicBezTo>
                    <a:pt x="17053" y="14400"/>
                    <a:pt x="17053" y="14400"/>
                    <a:pt x="17053" y="14400"/>
                  </a:cubicBezTo>
                  <a:cubicBezTo>
                    <a:pt x="17053" y="14400"/>
                    <a:pt x="17053" y="14400"/>
                    <a:pt x="17053" y="14400"/>
                  </a:cubicBezTo>
                  <a:cubicBezTo>
                    <a:pt x="17621" y="14400"/>
                    <a:pt x="17621" y="14400"/>
                    <a:pt x="17621" y="14400"/>
                  </a:cubicBezTo>
                  <a:cubicBezTo>
                    <a:pt x="17053" y="14057"/>
                    <a:pt x="17053" y="14057"/>
                    <a:pt x="17053" y="14057"/>
                  </a:cubicBezTo>
                  <a:cubicBezTo>
                    <a:pt x="16484" y="13714"/>
                    <a:pt x="16484" y="13714"/>
                    <a:pt x="16484" y="13714"/>
                  </a:cubicBezTo>
                  <a:cubicBezTo>
                    <a:pt x="16484" y="13714"/>
                    <a:pt x="16484" y="13714"/>
                    <a:pt x="16484" y="13714"/>
                  </a:cubicBezTo>
                  <a:cubicBezTo>
                    <a:pt x="17053" y="13714"/>
                    <a:pt x="17053" y="13714"/>
                    <a:pt x="17053" y="13714"/>
                  </a:cubicBezTo>
                  <a:cubicBezTo>
                    <a:pt x="16484" y="13371"/>
                    <a:pt x="16484" y="13371"/>
                    <a:pt x="16484" y="13371"/>
                  </a:cubicBezTo>
                  <a:cubicBezTo>
                    <a:pt x="16484" y="13371"/>
                    <a:pt x="16484" y="13371"/>
                    <a:pt x="16484" y="13371"/>
                  </a:cubicBezTo>
                  <a:cubicBezTo>
                    <a:pt x="16484" y="13371"/>
                    <a:pt x="16484" y="13371"/>
                    <a:pt x="16484" y="13371"/>
                  </a:cubicBezTo>
                  <a:cubicBezTo>
                    <a:pt x="15916" y="13029"/>
                    <a:pt x="15916" y="13029"/>
                    <a:pt x="15916" y="13029"/>
                  </a:cubicBezTo>
                  <a:cubicBezTo>
                    <a:pt x="15347" y="12686"/>
                    <a:pt x="15347" y="12686"/>
                    <a:pt x="15347" y="12686"/>
                  </a:cubicBezTo>
                  <a:cubicBezTo>
                    <a:pt x="14211" y="12686"/>
                    <a:pt x="14211" y="12686"/>
                    <a:pt x="14211" y="12686"/>
                  </a:cubicBezTo>
                  <a:cubicBezTo>
                    <a:pt x="14211" y="12343"/>
                    <a:pt x="14211" y="12343"/>
                    <a:pt x="14211" y="12343"/>
                  </a:cubicBezTo>
                  <a:cubicBezTo>
                    <a:pt x="14211" y="12343"/>
                    <a:pt x="14211" y="12343"/>
                    <a:pt x="14211" y="12343"/>
                  </a:cubicBezTo>
                  <a:cubicBezTo>
                    <a:pt x="14211" y="12000"/>
                    <a:pt x="14211" y="12000"/>
                    <a:pt x="14211" y="12000"/>
                  </a:cubicBezTo>
                  <a:cubicBezTo>
                    <a:pt x="13642" y="11657"/>
                    <a:pt x="13642" y="11657"/>
                    <a:pt x="13642" y="11657"/>
                  </a:cubicBezTo>
                  <a:cubicBezTo>
                    <a:pt x="13642" y="10971"/>
                    <a:pt x="13642" y="10971"/>
                    <a:pt x="13642" y="10971"/>
                  </a:cubicBezTo>
                  <a:cubicBezTo>
                    <a:pt x="13074" y="10971"/>
                    <a:pt x="13074" y="10971"/>
                    <a:pt x="13074" y="10971"/>
                  </a:cubicBezTo>
                  <a:cubicBezTo>
                    <a:pt x="13074" y="10971"/>
                    <a:pt x="13074" y="10971"/>
                    <a:pt x="13074" y="10971"/>
                  </a:cubicBezTo>
                  <a:cubicBezTo>
                    <a:pt x="12505" y="10286"/>
                    <a:pt x="12505" y="10286"/>
                    <a:pt x="12505" y="10286"/>
                  </a:cubicBezTo>
                  <a:cubicBezTo>
                    <a:pt x="11937" y="10286"/>
                    <a:pt x="11937" y="10286"/>
                    <a:pt x="11937" y="10286"/>
                  </a:cubicBezTo>
                  <a:cubicBezTo>
                    <a:pt x="11368" y="9943"/>
                    <a:pt x="11368" y="9943"/>
                    <a:pt x="11368" y="9943"/>
                  </a:cubicBezTo>
                  <a:cubicBezTo>
                    <a:pt x="10800" y="9943"/>
                    <a:pt x="10800" y="9943"/>
                    <a:pt x="10800" y="9943"/>
                  </a:cubicBezTo>
                  <a:cubicBezTo>
                    <a:pt x="10800" y="9943"/>
                    <a:pt x="10800" y="9943"/>
                    <a:pt x="10800" y="9943"/>
                  </a:cubicBezTo>
                  <a:cubicBezTo>
                    <a:pt x="10232" y="10286"/>
                    <a:pt x="10232" y="10286"/>
                    <a:pt x="10232" y="10286"/>
                  </a:cubicBezTo>
                  <a:cubicBezTo>
                    <a:pt x="9663" y="9943"/>
                    <a:pt x="9663" y="9943"/>
                    <a:pt x="9663" y="9943"/>
                  </a:cubicBezTo>
                  <a:cubicBezTo>
                    <a:pt x="9663" y="9943"/>
                    <a:pt x="9663" y="9943"/>
                    <a:pt x="9663" y="9943"/>
                  </a:cubicBezTo>
                  <a:cubicBezTo>
                    <a:pt x="9095" y="9943"/>
                    <a:pt x="9095" y="9943"/>
                    <a:pt x="9095" y="9943"/>
                  </a:cubicBezTo>
                  <a:cubicBezTo>
                    <a:pt x="9095" y="9943"/>
                    <a:pt x="9095" y="9943"/>
                    <a:pt x="9095" y="9943"/>
                  </a:cubicBezTo>
                  <a:cubicBezTo>
                    <a:pt x="9095" y="9943"/>
                    <a:pt x="9095" y="9943"/>
                    <a:pt x="9095" y="9943"/>
                  </a:cubicBezTo>
                  <a:cubicBezTo>
                    <a:pt x="9663" y="9943"/>
                    <a:pt x="9663" y="9943"/>
                    <a:pt x="9663" y="9943"/>
                  </a:cubicBezTo>
                  <a:cubicBezTo>
                    <a:pt x="10232" y="9943"/>
                    <a:pt x="10232" y="9943"/>
                    <a:pt x="10232" y="9943"/>
                  </a:cubicBezTo>
                  <a:cubicBezTo>
                    <a:pt x="10232" y="9600"/>
                    <a:pt x="10232" y="9600"/>
                    <a:pt x="10232" y="9600"/>
                  </a:cubicBezTo>
                  <a:cubicBezTo>
                    <a:pt x="10800" y="9600"/>
                    <a:pt x="10800" y="9600"/>
                    <a:pt x="10800" y="9600"/>
                  </a:cubicBezTo>
                  <a:cubicBezTo>
                    <a:pt x="11368" y="9600"/>
                    <a:pt x="11368" y="9600"/>
                    <a:pt x="11368" y="9600"/>
                  </a:cubicBezTo>
                  <a:cubicBezTo>
                    <a:pt x="10800" y="9257"/>
                    <a:pt x="10800" y="9257"/>
                    <a:pt x="10800" y="9257"/>
                  </a:cubicBezTo>
                  <a:cubicBezTo>
                    <a:pt x="10800" y="9257"/>
                    <a:pt x="10800" y="9257"/>
                    <a:pt x="10800" y="9257"/>
                  </a:cubicBezTo>
                  <a:cubicBezTo>
                    <a:pt x="10800" y="9257"/>
                    <a:pt x="10800" y="9257"/>
                    <a:pt x="10800" y="9257"/>
                  </a:cubicBezTo>
                  <a:cubicBezTo>
                    <a:pt x="10232" y="9257"/>
                    <a:pt x="10232" y="9257"/>
                    <a:pt x="10232" y="9257"/>
                  </a:cubicBezTo>
                  <a:cubicBezTo>
                    <a:pt x="9663" y="9257"/>
                    <a:pt x="9663" y="9257"/>
                    <a:pt x="9663" y="9257"/>
                  </a:cubicBezTo>
                  <a:cubicBezTo>
                    <a:pt x="10232" y="9257"/>
                    <a:pt x="10232" y="9257"/>
                    <a:pt x="10232" y="9257"/>
                  </a:cubicBezTo>
                  <a:cubicBezTo>
                    <a:pt x="10800" y="9257"/>
                    <a:pt x="10800" y="9257"/>
                    <a:pt x="10800" y="9257"/>
                  </a:cubicBezTo>
                  <a:cubicBezTo>
                    <a:pt x="11368" y="8914"/>
                    <a:pt x="11368" y="8914"/>
                    <a:pt x="11368" y="8914"/>
                  </a:cubicBezTo>
                  <a:cubicBezTo>
                    <a:pt x="11368" y="8914"/>
                    <a:pt x="11368" y="8914"/>
                    <a:pt x="11368" y="8914"/>
                  </a:cubicBezTo>
                  <a:cubicBezTo>
                    <a:pt x="11368" y="8571"/>
                    <a:pt x="11368" y="8571"/>
                    <a:pt x="11368" y="8571"/>
                  </a:cubicBezTo>
                  <a:cubicBezTo>
                    <a:pt x="11937" y="8229"/>
                    <a:pt x="11937" y="8229"/>
                    <a:pt x="11937" y="8229"/>
                  </a:cubicBezTo>
                  <a:cubicBezTo>
                    <a:pt x="11937" y="8229"/>
                    <a:pt x="11937" y="8229"/>
                    <a:pt x="11937" y="8229"/>
                  </a:cubicBezTo>
                  <a:cubicBezTo>
                    <a:pt x="11937" y="8229"/>
                    <a:pt x="11937" y="8229"/>
                    <a:pt x="11937" y="8229"/>
                  </a:cubicBezTo>
                  <a:cubicBezTo>
                    <a:pt x="12505" y="7886"/>
                    <a:pt x="12505" y="7886"/>
                    <a:pt x="12505" y="7886"/>
                  </a:cubicBezTo>
                  <a:cubicBezTo>
                    <a:pt x="11937" y="7886"/>
                    <a:pt x="11937" y="7886"/>
                    <a:pt x="11937" y="7886"/>
                  </a:cubicBezTo>
                  <a:cubicBezTo>
                    <a:pt x="12505" y="7543"/>
                    <a:pt x="12505" y="7543"/>
                    <a:pt x="12505" y="7543"/>
                  </a:cubicBezTo>
                  <a:cubicBezTo>
                    <a:pt x="13074" y="7200"/>
                    <a:pt x="13074" y="7200"/>
                    <a:pt x="13074" y="7200"/>
                  </a:cubicBezTo>
                  <a:cubicBezTo>
                    <a:pt x="13074" y="7200"/>
                    <a:pt x="13074" y="7200"/>
                    <a:pt x="13074" y="7200"/>
                  </a:cubicBezTo>
                  <a:cubicBezTo>
                    <a:pt x="12505" y="6857"/>
                    <a:pt x="12505" y="6857"/>
                    <a:pt x="12505" y="6857"/>
                  </a:cubicBezTo>
                  <a:cubicBezTo>
                    <a:pt x="11937" y="6857"/>
                    <a:pt x="11937" y="6857"/>
                    <a:pt x="11937" y="6857"/>
                  </a:cubicBezTo>
                  <a:cubicBezTo>
                    <a:pt x="11368" y="6857"/>
                    <a:pt x="11368" y="6857"/>
                    <a:pt x="11368" y="6857"/>
                  </a:cubicBezTo>
                  <a:cubicBezTo>
                    <a:pt x="10232" y="6857"/>
                    <a:pt x="10232" y="6857"/>
                    <a:pt x="10232" y="6857"/>
                  </a:cubicBezTo>
                  <a:cubicBezTo>
                    <a:pt x="10232" y="6857"/>
                    <a:pt x="10232" y="6857"/>
                    <a:pt x="10232" y="6857"/>
                  </a:cubicBezTo>
                  <a:cubicBezTo>
                    <a:pt x="10232" y="6857"/>
                    <a:pt x="10232" y="6857"/>
                    <a:pt x="10232" y="6857"/>
                  </a:cubicBezTo>
                  <a:cubicBezTo>
                    <a:pt x="9663" y="6857"/>
                    <a:pt x="9663" y="6857"/>
                    <a:pt x="9663" y="6857"/>
                  </a:cubicBezTo>
                  <a:cubicBezTo>
                    <a:pt x="9095" y="6857"/>
                    <a:pt x="9095" y="6857"/>
                    <a:pt x="9095" y="6857"/>
                  </a:cubicBezTo>
                  <a:cubicBezTo>
                    <a:pt x="9095" y="6857"/>
                    <a:pt x="9095" y="6857"/>
                    <a:pt x="9095" y="6857"/>
                  </a:cubicBezTo>
                  <a:cubicBezTo>
                    <a:pt x="9095" y="6857"/>
                    <a:pt x="9095" y="6857"/>
                    <a:pt x="9095" y="6857"/>
                  </a:cubicBezTo>
                  <a:cubicBezTo>
                    <a:pt x="8526" y="7200"/>
                    <a:pt x="8526" y="7200"/>
                    <a:pt x="8526" y="7200"/>
                  </a:cubicBezTo>
                  <a:cubicBezTo>
                    <a:pt x="8526" y="7200"/>
                    <a:pt x="8526" y="7200"/>
                    <a:pt x="8526" y="7200"/>
                  </a:cubicBezTo>
                  <a:cubicBezTo>
                    <a:pt x="7958" y="7200"/>
                    <a:pt x="7958" y="7200"/>
                    <a:pt x="7958" y="7200"/>
                  </a:cubicBezTo>
                  <a:cubicBezTo>
                    <a:pt x="7958" y="7200"/>
                    <a:pt x="7958" y="7200"/>
                    <a:pt x="7958" y="7200"/>
                  </a:cubicBezTo>
                  <a:cubicBezTo>
                    <a:pt x="8526" y="6857"/>
                    <a:pt x="8526" y="6857"/>
                    <a:pt x="8526" y="6857"/>
                  </a:cubicBezTo>
                  <a:cubicBezTo>
                    <a:pt x="8526" y="6514"/>
                    <a:pt x="8526" y="6514"/>
                    <a:pt x="8526" y="6514"/>
                  </a:cubicBezTo>
                  <a:cubicBezTo>
                    <a:pt x="8526" y="6514"/>
                    <a:pt x="8526" y="6514"/>
                    <a:pt x="8526" y="6514"/>
                  </a:cubicBezTo>
                  <a:cubicBezTo>
                    <a:pt x="7958" y="6514"/>
                    <a:pt x="7958" y="6514"/>
                    <a:pt x="7958" y="6514"/>
                  </a:cubicBezTo>
                  <a:cubicBezTo>
                    <a:pt x="8526" y="6514"/>
                    <a:pt x="8526" y="6514"/>
                    <a:pt x="8526" y="6514"/>
                  </a:cubicBezTo>
                  <a:cubicBezTo>
                    <a:pt x="8526" y="6171"/>
                    <a:pt x="8526" y="6171"/>
                    <a:pt x="8526" y="6171"/>
                  </a:cubicBezTo>
                  <a:cubicBezTo>
                    <a:pt x="9663" y="5829"/>
                    <a:pt x="9663" y="5829"/>
                    <a:pt x="9663" y="5829"/>
                  </a:cubicBezTo>
                  <a:cubicBezTo>
                    <a:pt x="9663" y="5486"/>
                    <a:pt x="9663" y="5486"/>
                    <a:pt x="9663" y="5486"/>
                  </a:cubicBezTo>
                  <a:cubicBezTo>
                    <a:pt x="10232" y="5486"/>
                    <a:pt x="10232" y="5486"/>
                    <a:pt x="10232" y="5486"/>
                  </a:cubicBezTo>
                  <a:cubicBezTo>
                    <a:pt x="10232" y="5486"/>
                    <a:pt x="10232" y="5486"/>
                    <a:pt x="10232" y="5486"/>
                  </a:cubicBezTo>
                  <a:cubicBezTo>
                    <a:pt x="10232" y="5143"/>
                    <a:pt x="10232" y="5143"/>
                    <a:pt x="10232" y="5143"/>
                  </a:cubicBezTo>
                  <a:cubicBezTo>
                    <a:pt x="10232" y="5143"/>
                    <a:pt x="10232" y="5143"/>
                    <a:pt x="10232" y="5143"/>
                  </a:cubicBezTo>
                  <a:cubicBezTo>
                    <a:pt x="10232" y="4800"/>
                    <a:pt x="10232" y="4800"/>
                    <a:pt x="10232" y="4800"/>
                  </a:cubicBezTo>
                  <a:cubicBezTo>
                    <a:pt x="9663" y="4800"/>
                    <a:pt x="9663" y="4800"/>
                    <a:pt x="9663" y="4800"/>
                  </a:cubicBezTo>
                  <a:cubicBezTo>
                    <a:pt x="9663" y="5143"/>
                    <a:pt x="9663" y="5143"/>
                    <a:pt x="9663" y="5143"/>
                  </a:cubicBezTo>
                  <a:cubicBezTo>
                    <a:pt x="9095" y="5143"/>
                    <a:pt x="9095" y="5143"/>
                    <a:pt x="9095" y="5143"/>
                  </a:cubicBezTo>
                  <a:cubicBezTo>
                    <a:pt x="8526" y="5143"/>
                    <a:pt x="8526" y="5143"/>
                    <a:pt x="8526" y="5143"/>
                  </a:cubicBezTo>
                  <a:cubicBezTo>
                    <a:pt x="7958" y="5143"/>
                    <a:pt x="7958" y="5143"/>
                    <a:pt x="7958" y="5143"/>
                  </a:cubicBezTo>
                  <a:cubicBezTo>
                    <a:pt x="7958" y="5143"/>
                    <a:pt x="7958" y="5143"/>
                    <a:pt x="7958" y="5143"/>
                  </a:cubicBezTo>
                  <a:cubicBezTo>
                    <a:pt x="7389" y="5143"/>
                    <a:pt x="7389" y="5143"/>
                    <a:pt x="7389" y="5143"/>
                  </a:cubicBezTo>
                  <a:cubicBezTo>
                    <a:pt x="7389" y="5143"/>
                    <a:pt x="7389" y="5143"/>
                    <a:pt x="7389" y="5143"/>
                  </a:cubicBezTo>
                  <a:cubicBezTo>
                    <a:pt x="7389" y="5143"/>
                    <a:pt x="7389" y="5143"/>
                    <a:pt x="7389" y="5143"/>
                  </a:cubicBezTo>
                  <a:cubicBezTo>
                    <a:pt x="7389" y="5143"/>
                    <a:pt x="7389" y="5143"/>
                    <a:pt x="7389" y="5143"/>
                  </a:cubicBezTo>
                  <a:cubicBezTo>
                    <a:pt x="6821" y="5486"/>
                    <a:pt x="6821" y="5486"/>
                    <a:pt x="6821" y="5486"/>
                  </a:cubicBezTo>
                  <a:cubicBezTo>
                    <a:pt x="6821" y="5143"/>
                    <a:pt x="6821" y="5143"/>
                    <a:pt x="6821" y="5143"/>
                  </a:cubicBezTo>
                  <a:cubicBezTo>
                    <a:pt x="6253" y="5143"/>
                    <a:pt x="6253" y="5143"/>
                    <a:pt x="6253" y="5143"/>
                  </a:cubicBezTo>
                  <a:cubicBezTo>
                    <a:pt x="6253" y="5143"/>
                    <a:pt x="6253" y="5143"/>
                    <a:pt x="6253" y="5143"/>
                  </a:cubicBezTo>
                  <a:cubicBezTo>
                    <a:pt x="6253" y="5143"/>
                    <a:pt x="6253" y="5143"/>
                    <a:pt x="6253" y="5143"/>
                  </a:cubicBezTo>
                  <a:cubicBezTo>
                    <a:pt x="6253" y="5486"/>
                    <a:pt x="6253" y="5486"/>
                    <a:pt x="6253" y="5486"/>
                  </a:cubicBezTo>
                  <a:cubicBezTo>
                    <a:pt x="6253" y="5486"/>
                    <a:pt x="6253" y="5486"/>
                    <a:pt x="6253" y="5486"/>
                  </a:cubicBezTo>
                  <a:cubicBezTo>
                    <a:pt x="6253" y="5829"/>
                    <a:pt x="6253" y="5829"/>
                    <a:pt x="6253" y="5829"/>
                  </a:cubicBezTo>
                  <a:cubicBezTo>
                    <a:pt x="5684" y="5829"/>
                    <a:pt x="5684" y="5829"/>
                    <a:pt x="5684" y="5829"/>
                  </a:cubicBezTo>
                  <a:cubicBezTo>
                    <a:pt x="5684" y="5829"/>
                    <a:pt x="5684" y="5829"/>
                    <a:pt x="5684" y="5829"/>
                  </a:cubicBezTo>
                  <a:cubicBezTo>
                    <a:pt x="5684" y="6171"/>
                    <a:pt x="5684" y="6171"/>
                    <a:pt x="5684" y="6171"/>
                  </a:cubicBezTo>
                  <a:cubicBezTo>
                    <a:pt x="5684" y="6171"/>
                    <a:pt x="5684" y="6171"/>
                    <a:pt x="5684" y="6171"/>
                  </a:cubicBezTo>
                  <a:cubicBezTo>
                    <a:pt x="6253" y="6514"/>
                    <a:pt x="6253" y="6514"/>
                    <a:pt x="6253" y="6514"/>
                  </a:cubicBezTo>
                  <a:cubicBezTo>
                    <a:pt x="6253" y="6514"/>
                    <a:pt x="6253" y="6514"/>
                    <a:pt x="6253" y="6514"/>
                  </a:cubicBezTo>
                  <a:cubicBezTo>
                    <a:pt x="5684" y="6514"/>
                    <a:pt x="5684" y="6514"/>
                    <a:pt x="5684" y="6514"/>
                  </a:cubicBezTo>
                  <a:cubicBezTo>
                    <a:pt x="5684" y="6514"/>
                    <a:pt x="5684" y="6514"/>
                    <a:pt x="5684" y="6514"/>
                  </a:cubicBezTo>
                  <a:cubicBezTo>
                    <a:pt x="5116" y="6171"/>
                    <a:pt x="5116" y="6171"/>
                    <a:pt x="5116" y="6171"/>
                  </a:cubicBezTo>
                  <a:cubicBezTo>
                    <a:pt x="5116" y="6514"/>
                    <a:pt x="5116" y="6514"/>
                    <a:pt x="5116" y="6514"/>
                  </a:cubicBezTo>
                  <a:cubicBezTo>
                    <a:pt x="5116" y="6514"/>
                    <a:pt x="5116" y="6514"/>
                    <a:pt x="5116" y="6514"/>
                  </a:cubicBezTo>
                  <a:cubicBezTo>
                    <a:pt x="5116" y="6514"/>
                    <a:pt x="5116" y="6514"/>
                    <a:pt x="5116" y="6514"/>
                  </a:cubicBezTo>
                  <a:cubicBezTo>
                    <a:pt x="5116" y="6514"/>
                    <a:pt x="5116" y="6514"/>
                    <a:pt x="5116" y="6514"/>
                  </a:cubicBezTo>
                  <a:cubicBezTo>
                    <a:pt x="4547" y="6514"/>
                    <a:pt x="4547" y="6514"/>
                    <a:pt x="4547" y="6514"/>
                  </a:cubicBezTo>
                  <a:cubicBezTo>
                    <a:pt x="5116" y="6857"/>
                    <a:pt x="5116" y="6857"/>
                    <a:pt x="5116" y="6857"/>
                  </a:cubicBezTo>
                  <a:cubicBezTo>
                    <a:pt x="4547" y="6857"/>
                    <a:pt x="4547" y="6857"/>
                    <a:pt x="4547" y="6857"/>
                  </a:cubicBezTo>
                  <a:cubicBezTo>
                    <a:pt x="5116" y="7200"/>
                    <a:pt x="5116" y="7200"/>
                    <a:pt x="5116" y="7200"/>
                  </a:cubicBezTo>
                  <a:cubicBezTo>
                    <a:pt x="5116" y="7200"/>
                    <a:pt x="5116" y="7200"/>
                    <a:pt x="5116" y="7200"/>
                  </a:cubicBezTo>
                  <a:cubicBezTo>
                    <a:pt x="5116" y="7200"/>
                    <a:pt x="5116" y="7200"/>
                    <a:pt x="5116" y="7200"/>
                  </a:cubicBezTo>
                  <a:cubicBezTo>
                    <a:pt x="4547" y="7200"/>
                    <a:pt x="4547" y="7200"/>
                    <a:pt x="4547" y="7200"/>
                  </a:cubicBezTo>
                  <a:cubicBezTo>
                    <a:pt x="4547" y="7200"/>
                    <a:pt x="4547" y="7200"/>
                    <a:pt x="4547" y="7200"/>
                  </a:cubicBezTo>
                  <a:cubicBezTo>
                    <a:pt x="4547" y="7543"/>
                    <a:pt x="4547" y="7543"/>
                    <a:pt x="4547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684" y="7543"/>
                    <a:pt x="5684" y="7543"/>
                    <a:pt x="5684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684" y="7543"/>
                    <a:pt x="5684" y="7543"/>
                    <a:pt x="5684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116" y="7543"/>
                    <a:pt x="5116" y="7543"/>
                    <a:pt x="5116" y="7543"/>
                  </a:cubicBezTo>
                  <a:cubicBezTo>
                    <a:pt x="5116" y="7886"/>
                    <a:pt x="5116" y="7886"/>
                    <a:pt x="5116" y="7886"/>
                  </a:cubicBezTo>
                  <a:cubicBezTo>
                    <a:pt x="5116" y="7886"/>
                    <a:pt x="5116" y="7886"/>
                    <a:pt x="5116" y="7886"/>
                  </a:cubicBezTo>
                  <a:cubicBezTo>
                    <a:pt x="5116" y="7886"/>
                    <a:pt x="5116" y="7886"/>
                    <a:pt x="5116" y="7886"/>
                  </a:cubicBezTo>
                  <a:cubicBezTo>
                    <a:pt x="4547" y="7886"/>
                    <a:pt x="4547" y="7886"/>
                    <a:pt x="4547" y="7886"/>
                  </a:cubicBezTo>
                  <a:cubicBezTo>
                    <a:pt x="5116" y="8229"/>
                    <a:pt x="5116" y="8229"/>
                    <a:pt x="5116" y="8229"/>
                  </a:cubicBezTo>
                  <a:cubicBezTo>
                    <a:pt x="5116" y="8229"/>
                    <a:pt x="5116" y="8229"/>
                    <a:pt x="5116" y="8229"/>
                  </a:cubicBezTo>
                  <a:cubicBezTo>
                    <a:pt x="4547" y="8229"/>
                    <a:pt x="4547" y="8229"/>
                    <a:pt x="4547" y="8229"/>
                  </a:cubicBezTo>
                  <a:cubicBezTo>
                    <a:pt x="4547" y="8229"/>
                    <a:pt x="4547" y="8229"/>
                    <a:pt x="4547" y="8229"/>
                  </a:cubicBezTo>
                  <a:cubicBezTo>
                    <a:pt x="4547" y="8229"/>
                    <a:pt x="4547" y="8229"/>
                    <a:pt x="4547" y="8229"/>
                  </a:cubicBezTo>
                  <a:cubicBezTo>
                    <a:pt x="4547" y="8571"/>
                    <a:pt x="4547" y="8571"/>
                    <a:pt x="4547" y="8571"/>
                  </a:cubicBezTo>
                  <a:cubicBezTo>
                    <a:pt x="4547" y="8571"/>
                    <a:pt x="4547" y="8571"/>
                    <a:pt x="4547" y="8571"/>
                  </a:cubicBezTo>
                  <a:cubicBezTo>
                    <a:pt x="3979" y="8571"/>
                    <a:pt x="3979" y="8571"/>
                    <a:pt x="3979" y="8571"/>
                  </a:cubicBezTo>
                  <a:cubicBezTo>
                    <a:pt x="3979" y="8571"/>
                    <a:pt x="3979" y="8571"/>
                    <a:pt x="3979" y="8571"/>
                  </a:cubicBezTo>
                  <a:cubicBezTo>
                    <a:pt x="3979" y="8571"/>
                    <a:pt x="3979" y="8571"/>
                    <a:pt x="3979" y="8571"/>
                  </a:cubicBezTo>
                  <a:cubicBezTo>
                    <a:pt x="4547" y="8571"/>
                    <a:pt x="4547" y="8571"/>
                    <a:pt x="4547" y="8571"/>
                  </a:cubicBezTo>
                  <a:cubicBezTo>
                    <a:pt x="4547" y="8571"/>
                    <a:pt x="4547" y="8571"/>
                    <a:pt x="4547" y="8571"/>
                  </a:cubicBezTo>
                  <a:cubicBezTo>
                    <a:pt x="4547" y="8914"/>
                    <a:pt x="4547" y="8914"/>
                    <a:pt x="4547" y="8914"/>
                  </a:cubicBezTo>
                  <a:cubicBezTo>
                    <a:pt x="4547" y="8914"/>
                    <a:pt x="4547" y="8914"/>
                    <a:pt x="4547" y="8914"/>
                  </a:cubicBezTo>
                  <a:cubicBezTo>
                    <a:pt x="4547" y="8914"/>
                    <a:pt x="4547" y="8914"/>
                    <a:pt x="4547" y="8914"/>
                  </a:cubicBezTo>
                  <a:cubicBezTo>
                    <a:pt x="4547" y="8914"/>
                    <a:pt x="4547" y="8914"/>
                    <a:pt x="4547" y="8914"/>
                  </a:cubicBezTo>
                  <a:cubicBezTo>
                    <a:pt x="5116" y="8914"/>
                    <a:pt x="5116" y="8914"/>
                    <a:pt x="5116" y="8914"/>
                  </a:cubicBezTo>
                  <a:cubicBezTo>
                    <a:pt x="6253" y="8571"/>
                    <a:pt x="6253" y="8571"/>
                    <a:pt x="6253" y="8571"/>
                  </a:cubicBezTo>
                  <a:cubicBezTo>
                    <a:pt x="5684" y="8571"/>
                    <a:pt x="5684" y="8571"/>
                    <a:pt x="5684" y="8571"/>
                  </a:cubicBezTo>
                  <a:cubicBezTo>
                    <a:pt x="6253" y="8571"/>
                    <a:pt x="6253" y="8571"/>
                    <a:pt x="6253" y="8571"/>
                  </a:cubicBezTo>
                  <a:cubicBezTo>
                    <a:pt x="5684" y="8914"/>
                    <a:pt x="5684" y="8914"/>
                    <a:pt x="5684" y="8914"/>
                  </a:cubicBezTo>
                  <a:cubicBezTo>
                    <a:pt x="5684" y="9257"/>
                    <a:pt x="5684" y="9257"/>
                    <a:pt x="5684" y="9257"/>
                  </a:cubicBezTo>
                  <a:cubicBezTo>
                    <a:pt x="5684" y="9257"/>
                    <a:pt x="5684" y="9257"/>
                    <a:pt x="5684" y="9257"/>
                  </a:cubicBezTo>
                  <a:cubicBezTo>
                    <a:pt x="5116" y="9600"/>
                    <a:pt x="5116" y="9600"/>
                    <a:pt x="5116" y="9600"/>
                  </a:cubicBezTo>
                  <a:cubicBezTo>
                    <a:pt x="5116" y="9600"/>
                    <a:pt x="5116" y="9600"/>
                    <a:pt x="5116" y="9600"/>
                  </a:cubicBezTo>
                  <a:cubicBezTo>
                    <a:pt x="5116" y="9943"/>
                    <a:pt x="5116" y="9943"/>
                    <a:pt x="5116" y="9943"/>
                  </a:cubicBezTo>
                  <a:cubicBezTo>
                    <a:pt x="5116" y="10286"/>
                    <a:pt x="5116" y="10286"/>
                    <a:pt x="5116" y="10286"/>
                  </a:cubicBezTo>
                  <a:cubicBezTo>
                    <a:pt x="5116" y="10286"/>
                    <a:pt x="5116" y="10286"/>
                    <a:pt x="5116" y="10286"/>
                  </a:cubicBezTo>
                  <a:cubicBezTo>
                    <a:pt x="5116" y="10629"/>
                    <a:pt x="5116" y="10629"/>
                    <a:pt x="5116" y="10629"/>
                  </a:cubicBezTo>
                  <a:cubicBezTo>
                    <a:pt x="5116" y="10286"/>
                    <a:pt x="5116" y="10286"/>
                    <a:pt x="5116" y="10286"/>
                  </a:cubicBezTo>
                  <a:cubicBezTo>
                    <a:pt x="5116" y="10629"/>
                    <a:pt x="5116" y="10629"/>
                    <a:pt x="5116" y="10629"/>
                  </a:cubicBezTo>
                  <a:cubicBezTo>
                    <a:pt x="5116" y="10971"/>
                    <a:pt x="5116" y="10971"/>
                    <a:pt x="5116" y="10971"/>
                  </a:cubicBezTo>
                  <a:cubicBezTo>
                    <a:pt x="4547" y="11314"/>
                    <a:pt x="4547" y="11314"/>
                    <a:pt x="4547" y="11314"/>
                  </a:cubicBezTo>
                  <a:cubicBezTo>
                    <a:pt x="4547" y="11314"/>
                    <a:pt x="4547" y="11314"/>
                    <a:pt x="4547" y="11314"/>
                  </a:cubicBezTo>
                  <a:cubicBezTo>
                    <a:pt x="5116" y="11314"/>
                    <a:pt x="5116" y="11314"/>
                    <a:pt x="5116" y="11314"/>
                  </a:cubicBezTo>
                  <a:cubicBezTo>
                    <a:pt x="5116" y="10971"/>
                    <a:pt x="5116" y="10971"/>
                    <a:pt x="5116" y="10971"/>
                  </a:cubicBezTo>
                  <a:cubicBezTo>
                    <a:pt x="5116" y="10971"/>
                    <a:pt x="5116" y="10971"/>
                    <a:pt x="5116" y="10971"/>
                  </a:cubicBezTo>
                  <a:cubicBezTo>
                    <a:pt x="5116" y="10629"/>
                    <a:pt x="5116" y="10629"/>
                    <a:pt x="5116" y="10629"/>
                  </a:cubicBezTo>
                  <a:cubicBezTo>
                    <a:pt x="5684" y="10629"/>
                    <a:pt x="5684" y="10629"/>
                    <a:pt x="5684" y="10629"/>
                  </a:cubicBezTo>
                  <a:cubicBezTo>
                    <a:pt x="5116" y="9943"/>
                    <a:pt x="5116" y="9943"/>
                    <a:pt x="5116" y="9943"/>
                  </a:cubicBezTo>
                  <a:cubicBezTo>
                    <a:pt x="5684" y="9943"/>
                    <a:pt x="5684" y="9943"/>
                    <a:pt x="5684" y="9943"/>
                  </a:cubicBezTo>
                  <a:cubicBezTo>
                    <a:pt x="6253" y="9600"/>
                    <a:pt x="6253" y="9600"/>
                    <a:pt x="6253" y="9600"/>
                  </a:cubicBezTo>
                  <a:cubicBezTo>
                    <a:pt x="5684" y="9943"/>
                    <a:pt x="5684" y="9943"/>
                    <a:pt x="5684" y="9943"/>
                  </a:cubicBezTo>
                  <a:cubicBezTo>
                    <a:pt x="5684" y="10286"/>
                    <a:pt x="5684" y="10286"/>
                    <a:pt x="5684" y="10286"/>
                  </a:cubicBezTo>
                  <a:cubicBezTo>
                    <a:pt x="5684" y="10286"/>
                    <a:pt x="5684" y="10286"/>
                    <a:pt x="5684" y="10286"/>
                  </a:cubicBezTo>
                  <a:cubicBezTo>
                    <a:pt x="5684" y="10286"/>
                    <a:pt x="5684" y="10286"/>
                    <a:pt x="5684" y="10286"/>
                  </a:cubicBezTo>
                  <a:cubicBezTo>
                    <a:pt x="6253" y="9943"/>
                    <a:pt x="6253" y="9943"/>
                    <a:pt x="6253" y="9943"/>
                  </a:cubicBezTo>
                  <a:cubicBezTo>
                    <a:pt x="6253" y="10286"/>
                    <a:pt x="6253" y="10286"/>
                    <a:pt x="6253" y="10286"/>
                  </a:cubicBezTo>
                  <a:cubicBezTo>
                    <a:pt x="6821" y="9943"/>
                    <a:pt x="6821" y="9943"/>
                    <a:pt x="6821" y="9943"/>
                  </a:cubicBezTo>
                  <a:cubicBezTo>
                    <a:pt x="6821" y="9600"/>
                    <a:pt x="6821" y="9600"/>
                    <a:pt x="6821" y="9600"/>
                  </a:cubicBezTo>
                  <a:cubicBezTo>
                    <a:pt x="6821" y="9600"/>
                    <a:pt x="6821" y="9600"/>
                    <a:pt x="6821" y="9600"/>
                  </a:cubicBezTo>
                  <a:cubicBezTo>
                    <a:pt x="6821" y="9943"/>
                    <a:pt x="6821" y="9943"/>
                    <a:pt x="6821" y="9943"/>
                  </a:cubicBezTo>
                  <a:cubicBezTo>
                    <a:pt x="7389" y="10286"/>
                    <a:pt x="7389" y="10286"/>
                    <a:pt x="7389" y="10286"/>
                  </a:cubicBezTo>
                  <a:cubicBezTo>
                    <a:pt x="6821" y="10286"/>
                    <a:pt x="6821" y="10286"/>
                    <a:pt x="6821" y="10286"/>
                  </a:cubicBezTo>
                  <a:cubicBezTo>
                    <a:pt x="6821" y="10629"/>
                    <a:pt x="6821" y="10629"/>
                    <a:pt x="6821" y="10629"/>
                  </a:cubicBezTo>
                  <a:cubicBezTo>
                    <a:pt x="6821" y="10629"/>
                    <a:pt x="6821" y="10629"/>
                    <a:pt x="6821" y="10629"/>
                  </a:cubicBezTo>
                  <a:cubicBezTo>
                    <a:pt x="6821" y="10629"/>
                    <a:pt x="6821" y="10629"/>
                    <a:pt x="6821" y="10629"/>
                  </a:cubicBezTo>
                  <a:cubicBezTo>
                    <a:pt x="7389" y="10971"/>
                    <a:pt x="7389" y="10971"/>
                    <a:pt x="7389" y="10971"/>
                  </a:cubicBezTo>
                  <a:cubicBezTo>
                    <a:pt x="6821" y="11314"/>
                    <a:pt x="6821" y="11314"/>
                    <a:pt x="6821" y="11314"/>
                  </a:cubicBezTo>
                  <a:cubicBezTo>
                    <a:pt x="6253" y="12000"/>
                    <a:pt x="6253" y="12000"/>
                    <a:pt x="6253" y="12000"/>
                  </a:cubicBezTo>
                  <a:cubicBezTo>
                    <a:pt x="6253" y="12000"/>
                    <a:pt x="6253" y="12000"/>
                    <a:pt x="6253" y="12000"/>
                  </a:cubicBezTo>
                  <a:cubicBezTo>
                    <a:pt x="6253" y="12000"/>
                    <a:pt x="6253" y="12000"/>
                    <a:pt x="6253" y="12000"/>
                  </a:cubicBezTo>
                  <a:cubicBezTo>
                    <a:pt x="6253" y="12343"/>
                    <a:pt x="6253" y="12343"/>
                    <a:pt x="6253" y="12343"/>
                  </a:cubicBezTo>
                  <a:cubicBezTo>
                    <a:pt x="6821" y="12686"/>
                    <a:pt x="6821" y="12686"/>
                    <a:pt x="6821" y="12686"/>
                  </a:cubicBezTo>
                  <a:cubicBezTo>
                    <a:pt x="6253" y="12343"/>
                    <a:pt x="6253" y="12343"/>
                    <a:pt x="6253" y="12343"/>
                  </a:cubicBezTo>
                  <a:cubicBezTo>
                    <a:pt x="6821" y="12343"/>
                    <a:pt x="6821" y="12343"/>
                    <a:pt x="6821" y="12343"/>
                  </a:cubicBezTo>
                  <a:cubicBezTo>
                    <a:pt x="7389" y="12686"/>
                    <a:pt x="7389" y="12686"/>
                    <a:pt x="7389" y="12686"/>
                  </a:cubicBezTo>
                  <a:cubicBezTo>
                    <a:pt x="7389" y="12343"/>
                    <a:pt x="7389" y="12343"/>
                    <a:pt x="7389" y="12343"/>
                  </a:cubicBezTo>
                  <a:cubicBezTo>
                    <a:pt x="7389" y="12000"/>
                    <a:pt x="7389" y="12000"/>
                    <a:pt x="7389" y="12000"/>
                  </a:cubicBezTo>
                  <a:cubicBezTo>
                    <a:pt x="7389" y="12000"/>
                    <a:pt x="7389" y="12000"/>
                    <a:pt x="7389" y="12000"/>
                  </a:cubicBezTo>
                  <a:cubicBezTo>
                    <a:pt x="7958" y="12343"/>
                    <a:pt x="7958" y="12343"/>
                    <a:pt x="7958" y="12343"/>
                  </a:cubicBezTo>
                  <a:cubicBezTo>
                    <a:pt x="8526" y="12343"/>
                    <a:pt x="8526" y="12343"/>
                    <a:pt x="8526" y="12343"/>
                  </a:cubicBezTo>
                  <a:cubicBezTo>
                    <a:pt x="8526" y="12343"/>
                    <a:pt x="8526" y="12343"/>
                    <a:pt x="8526" y="12343"/>
                  </a:cubicBezTo>
                  <a:cubicBezTo>
                    <a:pt x="9095" y="12343"/>
                    <a:pt x="9095" y="12343"/>
                    <a:pt x="9095" y="12343"/>
                  </a:cubicBezTo>
                  <a:cubicBezTo>
                    <a:pt x="9095" y="12000"/>
                    <a:pt x="9095" y="12000"/>
                    <a:pt x="9095" y="12000"/>
                  </a:cubicBezTo>
                  <a:cubicBezTo>
                    <a:pt x="10800" y="12000"/>
                    <a:pt x="10800" y="12000"/>
                    <a:pt x="10800" y="12000"/>
                  </a:cubicBezTo>
                  <a:cubicBezTo>
                    <a:pt x="9663" y="12000"/>
                    <a:pt x="9663" y="12000"/>
                    <a:pt x="9663" y="12000"/>
                  </a:cubicBezTo>
                  <a:cubicBezTo>
                    <a:pt x="9095" y="13029"/>
                    <a:pt x="9095" y="13029"/>
                    <a:pt x="9095" y="13029"/>
                  </a:cubicBezTo>
                  <a:cubicBezTo>
                    <a:pt x="9663" y="13371"/>
                    <a:pt x="9663" y="13371"/>
                    <a:pt x="9663" y="13371"/>
                  </a:cubicBezTo>
                  <a:cubicBezTo>
                    <a:pt x="10232" y="13371"/>
                    <a:pt x="10232" y="13371"/>
                    <a:pt x="10232" y="13371"/>
                  </a:cubicBezTo>
                  <a:cubicBezTo>
                    <a:pt x="10232" y="13714"/>
                    <a:pt x="10232" y="13714"/>
                    <a:pt x="10232" y="13714"/>
                  </a:cubicBezTo>
                  <a:cubicBezTo>
                    <a:pt x="10800" y="13371"/>
                    <a:pt x="10800" y="13371"/>
                    <a:pt x="10800" y="13371"/>
                  </a:cubicBezTo>
                  <a:cubicBezTo>
                    <a:pt x="10800" y="13371"/>
                    <a:pt x="10800" y="13371"/>
                    <a:pt x="10800" y="13371"/>
                  </a:cubicBezTo>
                  <a:cubicBezTo>
                    <a:pt x="10800" y="13714"/>
                    <a:pt x="10800" y="13714"/>
                    <a:pt x="10800" y="13714"/>
                  </a:cubicBezTo>
                  <a:cubicBezTo>
                    <a:pt x="10800" y="14057"/>
                    <a:pt x="10800" y="14057"/>
                    <a:pt x="10800" y="14057"/>
                  </a:cubicBezTo>
                  <a:cubicBezTo>
                    <a:pt x="10800" y="14057"/>
                    <a:pt x="10800" y="14057"/>
                    <a:pt x="10800" y="14057"/>
                  </a:cubicBezTo>
                  <a:cubicBezTo>
                    <a:pt x="10800" y="14400"/>
                    <a:pt x="10800" y="14400"/>
                    <a:pt x="10800" y="14400"/>
                  </a:cubicBezTo>
                  <a:cubicBezTo>
                    <a:pt x="10232" y="14743"/>
                    <a:pt x="10232" y="14743"/>
                    <a:pt x="10232" y="14743"/>
                  </a:cubicBezTo>
                  <a:cubicBezTo>
                    <a:pt x="10800" y="15086"/>
                    <a:pt x="10800" y="15086"/>
                    <a:pt x="10800" y="15086"/>
                  </a:cubicBezTo>
                  <a:cubicBezTo>
                    <a:pt x="10800" y="15086"/>
                    <a:pt x="10800" y="15086"/>
                    <a:pt x="10800" y="15086"/>
                  </a:cubicBezTo>
                  <a:cubicBezTo>
                    <a:pt x="11368" y="15086"/>
                    <a:pt x="11368" y="15086"/>
                    <a:pt x="11368" y="15086"/>
                  </a:cubicBezTo>
                  <a:cubicBezTo>
                    <a:pt x="11368" y="15086"/>
                    <a:pt x="11368" y="15086"/>
                    <a:pt x="11368" y="15086"/>
                  </a:cubicBezTo>
                  <a:cubicBezTo>
                    <a:pt x="10800" y="15086"/>
                    <a:pt x="10800" y="15086"/>
                    <a:pt x="10800" y="15086"/>
                  </a:cubicBezTo>
                  <a:cubicBezTo>
                    <a:pt x="10800" y="15086"/>
                    <a:pt x="10800" y="15086"/>
                    <a:pt x="10800" y="15086"/>
                  </a:cubicBezTo>
                  <a:cubicBezTo>
                    <a:pt x="10232" y="15086"/>
                    <a:pt x="10232" y="15086"/>
                    <a:pt x="10232" y="15086"/>
                  </a:cubicBezTo>
                  <a:cubicBezTo>
                    <a:pt x="10232" y="15429"/>
                    <a:pt x="10232" y="15429"/>
                    <a:pt x="10232" y="15429"/>
                  </a:cubicBezTo>
                  <a:cubicBezTo>
                    <a:pt x="10800" y="15429"/>
                    <a:pt x="10800" y="15429"/>
                    <a:pt x="10800" y="15429"/>
                  </a:cubicBezTo>
                  <a:cubicBezTo>
                    <a:pt x="10232" y="15429"/>
                    <a:pt x="10232" y="15429"/>
                    <a:pt x="10232" y="15429"/>
                  </a:cubicBezTo>
                  <a:cubicBezTo>
                    <a:pt x="10232" y="15086"/>
                    <a:pt x="10232" y="15086"/>
                    <a:pt x="10232" y="15086"/>
                  </a:cubicBezTo>
                  <a:cubicBezTo>
                    <a:pt x="9095" y="15429"/>
                    <a:pt x="9095" y="15429"/>
                    <a:pt x="9095" y="15429"/>
                  </a:cubicBezTo>
                  <a:cubicBezTo>
                    <a:pt x="9095" y="15429"/>
                    <a:pt x="9095" y="15429"/>
                    <a:pt x="9095" y="15429"/>
                  </a:cubicBezTo>
                  <a:cubicBezTo>
                    <a:pt x="7958" y="15429"/>
                    <a:pt x="7958" y="15429"/>
                    <a:pt x="7958" y="15429"/>
                  </a:cubicBezTo>
                  <a:cubicBezTo>
                    <a:pt x="7389" y="15771"/>
                    <a:pt x="7389" y="15771"/>
                    <a:pt x="7389" y="15771"/>
                  </a:cubicBezTo>
                  <a:cubicBezTo>
                    <a:pt x="6821" y="16114"/>
                    <a:pt x="6821" y="16114"/>
                    <a:pt x="6821" y="16114"/>
                  </a:cubicBezTo>
                  <a:cubicBezTo>
                    <a:pt x="6821" y="16114"/>
                    <a:pt x="6821" y="16114"/>
                    <a:pt x="6821" y="16114"/>
                  </a:cubicBezTo>
                  <a:cubicBezTo>
                    <a:pt x="7389" y="16114"/>
                    <a:pt x="7389" y="16114"/>
                    <a:pt x="7389" y="16114"/>
                  </a:cubicBezTo>
                  <a:cubicBezTo>
                    <a:pt x="7389" y="16114"/>
                    <a:pt x="7389" y="16114"/>
                    <a:pt x="7389" y="16114"/>
                  </a:cubicBezTo>
                  <a:cubicBezTo>
                    <a:pt x="7389" y="16114"/>
                    <a:pt x="7389" y="16114"/>
                    <a:pt x="7389" y="16114"/>
                  </a:cubicBezTo>
                  <a:cubicBezTo>
                    <a:pt x="8526" y="16114"/>
                    <a:pt x="8526" y="16114"/>
                    <a:pt x="8526" y="16114"/>
                  </a:cubicBezTo>
                  <a:cubicBezTo>
                    <a:pt x="7958" y="16114"/>
                    <a:pt x="7958" y="16114"/>
                    <a:pt x="7958" y="16114"/>
                  </a:cubicBezTo>
                  <a:cubicBezTo>
                    <a:pt x="8526" y="16457"/>
                    <a:pt x="8526" y="16457"/>
                    <a:pt x="8526" y="16457"/>
                  </a:cubicBezTo>
                  <a:cubicBezTo>
                    <a:pt x="7958" y="16457"/>
                    <a:pt x="7958" y="16457"/>
                    <a:pt x="7958" y="16457"/>
                  </a:cubicBezTo>
                  <a:cubicBezTo>
                    <a:pt x="8526" y="16800"/>
                    <a:pt x="8526" y="16800"/>
                    <a:pt x="8526" y="16800"/>
                  </a:cubicBezTo>
                  <a:cubicBezTo>
                    <a:pt x="8526" y="16800"/>
                    <a:pt x="8526" y="16800"/>
                    <a:pt x="8526" y="16800"/>
                  </a:cubicBezTo>
                  <a:cubicBezTo>
                    <a:pt x="7958" y="17143"/>
                    <a:pt x="7958" y="17143"/>
                    <a:pt x="7958" y="17143"/>
                  </a:cubicBezTo>
                  <a:cubicBezTo>
                    <a:pt x="7389" y="17486"/>
                    <a:pt x="7389" y="17486"/>
                    <a:pt x="7389" y="17486"/>
                  </a:cubicBezTo>
                  <a:cubicBezTo>
                    <a:pt x="7389" y="17486"/>
                    <a:pt x="7389" y="17486"/>
                    <a:pt x="7389" y="17486"/>
                  </a:cubicBezTo>
                  <a:cubicBezTo>
                    <a:pt x="6821" y="17486"/>
                    <a:pt x="6821" y="17486"/>
                    <a:pt x="6821" y="17486"/>
                  </a:cubicBezTo>
                  <a:cubicBezTo>
                    <a:pt x="6253" y="17829"/>
                    <a:pt x="6253" y="17829"/>
                    <a:pt x="6253" y="17829"/>
                  </a:cubicBezTo>
                  <a:cubicBezTo>
                    <a:pt x="6253" y="17829"/>
                    <a:pt x="6253" y="17829"/>
                    <a:pt x="6253" y="17829"/>
                  </a:cubicBezTo>
                  <a:cubicBezTo>
                    <a:pt x="5684" y="17829"/>
                    <a:pt x="5684" y="17829"/>
                    <a:pt x="5684" y="17829"/>
                  </a:cubicBezTo>
                  <a:cubicBezTo>
                    <a:pt x="5684" y="17829"/>
                    <a:pt x="5684" y="17829"/>
                    <a:pt x="5684" y="17829"/>
                  </a:cubicBezTo>
                  <a:cubicBezTo>
                    <a:pt x="6253" y="18171"/>
                    <a:pt x="6253" y="18171"/>
                    <a:pt x="6253" y="18171"/>
                  </a:cubicBezTo>
                  <a:cubicBezTo>
                    <a:pt x="5684" y="18171"/>
                    <a:pt x="5684" y="18171"/>
                    <a:pt x="5684" y="18171"/>
                  </a:cubicBezTo>
                  <a:cubicBezTo>
                    <a:pt x="6253" y="18171"/>
                    <a:pt x="6253" y="18171"/>
                    <a:pt x="6253" y="18171"/>
                  </a:cubicBezTo>
                  <a:cubicBezTo>
                    <a:pt x="6253" y="18514"/>
                    <a:pt x="6253" y="18514"/>
                    <a:pt x="6253" y="18514"/>
                  </a:cubicBezTo>
                  <a:cubicBezTo>
                    <a:pt x="6253" y="18514"/>
                    <a:pt x="6253" y="18514"/>
                    <a:pt x="6253" y="18514"/>
                  </a:cubicBezTo>
                  <a:cubicBezTo>
                    <a:pt x="6821" y="18514"/>
                    <a:pt x="6821" y="18514"/>
                    <a:pt x="6821" y="18514"/>
                  </a:cubicBezTo>
                  <a:cubicBezTo>
                    <a:pt x="6821" y="18171"/>
                    <a:pt x="6821" y="18171"/>
                    <a:pt x="6821" y="18171"/>
                  </a:cubicBezTo>
                  <a:cubicBezTo>
                    <a:pt x="7958" y="18171"/>
                    <a:pt x="7958" y="18171"/>
                    <a:pt x="7958" y="18171"/>
                  </a:cubicBezTo>
                  <a:cubicBezTo>
                    <a:pt x="7958" y="18171"/>
                    <a:pt x="7958" y="18171"/>
                    <a:pt x="7958" y="18171"/>
                  </a:cubicBezTo>
                  <a:cubicBezTo>
                    <a:pt x="8526" y="18514"/>
                    <a:pt x="8526" y="18514"/>
                    <a:pt x="8526" y="18514"/>
                  </a:cubicBezTo>
                  <a:cubicBezTo>
                    <a:pt x="7958" y="18514"/>
                    <a:pt x="7958" y="18514"/>
                    <a:pt x="7958" y="18514"/>
                  </a:cubicBezTo>
                  <a:cubicBezTo>
                    <a:pt x="7958" y="18514"/>
                    <a:pt x="7958" y="18514"/>
                    <a:pt x="7958" y="18514"/>
                  </a:cubicBezTo>
                  <a:cubicBezTo>
                    <a:pt x="8526" y="18514"/>
                    <a:pt x="8526" y="18514"/>
                    <a:pt x="8526" y="18514"/>
                  </a:cubicBezTo>
                  <a:cubicBezTo>
                    <a:pt x="8526" y="18514"/>
                    <a:pt x="8526" y="18514"/>
                    <a:pt x="8526" y="18514"/>
                  </a:cubicBezTo>
                  <a:cubicBezTo>
                    <a:pt x="9095" y="18514"/>
                    <a:pt x="9095" y="18514"/>
                    <a:pt x="9095" y="18514"/>
                  </a:cubicBezTo>
                  <a:cubicBezTo>
                    <a:pt x="9095" y="18857"/>
                    <a:pt x="9095" y="18857"/>
                    <a:pt x="9095" y="18857"/>
                  </a:cubicBezTo>
                  <a:cubicBezTo>
                    <a:pt x="9663" y="18857"/>
                    <a:pt x="9663" y="18857"/>
                    <a:pt x="9663" y="18857"/>
                  </a:cubicBezTo>
                  <a:cubicBezTo>
                    <a:pt x="10232" y="18857"/>
                    <a:pt x="10232" y="18857"/>
                    <a:pt x="10232" y="18857"/>
                  </a:cubicBezTo>
                  <a:cubicBezTo>
                    <a:pt x="10800" y="18857"/>
                    <a:pt x="10800" y="18857"/>
                    <a:pt x="10800" y="18857"/>
                  </a:cubicBezTo>
                  <a:cubicBezTo>
                    <a:pt x="10800" y="18514"/>
                    <a:pt x="10800" y="18514"/>
                    <a:pt x="10800" y="18514"/>
                  </a:cubicBezTo>
                  <a:cubicBezTo>
                    <a:pt x="11368" y="18514"/>
                    <a:pt x="11368" y="18514"/>
                    <a:pt x="11368" y="18514"/>
                  </a:cubicBezTo>
                  <a:cubicBezTo>
                    <a:pt x="11937" y="18514"/>
                    <a:pt x="11937" y="18514"/>
                    <a:pt x="11937" y="18514"/>
                  </a:cubicBezTo>
                  <a:cubicBezTo>
                    <a:pt x="11937" y="18171"/>
                    <a:pt x="11937" y="18171"/>
                    <a:pt x="11937" y="18171"/>
                  </a:cubicBezTo>
                  <a:cubicBezTo>
                    <a:pt x="11368" y="18514"/>
                    <a:pt x="11368" y="18514"/>
                    <a:pt x="11368" y="18514"/>
                  </a:cubicBezTo>
                  <a:cubicBezTo>
                    <a:pt x="10800" y="18857"/>
                    <a:pt x="10800" y="18857"/>
                    <a:pt x="10800" y="18857"/>
                  </a:cubicBezTo>
                  <a:cubicBezTo>
                    <a:pt x="10800" y="19200"/>
                    <a:pt x="10800" y="19200"/>
                    <a:pt x="10800" y="19200"/>
                  </a:cubicBezTo>
                  <a:cubicBezTo>
                    <a:pt x="10232" y="19200"/>
                    <a:pt x="10232" y="19200"/>
                    <a:pt x="10232" y="19200"/>
                  </a:cubicBezTo>
                  <a:cubicBezTo>
                    <a:pt x="10232" y="19543"/>
                    <a:pt x="10232" y="19543"/>
                    <a:pt x="10232" y="19543"/>
                  </a:cubicBezTo>
                  <a:cubicBezTo>
                    <a:pt x="9663" y="19200"/>
                    <a:pt x="9663" y="19200"/>
                    <a:pt x="9663" y="19200"/>
                  </a:cubicBezTo>
                  <a:cubicBezTo>
                    <a:pt x="8526" y="19200"/>
                    <a:pt x="8526" y="19200"/>
                    <a:pt x="8526" y="19200"/>
                  </a:cubicBezTo>
                  <a:cubicBezTo>
                    <a:pt x="7958" y="19200"/>
                    <a:pt x="7958" y="19200"/>
                    <a:pt x="7958" y="19200"/>
                  </a:cubicBezTo>
                  <a:cubicBezTo>
                    <a:pt x="7958" y="19543"/>
                    <a:pt x="7958" y="19543"/>
                    <a:pt x="7958" y="19543"/>
                  </a:cubicBezTo>
                  <a:cubicBezTo>
                    <a:pt x="7958" y="19543"/>
                    <a:pt x="7958" y="19543"/>
                    <a:pt x="7958" y="19543"/>
                  </a:cubicBezTo>
                  <a:cubicBezTo>
                    <a:pt x="7389" y="19543"/>
                    <a:pt x="7389" y="19543"/>
                    <a:pt x="7389" y="19543"/>
                  </a:cubicBezTo>
                  <a:cubicBezTo>
                    <a:pt x="7389" y="20229"/>
                    <a:pt x="7389" y="20229"/>
                    <a:pt x="7389" y="20229"/>
                  </a:cubicBezTo>
                  <a:cubicBezTo>
                    <a:pt x="6821" y="20229"/>
                    <a:pt x="6821" y="20229"/>
                    <a:pt x="6821" y="20229"/>
                  </a:cubicBezTo>
                  <a:cubicBezTo>
                    <a:pt x="6821" y="20571"/>
                    <a:pt x="6821" y="20571"/>
                    <a:pt x="6821" y="20571"/>
                  </a:cubicBezTo>
                  <a:cubicBezTo>
                    <a:pt x="6253" y="20571"/>
                    <a:pt x="6253" y="20571"/>
                    <a:pt x="6253" y="20571"/>
                  </a:cubicBezTo>
                  <a:cubicBezTo>
                    <a:pt x="6253" y="20914"/>
                    <a:pt x="6253" y="20914"/>
                    <a:pt x="6253" y="20914"/>
                  </a:cubicBezTo>
                  <a:cubicBezTo>
                    <a:pt x="5684" y="20914"/>
                    <a:pt x="5684" y="20914"/>
                    <a:pt x="5684" y="20914"/>
                  </a:cubicBezTo>
                  <a:cubicBezTo>
                    <a:pt x="5684" y="20914"/>
                    <a:pt x="5684" y="20914"/>
                    <a:pt x="5684" y="20914"/>
                  </a:cubicBezTo>
                  <a:cubicBezTo>
                    <a:pt x="5116" y="21257"/>
                    <a:pt x="5116" y="21257"/>
                    <a:pt x="5116" y="21257"/>
                  </a:cubicBezTo>
                  <a:cubicBezTo>
                    <a:pt x="5116" y="21257"/>
                    <a:pt x="5116" y="21257"/>
                    <a:pt x="5116" y="21257"/>
                  </a:cubicBezTo>
                  <a:cubicBezTo>
                    <a:pt x="4547" y="21257"/>
                    <a:pt x="4547" y="21257"/>
                    <a:pt x="4547" y="21257"/>
                  </a:cubicBezTo>
                  <a:cubicBezTo>
                    <a:pt x="4547" y="21600"/>
                    <a:pt x="4547" y="21600"/>
                    <a:pt x="4547" y="21600"/>
                  </a:cubicBezTo>
                  <a:cubicBezTo>
                    <a:pt x="5116" y="21600"/>
                    <a:pt x="5116" y="21600"/>
                    <a:pt x="5116" y="21600"/>
                  </a:cubicBezTo>
                  <a:cubicBezTo>
                    <a:pt x="5116" y="21257"/>
                    <a:pt x="5116" y="21257"/>
                    <a:pt x="5116" y="21257"/>
                  </a:cubicBezTo>
                  <a:cubicBezTo>
                    <a:pt x="5684" y="21257"/>
                    <a:pt x="5684" y="21257"/>
                    <a:pt x="5684" y="21257"/>
                  </a:cubicBezTo>
                  <a:lnTo>
                    <a:pt x="5684" y="21600"/>
                  </a:lnTo>
                  <a:close/>
                  <a:moveTo>
                    <a:pt x="5684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0" name="AutoShape 67"/>
            <p:cNvSpPr/>
            <p:nvPr/>
          </p:nvSpPr>
          <p:spPr bwMode="auto">
            <a:xfrm>
              <a:off x="5920219" y="3142199"/>
              <a:ext cx="234299" cy="23398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563" y="11649"/>
                  </a:moveTo>
                  <a:lnTo>
                    <a:pt x="17563" y="11164"/>
                  </a:lnTo>
                  <a:lnTo>
                    <a:pt x="17159" y="11164"/>
                  </a:lnTo>
                  <a:lnTo>
                    <a:pt x="17159" y="10800"/>
                  </a:lnTo>
                  <a:lnTo>
                    <a:pt x="16755" y="10315"/>
                  </a:lnTo>
                  <a:lnTo>
                    <a:pt x="16452" y="10315"/>
                  </a:lnTo>
                  <a:lnTo>
                    <a:pt x="16049" y="10800"/>
                  </a:lnTo>
                  <a:lnTo>
                    <a:pt x="16452" y="11164"/>
                  </a:lnTo>
                  <a:lnTo>
                    <a:pt x="15645" y="11164"/>
                  </a:lnTo>
                  <a:lnTo>
                    <a:pt x="15645" y="10800"/>
                  </a:lnTo>
                  <a:lnTo>
                    <a:pt x="16049" y="10800"/>
                  </a:lnTo>
                  <a:lnTo>
                    <a:pt x="16049" y="9829"/>
                  </a:lnTo>
                  <a:lnTo>
                    <a:pt x="16452" y="8980"/>
                  </a:lnTo>
                  <a:lnTo>
                    <a:pt x="16755" y="8980"/>
                  </a:lnTo>
                  <a:lnTo>
                    <a:pt x="17159" y="8494"/>
                  </a:lnTo>
                  <a:lnTo>
                    <a:pt x="17159" y="8130"/>
                  </a:lnTo>
                  <a:lnTo>
                    <a:pt x="16755" y="8130"/>
                  </a:lnTo>
                  <a:lnTo>
                    <a:pt x="17159" y="7645"/>
                  </a:lnTo>
                  <a:lnTo>
                    <a:pt x="17563" y="7645"/>
                  </a:lnTo>
                  <a:lnTo>
                    <a:pt x="17563" y="8130"/>
                  </a:lnTo>
                  <a:lnTo>
                    <a:pt x="17865" y="8130"/>
                  </a:lnTo>
                  <a:lnTo>
                    <a:pt x="18269" y="7645"/>
                  </a:lnTo>
                  <a:lnTo>
                    <a:pt x="18269" y="7160"/>
                  </a:lnTo>
                  <a:lnTo>
                    <a:pt x="17865" y="7160"/>
                  </a:lnTo>
                  <a:lnTo>
                    <a:pt x="17865" y="6674"/>
                  </a:lnTo>
                  <a:lnTo>
                    <a:pt x="18269" y="5825"/>
                  </a:lnTo>
                  <a:lnTo>
                    <a:pt x="18269" y="5339"/>
                  </a:lnTo>
                  <a:lnTo>
                    <a:pt x="18673" y="4975"/>
                  </a:lnTo>
                  <a:lnTo>
                    <a:pt x="18976" y="4490"/>
                  </a:lnTo>
                  <a:lnTo>
                    <a:pt x="18269" y="4490"/>
                  </a:lnTo>
                  <a:lnTo>
                    <a:pt x="17865" y="4004"/>
                  </a:lnTo>
                  <a:lnTo>
                    <a:pt x="17563" y="4490"/>
                  </a:lnTo>
                  <a:lnTo>
                    <a:pt x="17159" y="4004"/>
                  </a:lnTo>
                  <a:lnTo>
                    <a:pt x="16755" y="4490"/>
                  </a:lnTo>
                  <a:lnTo>
                    <a:pt x="16452" y="4004"/>
                  </a:lnTo>
                  <a:lnTo>
                    <a:pt x="16452" y="3519"/>
                  </a:lnTo>
                  <a:lnTo>
                    <a:pt x="15645" y="3519"/>
                  </a:lnTo>
                  <a:lnTo>
                    <a:pt x="15241" y="3155"/>
                  </a:lnTo>
                  <a:lnTo>
                    <a:pt x="14131" y="3155"/>
                  </a:lnTo>
                  <a:lnTo>
                    <a:pt x="13828" y="2670"/>
                  </a:lnTo>
                  <a:lnTo>
                    <a:pt x="13828" y="2184"/>
                  </a:lnTo>
                  <a:lnTo>
                    <a:pt x="12718" y="2184"/>
                  </a:lnTo>
                  <a:lnTo>
                    <a:pt x="12718" y="1820"/>
                  </a:lnTo>
                  <a:lnTo>
                    <a:pt x="12314" y="1335"/>
                  </a:lnTo>
                  <a:lnTo>
                    <a:pt x="11507" y="849"/>
                  </a:lnTo>
                  <a:lnTo>
                    <a:pt x="11204" y="364"/>
                  </a:lnTo>
                  <a:lnTo>
                    <a:pt x="11204" y="0"/>
                  </a:lnTo>
                  <a:lnTo>
                    <a:pt x="10093" y="0"/>
                  </a:lnTo>
                  <a:lnTo>
                    <a:pt x="9690" y="364"/>
                  </a:lnTo>
                  <a:lnTo>
                    <a:pt x="9690" y="1820"/>
                  </a:lnTo>
                  <a:lnTo>
                    <a:pt x="9286" y="2184"/>
                  </a:lnTo>
                  <a:lnTo>
                    <a:pt x="8579" y="2670"/>
                  </a:lnTo>
                  <a:lnTo>
                    <a:pt x="7469" y="2670"/>
                  </a:lnTo>
                  <a:lnTo>
                    <a:pt x="7065" y="3155"/>
                  </a:lnTo>
                  <a:lnTo>
                    <a:pt x="7469" y="3519"/>
                  </a:lnTo>
                  <a:lnTo>
                    <a:pt x="7772" y="3519"/>
                  </a:lnTo>
                  <a:lnTo>
                    <a:pt x="7469" y="4004"/>
                  </a:lnTo>
                  <a:lnTo>
                    <a:pt x="6359" y="4004"/>
                  </a:lnTo>
                  <a:lnTo>
                    <a:pt x="5955" y="3519"/>
                  </a:lnTo>
                  <a:lnTo>
                    <a:pt x="5551" y="4004"/>
                  </a:lnTo>
                  <a:lnTo>
                    <a:pt x="5551" y="3519"/>
                  </a:lnTo>
                  <a:lnTo>
                    <a:pt x="5148" y="3519"/>
                  </a:lnTo>
                  <a:lnTo>
                    <a:pt x="5551" y="3155"/>
                  </a:lnTo>
                  <a:lnTo>
                    <a:pt x="4441" y="3155"/>
                  </a:lnTo>
                  <a:lnTo>
                    <a:pt x="4441" y="3519"/>
                  </a:lnTo>
                  <a:lnTo>
                    <a:pt x="4845" y="4004"/>
                  </a:lnTo>
                  <a:lnTo>
                    <a:pt x="4845" y="4975"/>
                  </a:lnTo>
                  <a:lnTo>
                    <a:pt x="5148" y="5339"/>
                  </a:lnTo>
                  <a:lnTo>
                    <a:pt x="3735" y="5339"/>
                  </a:lnTo>
                  <a:lnTo>
                    <a:pt x="3331" y="5825"/>
                  </a:lnTo>
                  <a:lnTo>
                    <a:pt x="2624" y="4975"/>
                  </a:lnTo>
                  <a:lnTo>
                    <a:pt x="2221" y="4975"/>
                  </a:lnTo>
                  <a:lnTo>
                    <a:pt x="1817" y="5339"/>
                  </a:lnTo>
                  <a:lnTo>
                    <a:pt x="303" y="5339"/>
                  </a:lnTo>
                  <a:lnTo>
                    <a:pt x="0" y="5825"/>
                  </a:lnTo>
                  <a:lnTo>
                    <a:pt x="0" y="6310"/>
                  </a:lnTo>
                  <a:lnTo>
                    <a:pt x="303" y="5825"/>
                  </a:lnTo>
                  <a:lnTo>
                    <a:pt x="707" y="6310"/>
                  </a:lnTo>
                  <a:lnTo>
                    <a:pt x="303" y="6310"/>
                  </a:lnTo>
                  <a:lnTo>
                    <a:pt x="707" y="6310"/>
                  </a:lnTo>
                  <a:lnTo>
                    <a:pt x="707" y="6674"/>
                  </a:lnTo>
                  <a:lnTo>
                    <a:pt x="303" y="6674"/>
                  </a:lnTo>
                  <a:lnTo>
                    <a:pt x="707" y="7160"/>
                  </a:lnTo>
                  <a:lnTo>
                    <a:pt x="707" y="7645"/>
                  </a:lnTo>
                  <a:lnTo>
                    <a:pt x="1110" y="7160"/>
                  </a:lnTo>
                  <a:lnTo>
                    <a:pt x="1413" y="7160"/>
                  </a:lnTo>
                  <a:lnTo>
                    <a:pt x="1817" y="7645"/>
                  </a:lnTo>
                  <a:lnTo>
                    <a:pt x="2221" y="7645"/>
                  </a:lnTo>
                  <a:lnTo>
                    <a:pt x="2624" y="8130"/>
                  </a:lnTo>
                  <a:lnTo>
                    <a:pt x="2927" y="7645"/>
                  </a:lnTo>
                  <a:lnTo>
                    <a:pt x="2927" y="8130"/>
                  </a:lnTo>
                  <a:lnTo>
                    <a:pt x="3331" y="8130"/>
                  </a:lnTo>
                  <a:lnTo>
                    <a:pt x="3331" y="8494"/>
                  </a:lnTo>
                  <a:lnTo>
                    <a:pt x="4441" y="8494"/>
                  </a:lnTo>
                  <a:lnTo>
                    <a:pt x="4441" y="8980"/>
                  </a:lnTo>
                  <a:lnTo>
                    <a:pt x="4441" y="8494"/>
                  </a:lnTo>
                  <a:lnTo>
                    <a:pt x="4037" y="8494"/>
                  </a:lnTo>
                  <a:lnTo>
                    <a:pt x="3735" y="8980"/>
                  </a:lnTo>
                  <a:lnTo>
                    <a:pt x="4037" y="8980"/>
                  </a:lnTo>
                  <a:lnTo>
                    <a:pt x="4037" y="9829"/>
                  </a:lnTo>
                  <a:lnTo>
                    <a:pt x="4845" y="10315"/>
                  </a:lnTo>
                  <a:lnTo>
                    <a:pt x="5148" y="10800"/>
                  </a:lnTo>
                  <a:lnTo>
                    <a:pt x="5551" y="10800"/>
                  </a:lnTo>
                  <a:lnTo>
                    <a:pt x="5551" y="11649"/>
                  </a:lnTo>
                  <a:lnTo>
                    <a:pt x="5148" y="12135"/>
                  </a:lnTo>
                  <a:lnTo>
                    <a:pt x="5551" y="12135"/>
                  </a:lnTo>
                  <a:lnTo>
                    <a:pt x="5955" y="12620"/>
                  </a:lnTo>
                  <a:lnTo>
                    <a:pt x="6359" y="13470"/>
                  </a:lnTo>
                  <a:lnTo>
                    <a:pt x="5955" y="12984"/>
                  </a:lnTo>
                  <a:lnTo>
                    <a:pt x="5955" y="12620"/>
                  </a:lnTo>
                  <a:lnTo>
                    <a:pt x="5551" y="12620"/>
                  </a:lnTo>
                  <a:lnTo>
                    <a:pt x="5148" y="13470"/>
                  </a:lnTo>
                  <a:lnTo>
                    <a:pt x="5148" y="14319"/>
                  </a:lnTo>
                  <a:lnTo>
                    <a:pt x="5551" y="14319"/>
                  </a:lnTo>
                  <a:lnTo>
                    <a:pt x="5148" y="14319"/>
                  </a:lnTo>
                  <a:lnTo>
                    <a:pt x="5148" y="15775"/>
                  </a:lnTo>
                  <a:lnTo>
                    <a:pt x="4845" y="17110"/>
                  </a:lnTo>
                  <a:lnTo>
                    <a:pt x="4441" y="17110"/>
                  </a:lnTo>
                  <a:lnTo>
                    <a:pt x="4845" y="17110"/>
                  </a:lnTo>
                  <a:lnTo>
                    <a:pt x="4845" y="17474"/>
                  </a:lnTo>
                  <a:lnTo>
                    <a:pt x="5148" y="17474"/>
                  </a:lnTo>
                  <a:lnTo>
                    <a:pt x="5148" y="17960"/>
                  </a:lnTo>
                  <a:lnTo>
                    <a:pt x="5551" y="17960"/>
                  </a:lnTo>
                  <a:lnTo>
                    <a:pt x="6359" y="18445"/>
                  </a:lnTo>
                  <a:lnTo>
                    <a:pt x="6662" y="18930"/>
                  </a:lnTo>
                  <a:lnTo>
                    <a:pt x="7065" y="18445"/>
                  </a:lnTo>
                  <a:lnTo>
                    <a:pt x="7469" y="18930"/>
                  </a:lnTo>
                  <a:lnTo>
                    <a:pt x="10800" y="18930"/>
                  </a:lnTo>
                  <a:lnTo>
                    <a:pt x="11507" y="19294"/>
                  </a:lnTo>
                  <a:lnTo>
                    <a:pt x="11910" y="19294"/>
                  </a:lnTo>
                  <a:lnTo>
                    <a:pt x="11507" y="19294"/>
                  </a:lnTo>
                  <a:lnTo>
                    <a:pt x="11507" y="17960"/>
                  </a:lnTo>
                  <a:lnTo>
                    <a:pt x="11910" y="17960"/>
                  </a:lnTo>
                  <a:lnTo>
                    <a:pt x="12314" y="17474"/>
                  </a:lnTo>
                  <a:lnTo>
                    <a:pt x="12718" y="16625"/>
                  </a:lnTo>
                  <a:lnTo>
                    <a:pt x="13021" y="16625"/>
                  </a:lnTo>
                  <a:lnTo>
                    <a:pt x="13021" y="17110"/>
                  </a:lnTo>
                  <a:lnTo>
                    <a:pt x="14535" y="17110"/>
                  </a:lnTo>
                  <a:lnTo>
                    <a:pt x="15645" y="17474"/>
                  </a:lnTo>
                  <a:lnTo>
                    <a:pt x="16049" y="17960"/>
                  </a:lnTo>
                  <a:lnTo>
                    <a:pt x="16755" y="17960"/>
                  </a:lnTo>
                  <a:lnTo>
                    <a:pt x="16755" y="17474"/>
                  </a:lnTo>
                  <a:lnTo>
                    <a:pt x="17159" y="17110"/>
                  </a:lnTo>
                  <a:lnTo>
                    <a:pt x="18269" y="16139"/>
                  </a:lnTo>
                  <a:lnTo>
                    <a:pt x="18269" y="15290"/>
                  </a:lnTo>
                  <a:lnTo>
                    <a:pt x="17865" y="15290"/>
                  </a:lnTo>
                  <a:lnTo>
                    <a:pt x="17563" y="14804"/>
                  </a:lnTo>
                  <a:lnTo>
                    <a:pt x="17159" y="13955"/>
                  </a:lnTo>
                  <a:lnTo>
                    <a:pt x="16755" y="13470"/>
                  </a:lnTo>
                  <a:lnTo>
                    <a:pt x="17159" y="13470"/>
                  </a:lnTo>
                  <a:lnTo>
                    <a:pt x="17563" y="12984"/>
                  </a:lnTo>
                  <a:lnTo>
                    <a:pt x="17563" y="12620"/>
                  </a:lnTo>
                  <a:lnTo>
                    <a:pt x="17159" y="12135"/>
                  </a:lnTo>
                  <a:lnTo>
                    <a:pt x="17159" y="11649"/>
                  </a:lnTo>
                  <a:lnTo>
                    <a:pt x="17563" y="11649"/>
                  </a:lnTo>
                  <a:close/>
                  <a:moveTo>
                    <a:pt x="20893" y="21600"/>
                  </a:moveTo>
                  <a:lnTo>
                    <a:pt x="20490" y="21600"/>
                  </a:lnTo>
                  <a:lnTo>
                    <a:pt x="20187" y="21115"/>
                  </a:lnTo>
                  <a:lnTo>
                    <a:pt x="20490" y="21115"/>
                  </a:lnTo>
                  <a:lnTo>
                    <a:pt x="20490" y="20629"/>
                  </a:lnTo>
                  <a:lnTo>
                    <a:pt x="20187" y="20629"/>
                  </a:lnTo>
                  <a:lnTo>
                    <a:pt x="20490" y="20629"/>
                  </a:lnTo>
                  <a:lnTo>
                    <a:pt x="20187" y="20629"/>
                  </a:lnTo>
                  <a:lnTo>
                    <a:pt x="20187" y="20265"/>
                  </a:lnTo>
                  <a:lnTo>
                    <a:pt x="19783" y="19780"/>
                  </a:lnTo>
                  <a:lnTo>
                    <a:pt x="20187" y="19780"/>
                  </a:lnTo>
                  <a:lnTo>
                    <a:pt x="20187" y="19294"/>
                  </a:lnTo>
                  <a:lnTo>
                    <a:pt x="19783" y="19294"/>
                  </a:lnTo>
                  <a:lnTo>
                    <a:pt x="20187" y="18930"/>
                  </a:lnTo>
                  <a:lnTo>
                    <a:pt x="20490" y="18930"/>
                  </a:lnTo>
                  <a:lnTo>
                    <a:pt x="20893" y="18445"/>
                  </a:lnTo>
                  <a:lnTo>
                    <a:pt x="20893" y="18930"/>
                  </a:lnTo>
                  <a:lnTo>
                    <a:pt x="21297" y="18930"/>
                  </a:lnTo>
                  <a:lnTo>
                    <a:pt x="21297" y="18445"/>
                  </a:lnTo>
                  <a:lnTo>
                    <a:pt x="21297" y="18930"/>
                  </a:lnTo>
                  <a:lnTo>
                    <a:pt x="21600" y="19780"/>
                  </a:lnTo>
                  <a:lnTo>
                    <a:pt x="21297" y="20265"/>
                  </a:lnTo>
                  <a:lnTo>
                    <a:pt x="21297" y="21600"/>
                  </a:lnTo>
                  <a:lnTo>
                    <a:pt x="20893" y="21600"/>
                  </a:lnTo>
                  <a:close/>
                  <a:moveTo>
                    <a:pt x="2089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1" name="AutoShape 68"/>
            <p:cNvSpPr/>
            <p:nvPr/>
          </p:nvSpPr>
          <p:spPr bwMode="auto">
            <a:xfrm>
              <a:off x="6239953" y="3502220"/>
              <a:ext cx="8630" cy="1063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2" name="AutoShape 69"/>
            <p:cNvSpPr/>
            <p:nvPr/>
          </p:nvSpPr>
          <p:spPr bwMode="auto">
            <a:xfrm>
              <a:off x="6101876" y="3239517"/>
              <a:ext cx="206683" cy="2483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14" y="6743"/>
                  </a:moveTo>
                  <a:lnTo>
                    <a:pt x="1714" y="5943"/>
                  </a:lnTo>
                  <a:lnTo>
                    <a:pt x="1257" y="5943"/>
                  </a:lnTo>
                  <a:lnTo>
                    <a:pt x="914" y="5486"/>
                  </a:lnTo>
                  <a:lnTo>
                    <a:pt x="457" y="4686"/>
                  </a:lnTo>
                  <a:lnTo>
                    <a:pt x="0" y="4229"/>
                  </a:lnTo>
                  <a:lnTo>
                    <a:pt x="457" y="4229"/>
                  </a:lnTo>
                  <a:lnTo>
                    <a:pt x="914" y="3771"/>
                  </a:lnTo>
                  <a:lnTo>
                    <a:pt x="914" y="3429"/>
                  </a:lnTo>
                  <a:lnTo>
                    <a:pt x="457" y="2971"/>
                  </a:lnTo>
                  <a:lnTo>
                    <a:pt x="457" y="2514"/>
                  </a:lnTo>
                  <a:lnTo>
                    <a:pt x="1257" y="2514"/>
                  </a:lnTo>
                  <a:lnTo>
                    <a:pt x="1714" y="2057"/>
                  </a:lnTo>
                  <a:lnTo>
                    <a:pt x="2514" y="2514"/>
                  </a:lnTo>
                  <a:lnTo>
                    <a:pt x="2971" y="1257"/>
                  </a:lnTo>
                  <a:lnTo>
                    <a:pt x="3429" y="1714"/>
                  </a:lnTo>
                  <a:lnTo>
                    <a:pt x="3429" y="2057"/>
                  </a:lnTo>
                  <a:lnTo>
                    <a:pt x="3886" y="2057"/>
                  </a:lnTo>
                  <a:lnTo>
                    <a:pt x="4229" y="2514"/>
                  </a:lnTo>
                  <a:lnTo>
                    <a:pt x="4686" y="2057"/>
                  </a:lnTo>
                  <a:lnTo>
                    <a:pt x="4686" y="1714"/>
                  </a:lnTo>
                  <a:lnTo>
                    <a:pt x="5486" y="1714"/>
                  </a:lnTo>
                  <a:lnTo>
                    <a:pt x="5943" y="2057"/>
                  </a:lnTo>
                  <a:lnTo>
                    <a:pt x="5943" y="1257"/>
                  </a:lnTo>
                  <a:lnTo>
                    <a:pt x="6857" y="1257"/>
                  </a:lnTo>
                  <a:lnTo>
                    <a:pt x="6857" y="457"/>
                  </a:lnTo>
                  <a:lnTo>
                    <a:pt x="7200" y="0"/>
                  </a:lnTo>
                  <a:lnTo>
                    <a:pt x="7657" y="457"/>
                  </a:lnTo>
                  <a:lnTo>
                    <a:pt x="8457" y="0"/>
                  </a:lnTo>
                  <a:lnTo>
                    <a:pt x="9714" y="0"/>
                  </a:lnTo>
                  <a:lnTo>
                    <a:pt x="9714" y="457"/>
                  </a:lnTo>
                  <a:lnTo>
                    <a:pt x="10629" y="800"/>
                  </a:lnTo>
                  <a:lnTo>
                    <a:pt x="12343" y="800"/>
                  </a:lnTo>
                  <a:lnTo>
                    <a:pt x="12686" y="1257"/>
                  </a:lnTo>
                  <a:lnTo>
                    <a:pt x="12343" y="1714"/>
                  </a:lnTo>
                  <a:lnTo>
                    <a:pt x="12343" y="2057"/>
                  </a:lnTo>
                  <a:lnTo>
                    <a:pt x="11886" y="2514"/>
                  </a:lnTo>
                  <a:lnTo>
                    <a:pt x="12343" y="2971"/>
                  </a:lnTo>
                  <a:lnTo>
                    <a:pt x="11429" y="2971"/>
                  </a:lnTo>
                  <a:lnTo>
                    <a:pt x="11086" y="3429"/>
                  </a:lnTo>
                  <a:lnTo>
                    <a:pt x="10171" y="3429"/>
                  </a:lnTo>
                  <a:lnTo>
                    <a:pt x="9714" y="3771"/>
                  </a:lnTo>
                  <a:lnTo>
                    <a:pt x="10171" y="4229"/>
                  </a:lnTo>
                  <a:lnTo>
                    <a:pt x="10171" y="4686"/>
                  </a:lnTo>
                  <a:lnTo>
                    <a:pt x="9714" y="5029"/>
                  </a:lnTo>
                  <a:lnTo>
                    <a:pt x="10171" y="5486"/>
                  </a:lnTo>
                  <a:lnTo>
                    <a:pt x="10171" y="5943"/>
                  </a:lnTo>
                  <a:lnTo>
                    <a:pt x="11086" y="6400"/>
                  </a:lnTo>
                  <a:lnTo>
                    <a:pt x="11886" y="7200"/>
                  </a:lnTo>
                  <a:lnTo>
                    <a:pt x="13143" y="8000"/>
                  </a:lnTo>
                  <a:lnTo>
                    <a:pt x="13143" y="8914"/>
                  </a:lnTo>
                  <a:lnTo>
                    <a:pt x="13600" y="9371"/>
                  </a:lnTo>
                  <a:lnTo>
                    <a:pt x="13943" y="9371"/>
                  </a:lnTo>
                  <a:lnTo>
                    <a:pt x="13943" y="9714"/>
                  </a:lnTo>
                  <a:lnTo>
                    <a:pt x="14857" y="10171"/>
                  </a:lnTo>
                  <a:lnTo>
                    <a:pt x="14857" y="10629"/>
                  </a:lnTo>
                  <a:lnTo>
                    <a:pt x="16914" y="10629"/>
                  </a:lnTo>
                  <a:lnTo>
                    <a:pt x="17371" y="10971"/>
                  </a:lnTo>
                  <a:lnTo>
                    <a:pt x="16914" y="11429"/>
                  </a:lnTo>
                  <a:lnTo>
                    <a:pt x="16914" y="11886"/>
                  </a:lnTo>
                  <a:lnTo>
                    <a:pt x="18171" y="11886"/>
                  </a:lnTo>
                  <a:lnTo>
                    <a:pt x="19543" y="12686"/>
                  </a:lnTo>
                  <a:lnTo>
                    <a:pt x="19886" y="13143"/>
                  </a:lnTo>
                  <a:lnTo>
                    <a:pt x="20343" y="13600"/>
                  </a:lnTo>
                  <a:lnTo>
                    <a:pt x="21143" y="13600"/>
                  </a:lnTo>
                  <a:lnTo>
                    <a:pt x="21143" y="13943"/>
                  </a:lnTo>
                  <a:lnTo>
                    <a:pt x="21600" y="13943"/>
                  </a:lnTo>
                  <a:lnTo>
                    <a:pt x="21600" y="14400"/>
                  </a:lnTo>
                  <a:lnTo>
                    <a:pt x="21143" y="14857"/>
                  </a:lnTo>
                  <a:lnTo>
                    <a:pt x="21143" y="15200"/>
                  </a:lnTo>
                  <a:lnTo>
                    <a:pt x="20343" y="14400"/>
                  </a:lnTo>
                  <a:lnTo>
                    <a:pt x="20343" y="13943"/>
                  </a:lnTo>
                  <a:lnTo>
                    <a:pt x="19543" y="13943"/>
                  </a:lnTo>
                  <a:lnTo>
                    <a:pt x="19086" y="13600"/>
                  </a:lnTo>
                  <a:lnTo>
                    <a:pt x="18629" y="13943"/>
                  </a:lnTo>
                  <a:lnTo>
                    <a:pt x="18629" y="14857"/>
                  </a:lnTo>
                  <a:lnTo>
                    <a:pt x="18171" y="14857"/>
                  </a:lnTo>
                  <a:lnTo>
                    <a:pt x="18171" y="15657"/>
                  </a:lnTo>
                  <a:lnTo>
                    <a:pt x="18629" y="15657"/>
                  </a:lnTo>
                  <a:lnTo>
                    <a:pt x="19086" y="16114"/>
                  </a:lnTo>
                  <a:lnTo>
                    <a:pt x="19086" y="16914"/>
                  </a:lnTo>
                  <a:lnTo>
                    <a:pt x="18629" y="16914"/>
                  </a:lnTo>
                  <a:lnTo>
                    <a:pt x="18629" y="18171"/>
                  </a:lnTo>
                  <a:lnTo>
                    <a:pt x="17829" y="18629"/>
                  </a:lnTo>
                  <a:lnTo>
                    <a:pt x="17829" y="19086"/>
                  </a:lnTo>
                  <a:lnTo>
                    <a:pt x="16571" y="19086"/>
                  </a:lnTo>
                  <a:lnTo>
                    <a:pt x="16571" y="18629"/>
                  </a:lnTo>
                  <a:lnTo>
                    <a:pt x="16914" y="18171"/>
                  </a:lnTo>
                  <a:lnTo>
                    <a:pt x="17371" y="18171"/>
                  </a:lnTo>
                  <a:lnTo>
                    <a:pt x="17371" y="17371"/>
                  </a:lnTo>
                  <a:lnTo>
                    <a:pt x="17829" y="17371"/>
                  </a:lnTo>
                  <a:lnTo>
                    <a:pt x="17829" y="16914"/>
                  </a:lnTo>
                  <a:lnTo>
                    <a:pt x="17371" y="16571"/>
                  </a:lnTo>
                  <a:lnTo>
                    <a:pt x="17371" y="16114"/>
                  </a:lnTo>
                  <a:lnTo>
                    <a:pt x="16914" y="15657"/>
                  </a:lnTo>
                  <a:lnTo>
                    <a:pt x="16914" y="14857"/>
                  </a:lnTo>
                  <a:lnTo>
                    <a:pt x="16571" y="14400"/>
                  </a:lnTo>
                  <a:lnTo>
                    <a:pt x="16571" y="14857"/>
                  </a:lnTo>
                  <a:lnTo>
                    <a:pt x="15657" y="14400"/>
                  </a:lnTo>
                  <a:lnTo>
                    <a:pt x="15314" y="14400"/>
                  </a:lnTo>
                  <a:lnTo>
                    <a:pt x="15314" y="13600"/>
                  </a:lnTo>
                  <a:lnTo>
                    <a:pt x="14400" y="13600"/>
                  </a:lnTo>
                  <a:lnTo>
                    <a:pt x="14400" y="13143"/>
                  </a:lnTo>
                  <a:lnTo>
                    <a:pt x="13600" y="13143"/>
                  </a:lnTo>
                  <a:lnTo>
                    <a:pt x="13143" y="12343"/>
                  </a:lnTo>
                  <a:lnTo>
                    <a:pt x="11886" y="12343"/>
                  </a:lnTo>
                  <a:lnTo>
                    <a:pt x="11886" y="11886"/>
                  </a:lnTo>
                  <a:lnTo>
                    <a:pt x="11086" y="11886"/>
                  </a:lnTo>
                  <a:lnTo>
                    <a:pt x="10629" y="11429"/>
                  </a:lnTo>
                  <a:lnTo>
                    <a:pt x="9714" y="10629"/>
                  </a:lnTo>
                  <a:lnTo>
                    <a:pt x="9371" y="10171"/>
                  </a:lnTo>
                  <a:lnTo>
                    <a:pt x="8914" y="9714"/>
                  </a:lnTo>
                  <a:lnTo>
                    <a:pt x="8457" y="9714"/>
                  </a:lnTo>
                  <a:lnTo>
                    <a:pt x="8457" y="9371"/>
                  </a:lnTo>
                  <a:lnTo>
                    <a:pt x="8114" y="8914"/>
                  </a:lnTo>
                  <a:lnTo>
                    <a:pt x="7657" y="8457"/>
                  </a:lnTo>
                  <a:lnTo>
                    <a:pt x="7200" y="8457"/>
                  </a:lnTo>
                  <a:lnTo>
                    <a:pt x="7200" y="8000"/>
                  </a:lnTo>
                  <a:lnTo>
                    <a:pt x="6857" y="7657"/>
                  </a:lnTo>
                  <a:lnTo>
                    <a:pt x="6400" y="6743"/>
                  </a:lnTo>
                  <a:lnTo>
                    <a:pt x="6400" y="6400"/>
                  </a:lnTo>
                  <a:lnTo>
                    <a:pt x="5943" y="6400"/>
                  </a:lnTo>
                  <a:lnTo>
                    <a:pt x="5486" y="5943"/>
                  </a:lnTo>
                  <a:lnTo>
                    <a:pt x="5143" y="5943"/>
                  </a:lnTo>
                  <a:lnTo>
                    <a:pt x="3886" y="5486"/>
                  </a:lnTo>
                  <a:lnTo>
                    <a:pt x="2971" y="5943"/>
                  </a:lnTo>
                  <a:lnTo>
                    <a:pt x="2971" y="6400"/>
                  </a:lnTo>
                  <a:lnTo>
                    <a:pt x="2514" y="6743"/>
                  </a:lnTo>
                  <a:lnTo>
                    <a:pt x="1714" y="6743"/>
                  </a:lnTo>
                  <a:close/>
                  <a:moveTo>
                    <a:pt x="2971" y="12686"/>
                  </a:moveTo>
                  <a:lnTo>
                    <a:pt x="3429" y="12686"/>
                  </a:lnTo>
                  <a:lnTo>
                    <a:pt x="3429" y="12343"/>
                  </a:lnTo>
                  <a:lnTo>
                    <a:pt x="2971" y="12343"/>
                  </a:lnTo>
                  <a:lnTo>
                    <a:pt x="2971" y="12686"/>
                  </a:lnTo>
                  <a:close/>
                  <a:moveTo>
                    <a:pt x="8114" y="9714"/>
                  </a:moveTo>
                  <a:close/>
                  <a:moveTo>
                    <a:pt x="6400" y="8914"/>
                  </a:moveTo>
                  <a:lnTo>
                    <a:pt x="7200" y="8914"/>
                  </a:lnTo>
                  <a:lnTo>
                    <a:pt x="6857" y="8457"/>
                  </a:lnTo>
                  <a:lnTo>
                    <a:pt x="6857" y="8914"/>
                  </a:lnTo>
                  <a:lnTo>
                    <a:pt x="6400" y="8914"/>
                  </a:lnTo>
                  <a:close/>
                  <a:moveTo>
                    <a:pt x="4229" y="17371"/>
                  </a:moveTo>
                  <a:lnTo>
                    <a:pt x="4229" y="16914"/>
                  </a:lnTo>
                  <a:lnTo>
                    <a:pt x="4229" y="17371"/>
                  </a:lnTo>
                  <a:lnTo>
                    <a:pt x="4686" y="16914"/>
                  </a:lnTo>
                  <a:lnTo>
                    <a:pt x="4686" y="16571"/>
                  </a:lnTo>
                  <a:lnTo>
                    <a:pt x="5943" y="16571"/>
                  </a:lnTo>
                  <a:lnTo>
                    <a:pt x="5943" y="15657"/>
                  </a:lnTo>
                  <a:lnTo>
                    <a:pt x="5486" y="14857"/>
                  </a:lnTo>
                  <a:lnTo>
                    <a:pt x="5943" y="14400"/>
                  </a:lnTo>
                  <a:lnTo>
                    <a:pt x="5486" y="13943"/>
                  </a:lnTo>
                  <a:lnTo>
                    <a:pt x="5943" y="13600"/>
                  </a:lnTo>
                  <a:lnTo>
                    <a:pt x="5943" y="13143"/>
                  </a:lnTo>
                  <a:lnTo>
                    <a:pt x="5143" y="12343"/>
                  </a:lnTo>
                  <a:lnTo>
                    <a:pt x="4686" y="12343"/>
                  </a:lnTo>
                  <a:lnTo>
                    <a:pt x="3886" y="13143"/>
                  </a:lnTo>
                  <a:lnTo>
                    <a:pt x="3429" y="13143"/>
                  </a:lnTo>
                  <a:lnTo>
                    <a:pt x="2971" y="12686"/>
                  </a:lnTo>
                  <a:lnTo>
                    <a:pt x="2971" y="13600"/>
                  </a:lnTo>
                  <a:lnTo>
                    <a:pt x="3429" y="13600"/>
                  </a:lnTo>
                  <a:lnTo>
                    <a:pt x="3429" y="13943"/>
                  </a:lnTo>
                  <a:lnTo>
                    <a:pt x="3886" y="13943"/>
                  </a:lnTo>
                  <a:lnTo>
                    <a:pt x="3886" y="14400"/>
                  </a:lnTo>
                  <a:lnTo>
                    <a:pt x="3429" y="14857"/>
                  </a:lnTo>
                  <a:lnTo>
                    <a:pt x="3886" y="14857"/>
                  </a:lnTo>
                  <a:lnTo>
                    <a:pt x="3886" y="15200"/>
                  </a:lnTo>
                  <a:lnTo>
                    <a:pt x="3429" y="16114"/>
                  </a:lnTo>
                  <a:lnTo>
                    <a:pt x="3886" y="16914"/>
                  </a:lnTo>
                  <a:lnTo>
                    <a:pt x="4229" y="17371"/>
                  </a:lnTo>
                  <a:close/>
                  <a:moveTo>
                    <a:pt x="16114" y="21600"/>
                  </a:moveTo>
                  <a:lnTo>
                    <a:pt x="16114" y="20800"/>
                  </a:lnTo>
                  <a:lnTo>
                    <a:pt x="15657" y="20343"/>
                  </a:lnTo>
                  <a:lnTo>
                    <a:pt x="16114" y="19543"/>
                  </a:lnTo>
                  <a:lnTo>
                    <a:pt x="16571" y="19086"/>
                  </a:lnTo>
                  <a:lnTo>
                    <a:pt x="16571" y="18629"/>
                  </a:lnTo>
                  <a:lnTo>
                    <a:pt x="16114" y="18171"/>
                  </a:lnTo>
                  <a:lnTo>
                    <a:pt x="15657" y="18629"/>
                  </a:lnTo>
                  <a:lnTo>
                    <a:pt x="15314" y="18629"/>
                  </a:lnTo>
                  <a:lnTo>
                    <a:pt x="14857" y="19086"/>
                  </a:lnTo>
                  <a:lnTo>
                    <a:pt x="12686" y="19086"/>
                  </a:lnTo>
                  <a:lnTo>
                    <a:pt x="12343" y="18629"/>
                  </a:lnTo>
                  <a:lnTo>
                    <a:pt x="11886" y="18629"/>
                  </a:lnTo>
                  <a:lnTo>
                    <a:pt x="11886" y="19086"/>
                  </a:lnTo>
                  <a:lnTo>
                    <a:pt x="11429" y="18629"/>
                  </a:lnTo>
                  <a:lnTo>
                    <a:pt x="11086" y="19086"/>
                  </a:lnTo>
                  <a:lnTo>
                    <a:pt x="11086" y="19543"/>
                  </a:lnTo>
                  <a:lnTo>
                    <a:pt x="11429" y="19886"/>
                  </a:lnTo>
                  <a:lnTo>
                    <a:pt x="11886" y="19886"/>
                  </a:lnTo>
                  <a:lnTo>
                    <a:pt x="12686" y="20343"/>
                  </a:lnTo>
                  <a:lnTo>
                    <a:pt x="13143" y="20800"/>
                  </a:lnTo>
                  <a:lnTo>
                    <a:pt x="13943" y="21143"/>
                  </a:lnTo>
                  <a:lnTo>
                    <a:pt x="14400" y="20800"/>
                  </a:lnTo>
                  <a:lnTo>
                    <a:pt x="14857" y="21143"/>
                  </a:lnTo>
                  <a:lnTo>
                    <a:pt x="15657" y="21600"/>
                  </a:lnTo>
                  <a:lnTo>
                    <a:pt x="16114" y="21600"/>
                  </a:lnTo>
                  <a:close/>
                  <a:moveTo>
                    <a:pt x="16114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3" name="AutoShape 70"/>
            <p:cNvSpPr/>
            <p:nvPr/>
          </p:nvSpPr>
          <p:spPr bwMode="auto">
            <a:xfrm>
              <a:off x="5842551" y="3317158"/>
              <a:ext cx="223080" cy="1850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175" y="1137"/>
                  </a:moveTo>
                  <a:cubicBezTo>
                    <a:pt x="12567" y="1137"/>
                    <a:pt x="12567" y="1137"/>
                    <a:pt x="12567" y="1137"/>
                  </a:cubicBezTo>
                  <a:cubicBezTo>
                    <a:pt x="12567" y="1705"/>
                    <a:pt x="12567" y="1705"/>
                    <a:pt x="12567" y="1705"/>
                  </a:cubicBezTo>
                  <a:cubicBezTo>
                    <a:pt x="12960" y="1705"/>
                    <a:pt x="12960" y="1705"/>
                    <a:pt x="12960" y="1705"/>
                  </a:cubicBezTo>
                  <a:cubicBezTo>
                    <a:pt x="12960" y="2274"/>
                    <a:pt x="12960" y="2274"/>
                    <a:pt x="12960" y="2274"/>
                  </a:cubicBezTo>
                  <a:cubicBezTo>
                    <a:pt x="12960" y="2274"/>
                    <a:pt x="12960" y="2274"/>
                    <a:pt x="12960" y="2274"/>
                  </a:cubicBezTo>
                  <a:cubicBezTo>
                    <a:pt x="13353" y="2274"/>
                    <a:pt x="13353" y="2274"/>
                    <a:pt x="13353" y="2274"/>
                  </a:cubicBezTo>
                  <a:cubicBezTo>
                    <a:pt x="14138" y="2842"/>
                    <a:pt x="14138" y="2842"/>
                    <a:pt x="14138" y="2842"/>
                  </a:cubicBezTo>
                  <a:cubicBezTo>
                    <a:pt x="14531" y="3411"/>
                    <a:pt x="14531" y="3411"/>
                    <a:pt x="14531" y="3411"/>
                  </a:cubicBezTo>
                  <a:cubicBezTo>
                    <a:pt x="14924" y="2842"/>
                    <a:pt x="14924" y="2842"/>
                    <a:pt x="14924" y="2842"/>
                  </a:cubicBezTo>
                  <a:cubicBezTo>
                    <a:pt x="15316" y="3411"/>
                    <a:pt x="15316" y="3411"/>
                    <a:pt x="15316" y="3411"/>
                  </a:cubicBezTo>
                  <a:cubicBezTo>
                    <a:pt x="15709" y="3411"/>
                    <a:pt x="15709" y="3411"/>
                    <a:pt x="15709" y="3411"/>
                  </a:cubicBezTo>
                  <a:cubicBezTo>
                    <a:pt x="15709" y="3411"/>
                    <a:pt x="15709" y="3411"/>
                    <a:pt x="15709" y="3411"/>
                  </a:cubicBezTo>
                  <a:cubicBezTo>
                    <a:pt x="16102" y="3411"/>
                    <a:pt x="16102" y="3411"/>
                    <a:pt x="16102" y="3411"/>
                  </a:cubicBezTo>
                  <a:cubicBezTo>
                    <a:pt x="16887" y="3411"/>
                    <a:pt x="16887" y="3411"/>
                    <a:pt x="16887" y="3411"/>
                  </a:cubicBezTo>
                  <a:cubicBezTo>
                    <a:pt x="17280" y="3411"/>
                    <a:pt x="17280" y="3411"/>
                    <a:pt x="17280" y="3411"/>
                  </a:cubicBezTo>
                  <a:cubicBezTo>
                    <a:pt x="17673" y="3411"/>
                    <a:pt x="17673" y="3411"/>
                    <a:pt x="17673" y="3411"/>
                  </a:cubicBezTo>
                  <a:cubicBezTo>
                    <a:pt x="18065" y="3411"/>
                    <a:pt x="18065" y="3411"/>
                    <a:pt x="18065" y="3411"/>
                  </a:cubicBezTo>
                  <a:cubicBezTo>
                    <a:pt x="18851" y="3411"/>
                    <a:pt x="18851" y="3411"/>
                    <a:pt x="18851" y="3411"/>
                  </a:cubicBezTo>
                  <a:cubicBezTo>
                    <a:pt x="19636" y="3979"/>
                    <a:pt x="19636" y="3979"/>
                    <a:pt x="19636" y="3979"/>
                  </a:cubicBezTo>
                  <a:cubicBezTo>
                    <a:pt x="20029" y="3979"/>
                    <a:pt x="20029" y="3979"/>
                    <a:pt x="20029" y="3979"/>
                  </a:cubicBezTo>
                  <a:cubicBezTo>
                    <a:pt x="20029" y="4547"/>
                    <a:pt x="20029" y="4547"/>
                    <a:pt x="20029" y="4547"/>
                  </a:cubicBezTo>
                  <a:cubicBezTo>
                    <a:pt x="19636" y="4547"/>
                    <a:pt x="19636" y="4547"/>
                    <a:pt x="19636" y="4547"/>
                  </a:cubicBezTo>
                  <a:cubicBezTo>
                    <a:pt x="19636" y="5116"/>
                    <a:pt x="19636" y="5116"/>
                    <a:pt x="19636" y="5116"/>
                  </a:cubicBezTo>
                  <a:cubicBezTo>
                    <a:pt x="19636" y="5684"/>
                    <a:pt x="19636" y="5684"/>
                    <a:pt x="19636" y="5684"/>
                  </a:cubicBezTo>
                  <a:cubicBezTo>
                    <a:pt x="19636" y="6253"/>
                    <a:pt x="19636" y="6253"/>
                    <a:pt x="19636" y="6253"/>
                  </a:cubicBezTo>
                  <a:cubicBezTo>
                    <a:pt x="18851" y="6821"/>
                    <a:pt x="18851" y="6821"/>
                    <a:pt x="18851" y="6821"/>
                  </a:cubicBezTo>
                  <a:cubicBezTo>
                    <a:pt x="18851" y="6821"/>
                    <a:pt x="18458" y="7389"/>
                    <a:pt x="18458" y="7389"/>
                  </a:cubicBezTo>
                  <a:cubicBezTo>
                    <a:pt x="18458" y="7389"/>
                    <a:pt x="18065" y="7389"/>
                    <a:pt x="18065" y="7389"/>
                  </a:cubicBezTo>
                  <a:cubicBezTo>
                    <a:pt x="17280" y="7389"/>
                    <a:pt x="17280" y="7389"/>
                    <a:pt x="17280" y="7389"/>
                  </a:cubicBezTo>
                  <a:cubicBezTo>
                    <a:pt x="16887" y="7958"/>
                    <a:pt x="16887" y="7958"/>
                    <a:pt x="16887" y="7958"/>
                  </a:cubicBezTo>
                  <a:cubicBezTo>
                    <a:pt x="16495" y="8526"/>
                    <a:pt x="16495" y="8526"/>
                    <a:pt x="16495" y="8526"/>
                  </a:cubicBezTo>
                  <a:cubicBezTo>
                    <a:pt x="16495" y="8526"/>
                    <a:pt x="16495" y="8526"/>
                    <a:pt x="16495" y="8526"/>
                  </a:cubicBezTo>
                  <a:cubicBezTo>
                    <a:pt x="16495" y="9095"/>
                    <a:pt x="16495" y="9095"/>
                    <a:pt x="16495" y="9095"/>
                  </a:cubicBezTo>
                  <a:cubicBezTo>
                    <a:pt x="16495" y="9095"/>
                    <a:pt x="16495" y="9095"/>
                    <a:pt x="16495" y="9095"/>
                  </a:cubicBezTo>
                  <a:cubicBezTo>
                    <a:pt x="16102" y="9095"/>
                    <a:pt x="16102" y="9095"/>
                    <a:pt x="16102" y="9095"/>
                  </a:cubicBezTo>
                  <a:cubicBezTo>
                    <a:pt x="16495" y="9095"/>
                    <a:pt x="16495" y="9095"/>
                    <a:pt x="16495" y="9095"/>
                  </a:cubicBezTo>
                  <a:cubicBezTo>
                    <a:pt x="16102" y="9095"/>
                    <a:pt x="16102" y="9095"/>
                    <a:pt x="16102" y="9095"/>
                  </a:cubicBezTo>
                  <a:cubicBezTo>
                    <a:pt x="15709" y="10232"/>
                    <a:pt x="15709" y="10232"/>
                    <a:pt x="15709" y="10232"/>
                  </a:cubicBezTo>
                  <a:cubicBezTo>
                    <a:pt x="15316" y="10232"/>
                    <a:pt x="15316" y="10232"/>
                    <a:pt x="15316" y="10232"/>
                  </a:cubicBezTo>
                  <a:cubicBezTo>
                    <a:pt x="14531" y="11937"/>
                    <a:pt x="14531" y="11937"/>
                    <a:pt x="14531" y="11937"/>
                  </a:cubicBezTo>
                  <a:cubicBezTo>
                    <a:pt x="14531" y="11937"/>
                    <a:pt x="14531" y="11937"/>
                    <a:pt x="14531" y="11937"/>
                  </a:cubicBezTo>
                  <a:cubicBezTo>
                    <a:pt x="14531" y="13074"/>
                    <a:pt x="14531" y="13074"/>
                    <a:pt x="14531" y="13074"/>
                  </a:cubicBezTo>
                  <a:cubicBezTo>
                    <a:pt x="14924" y="13074"/>
                    <a:pt x="14924" y="13074"/>
                    <a:pt x="14924" y="13074"/>
                  </a:cubicBezTo>
                  <a:cubicBezTo>
                    <a:pt x="14924" y="13642"/>
                    <a:pt x="14924" y="13642"/>
                    <a:pt x="14924" y="13642"/>
                  </a:cubicBezTo>
                  <a:cubicBezTo>
                    <a:pt x="15316" y="14211"/>
                    <a:pt x="15316" y="14211"/>
                    <a:pt x="15316" y="14211"/>
                  </a:cubicBezTo>
                  <a:cubicBezTo>
                    <a:pt x="14924" y="14779"/>
                    <a:pt x="14924" y="14779"/>
                    <a:pt x="14924" y="14779"/>
                  </a:cubicBezTo>
                  <a:cubicBezTo>
                    <a:pt x="14531" y="14779"/>
                    <a:pt x="14531" y="14779"/>
                    <a:pt x="14531" y="14779"/>
                  </a:cubicBezTo>
                  <a:cubicBezTo>
                    <a:pt x="14531" y="15347"/>
                    <a:pt x="14531" y="15347"/>
                    <a:pt x="14531" y="15347"/>
                  </a:cubicBezTo>
                  <a:cubicBezTo>
                    <a:pt x="14138" y="16484"/>
                    <a:pt x="14138" y="16484"/>
                    <a:pt x="14138" y="16484"/>
                  </a:cubicBezTo>
                  <a:cubicBezTo>
                    <a:pt x="13745" y="17053"/>
                    <a:pt x="13745" y="17053"/>
                    <a:pt x="13745" y="17053"/>
                  </a:cubicBezTo>
                  <a:cubicBezTo>
                    <a:pt x="14138" y="17053"/>
                    <a:pt x="14138" y="17053"/>
                    <a:pt x="14138" y="17053"/>
                  </a:cubicBezTo>
                  <a:cubicBezTo>
                    <a:pt x="13745" y="17621"/>
                    <a:pt x="13745" y="17621"/>
                    <a:pt x="13745" y="17621"/>
                  </a:cubicBezTo>
                  <a:cubicBezTo>
                    <a:pt x="13353" y="17621"/>
                    <a:pt x="13353" y="17621"/>
                    <a:pt x="13353" y="17621"/>
                  </a:cubicBezTo>
                  <a:cubicBezTo>
                    <a:pt x="12175" y="18189"/>
                    <a:pt x="12175" y="18189"/>
                    <a:pt x="12175" y="18189"/>
                  </a:cubicBezTo>
                  <a:cubicBezTo>
                    <a:pt x="12175" y="18758"/>
                    <a:pt x="12175" y="18758"/>
                    <a:pt x="12175" y="18758"/>
                  </a:cubicBezTo>
                  <a:cubicBezTo>
                    <a:pt x="11782" y="19326"/>
                    <a:pt x="11782" y="19326"/>
                    <a:pt x="11782" y="19326"/>
                  </a:cubicBezTo>
                  <a:cubicBezTo>
                    <a:pt x="11389" y="19326"/>
                    <a:pt x="11389" y="19326"/>
                    <a:pt x="11389" y="19326"/>
                  </a:cubicBezTo>
                  <a:cubicBezTo>
                    <a:pt x="10996" y="18758"/>
                    <a:pt x="10996" y="18758"/>
                    <a:pt x="10996" y="18758"/>
                  </a:cubicBezTo>
                  <a:cubicBezTo>
                    <a:pt x="10996" y="19326"/>
                    <a:pt x="10996" y="19326"/>
                    <a:pt x="10996" y="19326"/>
                  </a:cubicBezTo>
                  <a:cubicBezTo>
                    <a:pt x="10604" y="19895"/>
                    <a:pt x="10604" y="19895"/>
                    <a:pt x="10604" y="19895"/>
                  </a:cubicBezTo>
                  <a:cubicBezTo>
                    <a:pt x="10604" y="19326"/>
                    <a:pt x="10604" y="19326"/>
                    <a:pt x="10604" y="19326"/>
                  </a:cubicBezTo>
                  <a:cubicBezTo>
                    <a:pt x="10211" y="19326"/>
                    <a:pt x="10211" y="19326"/>
                    <a:pt x="10211" y="19326"/>
                  </a:cubicBezTo>
                  <a:cubicBezTo>
                    <a:pt x="9818" y="19326"/>
                    <a:pt x="9818" y="19326"/>
                    <a:pt x="9818" y="19326"/>
                  </a:cubicBezTo>
                  <a:cubicBezTo>
                    <a:pt x="9425" y="19326"/>
                    <a:pt x="9425" y="19326"/>
                    <a:pt x="9425" y="19326"/>
                  </a:cubicBezTo>
                  <a:cubicBezTo>
                    <a:pt x="8640" y="19326"/>
                    <a:pt x="8640" y="19326"/>
                    <a:pt x="8640" y="19326"/>
                  </a:cubicBezTo>
                  <a:cubicBezTo>
                    <a:pt x="8640" y="19326"/>
                    <a:pt x="8640" y="19326"/>
                    <a:pt x="8640" y="19326"/>
                  </a:cubicBezTo>
                  <a:cubicBezTo>
                    <a:pt x="7855" y="19326"/>
                    <a:pt x="7855" y="19326"/>
                    <a:pt x="7855" y="19326"/>
                  </a:cubicBezTo>
                  <a:cubicBezTo>
                    <a:pt x="7462" y="20463"/>
                    <a:pt x="7462" y="20463"/>
                    <a:pt x="7462" y="20463"/>
                  </a:cubicBezTo>
                  <a:cubicBezTo>
                    <a:pt x="6676" y="20463"/>
                    <a:pt x="6676" y="20463"/>
                    <a:pt x="6676" y="20463"/>
                  </a:cubicBezTo>
                  <a:cubicBezTo>
                    <a:pt x="6284" y="20463"/>
                    <a:pt x="6284" y="20463"/>
                    <a:pt x="6284" y="20463"/>
                  </a:cubicBezTo>
                  <a:cubicBezTo>
                    <a:pt x="6284" y="21032"/>
                    <a:pt x="6284" y="21032"/>
                    <a:pt x="6284" y="21032"/>
                  </a:cubicBezTo>
                  <a:cubicBezTo>
                    <a:pt x="5891" y="21600"/>
                    <a:pt x="5891" y="21600"/>
                    <a:pt x="5891" y="21600"/>
                  </a:cubicBezTo>
                  <a:cubicBezTo>
                    <a:pt x="5498" y="21032"/>
                    <a:pt x="5498" y="21032"/>
                    <a:pt x="5498" y="21032"/>
                  </a:cubicBezTo>
                  <a:cubicBezTo>
                    <a:pt x="4713" y="20463"/>
                    <a:pt x="4713" y="20463"/>
                    <a:pt x="4713" y="20463"/>
                  </a:cubicBezTo>
                  <a:cubicBezTo>
                    <a:pt x="4320" y="19326"/>
                    <a:pt x="4320" y="19326"/>
                    <a:pt x="4320" y="19326"/>
                  </a:cubicBezTo>
                  <a:cubicBezTo>
                    <a:pt x="4713" y="19326"/>
                    <a:pt x="4713" y="19326"/>
                    <a:pt x="4713" y="19326"/>
                  </a:cubicBezTo>
                  <a:cubicBezTo>
                    <a:pt x="3927" y="18189"/>
                    <a:pt x="3927" y="18189"/>
                    <a:pt x="3927" y="18189"/>
                  </a:cubicBezTo>
                  <a:cubicBezTo>
                    <a:pt x="3142" y="18189"/>
                    <a:pt x="3142" y="18189"/>
                    <a:pt x="3142" y="18189"/>
                  </a:cubicBezTo>
                  <a:cubicBezTo>
                    <a:pt x="3142" y="18189"/>
                    <a:pt x="3142" y="18189"/>
                    <a:pt x="3142" y="18189"/>
                  </a:cubicBezTo>
                  <a:cubicBezTo>
                    <a:pt x="3142" y="17621"/>
                    <a:pt x="3142" y="17621"/>
                    <a:pt x="3142" y="17621"/>
                  </a:cubicBezTo>
                  <a:cubicBezTo>
                    <a:pt x="2749" y="17053"/>
                    <a:pt x="2749" y="17053"/>
                    <a:pt x="2749" y="17053"/>
                  </a:cubicBezTo>
                  <a:cubicBezTo>
                    <a:pt x="3142" y="16484"/>
                    <a:pt x="3142" y="16484"/>
                    <a:pt x="3142" y="16484"/>
                  </a:cubicBezTo>
                  <a:cubicBezTo>
                    <a:pt x="3535" y="15916"/>
                    <a:pt x="3535" y="15916"/>
                    <a:pt x="3535" y="15916"/>
                  </a:cubicBezTo>
                  <a:cubicBezTo>
                    <a:pt x="3535" y="15347"/>
                    <a:pt x="3535" y="15347"/>
                    <a:pt x="3535" y="15347"/>
                  </a:cubicBezTo>
                  <a:cubicBezTo>
                    <a:pt x="3142" y="15347"/>
                    <a:pt x="3142" y="15347"/>
                    <a:pt x="3142" y="15347"/>
                  </a:cubicBezTo>
                  <a:cubicBezTo>
                    <a:pt x="3142" y="14779"/>
                    <a:pt x="3142" y="14779"/>
                    <a:pt x="3142" y="14779"/>
                  </a:cubicBezTo>
                  <a:cubicBezTo>
                    <a:pt x="3535" y="13642"/>
                    <a:pt x="3535" y="13642"/>
                    <a:pt x="3535" y="13642"/>
                  </a:cubicBezTo>
                  <a:cubicBezTo>
                    <a:pt x="3535" y="13074"/>
                    <a:pt x="3535" y="13074"/>
                    <a:pt x="3535" y="13074"/>
                  </a:cubicBezTo>
                  <a:cubicBezTo>
                    <a:pt x="3142" y="12505"/>
                    <a:pt x="3142" y="12505"/>
                    <a:pt x="3142" y="12505"/>
                  </a:cubicBezTo>
                  <a:cubicBezTo>
                    <a:pt x="2749" y="11368"/>
                    <a:pt x="2749" y="11368"/>
                    <a:pt x="2749" y="11368"/>
                  </a:cubicBezTo>
                  <a:cubicBezTo>
                    <a:pt x="3142" y="11368"/>
                    <a:pt x="3142" y="11368"/>
                    <a:pt x="3142" y="11368"/>
                  </a:cubicBezTo>
                  <a:cubicBezTo>
                    <a:pt x="3535" y="11368"/>
                    <a:pt x="3535" y="11368"/>
                    <a:pt x="3535" y="11368"/>
                  </a:cubicBezTo>
                  <a:cubicBezTo>
                    <a:pt x="3927" y="10800"/>
                    <a:pt x="3927" y="10800"/>
                    <a:pt x="3927" y="10800"/>
                  </a:cubicBezTo>
                  <a:cubicBezTo>
                    <a:pt x="3535" y="10232"/>
                    <a:pt x="3535" y="10232"/>
                    <a:pt x="3535" y="10232"/>
                  </a:cubicBezTo>
                  <a:cubicBezTo>
                    <a:pt x="3927" y="9663"/>
                    <a:pt x="3927" y="9663"/>
                    <a:pt x="3927" y="9663"/>
                  </a:cubicBezTo>
                  <a:cubicBezTo>
                    <a:pt x="3927" y="8526"/>
                    <a:pt x="3927" y="8526"/>
                    <a:pt x="3927" y="8526"/>
                  </a:cubicBezTo>
                  <a:cubicBezTo>
                    <a:pt x="3927" y="7958"/>
                    <a:pt x="3927" y="7958"/>
                    <a:pt x="3927" y="7958"/>
                  </a:cubicBezTo>
                  <a:cubicBezTo>
                    <a:pt x="4713" y="6821"/>
                    <a:pt x="4713" y="6821"/>
                    <a:pt x="4713" y="6821"/>
                  </a:cubicBezTo>
                  <a:cubicBezTo>
                    <a:pt x="4713" y="6821"/>
                    <a:pt x="4713" y="6821"/>
                    <a:pt x="4713" y="6821"/>
                  </a:cubicBezTo>
                  <a:cubicBezTo>
                    <a:pt x="5105" y="6253"/>
                    <a:pt x="5105" y="6253"/>
                    <a:pt x="5105" y="6253"/>
                  </a:cubicBezTo>
                  <a:cubicBezTo>
                    <a:pt x="4713" y="5684"/>
                    <a:pt x="4713" y="5684"/>
                    <a:pt x="4713" y="5684"/>
                  </a:cubicBezTo>
                  <a:cubicBezTo>
                    <a:pt x="4713" y="5116"/>
                    <a:pt x="4713" y="5116"/>
                    <a:pt x="4713" y="5116"/>
                  </a:cubicBezTo>
                  <a:cubicBezTo>
                    <a:pt x="3535" y="5116"/>
                    <a:pt x="3535" y="5116"/>
                    <a:pt x="3535" y="5116"/>
                  </a:cubicBezTo>
                  <a:cubicBezTo>
                    <a:pt x="3535" y="5684"/>
                    <a:pt x="3535" y="5684"/>
                    <a:pt x="3535" y="5684"/>
                  </a:cubicBezTo>
                  <a:cubicBezTo>
                    <a:pt x="2356" y="5116"/>
                    <a:pt x="2356" y="5116"/>
                    <a:pt x="2356" y="5116"/>
                  </a:cubicBezTo>
                  <a:cubicBezTo>
                    <a:pt x="1964" y="5684"/>
                    <a:pt x="1964" y="5684"/>
                    <a:pt x="1964" y="5684"/>
                  </a:cubicBezTo>
                  <a:cubicBezTo>
                    <a:pt x="1571" y="5116"/>
                    <a:pt x="1571" y="5116"/>
                    <a:pt x="1571" y="5116"/>
                  </a:cubicBezTo>
                  <a:cubicBezTo>
                    <a:pt x="1571" y="5116"/>
                    <a:pt x="1571" y="5116"/>
                    <a:pt x="1571" y="5116"/>
                  </a:cubicBezTo>
                  <a:cubicBezTo>
                    <a:pt x="1571" y="4547"/>
                    <a:pt x="1571" y="4547"/>
                    <a:pt x="1571" y="4547"/>
                  </a:cubicBezTo>
                  <a:cubicBezTo>
                    <a:pt x="785" y="5116"/>
                    <a:pt x="785" y="5116"/>
                    <a:pt x="785" y="5116"/>
                  </a:cubicBezTo>
                  <a:cubicBezTo>
                    <a:pt x="785" y="4547"/>
                    <a:pt x="785" y="4547"/>
                    <a:pt x="785" y="4547"/>
                  </a:cubicBezTo>
                  <a:cubicBezTo>
                    <a:pt x="1178" y="4547"/>
                    <a:pt x="1178" y="4547"/>
                    <a:pt x="1178" y="4547"/>
                  </a:cubicBezTo>
                  <a:cubicBezTo>
                    <a:pt x="785" y="3979"/>
                    <a:pt x="785" y="3979"/>
                    <a:pt x="785" y="3979"/>
                  </a:cubicBezTo>
                  <a:cubicBezTo>
                    <a:pt x="1178" y="3979"/>
                    <a:pt x="1178" y="3979"/>
                    <a:pt x="1178" y="3979"/>
                  </a:cubicBezTo>
                  <a:cubicBezTo>
                    <a:pt x="785" y="3979"/>
                    <a:pt x="785" y="3979"/>
                    <a:pt x="785" y="3979"/>
                  </a:cubicBezTo>
                  <a:cubicBezTo>
                    <a:pt x="785" y="3411"/>
                    <a:pt x="785" y="3411"/>
                    <a:pt x="785" y="3411"/>
                  </a:cubicBezTo>
                  <a:cubicBezTo>
                    <a:pt x="785" y="3411"/>
                    <a:pt x="785" y="3411"/>
                    <a:pt x="785" y="3411"/>
                  </a:cubicBezTo>
                  <a:cubicBezTo>
                    <a:pt x="393" y="3411"/>
                    <a:pt x="393" y="3411"/>
                    <a:pt x="393" y="3411"/>
                  </a:cubicBezTo>
                  <a:cubicBezTo>
                    <a:pt x="785" y="2842"/>
                    <a:pt x="785" y="2842"/>
                    <a:pt x="785" y="2842"/>
                  </a:cubicBezTo>
                  <a:cubicBezTo>
                    <a:pt x="393" y="2842"/>
                    <a:pt x="393" y="2842"/>
                    <a:pt x="393" y="2842"/>
                  </a:cubicBezTo>
                  <a:cubicBezTo>
                    <a:pt x="393" y="2842"/>
                    <a:pt x="393" y="2842"/>
                    <a:pt x="393" y="2842"/>
                  </a:cubicBezTo>
                  <a:cubicBezTo>
                    <a:pt x="393" y="2842"/>
                    <a:pt x="393" y="2842"/>
                    <a:pt x="393" y="2842"/>
                  </a:cubicBezTo>
                  <a:cubicBezTo>
                    <a:pt x="0" y="2274"/>
                    <a:pt x="0" y="2274"/>
                    <a:pt x="0" y="2274"/>
                  </a:cubicBezTo>
                  <a:cubicBezTo>
                    <a:pt x="393" y="1705"/>
                    <a:pt x="393" y="1705"/>
                    <a:pt x="393" y="1705"/>
                  </a:cubicBezTo>
                  <a:cubicBezTo>
                    <a:pt x="785" y="1137"/>
                    <a:pt x="785" y="1137"/>
                    <a:pt x="785" y="1137"/>
                  </a:cubicBezTo>
                  <a:cubicBezTo>
                    <a:pt x="1178" y="1705"/>
                    <a:pt x="1178" y="1705"/>
                    <a:pt x="1178" y="1705"/>
                  </a:cubicBezTo>
                  <a:cubicBezTo>
                    <a:pt x="1571" y="1705"/>
                    <a:pt x="1571" y="1705"/>
                    <a:pt x="1571" y="1705"/>
                  </a:cubicBezTo>
                  <a:cubicBezTo>
                    <a:pt x="1964" y="1137"/>
                    <a:pt x="1964" y="1137"/>
                    <a:pt x="1964" y="1137"/>
                  </a:cubicBezTo>
                  <a:cubicBezTo>
                    <a:pt x="1964" y="1137"/>
                    <a:pt x="1964" y="1137"/>
                    <a:pt x="1964" y="1137"/>
                  </a:cubicBezTo>
                  <a:cubicBezTo>
                    <a:pt x="1571" y="568"/>
                    <a:pt x="1571" y="568"/>
                    <a:pt x="1571" y="568"/>
                  </a:cubicBezTo>
                  <a:cubicBezTo>
                    <a:pt x="2356" y="0"/>
                    <a:pt x="2356" y="0"/>
                    <a:pt x="2356" y="0"/>
                  </a:cubicBezTo>
                  <a:cubicBezTo>
                    <a:pt x="2356" y="568"/>
                    <a:pt x="2356" y="568"/>
                    <a:pt x="2356" y="568"/>
                  </a:cubicBezTo>
                  <a:cubicBezTo>
                    <a:pt x="2749" y="0"/>
                    <a:pt x="2749" y="0"/>
                    <a:pt x="2749" y="0"/>
                  </a:cubicBezTo>
                  <a:cubicBezTo>
                    <a:pt x="3142" y="0"/>
                    <a:pt x="3142" y="0"/>
                    <a:pt x="3142" y="0"/>
                  </a:cubicBezTo>
                  <a:cubicBezTo>
                    <a:pt x="3535" y="1137"/>
                    <a:pt x="3535" y="1137"/>
                    <a:pt x="3535" y="1137"/>
                  </a:cubicBezTo>
                  <a:cubicBezTo>
                    <a:pt x="3927" y="568"/>
                    <a:pt x="3927" y="568"/>
                    <a:pt x="3927" y="568"/>
                  </a:cubicBezTo>
                  <a:cubicBezTo>
                    <a:pt x="4320" y="568"/>
                    <a:pt x="4320" y="568"/>
                    <a:pt x="4320" y="568"/>
                  </a:cubicBezTo>
                  <a:cubicBezTo>
                    <a:pt x="4713" y="568"/>
                    <a:pt x="4713" y="568"/>
                    <a:pt x="4713" y="568"/>
                  </a:cubicBezTo>
                  <a:cubicBezTo>
                    <a:pt x="5105" y="568"/>
                    <a:pt x="5105" y="568"/>
                    <a:pt x="5105" y="568"/>
                  </a:cubicBezTo>
                  <a:cubicBezTo>
                    <a:pt x="5498" y="568"/>
                    <a:pt x="5498" y="568"/>
                    <a:pt x="5498" y="568"/>
                  </a:cubicBezTo>
                  <a:cubicBezTo>
                    <a:pt x="5891" y="568"/>
                    <a:pt x="5891" y="568"/>
                    <a:pt x="5891" y="568"/>
                  </a:cubicBezTo>
                  <a:cubicBezTo>
                    <a:pt x="6284" y="568"/>
                    <a:pt x="6284" y="568"/>
                    <a:pt x="6284" y="568"/>
                  </a:cubicBezTo>
                  <a:cubicBezTo>
                    <a:pt x="7462" y="1137"/>
                    <a:pt x="7462" y="1137"/>
                    <a:pt x="7462" y="1137"/>
                  </a:cubicBezTo>
                  <a:cubicBezTo>
                    <a:pt x="7855" y="1137"/>
                    <a:pt x="7855" y="1137"/>
                    <a:pt x="7855" y="1137"/>
                  </a:cubicBezTo>
                  <a:cubicBezTo>
                    <a:pt x="8640" y="568"/>
                    <a:pt x="8640" y="568"/>
                    <a:pt x="8640" y="568"/>
                  </a:cubicBezTo>
                  <a:cubicBezTo>
                    <a:pt x="9425" y="1137"/>
                    <a:pt x="9425" y="1137"/>
                    <a:pt x="9425" y="1137"/>
                  </a:cubicBezTo>
                  <a:cubicBezTo>
                    <a:pt x="9425" y="1137"/>
                    <a:pt x="9425" y="1137"/>
                    <a:pt x="9425" y="1137"/>
                  </a:cubicBezTo>
                  <a:cubicBezTo>
                    <a:pt x="10211" y="1137"/>
                    <a:pt x="10211" y="1137"/>
                    <a:pt x="10211" y="1137"/>
                  </a:cubicBezTo>
                  <a:cubicBezTo>
                    <a:pt x="10604" y="1137"/>
                    <a:pt x="10604" y="1137"/>
                    <a:pt x="10604" y="1137"/>
                  </a:cubicBezTo>
                  <a:cubicBezTo>
                    <a:pt x="10996" y="1137"/>
                    <a:pt x="10996" y="1137"/>
                    <a:pt x="10996" y="1137"/>
                  </a:cubicBezTo>
                  <a:cubicBezTo>
                    <a:pt x="11782" y="1705"/>
                    <a:pt x="11782" y="1705"/>
                    <a:pt x="11782" y="1705"/>
                  </a:cubicBezTo>
                  <a:cubicBezTo>
                    <a:pt x="11782" y="1137"/>
                    <a:pt x="11782" y="1137"/>
                    <a:pt x="11782" y="1137"/>
                  </a:cubicBezTo>
                  <a:cubicBezTo>
                    <a:pt x="12175" y="1137"/>
                    <a:pt x="12175" y="1137"/>
                    <a:pt x="12175" y="1137"/>
                  </a:cubicBezTo>
                  <a:cubicBezTo>
                    <a:pt x="12175" y="1137"/>
                    <a:pt x="12175" y="1137"/>
                    <a:pt x="12175" y="1137"/>
                  </a:cubicBezTo>
                  <a:close/>
                  <a:moveTo>
                    <a:pt x="20815" y="11368"/>
                  </a:moveTo>
                  <a:cubicBezTo>
                    <a:pt x="21207" y="11368"/>
                    <a:pt x="21207" y="11368"/>
                    <a:pt x="21207" y="11368"/>
                  </a:cubicBezTo>
                  <a:cubicBezTo>
                    <a:pt x="21600" y="11368"/>
                    <a:pt x="21600" y="11368"/>
                    <a:pt x="21600" y="11368"/>
                  </a:cubicBezTo>
                  <a:cubicBezTo>
                    <a:pt x="21600" y="11368"/>
                    <a:pt x="21600" y="11368"/>
                    <a:pt x="21600" y="11368"/>
                  </a:cubicBezTo>
                  <a:cubicBezTo>
                    <a:pt x="21207" y="10800"/>
                    <a:pt x="21207" y="10800"/>
                    <a:pt x="21207" y="10800"/>
                  </a:cubicBezTo>
                  <a:cubicBezTo>
                    <a:pt x="20815" y="10800"/>
                    <a:pt x="20815" y="10800"/>
                    <a:pt x="20815" y="10800"/>
                  </a:cubicBezTo>
                  <a:cubicBezTo>
                    <a:pt x="20815" y="11368"/>
                    <a:pt x="20815" y="11368"/>
                    <a:pt x="20815" y="11368"/>
                  </a:cubicBezTo>
                  <a:close/>
                  <a:moveTo>
                    <a:pt x="19636" y="12505"/>
                  </a:moveTo>
                  <a:cubicBezTo>
                    <a:pt x="20029" y="11937"/>
                    <a:pt x="20029" y="11937"/>
                    <a:pt x="20029" y="11937"/>
                  </a:cubicBezTo>
                  <a:cubicBezTo>
                    <a:pt x="20422" y="11368"/>
                    <a:pt x="20422" y="11368"/>
                    <a:pt x="20422" y="11368"/>
                  </a:cubicBezTo>
                  <a:cubicBezTo>
                    <a:pt x="20029" y="11368"/>
                    <a:pt x="20029" y="11368"/>
                    <a:pt x="20029" y="11368"/>
                  </a:cubicBezTo>
                  <a:cubicBezTo>
                    <a:pt x="19636" y="11368"/>
                    <a:pt x="19636" y="11368"/>
                    <a:pt x="19636" y="11368"/>
                  </a:cubicBezTo>
                  <a:cubicBezTo>
                    <a:pt x="19244" y="11937"/>
                    <a:pt x="19244" y="11937"/>
                    <a:pt x="19244" y="11937"/>
                  </a:cubicBezTo>
                  <a:cubicBezTo>
                    <a:pt x="19244" y="12505"/>
                    <a:pt x="19244" y="12505"/>
                    <a:pt x="19244" y="12505"/>
                  </a:cubicBezTo>
                  <a:cubicBezTo>
                    <a:pt x="19244" y="12505"/>
                    <a:pt x="19244" y="12505"/>
                    <a:pt x="19244" y="12505"/>
                  </a:cubicBezTo>
                  <a:cubicBezTo>
                    <a:pt x="19636" y="12505"/>
                    <a:pt x="19636" y="12505"/>
                    <a:pt x="19636" y="12505"/>
                  </a:cubicBezTo>
                  <a:close/>
                  <a:moveTo>
                    <a:pt x="17673" y="14211"/>
                  </a:moveTo>
                  <a:cubicBezTo>
                    <a:pt x="17673" y="13642"/>
                    <a:pt x="17673" y="13642"/>
                    <a:pt x="17673" y="13642"/>
                  </a:cubicBezTo>
                  <a:cubicBezTo>
                    <a:pt x="18065" y="13642"/>
                    <a:pt x="18065" y="13642"/>
                    <a:pt x="18065" y="13642"/>
                  </a:cubicBezTo>
                  <a:cubicBezTo>
                    <a:pt x="17673" y="13074"/>
                    <a:pt x="17673" y="13074"/>
                    <a:pt x="17673" y="13074"/>
                  </a:cubicBezTo>
                  <a:cubicBezTo>
                    <a:pt x="17280" y="13642"/>
                    <a:pt x="17280" y="13642"/>
                    <a:pt x="17280" y="13642"/>
                  </a:cubicBezTo>
                  <a:cubicBezTo>
                    <a:pt x="17280" y="13642"/>
                    <a:pt x="17280" y="13642"/>
                    <a:pt x="17280" y="13642"/>
                  </a:cubicBezTo>
                  <a:lnTo>
                    <a:pt x="17673" y="14211"/>
                  </a:lnTo>
                  <a:close/>
                  <a:moveTo>
                    <a:pt x="17673" y="1421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4" name="AutoShape 71"/>
            <p:cNvSpPr/>
            <p:nvPr/>
          </p:nvSpPr>
          <p:spPr bwMode="auto">
            <a:xfrm>
              <a:off x="5839100" y="3356510"/>
              <a:ext cx="55662" cy="12231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976" y="20671"/>
                  </a:moveTo>
                  <a:lnTo>
                    <a:pt x="13976" y="19742"/>
                  </a:lnTo>
                  <a:lnTo>
                    <a:pt x="12282" y="19045"/>
                  </a:lnTo>
                  <a:lnTo>
                    <a:pt x="15671" y="17187"/>
                  </a:lnTo>
                  <a:lnTo>
                    <a:pt x="15671" y="16258"/>
                  </a:lnTo>
                  <a:lnTo>
                    <a:pt x="13976" y="16258"/>
                  </a:lnTo>
                  <a:lnTo>
                    <a:pt x="13976" y="15561"/>
                  </a:lnTo>
                  <a:lnTo>
                    <a:pt x="15671" y="13703"/>
                  </a:lnTo>
                  <a:lnTo>
                    <a:pt x="15671" y="13006"/>
                  </a:lnTo>
                  <a:lnTo>
                    <a:pt x="13976" y="12077"/>
                  </a:lnTo>
                  <a:lnTo>
                    <a:pt x="12282" y="10219"/>
                  </a:lnTo>
                  <a:lnTo>
                    <a:pt x="15671" y="10219"/>
                  </a:lnTo>
                  <a:lnTo>
                    <a:pt x="16941" y="9523"/>
                  </a:lnTo>
                  <a:lnTo>
                    <a:pt x="15671" y="8594"/>
                  </a:lnTo>
                  <a:lnTo>
                    <a:pt x="16941" y="7665"/>
                  </a:lnTo>
                  <a:lnTo>
                    <a:pt x="16941" y="5110"/>
                  </a:lnTo>
                  <a:lnTo>
                    <a:pt x="20329" y="3484"/>
                  </a:lnTo>
                  <a:lnTo>
                    <a:pt x="21600" y="2555"/>
                  </a:lnTo>
                  <a:lnTo>
                    <a:pt x="20329" y="1626"/>
                  </a:lnTo>
                  <a:lnTo>
                    <a:pt x="20329" y="929"/>
                  </a:lnTo>
                  <a:lnTo>
                    <a:pt x="15671" y="929"/>
                  </a:lnTo>
                  <a:lnTo>
                    <a:pt x="15671" y="1626"/>
                  </a:lnTo>
                  <a:lnTo>
                    <a:pt x="11012" y="929"/>
                  </a:lnTo>
                  <a:lnTo>
                    <a:pt x="9318" y="1626"/>
                  </a:lnTo>
                  <a:lnTo>
                    <a:pt x="7624" y="929"/>
                  </a:lnTo>
                  <a:lnTo>
                    <a:pt x="7624" y="0"/>
                  </a:lnTo>
                  <a:lnTo>
                    <a:pt x="4659" y="929"/>
                  </a:lnTo>
                  <a:lnTo>
                    <a:pt x="4659" y="6039"/>
                  </a:lnTo>
                  <a:lnTo>
                    <a:pt x="5929" y="6039"/>
                  </a:lnTo>
                  <a:lnTo>
                    <a:pt x="4659" y="6968"/>
                  </a:lnTo>
                  <a:lnTo>
                    <a:pt x="4659" y="8594"/>
                  </a:lnTo>
                  <a:lnTo>
                    <a:pt x="2965" y="10219"/>
                  </a:lnTo>
                  <a:lnTo>
                    <a:pt x="0" y="12077"/>
                  </a:lnTo>
                  <a:lnTo>
                    <a:pt x="0" y="14632"/>
                  </a:lnTo>
                  <a:lnTo>
                    <a:pt x="1271" y="14632"/>
                  </a:lnTo>
                  <a:lnTo>
                    <a:pt x="1271" y="13703"/>
                  </a:lnTo>
                  <a:lnTo>
                    <a:pt x="2965" y="13703"/>
                  </a:lnTo>
                  <a:lnTo>
                    <a:pt x="2965" y="14632"/>
                  </a:lnTo>
                  <a:lnTo>
                    <a:pt x="1271" y="14632"/>
                  </a:lnTo>
                  <a:lnTo>
                    <a:pt x="1271" y="16258"/>
                  </a:lnTo>
                  <a:lnTo>
                    <a:pt x="2965" y="15561"/>
                  </a:lnTo>
                  <a:lnTo>
                    <a:pt x="4659" y="15561"/>
                  </a:lnTo>
                  <a:lnTo>
                    <a:pt x="4659" y="17187"/>
                  </a:lnTo>
                  <a:lnTo>
                    <a:pt x="2965" y="18116"/>
                  </a:lnTo>
                  <a:lnTo>
                    <a:pt x="2965" y="21600"/>
                  </a:lnTo>
                  <a:lnTo>
                    <a:pt x="4659" y="20671"/>
                  </a:lnTo>
                  <a:lnTo>
                    <a:pt x="7624" y="21600"/>
                  </a:lnTo>
                  <a:lnTo>
                    <a:pt x="11012" y="21600"/>
                  </a:lnTo>
                  <a:lnTo>
                    <a:pt x="13976" y="20671"/>
                  </a:lnTo>
                  <a:close/>
                  <a:moveTo>
                    <a:pt x="13976" y="206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5" name="AutoShape 72"/>
            <p:cNvSpPr/>
            <p:nvPr/>
          </p:nvSpPr>
          <p:spPr bwMode="auto">
            <a:xfrm>
              <a:off x="6329703" y="3361828"/>
              <a:ext cx="153179" cy="16538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916" y="0"/>
                  </a:moveTo>
                  <a:cubicBezTo>
                    <a:pt x="15916" y="0"/>
                    <a:pt x="15916" y="0"/>
                    <a:pt x="15916" y="0"/>
                  </a:cubicBezTo>
                  <a:cubicBezTo>
                    <a:pt x="15347" y="635"/>
                    <a:pt x="15347" y="635"/>
                    <a:pt x="15347" y="635"/>
                  </a:cubicBezTo>
                  <a:cubicBezTo>
                    <a:pt x="15347" y="1271"/>
                    <a:pt x="15347" y="1271"/>
                    <a:pt x="15347" y="1271"/>
                  </a:cubicBezTo>
                  <a:cubicBezTo>
                    <a:pt x="15347" y="1906"/>
                    <a:pt x="15347" y="1906"/>
                    <a:pt x="15347" y="1906"/>
                  </a:cubicBezTo>
                  <a:cubicBezTo>
                    <a:pt x="15347" y="1906"/>
                    <a:pt x="15347" y="1906"/>
                    <a:pt x="15347" y="1906"/>
                  </a:cubicBezTo>
                  <a:cubicBezTo>
                    <a:pt x="14211" y="1906"/>
                    <a:pt x="14211" y="1906"/>
                    <a:pt x="14211" y="1906"/>
                  </a:cubicBezTo>
                  <a:cubicBezTo>
                    <a:pt x="13642" y="1906"/>
                    <a:pt x="13642" y="1906"/>
                    <a:pt x="13642" y="1906"/>
                  </a:cubicBezTo>
                  <a:cubicBezTo>
                    <a:pt x="13074" y="1906"/>
                    <a:pt x="13074" y="1906"/>
                    <a:pt x="13074" y="1906"/>
                  </a:cubicBezTo>
                  <a:cubicBezTo>
                    <a:pt x="12505" y="1906"/>
                    <a:pt x="12505" y="1906"/>
                    <a:pt x="12505" y="1906"/>
                  </a:cubicBezTo>
                  <a:cubicBezTo>
                    <a:pt x="12505" y="1906"/>
                    <a:pt x="12505" y="1906"/>
                    <a:pt x="12505" y="1906"/>
                  </a:cubicBezTo>
                  <a:cubicBezTo>
                    <a:pt x="11937" y="1906"/>
                    <a:pt x="11937" y="1906"/>
                    <a:pt x="11937" y="1906"/>
                  </a:cubicBezTo>
                  <a:cubicBezTo>
                    <a:pt x="11937" y="1906"/>
                    <a:pt x="11937" y="1906"/>
                    <a:pt x="11937" y="1906"/>
                  </a:cubicBezTo>
                  <a:cubicBezTo>
                    <a:pt x="10800" y="1906"/>
                    <a:pt x="10800" y="1906"/>
                    <a:pt x="10800" y="1906"/>
                  </a:cubicBezTo>
                  <a:cubicBezTo>
                    <a:pt x="10232" y="1271"/>
                    <a:pt x="10232" y="1271"/>
                    <a:pt x="10232" y="1271"/>
                  </a:cubicBezTo>
                  <a:cubicBezTo>
                    <a:pt x="10232" y="1906"/>
                    <a:pt x="10232" y="1906"/>
                    <a:pt x="10232" y="1906"/>
                  </a:cubicBezTo>
                  <a:cubicBezTo>
                    <a:pt x="9095" y="1906"/>
                    <a:pt x="9095" y="1906"/>
                    <a:pt x="9095" y="1906"/>
                  </a:cubicBezTo>
                  <a:cubicBezTo>
                    <a:pt x="8526" y="1906"/>
                    <a:pt x="8526" y="1906"/>
                    <a:pt x="8526" y="1906"/>
                  </a:cubicBezTo>
                  <a:cubicBezTo>
                    <a:pt x="8526" y="1906"/>
                    <a:pt x="8526" y="1906"/>
                    <a:pt x="8526" y="1906"/>
                  </a:cubicBezTo>
                  <a:cubicBezTo>
                    <a:pt x="7958" y="2541"/>
                    <a:pt x="7958" y="2541"/>
                    <a:pt x="7958" y="2541"/>
                  </a:cubicBezTo>
                  <a:cubicBezTo>
                    <a:pt x="7389" y="2541"/>
                    <a:pt x="7389" y="2541"/>
                    <a:pt x="7389" y="2541"/>
                  </a:cubicBezTo>
                  <a:cubicBezTo>
                    <a:pt x="6821" y="2541"/>
                    <a:pt x="6821" y="2541"/>
                    <a:pt x="6821" y="2541"/>
                  </a:cubicBezTo>
                  <a:cubicBezTo>
                    <a:pt x="5684" y="2541"/>
                    <a:pt x="5684" y="2541"/>
                    <a:pt x="5684" y="2541"/>
                  </a:cubicBezTo>
                  <a:cubicBezTo>
                    <a:pt x="5116" y="3176"/>
                    <a:pt x="5116" y="3176"/>
                    <a:pt x="5116" y="3176"/>
                  </a:cubicBezTo>
                  <a:cubicBezTo>
                    <a:pt x="5116" y="3176"/>
                    <a:pt x="5116" y="3176"/>
                    <a:pt x="5116" y="3176"/>
                  </a:cubicBezTo>
                  <a:cubicBezTo>
                    <a:pt x="4547" y="3176"/>
                    <a:pt x="4547" y="3176"/>
                    <a:pt x="4547" y="3176"/>
                  </a:cubicBezTo>
                  <a:cubicBezTo>
                    <a:pt x="3411" y="3812"/>
                    <a:pt x="3411" y="3812"/>
                    <a:pt x="3411" y="3812"/>
                  </a:cubicBezTo>
                  <a:cubicBezTo>
                    <a:pt x="3411" y="4447"/>
                    <a:pt x="3411" y="4447"/>
                    <a:pt x="3411" y="4447"/>
                  </a:cubicBezTo>
                  <a:cubicBezTo>
                    <a:pt x="2842" y="5718"/>
                    <a:pt x="2842" y="5718"/>
                    <a:pt x="2842" y="5718"/>
                  </a:cubicBezTo>
                  <a:cubicBezTo>
                    <a:pt x="1705" y="5718"/>
                    <a:pt x="1705" y="5718"/>
                    <a:pt x="1705" y="5718"/>
                  </a:cubicBezTo>
                  <a:cubicBezTo>
                    <a:pt x="1705" y="6353"/>
                    <a:pt x="1705" y="6353"/>
                    <a:pt x="1705" y="6353"/>
                  </a:cubicBezTo>
                  <a:cubicBezTo>
                    <a:pt x="1705" y="6988"/>
                    <a:pt x="1705" y="6988"/>
                    <a:pt x="1705" y="6988"/>
                  </a:cubicBezTo>
                  <a:cubicBezTo>
                    <a:pt x="1137" y="6988"/>
                    <a:pt x="1137" y="6988"/>
                    <a:pt x="1137" y="6988"/>
                  </a:cubicBezTo>
                  <a:cubicBezTo>
                    <a:pt x="1137" y="7624"/>
                    <a:pt x="1137" y="7624"/>
                    <a:pt x="1137" y="7624"/>
                  </a:cubicBezTo>
                  <a:cubicBezTo>
                    <a:pt x="1137" y="8259"/>
                    <a:pt x="1137" y="8259"/>
                    <a:pt x="1137" y="8259"/>
                  </a:cubicBezTo>
                  <a:cubicBezTo>
                    <a:pt x="2274" y="8894"/>
                    <a:pt x="2274" y="8894"/>
                    <a:pt x="2274" y="8894"/>
                  </a:cubicBezTo>
                  <a:cubicBezTo>
                    <a:pt x="2842" y="9529"/>
                    <a:pt x="2842" y="9529"/>
                    <a:pt x="2842" y="9529"/>
                  </a:cubicBezTo>
                  <a:cubicBezTo>
                    <a:pt x="2842" y="9529"/>
                    <a:pt x="2842" y="9529"/>
                    <a:pt x="2842" y="9529"/>
                  </a:cubicBezTo>
                  <a:cubicBezTo>
                    <a:pt x="2842" y="9529"/>
                    <a:pt x="2842" y="9529"/>
                    <a:pt x="2842" y="9529"/>
                  </a:cubicBezTo>
                  <a:cubicBezTo>
                    <a:pt x="3411" y="10800"/>
                    <a:pt x="3411" y="10800"/>
                    <a:pt x="3411" y="10800"/>
                  </a:cubicBezTo>
                  <a:cubicBezTo>
                    <a:pt x="3979" y="11435"/>
                    <a:pt x="3979" y="11435"/>
                    <a:pt x="3979" y="11435"/>
                  </a:cubicBezTo>
                  <a:cubicBezTo>
                    <a:pt x="3979" y="11435"/>
                    <a:pt x="3979" y="11435"/>
                    <a:pt x="3979" y="11435"/>
                  </a:cubicBezTo>
                  <a:cubicBezTo>
                    <a:pt x="4547" y="11435"/>
                    <a:pt x="4547" y="11435"/>
                    <a:pt x="4547" y="11435"/>
                  </a:cubicBezTo>
                  <a:cubicBezTo>
                    <a:pt x="5116" y="11435"/>
                    <a:pt x="5116" y="11435"/>
                    <a:pt x="5116" y="11435"/>
                  </a:cubicBezTo>
                  <a:cubicBezTo>
                    <a:pt x="5684" y="11435"/>
                    <a:pt x="5684" y="11435"/>
                    <a:pt x="5684" y="11435"/>
                  </a:cubicBezTo>
                  <a:cubicBezTo>
                    <a:pt x="5684" y="11435"/>
                    <a:pt x="5684" y="11435"/>
                    <a:pt x="5684" y="11435"/>
                  </a:cubicBezTo>
                  <a:cubicBezTo>
                    <a:pt x="6253" y="11435"/>
                    <a:pt x="6253" y="11435"/>
                    <a:pt x="6253" y="11435"/>
                  </a:cubicBezTo>
                  <a:cubicBezTo>
                    <a:pt x="6821" y="11435"/>
                    <a:pt x="6821" y="11435"/>
                    <a:pt x="6821" y="11435"/>
                  </a:cubicBezTo>
                  <a:cubicBezTo>
                    <a:pt x="7389" y="11435"/>
                    <a:pt x="7389" y="11435"/>
                    <a:pt x="7389" y="11435"/>
                  </a:cubicBezTo>
                  <a:cubicBezTo>
                    <a:pt x="7389" y="12071"/>
                    <a:pt x="7389" y="12071"/>
                    <a:pt x="7389" y="12071"/>
                  </a:cubicBezTo>
                  <a:cubicBezTo>
                    <a:pt x="7389" y="12071"/>
                    <a:pt x="7389" y="12071"/>
                    <a:pt x="7389" y="12071"/>
                  </a:cubicBezTo>
                  <a:cubicBezTo>
                    <a:pt x="7958" y="12071"/>
                    <a:pt x="7958" y="12071"/>
                    <a:pt x="7958" y="12071"/>
                  </a:cubicBezTo>
                  <a:cubicBezTo>
                    <a:pt x="8526" y="12071"/>
                    <a:pt x="8526" y="12071"/>
                    <a:pt x="8526" y="12071"/>
                  </a:cubicBezTo>
                  <a:cubicBezTo>
                    <a:pt x="7958" y="12706"/>
                    <a:pt x="7958" y="12706"/>
                    <a:pt x="7958" y="12706"/>
                  </a:cubicBezTo>
                  <a:cubicBezTo>
                    <a:pt x="7958" y="12706"/>
                    <a:pt x="7958" y="12706"/>
                    <a:pt x="7958" y="12706"/>
                  </a:cubicBezTo>
                  <a:cubicBezTo>
                    <a:pt x="7389" y="12706"/>
                    <a:pt x="7389" y="12706"/>
                    <a:pt x="7389" y="12706"/>
                  </a:cubicBezTo>
                  <a:cubicBezTo>
                    <a:pt x="6821" y="12071"/>
                    <a:pt x="6821" y="12071"/>
                    <a:pt x="6821" y="12071"/>
                  </a:cubicBezTo>
                  <a:cubicBezTo>
                    <a:pt x="5684" y="11435"/>
                    <a:pt x="5684" y="11435"/>
                    <a:pt x="5684" y="11435"/>
                  </a:cubicBezTo>
                  <a:cubicBezTo>
                    <a:pt x="5684" y="12071"/>
                    <a:pt x="5684" y="12071"/>
                    <a:pt x="5684" y="12071"/>
                  </a:cubicBezTo>
                  <a:cubicBezTo>
                    <a:pt x="5116" y="12071"/>
                    <a:pt x="5116" y="12071"/>
                    <a:pt x="5116" y="12071"/>
                  </a:cubicBezTo>
                  <a:cubicBezTo>
                    <a:pt x="4547" y="12071"/>
                    <a:pt x="4547" y="12071"/>
                    <a:pt x="4547" y="12071"/>
                  </a:cubicBezTo>
                  <a:cubicBezTo>
                    <a:pt x="3979" y="12071"/>
                    <a:pt x="3979" y="12071"/>
                    <a:pt x="3979" y="12071"/>
                  </a:cubicBezTo>
                  <a:cubicBezTo>
                    <a:pt x="3979" y="12706"/>
                    <a:pt x="3979" y="12706"/>
                    <a:pt x="3979" y="12706"/>
                  </a:cubicBezTo>
                  <a:cubicBezTo>
                    <a:pt x="3979" y="12706"/>
                    <a:pt x="3979" y="12706"/>
                    <a:pt x="3979" y="12706"/>
                  </a:cubicBezTo>
                  <a:cubicBezTo>
                    <a:pt x="4547" y="13341"/>
                    <a:pt x="4547" y="13341"/>
                    <a:pt x="4547" y="13341"/>
                  </a:cubicBezTo>
                  <a:cubicBezTo>
                    <a:pt x="5116" y="13976"/>
                    <a:pt x="5116" y="13976"/>
                    <a:pt x="5116" y="13976"/>
                  </a:cubicBezTo>
                  <a:cubicBezTo>
                    <a:pt x="5684" y="13976"/>
                    <a:pt x="5684" y="13976"/>
                    <a:pt x="5684" y="13976"/>
                  </a:cubicBezTo>
                  <a:cubicBezTo>
                    <a:pt x="5684" y="14612"/>
                    <a:pt x="5684" y="14612"/>
                    <a:pt x="5684" y="14612"/>
                  </a:cubicBezTo>
                  <a:cubicBezTo>
                    <a:pt x="5116" y="14612"/>
                    <a:pt x="5116" y="14612"/>
                    <a:pt x="5116" y="14612"/>
                  </a:cubicBezTo>
                  <a:cubicBezTo>
                    <a:pt x="5116" y="15247"/>
                    <a:pt x="5116" y="15247"/>
                    <a:pt x="5116" y="15247"/>
                  </a:cubicBezTo>
                  <a:cubicBezTo>
                    <a:pt x="5684" y="15882"/>
                    <a:pt x="5684" y="15882"/>
                    <a:pt x="5684" y="15882"/>
                  </a:cubicBezTo>
                  <a:cubicBezTo>
                    <a:pt x="6253" y="16518"/>
                    <a:pt x="6253" y="16518"/>
                    <a:pt x="6253" y="16518"/>
                  </a:cubicBezTo>
                  <a:cubicBezTo>
                    <a:pt x="6253" y="15882"/>
                    <a:pt x="6253" y="15882"/>
                    <a:pt x="6253" y="15882"/>
                  </a:cubicBezTo>
                  <a:cubicBezTo>
                    <a:pt x="6253" y="15882"/>
                    <a:pt x="6253" y="15882"/>
                    <a:pt x="6253" y="15882"/>
                  </a:cubicBezTo>
                  <a:cubicBezTo>
                    <a:pt x="6253" y="15247"/>
                    <a:pt x="6253" y="15247"/>
                    <a:pt x="6253" y="15247"/>
                  </a:cubicBezTo>
                  <a:cubicBezTo>
                    <a:pt x="6253" y="15882"/>
                    <a:pt x="6253" y="15882"/>
                    <a:pt x="6253" y="15882"/>
                  </a:cubicBezTo>
                  <a:cubicBezTo>
                    <a:pt x="7389" y="15882"/>
                    <a:pt x="7389" y="15882"/>
                    <a:pt x="7389" y="15882"/>
                  </a:cubicBezTo>
                  <a:cubicBezTo>
                    <a:pt x="7389" y="16518"/>
                    <a:pt x="7389" y="16518"/>
                    <a:pt x="7389" y="16518"/>
                  </a:cubicBezTo>
                  <a:cubicBezTo>
                    <a:pt x="7389" y="17153"/>
                    <a:pt x="7389" y="17153"/>
                    <a:pt x="7389" y="17153"/>
                  </a:cubicBezTo>
                  <a:cubicBezTo>
                    <a:pt x="7389" y="17153"/>
                    <a:pt x="7389" y="17153"/>
                    <a:pt x="7389" y="17153"/>
                  </a:cubicBezTo>
                  <a:cubicBezTo>
                    <a:pt x="7389" y="16518"/>
                    <a:pt x="7389" y="16518"/>
                    <a:pt x="7389" y="16518"/>
                  </a:cubicBezTo>
                  <a:cubicBezTo>
                    <a:pt x="7958" y="15882"/>
                    <a:pt x="7958" y="15882"/>
                    <a:pt x="7958" y="15882"/>
                  </a:cubicBezTo>
                  <a:cubicBezTo>
                    <a:pt x="7958" y="15882"/>
                    <a:pt x="7958" y="15882"/>
                    <a:pt x="7958" y="15882"/>
                  </a:cubicBezTo>
                  <a:cubicBezTo>
                    <a:pt x="8526" y="16518"/>
                    <a:pt x="8526" y="16518"/>
                    <a:pt x="8526" y="16518"/>
                  </a:cubicBezTo>
                  <a:cubicBezTo>
                    <a:pt x="9095" y="17153"/>
                    <a:pt x="9095" y="17153"/>
                    <a:pt x="9095" y="17153"/>
                  </a:cubicBezTo>
                  <a:cubicBezTo>
                    <a:pt x="8526" y="16518"/>
                    <a:pt x="8526" y="16518"/>
                    <a:pt x="8526" y="16518"/>
                  </a:cubicBezTo>
                  <a:cubicBezTo>
                    <a:pt x="9095" y="15882"/>
                    <a:pt x="9095" y="15882"/>
                    <a:pt x="9095" y="15882"/>
                  </a:cubicBezTo>
                  <a:cubicBezTo>
                    <a:pt x="8526" y="15882"/>
                    <a:pt x="8526" y="15882"/>
                    <a:pt x="8526" y="15882"/>
                  </a:cubicBezTo>
                  <a:cubicBezTo>
                    <a:pt x="7958" y="14612"/>
                    <a:pt x="7958" y="14612"/>
                    <a:pt x="7958" y="14612"/>
                  </a:cubicBezTo>
                  <a:cubicBezTo>
                    <a:pt x="7958" y="13976"/>
                    <a:pt x="7958" y="13976"/>
                    <a:pt x="7958" y="13976"/>
                  </a:cubicBezTo>
                  <a:cubicBezTo>
                    <a:pt x="7958" y="13976"/>
                    <a:pt x="7958" y="13976"/>
                    <a:pt x="7958" y="13976"/>
                  </a:cubicBezTo>
                  <a:cubicBezTo>
                    <a:pt x="7958" y="13976"/>
                    <a:pt x="7958" y="13976"/>
                    <a:pt x="7958" y="13976"/>
                  </a:cubicBezTo>
                  <a:cubicBezTo>
                    <a:pt x="8526" y="14612"/>
                    <a:pt x="8526" y="14612"/>
                    <a:pt x="8526" y="14612"/>
                  </a:cubicBezTo>
                  <a:cubicBezTo>
                    <a:pt x="8526" y="14612"/>
                    <a:pt x="8526" y="14612"/>
                    <a:pt x="8526" y="14612"/>
                  </a:cubicBezTo>
                  <a:cubicBezTo>
                    <a:pt x="8526" y="14612"/>
                    <a:pt x="8526" y="14612"/>
                    <a:pt x="8526" y="14612"/>
                  </a:cubicBezTo>
                  <a:cubicBezTo>
                    <a:pt x="9095" y="14612"/>
                    <a:pt x="9095" y="14612"/>
                    <a:pt x="9095" y="14612"/>
                  </a:cubicBezTo>
                  <a:cubicBezTo>
                    <a:pt x="9663" y="14612"/>
                    <a:pt x="9663" y="14612"/>
                    <a:pt x="9663" y="14612"/>
                  </a:cubicBezTo>
                  <a:cubicBezTo>
                    <a:pt x="9663" y="14612"/>
                    <a:pt x="9663" y="14612"/>
                    <a:pt x="9663" y="14612"/>
                  </a:cubicBezTo>
                  <a:cubicBezTo>
                    <a:pt x="9663" y="13976"/>
                    <a:pt x="9663" y="13976"/>
                    <a:pt x="9663" y="13976"/>
                  </a:cubicBezTo>
                  <a:cubicBezTo>
                    <a:pt x="9663" y="13976"/>
                    <a:pt x="9663" y="13976"/>
                    <a:pt x="9663" y="13976"/>
                  </a:cubicBezTo>
                  <a:cubicBezTo>
                    <a:pt x="9095" y="13976"/>
                    <a:pt x="9095" y="13976"/>
                    <a:pt x="9095" y="13976"/>
                  </a:cubicBezTo>
                  <a:cubicBezTo>
                    <a:pt x="8526" y="13976"/>
                    <a:pt x="8526" y="13976"/>
                    <a:pt x="8526" y="13976"/>
                  </a:cubicBezTo>
                  <a:cubicBezTo>
                    <a:pt x="8526" y="13341"/>
                    <a:pt x="8526" y="13341"/>
                    <a:pt x="8526" y="13341"/>
                  </a:cubicBezTo>
                  <a:cubicBezTo>
                    <a:pt x="8526" y="13341"/>
                    <a:pt x="8526" y="13341"/>
                    <a:pt x="8526" y="13341"/>
                  </a:cubicBezTo>
                  <a:cubicBezTo>
                    <a:pt x="8526" y="12706"/>
                    <a:pt x="8526" y="12706"/>
                    <a:pt x="8526" y="12706"/>
                  </a:cubicBezTo>
                  <a:cubicBezTo>
                    <a:pt x="9095" y="12706"/>
                    <a:pt x="9095" y="12706"/>
                    <a:pt x="9095" y="12706"/>
                  </a:cubicBezTo>
                  <a:cubicBezTo>
                    <a:pt x="9663" y="12706"/>
                    <a:pt x="9663" y="12706"/>
                    <a:pt x="9663" y="12706"/>
                  </a:cubicBezTo>
                  <a:cubicBezTo>
                    <a:pt x="10232" y="13341"/>
                    <a:pt x="10232" y="13341"/>
                    <a:pt x="10232" y="13341"/>
                  </a:cubicBezTo>
                  <a:cubicBezTo>
                    <a:pt x="10232" y="13341"/>
                    <a:pt x="10232" y="13341"/>
                    <a:pt x="10232" y="13341"/>
                  </a:cubicBezTo>
                  <a:cubicBezTo>
                    <a:pt x="10800" y="13341"/>
                    <a:pt x="10800" y="13341"/>
                    <a:pt x="10800" y="13341"/>
                  </a:cubicBezTo>
                  <a:cubicBezTo>
                    <a:pt x="10800" y="13341"/>
                    <a:pt x="10800" y="13341"/>
                    <a:pt x="10800" y="13341"/>
                  </a:cubicBezTo>
                  <a:cubicBezTo>
                    <a:pt x="10232" y="12706"/>
                    <a:pt x="10232" y="12706"/>
                    <a:pt x="10232" y="12706"/>
                  </a:cubicBezTo>
                  <a:cubicBezTo>
                    <a:pt x="10800" y="12071"/>
                    <a:pt x="10800" y="12071"/>
                    <a:pt x="10800" y="12071"/>
                  </a:cubicBezTo>
                  <a:cubicBezTo>
                    <a:pt x="10232" y="11435"/>
                    <a:pt x="10232" y="11435"/>
                    <a:pt x="10232" y="11435"/>
                  </a:cubicBezTo>
                  <a:cubicBezTo>
                    <a:pt x="9095" y="10800"/>
                    <a:pt x="9095" y="10800"/>
                    <a:pt x="9095" y="10800"/>
                  </a:cubicBezTo>
                  <a:cubicBezTo>
                    <a:pt x="9095" y="10800"/>
                    <a:pt x="9095" y="10800"/>
                    <a:pt x="9095" y="10800"/>
                  </a:cubicBezTo>
                  <a:cubicBezTo>
                    <a:pt x="8526" y="10165"/>
                    <a:pt x="8526" y="10165"/>
                    <a:pt x="8526" y="10165"/>
                  </a:cubicBezTo>
                  <a:cubicBezTo>
                    <a:pt x="8526" y="10800"/>
                    <a:pt x="8526" y="10800"/>
                    <a:pt x="8526" y="10800"/>
                  </a:cubicBezTo>
                  <a:cubicBezTo>
                    <a:pt x="7958" y="10165"/>
                    <a:pt x="7958" y="10165"/>
                    <a:pt x="7958" y="10165"/>
                  </a:cubicBezTo>
                  <a:cubicBezTo>
                    <a:pt x="7389" y="10165"/>
                    <a:pt x="7389" y="10165"/>
                    <a:pt x="7389" y="10165"/>
                  </a:cubicBezTo>
                  <a:cubicBezTo>
                    <a:pt x="7389" y="9529"/>
                    <a:pt x="7389" y="9529"/>
                    <a:pt x="7389" y="9529"/>
                  </a:cubicBezTo>
                  <a:cubicBezTo>
                    <a:pt x="7958" y="9529"/>
                    <a:pt x="7958" y="9529"/>
                    <a:pt x="7958" y="9529"/>
                  </a:cubicBezTo>
                  <a:cubicBezTo>
                    <a:pt x="7958" y="9529"/>
                    <a:pt x="7958" y="9529"/>
                    <a:pt x="7958" y="9529"/>
                  </a:cubicBezTo>
                  <a:cubicBezTo>
                    <a:pt x="7958" y="8894"/>
                    <a:pt x="7958" y="8894"/>
                    <a:pt x="7958" y="8894"/>
                  </a:cubicBezTo>
                  <a:cubicBezTo>
                    <a:pt x="7389" y="8894"/>
                    <a:pt x="7389" y="8894"/>
                    <a:pt x="7389" y="8894"/>
                  </a:cubicBezTo>
                  <a:cubicBezTo>
                    <a:pt x="7958" y="8259"/>
                    <a:pt x="7958" y="8259"/>
                    <a:pt x="7958" y="8259"/>
                  </a:cubicBezTo>
                  <a:cubicBezTo>
                    <a:pt x="7958" y="8259"/>
                    <a:pt x="7958" y="8259"/>
                    <a:pt x="7958" y="8259"/>
                  </a:cubicBezTo>
                  <a:cubicBezTo>
                    <a:pt x="7958" y="8259"/>
                    <a:pt x="7958" y="8259"/>
                    <a:pt x="7958" y="8259"/>
                  </a:cubicBezTo>
                  <a:cubicBezTo>
                    <a:pt x="8526" y="8894"/>
                    <a:pt x="8526" y="8894"/>
                    <a:pt x="8526" y="8894"/>
                  </a:cubicBezTo>
                  <a:cubicBezTo>
                    <a:pt x="8526" y="8894"/>
                    <a:pt x="8526" y="8894"/>
                    <a:pt x="8526" y="8894"/>
                  </a:cubicBezTo>
                  <a:cubicBezTo>
                    <a:pt x="8526" y="8894"/>
                    <a:pt x="8526" y="8894"/>
                    <a:pt x="8526" y="8894"/>
                  </a:cubicBezTo>
                  <a:cubicBezTo>
                    <a:pt x="8526" y="8894"/>
                    <a:pt x="8526" y="8894"/>
                    <a:pt x="8526" y="8894"/>
                  </a:cubicBezTo>
                  <a:cubicBezTo>
                    <a:pt x="8526" y="8259"/>
                    <a:pt x="8526" y="8259"/>
                    <a:pt x="8526" y="8259"/>
                  </a:cubicBezTo>
                  <a:cubicBezTo>
                    <a:pt x="8526" y="8259"/>
                    <a:pt x="8526" y="8259"/>
                    <a:pt x="8526" y="8259"/>
                  </a:cubicBezTo>
                  <a:cubicBezTo>
                    <a:pt x="7958" y="6988"/>
                    <a:pt x="7958" y="6988"/>
                    <a:pt x="7958" y="6988"/>
                  </a:cubicBezTo>
                  <a:cubicBezTo>
                    <a:pt x="7389" y="6988"/>
                    <a:pt x="7389" y="6988"/>
                    <a:pt x="7389" y="6988"/>
                  </a:cubicBezTo>
                  <a:cubicBezTo>
                    <a:pt x="7389" y="6353"/>
                    <a:pt x="7389" y="6353"/>
                    <a:pt x="7389" y="6353"/>
                  </a:cubicBezTo>
                  <a:cubicBezTo>
                    <a:pt x="6821" y="6353"/>
                    <a:pt x="6821" y="6353"/>
                    <a:pt x="6821" y="6353"/>
                  </a:cubicBezTo>
                  <a:cubicBezTo>
                    <a:pt x="6821" y="5718"/>
                    <a:pt x="6821" y="5718"/>
                    <a:pt x="6821" y="5718"/>
                  </a:cubicBezTo>
                  <a:cubicBezTo>
                    <a:pt x="6821" y="5082"/>
                    <a:pt x="6821" y="5082"/>
                    <a:pt x="6821" y="5082"/>
                  </a:cubicBezTo>
                  <a:cubicBezTo>
                    <a:pt x="7389" y="4447"/>
                    <a:pt x="7389" y="4447"/>
                    <a:pt x="7389" y="4447"/>
                  </a:cubicBezTo>
                  <a:cubicBezTo>
                    <a:pt x="7958" y="4447"/>
                    <a:pt x="7958" y="4447"/>
                    <a:pt x="7958" y="4447"/>
                  </a:cubicBezTo>
                  <a:cubicBezTo>
                    <a:pt x="7958" y="4447"/>
                    <a:pt x="7958" y="4447"/>
                    <a:pt x="7958" y="4447"/>
                  </a:cubicBezTo>
                  <a:cubicBezTo>
                    <a:pt x="7389" y="4447"/>
                    <a:pt x="7389" y="4447"/>
                    <a:pt x="7389" y="4447"/>
                  </a:cubicBezTo>
                  <a:cubicBezTo>
                    <a:pt x="7389" y="5082"/>
                    <a:pt x="7389" y="5082"/>
                    <a:pt x="7389" y="5082"/>
                  </a:cubicBezTo>
                  <a:cubicBezTo>
                    <a:pt x="8526" y="5082"/>
                    <a:pt x="8526" y="5082"/>
                    <a:pt x="8526" y="5082"/>
                  </a:cubicBezTo>
                  <a:cubicBezTo>
                    <a:pt x="8526" y="5718"/>
                    <a:pt x="8526" y="5718"/>
                    <a:pt x="8526" y="5718"/>
                  </a:cubicBezTo>
                  <a:cubicBezTo>
                    <a:pt x="9095" y="6353"/>
                    <a:pt x="9095" y="6353"/>
                    <a:pt x="9095" y="6353"/>
                  </a:cubicBezTo>
                  <a:cubicBezTo>
                    <a:pt x="9663" y="6353"/>
                    <a:pt x="9663" y="6353"/>
                    <a:pt x="9663" y="6353"/>
                  </a:cubicBezTo>
                  <a:cubicBezTo>
                    <a:pt x="9095" y="5718"/>
                    <a:pt x="9095" y="5718"/>
                    <a:pt x="9095" y="5718"/>
                  </a:cubicBezTo>
                  <a:cubicBezTo>
                    <a:pt x="9095" y="5718"/>
                    <a:pt x="9095" y="5718"/>
                    <a:pt x="9095" y="5718"/>
                  </a:cubicBezTo>
                  <a:cubicBezTo>
                    <a:pt x="9095" y="5082"/>
                    <a:pt x="9095" y="5082"/>
                    <a:pt x="9095" y="5082"/>
                  </a:cubicBezTo>
                  <a:cubicBezTo>
                    <a:pt x="9663" y="5718"/>
                    <a:pt x="9663" y="5718"/>
                    <a:pt x="9663" y="5718"/>
                  </a:cubicBezTo>
                  <a:cubicBezTo>
                    <a:pt x="9663" y="5718"/>
                    <a:pt x="9663" y="5718"/>
                    <a:pt x="9663" y="5718"/>
                  </a:cubicBezTo>
                  <a:cubicBezTo>
                    <a:pt x="10232" y="6353"/>
                    <a:pt x="10232" y="6353"/>
                    <a:pt x="10232" y="6353"/>
                  </a:cubicBezTo>
                  <a:cubicBezTo>
                    <a:pt x="10232" y="5718"/>
                    <a:pt x="10232" y="5718"/>
                    <a:pt x="10232" y="5718"/>
                  </a:cubicBezTo>
                  <a:cubicBezTo>
                    <a:pt x="10232" y="5718"/>
                    <a:pt x="10232" y="5718"/>
                    <a:pt x="10232" y="5718"/>
                  </a:cubicBezTo>
                  <a:cubicBezTo>
                    <a:pt x="9663" y="5082"/>
                    <a:pt x="9663" y="5082"/>
                    <a:pt x="9663" y="5082"/>
                  </a:cubicBezTo>
                  <a:cubicBezTo>
                    <a:pt x="9663" y="5082"/>
                    <a:pt x="9663" y="5082"/>
                    <a:pt x="9663" y="5082"/>
                  </a:cubicBezTo>
                  <a:cubicBezTo>
                    <a:pt x="10800" y="5082"/>
                    <a:pt x="10800" y="5082"/>
                    <a:pt x="10800" y="5082"/>
                  </a:cubicBezTo>
                  <a:cubicBezTo>
                    <a:pt x="10800" y="5718"/>
                    <a:pt x="10800" y="5718"/>
                    <a:pt x="10800" y="5718"/>
                  </a:cubicBezTo>
                  <a:cubicBezTo>
                    <a:pt x="11368" y="5082"/>
                    <a:pt x="11368" y="5082"/>
                    <a:pt x="11368" y="5082"/>
                  </a:cubicBezTo>
                  <a:cubicBezTo>
                    <a:pt x="10800" y="5082"/>
                    <a:pt x="10800" y="5082"/>
                    <a:pt x="10800" y="5082"/>
                  </a:cubicBezTo>
                  <a:cubicBezTo>
                    <a:pt x="10232" y="4447"/>
                    <a:pt x="10232" y="4447"/>
                    <a:pt x="10232" y="4447"/>
                  </a:cubicBezTo>
                  <a:cubicBezTo>
                    <a:pt x="9663" y="4447"/>
                    <a:pt x="9663" y="4447"/>
                    <a:pt x="9663" y="4447"/>
                  </a:cubicBezTo>
                  <a:cubicBezTo>
                    <a:pt x="9663" y="3812"/>
                    <a:pt x="9663" y="3812"/>
                    <a:pt x="9663" y="3812"/>
                  </a:cubicBezTo>
                  <a:cubicBezTo>
                    <a:pt x="10232" y="3812"/>
                    <a:pt x="10232" y="3812"/>
                    <a:pt x="10232" y="3812"/>
                  </a:cubicBezTo>
                  <a:cubicBezTo>
                    <a:pt x="10800" y="3812"/>
                    <a:pt x="10800" y="3812"/>
                    <a:pt x="10800" y="3812"/>
                  </a:cubicBezTo>
                  <a:cubicBezTo>
                    <a:pt x="10800" y="3176"/>
                    <a:pt x="10800" y="3176"/>
                    <a:pt x="10800" y="3176"/>
                  </a:cubicBezTo>
                  <a:cubicBezTo>
                    <a:pt x="11368" y="3176"/>
                    <a:pt x="11368" y="3176"/>
                    <a:pt x="11368" y="3176"/>
                  </a:cubicBezTo>
                  <a:cubicBezTo>
                    <a:pt x="11937" y="3176"/>
                    <a:pt x="11937" y="3176"/>
                    <a:pt x="11937" y="3176"/>
                  </a:cubicBezTo>
                  <a:cubicBezTo>
                    <a:pt x="12505" y="3176"/>
                    <a:pt x="12505" y="3176"/>
                    <a:pt x="12505" y="3176"/>
                  </a:cubicBezTo>
                  <a:cubicBezTo>
                    <a:pt x="12505" y="3176"/>
                    <a:pt x="12505" y="3176"/>
                    <a:pt x="12505" y="3176"/>
                  </a:cubicBezTo>
                  <a:cubicBezTo>
                    <a:pt x="12505" y="2541"/>
                    <a:pt x="12505" y="2541"/>
                    <a:pt x="12505" y="2541"/>
                  </a:cubicBezTo>
                  <a:cubicBezTo>
                    <a:pt x="13074" y="2541"/>
                    <a:pt x="13074" y="2541"/>
                    <a:pt x="13074" y="2541"/>
                  </a:cubicBezTo>
                  <a:cubicBezTo>
                    <a:pt x="13074" y="3176"/>
                    <a:pt x="13074" y="3176"/>
                    <a:pt x="13074" y="3176"/>
                  </a:cubicBezTo>
                  <a:cubicBezTo>
                    <a:pt x="14211" y="3176"/>
                    <a:pt x="14211" y="3176"/>
                    <a:pt x="14211" y="3176"/>
                  </a:cubicBezTo>
                  <a:cubicBezTo>
                    <a:pt x="15347" y="3176"/>
                    <a:pt x="15347" y="3176"/>
                    <a:pt x="15347" y="3176"/>
                  </a:cubicBezTo>
                  <a:cubicBezTo>
                    <a:pt x="15916" y="3176"/>
                    <a:pt x="15916" y="3176"/>
                    <a:pt x="15916" y="3176"/>
                  </a:cubicBezTo>
                  <a:cubicBezTo>
                    <a:pt x="15916" y="2541"/>
                    <a:pt x="15916" y="2541"/>
                    <a:pt x="15916" y="2541"/>
                  </a:cubicBezTo>
                  <a:cubicBezTo>
                    <a:pt x="15916" y="1906"/>
                    <a:pt x="15916" y="1906"/>
                    <a:pt x="15916" y="1906"/>
                  </a:cubicBezTo>
                  <a:cubicBezTo>
                    <a:pt x="16484" y="1906"/>
                    <a:pt x="16484" y="1906"/>
                    <a:pt x="16484" y="1906"/>
                  </a:cubicBezTo>
                  <a:cubicBezTo>
                    <a:pt x="16484" y="1271"/>
                    <a:pt x="16484" y="1271"/>
                    <a:pt x="16484" y="1271"/>
                  </a:cubicBezTo>
                  <a:cubicBezTo>
                    <a:pt x="15916" y="635"/>
                    <a:pt x="15916" y="635"/>
                    <a:pt x="15916" y="635"/>
                  </a:cubicBezTo>
                  <a:cubicBezTo>
                    <a:pt x="15916" y="0"/>
                    <a:pt x="15916" y="0"/>
                    <a:pt x="15916" y="0"/>
                  </a:cubicBezTo>
                  <a:close/>
                  <a:moveTo>
                    <a:pt x="10232" y="19694"/>
                  </a:moveTo>
                  <a:cubicBezTo>
                    <a:pt x="10232" y="19694"/>
                    <a:pt x="10232" y="19694"/>
                    <a:pt x="10232" y="19694"/>
                  </a:cubicBezTo>
                  <a:cubicBezTo>
                    <a:pt x="10232" y="19694"/>
                    <a:pt x="10232" y="19694"/>
                    <a:pt x="10232" y="19694"/>
                  </a:cubicBezTo>
                  <a:cubicBezTo>
                    <a:pt x="10232" y="20329"/>
                    <a:pt x="10232" y="20329"/>
                    <a:pt x="10232" y="20329"/>
                  </a:cubicBezTo>
                  <a:cubicBezTo>
                    <a:pt x="10232" y="20965"/>
                    <a:pt x="10232" y="20965"/>
                    <a:pt x="10232" y="20965"/>
                  </a:cubicBezTo>
                  <a:cubicBezTo>
                    <a:pt x="10800" y="20965"/>
                    <a:pt x="10800" y="20965"/>
                    <a:pt x="10800" y="20965"/>
                  </a:cubicBezTo>
                  <a:cubicBezTo>
                    <a:pt x="11368" y="20965"/>
                    <a:pt x="11368" y="20965"/>
                    <a:pt x="11368" y="20965"/>
                  </a:cubicBezTo>
                  <a:cubicBezTo>
                    <a:pt x="11937" y="20965"/>
                    <a:pt x="11937" y="20965"/>
                    <a:pt x="11937" y="20965"/>
                  </a:cubicBezTo>
                  <a:cubicBezTo>
                    <a:pt x="11937" y="20965"/>
                    <a:pt x="11937" y="20965"/>
                    <a:pt x="11937" y="20965"/>
                  </a:cubicBezTo>
                  <a:cubicBezTo>
                    <a:pt x="12505" y="20965"/>
                    <a:pt x="12505" y="20965"/>
                    <a:pt x="12505" y="20965"/>
                  </a:cubicBezTo>
                  <a:cubicBezTo>
                    <a:pt x="13074" y="20965"/>
                    <a:pt x="13074" y="20965"/>
                    <a:pt x="13074" y="20965"/>
                  </a:cubicBezTo>
                  <a:cubicBezTo>
                    <a:pt x="13074" y="21600"/>
                    <a:pt x="13074" y="21600"/>
                    <a:pt x="13074" y="21600"/>
                  </a:cubicBezTo>
                  <a:cubicBezTo>
                    <a:pt x="13642" y="21600"/>
                    <a:pt x="13642" y="21600"/>
                    <a:pt x="13642" y="21600"/>
                  </a:cubicBezTo>
                  <a:cubicBezTo>
                    <a:pt x="14211" y="20965"/>
                    <a:pt x="14211" y="20965"/>
                    <a:pt x="14211" y="20965"/>
                  </a:cubicBezTo>
                  <a:cubicBezTo>
                    <a:pt x="14779" y="20965"/>
                    <a:pt x="14779" y="20965"/>
                    <a:pt x="14779" y="20965"/>
                  </a:cubicBezTo>
                  <a:cubicBezTo>
                    <a:pt x="15916" y="20965"/>
                    <a:pt x="15916" y="20965"/>
                    <a:pt x="15916" y="20965"/>
                  </a:cubicBezTo>
                  <a:cubicBezTo>
                    <a:pt x="16484" y="20965"/>
                    <a:pt x="16484" y="20965"/>
                    <a:pt x="16484" y="20965"/>
                  </a:cubicBezTo>
                  <a:cubicBezTo>
                    <a:pt x="17053" y="20965"/>
                    <a:pt x="17053" y="20965"/>
                    <a:pt x="17053" y="20965"/>
                  </a:cubicBezTo>
                  <a:cubicBezTo>
                    <a:pt x="17053" y="20329"/>
                    <a:pt x="17053" y="20329"/>
                    <a:pt x="17053" y="20329"/>
                  </a:cubicBezTo>
                  <a:cubicBezTo>
                    <a:pt x="17053" y="20329"/>
                    <a:pt x="17053" y="20329"/>
                    <a:pt x="17053" y="20329"/>
                  </a:cubicBezTo>
                  <a:cubicBezTo>
                    <a:pt x="17053" y="19694"/>
                    <a:pt x="17053" y="19694"/>
                    <a:pt x="17053" y="19694"/>
                  </a:cubicBezTo>
                  <a:cubicBezTo>
                    <a:pt x="17053" y="20329"/>
                    <a:pt x="17053" y="20329"/>
                    <a:pt x="17053" y="20329"/>
                  </a:cubicBezTo>
                  <a:cubicBezTo>
                    <a:pt x="17053" y="20329"/>
                    <a:pt x="17053" y="20329"/>
                    <a:pt x="17053" y="20329"/>
                  </a:cubicBezTo>
                  <a:cubicBezTo>
                    <a:pt x="16484" y="20965"/>
                    <a:pt x="16484" y="20965"/>
                    <a:pt x="16484" y="20965"/>
                  </a:cubicBezTo>
                  <a:cubicBezTo>
                    <a:pt x="16484" y="20329"/>
                    <a:pt x="16484" y="20329"/>
                    <a:pt x="16484" y="20329"/>
                  </a:cubicBezTo>
                  <a:cubicBezTo>
                    <a:pt x="15916" y="20329"/>
                    <a:pt x="15916" y="20329"/>
                    <a:pt x="15916" y="20329"/>
                  </a:cubicBezTo>
                  <a:cubicBezTo>
                    <a:pt x="15916" y="20329"/>
                    <a:pt x="15916" y="20329"/>
                    <a:pt x="15916" y="20329"/>
                  </a:cubicBezTo>
                  <a:cubicBezTo>
                    <a:pt x="15916" y="20329"/>
                    <a:pt x="15916" y="20329"/>
                    <a:pt x="15916" y="20329"/>
                  </a:cubicBezTo>
                  <a:cubicBezTo>
                    <a:pt x="15916" y="20329"/>
                    <a:pt x="15916" y="20329"/>
                    <a:pt x="15916" y="20329"/>
                  </a:cubicBezTo>
                  <a:cubicBezTo>
                    <a:pt x="15347" y="20329"/>
                    <a:pt x="15347" y="20329"/>
                    <a:pt x="15347" y="20329"/>
                  </a:cubicBezTo>
                  <a:cubicBezTo>
                    <a:pt x="14779" y="19694"/>
                    <a:pt x="14779" y="19694"/>
                    <a:pt x="14779" y="19694"/>
                  </a:cubicBezTo>
                  <a:cubicBezTo>
                    <a:pt x="14211" y="19694"/>
                    <a:pt x="14211" y="19694"/>
                    <a:pt x="14211" y="19694"/>
                  </a:cubicBezTo>
                  <a:cubicBezTo>
                    <a:pt x="13642" y="19694"/>
                    <a:pt x="13642" y="19694"/>
                    <a:pt x="13642" y="19694"/>
                  </a:cubicBezTo>
                  <a:cubicBezTo>
                    <a:pt x="13074" y="20329"/>
                    <a:pt x="13074" y="20329"/>
                    <a:pt x="13074" y="20329"/>
                  </a:cubicBezTo>
                  <a:cubicBezTo>
                    <a:pt x="12505" y="20329"/>
                    <a:pt x="12505" y="20329"/>
                    <a:pt x="12505" y="20329"/>
                  </a:cubicBezTo>
                  <a:cubicBezTo>
                    <a:pt x="11937" y="20329"/>
                    <a:pt x="11937" y="20329"/>
                    <a:pt x="11937" y="20329"/>
                  </a:cubicBezTo>
                  <a:cubicBezTo>
                    <a:pt x="11937" y="19694"/>
                    <a:pt x="11937" y="19694"/>
                    <a:pt x="11937" y="19694"/>
                  </a:cubicBezTo>
                  <a:cubicBezTo>
                    <a:pt x="11368" y="19694"/>
                    <a:pt x="11368" y="19694"/>
                    <a:pt x="11368" y="19694"/>
                  </a:cubicBezTo>
                  <a:cubicBezTo>
                    <a:pt x="11937" y="19694"/>
                    <a:pt x="11937" y="19694"/>
                    <a:pt x="11937" y="19694"/>
                  </a:cubicBezTo>
                  <a:cubicBezTo>
                    <a:pt x="11368" y="19059"/>
                    <a:pt x="11368" y="19059"/>
                    <a:pt x="11368" y="19059"/>
                  </a:cubicBezTo>
                  <a:cubicBezTo>
                    <a:pt x="11368" y="19694"/>
                    <a:pt x="11368" y="19694"/>
                    <a:pt x="11368" y="19694"/>
                  </a:cubicBezTo>
                  <a:cubicBezTo>
                    <a:pt x="11368" y="19694"/>
                    <a:pt x="11368" y="19694"/>
                    <a:pt x="11368" y="19694"/>
                  </a:cubicBezTo>
                  <a:cubicBezTo>
                    <a:pt x="11368" y="19694"/>
                    <a:pt x="11368" y="19694"/>
                    <a:pt x="11368" y="19694"/>
                  </a:cubicBezTo>
                  <a:cubicBezTo>
                    <a:pt x="11368" y="19694"/>
                    <a:pt x="11368" y="19694"/>
                    <a:pt x="11368" y="19694"/>
                  </a:cubicBezTo>
                  <a:cubicBezTo>
                    <a:pt x="10800" y="19694"/>
                    <a:pt x="10800" y="19694"/>
                    <a:pt x="10800" y="19694"/>
                  </a:cubicBezTo>
                  <a:cubicBezTo>
                    <a:pt x="10800" y="19694"/>
                    <a:pt x="10800" y="19694"/>
                    <a:pt x="10800" y="19694"/>
                  </a:cubicBezTo>
                  <a:cubicBezTo>
                    <a:pt x="10800" y="19059"/>
                    <a:pt x="10800" y="19059"/>
                    <a:pt x="10800" y="19059"/>
                  </a:cubicBezTo>
                  <a:cubicBezTo>
                    <a:pt x="10800" y="19694"/>
                    <a:pt x="10800" y="19694"/>
                    <a:pt x="10800" y="19694"/>
                  </a:cubicBezTo>
                  <a:cubicBezTo>
                    <a:pt x="10800" y="19694"/>
                    <a:pt x="10800" y="19694"/>
                    <a:pt x="10800" y="19694"/>
                  </a:cubicBezTo>
                  <a:cubicBezTo>
                    <a:pt x="10232" y="19694"/>
                    <a:pt x="10232" y="19694"/>
                    <a:pt x="10232" y="19694"/>
                  </a:cubicBezTo>
                  <a:close/>
                  <a:moveTo>
                    <a:pt x="568" y="6988"/>
                  </a:moveTo>
                  <a:cubicBezTo>
                    <a:pt x="568" y="7624"/>
                    <a:pt x="568" y="7624"/>
                    <a:pt x="568" y="7624"/>
                  </a:cubicBezTo>
                  <a:cubicBezTo>
                    <a:pt x="568" y="7624"/>
                    <a:pt x="568" y="7624"/>
                    <a:pt x="568" y="7624"/>
                  </a:cubicBezTo>
                  <a:cubicBezTo>
                    <a:pt x="1137" y="8259"/>
                    <a:pt x="1137" y="8259"/>
                    <a:pt x="1137" y="8259"/>
                  </a:cubicBezTo>
                  <a:cubicBezTo>
                    <a:pt x="1137" y="8259"/>
                    <a:pt x="1137" y="8259"/>
                    <a:pt x="1137" y="8259"/>
                  </a:cubicBezTo>
                  <a:cubicBezTo>
                    <a:pt x="1137" y="8259"/>
                    <a:pt x="1137" y="8259"/>
                    <a:pt x="1137" y="8259"/>
                  </a:cubicBezTo>
                  <a:cubicBezTo>
                    <a:pt x="568" y="8259"/>
                    <a:pt x="568" y="8259"/>
                    <a:pt x="568" y="8259"/>
                  </a:cubicBezTo>
                  <a:cubicBezTo>
                    <a:pt x="0" y="7624"/>
                    <a:pt x="0" y="7624"/>
                    <a:pt x="0" y="7624"/>
                  </a:cubicBezTo>
                  <a:cubicBezTo>
                    <a:pt x="0" y="7624"/>
                    <a:pt x="0" y="7624"/>
                    <a:pt x="0" y="7624"/>
                  </a:cubicBezTo>
                  <a:cubicBezTo>
                    <a:pt x="0" y="7624"/>
                    <a:pt x="0" y="7624"/>
                    <a:pt x="0" y="7624"/>
                  </a:cubicBezTo>
                  <a:cubicBezTo>
                    <a:pt x="0" y="6988"/>
                    <a:pt x="0" y="6988"/>
                    <a:pt x="0" y="6988"/>
                  </a:cubicBezTo>
                  <a:cubicBezTo>
                    <a:pt x="0" y="6988"/>
                    <a:pt x="0" y="6988"/>
                    <a:pt x="0" y="6988"/>
                  </a:cubicBezTo>
                  <a:cubicBezTo>
                    <a:pt x="568" y="6988"/>
                    <a:pt x="568" y="6988"/>
                    <a:pt x="568" y="6988"/>
                  </a:cubicBezTo>
                  <a:close/>
                  <a:moveTo>
                    <a:pt x="2274" y="10800"/>
                  </a:moveTo>
                  <a:cubicBezTo>
                    <a:pt x="2274" y="10800"/>
                    <a:pt x="2274" y="10800"/>
                    <a:pt x="2274" y="10800"/>
                  </a:cubicBezTo>
                  <a:cubicBezTo>
                    <a:pt x="2842" y="10165"/>
                    <a:pt x="2842" y="10165"/>
                    <a:pt x="2842" y="10165"/>
                  </a:cubicBezTo>
                  <a:cubicBezTo>
                    <a:pt x="2842" y="10165"/>
                    <a:pt x="2842" y="10165"/>
                    <a:pt x="2842" y="10165"/>
                  </a:cubicBezTo>
                  <a:cubicBezTo>
                    <a:pt x="2842" y="10800"/>
                    <a:pt x="2842" y="10800"/>
                    <a:pt x="2842" y="10800"/>
                  </a:cubicBezTo>
                  <a:cubicBezTo>
                    <a:pt x="2842" y="10800"/>
                    <a:pt x="2842" y="10800"/>
                    <a:pt x="2842" y="10800"/>
                  </a:cubicBezTo>
                  <a:cubicBezTo>
                    <a:pt x="2274" y="10800"/>
                    <a:pt x="2274" y="10800"/>
                    <a:pt x="2274" y="10800"/>
                  </a:cubicBezTo>
                  <a:cubicBezTo>
                    <a:pt x="2274" y="10800"/>
                    <a:pt x="2274" y="10800"/>
                    <a:pt x="2274" y="10800"/>
                  </a:cubicBezTo>
                  <a:close/>
                  <a:moveTo>
                    <a:pt x="2274" y="11435"/>
                  </a:moveTo>
                  <a:cubicBezTo>
                    <a:pt x="2274" y="10800"/>
                    <a:pt x="2274" y="10800"/>
                    <a:pt x="2274" y="10800"/>
                  </a:cubicBezTo>
                  <a:cubicBezTo>
                    <a:pt x="2842" y="11435"/>
                    <a:pt x="2842" y="11435"/>
                    <a:pt x="2842" y="11435"/>
                  </a:cubicBezTo>
                  <a:cubicBezTo>
                    <a:pt x="2842" y="11435"/>
                    <a:pt x="2842" y="11435"/>
                    <a:pt x="2842" y="11435"/>
                  </a:cubicBezTo>
                  <a:cubicBezTo>
                    <a:pt x="2842" y="11435"/>
                    <a:pt x="2842" y="11435"/>
                    <a:pt x="2842" y="11435"/>
                  </a:cubicBezTo>
                  <a:cubicBezTo>
                    <a:pt x="2842" y="12071"/>
                    <a:pt x="2842" y="12071"/>
                    <a:pt x="2842" y="12071"/>
                  </a:cubicBezTo>
                  <a:cubicBezTo>
                    <a:pt x="2842" y="12071"/>
                    <a:pt x="2842" y="12071"/>
                    <a:pt x="2842" y="12071"/>
                  </a:cubicBezTo>
                  <a:cubicBezTo>
                    <a:pt x="3411" y="12071"/>
                    <a:pt x="3411" y="12071"/>
                    <a:pt x="3411" y="12071"/>
                  </a:cubicBezTo>
                  <a:cubicBezTo>
                    <a:pt x="2842" y="12706"/>
                    <a:pt x="2842" y="12706"/>
                    <a:pt x="2842" y="12706"/>
                  </a:cubicBezTo>
                  <a:cubicBezTo>
                    <a:pt x="2842" y="12071"/>
                    <a:pt x="2842" y="12071"/>
                    <a:pt x="2842" y="12071"/>
                  </a:cubicBezTo>
                  <a:cubicBezTo>
                    <a:pt x="2274" y="12071"/>
                    <a:pt x="2274" y="12071"/>
                    <a:pt x="2274" y="12071"/>
                  </a:cubicBezTo>
                  <a:cubicBezTo>
                    <a:pt x="2274" y="12071"/>
                    <a:pt x="2274" y="12071"/>
                    <a:pt x="2274" y="12071"/>
                  </a:cubicBezTo>
                  <a:cubicBezTo>
                    <a:pt x="2274" y="12071"/>
                    <a:pt x="2274" y="12071"/>
                    <a:pt x="2274" y="12071"/>
                  </a:cubicBezTo>
                  <a:cubicBezTo>
                    <a:pt x="2274" y="12071"/>
                    <a:pt x="2274" y="12071"/>
                    <a:pt x="2274" y="12071"/>
                  </a:cubicBezTo>
                  <a:cubicBezTo>
                    <a:pt x="2274" y="12071"/>
                    <a:pt x="2274" y="12071"/>
                    <a:pt x="2274" y="12071"/>
                  </a:cubicBezTo>
                  <a:cubicBezTo>
                    <a:pt x="1705" y="12071"/>
                    <a:pt x="1705" y="12071"/>
                    <a:pt x="1705" y="12071"/>
                  </a:cubicBezTo>
                  <a:cubicBezTo>
                    <a:pt x="1705" y="11435"/>
                    <a:pt x="1705" y="11435"/>
                    <a:pt x="1705" y="11435"/>
                  </a:cubicBezTo>
                  <a:cubicBezTo>
                    <a:pt x="2274" y="11435"/>
                    <a:pt x="2274" y="11435"/>
                    <a:pt x="2274" y="11435"/>
                  </a:cubicBezTo>
                  <a:cubicBezTo>
                    <a:pt x="2274" y="11435"/>
                    <a:pt x="2274" y="11435"/>
                    <a:pt x="2274" y="11435"/>
                  </a:cubicBezTo>
                  <a:close/>
                  <a:moveTo>
                    <a:pt x="3411" y="13341"/>
                  </a:moveTo>
                  <a:cubicBezTo>
                    <a:pt x="3411" y="13341"/>
                    <a:pt x="3411" y="13341"/>
                    <a:pt x="3411" y="13341"/>
                  </a:cubicBezTo>
                  <a:cubicBezTo>
                    <a:pt x="3411" y="13341"/>
                    <a:pt x="3411" y="13341"/>
                    <a:pt x="3411" y="13341"/>
                  </a:cubicBezTo>
                  <a:cubicBezTo>
                    <a:pt x="3411" y="13341"/>
                    <a:pt x="3411" y="13341"/>
                    <a:pt x="3411" y="13341"/>
                  </a:cubicBezTo>
                  <a:cubicBezTo>
                    <a:pt x="2842" y="13341"/>
                    <a:pt x="2842" y="13341"/>
                    <a:pt x="2842" y="13341"/>
                  </a:cubicBezTo>
                  <a:cubicBezTo>
                    <a:pt x="2274" y="13341"/>
                    <a:pt x="2274" y="13341"/>
                    <a:pt x="2274" y="13341"/>
                  </a:cubicBezTo>
                  <a:cubicBezTo>
                    <a:pt x="2842" y="12706"/>
                    <a:pt x="2842" y="12706"/>
                    <a:pt x="2842" y="12706"/>
                  </a:cubicBezTo>
                  <a:cubicBezTo>
                    <a:pt x="2842" y="12706"/>
                    <a:pt x="2842" y="12706"/>
                    <a:pt x="2842" y="12706"/>
                  </a:cubicBezTo>
                  <a:cubicBezTo>
                    <a:pt x="2842" y="12706"/>
                    <a:pt x="2842" y="12706"/>
                    <a:pt x="2842" y="12706"/>
                  </a:cubicBezTo>
                  <a:cubicBezTo>
                    <a:pt x="3411" y="13341"/>
                    <a:pt x="3411" y="13341"/>
                    <a:pt x="3411" y="13341"/>
                  </a:cubicBezTo>
                  <a:close/>
                  <a:moveTo>
                    <a:pt x="18758" y="19059"/>
                  </a:moveTo>
                  <a:cubicBezTo>
                    <a:pt x="18758" y="19059"/>
                    <a:pt x="18758" y="19059"/>
                    <a:pt x="18758" y="19059"/>
                  </a:cubicBezTo>
                  <a:cubicBezTo>
                    <a:pt x="19326" y="18424"/>
                    <a:pt x="19326" y="18424"/>
                    <a:pt x="19326" y="18424"/>
                  </a:cubicBezTo>
                  <a:cubicBezTo>
                    <a:pt x="19326" y="19059"/>
                    <a:pt x="19326" y="19059"/>
                    <a:pt x="19326" y="19059"/>
                  </a:cubicBezTo>
                  <a:cubicBezTo>
                    <a:pt x="18758" y="19059"/>
                    <a:pt x="18758" y="19059"/>
                    <a:pt x="18758" y="19059"/>
                  </a:cubicBezTo>
                  <a:close/>
                  <a:moveTo>
                    <a:pt x="18758" y="20329"/>
                  </a:moveTo>
                  <a:cubicBezTo>
                    <a:pt x="18758" y="19694"/>
                    <a:pt x="18758" y="19694"/>
                    <a:pt x="18758" y="19694"/>
                  </a:cubicBezTo>
                  <a:cubicBezTo>
                    <a:pt x="18758" y="19059"/>
                    <a:pt x="18758" y="19059"/>
                    <a:pt x="18758" y="19059"/>
                  </a:cubicBezTo>
                  <a:cubicBezTo>
                    <a:pt x="18758" y="19059"/>
                    <a:pt x="18758" y="19059"/>
                    <a:pt x="18758" y="19059"/>
                  </a:cubicBezTo>
                  <a:cubicBezTo>
                    <a:pt x="18758" y="19059"/>
                    <a:pt x="18758" y="19059"/>
                    <a:pt x="18758" y="19059"/>
                  </a:cubicBezTo>
                  <a:cubicBezTo>
                    <a:pt x="19326" y="19694"/>
                    <a:pt x="19326" y="19694"/>
                    <a:pt x="19326" y="19694"/>
                  </a:cubicBezTo>
                  <a:cubicBezTo>
                    <a:pt x="19326" y="20329"/>
                    <a:pt x="19326" y="20329"/>
                    <a:pt x="19326" y="20329"/>
                  </a:cubicBezTo>
                  <a:cubicBezTo>
                    <a:pt x="18758" y="20329"/>
                    <a:pt x="18758" y="20329"/>
                    <a:pt x="18758" y="20329"/>
                  </a:cubicBezTo>
                  <a:close/>
                  <a:moveTo>
                    <a:pt x="20463" y="18424"/>
                  </a:moveTo>
                  <a:cubicBezTo>
                    <a:pt x="19895" y="18424"/>
                    <a:pt x="19895" y="18424"/>
                    <a:pt x="19895" y="18424"/>
                  </a:cubicBezTo>
                  <a:cubicBezTo>
                    <a:pt x="20463" y="18424"/>
                    <a:pt x="20463" y="18424"/>
                    <a:pt x="20463" y="18424"/>
                  </a:cubicBezTo>
                  <a:cubicBezTo>
                    <a:pt x="19895" y="18424"/>
                    <a:pt x="19895" y="18424"/>
                    <a:pt x="19895" y="18424"/>
                  </a:cubicBezTo>
                  <a:cubicBezTo>
                    <a:pt x="19895" y="17788"/>
                    <a:pt x="19895" y="17788"/>
                    <a:pt x="19895" y="17788"/>
                  </a:cubicBezTo>
                  <a:cubicBezTo>
                    <a:pt x="20463" y="17153"/>
                    <a:pt x="20463" y="17153"/>
                    <a:pt x="20463" y="17153"/>
                  </a:cubicBezTo>
                  <a:cubicBezTo>
                    <a:pt x="21032" y="17153"/>
                    <a:pt x="21032" y="17153"/>
                    <a:pt x="21032" y="17153"/>
                  </a:cubicBezTo>
                  <a:cubicBezTo>
                    <a:pt x="21600" y="17153"/>
                    <a:pt x="21600" y="17153"/>
                    <a:pt x="21600" y="17153"/>
                  </a:cubicBezTo>
                  <a:cubicBezTo>
                    <a:pt x="21600" y="17153"/>
                    <a:pt x="21600" y="17153"/>
                    <a:pt x="21600" y="17153"/>
                  </a:cubicBezTo>
                  <a:cubicBezTo>
                    <a:pt x="21600" y="17153"/>
                    <a:pt x="21600" y="17153"/>
                    <a:pt x="21600" y="17153"/>
                  </a:cubicBezTo>
                  <a:cubicBezTo>
                    <a:pt x="21032" y="17788"/>
                    <a:pt x="21032" y="17788"/>
                    <a:pt x="21032" y="17788"/>
                  </a:cubicBezTo>
                  <a:cubicBezTo>
                    <a:pt x="21032" y="17788"/>
                    <a:pt x="21032" y="17788"/>
                    <a:pt x="21032" y="17788"/>
                  </a:cubicBezTo>
                  <a:cubicBezTo>
                    <a:pt x="21032" y="17788"/>
                    <a:pt x="21032" y="17788"/>
                    <a:pt x="21032" y="17788"/>
                  </a:cubicBezTo>
                  <a:cubicBezTo>
                    <a:pt x="21032" y="17788"/>
                    <a:pt x="21032" y="17788"/>
                    <a:pt x="21032" y="17788"/>
                  </a:cubicBezTo>
                  <a:cubicBezTo>
                    <a:pt x="20463" y="18424"/>
                    <a:pt x="20463" y="18424"/>
                    <a:pt x="20463" y="18424"/>
                  </a:cubicBezTo>
                  <a:cubicBezTo>
                    <a:pt x="20463" y="18424"/>
                    <a:pt x="20463" y="18424"/>
                    <a:pt x="20463" y="18424"/>
                  </a:cubicBezTo>
                  <a:cubicBezTo>
                    <a:pt x="20463" y="18424"/>
                    <a:pt x="20463" y="18424"/>
                    <a:pt x="20463" y="18424"/>
                  </a:cubicBezTo>
                  <a:close/>
                  <a:moveTo>
                    <a:pt x="17053" y="17153"/>
                  </a:moveTo>
                  <a:cubicBezTo>
                    <a:pt x="16484" y="16518"/>
                    <a:pt x="16484" y="16518"/>
                    <a:pt x="16484" y="16518"/>
                  </a:cubicBezTo>
                  <a:cubicBezTo>
                    <a:pt x="16484" y="16518"/>
                    <a:pt x="16484" y="16518"/>
                    <a:pt x="16484" y="16518"/>
                  </a:cubicBezTo>
                  <a:cubicBezTo>
                    <a:pt x="17053" y="16518"/>
                    <a:pt x="17053" y="16518"/>
                    <a:pt x="17053" y="16518"/>
                  </a:cubicBezTo>
                  <a:cubicBezTo>
                    <a:pt x="17053" y="16518"/>
                    <a:pt x="17053" y="16518"/>
                    <a:pt x="17053" y="16518"/>
                  </a:cubicBezTo>
                  <a:cubicBezTo>
                    <a:pt x="17053" y="17153"/>
                    <a:pt x="17053" y="17153"/>
                    <a:pt x="17053" y="17153"/>
                  </a:cubicBezTo>
                  <a:cubicBezTo>
                    <a:pt x="17053" y="17153"/>
                    <a:pt x="17053" y="17153"/>
                    <a:pt x="17053" y="17153"/>
                  </a:cubicBezTo>
                  <a:close/>
                  <a:moveTo>
                    <a:pt x="17053" y="13341"/>
                  </a:moveTo>
                  <a:cubicBezTo>
                    <a:pt x="17053" y="13341"/>
                    <a:pt x="17053" y="13341"/>
                    <a:pt x="17053" y="13341"/>
                  </a:cubicBezTo>
                  <a:cubicBezTo>
                    <a:pt x="17621" y="13341"/>
                    <a:pt x="17621" y="13341"/>
                    <a:pt x="17621" y="13341"/>
                  </a:cubicBezTo>
                  <a:cubicBezTo>
                    <a:pt x="17621" y="13341"/>
                    <a:pt x="17621" y="13341"/>
                    <a:pt x="17621" y="13341"/>
                  </a:cubicBezTo>
                  <a:cubicBezTo>
                    <a:pt x="17621" y="13341"/>
                    <a:pt x="17621" y="13341"/>
                    <a:pt x="17621" y="13341"/>
                  </a:cubicBezTo>
                  <a:cubicBezTo>
                    <a:pt x="18189" y="13341"/>
                    <a:pt x="18189" y="13341"/>
                    <a:pt x="18189" y="13341"/>
                  </a:cubicBezTo>
                  <a:cubicBezTo>
                    <a:pt x="18189" y="13341"/>
                    <a:pt x="18189" y="13341"/>
                    <a:pt x="18189" y="13341"/>
                  </a:cubicBezTo>
                  <a:cubicBezTo>
                    <a:pt x="17621" y="13341"/>
                    <a:pt x="17621" y="13341"/>
                    <a:pt x="17621" y="13341"/>
                  </a:cubicBezTo>
                  <a:cubicBezTo>
                    <a:pt x="17621" y="13976"/>
                    <a:pt x="17621" y="13976"/>
                    <a:pt x="17621" y="13976"/>
                  </a:cubicBezTo>
                  <a:cubicBezTo>
                    <a:pt x="17621" y="13976"/>
                    <a:pt x="17621" y="13976"/>
                    <a:pt x="17621" y="13976"/>
                  </a:cubicBezTo>
                  <a:cubicBezTo>
                    <a:pt x="17053" y="13341"/>
                    <a:pt x="17053" y="13341"/>
                    <a:pt x="17053" y="13341"/>
                  </a:cubicBezTo>
                  <a:cubicBezTo>
                    <a:pt x="17053" y="13341"/>
                    <a:pt x="17053" y="13341"/>
                    <a:pt x="17053" y="13341"/>
                  </a:cubicBezTo>
                  <a:cubicBezTo>
                    <a:pt x="16484" y="13341"/>
                    <a:pt x="16484" y="13341"/>
                    <a:pt x="16484" y="13341"/>
                  </a:cubicBezTo>
                  <a:cubicBezTo>
                    <a:pt x="17053" y="13341"/>
                    <a:pt x="17053" y="13341"/>
                    <a:pt x="17053" y="13341"/>
                  </a:cubicBezTo>
                  <a:close/>
                  <a:moveTo>
                    <a:pt x="15916" y="10800"/>
                  </a:moveTo>
                  <a:cubicBezTo>
                    <a:pt x="15916" y="11435"/>
                    <a:pt x="15916" y="11435"/>
                    <a:pt x="15916" y="11435"/>
                  </a:cubicBezTo>
                  <a:cubicBezTo>
                    <a:pt x="15916" y="11435"/>
                    <a:pt x="15916" y="11435"/>
                    <a:pt x="15916" y="11435"/>
                  </a:cubicBezTo>
                  <a:cubicBezTo>
                    <a:pt x="15347" y="12071"/>
                    <a:pt x="15347" y="12071"/>
                    <a:pt x="15347" y="12071"/>
                  </a:cubicBezTo>
                  <a:cubicBezTo>
                    <a:pt x="15347" y="11435"/>
                    <a:pt x="15347" y="11435"/>
                    <a:pt x="15347" y="11435"/>
                  </a:cubicBezTo>
                  <a:cubicBezTo>
                    <a:pt x="15347" y="11435"/>
                    <a:pt x="15347" y="11435"/>
                    <a:pt x="15347" y="11435"/>
                  </a:cubicBezTo>
                  <a:cubicBezTo>
                    <a:pt x="15347" y="11435"/>
                    <a:pt x="15347" y="11435"/>
                    <a:pt x="15347" y="11435"/>
                  </a:cubicBezTo>
                  <a:cubicBezTo>
                    <a:pt x="15347" y="10800"/>
                    <a:pt x="15347" y="10800"/>
                    <a:pt x="15347" y="10800"/>
                  </a:cubicBezTo>
                  <a:cubicBezTo>
                    <a:pt x="15347" y="10800"/>
                    <a:pt x="15347" y="10800"/>
                    <a:pt x="15347" y="10800"/>
                  </a:cubicBezTo>
                  <a:cubicBezTo>
                    <a:pt x="15347" y="10800"/>
                    <a:pt x="15347" y="10800"/>
                    <a:pt x="15347" y="10800"/>
                  </a:cubicBezTo>
                  <a:cubicBezTo>
                    <a:pt x="15347" y="10165"/>
                    <a:pt x="15347" y="10165"/>
                    <a:pt x="15347" y="10165"/>
                  </a:cubicBezTo>
                  <a:cubicBezTo>
                    <a:pt x="15916" y="10800"/>
                    <a:pt x="15916" y="10800"/>
                    <a:pt x="15916" y="10800"/>
                  </a:cubicBezTo>
                  <a:cubicBezTo>
                    <a:pt x="15916" y="10800"/>
                    <a:pt x="15916" y="10800"/>
                    <a:pt x="15916" y="10800"/>
                  </a:cubicBezTo>
                  <a:close/>
                  <a:moveTo>
                    <a:pt x="15347" y="9529"/>
                  </a:moveTo>
                  <a:cubicBezTo>
                    <a:pt x="14779" y="8894"/>
                    <a:pt x="14779" y="8894"/>
                    <a:pt x="14779" y="8894"/>
                  </a:cubicBezTo>
                  <a:cubicBezTo>
                    <a:pt x="15347" y="8259"/>
                    <a:pt x="15347" y="8259"/>
                    <a:pt x="15347" y="8259"/>
                  </a:cubicBezTo>
                  <a:cubicBezTo>
                    <a:pt x="15916" y="8259"/>
                    <a:pt x="15916" y="8259"/>
                    <a:pt x="15916" y="8259"/>
                  </a:cubicBezTo>
                  <a:cubicBezTo>
                    <a:pt x="15916" y="8259"/>
                    <a:pt x="15916" y="8259"/>
                    <a:pt x="15916" y="8259"/>
                  </a:cubicBezTo>
                  <a:cubicBezTo>
                    <a:pt x="16484" y="8259"/>
                    <a:pt x="16484" y="8259"/>
                    <a:pt x="16484" y="8259"/>
                  </a:cubicBezTo>
                  <a:cubicBezTo>
                    <a:pt x="16484" y="8259"/>
                    <a:pt x="16484" y="8259"/>
                    <a:pt x="16484" y="8259"/>
                  </a:cubicBezTo>
                  <a:cubicBezTo>
                    <a:pt x="16484" y="8259"/>
                    <a:pt x="16484" y="8259"/>
                    <a:pt x="16484" y="8259"/>
                  </a:cubicBezTo>
                  <a:cubicBezTo>
                    <a:pt x="16484" y="8259"/>
                    <a:pt x="16484" y="8259"/>
                    <a:pt x="16484" y="8259"/>
                  </a:cubicBezTo>
                  <a:cubicBezTo>
                    <a:pt x="16484" y="8894"/>
                    <a:pt x="16484" y="8894"/>
                    <a:pt x="16484" y="8894"/>
                  </a:cubicBezTo>
                  <a:cubicBezTo>
                    <a:pt x="16484" y="9529"/>
                    <a:pt x="16484" y="9529"/>
                    <a:pt x="16484" y="9529"/>
                  </a:cubicBezTo>
                  <a:cubicBezTo>
                    <a:pt x="15916" y="9529"/>
                    <a:pt x="15916" y="9529"/>
                    <a:pt x="15916" y="9529"/>
                  </a:cubicBezTo>
                  <a:cubicBezTo>
                    <a:pt x="15916" y="9529"/>
                    <a:pt x="15916" y="9529"/>
                    <a:pt x="15916" y="9529"/>
                  </a:cubicBezTo>
                  <a:cubicBezTo>
                    <a:pt x="15916" y="8894"/>
                    <a:pt x="15916" y="8894"/>
                    <a:pt x="15916" y="8894"/>
                  </a:cubicBezTo>
                  <a:cubicBezTo>
                    <a:pt x="15916" y="8894"/>
                    <a:pt x="15916" y="8894"/>
                    <a:pt x="15916" y="8894"/>
                  </a:cubicBezTo>
                  <a:cubicBezTo>
                    <a:pt x="15916" y="8894"/>
                    <a:pt x="15916" y="8894"/>
                    <a:pt x="15916" y="8894"/>
                  </a:cubicBezTo>
                  <a:cubicBezTo>
                    <a:pt x="15916" y="8894"/>
                    <a:pt x="15916" y="8894"/>
                    <a:pt x="15916" y="8894"/>
                  </a:cubicBezTo>
                  <a:cubicBezTo>
                    <a:pt x="15916" y="8894"/>
                    <a:pt x="15916" y="8894"/>
                    <a:pt x="15916" y="8894"/>
                  </a:cubicBezTo>
                  <a:cubicBezTo>
                    <a:pt x="15916" y="8894"/>
                    <a:pt x="15916" y="8894"/>
                    <a:pt x="15916" y="8894"/>
                  </a:cubicBezTo>
                  <a:cubicBezTo>
                    <a:pt x="15347" y="9529"/>
                    <a:pt x="15347" y="9529"/>
                    <a:pt x="15347" y="9529"/>
                  </a:cubicBezTo>
                  <a:cubicBezTo>
                    <a:pt x="15347" y="9529"/>
                    <a:pt x="15347" y="9529"/>
                    <a:pt x="15347" y="9529"/>
                  </a:cubicBezTo>
                  <a:close/>
                  <a:moveTo>
                    <a:pt x="14211" y="4447"/>
                  </a:moveTo>
                  <a:cubicBezTo>
                    <a:pt x="14211" y="4447"/>
                    <a:pt x="14211" y="4447"/>
                    <a:pt x="14211" y="4447"/>
                  </a:cubicBezTo>
                  <a:cubicBezTo>
                    <a:pt x="14211" y="4447"/>
                    <a:pt x="14211" y="4447"/>
                    <a:pt x="14211" y="4447"/>
                  </a:cubicBezTo>
                  <a:cubicBezTo>
                    <a:pt x="14779" y="4447"/>
                    <a:pt x="14779" y="4447"/>
                    <a:pt x="14779" y="4447"/>
                  </a:cubicBezTo>
                  <a:cubicBezTo>
                    <a:pt x="14779" y="4447"/>
                    <a:pt x="14779" y="4447"/>
                    <a:pt x="14779" y="4447"/>
                  </a:cubicBezTo>
                  <a:cubicBezTo>
                    <a:pt x="14211" y="5082"/>
                    <a:pt x="14211" y="5082"/>
                    <a:pt x="14211" y="5082"/>
                  </a:cubicBezTo>
                  <a:cubicBezTo>
                    <a:pt x="14211" y="4447"/>
                    <a:pt x="14211" y="4447"/>
                    <a:pt x="14211" y="4447"/>
                  </a:cubicBezTo>
                  <a:close/>
                  <a:moveTo>
                    <a:pt x="13074" y="5718"/>
                  </a:moveTo>
                  <a:cubicBezTo>
                    <a:pt x="13074" y="5718"/>
                    <a:pt x="13074" y="5718"/>
                    <a:pt x="13074" y="5718"/>
                  </a:cubicBezTo>
                  <a:cubicBezTo>
                    <a:pt x="13642" y="6353"/>
                    <a:pt x="13642" y="6353"/>
                    <a:pt x="13642" y="6353"/>
                  </a:cubicBezTo>
                  <a:cubicBezTo>
                    <a:pt x="13642" y="5718"/>
                    <a:pt x="13642" y="5718"/>
                    <a:pt x="13642" y="5718"/>
                  </a:cubicBezTo>
                  <a:cubicBezTo>
                    <a:pt x="14211" y="5718"/>
                    <a:pt x="14211" y="5718"/>
                    <a:pt x="14211" y="5718"/>
                  </a:cubicBezTo>
                  <a:cubicBezTo>
                    <a:pt x="13642" y="6353"/>
                    <a:pt x="13642" y="6353"/>
                    <a:pt x="13642" y="6353"/>
                  </a:cubicBezTo>
                  <a:cubicBezTo>
                    <a:pt x="13642" y="6988"/>
                    <a:pt x="13642" y="6988"/>
                    <a:pt x="13642" y="6988"/>
                  </a:cubicBezTo>
                  <a:cubicBezTo>
                    <a:pt x="13074" y="6353"/>
                    <a:pt x="13074" y="6353"/>
                    <a:pt x="13074" y="6353"/>
                  </a:cubicBezTo>
                  <a:cubicBezTo>
                    <a:pt x="13074" y="6988"/>
                    <a:pt x="13074" y="6988"/>
                    <a:pt x="13074" y="6988"/>
                  </a:cubicBezTo>
                  <a:cubicBezTo>
                    <a:pt x="13074" y="6353"/>
                    <a:pt x="13074" y="6353"/>
                    <a:pt x="13074" y="6353"/>
                  </a:cubicBezTo>
                  <a:cubicBezTo>
                    <a:pt x="12505" y="6353"/>
                    <a:pt x="12505" y="6353"/>
                    <a:pt x="12505" y="6353"/>
                  </a:cubicBezTo>
                  <a:cubicBezTo>
                    <a:pt x="13074" y="5718"/>
                    <a:pt x="13074" y="5718"/>
                    <a:pt x="13074" y="5718"/>
                  </a:cubicBezTo>
                  <a:close/>
                  <a:moveTo>
                    <a:pt x="11937" y="3812"/>
                  </a:moveTo>
                  <a:cubicBezTo>
                    <a:pt x="11937" y="3812"/>
                    <a:pt x="11937" y="3812"/>
                    <a:pt x="11937" y="3812"/>
                  </a:cubicBezTo>
                  <a:cubicBezTo>
                    <a:pt x="12505" y="3812"/>
                    <a:pt x="12505" y="3812"/>
                    <a:pt x="12505" y="3812"/>
                  </a:cubicBezTo>
                  <a:cubicBezTo>
                    <a:pt x="12505" y="3812"/>
                    <a:pt x="12505" y="3812"/>
                    <a:pt x="12505" y="3812"/>
                  </a:cubicBezTo>
                  <a:cubicBezTo>
                    <a:pt x="11937" y="4447"/>
                    <a:pt x="11937" y="4447"/>
                    <a:pt x="11937" y="4447"/>
                  </a:cubicBezTo>
                  <a:cubicBezTo>
                    <a:pt x="11937" y="4447"/>
                    <a:pt x="11937" y="4447"/>
                    <a:pt x="11937" y="4447"/>
                  </a:cubicBezTo>
                  <a:cubicBezTo>
                    <a:pt x="11368" y="4447"/>
                    <a:pt x="11368" y="4447"/>
                    <a:pt x="11368" y="4447"/>
                  </a:cubicBezTo>
                  <a:cubicBezTo>
                    <a:pt x="11937" y="3812"/>
                    <a:pt x="11937" y="3812"/>
                    <a:pt x="11937" y="3812"/>
                  </a:cubicBezTo>
                  <a:close/>
                  <a:moveTo>
                    <a:pt x="9663" y="8894"/>
                  </a:moveTo>
                  <a:cubicBezTo>
                    <a:pt x="9663" y="8894"/>
                    <a:pt x="9663" y="8894"/>
                    <a:pt x="9663" y="8894"/>
                  </a:cubicBezTo>
                  <a:cubicBezTo>
                    <a:pt x="9663" y="8894"/>
                    <a:pt x="9663" y="8894"/>
                    <a:pt x="9663" y="8894"/>
                  </a:cubicBezTo>
                  <a:cubicBezTo>
                    <a:pt x="9663" y="9529"/>
                    <a:pt x="9663" y="9529"/>
                    <a:pt x="9663" y="9529"/>
                  </a:cubicBezTo>
                  <a:cubicBezTo>
                    <a:pt x="9663" y="9529"/>
                    <a:pt x="9663" y="9529"/>
                    <a:pt x="9663" y="9529"/>
                  </a:cubicBezTo>
                  <a:cubicBezTo>
                    <a:pt x="9663" y="8894"/>
                    <a:pt x="9663" y="8894"/>
                    <a:pt x="9663" y="8894"/>
                  </a:cubicBezTo>
                  <a:close/>
                  <a:moveTo>
                    <a:pt x="9095" y="8894"/>
                  </a:moveTo>
                  <a:cubicBezTo>
                    <a:pt x="9095" y="8894"/>
                    <a:pt x="9095" y="8894"/>
                    <a:pt x="9095" y="8894"/>
                  </a:cubicBezTo>
                  <a:cubicBezTo>
                    <a:pt x="9095" y="8894"/>
                    <a:pt x="9095" y="8894"/>
                    <a:pt x="9095" y="8894"/>
                  </a:cubicBezTo>
                  <a:cubicBezTo>
                    <a:pt x="9095" y="8894"/>
                    <a:pt x="9095" y="8894"/>
                    <a:pt x="9095" y="8894"/>
                  </a:cubicBezTo>
                  <a:cubicBezTo>
                    <a:pt x="9095" y="8894"/>
                    <a:pt x="9095" y="8894"/>
                    <a:pt x="9095" y="8894"/>
                  </a:cubicBezTo>
                  <a:close/>
                  <a:moveTo>
                    <a:pt x="11937" y="9529"/>
                  </a:moveTo>
                  <a:cubicBezTo>
                    <a:pt x="11937" y="9529"/>
                    <a:pt x="11937" y="9529"/>
                    <a:pt x="11937" y="9529"/>
                  </a:cubicBezTo>
                  <a:cubicBezTo>
                    <a:pt x="11937" y="9529"/>
                    <a:pt x="11937" y="9529"/>
                    <a:pt x="11937" y="9529"/>
                  </a:cubicBezTo>
                  <a:cubicBezTo>
                    <a:pt x="12505" y="9529"/>
                    <a:pt x="12505" y="9529"/>
                    <a:pt x="12505" y="9529"/>
                  </a:cubicBezTo>
                  <a:cubicBezTo>
                    <a:pt x="12505" y="10165"/>
                    <a:pt x="12505" y="10165"/>
                    <a:pt x="12505" y="10165"/>
                  </a:cubicBezTo>
                  <a:cubicBezTo>
                    <a:pt x="12505" y="10165"/>
                    <a:pt x="12505" y="10165"/>
                    <a:pt x="12505" y="10165"/>
                  </a:cubicBezTo>
                  <a:cubicBezTo>
                    <a:pt x="11937" y="10165"/>
                    <a:pt x="11937" y="10165"/>
                    <a:pt x="11937" y="10165"/>
                  </a:cubicBezTo>
                  <a:cubicBezTo>
                    <a:pt x="11937" y="10165"/>
                    <a:pt x="11937" y="10165"/>
                    <a:pt x="11937" y="10165"/>
                  </a:cubicBezTo>
                  <a:cubicBezTo>
                    <a:pt x="11937" y="9529"/>
                    <a:pt x="11937" y="9529"/>
                    <a:pt x="11937" y="9529"/>
                  </a:cubicBezTo>
                  <a:close/>
                  <a:moveTo>
                    <a:pt x="15916" y="13976"/>
                  </a:moveTo>
                  <a:cubicBezTo>
                    <a:pt x="15916" y="13976"/>
                    <a:pt x="15916" y="13976"/>
                    <a:pt x="15916" y="13976"/>
                  </a:cubicBezTo>
                  <a:cubicBezTo>
                    <a:pt x="15916" y="13976"/>
                    <a:pt x="15916" y="13976"/>
                    <a:pt x="15916" y="13976"/>
                  </a:cubicBezTo>
                  <a:cubicBezTo>
                    <a:pt x="16484" y="13976"/>
                    <a:pt x="16484" y="13976"/>
                    <a:pt x="16484" y="13976"/>
                  </a:cubicBezTo>
                  <a:cubicBezTo>
                    <a:pt x="16484" y="13976"/>
                    <a:pt x="16484" y="13976"/>
                    <a:pt x="16484" y="13976"/>
                  </a:cubicBezTo>
                  <a:cubicBezTo>
                    <a:pt x="15916" y="13976"/>
                    <a:pt x="15916" y="13976"/>
                    <a:pt x="15916" y="13976"/>
                  </a:cubicBezTo>
                  <a:close/>
                  <a:moveTo>
                    <a:pt x="11937" y="17153"/>
                  </a:moveTo>
                  <a:cubicBezTo>
                    <a:pt x="11937" y="16518"/>
                    <a:pt x="11937" y="16518"/>
                    <a:pt x="11937" y="16518"/>
                  </a:cubicBezTo>
                  <a:cubicBezTo>
                    <a:pt x="12505" y="16518"/>
                    <a:pt x="12505" y="16518"/>
                    <a:pt x="12505" y="16518"/>
                  </a:cubicBezTo>
                  <a:cubicBezTo>
                    <a:pt x="12505" y="16518"/>
                    <a:pt x="12505" y="16518"/>
                    <a:pt x="12505" y="16518"/>
                  </a:cubicBezTo>
                  <a:cubicBezTo>
                    <a:pt x="11937" y="17153"/>
                    <a:pt x="11937" y="17153"/>
                    <a:pt x="11937" y="17153"/>
                  </a:cubicBezTo>
                  <a:cubicBezTo>
                    <a:pt x="11937" y="17153"/>
                    <a:pt x="11937" y="17153"/>
                    <a:pt x="11937" y="17153"/>
                  </a:cubicBezTo>
                  <a:close/>
                  <a:moveTo>
                    <a:pt x="11937" y="15247"/>
                  </a:moveTo>
                  <a:cubicBezTo>
                    <a:pt x="11937" y="15247"/>
                    <a:pt x="11937" y="15247"/>
                    <a:pt x="11937" y="15247"/>
                  </a:cubicBezTo>
                  <a:cubicBezTo>
                    <a:pt x="11937" y="15247"/>
                    <a:pt x="11937" y="15247"/>
                    <a:pt x="11937" y="15247"/>
                  </a:cubicBezTo>
                  <a:cubicBezTo>
                    <a:pt x="11937" y="15247"/>
                    <a:pt x="11937" y="15247"/>
                    <a:pt x="11937" y="15247"/>
                  </a:cubicBezTo>
                  <a:close/>
                  <a:moveTo>
                    <a:pt x="11937" y="14612"/>
                  </a:moveTo>
                  <a:cubicBezTo>
                    <a:pt x="11937" y="14612"/>
                    <a:pt x="11937" y="14612"/>
                    <a:pt x="11937" y="14612"/>
                  </a:cubicBezTo>
                  <a:cubicBezTo>
                    <a:pt x="11937" y="14612"/>
                    <a:pt x="11937" y="14612"/>
                    <a:pt x="11937" y="14612"/>
                  </a:cubicBezTo>
                  <a:cubicBezTo>
                    <a:pt x="11937" y="14612"/>
                    <a:pt x="11937" y="14612"/>
                    <a:pt x="11937" y="14612"/>
                  </a:cubicBezTo>
                  <a:cubicBezTo>
                    <a:pt x="11937" y="14612"/>
                    <a:pt x="11937" y="14612"/>
                    <a:pt x="11937" y="14612"/>
                  </a:cubicBezTo>
                  <a:close/>
                  <a:moveTo>
                    <a:pt x="11368" y="13976"/>
                  </a:moveTo>
                  <a:cubicBezTo>
                    <a:pt x="11368" y="13976"/>
                    <a:pt x="11368" y="13976"/>
                    <a:pt x="11368" y="13976"/>
                  </a:cubicBezTo>
                  <a:cubicBezTo>
                    <a:pt x="11937" y="13976"/>
                    <a:pt x="11937" y="13976"/>
                    <a:pt x="11937" y="13976"/>
                  </a:cubicBezTo>
                  <a:cubicBezTo>
                    <a:pt x="11937" y="13976"/>
                    <a:pt x="11937" y="13976"/>
                    <a:pt x="11937" y="13976"/>
                  </a:cubicBezTo>
                  <a:cubicBezTo>
                    <a:pt x="11368" y="13976"/>
                    <a:pt x="11368" y="13976"/>
                    <a:pt x="11368" y="13976"/>
                  </a:cubicBezTo>
                  <a:close/>
                  <a:moveTo>
                    <a:pt x="13642" y="15882"/>
                  </a:moveTo>
                  <a:cubicBezTo>
                    <a:pt x="13642" y="15247"/>
                    <a:pt x="13642" y="15247"/>
                    <a:pt x="13642" y="15247"/>
                  </a:cubicBezTo>
                  <a:cubicBezTo>
                    <a:pt x="13642" y="15247"/>
                    <a:pt x="13642" y="15247"/>
                    <a:pt x="13642" y="15247"/>
                  </a:cubicBezTo>
                  <a:cubicBezTo>
                    <a:pt x="14211" y="15247"/>
                    <a:pt x="14211" y="15247"/>
                    <a:pt x="14211" y="15247"/>
                  </a:cubicBezTo>
                  <a:cubicBezTo>
                    <a:pt x="14211" y="15247"/>
                    <a:pt x="14211" y="15247"/>
                    <a:pt x="14211" y="15247"/>
                  </a:cubicBezTo>
                  <a:cubicBezTo>
                    <a:pt x="13642" y="15882"/>
                    <a:pt x="13642" y="15882"/>
                    <a:pt x="13642" y="15882"/>
                  </a:cubicBezTo>
                  <a:close/>
                  <a:moveTo>
                    <a:pt x="14779" y="15882"/>
                  </a:moveTo>
                  <a:cubicBezTo>
                    <a:pt x="14211" y="15247"/>
                    <a:pt x="14211" y="15247"/>
                    <a:pt x="14211" y="15247"/>
                  </a:cubicBezTo>
                  <a:cubicBezTo>
                    <a:pt x="14779" y="15247"/>
                    <a:pt x="14779" y="15247"/>
                    <a:pt x="14779" y="15247"/>
                  </a:cubicBezTo>
                  <a:cubicBezTo>
                    <a:pt x="14779" y="15247"/>
                    <a:pt x="14779" y="15247"/>
                    <a:pt x="14779" y="15247"/>
                  </a:cubicBezTo>
                  <a:cubicBezTo>
                    <a:pt x="14779" y="15247"/>
                    <a:pt x="14779" y="15247"/>
                    <a:pt x="14779" y="15247"/>
                  </a:cubicBezTo>
                  <a:cubicBezTo>
                    <a:pt x="14779" y="15882"/>
                    <a:pt x="14779" y="15882"/>
                    <a:pt x="14779" y="15882"/>
                  </a:cubicBezTo>
                  <a:cubicBezTo>
                    <a:pt x="14779" y="15882"/>
                    <a:pt x="14779" y="15882"/>
                    <a:pt x="14779" y="15882"/>
                  </a:cubicBezTo>
                  <a:close/>
                  <a:moveTo>
                    <a:pt x="14211" y="14612"/>
                  </a:moveTo>
                  <a:cubicBezTo>
                    <a:pt x="14211" y="13976"/>
                    <a:pt x="14211" y="13976"/>
                    <a:pt x="14211" y="13976"/>
                  </a:cubicBezTo>
                  <a:cubicBezTo>
                    <a:pt x="14779" y="14612"/>
                    <a:pt x="14779" y="14612"/>
                    <a:pt x="14779" y="14612"/>
                  </a:cubicBezTo>
                  <a:cubicBezTo>
                    <a:pt x="14211" y="14612"/>
                    <a:pt x="14211" y="14612"/>
                    <a:pt x="14211" y="14612"/>
                  </a:cubicBezTo>
                  <a:close/>
                  <a:moveTo>
                    <a:pt x="13642" y="13976"/>
                  </a:moveTo>
                  <a:cubicBezTo>
                    <a:pt x="13642" y="13976"/>
                    <a:pt x="13642" y="13976"/>
                    <a:pt x="13642" y="13976"/>
                  </a:cubicBezTo>
                  <a:cubicBezTo>
                    <a:pt x="14211" y="13976"/>
                    <a:pt x="14211" y="13976"/>
                    <a:pt x="14211" y="13976"/>
                  </a:cubicBezTo>
                  <a:cubicBezTo>
                    <a:pt x="14211" y="13976"/>
                    <a:pt x="14211" y="13976"/>
                    <a:pt x="14211" y="13976"/>
                  </a:cubicBezTo>
                  <a:cubicBezTo>
                    <a:pt x="13642" y="13976"/>
                    <a:pt x="13642" y="13976"/>
                    <a:pt x="13642" y="13976"/>
                  </a:cubicBezTo>
                  <a:cubicBezTo>
                    <a:pt x="13642" y="13976"/>
                    <a:pt x="13642" y="13976"/>
                    <a:pt x="13642" y="13976"/>
                  </a:cubicBezTo>
                  <a:close/>
                  <a:moveTo>
                    <a:pt x="12505" y="12706"/>
                  </a:moveTo>
                  <a:cubicBezTo>
                    <a:pt x="12505" y="12706"/>
                    <a:pt x="12505" y="12706"/>
                    <a:pt x="12505" y="12706"/>
                  </a:cubicBezTo>
                  <a:cubicBezTo>
                    <a:pt x="13074" y="13341"/>
                    <a:pt x="13074" y="13341"/>
                    <a:pt x="13074" y="13341"/>
                  </a:cubicBezTo>
                  <a:cubicBezTo>
                    <a:pt x="13642" y="13341"/>
                    <a:pt x="13642" y="13341"/>
                    <a:pt x="13642" y="13341"/>
                  </a:cubicBezTo>
                  <a:cubicBezTo>
                    <a:pt x="13642" y="13976"/>
                    <a:pt x="13642" y="13976"/>
                    <a:pt x="13642" y="13976"/>
                  </a:cubicBezTo>
                  <a:cubicBezTo>
                    <a:pt x="13074" y="13976"/>
                    <a:pt x="13074" y="13976"/>
                    <a:pt x="13074" y="13976"/>
                  </a:cubicBezTo>
                  <a:cubicBezTo>
                    <a:pt x="12505" y="13341"/>
                    <a:pt x="12505" y="13341"/>
                    <a:pt x="12505" y="13341"/>
                  </a:cubicBezTo>
                  <a:cubicBezTo>
                    <a:pt x="12505" y="13341"/>
                    <a:pt x="12505" y="13341"/>
                    <a:pt x="12505" y="13341"/>
                  </a:cubicBezTo>
                  <a:cubicBezTo>
                    <a:pt x="12505" y="12706"/>
                    <a:pt x="12505" y="12706"/>
                    <a:pt x="12505" y="12706"/>
                  </a:cubicBezTo>
                  <a:close/>
                  <a:moveTo>
                    <a:pt x="7958" y="9529"/>
                  </a:moveTo>
                  <a:cubicBezTo>
                    <a:pt x="7958" y="9529"/>
                    <a:pt x="7958" y="9529"/>
                    <a:pt x="7958" y="9529"/>
                  </a:cubicBezTo>
                  <a:cubicBezTo>
                    <a:pt x="9095" y="9529"/>
                    <a:pt x="9095" y="9529"/>
                    <a:pt x="9095" y="9529"/>
                  </a:cubicBezTo>
                  <a:cubicBezTo>
                    <a:pt x="9095" y="9529"/>
                    <a:pt x="9095" y="9529"/>
                    <a:pt x="9095" y="9529"/>
                  </a:cubicBezTo>
                  <a:cubicBezTo>
                    <a:pt x="9663" y="10165"/>
                    <a:pt x="9663" y="10165"/>
                    <a:pt x="9663" y="10165"/>
                  </a:cubicBezTo>
                  <a:cubicBezTo>
                    <a:pt x="10232" y="10165"/>
                    <a:pt x="10232" y="10165"/>
                    <a:pt x="10232" y="10165"/>
                  </a:cubicBezTo>
                  <a:cubicBezTo>
                    <a:pt x="10232" y="10165"/>
                    <a:pt x="10232" y="10165"/>
                    <a:pt x="10232" y="10165"/>
                  </a:cubicBezTo>
                  <a:cubicBezTo>
                    <a:pt x="10232" y="10165"/>
                    <a:pt x="10232" y="10165"/>
                    <a:pt x="10232" y="10165"/>
                  </a:cubicBezTo>
                  <a:cubicBezTo>
                    <a:pt x="10232" y="10165"/>
                    <a:pt x="10232" y="10165"/>
                    <a:pt x="10232" y="10165"/>
                  </a:cubicBezTo>
                  <a:cubicBezTo>
                    <a:pt x="11368" y="10800"/>
                    <a:pt x="11368" y="10800"/>
                    <a:pt x="11368" y="10800"/>
                  </a:cubicBezTo>
                  <a:cubicBezTo>
                    <a:pt x="11368" y="11435"/>
                    <a:pt x="11368" y="11435"/>
                    <a:pt x="11368" y="11435"/>
                  </a:cubicBezTo>
                  <a:cubicBezTo>
                    <a:pt x="11368" y="11435"/>
                    <a:pt x="11368" y="11435"/>
                    <a:pt x="11368" y="11435"/>
                  </a:cubicBezTo>
                  <a:cubicBezTo>
                    <a:pt x="11368" y="11435"/>
                    <a:pt x="11368" y="11435"/>
                    <a:pt x="11368" y="11435"/>
                  </a:cubicBezTo>
                  <a:cubicBezTo>
                    <a:pt x="11368" y="12071"/>
                    <a:pt x="11368" y="12071"/>
                    <a:pt x="11368" y="12071"/>
                  </a:cubicBezTo>
                  <a:cubicBezTo>
                    <a:pt x="11937" y="12071"/>
                    <a:pt x="11937" y="12071"/>
                    <a:pt x="11937" y="12071"/>
                  </a:cubicBezTo>
                  <a:cubicBezTo>
                    <a:pt x="11937" y="12071"/>
                    <a:pt x="11937" y="12071"/>
                    <a:pt x="11937" y="12071"/>
                  </a:cubicBezTo>
                  <a:cubicBezTo>
                    <a:pt x="12505" y="12071"/>
                    <a:pt x="12505" y="12071"/>
                    <a:pt x="12505" y="12071"/>
                  </a:cubicBezTo>
                  <a:cubicBezTo>
                    <a:pt x="11937" y="12706"/>
                    <a:pt x="11937" y="12706"/>
                    <a:pt x="11937" y="12706"/>
                  </a:cubicBezTo>
                  <a:cubicBezTo>
                    <a:pt x="11937" y="12706"/>
                    <a:pt x="11937" y="12706"/>
                    <a:pt x="11937" y="12706"/>
                  </a:cubicBezTo>
                  <a:cubicBezTo>
                    <a:pt x="11368" y="12706"/>
                    <a:pt x="11368" y="12706"/>
                    <a:pt x="11368" y="12706"/>
                  </a:cubicBezTo>
                  <a:cubicBezTo>
                    <a:pt x="11368" y="12706"/>
                    <a:pt x="11368" y="12706"/>
                    <a:pt x="11368" y="12706"/>
                  </a:cubicBezTo>
                  <a:cubicBezTo>
                    <a:pt x="11368" y="12071"/>
                    <a:pt x="11368" y="12071"/>
                    <a:pt x="11368" y="12071"/>
                  </a:cubicBezTo>
                  <a:cubicBezTo>
                    <a:pt x="11368" y="12071"/>
                    <a:pt x="11368" y="12071"/>
                    <a:pt x="11368" y="12071"/>
                  </a:cubicBezTo>
                  <a:cubicBezTo>
                    <a:pt x="10800" y="12071"/>
                    <a:pt x="10800" y="12071"/>
                    <a:pt x="10800" y="12071"/>
                  </a:cubicBezTo>
                  <a:cubicBezTo>
                    <a:pt x="10800" y="11435"/>
                    <a:pt x="10800" y="11435"/>
                    <a:pt x="10800" y="11435"/>
                  </a:cubicBezTo>
                  <a:cubicBezTo>
                    <a:pt x="10800" y="11435"/>
                    <a:pt x="10800" y="11435"/>
                    <a:pt x="10800" y="11435"/>
                  </a:cubicBezTo>
                  <a:cubicBezTo>
                    <a:pt x="10232" y="11435"/>
                    <a:pt x="10232" y="11435"/>
                    <a:pt x="10232" y="11435"/>
                  </a:cubicBezTo>
                  <a:cubicBezTo>
                    <a:pt x="9663" y="10800"/>
                    <a:pt x="9663" y="10800"/>
                    <a:pt x="9663" y="10800"/>
                  </a:cubicBezTo>
                  <a:cubicBezTo>
                    <a:pt x="9663" y="10800"/>
                    <a:pt x="9663" y="10800"/>
                    <a:pt x="9663" y="10800"/>
                  </a:cubicBezTo>
                  <a:cubicBezTo>
                    <a:pt x="9095" y="10800"/>
                    <a:pt x="9095" y="10800"/>
                    <a:pt x="9095" y="10800"/>
                  </a:cubicBezTo>
                  <a:cubicBezTo>
                    <a:pt x="9095" y="10165"/>
                    <a:pt x="9095" y="10165"/>
                    <a:pt x="9095" y="10165"/>
                  </a:cubicBezTo>
                  <a:cubicBezTo>
                    <a:pt x="9095" y="10165"/>
                    <a:pt x="9095" y="10165"/>
                    <a:pt x="9095" y="10165"/>
                  </a:cubicBezTo>
                  <a:cubicBezTo>
                    <a:pt x="8526" y="10165"/>
                    <a:pt x="8526" y="10165"/>
                    <a:pt x="8526" y="10165"/>
                  </a:cubicBezTo>
                  <a:cubicBezTo>
                    <a:pt x="8526" y="9529"/>
                    <a:pt x="8526" y="9529"/>
                    <a:pt x="8526" y="9529"/>
                  </a:cubicBezTo>
                  <a:cubicBezTo>
                    <a:pt x="7958" y="9529"/>
                    <a:pt x="7958" y="9529"/>
                    <a:pt x="7958" y="9529"/>
                  </a:cubicBezTo>
                  <a:cubicBezTo>
                    <a:pt x="7958" y="9529"/>
                    <a:pt x="7958" y="9529"/>
                    <a:pt x="7958" y="9529"/>
                  </a:cubicBezTo>
                  <a:close/>
                  <a:moveTo>
                    <a:pt x="8526" y="17153"/>
                  </a:moveTo>
                  <a:cubicBezTo>
                    <a:pt x="8526" y="17153"/>
                    <a:pt x="8526" y="17153"/>
                    <a:pt x="8526" y="17153"/>
                  </a:cubicBezTo>
                  <a:cubicBezTo>
                    <a:pt x="8526" y="17788"/>
                    <a:pt x="8526" y="17788"/>
                    <a:pt x="8526" y="17788"/>
                  </a:cubicBezTo>
                  <a:cubicBezTo>
                    <a:pt x="9095" y="17788"/>
                    <a:pt x="9095" y="17788"/>
                    <a:pt x="9095" y="17788"/>
                  </a:cubicBezTo>
                  <a:cubicBezTo>
                    <a:pt x="8526" y="18424"/>
                    <a:pt x="8526" y="18424"/>
                    <a:pt x="8526" y="18424"/>
                  </a:cubicBezTo>
                  <a:cubicBezTo>
                    <a:pt x="8526" y="18424"/>
                    <a:pt x="8526" y="18424"/>
                    <a:pt x="8526" y="18424"/>
                  </a:cubicBezTo>
                  <a:cubicBezTo>
                    <a:pt x="8526" y="17788"/>
                    <a:pt x="8526" y="17788"/>
                    <a:pt x="8526" y="17788"/>
                  </a:cubicBezTo>
                  <a:cubicBezTo>
                    <a:pt x="8526" y="17788"/>
                    <a:pt x="8526" y="17788"/>
                    <a:pt x="8526" y="17788"/>
                  </a:cubicBezTo>
                  <a:cubicBezTo>
                    <a:pt x="8526" y="17153"/>
                    <a:pt x="8526" y="17153"/>
                    <a:pt x="8526" y="17153"/>
                  </a:cubicBezTo>
                  <a:close/>
                  <a:moveTo>
                    <a:pt x="8526" y="16518"/>
                  </a:moveTo>
                  <a:cubicBezTo>
                    <a:pt x="8526" y="17153"/>
                    <a:pt x="8526" y="17153"/>
                    <a:pt x="8526" y="17153"/>
                  </a:cubicBezTo>
                  <a:cubicBezTo>
                    <a:pt x="8526" y="17153"/>
                    <a:pt x="8526" y="17153"/>
                    <a:pt x="8526" y="17153"/>
                  </a:cubicBezTo>
                  <a:lnTo>
                    <a:pt x="8526" y="16518"/>
                  </a:lnTo>
                  <a:close/>
                  <a:moveTo>
                    <a:pt x="8526" y="1651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6" name="AutoShape 73"/>
            <p:cNvSpPr/>
            <p:nvPr/>
          </p:nvSpPr>
          <p:spPr bwMode="auto">
            <a:xfrm>
              <a:off x="6754288" y="3351192"/>
              <a:ext cx="101831" cy="877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929" y="4836"/>
                  </a:moveTo>
                  <a:lnTo>
                    <a:pt x="929" y="3546"/>
                  </a:lnTo>
                  <a:lnTo>
                    <a:pt x="1858" y="3546"/>
                  </a:lnTo>
                  <a:lnTo>
                    <a:pt x="4413" y="4836"/>
                  </a:lnTo>
                  <a:lnTo>
                    <a:pt x="6039" y="4836"/>
                  </a:lnTo>
                  <a:lnTo>
                    <a:pt x="6968" y="6125"/>
                  </a:lnTo>
                  <a:lnTo>
                    <a:pt x="6968" y="2579"/>
                  </a:lnTo>
                  <a:lnTo>
                    <a:pt x="6039" y="2579"/>
                  </a:lnTo>
                  <a:lnTo>
                    <a:pt x="6039" y="0"/>
                  </a:lnTo>
                  <a:lnTo>
                    <a:pt x="6968" y="1290"/>
                  </a:lnTo>
                  <a:lnTo>
                    <a:pt x="8594" y="2579"/>
                  </a:lnTo>
                  <a:lnTo>
                    <a:pt x="9523" y="3546"/>
                  </a:lnTo>
                  <a:lnTo>
                    <a:pt x="11381" y="3546"/>
                  </a:lnTo>
                  <a:lnTo>
                    <a:pt x="11381" y="2579"/>
                  </a:lnTo>
                  <a:lnTo>
                    <a:pt x="13006" y="2579"/>
                  </a:lnTo>
                  <a:lnTo>
                    <a:pt x="13935" y="0"/>
                  </a:lnTo>
                  <a:lnTo>
                    <a:pt x="14632" y="1290"/>
                  </a:lnTo>
                  <a:lnTo>
                    <a:pt x="16490" y="2579"/>
                  </a:lnTo>
                  <a:lnTo>
                    <a:pt x="16490" y="4836"/>
                  </a:lnTo>
                  <a:lnTo>
                    <a:pt x="18116" y="6125"/>
                  </a:lnTo>
                  <a:lnTo>
                    <a:pt x="18116" y="7415"/>
                  </a:lnTo>
                  <a:lnTo>
                    <a:pt x="19045" y="8382"/>
                  </a:lnTo>
                  <a:lnTo>
                    <a:pt x="20671" y="8382"/>
                  </a:lnTo>
                  <a:lnTo>
                    <a:pt x="21600" y="9672"/>
                  </a:lnTo>
                  <a:lnTo>
                    <a:pt x="19045" y="9672"/>
                  </a:lnTo>
                  <a:lnTo>
                    <a:pt x="18116" y="10961"/>
                  </a:lnTo>
                  <a:lnTo>
                    <a:pt x="18116" y="18054"/>
                  </a:lnTo>
                  <a:lnTo>
                    <a:pt x="17187" y="19343"/>
                  </a:lnTo>
                  <a:lnTo>
                    <a:pt x="17187" y="16764"/>
                  </a:lnTo>
                  <a:lnTo>
                    <a:pt x="16490" y="16764"/>
                  </a:lnTo>
                  <a:lnTo>
                    <a:pt x="16490" y="18054"/>
                  </a:lnTo>
                  <a:lnTo>
                    <a:pt x="17187" y="19343"/>
                  </a:lnTo>
                  <a:lnTo>
                    <a:pt x="16490" y="19343"/>
                  </a:lnTo>
                  <a:lnTo>
                    <a:pt x="17187" y="20310"/>
                  </a:lnTo>
                  <a:lnTo>
                    <a:pt x="17187" y="21600"/>
                  </a:lnTo>
                  <a:lnTo>
                    <a:pt x="15561" y="21600"/>
                  </a:lnTo>
                  <a:lnTo>
                    <a:pt x="13935" y="19343"/>
                  </a:lnTo>
                  <a:lnTo>
                    <a:pt x="14632" y="18054"/>
                  </a:lnTo>
                  <a:lnTo>
                    <a:pt x="13935" y="16764"/>
                  </a:lnTo>
                  <a:lnTo>
                    <a:pt x="14632" y="16764"/>
                  </a:lnTo>
                  <a:lnTo>
                    <a:pt x="13935" y="15475"/>
                  </a:lnTo>
                  <a:lnTo>
                    <a:pt x="13006" y="14507"/>
                  </a:lnTo>
                  <a:lnTo>
                    <a:pt x="12077" y="15475"/>
                  </a:lnTo>
                  <a:lnTo>
                    <a:pt x="11381" y="15475"/>
                  </a:lnTo>
                  <a:lnTo>
                    <a:pt x="11381" y="16764"/>
                  </a:lnTo>
                  <a:lnTo>
                    <a:pt x="10452" y="16764"/>
                  </a:lnTo>
                  <a:lnTo>
                    <a:pt x="9523" y="18054"/>
                  </a:lnTo>
                  <a:lnTo>
                    <a:pt x="9523" y="19343"/>
                  </a:lnTo>
                  <a:lnTo>
                    <a:pt x="7897" y="19343"/>
                  </a:lnTo>
                  <a:lnTo>
                    <a:pt x="7897" y="18054"/>
                  </a:lnTo>
                  <a:lnTo>
                    <a:pt x="8594" y="16764"/>
                  </a:lnTo>
                  <a:lnTo>
                    <a:pt x="7897" y="15475"/>
                  </a:lnTo>
                  <a:lnTo>
                    <a:pt x="8594" y="15475"/>
                  </a:lnTo>
                  <a:lnTo>
                    <a:pt x="7897" y="14507"/>
                  </a:lnTo>
                  <a:lnTo>
                    <a:pt x="6968" y="14507"/>
                  </a:lnTo>
                  <a:lnTo>
                    <a:pt x="5342" y="13218"/>
                  </a:lnTo>
                  <a:lnTo>
                    <a:pt x="4413" y="11928"/>
                  </a:lnTo>
                  <a:lnTo>
                    <a:pt x="5342" y="10961"/>
                  </a:lnTo>
                  <a:lnTo>
                    <a:pt x="3484" y="8382"/>
                  </a:lnTo>
                  <a:lnTo>
                    <a:pt x="3484" y="7415"/>
                  </a:lnTo>
                  <a:lnTo>
                    <a:pt x="2787" y="6125"/>
                  </a:lnTo>
                  <a:lnTo>
                    <a:pt x="1858" y="6125"/>
                  </a:lnTo>
                  <a:lnTo>
                    <a:pt x="929" y="4836"/>
                  </a:lnTo>
                  <a:close/>
                  <a:moveTo>
                    <a:pt x="6968" y="19343"/>
                  </a:moveTo>
                  <a:lnTo>
                    <a:pt x="5342" y="15475"/>
                  </a:lnTo>
                  <a:lnTo>
                    <a:pt x="4413" y="15475"/>
                  </a:lnTo>
                  <a:lnTo>
                    <a:pt x="3484" y="14507"/>
                  </a:lnTo>
                  <a:lnTo>
                    <a:pt x="2787" y="14507"/>
                  </a:lnTo>
                  <a:lnTo>
                    <a:pt x="1858" y="13218"/>
                  </a:lnTo>
                  <a:lnTo>
                    <a:pt x="0" y="13218"/>
                  </a:lnTo>
                  <a:lnTo>
                    <a:pt x="929" y="14507"/>
                  </a:lnTo>
                  <a:lnTo>
                    <a:pt x="1858" y="14507"/>
                  </a:lnTo>
                  <a:lnTo>
                    <a:pt x="1858" y="16764"/>
                  </a:lnTo>
                  <a:lnTo>
                    <a:pt x="3484" y="18054"/>
                  </a:lnTo>
                  <a:lnTo>
                    <a:pt x="5342" y="19343"/>
                  </a:lnTo>
                  <a:lnTo>
                    <a:pt x="6968" y="19343"/>
                  </a:lnTo>
                  <a:close/>
                  <a:moveTo>
                    <a:pt x="6968" y="1934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7" name="AutoShape 74"/>
            <p:cNvSpPr/>
            <p:nvPr/>
          </p:nvSpPr>
          <p:spPr bwMode="auto">
            <a:xfrm>
              <a:off x="6750836" y="3410221"/>
              <a:ext cx="364608" cy="3222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54" y="0"/>
                  </a:moveTo>
                  <a:lnTo>
                    <a:pt x="714" y="0"/>
                  </a:lnTo>
                  <a:lnTo>
                    <a:pt x="714" y="617"/>
                  </a:lnTo>
                  <a:lnTo>
                    <a:pt x="1168" y="970"/>
                  </a:lnTo>
                  <a:lnTo>
                    <a:pt x="1686" y="1322"/>
                  </a:lnTo>
                  <a:lnTo>
                    <a:pt x="2854" y="1322"/>
                  </a:lnTo>
                  <a:lnTo>
                    <a:pt x="2854" y="970"/>
                  </a:lnTo>
                  <a:lnTo>
                    <a:pt x="3114" y="617"/>
                  </a:lnTo>
                  <a:lnTo>
                    <a:pt x="3373" y="617"/>
                  </a:lnTo>
                  <a:lnTo>
                    <a:pt x="3373" y="264"/>
                  </a:lnTo>
                  <a:lnTo>
                    <a:pt x="3568" y="264"/>
                  </a:lnTo>
                  <a:lnTo>
                    <a:pt x="3827" y="0"/>
                  </a:lnTo>
                  <a:lnTo>
                    <a:pt x="4086" y="264"/>
                  </a:lnTo>
                  <a:lnTo>
                    <a:pt x="4281" y="617"/>
                  </a:lnTo>
                  <a:lnTo>
                    <a:pt x="4086" y="617"/>
                  </a:lnTo>
                  <a:lnTo>
                    <a:pt x="4281" y="970"/>
                  </a:lnTo>
                  <a:lnTo>
                    <a:pt x="4086" y="1322"/>
                  </a:lnTo>
                  <a:lnTo>
                    <a:pt x="4541" y="1940"/>
                  </a:lnTo>
                  <a:lnTo>
                    <a:pt x="4995" y="1940"/>
                  </a:lnTo>
                  <a:lnTo>
                    <a:pt x="4995" y="2909"/>
                  </a:lnTo>
                  <a:lnTo>
                    <a:pt x="5254" y="2909"/>
                  </a:lnTo>
                  <a:lnTo>
                    <a:pt x="5514" y="3262"/>
                  </a:lnTo>
                  <a:lnTo>
                    <a:pt x="5773" y="3262"/>
                  </a:lnTo>
                  <a:lnTo>
                    <a:pt x="5968" y="3615"/>
                  </a:lnTo>
                  <a:lnTo>
                    <a:pt x="6227" y="3262"/>
                  </a:lnTo>
                  <a:lnTo>
                    <a:pt x="6486" y="3615"/>
                  </a:lnTo>
                  <a:lnTo>
                    <a:pt x="6681" y="3615"/>
                  </a:lnTo>
                  <a:lnTo>
                    <a:pt x="6681" y="3879"/>
                  </a:lnTo>
                  <a:lnTo>
                    <a:pt x="7395" y="4232"/>
                  </a:lnTo>
                  <a:lnTo>
                    <a:pt x="7654" y="4232"/>
                  </a:lnTo>
                  <a:lnTo>
                    <a:pt x="8173" y="4584"/>
                  </a:lnTo>
                  <a:lnTo>
                    <a:pt x="8627" y="4584"/>
                  </a:lnTo>
                  <a:lnTo>
                    <a:pt x="9341" y="4232"/>
                  </a:lnTo>
                  <a:lnTo>
                    <a:pt x="10573" y="4232"/>
                  </a:lnTo>
                  <a:lnTo>
                    <a:pt x="10768" y="3879"/>
                  </a:lnTo>
                  <a:lnTo>
                    <a:pt x="10573" y="3615"/>
                  </a:lnTo>
                  <a:lnTo>
                    <a:pt x="10573" y="3262"/>
                  </a:lnTo>
                  <a:lnTo>
                    <a:pt x="11286" y="3262"/>
                  </a:lnTo>
                  <a:lnTo>
                    <a:pt x="11286" y="2909"/>
                  </a:lnTo>
                  <a:lnTo>
                    <a:pt x="11481" y="2557"/>
                  </a:lnTo>
                  <a:lnTo>
                    <a:pt x="12000" y="2292"/>
                  </a:lnTo>
                  <a:lnTo>
                    <a:pt x="12454" y="1940"/>
                  </a:lnTo>
                  <a:lnTo>
                    <a:pt x="12973" y="2292"/>
                  </a:lnTo>
                  <a:lnTo>
                    <a:pt x="12973" y="1940"/>
                  </a:lnTo>
                  <a:lnTo>
                    <a:pt x="13168" y="1587"/>
                  </a:lnTo>
                  <a:lnTo>
                    <a:pt x="13427" y="1940"/>
                  </a:lnTo>
                  <a:lnTo>
                    <a:pt x="13686" y="1940"/>
                  </a:lnTo>
                  <a:lnTo>
                    <a:pt x="13881" y="2292"/>
                  </a:lnTo>
                  <a:lnTo>
                    <a:pt x="14400" y="2292"/>
                  </a:lnTo>
                  <a:lnTo>
                    <a:pt x="14854" y="2909"/>
                  </a:lnTo>
                  <a:lnTo>
                    <a:pt x="15114" y="2909"/>
                  </a:lnTo>
                  <a:lnTo>
                    <a:pt x="15373" y="2557"/>
                  </a:lnTo>
                  <a:lnTo>
                    <a:pt x="15827" y="2909"/>
                  </a:lnTo>
                  <a:lnTo>
                    <a:pt x="16086" y="2909"/>
                  </a:lnTo>
                  <a:lnTo>
                    <a:pt x="16086" y="3615"/>
                  </a:lnTo>
                  <a:lnTo>
                    <a:pt x="16281" y="3262"/>
                  </a:lnTo>
                  <a:lnTo>
                    <a:pt x="16800" y="3615"/>
                  </a:lnTo>
                  <a:lnTo>
                    <a:pt x="17254" y="4232"/>
                  </a:lnTo>
                  <a:lnTo>
                    <a:pt x="17773" y="4232"/>
                  </a:lnTo>
                  <a:lnTo>
                    <a:pt x="17968" y="4584"/>
                  </a:lnTo>
                  <a:lnTo>
                    <a:pt x="17968" y="5554"/>
                  </a:lnTo>
                  <a:lnTo>
                    <a:pt x="18227" y="5907"/>
                  </a:lnTo>
                  <a:lnTo>
                    <a:pt x="18227" y="6171"/>
                  </a:lnTo>
                  <a:lnTo>
                    <a:pt x="17968" y="6524"/>
                  </a:lnTo>
                  <a:lnTo>
                    <a:pt x="18227" y="6877"/>
                  </a:lnTo>
                  <a:lnTo>
                    <a:pt x="17968" y="7141"/>
                  </a:lnTo>
                  <a:lnTo>
                    <a:pt x="17773" y="7141"/>
                  </a:lnTo>
                  <a:lnTo>
                    <a:pt x="17773" y="7494"/>
                  </a:lnTo>
                  <a:lnTo>
                    <a:pt x="17968" y="7494"/>
                  </a:lnTo>
                  <a:lnTo>
                    <a:pt x="17773" y="7847"/>
                  </a:lnTo>
                  <a:lnTo>
                    <a:pt x="17773" y="8111"/>
                  </a:lnTo>
                  <a:lnTo>
                    <a:pt x="17968" y="8464"/>
                  </a:lnTo>
                  <a:lnTo>
                    <a:pt x="17968" y="8816"/>
                  </a:lnTo>
                  <a:lnTo>
                    <a:pt x="18227" y="8816"/>
                  </a:lnTo>
                  <a:lnTo>
                    <a:pt x="17968" y="9433"/>
                  </a:lnTo>
                  <a:lnTo>
                    <a:pt x="17968" y="9786"/>
                  </a:lnTo>
                  <a:lnTo>
                    <a:pt x="18227" y="10403"/>
                  </a:lnTo>
                  <a:lnTo>
                    <a:pt x="18486" y="11109"/>
                  </a:lnTo>
                  <a:lnTo>
                    <a:pt x="18227" y="11109"/>
                  </a:lnTo>
                  <a:lnTo>
                    <a:pt x="18486" y="11461"/>
                  </a:lnTo>
                  <a:lnTo>
                    <a:pt x="18486" y="11726"/>
                  </a:lnTo>
                  <a:lnTo>
                    <a:pt x="19459" y="11726"/>
                  </a:lnTo>
                  <a:lnTo>
                    <a:pt x="19654" y="12431"/>
                  </a:lnTo>
                  <a:lnTo>
                    <a:pt x="19459" y="12696"/>
                  </a:lnTo>
                  <a:lnTo>
                    <a:pt x="19654" y="13048"/>
                  </a:lnTo>
                  <a:lnTo>
                    <a:pt x="19654" y="13401"/>
                  </a:lnTo>
                  <a:lnTo>
                    <a:pt x="18746" y="14723"/>
                  </a:lnTo>
                  <a:lnTo>
                    <a:pt x="19459" y="15693"/>
                  </a:lnTo>
                  <a:lnTo>
                    <a:pt x="19459" y="16046"/>
                  </a:lnTo>
                  <a:lnTo>
                    <a:pt x="19654" y="16310"/>
                  </a:lnTo>
                  <a:lnTo>
                    <a:pt x="19914" y="16310"/>
                  </a:lnTo>
                  <a:lnTo>
                    <a:pt x="20173" y="16663"/>
                  </a:lnTo>
                  <a:lnTo>
                    <a:pt x="20627" y="16663"/>
                  </a:lnTo>
                  <a:lnTo>
                    <a:pt x="20627" y="17016"/>
                  </a:lnTo>
                  <a:lnTo>
                    <a:pt x="20886" y="17016"/>
                  </a:lnTo>
                  <a:lnTo>
                    <a:pt x="20886" y="17280"/>
                  </a:lnTo>
                  <a:lnTo>
                    <a:pt x="21146" y="17633"/>
                  </a:lnTo>
                  <a:lnTo>
                    <a:pt x="21146" y="18250"/>
                  </a:lnTo>
                  <a:lnTo>
                    <a:pt x="21600" y="18250"/>
                  </a:lnTo>
                  <a:lnTo>
                    <a:pt x="21600" y="19308"/>
                  </a:lnTo>
                  <a:lnTo>
                    <a:pt x="21341" y="18955"/>
                  </a:lnTo>
                  <a:lnTo>
                    <a:pt x="20627" y="19308"/>
                  </a:lnTo>
                  <a:lnTo>
                    <a:pt x="20368" y="19572"/>
                  </a:lnTo>
                  <a:lnTo>
                    <a:pt x="20173" y="19572"/>
                  </a:lnTo>
                  <a:lnTo>
                    <a:pt x="20173" y="21247"/>
                  </a:lnTo>
                  <a:lnTo>
                    <a:pt x="19914" y="21247"/>
                  </a:lnTo>
                  <a:lnTo>
                    <a:pt x="19914" y="21600"/>
                  </a:lnTo>
                  <a:lnTo>
                    <a:pt x="19459" y="21247"/>
                  </a:lnTo>
                  <a:lnTo>
                    <a:pt x="19200" y="21247"/>
                  </a:lnTo>
                  <a:lnTo>
                    <a:pt x="19200" y="20895"/>
                  </a:lnTo>
                  <a:lnTo>
                    <a:pt x="18941" y="20895"/>
                  </a:lnTo>
                  <a:lnTo>
                    <a:pt x="18941" y="21247"/>
                  </a:lnTo>
                  <a:lnTo>
                    <a:pt x="18746" y="21247"/>
                  </a:lnTo>
                  <a:lnTo>
                    <a:pt x="18486" y="20895"/>
                  </a:lnTo>
                  <a:lnTo>
                    <a:pt x="17059" y="20895"/>
                  </a:lnTo>
                  <a:lnTo>
                    <a:pt x="16800" y="20542"/>
                  </a:lnTo>
                  <a:lnTo>
                    <a:pt x="16541" y="20895"/>
                  </a:lnTo>
                  <a:lnTo>
                    <a:pt x="16281" y="20542"/>
                  </a:lnTo>
                  <a:lnTo>
                    <a:pt x="15373" y="20542"/>
                  </a:lnTo>
                  <a:lnTo>
                    <a:pt x="15373" y="19925"/>
                  </a:lnTo>
                  <a:lnTo>
                    <a:pt x="15114" y="19572"/>
                  </a:lnTo>
                  <a:lnTo>
                    <a:pt x="14854" y="18955"/>
                  </a:lnTo>
                  <a:lnTo>
                    <a:pt x="14854" y="18602"/>
                  </a:lnTo>
                  <a:lnTo>
                    <a:pt x="14141" y="18602"/>
                  </a:lnTo>
                  <a:lnTo>
                    <a:pt x="13686" y="18955"/>
                  </a:lnTo>
                  <a:lnTo>
                    <a:pt x="13427" y="18602"/>
                  </a:lnTo>
                  <a:lnTo>
                    <a:pt x="13427" y="18955"/>
                  </a:lnTo>
                  <a:lnTo>
                    <a:pt x="13168" y="19308"/>
                  </a:lnTo>
                  <a:lnTo>
                    <a:pt x="12714" y="19572"/>
                  </a:lnTo>
                  <a:lnTo>
                    <a:pt x="12259" y="19308"/>
                  </a:lnTo>
                  <a:lnTo>
                    <a:pt x="12000" y="18955"/>
                  </a:lnTo>
                  <a:lnTo>
                    <a:pt x="11741" y="19308"/>
                  </a:lnTo>
                  <a:lnTo>
                    <a:pt x="11481" y="19308"/>
                  </a:lnTo>
                  <a:lnTo>
                    <a:pt x="11286" y="18955"/>
                  </a:lnTo>
                  <a:lnTo>
                    <a:pt x="11027" y="18955"/>
                  </a:lnTo>
                  <a:lnTo>
                    <a:pt x="10768" y="18602"/>
                  </a:lnTo>
                  <a:lnTo>
                    <a:pt x="10573" y="18602"/>
                  </a:lnTo>
                  <a:lnTo>
                    <a:pt x="10314" y="18250"/>
                  </a:lnTo>
                  <a:lnTo>
                    <a:pt x="10573" y="17985"/>
                  </a:lnTo>
                  <a:lnTo>
                    <a:pt x="10054" y="17985"/>
                  </a:lnTo>
                  <a:lnTo>
                    <a:pt x="9859" y="17633"/>
                  </a:lnTo>
                  <a:lnTo>
                    <a:pt x="9081" y="17633"/>
                  </a:lnTo>
                  <a:lnTo>
                    <a:pt x="8886" y="17280"/>
                  </a:lnTo>
                  <a:lnTo>
                    <a:pt x="8368" y="16663"/>
                  </a:lnTo>
                  <a:lnTo>
                    <a:pt x="8368" y="16310"/>
                  </a:lnTo>
                  <a:lnTo>
                    <a:pt x="8173" y="16310"/>
                  </a:lnTo>
                  <a:lnTo>
                    <a:pt x="8173" y="16046"/>
                  </a:lnTo>
                  <a:lnTo>
                    <a:pt x="8368" y="16046"/>
                  </a:lnTo>
                  <a:lnTo>
                    <a:pt x="7914" y="16046"/>
                  </a:lnTo>
                  <a:lnTo>
                    <a:pt x="7914" y="15340"/>
                  </a:lnTo>
                  <a:lnTo>
                    <a:pt x="7654" y="14988"/>
                  </a:lnTo>
                  <a:lnTo>
                    <a:pt x="7395" y="14723"/>
                  </a:lnTo>
                  <a:lnTo>
                    <a:pt x="7395" y="14371"/>
                  </a:lnTo>
                  <a:lnTo>
                    <a:pt x="7200" y="14018"/>
                  </a:lnTo>
                  <a:lnTo>
                    <a:pt x="6941" y="14723"/>
                  </a:lnTo>
                  <a:lnTo>
                    <a:pt x="6681" y="14371"/>
                  </a:lnTo>
                  <a:lnTo>
                    <a:pt x="6486" y="14371"/>
                  </a:lnTo>
                  <a:lnTo>
                    <a:pt x="6227" y="14018"/>
                  </a:lnTo>
                  <a:lnTo>
                    <a:pt x="6486" y="14018"/>
                  </a:lnTo>
                  <a:lnTo>
                    <a:pt x="6227" y="14018"/>
                  </a:lnTo>
                  <a:lnTo>
                    <a:pt x="6227" y="14371"/>
                  </a:lnTo>
                  <a:lnTo>
                    <a:pt x="5773" y="14371"/>
                  </a:lnTo>
                  <a:lnTo>
                    <a:pt x="5773" y="14018"/>
                  </a:lnTo>
                  <a:lnTo>
                    <a:pt x="5773" y="14371"/>
                  </a:lnTo>
                  <a:lnTo>
                    <a:pt x="5773" y="14018"/>
                  </a:lnTo>
                  <a:lnTo>
                    <a:pt x="5514" y="14018"/>
                  </a:lnTo>
                  <a:lnTo>
                    <a:pt x="5254" y="13753"/>
                  </a:lnTo>
                  <a:lnTo>
                    <a:pt x="5254" y="13048"/>
                  </a:lnTo>
                  <a:lnTo>
                    <a:pt x="4800" y="13048"/>
                  </a:lnTo>
                  <a:lnTo>
                    <a:pt x="4800" y="12431"/>
                  </a:lnTo>
                  <a:lnTo>
                    <a:pt x="4995" y="12078"/>
                  </a:lnTo>
                  <a:lnTo>
                    <a:pt x="4800" y="11461"/>
                  </a:lnTo>
                  <a:lnTo>
                    <a:pt x="4541" y="11461"/>
                  </a:lnTo>
                  <a:lnTo>
                    <a:pt x="4281" y="10756"/>
                  </a:lnTo>
                  <a:lnTo>
                    <a:pt x="4086" y="10756"/>
                  </a:lnTo>
                  <a:lnTo>
                    <a:pt x="3373" y="10139"/>
                  </a:lnTo>
                  <a:lnTo>
                    <a:pt x="3114" y="10139"/>
                  </a:lnTo>
                  <a:lnTo>
                    <a:pt x="3114" y="10403"/>
                  </a:lnTo>
                  <a:lnTo>
                    <a:pt x="2854" y="10139"/>
                  </a:lnTo>
                  <a:lnTo>
                    <a:pt x="2854" y="9433"/>
                  </a:lnTo>
                  <a:lnTo>
                    <a:pt x="2595" y="9433"/>
                  </a:lnTo>
                  <a:lnTo>
                    <a:pt x="2595" y="9169"/>
                  </a:lnTo>
                  <a:lnTo>
                    <a:pt x="2400" y="9169"/>
                  </a:lnTo>
                  <a:lnTo>
                    <a:pt x="2141" y="8816"/>
                  </a:lnTo>
                  <a:lnTo>
                    <a:pt x="2141" y="7847"/>
                  </a:lnTo>
                  <a:lnTo>
                    <a:pt x="2400" y="7494"/>
                  </a:lnTo>
                  <a:lnTo>
                    <a:pt x="2400" y="7141"/>
                  </a:lnTo>
                  <a:lnTo>
                    <a:pt x="2595" y="7141"/>
                  </a:lnTo>
                  <a:lnTo>
                    <a:pt x="2595" y="6171"/>
                  </a:lnTo>
                  <a:lnTo>
                    <a:pt x="2854" y="6171"/>
                  </a:lnTo>
                  <a:lnTo>
                    <a:pt x="2595" y="5907"/>
                  </a:lnTo>
                  <a:lnTo>
                    <a:pt x="2400" y="5907"/>
                  </a:lnTo>
                  <a:lnTo>
                    <a:pt x="1881" y="5554"/>
                  </a:lnTo>
                  <a:lnTo>
                    <a:pt x="1686" y="5554"/>
                  </a:lnTo>
                  <a:lnTo>
                    <a:pt x="1427" y="5202"/>
                  </a:lnTo>
                  <a:lnTo>
                    <a:pt x="1427" y="4849"/>
                  </a:lnTo>
                  <a:lnTo>
                    <a:pt x="1168" y="4849"/>
                  </a:lnTo>
                  <a:lnTo>
                    <a:pt x="1168" y="4584"/>
                  </a:lnTo>
                  <a:lnTo>
                    <a:pt x="973" y="4232"/>
                  </a:lnTo>
                  <a:lnTo>
                    <a:pt x="714" y="4232"/>
                  </a:lnTo>
                  <a:lnTo>
                    <a:pt x="973" y="3879"/>
                  </a:lnTo>
                  <a:lnTo>
                    <a:pt x="714" y="3615"/>
                  </a:lnTo>
                  <a:lnTo>
                    <a:pt x="195" y="2909"/>
                  </a:lnTo>
                  <a:lnTo>
                    <a:pt x="195" y="2557"/>
                  </a:lnTo>
                  <a:lnTo>
                    <a:pt x="454" y="1940"/>
                  </a:lnTo>
                  <a:lnTo>
                    <a:pt x="0" y="1940"/>
                  </a:lnTo>
                  <a:lnTo>
                    <a:pt x="0" y="264"/>
                  </a:lnTo>
                  <a:lnTo>
                    <a:pt x="195" y="264"/>
                  </a:lnTo>
                  <a:lnTo>
                    <a:pt x="195" y="0"/>
                  </a:lnTo>
                  <a:lnTo>
                    <a:pt x="454" y="0"/>
                  </a:lnTo>
                  <a:close/>
                  <a:moveTo>
                    <a:pt x="45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8" name="AutoShape 75"/>
            <p:cNvSpPr/>
            <p:nvPr/>
          </p:nvSpPr>
          <p:spPr bwMode="auto">
            <a:xfrm>
              <a:off x="6730124" y="3370868"/>
              <a:ext cx="64723" cy="5902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9519" y="0"/>
                  </a:lnTo>
                  <a:lnTo>
                    <a:pt x="10983" y="1920"/>
                  </a:lnTo>
                  <a:lnTo>
                    <a:pt x="12447" y="1920"/>
                  </a:lnTo>
                  <a:lnTo>
                    <a:pt x="13546" y="3840"/>
                  </a:lnTo>
                  <a:lnTo>
                    <a:pt x="13546" y="5280"/>
                  </a:lnTo>
                  <a:lnTo>
                    <a:pt x="16475" y="9120"/>
                  </a:lnTo>
                  <a:lnTo>
                    <a:pt x="15010" y="10560"/>
                  </a:lnTo>
                  <a:lnTo>
                    <a:pt x="16475" y="12480"/>
                  </a:lnTo>
                  <a:lnTo>
                    <a:pt x="19037" y="14400"/>
                  </a:lnTo>
                  <a:lnTo>
                    <a:pt x="20502" y="14400"/>
                  </a:lnTo>
                  <a:lnTo>
                    <a:pt x="21600" y="15840"/>
                  </a:lnTo>
                  <a:lnTo>
                    <a:pt x="20502" y="15840"/>
                  </a:lnTo>
                  <a:lnTo>
                    <a:pt x="21600" y="17760"/>
                  </a:lnTo>
                  <a:lnTo>
                    <a:pt x="20502" y="19680"/>
                  </a:lnTo>
                  <a:lnTo>
                    <a:pt x="20502" y="21600"/>
                  </a:lnTo>
                  <a:lnTo>
                    <a:pt x="19037" y="21600"/>
                  </a:lnTo>
                  <a:lnTo>
                    <a:pt x="16475" y="15840"/>
                  </a:lnTo>
                  <a:lnTo>
                    <a:pt x="15010" y="15840"/>
                  </a:lnTo>
                  <a:lnTo>
                    <a:pt x="13546" y="14400"/>
                  </a:lnTo>
                  <a:lnTo>
                    <a:pt x="12447" y="14400"/>
                  </a:lnTo>
                  <a:lnTo>
                    <a:pt x="10983" y="12480"/>
                  </a:lnTo>
                  <a:lnTo>
                    <a:pt x="8054" y="12480"/>
                  </a:lnTo>
                  <a:lnTo>
                    <a:pt x="6956" y="10560"/>
                  </a:lnTo>
                  <a:lnTo>
                    <a:pt x="4027" y="10560"/>
                  </a:lnTo>
                  <a:lnTo>
                    <a:pt x="2929" y="9120"/>
                  </a:lnTo>
                  <a:lnTo>
                    <a:pt x="2929" y="3840"/>
                  </a:lnTo>
                  <a:lnTo>
                    <a:pt x="1464" y="3840"/>
                  </a:lnTo>
                  <a:lnTo>
                    <a:pt x="1464" y="192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79" name="AutoShape 76"/>
            <p:cNvSpPr/>
            <p:nvPr/>
          </p:nvSpPr>
          <p:spPr bwMode="auto">
            <a:xfrm>
              <a:off x="6430239" y="3356510"/>
              <a:ext cx="336993" cy="14571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61" y="4281"/>
                  </a:moveTo>
                  <a:lnTo>
                    <a:pt x="771" y="4281"/>
                  </a:lnTo>
                  <a:lnTo>
                    <a:pt x="771" y="2919"/>
                  </a:lnTo>
                  <a:lnTo>
                    <a:pt x="1052" y="2919"/>
                  </a:lnTo>
                  <a:lnTo>
                    <a:pt x="1052" y="2141"/>
                  </a:lnTo>
                  <a:lnTo>
                    <a:pt x="771" y="1362"/>
                  </a:lnTo>
                  <a:lnTo>
                    <a:pt x="771" y="778"/>
                  </a:lnTo>
                  <a:lnTo>
                    <a:pt x="1052" y="778"/>
                  </a:lnTo>
                  <a:lnTo>
                    <a:pt x="1332" y="0"/>
                  </a:lnTo>
                  <a:lnTo>
                    <a:pt x="1823" y="0"/>
                  </a:lnTo>
                  <a:lnTo>
                    <a:pt x="2104" y="778"/>
                  </a:lnTo>
                  <a:lnTo>
                    <a:pt x="2104" y="0"/>
                  </a:lnTo>
                  <a:lnTo>
                    <a:pt x="2875" y="2141"/>
                  </a:lnTo>
                  <a:lnTo>
                    <a:pt x="3156" y="2141"/>
                  </a:lnTo>
                  <a:lnTo>
                    <a:pt x="3366" y="2919"/>
                  </a:lnTo>
                  <a:lnTo>
                    <a:pt x="3647" y="3697"/>
                  </a:lnTo>
                  <a:lnTo>
                    <a:pt x="3366" y="4281"/>
                  </a:lnTo>
                  <a:lnTo>
                    <a:pt x="3156" y="4281"/>
                  </a:lnTo>
                  <a:lnTo>
                    <a:pt x="2875" y="3697"/>
                  </a:lnTo>
                  <a:lnTo>
                    <a:pt x="2595" y="3697"/>
                  </a:lnTo>
                  <a:lnTo>
                    <a:pt x="2595" y="4281"/>
                  </a:lnTo>
                  <a:lnTo>
                    <a:pt x="1823" y="4281"/>
                  </a:lnTo>
                  <a:lnTo>
                    <a:pt x="1823" y="5059"/>
                  </a:lnTo>
                  <a:lnTo>
                    <a:pt x="1332" y="5838"/>
                  </a:lnTo>
                  <a:lnTo>
                    <a:pt x="771" y="7200"/>
                  </a:lnTo>
                  <a:lnTo>
                    <a:pt x="771" y="5838"/>
                  </a:lnTo>
                  <a:lnTo>
                    <a:pt x="1052" y="5838"/>
                  </a:lnTo>
                  <a:lnTo>
                    <a:pt x="1332" y="5059"/>
                  </a:lnTo>
                  <a:lnTo>
                    <a:pt x="561" y="5059"/>
                  </a:lnTo>
                  <a:lnTo>
                    <a:pt x="561" y="4281"/>
                  </a:lnTo>
                  <a:close/>
                  <a:moveTo>
                    <a:pt x="17392" y="778"/>
                  </a:moveTo>
                  <a:lnTo>
                    <a:pt x="17182" y="1362"/>
                  </a:lnTo>
                  <a:lnTo>
                    <a:pt x="17182" y="2141"/>
                  </a:lnTo>
                  <a:lnTo>
                    <a:pt x="16901" y="2141"/>
                  </a:lnTo>
                  <a:lnTo>
                    <a:pt x="16340" y="2919"/>
                  </a:lnTo>
                  <a:lnTo>
                    <a:pt x="16340" y="3697"/>
                  </a:lnTo>
                  <a:lnTo>
                    <a:pt x="15358" y="3697"/>
                  </a:lnTo>
                  <a:lnTo>
                    <a:pt x="15358" y="2919"/>
                  </a:lnTo>
                  <a:lnTo>
                    <a:pt x="14797" y="2919"/>
                  </a:lnTo>
                  <a:lnTo>
                    <a:pt x="14306" y="3697"/>
                  </a:lnTo>
                  <a:lnTo>
                    <a:pt x="13535" y="3697"/>
                  </a:lnTo>
                  <a:lnTo>
                    <a:pt x="13255" y="2919"/>
                  </a:lnTo>
                  <a:lnTo>
                    <a:pt x="12974" y="3697"/>
                  </a:lnTo>
                  <a:lnTo>
                    <a:pt x="12764" y="2919"/>
                  </a:lnTo>
                  <a:lnTo>
                    <a:pt x="12483" y="2919"/>
                  </a:lnTo>
                  <a:lnTo>
                    <a:pt x="11992" y="2141"/>
                  </a:lnTo>
                  <a:lnTo>
                    <a:pt x="11712" y="2141"/>
                  </a:lnTo>
                  <a:lnTo>
                    <a:pt x="11431" y="1362"/>
                  </a:lnTo>
                  <a:lnTo>
                    <a:pt x="11431" y="778"/>
                  </a:lnTo>
                  <a:lnTo>
                    <a:pt x="11151" y="778"/>
                  </a:lnTo>
                  <a:lnTo>
                    <a:pt x="10660" y="1362"/>
                  </a:lnTo>
                  <a:lnTo>
                    <a:pt x="10169" y="778"/>
                  </a:lnTo>
                  <a:lnTo>
                    <a:pt x="10169" y="0"/>
                  </a:lnTo>
                  <a:lnTo>
                    <a:pt x="8065" y="0"/>
                  </a:lnTo>
                  <a:lnTo>
                    <a:pt x="7574" y="778"/>
                  </a:lnTo>
                  <a:lnTo>
                    <a:pt x="7013" y="778"/>
                  </a:lnTo>
                  <a:lnTo>
                    <a:pt x="6732" y="1362"/>
                  </a:lnTo>
                  <a:lnTo>
                    <a:pt x="6522" y="2141"/>
                  </a:lnTo>
                  <a:lnTo>
                    <a:pt x="6242" y="2141"/>
                  </a:lnTo>
                  <a:lnTo>
                    <a:pt x="6242" y="3697"/>
                  </a:lnTo>
                  <a:lnTo>
                    <a:pt x="5751" y="3697"/>
                  </a:lnTo>
                  <a:lnTo>
                    <a:pt x="5190" y="2919"/>
                  </a:lnTo>
                  <a:lnTo>
                    <a:pt x="4418" y="2919"/>
                  </a:lnTo>
                  <a:lnTo>
                    <a:pt x="4138" y="3697"/>
                  </a:lnTo>
                  <a:lnTo>
                    <a:pt x="3927" y="2919"/>
                  </a:lnTo>
                  <a:lnTo>
                    <a:pt x="3647" y="3697"/>
                  </a:lnTo>
                  <a:lnTo>
                    <a:pt x="3927" y="4281"/>
                  </a:lnTo>
                  <a:lnTo>
                    <a:pt x="4138" y="4281"/>
                  </a:lnTo>
                  <a:lnTo>
                    <a:pt x="4418" y="5059"/>
                  </a:lnTo>
                  <a:lnTo>
                    <a:pt x="3647" y="5059"/>
                  </a:lnTo>
                  <a:lnTo>
                    <a:pt x="3366" y="5838"/>
                  </a:lnTo>
                  <a:lnTo>
                    <a:pt x="3366" y="6422"/>
                  </a:lnTo>
                  <a:lnTo>
                    <a:pt x="3647" y="5838"/>
                  </a:lnTo>
                  <a:lnTo>
                    <a:pt x="3927" y="6422"/>
                  </a:lnTo>
                  <a:lnTo>
                    <a:pt x="2595" y="6422"/>
                  </a:lnTo>
                  <a:lnTo>
                    <a:pt x="2384" y="5838"/>
                  </a:lnTo>
                  <a:lnTo>
                    <a:pt x="2104" y="6422"/>
                  </a:lnTo>
                  <a:lnTo>
                    <a:pt x="1823" y="6422"/>
                  </a:lnTo>
                  <a:lnTo>
                    <a:pt x="1543" y="5838"/>
                  </a:lnTo>
                  <a:lnTo>
                    <a:pt x="1332" y="5838"/>
                  </a:lnTo>
                  <a:lnTo>
                    <a:pt x="771" y="7200"/>
                  </a:lnTo>
                  <a:lnTo>
                    <a:pt x="771" y="9341"/>
                  </a:lnTo>
                  <a:lnTo>
                    <a:pt x="1543" y="9341"/>
                  </a:lnTo>
                  <a:lnTo>
                    <a:pt x="1332" y="10119"/>
                  </a:lnTo>
                  <a:lnTo>
                    <a:pt x="1543" y="10897"/>
                  </a:lnTo>
                  <a:lnTo>
                    <a:pt x="1543" y="11481"/>
                  </a:lnTo>
                  <a:lnTo>
                    <a:pt x="1823" y="11481"/>
                  </a:lnTo>
                  <a:lnTo>
                    <a:pt x="1543" y="11481"/>
                  </a:lnTo>
                  <a:lnTo>
                    <a:pt x="1332" y="12259"/>
                  </a:lnTo>
                  <a:lnTo>
                    <a:pt x="1543" y="12259"/>
                  </a:lnTo>
                  <a:lnTo>
                    <a:pt x="1543" y="13038"/>
                  </a:lnTo>
                  <a:lnTo>
                    <a:pt x="1332" y="13038"/>
                  </a:lnTo>
                  <a:lnTo>
                    <a:pt x="1052" y="12259"/>
                  </a:lnTo>
                  <a:lnTo>
                    <a:pt x="1052" y="14400"/>
                  </a:lnTo>
                  <a:lnTo>
                    <a:pt x="1543" y="14400"/>
                  </a:lnTo>
                  <a:lnTo>
                    <a:pt x="2104" y="15957"/>
                  </a:lnTo>
                  <a:lnTo>
                    <a:pt x="1823" y="15957"/>
                  </a:lnTo>
                  <a:lnTo>
                    <a:pt x="1823" y="16541"/>
                  </a:lnTo>
                  <a:lnTo>
                    <a:pt x="2104" y="16541"/>
                  </a:lnTo>
                  <a:lnTo>
                    <a:pt x="2384" y="17319"/>
                  </a:lnTo>
                  <a:lnTo>
                    <a:pt x="2384" y="18097"/>
                  </a:lnTo>
                  <a:lnTo>
                    <a:pt x="2104" y="18097"/>
                  </a:lnTo>
                  <a:lnTo>
                    <a:pt x="2104" y="18681"/>
                  </a:lnTo>
                  <a:lnTo>
                    <a:pt x="2595" y="18097"/>
                  </a:lnTo>
                  <a:lnTo>
                    <a:pt x="3156" y="18097"/>
                  </a:lnTo>
                  <a:lnTo>
                    <a:pt x="3156" y="18681"/>
                  </a:lnTo>
                  <a:lnTo>
                    <a:pt x="2384" y="18681"/>
                  </a:lnTo>
                  <a:lnTo>
                    <a:pt x="2104" y="19459"/>
                  </a:lnTo>
                  <a:lnTo>
                    <a:pt x="2875" y="19459"/>
                  </a:lnTo>
                  <a:lnTo>
                    <a:pt x="2875" y="18681"/>
                  </a:lnTo>
                  <a:lnTo>
                    <a:pt x="2875" y="19459"/>
                  </a:lnTo>
                  <a:lnTo>
                    <a:pt x="3156" y="19459"/>
                  </a:lnTo>
                  <a:lnTo>
                    <a:pt x="3366" y="18681"/>
                  </a:lnTo>
                  <a:lnTo>
                    <a:pt x="3647" y="18681"/>
                  </a:lnTo>
                  <a:lnTo>
                    <a:pt x="3927" y="19459"/>
                  </a:lnTo>
                  <a:lnTo>
                    <a:pt x="3927" y="18681"/>
                  </a:lnTo>
                  <a:lnTo>
                    <a:pt x="4138" y="18681"/>
                  </a:lnTo>
                  <a:lnTo>
                    <a:pt x="4138" y="20238"/>
                  </a:lnTo>
                  <a:lnTo>
                    <a:pt x="4418" y="21016"/>
                  </a:lnTo>
                  <a:lnTo>
                    <a:pt x="5470" y="21016"/>
                  </a:lnTo>
                  <a:lnTo>
                    <a:pt x="5470" y="20238"/>
                  </a:lnTo>
                  <a:lnTo>
                    <a:pt x="5961" y="20238"/>
                  </a:lnTo>
                  <a:lnTo>
                    <a:pt x="5961" y="18681"/>
                  </a:lnTo>
                  <a:lnTo>
                    <a:pt x="6732" y="18681"/>
                  </a:lnTo>
                  <a:lnTo>
                    <a:pt x="7294" y="19459"/>
                  </a:lnTo>
                  <a:lnTo>
                    <a:pt x="7574" y="19459"/>
                  </a:lnTo>
                  <a:lnTo>
                    <a:pt x="7784" y="21016"/>
                  </a:lnTo>
                  <a:lnTo>
                    <a:pt x="9327" y="21016"/>
                  </a:lnTo>
                  <a:lnTo>
                    <a:pt x="9608" y="20238"/>
                  </a:lnTo>
                  <a:lnTo>
                    <a:pt x="9608" y="21016"/>
                  </a:lnTo>
                  <a:lnTo>
                    <a:pt x="9888" y="20238"/>
                  </a:lnTo>
                  <a:lnTo>
                    <a:pt x="10379" y="18681"/>
                  </a:lnTo>
                  <a:lnTo>
                    <a:pt x="10660" y="18097"/>
                  </a:lnTo>
                  <a:lnTo>
                    <a:pt x="10940" y="18681"/>
                  </a:lnTo>
                  <a:lnTo>
                    <a:pt x="11712" y="18681"/>
                  </a:lnTo>
                  <a:lnTo>
                    <a:pt x="11992" y="18097"/>
                  </a:lnTo>
                  <a:lnTo>
                    <a:pt x="12203" y="18097"/>
                  </a:lnTo>
                  <a:lnTo>
                    <a:pt x="12203" y="18681"/>
                  </a:lnTo>
                  <a:lnTo>
                    <a:pt x="11992" y="19459"/>
                  </a:lnTo>
                  <a:lnTo>
                    <a:pt x="11712" y="20238"/>
                  </a:lnTo>
                  <a:lnTo>
                    <a:pt x="12203" y="21600"/>
                  </a:lnTo>
                  <a:lnTo>
                    <a:pt x="12483" y="21016"/>
                  </a:lnTo>
                  <a:lnTo>
                    <a:pt x="12764" y="21016"/>
                  </a:lnTo>
                  <a:lnTo>
                    <a:pt x="12483" y="20238"/>
                  </a:lnTo>
                  <a:lnTo>
                    <a:pt x="12764" y="20238"/>
                  </a:lnTo>
                  <a:lnTo>
                    <a:pt x="12764" y="18681"/>
                  </a:lnTo>
                  <a:lnTo>
                    <a:pt x="14026" y="18681"/>
                  </a:lnTo>
                  <a:lnTo>
                    <a:pt x="14026" y="18097"/>
                  </a:lnTo>
                  <a:lnTo>
                    <a:pt x="15078" y="18097"/>
                  </a:lnTo>
                  <a:lnTo>
                    <a:pt x="15569" y="18681"/>
                  </a:lnTo>
                  <a:lnTo>
                    <a:pt x="16130" y="18681"/>
                  </a:lnTo>
                  <a:lnTo>
                    <a:pt x="16130" y="18097"/>
                  </a:lnTo>
                  <a:lnTo>
                    <a:pt x="16340" y="18097"/>
                  </a:lnTo>
                  <a:lnTo>
                    <a:pt x="16621" y="17319"/>
                  </a:lnTo>
                  <a:lnTo>
                    <a:pt x="17953" y="17319"/>
                  </a:lnTo>
                  <a:lnTo>
                    <a:pt x="18444" y="16541"/>
                  </a:lnTo>
                  <a:lnTo>
                    <a:pt x="18725" y="16541"/>
                  </a:lnTo>
                  <a:lnTo>
                    <a:pt x="18935" y="17319"/>
                  </a:lnTo>
                  <a:lnTo>
                    <a:pt x="19216" y="16541"/>
                  </a:lnTo>
                  <a:lnTo>
                    <a:pt x="19496" y="16541"/>
                  </a:lnTo>
                  <a:lnTo>
                    <a:pt x="19777" y="15957"/>
                  </a:lnTo>
                  <a:lnTo>
                    <a:pt x="19987" y="15957"/>
                  </a:lnTo>
                  <a:lnTo>
                    <a:pt x="20548" y="16541"/>
                  </a:lnTo>
                  <a:lnTo>
                    <a:pt x="21039" y="16541"/>
                  </a:lnTo>
                  <a:lnTo>
                    <a:pt x="21039" y="17319"/>
                  </a:lnTo>
                  <a:lnTo>
                    <a:pt x="21319" y="17319"/>
                  </a:lnTo>
                  <a:lnTo>
                    <a:pt x="21600" y="16541"/>
                  </a:lnTo>
                  <a:lnTo>
                    <a:pt x="21319" y="15957"/>
                  </a:lnTo>
                  <a:lnTo>
                    <a:pt x="20758" y="14400"/>
                  </a:lnTo>
                  <a:lnTo>
                    <a:pt x="20758" y="13622"/>
                  </a:lnTo>
                  <a:lnTo>
                    <a:pt x="21039" y="12259"/>
                  </a:lnTo>
                  <a:lnTo>
                    <a:pt x="20548" y="12259"/>
                  </a:lnTo>
                  <a:lnTo>
                    <a:pt x="20548" y="8562"/>
                  </a:lnTo>
                  <a:lnTo>
                    <a:pt x="20758" y="8562"/>
                  </a:lnTo>
                  <a:lnTo>
                    <a:pt x="20758" y="7978"/>
                  </a:lnTo>
                  <a:lnTo>
                    <a:pt x="21039" y="7978"/>
                  </a:lnTo>
                  <a:lnTo>
                    <a:pt x="20758" y="7200"/>
                  </a:lnTo>
                  <a:lnTo>
                    <a:pt x="20548" y="6422"/>
                  </a:lnTo>
                  <a:lnTo>
                    <a:pt x="19987" y="6422"/>
                  </a:lnTo>
                  <a:lnTo>
                    <a:pt x="19777" y="5838"/>
                  </a:lnTo>
                  <a:lnTo>
                    <a:pt x="19777" y="3697"/>
                  </a:lnTo>
                  <a:lnTo>
                    <a:pt x="19496" y="3697"/>
                  </a:lnTo>
                  <a:lnTo>
                    <a:pt x="19496" y="2919"/>
                  </a:lnTo>
                  <a:lnTo>
                    <a:pt x="19216" y="2141"/>
                  </a:lnTo>
                  <a:lnTo>
                    <a:pt x="18935" y="2141"/>
                  </a:lnTo>
                  <a:lnTo>
                    <a:pt x="18444" y="1362"/>
                  </a:lnTo>
                  <a:lnTo>
                    <a:pt x="17392" y="1362"/>
                  </a:lnTo>
                  <a:lnTo>
                    <a:pt x="17392" y="778"/>
                  </a:lnTo>
                  <a:close/>
                  <a:moveTo>
                    <a:pt x="2595" y="19459"/>
                  </a:moveTo>
                  <a:lnTo>
                    <a:pt x="2875" y="19459"/>
                  </a:lnTo>
                  <a:lnTo>
                    <a:pt x="2595" y="19459"/>
                  </a:lnTo>
                  <a:close/>
                  <a:moveTo>
                    <a:pt x="0" y="6422"/>
                  </a:moveTo>
                  <a:lnTo>
                    <a:pt x="281" y="7200"/>
                  </a:lnTo>
                  <a:lnTo>
                    <a:pt x="561" y="6422"/>
                  </a:lnTo>
                  <a:lnTo>
                    <a:pt x="0" y="6422"/>
                  </a:lnTo>
                  <a:close/>
                  <a:moveTo>
                    <a:pt x="0" y="642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0" name="AutoShape 77"/>
            <p:cNvSpPr/>
            <p:nvPr/>
          </p:nvSpPr>
          <p:spPr bwMode="auto">
            <a:xfrm>
              <a:off x="6673168" y="3463931"/>
              <a:ext cx="175185" cy="1855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8689"/>
                  </a:moveTo>
                  <a:lnTo>
                    <a:pt x="21600" y="18077"/>
                  </a:lnTo>
                  <a:lnTo>
                    <a:pt x="21060" y="18077"/>
                  </a:lnTo>
                  <a:lnTo>
                    <a:pt x="20520" y="17617"/>
                  </a:lnTo>
                  <a:lnTo>
                    <a:pt x="20520" y="16391"/>
                  </a:lnTo>
                  <a:lnTo>
                    <a:pt x="19575" y="16391"/>
                  </a:lnTo>
                  <a:lnTo>
                    <a:pt x="19575" y="15319"/>
                  </a:lnTo>
                  <a:lnTo>
                    <a:pt x="19980" y="14706"/>
                  </a:lnTo>
                  <a:lnTo>
                    <a:pt x="19575" y="13634"/>
                  </a:lnTo>
                  <a:lnTo>
                    <a:pt x="19035" y="13634"/>
                  </a:lnTo>
                  <a:lnTo>
                    <a:pt x="18495" y="12409"/>
                  </a:lnTo>
                  <a:lnTo>
                    <a:pt x="18090" y="12409"/>
                  </a:lnTo>
                  <a:lnTo>
                    <a:pt x="16605" y="11336"/>
                  </a:lnTo>
                  <a:lnTo>
                    <a:pt x="16065" y="11336"/>
                  </a:lnTo>
                  <a:lnTo>
                    <a:pt x="16065" y="11796"/>
                  </a:lnTo>
                  <a:lnTo>
                    <a:pt x="15525" y="11336"/>
                  </a:lnTo>
                  <a:lnTo>
                    <a:pt x="15525" y="10111"/>
                  </a:lnTo>
                  <a:lnTo>
                    <a:pt x="14985" y="10111"/>
                  </a:lnTo>
                  <a:lnTo>
                    <a:pt x="14985" y="9651"/>
                  </a:lnTo>
                  <a:lnTo>
                    <a:pt x="14580" y="9651"/>
                  </a:lnTo>
                  <a:lnTo>
                    <a:pt x="14040" y="9038"/>
                  </a:lnTo>
                  <a:lnTo>
                    <a:pt x="14040" y="7353"/>
                  </a:lnTo>
                  <a:lnTo>
                    <a:pt x="14580" y="6740"/>
                  </a:lnTo>
                  <a:lnTo>
                    <a:pt x="14580" y="6128"/>
                  </a:lnTo>
                  <a:lnTo>
                    <a:pt x="14985" y="6128"/>
                  </a:lnTo>
                  <a:lnTo>
                    <a:pt x="14985" y="4443"/>
                  </a:lnTo>
                  <a:lnTo>
                    <a:pt x="15525" y="4443"/>
                  </a:lnTo>
                  <a:lnTo>
                    <a:pt x="14985" y="3983"/>
                  </a:lnTo>
                  <a:lnTo>
                    <a:pt x="14580" y="3983"/>
                  </a:lnTo>
                  <a:lnTo>
                    <a:pt x="13500" y="3370"/>
                  </a:lnTo>
                  <a:lnTo>
                    <a:pt x="13095" y="3370"/>
                  </a:lnTo>
                  <a:lnTo>
                    <a:pt x="12555" y="2757"/>
                  </a:lnTo>
                  <a:lnTo>
                    <a:pt x="12555" y="2145"/>
                  </a:lnTo>
                  <a:lnTo>
                    <a:pt x="12015" y="2145"/>
                  </a:lnTo>
                  <a:lnTo>
                    <a:pt x="12015" y="1685"/>
                  </a:lnTo>
                  <a:lnTo>
                    <a:pt x="11610" y="1072"/>
                  </a:lnTo>
                  <a:lnTo>
                    <a:pt x="10530" y="1072"/>
                  </a:lnTo>
                  <a:lnTo>
                    <a:pt x="10530" y="460"/>
                  </a:lnTo>
                  <a:lnTo>
                    <a:pt x="9585" y="460"/>
                  </a:lnTo>
                  <a:lnTo>
                    <a:pt x="8505" y="0"/>
                  </a:lnTo>
                  <a:lnTo>
                    <a:pt x="8100" y="0"/>
                  </a:lnTo>
                  <a:lnTo>
                    <a:pt x="7560" y="460"/>
                  </a:lnTo>
                  <a:lnTo>
                    <a:pt x="7020" y="460"/>
                  </a:lnTo>
                  <a:lnTo>
                    <a:pt x="6480" y="1072"/>
                  </a:lnTo>
                  <a:lnTo>
                    <a:pt x="6075" y="1685"/>
                  </a:lnTo>
                  <a:lnTo>
                    <a:pt x="5535" y="1685"/>
                  </a:lnTo>
                  <a:lnTo>
                    <a:pt x="4590" y="2145"/>
                  </a:lnTo>
                  <a:lnTo>
                    <a:pt x="4590" y="6740"/>
                  </a:lnTo>
                  <a:lnTo>
                    <a:pt x="4050" y="7353"/>
                  </a:lnTo>
                  <a:lnTo>
                    <a:pt x="4050" y="7813"/>
                  </a:lnTo>
                  <a:lnTo>
                    <a:pt x="0" y="10723"/>
                  </a:lnTo>
                  <a:lnTo>
                    <a:pt x="1080" y="13634"/>
                  </a:lnTo>
                  <a:lnTo>
                    <a:pt x="3105" y="14094"/>
                  </a:lnTo>
                  <a:lnTo>
                    <a:pt x="13500" y="21600"/>
                  </a:lnTo>
                  <a:lnTo>
                    <a:pt x="17550" y="21600"/>
                  </a:lnTo>
                  <a:lnTo>
                    <a:pt x="18090" y="20374"/>
                  </a:lnTo>
                  <a:lnTo>
                    <a:pt x="18495" y="19302"/>
                  </a:lnTo>
                  <a:lnTo>
                    <a:pt x="19575" y="18689"/>
                  </a:lnTo>
                  <a:lnTo>
                    <a:pt x="20520" y="19302"/>
                  </a:lnTo>
                  <a:lnTo>
                    <a:pt x="21060" y="19302"/>
                  </a:lnTo>
                  <a:lnTo>
                    <a:pt x="21060" y="18689"/>
                  </a:lnTo>
                  <a:lnTo>
                    <a:pt x="21600" y="18689"/>
                  </a:lnTo>
                  <a:close/>
                  <a:moveTo>
                    <a:pt x="21600" y="1868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1" name="AutoShape 78"/>
            <p:cNvSpPr/>
            <p:nvPr/>
          </p:nvSpPr>
          <p:spPr bwMode="auto">
            <a:xfrm>
              <a:off x="6815559" y="3624532"/>
              <a:ext cx="32793" cy="3403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5785"/>
                  </a:moveTo>
                  <a:lnTo>
                    <a:pt x="2880" y="9138"/>
                  </a:lnTo>
                  <a:lnTo>
                    <a:pt x="5040" y="3323"/>
                  </a:lnTo>
                  <a:lnTo>
                    <a:pt x="10800" y="0"/>
                  </a:lnTo>
                  <a:lnTo>
                    <a:pt x="15840" y="3323"/>
                  </a:lnTo>
                  <a:lnTo>
                    <a:pt x="18720" y="3323"/>
                  </a:lnTo>
                  <a:lnTo>
                    <a:pt x="18720" y="9138"/>
                  </a:lnTo>
                  <a:lnTo>
                    <a:pt x="12960" y="9138"/>
                  </a:lnTo>
                  <a:lnTo>
                    <a:pt x="18720" y="12462"/>
                  </a:lnTo>
                  <a:lnTo>
                    <a:pt x="18720" y="15785"/>
                  </a:lnTo>
                  <a:lnTo>
                    <a:pt x="21600" y="18277"/>
                  </a:lnTo>
                  <a:lnTo>
                    <a:pt x="18720" y="18277"/>
                  </a:lnTo>
                  <a:lnTo>
                    <a:pt x="21600" y="18277"/>
                  </a:lnTo>
                  <a:lnTo>
                    <a:pt x="12960" y="21600"/>
                  </a:lnTo>
                  <a:lnTo>
                    <a:pt x="12960" y="18277"/>
                  </a:lnTo>
                  <a:lnTo>
                    <a:pt x="2880" y="15785"/>
                  </a:lnTo>
                  <a:lnTo>
                    <a:pt x="0" y="15785"/>
                  </a:lnTo>
                  <a:close/>
                  <a:moveTo>
                    <a:pt x="0" y="1578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6556234" y="3507538"/>
              <a:ext cx="40560" cy="2339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335" y="21600"/>
                  </a:moveTo>
                  <a:lnTo>
                    <a:pt x="0" y="18000"/>
                  </a:lnTo>
                  <a:lnTo>
                    <a:pt x="0" y="13200"/>
                  </a:lnTo>
                  <a:lnTo>
                    <a:pt x="2335" y="8400"/>
                  </a:lnTo>
                  <a:lnTo>
                    <a:pt x="4086" y="8400"/>
                  </a:lnTo>
                  <a:lnTo>
                    <a:pt x="6422" y="4800"/>
                  </a:lnTo>
                  <a:lnTo>
                    <a:pt x="8757" y="8400"/>
                  </a:lnTo>
                  <a:lnTo>
                    <a:pt x="10508" y="8400"/>
                  </a:lnTo>
                  <a:lnTo>
                    <a:pt x="15178" y="4800"/>
                  </a:lnTo>
                  <a:lnTo>
                    <a:pt x="19265" y="0"/>
                  </a:lnTo>
                  <a:lnTo>
                    <a:pt x="21600" y="0"/>
                  </a:lnTo>
                  <a:lnTo>
                    <a:pt x="19265" y="4800"/>
                  </a:lnTo>
                  <a:lnTo>
                    <a:pt x="17514" y="4800"/>
                  </a:lnTo>
                  <a:lnTo>
                    <a:pt x="15178" y="8400"/>
                  </a:lnTo>
                  <a:lnTo>
                    <a:pt x="15178" y="18000"/>
                  </a:lnTo>
                  <a:lnTo>
                    <a:pt x="10508" y="18000"/>
                  </a:lnTo>
                  <a:lnTo>
                    <a:pt x="10508" y="21600"/>
                  </a:lnTo>
                  <a:lnTo>
                    <a:pt x="2335" y="21600"/>
                  </a:lnTo>
                  <a:close/>
                  <a:moveTo>
                    <a:pt x="233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6613191" y="3468186"/>
              <a:ext cx="112619" cy="11273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1534" y="16828"/>
                  </a:moveTo>
                  <a:lnTo>
                    <a:pt x="17825" y="12056"/>
                  </a:lnTo>
                  <a:lnTo>
                    <a:pt x="17825" y="11302"/>
                  </a:lnTo>
                  <a:lnTo>
                    <a:pt x="18664" y="10298"/>
                  </a:lnTo>
                  <a:lnTo>
                    <a:pt x="18664" y="2763"/>
                  </a:lnTo>
                  <a:lnTo>
                    <a:pt x="20132" y="2009"/>
                  </a:lnTo>
                  <a:lnTo>
                    <a:pt x="20971" y="2009"/>
                  </a:lnTo>
                  <a:lnTo>
                    <a:pt x="21600" y="1005"/>
                  </a:lnTo>
                  <a:lnTo>
                    <a:pt x="20971" y="0"/>
                  </a:lnTo>
                  <a:lnTo>
                    <a:pt x="20132" y="0"/>
                  </a:lnTo>
                  <a:lnTo>
                    <a:pt x="18664" y="1005"/>
                  </a:lnTo>
                  <a:lnTo>
                    <a:pt x="14680" y="1005"/>
                  </a:lnTo>
                  <a:lnTo>
                    <a:pt x="13841" y="2009"/>
                  </a:lnTo>
                  <a:lnTo>
                    <a:pt x="13212" y="2009"/>
                  </a:lnTo>
                  <a:lnTo>
                    <a:pt x="13212" y="2763"/>
                  </a:lnTo>
                  <a:lnTo>
                    <a:pt x="11534" y="2763"/>
                  </a:lnTo>
                  <a:lnTo>
                    <a:pt x="10066" y="2009"/>
                  </a:lnTo>
                  <a:lnTo>
                    <a:pt x="6920" y="2009"/>
                  </a:lnTo>
                  <a:lnTo>
                    <a:pt x="6920" y="2763"/>
                  </a:lnTo>
                  <a:lnTo>
                    <a:pt x="3146" y="2763"/>
                  </a:lnTo>
                  <a:lnTo>
                    <a:pt x="3146" y="4772"/>
                  </a:lnTo>
                  <a:lnTo>
                    <a:pt x="2307" y="4772"/>
                  </a:lnTo>
                  <a:lnTo>
                    <a:pt x="3146" y="5777"/>
                  </a:lnTo>
                  <a:lnTo>
                    <a:pt x="2307" y="5777"/>
                  </a:lnTo>
                  <a:lnTo>
                    <a:pt x="1468" y="6530"/>
                  </a:lnTo>
                  <a:lnTo>
                    <a:pt x="839" y="5777"/>
                  </a:lnTo>
                  <a:lnTo>
                    <a:pt x="839" y="6530"/>
                  </a:lnTo>
                  <a:lnTo>
                    <a:pt x="0" y="6530"/>
                  </a:lnTo>
                  <a:lnTo>
                    <a:pt x="0" y="7535"/>
                  </a:lnTo>
                  <a:lnTo>
                    <a:pt x="1468" y="9293"/>
                  </a:lnTo>
                  <a:lnTo>
                    <a:pt x="839" y="10298"/>
                  </a:lnTo>
                  <a:lnTo>
                    <a:pt x="839" y="12056"/>
                  </a:lnTo>
                  <a:lnTo>
                    <a:pt x="2307" y="12056"/>
                  </a:lnTo>
                  <a:lnTo>
                    <a:pt x="2307" y="13060"/>
                  </a:lnTo>
                  <a:lnTo>
                    <a:pt x="3146" y="13060"/>
                  </a:lnTo>
                  <a:lnTo>
                    <a:pt x="3146" y="15070"/>
                  </a:lnTo>
                  <a:lnTo>
                    <a:pt x="2307" y="15070"/>
                  </a:lnTo>
                  <a:lnTo>
                    <a:pt x="1468" y="15823"/>
                  </a:lnTo>
                  <a:lnTo>
                    <a:pt x="1468" y="17833"/>
                  </a:lnTo>
                  <a:lnTo>
                    <a:pt x="2307" y="19591"/>
                  </a:lnTo>
                  <a:lnTo>
                    <a:pt x="1468" y="19591"/>
                  </a:lnTo>
                  <a:lnTo>
                    <a:pt x="2307" y="19591"/>
                  </a:lnTo>
                  <a:lnTo>
                    <a:pt x="3146" y="20595"/>
                  </a:lnTo>
                  <a:lnTo>
                    <a:pt x="3775" y="21600"/>
                  </a:lnTo>
                  <a:lnTo>
                    <a:pt x="4614" y="21600"/>
                  </a:lnTo>
                  <a:lnTo>
                    <a:pt x="11534" y="16828"/>
                  </a:lnTo>
                  <a:close/>
                  <a:moveTo>
                    <a:pt x="11534" y="1682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4" name="AutoShape 81"/>
            <p:cNvSpPr/>
            <p:nvPr/>
          </p:nvSpPr>
          <p:spPr bwMode="auto">
            <a:xfrm>
              <a:off x="6592048" y="3555931"/>
              <a:ext cx="28478" cy="8827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462" y="21600"/>
                  </a:moveTo>
                  <a:lnTo>
                    <a:pt x="15785" y="20310"/>
                  </a:lnTo>
                  <a:lnTo>
                    <a:pt x="15785" y="15475"/>
                  </a:lnTo>
                  <a:lnTo>
                    <a:pt x="19108" y="15475"/>
                  </a:lnTo>
                  <a:lnTo>
                    <a:pt x="19108" y="10639"/>
                  </a:lnTo>
                  <a:lnTo>
                    <a:pt x="12462" y="10639"/>
                  </a:lnTo>
                  <a:lnTo>
                    <a:pt x="12462" y="4836"/>
                  </a:lnTo>
                  <a:lnTo>
                    <a:pt x="15785" y="4836"/>
                  </a:lnTo>
                  <a:lnTo>
                    <a:pt x="15785" y="6125"/>
                  </a:lnTo>
                  <a:lnTo>
                    <a:pt x="19108" y="6125"/>
                  </a:lnTo>
                  <a:lnTo>
                    <a:pt x="19108" y="1290"/>
                  </a:lnTo>
                  <a:lnTo>
                    <a:pt x="21600" y="0"/>
                  </a:lnTo>
                  <a:lnTo>
                    <a:pt x="19108" y="0"/>
                  </a:lnTo>
                  <a:lnTo>
                    <a:pt x="19108" y="1290"/>
                  </a:lnTo>
                  <a:lnTo>
                    <a:pt x="12462" y="1290"/>
                  </a:lnTo>
                  <a:lnTo>
                    <a:pt x="9138" y="2257"/>
                  </a:lnTo>
                  <a:lnTo>
                    <a:pt x="6646" y="6125"/>
                  </a:lnTo>
                  <a:lnTo>
                    <a:pt x="0" y="10639"/>
                  </a:lnTo>
                  <a:lnTo>
                    <a:pt x="3323" y="11928"/>
                  </a:lnTo>
                  <a:lnTo>
                    <a:pt x="6646" y="14507"/>
                  </a:lnTo>
                  <a:lnTo>
                    <a:pt x="9138" y="16764"/>
                  </a:lnTo>
                  <a:lnTo>
                    <a:pt x="12462" y="19021"/>
                  </a:lnTo>
                  <a:lnTo>
                    <a:pt x="9138" y="20310"/>
                  </a:lnTo>
                  <a:lnTo>
                    <a:pt x="12462" y="21600"/>
                  </a:lnTo>
                  <a:close/>
                  <a:moveTo>
                    <a:pt x="12462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5" name="AutoShape 82"/>
            <p:cNvSpPr/>
            <p:nvPr/>
          </p:nvSpPr>
          <p:spPr bwMode="auto">
            <a:xfrm>
              <a:off x="6617506" y="3555931"/>
              <a:ext cx="7767" cy="2020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5760"/>
                  </a:lnTo>
                  <a:lnTo>
                    <a:pt x="9257" y="0"/>
                  </a:lnTo>
                  <a:lnTo>
                    <a:pt x="9257" y="5760"/>
                  </a:lnTo>
                  <a:lnTo>
                    <a:pt x="21600" y="15840"/>
                  </a:lnTo>
                  <a:lnTo>
                    <a:pt x="9257" y="15840"/>
                  </a:lnTo>
                  <a:lnTo>
                    <a:pt x="9257" y="216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6" name="AutoShape 83"/>
            <p:cNvSpPr/>
            <p:nvPr/>
          </p:nvSpPr>
          <p:spPr bwMode="auto">
            <a:xfrm>
              <a:off x="6608876" y="3576139"/>
              <a:ext cx="8630" cy="2339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0800" y="0"/>
                  </a:lnTo>
                  <a:lnTo>
                    <a:pt x="10800" y="4800"/>
                  </a:lnTo>
                  <a:lnTo>
                    <a:pt x="21600" y="480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7" name="AutoShape 84"/>
            <p:cNvSpPr/>
            <p:nvPr/>
          </p:nvSpPr>
          <p:spPr bwMode="auto">
            <a:xfrm>
              <a:off x="6608876" y="3530937"/>
              <a:ext cx="20711" cy="303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9095" y="21600"/>
                  </a:lnTo>
                  <a:lnTo>
                    <a:pt x="9095" y="17843"/>
                  </a:lnTo>
                  <a:lnTo>
                    <a:pt x="12505" y="17843"/>
                  </a:lnTo>
                  <a:lnTo>
                    <a:pt x="12505" y="14087"/>
                  </a:lnTo>
                  <a:lnTo>
                    <a:pt x="17053" y="11270"/>
                  </a:lnTo>
                  <a:lnTo>
                    <a:pt x="21600" y="11270"/>
                  </a:lnTo>
                  <a:lnTo>
                    <a:pt x="21600" y="3757"/>
                  </a:lnTo>
                  <a:lnTo>
                    <a:pt x="17053" y="3757"/>
                  </a:lnTo>
                  <a:lnTo>
                    <a:pt x="17053" y="0"/>
                  </a:lnTo>
                  <a:lnTo>
                    <a:pt x="9095" y="0"/>
                  </a:lnTo>
                  <a:lnTo>
                    <a:pt x="4547" y="11270"/>
                  </a:lnTo>
                  <a:lnTo>
                    <a:pt x="4547" y="14087"/>
                  </a:lnTo>
                  <a:lnTo>
                    <a:pt x="0" y="17843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8" name="AutoShape 85"/>
            <p:cNvSpPr/>
            <p:nvPr/>
          </p:nvSpPr>
          <p:spPr bwMode="auto">
            <a:xfrm>
              <a:off x="6608876" y="3555931"/>
              <a:ext cx="73353" cy="9731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90" y="18389"/>
                  </a:moveTo>
                  <a:lnTo>
                    <a:pt x="1290" y="14011"/>
                  </a:lnTo>
                  <a:lnTo>
                    <a:pt x="2579" y="14011"/>
                  </a:lnTo>
                  <a:lnTo>
                    <a:pt x="2579" y="4378"/>
                  </a:lnTo>
                  <a:lnTo>
                    <a:pt x="3546" y="4378"/>
                  </a:lnTo>
                  <a:lnTo>
                    <a:pt x="3546" y="3211"/>
                  </a:lnTo>
                  <a:lnTo>
                    <a:pt x="4836" y="3211"/>
                  </a:lnTo>
                  <a:lnTo>
                    <a:pt x="6125" y="4378"/>
                  </a:lnTo>
                  <a:lnTo>
                    <a:pt x="7093" y="5546"/>
                  </a:lnTo>
                  <a:lnTo>
                    <a:pt x="8382" y="5546"/>
                  </a:lnTo>
                  <a:lnTo>
                    <a:pt x="19021" y="0"/>
                  </a:lnTo>
                  <a:lnTo>
                    <a:pt x="21600" y="5546"/>
                  </a:lnTo>
                  <a:lnTo>
                    <a:pt x="19021" y="7589"/>
                  </a:lnTo>
                  <a:lnTo>
                    <a:pt x="11928" y="8757"/>
                  </a:lnTo>
                  <a:lnTo>
                    <a:pt x="18054" y="14011"/>
                  </a:lnTo>
                  <a:lnTo>
                    <a:pt x="15475" y="16346"/>
                  </a:lnTo>
                  <a:lnTo>
                    <a:pt x="15475" y="18389"/>
                  </a:lnTo>
                  <a:lnTo>
                    <a:pt x="10639" y="18389"/>
                  </a:lnTo>
                  <a:lnTo>
                    <a:pt x="7093" y="21600"/>
                  </a:lnTo>
                  <a:lnTo>
                    <a:pt x="2579" y="20724"/>
                  </a:lnTo>
                  <a:lnTo>
                    <a:pt x="0" y="20724"/>
                  </a:lnTo>
                  <a:lnTo>
                    <a:pt x="1290" y="19557"/>
                  </a:lnTo>
                  <a:lnTo>
                    <a:pt x="1290" y="18389"/>
                  </a:lnTo>
                  <a:close/>
                  <a:moveTo>
                    <a:pt x="1290" y="1838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89" name="AutoShape 86"/>
            <p:cNvSpPr/>
            <p:nvPr/>
          </p:nvSpPr>
          <p:spPr bwMode="auto">
            <a:xfrm>
              <a:off x="6608876" y="3580925"/>
              <a:ext cx="373238" cy="3408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872" y="4587"/>
                  </a:moveTo>
                  <a:lnTo>
                    <a:pt x="13112" y="4920"/>
                  </a:lnTo>
                  <a:lnTo>
                    <a:pt x="13112" y="4587"/>
                  </a:lnTo>
                  <a:lnTo>
                    <a:pt x="12225" y="4337"/>
                  </a:lnTo>
                  <a:lnTo>
                    <a:pt x="10072" y="4337"/>
                  </a:lnTo>
                  <a:lnTo>
                    <a:pt x="5194" y="250"/>
                  </a:lnTo>
                  <a:lnTo>
                    <a:pt x="4244" y="0"/>
                  </a:lnTo>
                  <a:lnTo>
                    <a:pt x="3737" y="584"/>
                  </a:lnTo>
                  <a:lnTo>
                    <a:pt x="2344" y="917"/>
                  </a:lnTo>
                  <a:lnTo>
                    <a:pt x="3547" y="2419"/>
                  </a:lnTo>
                  <a:lnTo>
                    <a:pt x="3040" y="3086"/>
                  </a:lnTo>
                  <a:lnTo>
                    <a:pt x="3040" y="3669"/>
                  </a:lnTo>
                  <a:lnTo>
                    <a:pt x="2090" y="3669"/>
                  </a:lnTo>
                  <a:lnTo>
                    <a:pt x="1394" y="4587"/>
                  </a:lnTo>
                  <a:lnTo>
                    <a:pt x="507" y="4337"/>
                  </a:lnTo>
                  <a:lnTo>
                    <a:pt x="0" y="4337"/>
                  </a:lnTo>
                  <a:lnTo>
                    <a:pt x="0" y="5504"/>
                  </a:lnTo>
                  <a:lnTo>
                    <a:pt x="253" y="5838"/>
                  </a:lnTo>
                  <a:lnTo>
                    <a:pt x="253" y="5504"/>
                  </a:lnTo>
                  <a:lnTo>
                    <a:pt x="950" y="6422"/>
                  </a:lnTo>
                  <a:lnTo>
                    <a:pt x="950" y="6755"/>
                  </a:lnTo>
                  <a:lnTo>
                    <a:pt x="1204" y="7089"/>
                  </a:lnTo>
                  <a:lnTo>
                    <a:pt x="1394" y="7422"/>
                  </a:lnTo>
                  <a:lnTo>
                    <a:pt x="1647" y="8006"/>
                  </a:lnTo>
                  <a:lnTo>
                    <a:pt x="2090" y="8590"/>
                  </a:lnTo>
                  <a:lnTo>
                    <a:pt x="2090" y="8924"/>
                  </a:lnTo>
                  <a:lnTo>
                    <a:pt x="2344" y="8924"/>
                  </a:lnTo>
                  <a:lnTo>
                    <a:pt x="2597" y="9591"/>
                  </a:lnTo>
                  <a:lnTo>
                    <a:pt x="2850" y="9591"/>
                  </a:lnTo>
                  <a:lnTo>
                    <a:pt x="2850" y="10508"/>
                  </a:lnTo>
                  <a:lnTo>
                    <a:pt x="3040" y="10758"/>
                  </a:lnTo>
                  <a:lnTo>
                    <a:pt x="3547" y="10758"/>
                  </a:lnTo>
                  <a:lnTo>
                    <a:pt x="3737" y="11092"/>
                  </a:lnTo>
                  <a:lnTo>
                    <a:pt x="4244" y="11759"/>
                  </a:lnTo>
                  <a:lnTo>
                    <a:pt x="4244" y="12009"/>
                  </a:lnTo>
                  <a:lnTo>
                    <a:pt x="4434" y="12343"/>
                  </a:lnTo>
                  <a:lnTo>
                    <a:pt x="4687" y="12676"/>
                  </a:lnTo>
                  <a:lnTo>
                    <a:pt x="4687" y="14511"/>
                  </a:lnTo>
                  <a:lnTo>
                    <a:pt x="4941" y="14845"/>
                  </a:lnTo>
                  <a:lnTo>
                    <a:pt x="4941" y="15095"/>
                  </a:lnTo>
                  <a:lnTo>
                    <a:pt x="5638" y="16012"/>
                  </a:lnTo>
                  <a:lnTo>
                    <a:pt x="5891" y="16012"/>
                  </a:lnTo>
                  <a:lnTo>
                    <a:pt x="6081" y="16346"/>
                  </a:lnTo>
                  <a:lnTo>
                    <a:pt x="6588" y="16680"/>
                  </a:lnTo>
                  <a:lnTo>
                    <a:pt x="6778" y="17013"/>
                  </a:lnTo>
                  <a:lnTo>
                    <a:pt x="7031" y="18181"/>
                  </a:lnTo>
                  <a:lnTo>
                    <a:pt x="7284" y="18181"/>
                  </a:lnTo>
                  <a:lnTo>
                    <a:pt x="7284" y="18514"/>
                  </a:lnTo>
                  <a:lnTo>
                    <a:pt x="8235" y="19432"/>
                  </a:lnTo>
                  <a:lnTo>
                    <a:pt x="8425" y="20099"/>
                  </a:lnTo>
                  <a:lnTo>
                    <a:pt x="8678" y="20099"/>
                  </a:lnTo>
                  <a:lnTo>
                    <a:pt x="8931" y="21016"/>
                  </a:lnTo>
                  <a:lnTo>
                    <a:pt x="9185" y="21016"/>
                  </a:lnTo>
                  <a:lnTo>
                    <a:pt x="9375" y="20683"/>
                  </a:lnTo>
                  <a:lnTo>
                    <a:pt x="9628" y="20349"/>
                  </a:lnTo>
                  <a:lnTo>
                    <a:pt x="9375" y="20099"/>
                  </a:lnTo>
                  <a:lnTo>
                    <a:pt x="9628" y="19432"/>
                  </a:lnTo>
                  <a:lnTo>
                    <a:pt x="9882" y="19432"/>
                  </a:lnTo>
                  <a:lnTo>
                    <a:pt x="10072" y="19765"/>
                  </a:lnTo>
                  <a:lnTo>
                    <a:pt x="10768" y="19765"/>
                  </a:lnTo>
                  <a:lnTo>
                    <a:pt x="11718" y="20099"/>
                  </a:lnTo>
                  <a:lnTo>
                    <a:pt x="12669" y="20683"/>
                  </a:lnTo>
                  <a:lnTo>
                    <a:pt x="12669" y="21600"/>
                  </a:lnTo>
                  <a:lnTo>
                    <a:pt x="14569" y="18848"/>
                  </a:lnTo>
                  <a:lnTo>
                    <a:pt x="21347" y="16346"/>
                  </a:lnTo>
                  <a:lnTo>
                    <a:pt x="21600" y="13594"/>
                  </a:lnTo>
                  <a:lnTo>
                    <a:pt x="21347" y="12676"/>
                  </a:lnTo>
                  <a:lnTo>
                    <a:pt x="20903" y="12927"/>
                  </a:lnTo>
                  <a:lnTo>
                    <a:pt x="17863" y="12343"/>
                  </a:lnTo>
                  <a:lnTo>
                    <a:pt x="17609" y="11425"/>
                  </a:lnTo>
                  <a:lnTo>
                    <a:pt x="17356" y="11092"/>
                  </a:lnTo>
                  <a:lnTo>
                    <a:pt x="17356" y="10175"/>
                  </a:lnTo>
                  <a:lnTo>
                    <a:pt x="17103" y="10175"/>
                  </a:lnTo>
                  <a:lnTo>
                    <a:pt x="16659" y="9841"/>
                  </a:lnTo>
                  <a:lnTo>
                    <a:pt x="16406" y="9591"/>
                  </a:lnTo>
                  <a:lnTo>
                    <a:pt x="16406" y="9257"/>
                  </a:lnTo>
                  <a:lnTo>
                    <a:pt x="15962" y="8340"/>
                  </a:lnTo>
                  <a:lnTo>
                    <a:pt x="15709" y="8340"/>
                  </a:lnTo>
                  <a:lnTo>
                    <a:pt x="15709" y="7422"/>
                  </a:lnTo>
                  <a:lnTo>
                    <a:pt x="15456" y="7089"/>
                  </a:lnTo>
                  <a:lnTo>
                    <a:pt x="15012" y="6422"/>
                  </a:lnTo>
                  <a:lnTo>
                    <a:pt x="14759" y="6171"/>
                  </a:lnTo>
                  <a:lnTo>
                    <a:pt x="15012" y="6171"/>
                  </a:lnTo>
                  <a:lnTo>
                    <a:pt x="14759" y="6171"/>
                  </a:lnTo>
                  <a:lnTo>
                    <a:pt x="14316" y="5838"/>
                  </a:lnTo>
                  <a:lnTo>
                    <a:pt x="14062" y="5254"/>
                  </a:lnTo>
                  <a:lnTo>
                    <a:pt x="14062" y="4920"/>
                  </a:lnTo>
                  <a:lnTo>
                    <a:pt x="13872" y="4920"/>
                  </a:lnTo>
                  <a:lnTo>
                    <a:pt x="13872" y="4587"/>
                  </a:lnTo>
                  <a:lnTo>
                    <a:pt x="13872" y="4920"/>
                  </a:lnTo>
                  <a:lnTo>
                    <a:pt x="13872" y="4587"/>
                  </a:lnTo>
                  <a:close/>
                  <a:moveTo>
                    <a:pt x="13872" y="458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0" name="AutoShape 87"/>
            <p:cNvSpPr/>
            <p:nvPr/>
          </p:nvSpPr>
          <p:spPr bwMode="auto">
            <a:xfrm>
              <a:off x="6896679" y="3707491"/>
              <a:ext cx="12082" cy="3403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745" y="21600"/>
                  </a:moveTo>
                  <a:lnTo>
                    <a:pt x="0" y="18277"/>
                  </a:lnTo>
                  <a:lnTo>
                    <a:pt x="0" y="3323"/>
                  </a:lnTo>
                  <a:lnTo>
                    <a:pt x="7855" y="3323"/>
                  </a:lnTo>
                  <a:lnTo>
                    <a:pt x="7855" y="0"/>
                  </a:lnTo>
                  <a:lnTo>
                    <a:pt x="13745" y="3323"/>
                  </a:lnTo>
                  <a:lnTo>
                    <a:pt x="21600" y="3323"/>
                  </a:lnTo>
                  <a:lnTo>
                    <a:pt x="13745" y="9138"/>
                  </a:lnTo>
                  <a:lnTo>
                    <a:pt x="13745" y="12462"/>
                  </a:lnTo>
                  <a:lnTo>
                    <a:pt x="21600" y="12462"/>
                  </a:lnTo>
                  <a:lnTo>
                    <a:pt x="21600" y="21600"/>
                  </a:lnTo>
                  <a:lnTo>
                    <a:pt x="13745" y="21600"/>
                  </a:lnTo>
                  <a:close/>
                  <a:moveTo>
                    <a:pt x="1374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1" name="AutoShape 88"/>
            <p:cNvSpPr/>
            <p:nvPr/>
          </p:nvSpPr>
          <p:spPr bwMode="auto">
            <a:xfrm>
              <a:off x="6908761" y="3712808"/>
              <a:ext cx="89750" cy="723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0211"/>
                  </a:moveTo>
                  <a:lnTo>
                    <a:pt x="0" y="12960"/>
                  </a:lnTo>
                  <a:lnTo>
                    <a:pt x="1054" y="14531"/>
                  </a:lnTo>
                  <a:lnTo>
                    <a:pt x="2107" y="18851"/>
                  </a:lnTo>
                  <a:lnTo>
                    <a:pt x="14751" y="21600"/>
                  </a:lnTo>
                  <a:lnTo>
                    <a:pt x="16595" y="20422"/>
                  </a:lnTo>
                  <a:lnTo>
                    <a:pt x="20546" y="4320"/>
                  </a:lnTo>
                  <a:lnTo>
                    <a:pt x="21600" y="4320"/>
                  </a:lnTo>
                  <a:lnTo>
                    <a:pt x="20546" y="2749"/>
                  </a:lnTo>
                  <a:lnTo>
                    <a:pt x="20546" y="1178"/>
                  </a:lnTo>
                  <a:lnTo>
                    <a:pt x="20546" y="2749"/>
                  </a:lnTo>
                  <a:lnTo>
                    <a:pt x="20546" y="1178"/>
                  </a:lnTo>
                  <a:lnTo>
                    <a:pt x="19493" y="1178"/>
                  </a:lnTo>
                  <a:lnTo>
                    <a:pt x="19493" y="0"/>
                  </a:lnTo>
                  <a:lnTo>
                    <a:pt x="18439" y="1178"/>
                  </a:lnTo>
                  <a:lnTo>
                    <a:pt x="16595" y="2749"/>
                  </a:lnTo>
                  <a:lnTo>
                    <a:pt x="16595" y="4320"/>
                  </a:lnTo>
                  <a:lnTo>
                    <a:pt x="13698" y="7069"/>
                  </a:lnTo>
                  <a:lnTo>
                    <a:pt x="13698" y="8640"/>
                  </a:lnTo>
                  <a:lnTo>
                    <a:pt x="12644" y="10211"/>
                  </a:lnTo>
                  <a:lnTo>
                    <a:pt x="11854" y="10211"/>
                  </a:lnTo>
                  <a:lnTo>
                    <a:pt x="11854" y="11389"/>
                  </a:lnTo>
                  <a:lnTo>
                    <a:pt x="9746" y="11389"/>
                  </a:lnTo>
                  <a:lnTo>
                    <a:pt x="8693" y="12960"/>
                  </a:lnTo>
                  <a:lnTo>
                    <a:pt x="8693" y="11389"/>
                  </a:lnTo>
                  <a:lnTo>
                    <a:pt x="5005" y="11389"/>
                  </a:lnTo>
                  <a:lnTo>
                    <a:pt x="2898" y="12960"/>
                  </a:lnTo>
                  <a:lnTo>
                    <a:pt x="1054" y="12960"/>
                  </a:lnTo>
                  <a:lnTo>
                    <a:pt x="1054" y="11389"/>
                  </a:lnTo>
                  <a:lnTo>
                    <a:pt x="0" y="10211"/>
                  </a:lnTo>
                  <a:close/>
                  <a:moveTo>
                    <a:pt x="0" y="1021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2" name="AutoShape 89"/>
            <p:cNvSpPr/>
            <p:nvPr/>
          </p:nvSpPr>
          <p:spPr bwMode="auto">
            <a:xfrm>
              <a:off x="5510736" y="3434151"/>
              <a:ext cx="47895" cy="249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836" y="0"/>
                  </a:moveTo>
                  <a:lnTo>
                    <a:pt x="10800" y="4547"/>
                  </a:lnTo>
                  <a:lnTo>
                    <a:pt x="10800" y="0"/>
                  </a:lnTo>
                  <a:lnTo>
                    <a:pt x="8836" y="0"/>
                  </a:lnTo>
                  <a:close/>
                  <a:moveTo>
                    <a:pt x="1473" y="0"/>
                  </a:moveTo>
                  <a:lnTo>
                    <a:pt x="3436" y="4547"/>
                  </a:lnTo>
                  <a:lnTo>
                    <a:pt x="3436" y="0"/>
                  </a:lnTo>
                  <a:lnTo>
                    <a:pt x="1473" y="0"/>
                  </a:lnTo>
                  <a:close/>
                  <a:moveTo>
                    <a:pt x="0" y="4547"/>
                  </a:moveTo>
                  <a:lnTo>
                    <a:pt x="0" y="9095"/>
                  </a:lnTo>
                  <a:lnTo>
                    <a:pt x="1473" y="9095"/>
                  </a:lnTo>
                  <a:lnTo>
                    <a:pt x="1473" y="4547"/>
                  </a:lnTo>
                  <a:lnTo>
                    <a:pt x="0" y="4547"/>
                  </a:lnTo>
                  <a:close/>
                  <a:moveTo>
                    <a:pt x="21600" y="21600"/>
                  </a:moveTo>
                  <a:lnTo>
                    <a:pt x="19636" y="2160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3" name="AutoShape 90"/>
            <p:cNvSpPr/>
            <p:nvPr/>
          </p:nvSpPr>
          <p:spPr bwMode="auto">
            <a:xfrm>
              <a:off x="5701023" y="3570821"/>
              <a:ext cx="7767" cy="531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10800" y="21600"/>
                    <a:pt x="10800" y="21600"/>
                    <a:pt x="10800" y="216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  <a:moveTo>
                    <a:pt x="108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4" name="AutoShape 91"/>
            <p:cNvSpPr/>
            <p:nvPr/>
          </p:nvSpPr>
          <p:spPr bwMode="auto">
            <a:xfrm>
              <a:off x="5684626" y="3653248"/>
              <a:ext cx="81120" cy="292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240" y="14400"/>
                  </a:moveTo>
                  <a:cubicBezTo>
                    <a:pt x="3240" y="14400"/>
                    <a:pt x="3240" y="14400"/>
                    <a:pt x="3240" y="14400"/>
                  </a:cubicBezTo>
                  <a:cubicBezTo>
                    <a:pt x="3240" y="14400"/>
                    <a:pt x="3240" y="14400"/>
                    <a:pt x="3240" y="14400"/>
                  </a:cubicBezTo>
                  <a:cubicBezTo>
                    <a:pt x="4320" y="14400"/>
                    <a:pt x="4320" y="14400"/>
                    <a:pt x="4320" y="14400"/>
                  </a:cubicBezTo>
                  <a:cubicBezTo>
                    <a:pt x="4320" y="14400"/>
                    <a:pt x="4320" y="14400"/>
                    <a:pt x="4320" y="14400"/>
                  </a:cubicBezTo>
                  <a:cubicBezTo>
                    <a:pt x="4320" y="14400"/>
                    <a:pt x="3240" y="14400"/>
                    <a:pt x="3240" y="14400"/>
                  </a:cubicBezTo>
                  <a:close/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18000"/>
                    <a:pt x="0" y="18000"/>
                    <a:pt x="0" y="18000"/>
                  </a:cubicBezTo>
                  <a:cubicBezTo>
                    <a:pt x="1080" y="18000"/>
                    <a:pt x="1080" y="18000"/>
                    <a:pt x="1080" y="18000"/>
                  </a:cubicBezTo>
                  <a:cubicBezTo>
                    <a:pt x="1080" y="21600"/>
                    <a:pt x="1080" y="21600"/>
                    <a:pt x="108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lose/>
                  <a:moveTo>
                    <a:pt x="1080" y="10800"/>
                  </a:moveTo>
                  <a:cubicBezTo>
                    <a:pt x="1080" y="7200"/>
                    <a:pt x="1080" y="7200"/>
                    <a:pt x="1080" y="7200"/>
                  </a:cubicBezTo>
                  <a:cubicBezTo>
                    <a:pt x="1080" y="3600"/>
                    <a:pt x="1080" y="3600"/>
                    <a:pt x="1080" y="3600"/>
                  </a:cubicBezTo>
                  <a:cubicBezTo>
                    <a:pt x="1080" y="3600"/>
                    <a:pt x="1080" y="3600"/>
                    <a:pt x="1080" y="3600"/>
                  </a:cubicBezTo>
                  <a:cubicBezTo>
                    <a:pt x="1080" y="3600"/>
                    <a:pt x="2160" y="3600"/>
                    <a:pt x="2160" y="3600"/>
                  </a:cubicBezTo>
                  <a:cubicBezTo>
                    <a:pt x="2160" y="7200"/>
                    <a:pt x="2160" y="7200"/>
                    <a:pt x="2160" y="7200"/>
                  </a:cubicBezTo>
                  <a:cubicBezTo>
                    <a:pt x="2160" y="7200"/>
                    <a:pt x="1080" y="10800"/>
                    <a:pt x="1080" y="10800"/>
                  </a:cubicBezTo>
                  <a:close/>
                  <a:moveTo>
                    <a:pt x="8640" y="14400"/>
                  </a:moveTo>
                  <a:cubicBezTo>
                    <a:pt x="7560" y="14400"/>
                    <a:pt x="7560" y="14400"/>
                    <a:pt x="7560" y="14400"/>
                  </a:cubicBezTo>
                  <a:cubicBezTo>
                    <a:pt x="6480" y="18000"/>
                    <a:pt x="6480" y="18000"/>
                    <a:pt x="6480" y="18000"/>
                  </a:cubicBezTo>
                  <a:cubicBezTo>
                    <a:pt x="5400" y="14400"/>
                    <a:pt x="5400" y="14400"/>
                    <a:pt x="5400" y="14400"/>
                  </a:cubicBezTo>
                  <a:cubicBezTo>
                    <a:pt x="4320" y="14400"/>
                    <a:pt x="4320" y="14400"/>
                    <a:pt x="4320" y="14400"/>
                  </a:cubicBezTo>
                  <a:cubicBezTo>
                    <a:pt x="5400" y="10800"/>
                    <a:pt x="5400" y="10800"/>
                    <a:pt x="5400" y="10800"/>
                  </a:cubicBezTo>
                  <a:cubicBezTo>
                    <a:pt x="6480" y="10800"/>
                    <a:pt x="6480" y="10800"/>
                    <a:pt x="6480" y="10800"/>
                  </a:cubicBezTo>
                  <a:cubicBezTo>
                    <a:pt x="7560" y="10800"/>
                    <a:pt x="7560" y="10800"/>
                    <a:pt x="7560" y="10800"/>
                  </a:cubicBezTo>
                  <a:cubicBezTo>
                    <a:pt x="7560" y="10800"/>
                    <a:pt x="7560" y="10800"/>
                    <a:pt x="7560" y="10800"/>
                  </a:cubicBezTo>
                  <a:cubicBezTo>
                    <a:pt x="8640" y="10800"/>
                    <a:pt x="8640" y="10800"/>
                    <a:pt x="8640" y="10800"/>
                  </a:cubicBezTo>
                  <a:cubicBezTo>
                    <a:pt x="8640" y="14400"/>
                    <a:pt x="8640" y="14400"/>
                    <a:pt x="8640" y="14400"/>
                  </a:cubicBezTo>
                  <a:close/>
                  <a:moveTo>
                    <a:pt x="10800" y="14400"/>
                  </a:moveTo>
                  <a:cubicBezTo>
                    <a:pt x="9720" y="18000"/>
                    <a:pt x="9720" y="18000"/>
                    <a:pt x="9720" y="180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880" y="18000"/>
                    <a:pt x="11880" y="18000"/>
                    <a:pt x="11880" y="18000"/>
                  </a:cubicBezTo>
                  <a:cubicBezTo>
                    <a:pt x="12960" y="18000"/>
                    <a:pt x="12960" y="18000"/>
                    <a:pt x="12960" y="18000"/>
                  </a:cubicBezTo>
                  <a:cubicBezTo>
                    <a:pt x="11880" y="14400"/>
                    <a:pt x="11880" y="14400"/>
                    <a:pt x="11880" y="14400"/>
                  </a:cubicBezTo>
                  <a:cubicBezTo>
                    <a:pt x="11880" y="14400"/>
                    <a:pt x="11880" y="14400"/>
                    <a:pt x="11880" y="14400"/>
                  </a:cubicBezTo>
                  <a:cubicBezTo>
                    <a:pt x="10800" y="14400"/>
                    <a:pt x="10800" y="14400"/>
                    <a:pt x="10800" y="14400"/>
                  </a:cubicBezTo>
                  <a:close/>
                  <a:moveTo>
                    <a:pt x="19440" y="3600"/>
                  </a:moveTo>
                  <a:cubicBezTo>
                    <a:pt x="20520" y="0"/>
                    <a:pt x="20520" y="0"/>
                    <a:pt x="20520" y="0"/>
                  </a:cubicBezTo>
                  <a:cubicBezTo>
                    <a:pt x="20520" y="0"/>
                    <a:pt x="20520" y="0"/>
                    <a:pt x="2052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520" y="0"/>
                    <a:pt x="20520" y="0"/>
                    <a:pt x="20520" y="0"/>
                  </a:cubicBezTo>
                  <a:cubicBezTo>
                    <a:pt x="19440" y="3600"/>
                    <a:pt x="19440" y="3600"/>
                    <a:pt x="19440" y="3600"/>
                  </a:cubicBezTo>
                  <a:close/>
                  <a:moveTo>
                    <a:pt x="16200" y="14400"/>
                  </a:moveTo>
                  <a:cubicBezTo>
                    <a:pt x="17280" y="10800"/>
                    <a:pt x="17280" y="10800"/>
                    <a:pt x="17280" y="10800"/>
                  </a:cubicBezTo>
                  <a:cubicBezTo>
                    <a:pt x="17280" y="10800"/>
                    <a:pt x="17280" y="10800"/>
                    <a:pt x="17280" y="10800"/>
                  </a:cubicBezTo>
                  <a:cubicBezTo>
                    <a:pt x="19440" y="7200"/>
                    <a:pt x="19440" y="7200"/>
                    <a:pt x="19440" y="7200"/>
                  </a:cubicBezTo>
                  <a:cubicBezTo>
                    <a:pt x="19440" y="10800"/>
                    <a:pt x="19440" y="10800"/>
                    <a:pt x="19440" y="10800"/>
                  </a:cubicBezTo>
                  <a:cubicBezTo>
                    <a:pt x="18360" y="14400"/>
                    <a:pt x="18360" y="14400"/>
                    <a:pt x="18360" y="14400"/>
                  </a:cubicBezTo>
                  <a:cubicBezTo>
                    <a:pt x="17280" y="14400"/>
                    <a:pt x="17280" y="14400"/>
                    <a:pt x="17280" y="14400"/>
                  </a:cubicBezTo>
                  <a:lnTo>
                    <a:pt x="16200" y="14400"/>
                  </a:lnTo>
                  <a:close/>
                  <a:moveTo>
                    <a:pt x="16200" y="144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5" name="AutoShape 92"/>
            <p:cNvSpPr/>
            <p:nvPr/>
          </p:nvSpPr>
          <p:spPr bwMode="auto">
            <a:xfrm>
              <a:off x="5551296" y="3897871"/>
              <a:ext cx="43580" cy="4360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4" y="2400"/>
                  </a:moveTo>
                  <a:cubicBezTo>
                    <a:pt x="3927" y="0"/>
                    <a:pt x="3927" y="0"/>
                    <a:pt x="3927" y="0"/>
                  </a:cubicBezTo>
                  <a:cubicBezTo>
                    <a:pt x="1964" y="0"/>
                    <a:pt x="1964" y="0"/>
                    <a:pt x="1964" y="0"/>
                  </a:cubicBezTo>
                  <a:cubicBezTo>
                    <a:pt x="1964" y="0"/>
                    <a:pt x="1964" y="0"/>
                    <a:pt x="1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964" y="2400"/>
                    <a:pt x="1964" y="2400"/>
                  </a:cubicBezTo>
                  <a:close/>
                  <a:moveTo>
                    <a:pt x="3927" y="2400"/>
                  </a:moveTo>
                  <a:cubicBezTo>
                    <a:pt x="3927" y="2400"/>
                    <a:pt x="3927" y="2400"/>
                    <a:pt x="3927" y="2400"/>
                  </a:cubicBezTo>
                  <a:cubicBezTo>
                    <a:pt x="3927" y="0"/>
                    <a:pt x="3927" y="0"/>
                    <a:pt x="3927" y="0"/>
                  </a:cubicBezTo>
                  <a:cubicBezTo>
                    <a:pt x="3927" y="0"/>
                    <a:pt x="3927" y="0"/>
                    <a:pt x="3927" y="0"/>
                  </a:cubicBezTo>
                  <a:cubicBezTo>
                    <a:pt x="3927" y="2400"/>
                    <a:pt x="3927" y="2400"/>
                    <a:pt x="3927" y="2400"/>
                  </a:cubicBezTo>
                  <a:cubicBezTo>
                    <a:pt x="3927" y="2400"/>
                    <a:pt x="3927" y="2400"/>
                    <a:pt x="3927" y="2400"/>
                  </a:cubicBezTo>
                  <a:close/>
                  <a:moveTo>
                    <a:pt x="9818" y="4800"/>
                  </a:moveTo>
                  <a:cubicBezTo>
                    <a:pt x="9818" y="4800"/>
                    <a:pt x="9818" y="4800"/>
                    <a:pt x="9818" y="4800"/>
                  </a:cubicBezTo>
                  <a:cubicBezTo>
                    <a:pt x="9818" y="4800"/>
                    <a:pt x="9818" y="4800"/>
                    <a:pt x="9818" y="4800"/>
                  </a:cubicBezTo>
                  <a:cubicBezTo>
                    <a:pt x="7855" y="4800"/>
                    <a:pt x="7855" y="4800"/>
                    <a:pt x="7855" y="4800"/>
                  </a:cubicBezTo>
                  <a:cubicBezTo>
                    <a:pt x="7855" y="4800"/>
                    <a:pt x="7855" y="4800"/>
                    <a:pt x="7855" y="4800"/>
                  </a:cubicBezTo>
                  <a:cubicBezTo>
                    <a:pt x="9818" y="4800"/>
                    <a:pt x="9818" y="4800"/>
                    <a:pt x="9818" y="4800"/>
                  </a:cubicBezTo>
                  <a:cubicBezTo>
                    <a:pt x="9818" y="4800"/>
                    <a:pt x="9818" y="4800"/>
                    <a:pt x="9818" y="4800"/>
                  </a:cubicBezTo>
                  <a:cubicBezTo>
                    <a:pt x="9818" y="4800"/>
                    <a:pt x="9818" y="4800"/>
                    <a:pt x="9818" y="4800"/>
                  </a:cubicBezTo>
                  <a:cubicBezTo>
                    <a:pt x="9818" y="4800"/>
                    <a:pt x="9818" y="4800"/>
                    <a:pt x="9818" y="4800"/>
                  </a:cubicBezTo>
                  <a:close/>
                  <a:moveTo>
                    <a:pt x="13745" y="4800"/>
                  </a:moveTo>
                  <a:cubicBezTo>
                    <a:pt x="11782" y="4800"/>
                    <a:pt x="11782" y="4800"/>
                    <a:pt x="11782" y="4800"/>
                  </a:cubicBezTo>
                  <a:cubicBezTo>
                    <a:pt x="11782" y="4800"/>
                    <a:pt x="11782" y="4800"/>
                    <a:pt x="11782" y="4800"/>
                  </a:cubicBezTo>
                  <a:cubicBezTo>
                    <a:pt x="11782" y="4800"/>
                    <a:pt x="11782" y="4800"/>
                    <a:pt x="11782" y="4800"/>
                  </a:cubicBezTo>
                  <a:cubicBezTo>
                    <a:pt x="13745" y="4800"/>
                    <a:pt x="13745" y="4800"/>
                    <a:pt x="13745" y="4800"/>
                  </a:cubicBezTo>
                  <a:close/>
                  <a:moveTo>
                    <a:pt x="21600" y="4800"/>
                  </a:moveTo>
                  <a:cubicBezTo>
                    <a:pt x="19636" y="2400"/>
                    <a:pt x="19636" y="2400"/>
                    <a:pt x="19636" y="2400"/>
                  </a:cubicBezTo>
                  <a:cubicBezTo>
                    <a:pt x="21600" y="2400"/>
                    <a:pt x="21600" y="2400"/>
                    <a:pt x="21600" y="2400"/>
                  </a:cubicBezTo>
                  <a:cubicBezTo>
                    <a:pt x="21600" y="2400"/>
                    <a:pt x="21600" y="2400"/>
                    <a:pt x="21600" y="2400"/>
                  </a:cubicBezTo>
                  <a:cubicBezTo>
                    <a:pt x="21600" y="4800"/>
                    <a:pt x="21600" y="4800"/>
                    <a:pt x="21600" y="4800"/>
                  </a:cubicBezTo>
                  <a:close/>
                  <a:moveTo>
                    <a:pt x="19636" y="9600"/>
                  </a:moveTo>
                  <a:cubicBezTo>
                    <a:pt x="19636" y="9600"/>
                    <a:pt x="19636" y="9600"/>
                    <a:pt x="19636" y="9600"/>
                  </a:cubicBezTo>
                  <a:cubicBezTo>
                    <a:pt x="19636" y="7200"/>
                    <a:pt x="19636" y="7200"/>
                    <a:pt x="19636" y="7200"/>
                  </a:cubicBezTo>
                  <a:cubicBezTo>
                    <a:pt x="21600" y="9600"/>
                    <a:pt x="21600" y="9600"/>
                    <a:pt x="21600" y="9600"/>
                  </a:cubicBezTo>
                  <a:cubicBezTo>
                    <a:pt x="21600" y="9600"/>
                    <a:pt x="21600" y="9600"/>
                    <a:pt x="21600" y="9600"/>
                  </a:cubicBezTo>
                  <a:cubicBezTo>
                    <a:pt x="21600" y="9600"/>
                    <a:pt x="21600" y="9600"/>
                    <a:pt x="21600" y="9600"/>
                  </a:cubicBezTo>
                  <a:cubicBezTo>
                    <a:pt x="19636" y="9600"/>
                    <a:pt x="19636" y="9600"/>
                    <a:pt x="19636" y="9600"/>
                  </a:cubicBezTo>
                  <a:close/>
                  <a:moveTo>
                    <a:pt x="17673" y="19200"/>
                  </a:moveTo>
                  <a:cubicBezTo>
                    <a:pt x="17673" y="19200"/>
                    <a:pt x="17673" y="19200"/>
                    <a:pt x="17673" y="19200"/>
                  </a:cubicBezTo>
                  <a:cubicBezTo>
                    <a:pt x="17673" y="16800"/>
                    <a:pt x="17673" y="16800"/>
                    <a:pt x="17673" y="16800"/>
                  </a:cubicBezTo>
                  <a:cubicBezTo>
                    <a:pt x="19636" y="19200"/>
                    <a:pt x="19636" y="19200"/>
                    <a:pt x="19636" y="19200"/>
                  </a:cubicBezTo>
                  <a:cubicBezTo>
                    <a:pt x="17673" y="19200"/>
                    <a:pt x="17673" y="19200"/>
                    <a:pt x="17673" y="19200"/>
                  </a:cubicBezTo>
                  <a:close/>
                  <a:moveTo>
                    <a:pt x="13745" y="21600"/>
                  </a:moveTo>
                  <a:cubicBezTo>
                    <a:pt x="13745" y="19200"/>
                    <a:pt x="13745" y="19200"/>
                    <a:pt x="13745" y="19200"/>
                  </a:cubicBezTo>
                  <a:cubicBezTo>
                    <a:pt x="13745" y="16800"/>
                    <a:pt x="13745" y="16800"/>
                    <a:pt x="13745" y="16800"/>
                  </a:cubicBezTo>
                  <a:cubicBezTo>
                    <a:pt x="13745" y="19200"/>
                    <a:pt x="13745" y="19200"/>
                    <a:pt x="13745" y="19200"/>
                  </a:cubicBezTo>
                  <a:cubicBezTo>
                    <a:pt x="15709" y="21600"/>
                    <a:pt x="15709" y="21600"/>
                    <a:pt x="15709" y="21600"/>
                  </a:cubicBezTo>
                  <a:cubicBezTo>
                    <a:pt x="15709" y="21600"/>
                    <a:pt x="15709" y="21600"/>
                    <a:pt x="15709" y="21600"/>
                  </a:cubicBezTo>
                  <a:lnTo>
                    <a:pt x="13745" y="21600"/>
                  </a:lnTo>
                  <a:close/>
                  <a:moveTo>
                    <a:pt x="1374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6" name="AutoShape 93"/>
            <p:cNvSpPr/>
            <p:nvPr/>
          </p:nvSpPr>
          <p:spPr bwMode="auto">
            <a:xfrm>
              <a:off x="6925157" y="3702173"/>
              <a:ext cx="137645" cy="205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86" y="15923"/>
                  </a:moveTo>
                  <a:lnTo>
                    <a:pt x="8229" y="14400"/>
                  </a:lnTo>
                  <a:lnTo>
                    <a:pt x="8914" y="9831"/>
                  </a:lnTo>
                  <a:lnTo>
                    <a:pt x="8229" y="8308"/>
                  </a:lnTo>
                  <a:lnTo>
                    <a:pt x="10800" y="2631"/>
                  </a:lnTo>
                  <a:lnTo>
                    <a:pt x="11486" y="2631"/>
                  </a:lnTo>
                  <a:lnTo>
                    <a:pt x="11486" y="3600"/>
                  </a:lnTo>
                  <a:lnTo>
                    <a:pt x="12000" y="4708"/>
                  </a:lnTo>
                  <a:lnTo>
                    <a:pt x="12000" y="5123"/>
                  </a:lnTo>
                  <a:lnTo>
                    <a:pt x="13886" y="5677"/>
                  </a:lnTo>
                  <a:lnTo>
                    <a:pt x="14571" y="6231"/>
                  </a:lnTo>
                  <a:lnTo>
                    <a:pt x="15257" y="5677"/>
                  </a:lnTo>
                  <a:lnTo>
                    <a:pt x="16457" y="6231"/>
                  </a:lnTo>
                  <a:lnTo>
                    <a:pt x="17829" y="6231"/>
                  </a:lnTo>
                  <a:lnTo>
                    <a:pt x="18343" y="6785"/>
                  </a:lnTo>
                  <a:lnTo>
                    <a:pt x="19029" y="7200"/>
                  </a:lnTo>
                  <a:lnTo>
                    <a:pt x="19029" y="7754"/>
                  </a:lnTo>
                  <a:lnTo>
                    <a:pt x="19714" y="7754"/>
                  </a:lnTo>
                  <a:lnTo>
                    <a:pt x="20229" y="8723"/>
                  </a:lnTo>
                  <a:lnTo>
                    <a:pt x="21600" y="8723"/>
                  </a:lnTo>
                  <a:lnTo>
                    <a:pt x="20914" y="9277"/>
                  </a:lnTo>
                  <a:lnTo>
                    <a:pt x="20914" y="10385"/>
                  </a:lnTo>
                  <a:lnTo>
                    <a:pt x="19029" y="11908"/>
                  </a:lnTo>
                  <a:lnTo>
                    <a:pt x="19029" y="12323"/>
                  </a:lnTo>
                  <a:lnTo>
                    <a:pt x="18343" y="12323"/>
                  </a:lnTo>
                  <a:lnTo>
                    <a:pt x="18343" y="13431"/>
                  </a:lnTo>
                  <a:lnTo>
                    <a:pt x="17829" y="13431"/>
                  </a:lnTo>
                  <a:lnTo>
                    <a:pt x="17829" y="12877"/>
                  </a:lnTo>
                  <a:lnTo>
                    <a:pt x="17143" y="12877"/>
                  </a:lnTo>
                  <a:lnTo>
                    <a:pt x="17143" y="13431"/>
                  </a:lnTo>
                  <a:lnTo>
                    <a:pt x="16457" y="13431"/>
                  </a:lnTo>
                  <a:lnTo>
                    <a:pt x="17143" y="13431"/>
                  </a:lnTo>
                  <a:lnTo>
                    <a:pt x="16457" y="13846"/>
                  </a:lnTo>
                  <a:lnTo>
                    <a:pt x="15771" y="14400"/>
                  </a:lnTo>
                  <a:lnTo>
                    <a:pt x="15771" y="14954"/>
                  </a:lnTo>
                  <a:lnTo>
                    <a:pt x="16457" y="15508"/>
                  </a:lnTo>
                  <a:lnTo>
                    <a:pt x="16457" y="16477"/>
                  </a:lnTo>
                  <a:lnTo>
                    <a:pt x="15257" y="16477"/>
                  </a:lnTo>
                  <a:lnTo>
                    <a:pt x="15257" y="17031"/>
                  </a:lnTo>
                  <a:lnTo>
                    <a:pt x="14571" y="16477"/>
                  </a:lnTo>
                  <a:lnTo>
                    <a:pt x="13886" y="17031"/>
                  </a:lnTo>
                  <a:lnTo>
                    <a:pt x="12686" y="17446"/>
                  </a:lnTo>
                  <a:lnTo>
                    <a:pt x="12686" y="18554"/>
                  </a:lnTo>
                  <a:lnTo>
                    <a:pt x="12000" y="19108"/>
                  </a:lnTo>
                  <a:lnTo>
                    <a:pt x="10114" y="19108"/>
                  </a:lnTo>
                  <a:lnTo>
                    <a:pt x="9429" y="19523"/>
                  </a:lnTo>
                  <a:lnTo>
                    <a:pt x="9429" y="20077"/>
                  </a:lnTo>
                  <a:lnTo>
                    <a:pt x="8914" y="21046"/>
                  </a:lnTo>
                  <a:lnTo>
                    <a:pt x="8229" y="20631"/>
                  </a:lnTo>
                  <a:lnTo>
                    <a:pt x="7543" y="21046"/>
                  </a:lnTo>
                  <a:lnTo>
                    <a:pt x="5657" y="21046"/>
                  </a:lnTo>
                  <a:lnTo>
                    <a:pt x="5143" y="21600"/>
                  </a:lnTo>
                  <a:lnTo>
                    <a:pt x="3771" y="21600"/>
                  </a:lnTo>
                  <a:lnTo>
                    <a:pt x="2571" y="20077"/>
                  </a:lnTo>
                  <a:lnTo>
                    <a:pt x="2571" y="19523"/>
                  </a:lnTo>
                  <a:lnTo>
                    <a:pt x="0" y="17031"/>
                  </a:lnTo>
                  <a:lnTo>
                    <a:pt x="686" y="15923"/>
                  </a:lnTo>
                  <a:close/>
                  <a:moveTo>
                    <a:pt x="10800" y="1523"/>
                  </a:moveTo>
                  <a:lnTo>
                    <a:pt x="10800" y="0"/>
                  </a:lnTo>
                  <a:lnTo>
                    <a:pt x="10114" y="0"/>
                  </a:lnTo>
                  <a:lnTo>
                    <a:pt x="10114" y="1523"/>
                  </a:lnTo>
                  <a:lnTo>
                    <a:pt x="10800" y="1523"/>
                  </a:lnTo>
                  <a:close/>
                  <a:moveTo>
                    <a:pt x="10800" y="152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7" name="AutoShape 94"/>
            <p:cNvSpPr/>
            <p:nvPr/>
          </p:nvSpPr>
          <p:spPr bwMode="auto">
            <a:xfrm>
              <a:off x="6758603" y="3853201"/>
              <a:ext cx="219196" cy="1473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32" y="8679"/>
                  </a:moveTo>
                  <a:lnTo>
                    <a:pt x="864" y="8679"/>
                  </a:lnTo>
                  <a:lnTo>
                    <a:pt x="1188" y="7907"/>
                  </a:lnTo>
                  <a:lnTo>
                    <a:pt x="1620" y="7136"/>
                  </a:lnTo>
                  <a:lnTo>
                    <a:pt x="1188" y="6557"/>
                  </a:lnTo>
                  <a:lnTo>
                    <a:pt x="1620" y="5014"/>
                  </a:lnTo>
                  <a:lnTo>
                    <a:pt x="2052" y="5014"/>
                  </a:lnTo>
                  <a:lnTo>
                    <a:pt x="2376" y="5786"/>
                  </a:lnTo>
                  <a:lnTo>
                    <a:pt x="3564" y="5786"/>
                  </a:lnTo>
                  <a:lnTo>
                    <a:pt x="5184" y="6557"/>
                  </a:lnTo>
                  <a:lnTo>
                    <a:pt x="6804" y="7907"/>
                  </a:lnTo>
                  <a:lnTo>
                    <a:pt x="6804" y="10029"/>
                  </a:lnTo>
                  <a:lnTo>
                    <a:pt x="10044" y="3664"/>
                  </a:lnTo>
                  <a:lnTo>
                    <a:pt x="16848" y="0"/>
                  </a:lnTo>
                  <a:lnTo>
                    <a:pt x="16416" y="1543"/>
                  </a:lnTo>
                  <a:lnTo>
                    <a:pt x="18036" y="5014"/>
                  </a:lnTo>
                  <a:lnTo>
                    <a:pt x="18036" y="5786"/>
                  </a:lnTo>
                  <a:lnTo>
                    <a:pt x="18792" y="7907"/>
                  </a:lnTo>
                  <a:lnTo>
                    <a:pt x="18360" y="7907"/>
                  </a:lnTo>
                  <a:lnTo>
                    <a:pt x="18036" y="8679"/>
                  </a:lnTo>
                  <a:lnTo>
                    <a:pt x="17172" y="9450"/>
                  </a:lnTo>
                  <a:lnTo>
                    <a:pt x="17172" y="10800"/>
                  </a:lnTo>
                  <a:lnTo>
                    <a:pt x="16848" y="11571"/>
                  </a:lnTo>
                  <a:lnTo>
                    <a:pt x="16416" y="11571"/>
                  </a:lnTo>
                  <a:lnTo>
                    <a:pt x="15660" y="12150"/>
                  </a:lnTo>
                  <a:lnTo>
                    <a:pt x="14364" y="12921"/>
                  </a:lnTo>
                  <a:lnTo>
                    <a:pt x="12420" y="13693"/>
                  </a:lnTo>
                  <a:lnTo>
                    <a:pt x="11988" y="13693"/>
                  </a:lnTo>
                  <a:lnTo>
                    <a:pt x="11988" y="14464"/>
                  </a:lnTo>
                  <a:lnTo>
                    <a:pt x="11556" y="15043"/>
                  </a:lnTo>
                  <a:lnTo>
                    <a:pt x="10800" y="15814"/>
                  </a:lnTo>
                  <a:lnTo>
                    <a:pt x="9612" y="15814"/>
                  </a:lnTo>
                  <a:lnTo>
                    <a:pt x="9180" y="16586"/>
                  </a:lnTo>
                  <a:lnTo>
                    <a:pt x="9180" y="17164"/>
                  </a:lnTo>
                  <a:lnTo>
                    <a:pt x="7992" y="17164"/>
                  </a:lnTo>
                  <a:lnTo>
                    <a:pt x="7236" y="17936"/>
                  </a:lnTo>
                  <a:lnTo>
                    <a:pt x="6804" y="17936"/>
                  </a:lnTo>
                  <a:lnTo>
                    <a:pt x="6804" y="17164"/>
                  </a:lnTo>
                  <a:lnTo>
                    <a:pt x="5616" y="17164"/>
                  </a:lnTo>
                  <a:lnTo>
                    <a:pt x="5184" y="17936"/>
                  </a:lnTo>
                  <a:lnTo>
                    <a:pt x="5184" y="18707"/>
                  </a:lnTo>
                  <a:lnTo>
                    <a:pt x="4860" y="18707"/>
                  </a:lnTo>
                  <a:lnTo>
                    <a:pt x="4428" y="19286"/>
                  </a:lnTo>
                  <a:lnTo>
                    <a:pt x="3564" y="19286"/>
                  </a:lnTo>
                  <a:lnTo>
                    <a:pt x="3240" y="20057"/>
                  </a:lnTo>
                  <a:lnTo>
                    <a:pt x="2376" y="19286"/>
                  </a:lnTo>
                  <a:lnTo>
                    <a:pt x="2376" y="20057"/>
                  </a:lnTo>
                  <a:lnTo>
                    <a:pt x="2052" y="20057"/>
                  </a:lnTo>
                  <a:lnTo>
                    <a:pt x="2052" y="18707"/>
                  </a:lnTo>
                  <a:lnTo>
                    <a:pt x="1188" y="17164"/>
                  </a:lnTo>
                  <a:lnTo>
                    <a:pt x="1620" y="17164"/>
                  </a:lnTo>
                  <a:lnTo>
                    <a:pt x="1620" y="16586"/>
                  </a:lnTo>
                  <a:lnTo>
                    <a:pt x="1188" y="15814"/>
                  </a:lnTo>
                  <a:lnTo>
                    <a:pt x="864" y="12921"/>
                  </a:lnTo>
                  <a:lnTo>
                    <a:pt x="432" y="12150"/>
                  </a:lnTo>
                  <a:lnTo>
                    <a:pt x="432" y="11571"/>
                  </a:lnTo>
                  <a:lnTo>
                    <a:pt x="0" y="11571"/>
                  </a:lnTo>
                  <a:lnTo>
                    <a:pt x="432" y="11571"/>
                  </a:lnTo>
                  <a:lnTo>
                    <a:pt x="432" y="8679"/>
                  </a:lnTo>
                  <a:close/>
                  <a:moveTo>
                    <a:pt x="17172" y="21600"/>
                  </a:moveTo>
                  <a:lnTo>
                    <a:pt x="17604" y="21600"/>
                  </a:lnTo>
                  <a:lnTo>
                    <a:pt x="17172" y="21600"/>
                  </a:lnTo>
                  <a:close/>
                  <a:moveTo>
                    <a:pt x="19656" y="20829"/>
                  </a:moveTo>
                  <a:lnTo>
                    <a:pt x="19656" y="20057"/>
                  </a:lnTo>
                  <a:lnTo>
                    <a:pt x="19980" y="19286"/>
                  </a:lnTo>
                  <a:lnTo>
                    <a:pt x="20412" y="20057"/>
                  </a:lnTo>
                  <a:lnTo>
                    <a:pt x="21600" y="20057"/>
                  </a:lnTo>
                  <a:lnTo>
                    <a:pt x="21600" y="20829"/>
                  </a:lnTo>
                  <a:lnTo>
                    <a:pt x="19656" y="20829"/>
                  </a:lnTo>
                  <a:close/>
                  <a:moveTo>
                    <a:pt x="19656" y="2082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8" name="AutoShape 95"/>
            <p:cNvSpPr/>
            <p:nvPr/>
          </p:nvSpPr>
          <p:spPr bwMode="auto">
            <a:xfrm>
              <a:off x="6430239" y="3595815"/>
              <a:ext cx="223511" cy="20473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259" y="5123"/>
                  </a:moveTo>
                  <a:lnTo>
                    <a:pt x="16835" y="4569"/>
                  </a:lnTo>
                  <a:lnTo>
                    <a:pt x="17259" y="4015"/>
                  </a:lnTo>
                  <a:lnTo>
                    <a:pt x="16835" y="3046"/>
                  </a:lnTo>
                  <a:lnTo>
                    <a:pt x="16518" y="2077"/>
                  </a:lnTo>
                  <a:lnTo>
                    <a:pt x="16094" y="969"/>
                  </a:lnTo>
                  <a:lnTo>
                    <a:pt x="15671" y="415"/>
                  </a:lnTo>
                  <a:lnTo>
                    <a:pt x="15353" y="969"/>
                  </a:lnTo>
                  <a:lnTo>
                    <a:pt x="12918" y="969"/>
                  </a:lnTo>
                  <a:lnTo>
                    <a:pt x="12176" y="415"/>
                  </a:lnTo>
                  <a:lnTo>
                    <a:pt x="12176" y="969"/>
                  </a:lnTo>
                  <a:lnTo>
                    <a:pt x="12600" y="1523"/>
                  </a:lnTo>
                  <a:lnTo>
                    <a:pt x="12176" y="969"/>
                  </a:lnTo>
                  <a:lnTo>
                    <a:pt x="11753" y="969"/>
                  </a:lnTo>
                  <a:lnTo>
                    <a:pt x="11753" y="415"/>
                  </a:lnTo>
                  <a:lnTo>
                    <a:pt x="11012" y="415"/>
                  </a:lnTo>
                  <a:lnTo>
                    <a:pt x="10588" y="0"/>
                  </a:lnTo>
                  <a:lnTo>
                    <a:pt x="10588" y="415"/>
                  </a:lnTo>
                  <a:lnTo>
                    <a:pt x="9847" y="415"/>
                  </a:lnTo>
                  <a:lnTo>
                    <a:pt x="10165" y="0"/>
                  </a:lnTo>
                  <a:lnTo>
                    <a:pt x="9847" y="415"/>
                  </a:lnTo>
                  <a:lnTo>
                    <a:pt x="8682" y="415"/>
                  </a:lnTo>
                  <a:lnTo>
                    <a:pt x="8682" y="969"/>
                  </a:lnTo>
                  <a:lnTo>
                    <a:pt x="8259" y="969"/>
                  </a:lnTo>
                  <a:lnTo>
                    <a:pt x="7835" y="1523"/>
                  </a:lnTo>
                  <a:lnTo>
                    <a:pt x="7094" y="1523"/>
                  </a:lnTo>
                  <a:lnTo>
                    <a:pt x="6247" y="969"/>
                  </a:lnTo>
                  <a:lnTo>
                    <a:pt x="4341" y="969"/>
                  </a:lnTo>
                  <a:lnTo>
                    <a:pt x="3918" y="415"/>
                  </a:lnTo>
                  <a:lnTo>
                    <a:pt x="2012" y="415"/>
                  </a:lnTo>
                  <a:lnTo>
                    <a:pt x="1588" y="0"/>
                  </a:lnTo>
                  <a:lnTo>
                    <a:pt x="424" y="0"/>
                  </a:lnTo>
                  <a:lnTo>
                    <a:pt x="424" y="415"/>
                  </a:lnTo>
                  <a:lnTo>
                    <a:pt x="0" y="1523"/>
                  </a:lnTo>
                  <a:lnTo>
                    <a:pt x="424" y="2077"/>
                  </a:lnTo>
                  <a:lnTo>
                    <a:pt x="424" y="2492"/>
                  </a:lnTo>
                  <a:lnTo>
                    <a:pt x="0" y="3046"/>
                  </a:lnTo>
                  <a:lnTo>
                    <a:pt x="0" y="4015"/>
                  </a:lnTo>
                  <a:lnTo>
                    <a:pt x="424" y="5123"/>
                  </a:lnTo>
                  <a:lnTo>
                    <a:pt x="847" y="21600"/>
                  </a:lnTo>
                  <a:lnTo>
                    <a:pt x="21600" y="21600"/>
                  </a:lnTo>
                  <a:lnTo>
                    <a:pt x="21176" y="21046"/>
                  </a:lnTo>
                  <a:lnTo>
                    <a:pt x="20753" y="21046"/>
                  </a:lnTo>
                  <a:lnTo>
                    <a:pt x="20753" y="20492"/>
                  </a:lnTo>
                  <a:lnTo>
                    <a:pt x="20435" y="20492"/>
                  </a:lnTo>
                  <a:lnTo>
                    <a:pt x="20435" y="19938"/>
                  </a:lnTo>
                  <a:lnTo>
                    <a:pt x="19588" y="19938"/>
                  </a:lnTo>
                  <a:lnTo>
                    <a:pt x="19271" y="19523"/>
                  </a:lnTo>
                  <a:lnTo>
                    <a:pt x="18847" y="18415"/>
                  </a:lnTo>
                  <a:lnTo>
                    <a:pt x="18847" y="17446"/>
                  </a:lnTo>
                  <a:lnTo>
                    <a:pt x="19588" y="17446"/>
                  </a:lnTo>
                  <a:lnTo>
                    <a:pt x="19271" y="16892"/>
                  </a:lnTo>
                  <a:lnTo>
                    <a:pt x="18847" y="16338"/>
                  </a:lnTo>
                  <a:lnTo>
                    <a:pt x="18424" y="16338"/>
                  </a:lnTo>
                  <a:lnTo>
                    <a:pt x="18424" y="15923"/>
                  </a:lnTo>
                  <a:lnTo>
                    <a:pt x="17682" y="14400"/>
                  </a:lnTo>
                  <a:lnTo>
                    <a:pt x="17259" y="14400"/>
                  </a:lnTo>
                  <a:lnTo>
                    <a:pt x="17259" y="13846"/>
                  </a:lnTo>
                  <a:lnTo>
                    <a:pt x="16094" y="11769"/>
                  </a:lnTo>
                  <a:lnTo>
                    <a:pt x="16094" y="10246"/>
                  </a:lnTo>
                  <a:lnTo>
                    <a:pt x="15671" y="10246"/>
                  </a:lnTo>
                  <a:lnTo>
                    <a:pt x="15671" y="9692"/>
                  </a:lnTo>
                  <a:lnTo>
                    <a:pt x="15353" y="9138"/>
                  </a:lnTo>
                  <a:lnTo>
                    <a:pt x="15353" y="8169"/>
                  </a:lnTo>
                  <a:lnTo>
                    <a:pt x="14082" y="7200"/>
                  </a:lnTo>
                  <a:lnTo>
                    <a:pt x="14082" y="6646"/>
                  </a:lnTo>
                  <a:lnTo>
                    <a:pt x="13341" y="6092"/>
                  </a:lnTo>
                  <a:lnTo>
                    <a:pt x="13341" y="5677"/>
                  </a:lnTo>
                  <a:lnTo>
                    <a:pt x="12918" y="5123"/>
                  </a:lnTo>
                  <a:lnTo>
                    <a:pt x="12918" y="4015"/>
                  </a:lnTo>
                  <a:lnTo>
                    <a:pt x="13341" y="4015"/>
                  </a:lnTo>
                  <a:lnTo>
                    <a:pt x="13341" y="4569"/>
                  </a:lnTo>
                  <a:lnTo>
                    <a:pt x="14506" y="6092"/>
                  </a:lnTo>
                  <a:lnTo>
                    <a:pt x="14506" y="6646"/>
                  </a:lnTo>
                  <a:lnTo>
                    <a:pt x="16094" y="8723"/>
                  </a:lnTo>
                  <a:lnTo>
                    <a:pt x="16518" y="8723"/>
                  </a:lnTo>
                  <a:lnTo>
                    <a:pt x="16835" y="8169"/>
                  </a:lnTo>
                  <a:lnTo>
                    <a:pt x="16835" y="6092"/>
                  </a:lnTo>
                  <a:lnTo>
                    <a:pt x="17259" y="5123"/>
                  </a:lnTo>
                  <a:close/>
                  <a:moveTo>
                    <a:pt x="17259" y="512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99" name="AutoShape 96"/>
            <p:cNvSpPr/>
            <p:nvPr/>
          </p:nvSpPr>
          <p:spPr bwMode="auto">
            <a:xfrm>
              <a:off x="6389679" y="3800554"/>
              <a:ext cx="295570" cy="36959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600" y="0"/>
                  </a:moveTo>
                  <a:lnTo>
                    <a:pt x="19280" y="0"/>
                  </a:lnTo>
                  <a:lnTo>
                    <a:pt x="19280" y="538"/>
                  </a:lnTo>
                  <a:lnTo>
                    <a:pt x="19840" y="1076"/>
                  </a:lnTo>
                  <a:lnTo>
                    <a:pt x="19600" y="1076"/>
                  </a:lnTo>
                  <a:lnTo>
                    <a:pt x="19600" y="846"/>
                  </a:lnTo>
                  <a:lnTo>
                    <a:pt x="19600" y="1076"/>
                  </a:lnTo>
                  <a:lnTo>
                    <a:pt x="19840" y="1922"/>
                  </a:lnTo>
                  <a:lnTo>
                    <a:pt x="19840" y="2844"/>
                  </a:lnTo>
                  <a:lnTo>
                    <a:pt x="20160" y="3382"/>
                  </a:lnTo>
                  <a:lnTo>
                    <a:pt x="20160" y="3690"/>
                  </a:lnTo>
                  <a:lnTo>
                    <a:pt x="20480" y="3690"/>
                  </a:lnTo>
                  <a:lnTo>
                    <a:pt x="21040" y="4228"/>
                  </a:lnTo>
                  <a:lnTo>
                    <a:pt x="21360" y="4228"/>
                  </a:lnTo>
                  <a:lnTo>
                    <a:pt x="21600" y="4535"/>
                  </a:lnTo>
                  <a:lnTo>
                    <a:pt x="21600" y="4843"/>
                  </a:lnTo>
                  <a:lnTo>
                    <a:pt x="21360" y="5073"/>
                  </a:lnTo>
                  <a:lnTo>
                    <a:pt x="20720" y="5073"/>
                  </a:lnTo>
                  <a:lnTo>
                    <a:pt x="20480" y="5381"/>
                  </a:lnTo>
                  <a:lnTo>
                    <a:pt x="20160" y="5381"/>
                  </a:lnTo>
                  <a:lnTo>
                    <a:pt x="20480" y="5688"/>
                  </a:lnTo>
                  <a:lnTo>
                    <a:pt x="19840" y="5688"/>
                  </a:lnTo>
                  <a:lnTo>
                    <a:pt x="19840" y="5919"/>
                  </a:lnTo>
                  <a:lnTo>
                    <a:pt x="19600" y="6226"/>
                  </a:lnTo>
                  <a:lnTo>
                    <a:pt x="19840" y="6226"/>
                  </a:lnTo>
                  <a:lnTo>
                    <a:pt x="19840" y="6534"/>
                  </a:lnTo>
                  <a:lnTo>
                    <a:pt x="19600" y="6841"/>
                  </a:lnTo>
                  <a:lnTo>
                    <a:pt x="19600" y="7379"/>
                  </a:lnTo>
                  <a:lnTo>
                    <a:pt x="19280" y="7687"/>
                  </a:lnTo>
                  <a:lnTo>
                    <a:pt x="19280" y="7917"/>
                  </a:lnTo>
                  <a:lnTo>
                    <a:pt x="18960" y="8225"/>
                  </a:lnTo>
                  <a:lnTo>
                    <a:pt x="19280" y="8840"/>
                  </a:lnTo>
                  <a:lnTo>
                    <a:pt x="19280" y="9916"/>
                  </a:lnTo>
                  <a:lnTo>
                    <a:pt x="18640" y="10531"/>
                  </a:lnTo>
                  <a:lnTo>
                    <a:pt x="18640" y="10762"/>
                  </a:lnTo>
                  <a:lnTo>
                    <a:pt x="18400" y="10762"/>
                  </a:lnTo>
                  <a:lnTo>
                    <a:pt x="18400" y="11069"/>
                  </a:lnTo>
                  <a:lnTo>
                    <a:pt x="18080" y="11377"/>
                  </a:lnTo>
                  <a:lnTo>
                    <a:pt x="18080" y="11684"/>
                  </a:lnTo>
                  <a:lnTo>
                    <a:pt x="17520" y="11915"/>
                  </a:lnTo>
                  <a:lnTo>
                    <a:pt x="17520" y="12222"/>
                  </a:lnTo>
                  <a:lnTo>
                    <a:pt x="17200" y="13068"/>
                  </a:lnTo>
                  <a:lnTo>
                    <a:pt x="16880" y="13068"/>
                  </a:lnTo>
                  <a:lnTo>
                    <a:pt x="16640" y="13683"/>
                  </a:lnTo>
                  <a:lnTo>
                    <a:pt x="16640" y="14221"/>
                  </a:lnTo>
                  <a:lnTo>
                    <a:pt x="16320" y="14528"/>
                  </a:lnTo>
                  <a:lnTo>
                    <a:pt x="16320" y="15681"/>
                  </a:lnTo>
                  <a:lnTo>
                    <a:pt x="16000" y="15912"/>
                  </a:lnTo>
                  <a:lnTo>
                    <a:pt x="15120" y="15912"/>
                  </a:lnTo>
                  <a:lnTo>
                    <a:pt x="15120" y="16219"/>
                  </a:lnTo>
                  <a:lnTo>
                    <a:pt x="14800" y="16527"/>
                  </a:lnTo>
                  <a:lnTo>
                    <a:pt x="15120" y="16757"/>
                  </a:lnTo>
                  <a:lnTo>
                    <a:pt x="15680" y="16527"/>
                  </a:lnTo>
                  <a:lnTo>
                    <a:pt x="15680" y="16757"/>
                  </a:lnTo>
                  <a:lnTo>
                    <a:pt x="16000" y="17065"/>
                  </a:lnTo>
                  <a:lnTo>
                    <a:pt x="16320" y="17065"/>
                  </a:lnTo>
                  <a:lnTo>
                    <a:pt x="16320" y="17680"/>
                  </a:lnTo>
                  <a:lnTo>
                    <a:pt x="16640" y="17680"/>
                  </a:lnTo>
                  <a:lnTo>
                    <a:pt x="16880" y="17910"/>
                  </a:lnTo>
                  <a:lnTo>
                    <a:pt x="17200" y="17910"/>
                  </a:lnTo>
                  <a:lnTo>
                    <a:pt x="17200" y="18218"/>
                  </a:lnTo>
                  <a:lnTo>
                    <a:pt x="17520" y="18525"/>
                  </a:lnTo>
                  <a:lnTo>
                    <a:pt x="17520" y="18756"/>
                  </a:lnTo>
                  <a:lnTo>
                    <a:pt x="17760" y="19063"/>
                  </a:lnTo>
                  <a:lnTo>
                    <a:pt x="17760" y="19371"/>
                  </a:lnTo>
                  <a:lnTo>
                    <a:pt x="16880" y="20216"/>
                  </a:lnTo>
                  <a:lnTo>
                    <a:pt x="16640" y="20524"/>
                  </a:lnTo>
                  <a:lnTo>
                    <a:pt x="16320" y="20524"/>
                  </a:lnTo>
                  <a:lnTo>
                    <a:pt x="16320" y="20754"/>
                  </a:lnTo>
                  <a:lnTo>
                    <a:pt x="16000" y="21062"/>
                  </a:lnTo>
                  <a:lnTo>
                    <a:pt x="15680" y="21062"/>
                  </a:lnTo>
                  <a:lnTo>
                    <a:pt x="15440" y="21369"/>
                  </a:lnTo>
                  <a:lnTo>
                    <a:pt x="15120" y="21062"/>
                  </a:lnTo>
                  <a:lnTo>
                    <a:pt x="14800" y="21062"/>
                  </a:lnTo>
                  <a:lnTo>
                    <a:pt x="14560" y="21369"/>
                  </a:lnTo>
                  <a:lnTo>
                    <a:pt x="13920" y="21369"/>
                  </a:lnTo>
                  <a:lnTo>
                    <a:pt x="13920" y="21600"/>
                  </a:lnTo>
                  <a:lnTo>
                    <a:pt x="13360" y="21600"/>
                  </a:lnTo>
                  <a:lnTo>
                    <a:pt x="13360" y="21369"/>
                  </a:lnTo>
                  <a:lnTo>
                    <a:pt x="12480" y="21369"/>
                  </a:lnTo>
                  <a:lnTo>
                    <a:pt x="12160" y="21062"/>
                  </a:lnTo>
                  <a:lnTo>
                    <a:pt x="12160" y="21600"/>
                  </a:lnTo>
                  <a:lnTo>
                    <a:pt x="11600" y="21600"/>
                  </a:lnTo>
                  <a:lnTo>
                    <a:pt x="11600" y="21062"/>
                  </a:lnTo>
                  <a:lnTo>
                    <a:pt x="11280" y="21062"/>
                  </a:lnTo>
                  <a:lnTo>
                    <a:pt x="11280" y="20754"/>
                  </a:lnTo>
                  <a:lnTo>
                    <a:pt x="10960" y="20754"/>
                  </a:lnTo>
                  <a:lnTo>
                    <a:pt x="10640" y="20524"/>
                  </a:lnTo>
                  <a:lnTo>
                    <a:pt x="10400" y="20216"/>
                  </a:lnTo>
                  <a:lnTo>
                    <a:pt x="10080" y="20216"/>
                  </a:lnTo>
                  <a:lnTo>
                    <a:pt x="9760" y="20524"/>
                  </a:lnTo>
                  <a:lnTo>
                    <a:pt x="8880" y="20524"/>
                  </a:lnTo>
                  <a:lnTo>
                    <a:pt x="8640" y="20754"/>
                  </a:lnTo>
                  <a:lnTo>
                    <a:pt x="8320" y="20524"/>
                  </a:lnTo>
                  <a:lnTo>
                    <a:pt x="8000" y="20524"/>
                  </a:lnTo>
                  <a:lnTo>
                    <a:pt x="8000" y="20216"/>
                  </a:lnTo>
                  <a:lnTo>
                    <a:pt x="7680" y="20216"/>
                  </a:lnTo>
                  <a:lnTo>
                    <a:pt x="7440" y="19909"/>
                  </a:lnTo>
                  <a:lnTo>
                    <a:pt x="7440" y="19601"/>
                  </a:lnTo>
                  <a:lnTo>
                    <a:pt x="7120" y="19601"/>
                  </a:lnTo>
                  <a:lnTo>
                    <a:pt x="7120" y="19371"/>
                  </a:lnTo>
                  <a:lnTo>
                    <a:pt x="6800" y="19063"/>
                  </a:lnTo>
                  <a:lnTo>
                    <a:pt x="7120" y="19063"/>
                  </a:lnTo>
                  <a:lnTo>
                    <a:pt x="6800" y="18756"/>
                  </a:lnTo>
                  <a:lnTo>
                    <a:pt x="6240" y="18756"/>
                  </a:lnTo>
                  <a:lnTo>
                    <a:pt x="6240" y="18525"/>
                  </a:lnTo>
                  <a:lnTo>
                    <a:pt x="5920" y="18218"/>
                  </a:lnTo>
                  <a:lnTo>
                    <a:pt x="5680" y="17910"/>
                  </a:lnTo>
                  <a:lnTo>
                    <a:pt x="5680" y="17680"/>
                  </a:lnTo>
                  <a:lnTo>
                    <a:pt x="5360" y="17372"/>
                  </a:lnTo>
                  <a:lnTo>
                    <a:pt x="5040" y="17680"/>
                  </a:lnTo>
                  <a:lnTo>
                    <a:pt x="5040" y="17372"/>
                  </a:lnTo>
                  <a:lnTo>
                    <a:pt x="4720" y="17372"/>
                  </a:lnTo>
                  <a:lnTo>
                    <a:pt x="4480" y="17065"/>
                  </a:lnTo>
                  <a:lnTo>
                    <a:pt x="4720" y="16757"/>
                  </a:lnTo>
                  <a:lnTo>
                    <a:pt x="4480" y="16527"/>
                  </a:lnTo>
                  <a:lnTo>
                    <a:pt x="4160" y="16527"/>
                  </a:lnTo>
                  <a:lnTo>
                    <a:pt x="4160" y="16219"/>
                  </a:lnTo>
                  <a:lnTo>
                    <a:pt x="3280" y="16219"/>
                  </a:lnTo>
                  <a:lnTo>
                    <a:pt x="2960" y="15912"/>
                  </a:lnTo>
                  <a:lnTo>
                    <a:pt x="2960" y="15681"/>
                  </a:lnTo>
                  <a:lnTo>
                    <a:pt x="3280" y="15681"/>
                  </a:lnTo>
                  <a:lnTo>
                    <a:pt x="2960" y="15374"/>
                  </a:lnTo>
                  <a:lnTo>
                    <a:pt x="2640" y="15374"/>
                  </a:lnTo>
                  <a:lnTo>
                    <a:pt x="2640" y="15681"/>
                  </a:lnTo>
                  <a:lnTo>
                    <a:pt x="2080" y="15681"/>
                  </a:lnTo>
                  <a:lnTo>
                    <a:pt x="2080" y="14759"/>
                  </a:lnTo>
                  <a:lnTo>
                    <a:pt x="2400" y="14528"/>
                  </a:lnTo>
                  <a:lnTo>
                    <a:pt x="1760" y="13913"/>
                  </a:lnTo>
                  <a:lnTo>
                    <a:pt x="1520" y="13375"/>
                  </a:lnTo>
                  <a:lnTo>
                    <a:pt x="1200" y="13068"/>
                  </a:lnTo>
                  <a:lnTo>
                    <a:pt x="1200" y="12222"/>
                  </a:lnTo>
                  <a:lnTo>
                    <a:pt x="640" y="12222"/>
                  </a:lnTo>
                  <a:lnTo>
                    <a:pt x="640" y="11377"/>
                  </a:lnTo>
                  <a:lnTo>
                    <a:pt x="320" y="11069"/>
                  </a:lnTo>
                  <a:lnTo>
                    <a:pt x="640" y="11069"/>
                  </a:lnTo>
                  <a:lnTo>
                    <a:pt x="640" y="10762"/>
                  </a:lnTo>
                  <a:lnTo>
                    <a:pt x="320" y="10762"/>
                  </a:lnTo>
                  <a:lnTo>
                    <a:pt x="0" y="11069"/>
                  </a:lnTo>
                  <a:lnTo>
                    <a:pt x="0" y="10762"/>
                  </a:lnTo>
                  <a:lnTo>
                    <a:pt x="320" y="10223"/>
                  </a:lnTo>
                  <a:lnTo>
                    <a:pt x="640" y="10223"/>
                  </a:lnTo>
                  <a:lnTo>
                    <a:pt x="640" y="9916"/>
                  </a:lnTo>
                  <a:lnTo>
                    <a:pt x="320" y="9685"/>
                  </a:lnTo>
                  <a:lnTo>
                    <a:pt x="640" y="9378"/>
                  </a:lnTo>
                  <a:lnTo>
                    <a:pt x="640" y="8840"/>
                  </a:lnTo>
                  <a:lnTo>
                    <a:pt x="880" y="8840"/>
                  </a:lnTo>
                  <a:lnTo>
                    <a:pt x="1200" y="8225"/>
                  </a:lnTo>
                  <a:lnTo>
                    <a:pt x="1520" y="7917"/>
                  </a:lnTo>
                  <a:lnTo>
                    <a:pt x="1200" y="7917"/>
                  </a:lnTo>
                  <a:lnTo>
                    <a:pt x="1200" y="7687"/>
                  </a:lnTo>
                  <a:lnTo>
                    <a:pt x="1520" y="7379"/>
                  </a:lnTo>
                  <a:lnTo>
                    <a:pt x="2640" y="7379"/>
                  </a:lnTo>
                  <a:lnTo>
                    <a:pt x="2400" y="2844"/>
                  </a:lnTo>
                  <a:lnTo>
                    <a:pt x="2400" y="2229"/>
                  </a:lnTo>
                  <a:lnTo>
                    <a:pt x="3840" y="2229"/>
                  </a:lnTo>
                  <a:lnTo>
                    <a:pt x="3600" y="0"/>
                  </a:lnTo>
                  <a:close/>
                  <a:moveTo>
                    <a:pt x="360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0" name="AutoShape 97"/>
            <p:cNvSpPr/>
            <p:nvPr/>
          </p:nvSpPr>
          <p:spPr bwMode="auto">
            <a:xfrm>
              <a:off x="6592048" y="3941478"/>
              <a:ext cx="276153" cy="22866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171" y="18000"/>
                  </a:moveTo>
                  <a:lnTo>
                    <a:pt x="3171" y="17503"/>
                  </a:lnTo>
                  <a:lnTo>
                    <a:pt x="2914" y="17007"/>
                  </a:lnTo>
                  <a:lnTo>
                    <a:pt x="2914" y="16634"/>
                  </a:lnTo>
                  <a:lnTo>
                    <a:pt x="2571" y="16138"/>
                  </a:lnTo>
                  <a:lnTo>
                    <a:pt x="2571" y="15641"/>
                  </a:lnTo>
                  <a:lnTo>
                    <a:pt x="2229" y="15641"/>
                  </a:lnTo>
                  <a:lnTo>
                    <a:pt x="1971" y="15269"/>
                  </a:lnTo>
                  <a:lnTo>
                    <a:pt x="1629" y="15269"/>
                  </a:lnTo>
                  <a:lnTo>
                    <a:pt x="1629" y="14276"/>
                  </a:lnTo>
                  <a:lnTo>
                    <a:pt x="1286" y="14276"/>
                  </a:lnTo>
                  <a:lnTo>
                    <a:pt x="943" y="13779"/>
                  </a:lnTo>
                  <a:lnTo>
                    <a:pt x="943" y="13407"/>
                  </a:lnTo>
                  <a:lnTo>
                    <a:pt x="343" y="13779"/>
                  </a:lnTo>
                  <a:lnTo>
                    <a:pt x="0" y="13407"/>
                  </a:lnTo>
                  <a:lnTo>
                    <a:pt x="343" y="12910"/>
                  </a:lnTo>
                  <a:lnTo>
                    <a:pt x="343" y="12414"/>
                  </a:lnTo>
                  <a:lnTo>
                    <a:pt x="1286" y="12414"/>
                  </a:lnTo>
                  <a:lnTo>
                    <a:pt x="1629" y="12041"/>
                  </a:lnTo>
                  <a:lnTo>
                    <a:pt x="1629" y="10179"/>
                  </a:lnTo>
                  <a:lnTo>
                    <a:pt x="1971" y="9683"/>
                  </a:lnTo>
                  <a:lnTo>
                    <a:pt x="1971" y="8814"/>
                  </a:lnTo>
                  <a:lnTo>
                    <a:pt x="2229" y="7821"/>
                  </a:lnTo>
                  <a:lnTo>
                    <a:pt x="2571" y="7821"/>
                  </a:lnTo>
                  <a:lnTo>
                    <a:pt x="2914" y="6455"/>
                  </a:lnTo>
                  <a:lnTo>
                    <a:pt x="2914" y="5959"/>
                  </a:lnTo>
                  <a:lnTo>
                    <a:pt x="3514" y="5586"/>
                  </a:lnTo>
                  <a:lnTo>
                    <a:pt x="3514" y="5090"/>
                  </a:lnTo>
                  <a:lnTo>
                    <a:pt x="3857" y="4593"/>
                  </a:lnTo>
                  <a:lnTo>
                    <a:pt x="3857" y="4097"/>
                  </a:lnTo>
                  <a:lnTo>
                    <a:pt x="4114" y="4097"/>
                  </a:lnTo>
                  <a:lnTo>
                    <a:pt x="4114" y="3724"/>
                  </a:lnTo>
                  <a:lnTo>
                    <a:pt x="4800" y="2731"/>
                  </a:lnTo>
                  <a:lnTo>
                    <a:pt x="4800" y="1366"/>
                  </a:lnTo>
                  <a:lnTo>
                    <a:pt x="5743" y="1366"/>
                  </a:lnTo>
                  <a:lnTo>
                    <a:pt x="6086" y="0"/>
                  </a:lnTo>
                  <a:lnTo>
                    <a:pt x="6343" y="497"/>
                  </a:lnTo>
                  <a:lnTo>
                    <a:pt x="7029" y="993"/>
                  </a:lnTo>
                  <a:lnTo>
                    <a:pt x="7286" y="497"/>
                  </a:lnTo>
                  <a:lnTo>
                    <a:pt x="8314" y="497"/>
                  </a:lnTo>
                  <a:lnTo>
                    <a:pt x="8571" y="993"/>
                  </a:lnTo>
                  <a:lnTo>
                    <a:pt x="9257" y="993"/>
                  </a:lnTo>
                  <a:lnTo>
                    <a:pt x="9514" y="1366"/>
                  </a:lnTo>
                  <a:lnTo>
                    <a:pt x="9857" y="1366"/>
                  </a:lnTo>
                  <a:lnTo>
                    <a:pt x="10200" y="1862"/>
                  </a:lnTo>
                  <a:lnTo>
                    <a:pt x="10200" y="2359"/>
                  </a:lnTo>
                  <a:lnTo>
                    <a:pt x="11143" y="2359"/>
                  </a:lnTo>
                  <a:lnTo>
                    <a:pt x="11143" y="2731"/>
                  </a:lnTo>
                  <a:lnTo>
                    <a:pt x="11486" y="2731"/>
                  </a:lnTo>
                  <a:lnTo>
                    <a:pt x="11743" y="3228"/>
                  </a:lnTo>
                  <a:lnTo>
                    <a:pt x="12086" y="3228"/>
                  </a:lnTo>
                  <a:lnTo>
                    <a:pt x="12429" y="4097"/>
                  </a:lnTo>
                  <a:lnTo>
                    <a:pt x="12429" y="4593"/>
                  </a:lnTo>
                  <a:lnTo>
                    <a:pt x="12686" y="4593"/>
                  </a:lnTo>
                  <a:lnTo>
                    <a:pt x="13029" y="5090"/>
                  </a:lnTo>
                  <a:lnTo>
                    <a:pt x="12686" y="5090"/>
                  </a:lnTo>
                  <a:lnTo>
                    <a:pt x="12686" y="6455"/>
                  </a:lnTo>
                  <a:lnTo>
                    <a:pt x="12429" y="6952"/>
                  </a:lnTo>
                  <a:lnTo>
                    <a:pt x="12429" y="7821"/>
                  </a:lnTo>
                  <a:lnTo>
                    <a:pt x="13029" y="7821"/>
                  </a:lnTo>
                  <a:lnTo>
                    <a:pt x="13371" y="7324"/>
                  </a:lnTo>
                  <a:lnTo>
                    <a:pt x="13714" y="7324"/>
                  </a:lnTo>
                  <a:lnTo>
                    <a:pt x="13971" y="7821"/>
                  </a:lnTo>
                  <a:lnTo>
                    <a:pt x="13714" y="7821"/>
                  </a:lnTo>
                  <a:lnTo>
                    <a:pt x="13971" y="8814"/>
                  </a:lnTo>
                  <a:lnTo>
                    <a:pt x="14314" y="9683"/>
                  </a:lnTo>
                  <a:lnTo>
                    <a:pt x="14657" y="9683"/>
                  </a:lnTo>
                  <a:lnTo>
                    <a:pt x="14657" y="11048"/>
                  </a:lnTo>
                  <a:lnTo>
                    <a:pt x="15257" y="11048"/>
                  </a:lnTo>
                  <a:lnTo>
                    <a:pt x="15600" y="11545"/>
                  </a:lnTo>
                  <a:lnTo>
                    <a:pt x="19714" y="12910"/>
                  </a:lnTo>
                  <a:lnTo>
                    <a:pt x="21600" y="12910"/>
                  </a:lnTo>
                  <a:lnTo>
                    <a:pt x="17143" y="18869"/>
                  </a:lnTo>
                  <a:lnTo>
                    <a:pt x="14914" y="18869"/>
                  </a:lnTo>
                  <a:lnTo>
                    <a:pt x="14657" y="19366"/>
                  </a:lnTo>
                  <a:lnTo>
                    <a:pt x="14314" y="19862"/>
                  </a:lnTo>
                  <a:lnTo>
                    <a:pt x="13971" y="19862"/>
                  </a:lnTo>
                  <a:lnTo>
                    <a:pt x="13714" y="20234"/>
                  </a:lnTo>
                  <a:lnTo>
                    <a:pt x="12686" y="20234"/>
                  </a:lnTo>
                  <a:lnTo>
                    <a:pt x="12686" y="20731"/>
                  </a:lnTo>
                  <a:lnTo>
                    <a:pt x="11486" y="20731"/>
                  </a:lnTo>
                  <a:lnTo>
                    <a:pt x="11486" y="20234"/>
                  </a:lnTo>
                  <a:lnTo>
                    <a:pt x="10200" y="20234"/>
                  </a:lnTo>
                  <a:lnTo>
                    <a:pt x="9257" y="21600"/>
                  </a:lnTo>
                  <a:lnTo>
                    <a:pt x="8314" y="21600"/>
                  </a:lnTo>
                  <a:lnTo>
                    <a:pt x="7971" y="21228"/>
                  </a:lnTo>
                  <a:lnTo>
                    <a:pt x="7286" y="21228"/>
                  </a:lnTo>
                  <a:lnTo>
                    <a:pt x="7029" y="20731"/>
                  </a:lnTo>
                  <a:lnTo>
                    <a:pt x="6686" y="20731"/>
                  </a:lnTo>
                  <a:lnTo>
                    <a:pt x="6086" y="19862"/>
                  </a:lnTo>
                  <a:lnTo>
                    <a:pt x="5143" y="19862"/>
                  </a:lnTo>
                  <a:lnTo>
                    <a:pt x="4800" y="19366"/>
                  </a:lnTo>
                  <a:lnTo>
                    <a:pt x="4457" y="19862"/>
                  </a:lnTo>
                  <a:lnTo>
                    <a:pt x="4114" y="19862"/>
                  </a:lnTo>
                  <a:lnTo>
                    <a:pt x="3857" y="19366"/>
                  </a:lnTo>
                  <a:lnTo>
                    <a:pt x="3857" y="18000"/>
                  </a:lnTo>
                  <a:lnTo>
                    <a:pt x="3514" y="18372"/>
                  </a:lnTo>
                  <a:lnTo>
                    <a:pt x="3171" y="18000"/>
                  </a:lnTo>
                  <a:close/>
                  <a:moveTo>
                    <a:pt x="3171" y="180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1" name="AutoShape 98"/>
            <p:cNvSpPr/>
            <p:nvPr/>
          </p:nvSpPr>
          <p:spPr bwMode="auto">
            <a:xfrm>
              <a:off x="6649004" y="3878195"/>
              <a:ext cx="121680" cy="11699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459" y="21600"/>
                  </a:moveTo>
                  <a:lnTo>
                    <a:pt x="18681" y="20629"/>
                  </a:lnTo>
                  <a:lnTo>
                    <a:pt x="18097" y="20629"/>
                  </a:lnTo>
                  <a:lnTo>
                    <a:pt x="18097" y="19658"/>
                  </a:lnTo>
                  <a:lnTo>
                    <a:pt x="17319" y="17960"/>
                  </a:lnTo>
                  <a:lnTo>
                    <a:pt x="16541" y="17960"/>
                  </a:lnTo>
                  <a:lnTo>
                    <a:pt x="15957" y="16989"/>
                  </a:lnTo>
                  <a:lnTo>
                    <a:pt x="15178" y="16989"/>
                  </a:lnTo>
                  <a:lnTo>
                    <a:pt x="15178" y="16261"/>
                  </a:lnTo>
                  <a:lnTo>
                    <a:pt x="13038" y="16261"/>
                  </a:lnTo>
                  <a:lnTo>
                    <a:pt x="13038" y="15290"/>
                  </a:lnTo>
                  <a:lnTo>
                    <a:pt x="12259" y="14319"/>
                  </a:lnTo>
                  <a:lnTo>
                    <a:pt x="11481" y="14319"/>
                  </a:lnTo>
                  <a:lnTo>
                    <a:pt x="10897" y="13591"/>
                  </a:lnTo>
                  <a:lnTo>
                    <a:pt x="9341" y="13591"/>
                  </a:lnTo>
                  <a:lnTo>
                    <a:pt x="8757" y="12620"/>
                  </a:lnTo>
                  <a:lnTo>
                    <a:pt x="6422" y="12620"/>
                  </a:lnTo>
                  <a:lnTo>
                    <a:pt x="5838" y="13591"/>
                  </a:lnTo>
                  <a:lnTo>
                    <a:pt x="4281" y="12620"/>
                  </a:lnTo>
                  <a:lnTo>
                    <a:pt x="3697" y="11649"/>
                  </a:lnTo>
                  <a:lnTo>
                    <a:pt x="2919" y="14319"/>
                  </a:lnTo>
                  <a:lnTo>
                    <a:pt x="778" y="14319"/>
                  </a:lnTo>
                  <a:lnTo>
                    <a:pt x="778" y="13591"/>
                  </a:lnTo>
                  <a:lnTo>
                    <a:pt x="0" y="11649"/>
                  </a:lnTo>
                  <a:lnTo>
                    <a:pt x="778" y="10679"/>
                  </a:lnTo>
                  <a:lnTo>
                    <a:pt x="778" y="9951"/>
                  </a:lnTo>
                  <a:lnTo>
                    <a:pt x="1557" y="8980"/>
                  </a:lnTo>
                  <a:lnTo>
                    <a:pt x="1557" y="7281"/>
                  </a:lnTo>
                  <a:lnTo>
                    <a:pt x="2141" y="6310"/>
                  </a:lnTo>
                  <a:lnTo>
                    <a:pt x="2141" y="5339"/>
                  </a:lnTo>
                  <a:lnTo>
                    <a:pt x="1557" y="5339"/>
                  </a:lnTo>
                  <a:lnTo>
                    <a:pt x="2141" y="4369"/>
                  </a:lnTo>
                  <a:lnTo>
                    <a:pt x="2141" y="3640"/>
                  </a:lnTo>
                  <a:lnTo>
                    <a:pt x="3697" y="3640"/>
                  </a:lnTo>
                  <a:lnTo>
                    <a:pt x="2919" y="2670"/>
                  </a:lnTo>
                  <a:lnTo>
                    <a:pt x="3697" y="2670"/>
                  </a:lnTo>
                  <a:lnTo>
                    <a:pt x="4281" y="1699"/>
                  </a:lnTo>
                  <a:lnTo>
                    <a:pt x="5838" y="1699"/>
                  </a:lnTo>
                  <a:lnTo>
                    <a:pt x="6422" y="971"/>
                  </a:lnTo>
                  <a:lnTo>
                    <a:pt x="6422" y="0"/>
                  </a:lnTo>
                  <a:lnTo>
                    <a:pt x="7200" y="971"/>
                  </a:lnTo>
                  <a:lnTo>
                    <a:pt x="8757" y="5339"/>
                  </a:lnTo>
                  <a:lnTo>
                    <a:pt x="9341" y="8009"/>
                  </a:lnTo>
                  <a:lnTo>
                    <a:pt x="9341" y="8980"/>
                  </a:lnTo>
                  <a:lnTo>
                    <a:pt x="10119" y="8980"/>
                  </a:lnTo>
                  <a:lnTo>
                    <a:pt x="10119" y="9951"/>
                  </a:lnTo>
                  <a:lnTo>
                    <a:pt x="10897" y="10679"/>
                  </a:lnTo>
                  <a:lnTo>
                    <a:pt x="10897" y="11649"/>
                  </a:lnTo>
                  <a:lnTo>
                    <a:pt x="10897" y="9951"/>
                  </a:lnTo>
                  <a:lnTo>
                    <a:pt x="12259" y="11649"/>
                  </a:lnTo>
                  <a:lnTo>
                    <a:pt x="13622" y="11649"/>
                  </a:lnTo>
                  <a:lnTo>
                    <a:pt x="14400" y="12620"/>
                  </a:lnTo>
                  <a:lnTo>
                    <a:pt x="15957" y="13591"/>
                  </a:lnTo>
                  <a:lnTo>
                    <a:pt x="16541" y="15290"/>
                  </a:lnTo>
                  <a:lnTo>
                    <a:pt x="17319" y="16261"/>
                  </a:lnTo>
                  <a:lnTo>
                    <a:pt x="18097" y="16261"/>
                  </a:lnTo>
                  <a:lnTo>
                    <a:pt x="18681" y="16989"/>
                  </a:lnTo>
                  <a:lnTo>
                    <a:pt x="18681" y="16261"/>
                  </a:lnTo>
                  <a:lnTo>
                    <a:pt x="18681" y="16989"/>
                  </a:lnTo>
                  <a:lnTo>
                    <a:pt x="20238" y="18930"/>
                  </a:lnTo>
                  <a:lnTo>
                    <a:pt x="20238" y="19658"/>
                  </a:lnTo>
                  <a:lnTo>
                    <a:pt x="21016" y="19658"/>
                  </a:lnTo>
                  <a:lnTo>
                    <a:pt x="21016" y="20629"/>
                  </a:lnTo>
                  <a:lnTo>
                    <a:pt x="21600" y="19658"/>
                  </a:lnTo>
                  <a:lnTo>
                    <a:pt x="21600" y="20629"/>
                  </a:lnTo>
                  <a:lnTo>
                    <a:pt x="21016" y="20629"/>
                  </a:lnTo>
                  <a:lnTo>
                    <a:pt x="21016" y="21600"/>
                  </a:lnTo>
                  <a:lnTo>
                    <a:pt x="19459" y="21600"/>
                  </a:lnTo>
                  <a:close/>
                  <a:moveTo>
                    <a:pt x="19459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2" name="AutoShape 99"/>
            <p:cNvSpPr/>
            <p:nvPr/>
          </p:nvSpPr>
          <p:spPr bwMode="auto">
            <a:xfrm>
              <a:off x="6750836" y="3989870"/>
              <a:ext cx="24163" cy="3456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673" y="21600"/>
                  </a:moveTo>
                  <a:lnTo>
                    <a:pt x="14727" y="18277"/>
                  </a:lnTo>
                  <a:lnTo>
                    <a:pt x="10800" y="18277"/>
                  </a:lnTo>
                  <a:lnTo>
                    <a:pt x="6873" y="21600"/>
                  </a:lnTo>
                  <a:lnTo>
                    <a:pt x="0" y="21600"/>
                  </a:lnTo>
                  <a:lnTo>
                    <a:pt x="0" y="15785"/>
                  </a:lnTo>
                  <a:lnTo>
                    <a:pt x="2945" y="12462"/>
                  </a:lnTo>
                  <a:lnTo>
                    <a:pt x="2945" y="3323"/>
                  </a:lnTo>
                  <a:lnTo>
                    <a:pt x="14727" y="3323"/>
                  </a:lnTo>
                  <a:lnTo>
                    <a:pt x="14727" y="0"/>
                  </a:lnTo>
                  <a:lnTo>
                    <a:pt x="17673" y="0"/>
                  </a:lnTo>
                  <a:lnTo>
                    <a:pt x="21600" y="3323"/>
                  </a:lnTo>
                  <a:lnTo>
                    <a:pt x="21600" y="9138"/>
                  </a:lnTo>
                  <a:lnTo>
                    <a:pt x="17673" y="9138"/>
                  </a:lnTo>
                  <a:lnTo>
                    <a:pt x="14727" y="12462"/>
                  </a:lnTo>
                  <a:lnTo>
                    <a:pt x="10800" y="12462"/>
                  </a:lnTo>
                  <a:lnTo>
                    <a:pt x="14727" y="15785"/>
                  </a:lnTo>
                  <a:lnTo>
                    <a:pt x="17673" y="12462"/>
                  </a:lnTo>
                  <a:lnTo>
                    <a:pt x="21600" y="12462"/>
                  </a:lnTo>
                  <a:lnTo>
                    <a:pt x="21600" y="15785"/>
                  </a:lnTo>
                  <a:lnTo>
                    <a:pt x="17673" y="18277"/>
                  </a:lnTo>
                  <a:lnTo>
                    <a:pt x="17673" y="21600"/>
                  </a:lnTo>
                  <a:close/>
                  <a:moveTo>
                    <a:pt x="1767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3" name="AutoShape 100"/>
            <p:cNvSpPr/>
            <p:nvPr/>
          </p:nvSpPr>
          <p:spPr bwMode="auto">
            <a:xfrm>
              <a:off x="6738754" y="4004229"/>
              <a:ext cx="182088" cy="26429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22" y="12788"/>
                  </a:moveTo>
                  <a:lnTo>
                    <a:pt x="1822" y="12358"/>
                  </a:lnTo>
                  <a:lnTo>
                    <a:pt x="3383" y="12358"/>
                  </a:lnTo>
                  <a:lnTo>
                    <a:pt x="3773" y="12036"/>
                  </a:lnTo>
                  <a:lnTo>
                    <a:pt x="4294" y="12036"/>
                  </a:lnTo>
                  <a:lnTo>
                    <a:pt x="4814" y="11606"/>
                  </a:lnTo>
                  <a:lnTo>
                    <a:pt x="5205" y="11176"/>
                  </a:lnTo>
                  <a:lnTo>
                    <a:pt x="8588" y="11176"/>
                  </a:lnTo>
                  <a:lnTo>
                    <a:pt x="15354" y="6018"/>
                  </a:lnTo>
                  <a:lnTo>
                    <a:pt x="12492" y="6018"/>
                  </a:lnTo>
                  <a:lnTo>
                    <a:pt x="6246" y="4836"/>
                  </a:lnTo>
                  <a:lnTo>
                    <a:pt x="5725" y="4406"/>
                  </a:lnTo>
                  <a:lnTo>
                    <a:pt x="4814" y="4406"/>
                  </a:lnTo>
                  <a:lnTo>
                    <a:pt x="4814" y="3224"/>
                  </a:lnTo>
                  <a:lnTo>
                    <a:pt x="4294" y="3224"/>
                  </a:lnTo>
                  <a:lnTo>
                    <a:pt x="3773" y="2472"/>
                  </a:lnTo>
                  <a:lnTo>
                    <a:pt x="3383" y="1612"/>
                  </a:lnTo>
                  <a:lnTo>
                    <a:pt x="3773" y="1182"/>
                  </a:lnTo>
                  <a:lnTo>
                    <a:pt x="4294" y="860"/>
                  </a:lnTo>
                  <a:lnTo>
                    <a:pt x="5725" y="2042"/>
                  </a:lnTo>
                  <a:lnTo>
                    <a:pt x="5725" y="2472"/>
                  </a:lnTo>
                  <a:lnTo>
                    <a:pt x="6246" y="2472"/>
                  </a:lnTo>
                  <a:lnTo>
                    <a:pt x="6636" y="2794"/>
                  </a:lnTo>
                  <a:lnTo>
                    <a:pt x="7677" y="2794"/>
                  </a:lnTo>
                  <a:lnTo>
                    <a:pt x="8198" y="2472"/>
                  </a:lnTo>
                  <a:lnTo>
                    <a:pt x="9108" y="2472"/>
                  </a:lnTo>
                  <a:lnTo>
                    <a:pt x="9629" y="1612"/>
                  </a:lnTo>
                  <a:lnTo>
                    <a:pt x="10019" y="1612"/>
                  </a:lnTo>
                  <a:lnTo>
                    <a:pt x="10019" y="2042"/>
                  </a:lnTo>
                  <a:lnTo>
                    <a:pt x="10540" y="2042"/>
                  </a:lnTo>
                  <a:lnTo>
                    <a:pt x="10540" y="1612"/>
                  </a:lnTo>
                  <a:lnTo>
                    <a:pt x="11060" y="2042"/>
                  </a:lnTo>
                  <a:lnTo>
                    <a:pt x="11971" y="2042"/>
                  </a:lnTo>
                  <a:lnTo>
                    <a:pt x="13012" y="1182"/>
                  </a:lnTo>
                  <a:lnTo>
                    <a:pt x="16265" y="1182"/>
                  </a:lnTo>
                  <a:lnTo>
                    <a:pt x="17827" y="860"/>
                  </a:lnTo>
                  <a:lnTo>
                    <a:pt x="19648" y="860"/>
                  </a:lnTo>
                  <a:lnTo>
                    <a:pt x="19648" y="430"/>
                  </a:lnTo>
                  <a:lnTo>
                    <a:pt x="20169" y="430"/>
                  </a:lnTo>
                  <a:lnTo>
                    <a:pt x="20169" y="0"/>
                  </a:lnTo>
                  <a:lnTo>
                    <a:pt x="21600" y="0"/>
                  </a:lnTo>
                  <a:lnTo>
                    <a:pt x="21600" y="430"/>
                  </a:lnTo>
                  <a:lnTo>
                    <a:pt x="21210" y="860"/>
                  </a:lnTo>
                  <a:lnTo>
                    <a:pt x="21210" y="1182"/>
                  </a:lnTo>
                  <a:lnTo>
                    <a:pt x="21600" y="1182"/>
                  </a:lnTo>
                  <a:lnTo>
                    <a:pt x="21210" y="1612"/>
                  </a:lnTo>
                  <a:lnTo>
                    <a:pt x="21210" y="2472"/>
                  </a:lnTo>
                  <a:lnTo>
                    <a:pt x="21600" y="2472"/>
                  </a:lnTo>
                  <a:lnTo>
                    <a:pt x="21600" y="2794"/>
                  </a:lnTo>
                  <a:lnTo>
                    <a:pt x="21210" y="2794"/>
                  </a:lnTo>
                  <a:lnTo>
                    <a:pt x="20689" y="3224"/>
                  </a:lnTo>
                  <a:lnTo>
                    <a:pt x="21210" y="3224"/>
                  </a:lnTo>
                  <a:lnTo>
                    <a:pt x="20689" y="3654"/>
                  </a:lnTo>
                  <a:lnTo>
                    <a:pt x="20689" y="4406"/>
                  </a:lnTo>
                  <a:lnTo>
                    <a:pt x="20169" y="5266"/>
                  </a:lnTo>
                  <a:lnTo>
                    <a:pt x="19648" y="6018"/>
                  </a:lnTo>
                  <a:lnTo>
                    <a:pt x="19258" y="6018"/>
                  </a:lnTo>
                  <a:lnTo>
                    <a:pt x="18737" y="6448"/>
                  </a:lnTo>
                  <a:lnTo>
                    <a:pt x="18737" y="6770"/>
                  </a:lnTo>
                  <a:lnTo>
                    <a:pt x="18217" y="7200"/>
                  </a:lnTo>
                  <a:lnTo>
                    <a:pt x="17306" y="8812"/>
                  </a:lnTo>
                  <a:lnTo>
                    <a:pt x="17306" y="9242"/>
                  </a:lnTo>
                  <a:lnTo>
                    <a:pt x="16265" y="9994"/>
                  </a:lnTo>
                  <a:lnTo>
                    <a:pt x="16265" y="10424"/>
                  </a:lnTo>
                  <a:lnTo>
                    <a:pt x="14834" y="12036"/>
                  </a:lnTo>
                  <a:lnTo>
                    <a:pt x="13012" y="13540"/>
                  </a:lnTo>
                  <a:lnTo>
                    <a:pt x="10540" y="15152"/>
                  </a:lnTo>
                  <a:lnTo>
                    <a:pt x="9629" y="16012"/>
                  </a:lnTo>
                  <a:lnTo>
                    <a:pt x="9108" y="16012"/>
                  </a:lnTo>
                  <a:lnTo>
                    <a:pt x="8198" y="16334"/>
                  </a:lnTo>
                  <a:lnTo>
                    <a:pt x="6246" y="17946"/>
                  </a:lnTo>
                  <a:lnTo>
                    <a:pt x="5725" y="17946"/>
                  </a:lnTo>
                  <a:lnTo>
                    <a:pt x="4814" y="19128"/>
                  </a:lnTo>
                  <a:lnTo>
                    <a:pt x="4294" y="19128"/>
                  </a:lnTo>
                  <a:lnTo>
                    <a:pt x="3773" y="19558"/>
                  </a:lnTo>
                  <a:lnTo>
                    <a:pt x="3383" y="19558"/>
                  </a:lnTo>
                  <a:lnTo>
                    <a:pt x="3383" y="19988"/>
                  </a:lnTo>
                  <a:lnTo>
                    <a:pt x="1431" y="21600"/>
                  </a:lnTo>
                  <a:lnTo>
                    <a:pt x="0" y="20418"/>
                  </a:lnTo>
                  <a:lnTo>
                    <a:pt x="0" y="14400"/>
                  </a:lnTo>
                  <a:lnTo>
                    <a:pt x="1822" y="12788"/>
                  </a:lnTo>
                  <a:close/>
                  <a:moveTo>
                    <a:pt x="1822" y="1278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4" name="AutoShape 101"/>
            <p:cNvSpPr/>
            <p:nvPr/>
          </p:nvSpPr>
          <p:spPr bwMode="auto">
            <a:xfrm>
              <a:off x="7942177" y="3824484"/>
              <a:ext cx="40560" cy="430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440" y="0"/>
                  </a:moveTo>
                  <a:cubicBezTo>
                    <a:pt x="17280" y="0"/>
                    <a:pt x="17280" y="0"/>
                    <a:pt x="17280" y="0"/>
                  </a:cubicBezTo>
                  <a:cubicBezTo>
                    <a:pt x="17280" y="2400"/>
                    <a:pt x="17280" y="2400"/>
                    <a:pt x="17280" y="2400"/>
                  </a:cubicBezTo>
                  <a:cubicBezTo>
                    <a:pt x="17280" y="2400"/>
                    <a:pt x="15120" y="0"/>
                    <a:pt x="15120" y="0"/>
                  </a:cubicBezTo>
                  <a:cubicBezTo>
                    <a:pt x="12960" y="0"/>
                    <a:pt x="12960" y="0"/>
                    <a:pt x="12960" y="0"/>
                  </a:cubicBezTo>
                  <a:cubicBezTo>
                    <a:pt x="12960" y="0"/>
                    <a:pt x="12960" y="0"/>
                    <a:pt x="12960" y="0"/>
                  </a:cubicBezTo>
                  <a:cubicBezTo>
                    <a:pt x="10800" y="2400"/>
                    <a:pt x="10800" y="2400"/>
                    <a:pt x="10800" y="2400"/>
                  </a:cubicBezTo>
                  <a:cubicBezTo>
                    <a:pt x="8640" y="2400"/>
                    <a:pt x="8640" y="2400"/>
                    <a:pt x="8640" y="2400"/>
                  </a:cubicBezTo>
                  <a:cubicBezTo>
                    <a:pt x="6480" y="2400"/>
                    <a:pt x="6480" y="2400"/>
                    <a:pt x="6480" y="2400"/>
                  </a:cubicBezTo>
                  <a:cubicBezTo>
                    <a:pt x="6480" y="2400"/>
                    <a:pt x="6480" y="2400"/>
                    <a:pt x="6480" y="2400"/>
                  </a:cubicBezTo>
                  <a:cubicBezTo>
                    <a:pt x="4320" y="4800"/>
                    <a:pt x="4320" y="4800"/>
                    <a:pt x="4320" y="4800"/>
                  </a:cubicBezTo>
                  <a:cubicBezTo>
                    <a:pt x="2160" y="7200"/>
                    <a:pt x="2160" y="7200"/>
                    <a:pt x="2160" y="7200"/>
                  </a:cubicBezTo>
                  <a:cubicBezTo>
                    <a:pt x="0" y="9600"/>
                    <a:pt x="0" y="9600"/>
                    <a:pt x="0" y="9600"/>
                  </a:cubicBezTo>
                  <a:cubicBezTo>
                    <a:pt x="0" y="9600"/>
                    <a:pt x="0" y="9600"/>
                    <a:pt x="0" y="9600"/>
                  </a:cubicBezTo>
                  <a:cubicBezTo>
                    <a:pt x="0" y="14400"/>
                    <a:pt x="0" y="14400"/>
                    <a:pt x="0" y="14400"/>
                  </a:cubicBezTo>
                  <a:cubicBezTo>
                    <a:pt x="2160" y="16800"/>
                    <a:pt x="2160" y="16800"/>
                    <a:pt x="2160" y="16800"/>
                  </a:cubicBezTo>
                  <a:cubicBezTo>
                    <a:pt x="2160" y="16800"/>
                    <a:pt x="2160" y="16800"/>
                    <a:pt x="2160" y="16800"/>
                  </a:cubicBezTo>
                  <a:cubicBezTo>
                    <a:pt x="4320" y="19200"/>
                    <a:pt x="4320" y="19200"/>
                    <a:pt x="4320" y="19200"/>
                  </a:cubicBezTo>
                  <a:cubicBezTo>
                    <a:pt x="6480" y="19200"/>
                    <a:pt x="6480" y="19200"/>
                    <a:pt x="6480" y="19200"/>
                  </a:cubicBezTo>
                  <a:cubicBezTo>
                    <a:pt x="6480" y="19200"/>
                    <a:pt x="6480" y="19200"/>
                    <a:pt x="6480" y="19200"/>
                  </a:cubicBezTo>
                  <a:cubicBezTo>
                    <a:pt x="8640" y="19200"/>
                    <a:pt x="8640" y="19200"/>
                    <a:pt x="8640" y="192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0800" y="19200"/>
                    <a:pt x="10800" y="19200"/>
                    <a:pt x="10800" y="19200"/>
                  </a:cubicBezTo>
                  <a:cubicBezTo>
                    <a:pt x="10800" y="19200"/>
                    <a:pt x="10800" y="19200"/>
                    <a:pt x="10800" y="19200"/>
                  </a:cubicBezTo>
                  <a:cubicBezTo>
                    <a:pt x="12960" y="16800"/>
                    <a:pt x="12960" y="16800"/>
                    <a:pt x="12960" y="16800"/>
                  </a:cubicBezTo>
                  <a:cubicBezTo>
                    <a:pt x="15120" y="19200"/>
                    <a:pt x="15120" y="19200"/>
                    <a:pt x="15120" y="19200"/>
                  </a:cubicBezTo>
                  <a:cubicBezTo>
                    <a:pt x="15120" y="16800"/>
                    <a:pt x="15120" y="16800"/>
                    <a:pt x="15120" y="16800"/>
                  </a:cubicBezTo>
                  <a:cubicBezTo>
                    <a:pt x="15120" y="16800"/>
                    <a:pt x="15120" y="16800"/>
                    <a:pt x="15120" y="16800"/>
                  </a:cubicBezTo>
                  <a:cubicBezTo>
                    <a:pt x="17280" y="14400"/>
                    <a:pt x="17280" y="14400"/>
                    <a:pt x="17280" y="14400"/>
                  </a:cubicBezTo>
                  <a:cubicBezTo>
                    <a:pt x="19440" y="14400"/>
                    <a:pt x="19440" y="14400"/>
                    <a:pt x="19440" y="14400"/>
                  </a:cubicBezTo>
                  <a:cubicBezTo>
                    <a:pt x="19440" y="12000"/>
                    <a:pt x="19440" y="12000"/>
                    <a:pt x="19440" y="12000"/>
                  </a:cubicBezTo>
                  <a:cubicBezTo>
                    <a:pt x="19440" y="9600"/>
                    <a:pt x="19440" y="9600"/>
                    <a:pt x="19440" y="9600"/>
                  </a:cubicBezTo>
                  <a:cubicBezTo>
                    <a:pt x="21600" y="9600"/>
                    <a:pt x="21600" y="9600"/>
                    <a:pt x="21600" y="9600"/>
                  </a:cubicBezTo>
                  <a:cubicBezTo>
                    <a:pt x="21600" y="7200"/>
                    <a:pt x="21600" y="7200"/>
                    <a:pt x="21600" y="7200"/>
                  </a:cubicBezTo>
                  <a:cubicBezTo>
                    <a:pt x="21600" y="4800"/>
                    <a:pt x="21600" y="4800"/>
                    <a:pt x="21600" y="4800"/>
                  </a:cubicBezTo>
                  <a:cubicBezTo>
                    <a:pt x="21600" y="2400"/>
                    <a:pt x="21600" y="2400"/>
                    <a:pt x="21600" y="2400"/>
                  </a:cubicBezTo>
                  <a:lnTo>
                    <a:pt x="19440" y="0"/>
                  </a:lnTo>
                  <a:close/>
                  <a:moveTo>
                    <a:pt x="1944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5" name="AutoShape 102"/>
            <p:cNvSpPr/>
            <p:nvPr/>
          </p:nvSpPr>
          <p:spPr bwMode="auto">
            <a:xfrm>
              <a:off x="7156004" y="2927889"/>
              <a:ext cx="1102454" cy="89127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14" y="3759"/>
                  </a:moveTo>
                  <a:lnTo>
                    <a:pt x="21514" y="3664"/>
                  </a:lnTo>
                  <a:lnTo>
                    <a:pt x="21450" y="3536"/>
                  </a:lnTo>
                  <a:lnTo>
                    <a:pt x="21450" y="3281"/>
                  </a:lnTo>
                  <a:lnTo>
                    <a:pt x="21128" y="3281"/>
                  </a:lnTo>
                  <a:lnTo>
                    <a:pt x="21128" y="3409"/>
                  </a:lnTo>
                  <a:lnTo>
                    <a:pt x="21042" y="3409"/>
                  </a:lnTo>
                  <a:lnTo>
                    <a:pt x="21042" y="3536"/>
                  </a:lnTo>
                  <a:lnTo>
                    <a:pt x="20892" y="3536"/>
                  </a:lnTo>
                  <a:lnTo>
                    <a:pt x="20892" y="3664"/>
                  </a:lnTo>
                  <a:lnTo>
                    <a:pt x="20806" y="3759"/>
                  </a:lnTo>
                  <a:lnTo>
                    <a:pt x="20806" y="3887"/>
                  </a:lnTo>
                  <a:lnTo>
                    <a:pt x="20721" y="3887"/>
                  </a:lnTo>
                  <a:lnTo>
                    <a:pt x="20656" y="4014"/>
                  </a:lnTo>
                  <a:lnTo>
                    <a:pt x="20485" y="4014"/>
                  </a:lnTo>
                  <a:lnTo>
                    <a:pt x="20420" y="3887"/>
                  </a:lnTo>
                  <a:lnTo>
                    <a:pt x="20334" y="4014"/>
                  </a:lnTo>
                  <a:lnTo>
                    <a:pt x="20249" y="4014"/>
                  </a:lnTo>
                  <a:lnTo>
                    <a:pt x="20249" y="3759"/>
                  </a:lnTo>
                  <a:lnTo>
                    <a:pt x="20163" y="3759"/>
                  </a:lnTo>
                  <a:lnTo>
                    <a:pt x="20099" y="3664"/>
                  </a:lnTo>
                  <a:lnTo>
                    <a:pt x="20163" y="3536"/>
                  </a:lnTo>
                  <a:lnTo>
                    <a:pt x="20099" y="3409"/>
                  </a:lnTo>
                  <a:lnTo>
                    <a:pt x="20099" y="3281"/>
                  </a:lnTo>
                  <a:lnTo>
                    <a:pt x="20013" y="3281"/>
                  </a:lnTo>
                  <a:lnTo>
                    <a:pt x="20013" y="3186"/>
                  </a:lnTo>
                  <a:lnTo>
                    <a:pt x="20099" y="3186"/>
                  </a:lnTo>
                  <a:lnTo>
                    <a:pt x="20099" y="3058"/>
                  </a:lnTo>
                  <a:lnTo>
                    <a:pt x="20013" y="3058"/>
                  </a:lnTo>
                  <a:lnTo>
                    <a:pt x="20013" y="3186"/>
                  </a:lnTo>
                  <a:lnTo>
                    <a:pt x="19863" y="3186"/>
                  </a:lnTo>
                  <a:lnTo>
                    <a:pt x="19863" y="3058"/>
                  </a:lnTo>
                  <a:lnTo>
                    <a:pt x="19691" y="3058"/>
                  </a:lnTo>
                  <a:lnTo>
                    <a:pt x="19691" y="2931"/>
                  </a:lnTo>
                  <a:lnTo>
                    <a:pt x="19627" y="2931"/>
                  </a:lnTo>
                  <a:lnTo>
                    <a:pt x="19627" y="2835"/>
                  </a:lnTo>
                  <a:lnTo>
                    <a:pt x="19541" y="2835"/>
                  </a:lnTo>
                  <a:lnTo>
                    <a:pt x="19541" y="2708"/>
                  </a:lnTo>
                  <a:lnTo>
                    <a:pt x="19455" y="2708"/>
                  </a:lnTo>
                  <a:lnTo>
                    <a:pt x="19455" y="2835"/>
                  </a:lnTo>
                  <a:lnTo>
                    <a:pt x="19369" y="2708"/>
                  </a:lnTo>
                  <a:lnTo>
                    <a:pt x="19369" y="2835"/>
                  </a:lnTo>
                  <a:lnTo>
                    <a:pt x="19305" y="2835"/>
                  </a:lnTo>
                  <a:lnTo>
                    <a:pt x="19305" y="2708"/>
                  </a:lnTo>
                  <a:lnTo>
                    <a:pt x="19133" y="2708"/>
                  </a:lnTo>
                  <a:lnTo>
                    <a:pt x="19133" y="2581"/>
                  </a:lnTo>
                  <a:lnTo>
                    <a:pt x="19069" y="2708"/>
                  </a:lnTo>
                  <a:lnTo>
                    <a:pt x="18983" y="2581"/>
                  </a:lnTo>
                  <a:lnTo>
                    <a:pt x="18983" y="2708"/>
                  </a:lnTo>
                  <a:lnTo>
                    <a:pt x="18983" y="2581"/>
                  </a:lnTo>
                  <a:lnTo>
                    <a:pt x="18897" y="2708"/>
                  </a:lnTo>
                  <a:lnTo>
                    <a:pt x="18897" y="2581"/>
                  </a:lnTo>
                  <a:lnTo>
                    <a:pt x="18833" y="2581"/>
                  </a:lnTo>
                  <a:lnTo>
                    <a:pt x="18747" y="2453"/>
                  </a:lnTo>
                  <a:lnTo>
                    <a:pt x="18661" y="2358"/>
                  </a:lnTo>
                  <a:lnTo>
                    <a:pt x="18661" y="2230"/>
                  </a:lnTo>
                  <a:lnTo>
                    <a:pt x="18576" y="2230"/>
                  </a:lnTo>
                  <a:lnTo>
                    <a:pt x="18576" y="2007"/>
                  </a:lnTo>
                  <a:lnTo>
                    <a:pt x="18511" y="2007"/>
                  </a:lnTo>
                  <a:lnTo>
                    <a:pt x="18511" y="1880"/>
                  </a:lnTo>
                  <a:lnTo>
                    <a:pt x="18340" y="1625"/>
                  </a:lnTo>
                  <a:lnTo>
                    <a:pt x="18340" y="1529"/>
                  </a:lnTo>
                  <a:lnTo>
                    <a:pt x="18189" y="1529"/>
                  </a:lnTo>
                  <a:lnTo>
                    <a:pt x="18275" y="1402"/>
                  </a:lnTo>
                  <a:lnTo>
                    <a:pt x="18189" y="1402"/>
                  </a:lnTo>
                  <a:lnTo>
                    <a:pt x="18189" y="1274"/>
                  </a:lnTo>
                  <a:lnTo>
                    <a:pt x="18104" y="1274"/>
                  </a:lnTo>
                  <a:lnTo>
                    <a:pt x="18104" y="1051"/>
                  </a:lnTo>
                  <a:lnTo>
                    <a:pt x="18018" y="1051"/>
                  </a:lnTo>
                  <a:lnTo>
                    <a:pt x="17954" y="924"/>
                  </a:lnTo>
                  <a:lnTo>
                    <a:pt x="17954" y="796"/>
                  </a:lnTo>
                  <a:lnTo>
                    <a:pt x="17868" y="796"/>
                  </a:lnTo>
                  <a:lnTo>
                    <a:pt x="17868" y="573"/>
                  </a:lnTo>
                  <a:lnTo>
                    <a:pt x="17782" y="573"/>
                  </a:lnTo>
                  <a:lnTo>
                    <a:pt x="17782" y="446"/>
                  </a:lnTo>
                  <a:lnTo>
                    <a:pt x="17632" y="446"/>
                  </a:lnTo>
                  <a:lnTo>
                    <a:pt x="17632" y="223"/>
                  </a:lnTo>
                  <a:lnTo>
                    <a:pt x="17546" y="350"/>
                  </a:lnTo>
                  <a:lnTo>
                    <a:pt x="17546" y="223"/>
                  </a:lnTo>
                  <a:lnTo>
                    <a:pt x="17482" y="223"/>
                  </a:lnTo>
                  <a:lnTo>
                    <a:pt x="17546" y="223"/>
                  </a:lnTo>
                  <a:lnTo>
                    <a:pt x="17482" y="96"/>
                  </a:lnTo>
                  <a:lnTo>
                    <a:pt x="17224" y="96"/>
                  </a:lnTo>
                  <a:lnTo>
                    <a:pt x="17224" y="223"/>
                  </a:lnTo>
                  <a:lnTo>
                    <a:pt x="17160" y="96"/>
                  </a:lnTo>
                  <a:lnTo>
                    <a:pt x="16988" y="96"/>
                  </a:lnTo>
                  <a:lnTo>
                    <a:pt x="16924" y="0"/>
                  </a:lnTo>
                  <a:lnTo>
                    <a:pt x="16516" y="0"/>
                  </a:lnTo>
                  <a:lnTo>
                    <a:pt x="16516" y="96"/>
                  </a:lnTo>
                  <a:lnTo>
                    <a:pt x="16195" y="96"/>
                  </a:lnTo>
                  <a:lnTo>
                    <a:pt x="16195" y="223"/>
                  </a:lnTo>
                  <a:lnTo>
                    <a:pt x="15894" y="223"/>
                  </a:lnTo>
                  <a:lnTo>
                    <a:pt x="15809" y="350"/>
                  </a:lnTo>
                  <a:lnTo>
                    <a:pt x="15809" y="446"/>
                  </a:lnTo>
                  <a:lnTo>
                    <a:pt x="15723" y="573"/>
                  </a:lnTo>
                  <a:lnTo>
                    <a:pt x="15723" y="796"/>
                  </a:lnTo>
                  <a:lnTo>
                    <a:pt x="15959" y="796"/>
                  </a:lnTo>
                  <a:lnTo>
                    <a:pt x="15959" y="924"/>
                  </a:lnTo>
                  <a:lnTo>
                    <a:pt x="16044" y="924"/>
                  </a:lnTo>
                  <a:lnTo>
                    <a:pt x="16044" y="1051"/>
                  </a:lnTo>
                  <a:lnTo>
                    <a:pt x="16130" y="1179"/>
                  </a:lnTo>
                  <a:lnTo>
                    <a:pt x="16044" y="1274"/>
                  </a:lnTo>
                  <a:lnTo>
                    <a:pt x="15959" y="1402"/>
                  </a:lnTo>
                  <a:lnTo>
                    <a:pt x="15959" y="1529"/>
                  </a:lnTo>
                  <a:lnTo>
                    <a:pt x="15894" y="1625"/>
                  </a:lnTo>
                  <a:lnTo>
                    <a:pt x="15894" y="2007"/>
                  </a:lnTo>
                  <a:lnTo>
                    <a:pt x="15959" y="2007"/>
                  </a:lnTo>
                  <a:lnTo>
                    <a:pt x="15959" y="2103"/>
                  </a:lnTo>
                  <a:lnTo>
                    <a:pt x="15894" y="2103"/>
                  </a:lnTo>
                  <a:lnTo>
                    <a:pt x="15894" y="2230"/>
                  </a:lnTo>
                  <a:lnTo>
                    <a:pt x="15959" y="2230"/>
                  </a:lnTo>
                  <a:lnTo>
                    <a:pt x="15959" y="2453"/>
                  </a:lnTo>
                  <a:lnTo>
                    <a:pt x="15894" y="2453"/>
                  </a:lnTo>
                  <a:lnTo>
                    <a:pt x="15894" y="2581"/>
                  </a:lnTo>
                  <a:lnTo>
                    <a:pt x="16044" y="2581"/>
                  </a:lnTo>
                  <a:lnTo>
                    <a:pt x="16044" y="2835"/>
                  </a:lnTo>
                  <a:lnTo>
                    <a:pt x="15959" y="2931"/>
                  </a:lnTo>
                  <a:lnTo>
                    <a:pt x="15723" y="2931"/>
                  </a:lnTo>
                  <a:lnTo>
                    <a:pt x="15573" y="3186"/>
                  </a:lnTo>
                  <a:lnTo>
                    <a:pt x="15337" y="3186"/>
                  </a:lnTo>
                  <a:lnTo>
                    <a:pt x="15337" y="3058"/>
                  </a:lnTo>
                  <a:lnTo>
                    <a:pt x="15251" y="3058"/>
                  </a:lnTo>
                  <a:lnTo>
                    <a:pt x="15251" y="3186"/>
                  </a:lnTo>
                  <a:lnTo>
                    <a:pt x="15165" y="3887"/>
                  </a:lnTo>
                  <a:lnTo>
                    <a:pt x="15165" y="4237"/>
                  </a:lnTo>
                  <a:lnTo>
                    <a:pt x="15079" y="4460"/>
                  </a:lnTo>
                  <a:lnTo>
                    <a:pt x="15165" y="4588"/>
                  </a:lnTo>
                  <a:lnTo>
                    <a:pt x="15337" y="4715"/>
                  </a:lnTo>
                  <a:lnTo>
                    <a:pt x="15487" y="4588"/>
                  </a:lnTo>
                  <a:lnTo>
                    <a:pt x="15723" y="4588"/>
                  </a:lnTo>
                  <a:lnTo>
                    <a:pt x="15809" y="4715"/>
                  </a:lnTo>
                  <a:lnTo>
                    <a:pt x="15894" y="4588"/>
                  </a:lnTo>
                  <a:lnTo>
                    <a:pt x="15894" y="4365"/>
                  </a:lnTo>
                  <a:lnTo>
                    <a:pt x="15959" y="4365"/>
                  </a:lnTo>
                  <a:lnTo>
                    <a:pt x="16044" y="4237"/>
                  </a:lnTo>
                  <a:lnTo>
                    <a:pt x="16195" y="4365"/>
                  </a:lnTo>
                  <a:lnTo>
                    <a:pt x="16280" y="4460"/>
                  </a:lnTo>
                  <a:lnTo>
                    <a:pt x="16431" y="4588"/>
                  </a:lnTo>
                  <a:lnTo>
                    <a:pt x="16516" y="4842"/>
                  </a:lnTo>
                  <a:lnTo>
                    <a:pt x="16602" y="4938"/>
                  </a:lnTo>
                  <a:lnTo>
                    <a:pt x="16688" y="5065"/>
                  </a:lnTo>
                  <a:lnTo>
                    <a:pt x="16688" y="5193"/>
                  </a:lnTo>
                  <a:lnTo>
                    <a:pt x="16602" y="5193"/>
                  </a:lnTo>
                  <a:lnTo>
                    <a:pt x="16602" y="5288"/>
                  </a:lnTo>
                  <a:lnTo>
                    <a:pt x="16280" y="5288"/>
                  </a:lnTo>
                  <a:lnTo>
                    <a:pt x="16195" y="5416"/>
                  </a:lnTo>
                  <a:lnTo>
                    <a:pt x="16130" y="5543"/>
                  </a:lnTo>
                  <a:lnTo>
                    <a:pt x="15959" y="5543"/>
                  </a:lnTo>
                  <a:lnTo>
                    <a:pt x="15959" y="5671"/>
                  </a:lnTo>
                  <a:lnTo>
                    <a:pt x="15809" y="5671"/>
                  </a:lnTo>
                  <a:lnTo>
                    <a:pt x="15723" y="5894"/>
                  </a:lnTo>
                  <a:lnTo>
                    <a:pt x="15723" y="6117"/>
                  </a:lnTo>
                  <a:lnTo>
                    <a:pt x="15637" y="6117"/>
                  </a:lnTo>
                  <a:lnTo>
                    <a:pt x="15487" y="6372"/>
                  </a:lnTo>
                  <a:lnTo>
                    <a:pt x="15401" y="6372"/>
                  </a:lnTo>
                  <a:lnTo>
                    <a:pt x="15251" y="6244"/>
                  </a:lnTo>
                  <a:lnTo>
                    <a:pt x="15251" y="6372"/>
                  </a:lnTo>
                  <a:lnTo>
                    <a:pt x="15165" y="6499"/>
                  </a:lnTo>
                  <a:lnTo>
                    <a:pt x="15079" y="6595"/>
                  </a:lnTo>
                  <a:lnTo>
                    <a:pt x="15015" y="6595"/>
                  </a:lnTo>
                  <a:lnTo>
                    <a:pt x="15015" y="6722"/>
                  </a:lnTo>
                  <a:lnTo>
                    <a:pt x="14929" y="6850"/>
                  </a:lnTo>
                  <a:lnTo>
                    <a:pt x="14843" y="6722"/>
                  </a:lnTo>
                  <a:lnTo>
                    <a:pt x="14693" y="6722"/>
                  </a:lnTo>
                  <a:lnTo>
                    <a:pt x="14607" y="6595"/>
                  </a:lnTo>
                  <a:lnTo>
                    <a:pt x="14371" y="6595"/>
                  </a:lnTo>
                  <a:lnTo>
                    <a:pt x="14286" y="6722"/>
                  </a:lnTo>
                  <a:lnTo>
                    <a:pt x="14221" y="6850"/>
                  </a:lnTo>
                  <a:lnTo>
                    <a:pt x="14221" y="7200"/>
                  </a:lnTo>
                  <a:lnTo>
                    <a:pt x="14371" y="7327"/>
                  </a:lnTo>
                  <a:lnTo>
                    <a:pt x="14543" y="7423"/>
                  </a:lnTo>
                  <a:lnTo>
                    <a:pt x="14543" y="7550"/>
                  </a:lnTo>
                  <a:lnTo>
                    <a:pt x="14457" y="7550"/>
                  </a:lnTo>
                  <a:lnTo>
                    <a:pt x="14457" y="7678"/>
                  </a:lnTo>
                  <a:lnTo>
                    <a:pt x="14286" y="7901"/>
                  </a:lnTo>
                  <a:lnTo>
                    <a:pt x="14221" y="8124"/>
                  </a:lnTo>
                  <a:lnTo>
                    <a:pt x="14135" y="8251"/>
                  </a:lnTo>
                  <a:lnTo>
                    <a:pt x="14050" y="8251"/>
                  </a:lnTo>
                  <a:lnTo>
                    <a:pt x="13985" y="8379"/>
                  </a:lnTo>
                  <a:lnTo>
                    <a:pt x="13814" y="8379"/>
                  </a:lnTo>
                  <a:lnTo>
                    <a:pt x="13749" y="8506"/>
                  </a:lnTo>
                  <a:lnTo>
                    <a:pt x="13428" y="8506"/>
                  </a:lnTo>
                  <a:lnTo>
                    <a:pt x="13342" y="8602"/>
                  </a:lnTo>
                  <a:lnTo>
                    <a:pt x="13256" y="8602"/>
                  </a:lnTo>
                  <a:lnTo>
                    <a:pt x="12784" y="8857"/>
                  </a:lnTo>
                  <a:lnTo>
                    <a:pt x="12698" y="8952"/>
                  </a:lnTo>
                  <a:lnTo>
                    <a:pt x="12548" y="9207"/>
                  </a:lnTo>
                  <a:lnTo>
                    <a:pt x="12312" y="9207"/>
                  </a:lnTo>
                  <a:lnTo>
                    <a:pt x="12312" y="9080"/>
                  </a:lnTo>
                  <a:lnTo>
                    <a:pt x="12141" y="9080"/>
                  </a:lnTo>
                  <a:lnTo>
                    <a:pt x="11990" y="9207"/>
                  </a:lnTo>
                  <a:lnTo>
                    <a:pt x="11905" y="9080"/>
                  </a:lnTo>
                  <a:lnTo>
                    <a:pt x="11755" y="9080"/>
                  </a:lnTo>
                  <a:lnTo>
                    <a:pt x="11604" y="8952"/>
                  </a:lnTo>
                  <a:lnTo>
                    <a:pt x="11347" y="8857"/>
                  </a:lnTo>
                  <a:lnTo>
                    <a:pt x="11197" y="8602"/>
                  </a:lnTo>
                  <a:lnTo>
                    <a:pt x="10553" y="8602"/>
                  </a:lnTo>
                  <a:lnTo>
                    <a:pt x="10553" y="8729"/>
                  </a:lnTo>
                  <a:lnTo>
                    <a:pt x="9288" y="8729"/>
                  </a:lnTo>
                  <a:lnTo>
                    <a:pt x="9202" y="8506"/>
                  </a:lnTo>
                  <a:lnTo>
                    <a:pt x="9202" y="8379"/>
                  </a:lnTo>
                  <a:lnTo>
                    <a:pt x="9138" y="8251"/>
                  </a:lnTo>
                  <a:lnTo>
                    <a:pt x="9052" y="8124"/>
                  </a:lnTo>
                  <a:lnTo>
                    <a:pt x="9052" y="8028"/>
                  </a:lnTo>
                  <a:lnTo>
                    <a:pt x="8966" y="7901"/>
                  </a:lnTo>
                  <a:lnTo>
                    <a:pt x="8902" y="7901"/>
                  </a:lnTo>
                  <a:lnTo>
                    <a:pt x="8902" y="7773"/>
                  </a:lnTo>
                  <a:lnTo>
                    <a:pt x="8730" y="7773"/>
                  </a:lnTo>
                  <a:lnTo>
                    <a:pt x="8666" y="7678"/>
                  </a:lnTo>
                  <a:lnTo>
                    <a:pt x="8494" y="7550"/>
                  </a:lnTo>
                  <a:lnTo>
                    <a:pt x="8344" y="7550"/>
                  </a:lnTo>
                  <a:lnTo>
                    <a:pt x="8344" y="7423"/>
                  </a:lnTo>
                  <a:lnTo>
                    <a:pt x="8258" y="7423"/>
                  </a:lnTo>
                  <a:lnTo>
                    <a:pt x="8022" y="7327"/>
                  </a:lnTo>
                  <a:lnTo>
                    <a:pt x="7314" y="7327"/>
                  </a:lnTo>
                  <a:lnTo>
                    <a:pt x="7143" y="7073"/>
                  </a:lnTo>
                  <a:lnTo>
                    <a:pt x="7143" y="6850"/>
                  </a:lnTo>
                  <a:lnTo>
                    <a:pt x="7229" y="6850"/>
                  </a:lnTo>
                  <a:lnTo>
                    <a:pt x="7229" y="6372"/>
                  </a:lnTo>
                  <a:lnTo>
                    <a:pt x="7143" y="6244"/>
                  </a:lnTo>
                  <a:lnTo>
                    <a:pt x="7078" y="6117"/>
                  </a:lnTo>
                  <a:lnTo>
                    <a:pt x="6993" y="6021"/>
                  </a:lnTo>
                  <a:lnTo>
                    <a:pt x="6993" y="5894"/>
                  </a:lnTo>
                  <a:lnTo>
                    <a:pt x="6907" y="5766"/>
                  </a:lnTo>
                  <a:lnTo>
                    <a:pt x="6821" y="5671"/>
                  </a:lnTo>
                  <a:lnTo>
                    <a:pt x="6757" y="5543"/>
                  </a:lnTo>
                  <a:lnTo>
                    <a:pt x="6671" y="5543"/>
                  </a:lnTo>
                  <a:lnTo>
                    <a:pt x="6585" y="5671"/>
                  </a:lnTo>
                  <a:lnTo>
                    <a:pt x="6521" y="5543"/>
                  </a:lnTo>
                  <a:lnTo>
                    <a:pt x="6349" y="5543"/>
                  </a:lnTo>
                  <a:lnTo>
                    <a:pt x="6263" y="5671"/>
                  </a:lnTo>
                  <a:lnTo>
                    <a:pt x="6199" y="5543"/>
                  </a:lnTo>
                  <a:lnTo>
                    <a:pt x="6199" y="5416"/>
                  </a:lnTo>
                  <a:lnTo>
                    <a:pt x="6113" y="5416"/>
                  </a:lnTo>
                  <a:lnTo>
                    <a:pt x="6027" y="5288"/>
                  </a:lnTo>
                  <a:lnTo>
                    <a:pt x="6027" y="5193"/>
                  </a:lnTo>
                  <a:lnTo>
                    <a:pt x="5963" y="5193"/>
                  </a:lnTo>
                  <a:lnTo>
                    <a:pt x="5877" y="5065"/>
                  </a:lnTo>
                  <a:lnTo>
                    <a:pt x="5877" y="4938"/>
                  </a:lnTo>
                  <a:lnTo>
                    <a:pt x="5877" y="5065"/>
                  </a:lnTo>
                  <a:lnTo>
                    <a:pt x="5791" y="4938"/>
                  </a:lnTo>
                  <a:lnTo>
                    <a:pt x="5791" y="4842"/>
                  </a:lnTo>
                  <a:lnTo>
                    <a:pt x="5727" y="4842"/>
                  </a:lnTo>
                  <a:lnTo>
                    <a:pt x="5641" y="4715"/>
                  </a:lnTo>
                  <a:lnTo>
                    <a:pt x="5641" y="4842"/>
                  </a:lnTo>
                  <a:lnTo>
                    <a:pt x="5556" y="4938"/>
                  </a:lnTo>
                  <a:lnTo>
                    <a:pt x="5470" y="5065"/>
                  </a:lnTo>
                  <a:lnTo>
                    <a:pt x="5470" y="5193"/>
                  </a:lnTo>
                  <a:lnTo>
                    <a:pt x="5405" y="5288"/>
                  </a:lnTo>
                  <a:lnTo>
                    <a:pt x="5320" y="5288"/>
                  </a:lnTo>
                  <a:lnTo>
                    <a:pt x="5234" y="5416"/>
                  </a:lnTo>
                  <a:lnTo>
                    <a:pt x="5234" y="5671"/>
                  </a:lnTo>
                  <a:lnTo>
                    <a:pt x="5320" y="5894"/>
                  </a:lnTo>
                  <a:lnTo>
                    <a:pt x="5405" y="6021"/>
                  </a:lnTo>
                  <a:lnTo>
                    <a:pt x="5405" y="6117"/>
                  </a:lnTo>
                  <a:lnTo>
                    <a:pt x="5320" y="6244"/>
                  </a:lnTo>
                  <a:lnTo>
                    <a:pt x="5234" y="6244"/>
                  </a:lnTo>
                  <a:lnTo>
                    <a:pt x="5169" y="6372"/>
                  </a:lnTo>
                  <a:lnTo>
                    <a:pt x="5084" y="6372"/>
                  </a:lnTo>
                  <a:lnTo>
                    <a:pt x="5084" y="6244"/>
                  </a:lnTo>
                  <a:lnTo>
                    <a:pt x="4998" y="6244"/>
                  </a:lnTo>
                  <a:lnTo>
                    <a:pt x="4848" y="6372"/>
                  </a:lnTo>
                  <a:lnTo>
                    <a:pt x="4762" y="6372"/>
                  </a:lnTo>
                  <a:lnTo>
                    <a:pt x="4612" y="6244"/>
                  </a:lnTo>
                  <a:lnTo>
                    <a:pt x="4526" y="6244"/>
                  </a:lnTo>
                  <a:lnTo>
                    <a:pt x="4440" y="6499"/>
                  </a:lnTo>
                  <a:lnTo>
                    <a:pt x="4440" y="6722"/>
                  </a:lnTo>
                  <a:lnTo>
                    <a:pt x="4376" y="6945"/>
                  </a:lnTo>
                  <a:lnTo>
                    <a:pt x="4376" y="7327"/>
                  </a:lnTo>
                  <a:lnTo>
                    <a:pt x="4526" y="7327"/>
                  </a:lnTo>
                  <a:lnTo>
                    <a:pt x="4440" y="7423"/>
                  </a:lnTo>
                  <a:lnTo>
                    <a:pt x="4440" y="7550"/>
                  </a:lnTo>
                  <a:lnTo>
                    <a:pt x="4140" y="7550"/>
                  </a:lnTo>
                  <a:lnTo>
                    <a:pt x="3968" y="7678"/>
                  </a:lnTo>
                  <a:lnTo>
                    <a:pt x="3732" y="7678"/>
                  </a:lnTo>
                  <a:lnTo>
                    <a:pt x="3646" y="7773"/>
                  </a:lnTo>
                  <a:lnTo>
                    <a:pt x="3732" y="7901"/>
                  </a:lnTo>
                  <a:lnTo>
                    <a:pt x="3882" y="7901"/>
                  </a:lnTo>
                  <a:lnTo>
                    <a:pt x="3882" y="8251"/>
                  </a:lnTo>
                  <a:lnTo>
                    <a:pt x="3968" y="8251"/>
                  </a:lnTo>
                  <a:lnTo>
                    <a:pt x="3968" y="8379"/>
                  </a:lnTo>
                  <a:lnTo>
                    <a:pt x="4054" y="8506"/>
                  </a:lnTo>
                  <a:lnTo>
                    <a:pt x="4054" y="8602"/>
                  </a:lnTo>
                  <a:lnTo>
                    <a:pt x="4140" y="8602"/>
                  </a:lnTo>
                  <a:lnTo>
                    <a:pt x="4140" y="8857"/>
                  </a:lnTo>
                  <a:lnTo>
                    <a:pt x="4054" y="8857"/>
                  </a:lnTo>
                  <a:lnTo>
                    <a:pt x="4054" y="8952"/>
                  </a:lnTo>
                  <a:lnTo>
                    <a:pt x="4140" y="9080"/>
                  </a:lnTo>
                  <a:lnTo>
                    <a:pt x="4054" y="9080"/>
                  </a:lnTo>
                  <a:lnTo>
                    <a:pt x="4054" y="9335"/>
                  </a:lnTo>
                  <a:lnTo>
                    <a:pt x="3968" y="9430"/>
                  </a:lnTo>
                  <a:lnTo>
                    <a:pt x="3818" y="9335"/>
                  </a:lnTo>
                  <a:lnTo>
                    <a:pt x="3646" y="9080"/>
                  </a:lnTo>
                  <a:lnTo>
                    <a:pt x="3089" y="9080"/>
                  </a:lnTo>
                  <a:lnTo>
                    <a:pt x="2939" y="8952"/>
                  </a:lnTo>
                  <a:lnTo>
                    <a:pt x="2788" y="9080"/>
                  </a:lnTo>
                  <a:lnTo>
                    <a:pt x="2531" y="9080"/>
                  </a:lnTo>
                  <a:lnTo>
                    <a:pt x="2467" y="9207"/>
                  </a:lnTo>
                  <a:lnTo>
                    <a:pt x="2295" y="9080"/>
                  </a:lnTo>
                  <a:lnTo>
                    <a:pt x="1737" y="9080"/>
                  </a:lnTo>
                  <a:lnTo>
                    <a:pt x="1737" y="9430"/>
                  </a:lnTo>
                  <a:lnTo>
                    <a:pt x="1201" y="9430"/>
                  </a:lnTo>
                  <a:lnTo>
                    <a:pt x="1115" y="9335"/>
                  </a:lnTo>
                  <a:lnTo>
                    <a:pt x="944" y="9335"/>
                  </a:lnTo>
                  <a:lnTo>
                    <a:pt x="944" y="9430"/>
                  </a:lnTo>
                  <a:lnTo>
                    <a:pt x="879" y="9558"/>
                  </a:lnTo>
                  <a:lnTo>
                    <a:pt x="879" y="9685"/>
                  </a:lnTo>
                  <a:lnTo>
                    <a:pt x="794" y="9908"/>
                  </a:lnTo>
                  <a:lnTo>
                    <a:pt x="708" y="10035"/>
                  </a:lnTo>
                  <a:lnTo>
                    <a:pt x="794" y="10163"/>
                  </a:lnTo>
                  <a:lnTo>
                    <a:pt x="944" y="10163"/>
                  </a:lnTo>
                  <a:lnTo>
                    <a:pt x="1030" y="10258"/>
                  </a:lnTo>
                  <a:lnTo>
                    <a:pt x="1115" y="10258"/>
                  </a:lnTo>
                  <a:lnTo>
                    <a:pt x="1115" y="10035"/>
                  </a:lnTo>
                  <a:lnTo>
                    <a:pt x="1201" y="10035"/>
                  </a:lnTo>
                  <a:lnTo>
                    <a:pt x="1351" y="10258"/>
                  </a:lnTo>
                  <a:lnTo>
                    <a:pt x="1351" y="10386"/>
                  </a:lnTo>
                  <a:lnTo>
                    <a:pt x="1266" y="10513"/>
                  </a:lnTo>
                  <a:lnTo>
                    <a:pt x="944" y="10513"/>
                  </a:lnTo>
                  <a:lnTo>
                    <a:pt x="879" y="10386"/>
                  </a:lnTo>
                  <a:lnTo>
                    <a:pt x="794" y="10513"/>
                  </a:lnTo>
                  <a:lnTo>
                    <a:pt x="708" y="10513"/>
                  </a:lnTo>
                  <a:lnTo>
                    <a:pt x="643" y="10609"/>
                  </a:lnTo>
                  <a:lnTo>
                    <a:pt x="558" y="10609"/>
                  </a:lnTo>
                  <a:lnTo>
                    <a:pt x="558" y="10736"/>
                  </a:lnTo>
                  <a:lnTo>
                    <a:pt x="643" y="10864"/>
                  </a:lnTo>
                  <a:lnTo>
                    <a:pt x="472" y="10991"/>
                  </a:lnTo>
                  <a:lnTo>
                    <a:pt x="322" y="10991"/>
                  </a:lnTo>
                  <a:lnTo>
                    <a:pt x="386" y="11087"/>
                  </a:lnTo>
                  <a:lnTo>
                    <a:pt x="236" y="11214"/>
                  </a:lnTo>
                  <a:lnTo>
                    <a:pt x="236" y="11342"/>
                  </a:lnTo>
                  <a:lnTo>
                    <a:pt x="0" y="11342"/>
                  </a:lnTo>
                  <a:lnTo>
                    <a:pt x="0" y="11565"/>
                  </a:lnTo>
                  <a:lnTo>
                    <a:pt x="86" y="11692"/>
                  </a:lnTo>
                  <a:lnTo>
                    <a:pt x="236" y="11692"/>
                  </a:lnTo>
                  <a:lnTo>
                    <a:pt x="236" y="12042"/>
                  </a:lnTo>
                  <a:lnTo>
                    <a:pt x="322" y="12042"/>
                  </a:lnTo>
                  <a:lnTo>
                    <a:pt x="322" y="12170"/>
                  </a:lnTo>
                  <a:lnTo>
                    <a:pt x="236" y="12393"/>
                  </a:lnTo>
                  <a:lnTo>
                    <a:pt x="150" y="12743"/>
                  </a:lnTo>
                  <a:lnTo>
                    <a:pt x="236" y="12871"/>
                  </a:lnTo>
                  <a:lnTo>
                    <a:pt x="386" y="12871"/>
                  </a:lnTo>
                  <a:lnTo>
                    <a:pt x="472" y="12743"/>
                  </a:lnTo>
                  <a:lnTo>
                    <a:pt x="558" y="12743"/>
                  </a:lnTo>
                  <a:lnTo>
                    <a:pt x="558" y="12616"/>
                  </a:lnTo>
                  <a:lnTo>
                    <a:pt x="643" y="12616"/>
                  </a:lnTo>
                  <a:lnTo>
                    <a:pt x="708" y="12743"/>
                  </a:lnTo>
                  <a:lnTo>
                    <a:pt x="794" y="12743"/>
                  </a:lnTo>
                  <a:lnTo>
                    <a:pt x="794" y="12520"/>
                  </a:lnTo>
                  <a:lnTo>
                    <a:pt x="1030" y="12520"/>
                  </a:lnTo>
                  <a:lnTo>
                    <a:pt x="1030" y="12265"/>
                  </a:lnTo>
                  <a:lnTo>
                    <a:pt x="1115" y="12170"/>
                  </a:lnTo>
                  <a:lnTo>
                    <a:pt x="1115" y="11915"/>
                  </a:lnTo>
                  <a:lnTo>
                    <a:pt x="1266" y="11915"/>
                  </a:lnTo>
                  <a:lnTo>
                    <a:pt x="1266" y="12042"/>
                  </a:lnTo>
                  <a:lnTo>
                    <a:pt x="1351" y="12042"/>
                  </a:lnTo>
                  <a:lnTo>
                    <a:pt x="1351" y="12265"/>
                  </a:lnTo>
                  <a:lnTo>
                    <a:pt x="1437" y="12265"/>
                  </a:lnTo>
                  <a:lnTo>
                    <a:pt x="1437" y="12871"/>
                  </a:lnTo>
                  <a:lnTo>
                    <a:pt x="1501" y="12871"/>
                  </a:lnTo>
                  <a:lnTo>
                    <a:pt x="1501" y="12998"/>
                  </a:lnTo>
                  <a:lnTo>
                    <a:pt x="1737" y="12998"/>
                  </a:lnTo>
                  <a:lnTo>
                    <a:pt x="1737" y="12871"/>
                  </a:lnTo>
                  <a:lnTo>
                    <a:pt x="1823" y="12871"/>
                  </a:lnTo>
                  <a:lnTo>
                    <a:pt x="1909" y="12743"/>
                  </a:lnTo>
                  <a:lnTo>
                    <a:pt x="1909" y="12616"/>
                  </a:lnTo>
                  <a:lnTo>
                    <a:pt x="1995" y="12616"/>
                  </a:lnTo>
                  <a:lnTo>
                    <a:pt x="2145" y="12520"/>
                  </a:lnTo>
                  <a:lnTo>
                    <a:pt x="2231" y="12393"/>
                  </a:lnTo>
                  <a:lnTo>
                    <a:pt x="2231" y="12520"/>
                  </a:lnTo>
                  <a:lnTo>
                    <a:pt x="2381" y="12520"/>
                  </a:lnTo>
                  <a:lnTo>
                    <a:pt x="2467" y="12393"/>
                  </a:lnTo>
                  <a:lnTo>
                    <a:pt x="2617" y="12393"/>
                  </a:lnTo>
                  <a:lnTo>
                    <a:pt x="2617" y="12520"/>
                  </a:lnTo>
                  <a:lnTo>
                    <a:pt x="2467" y="12616"/>
                  </a:lnTo>
                  <a:lnTo>
                    <a:pt x="2617" y="12616"/>
                  </a:lnTo>
                  <a:lnTo>
                    <a:pt x="2703" y="12743"/>
                  </a:lnTo>
                  <a:lnTo>
                    <a:pt x="2703" y="12616"/>
                  </a:lnTo>
                  <a:lnTo>
                    <a:pt x="2939" y="12616"/>
                  </a:lnTo>
                  <a:lnTo>
                    <a:pt x="3024" y="12871"/>
                  </a:lnTo>
                  <a:lnTo>
                    <a:pt x="3260" y="13221"/>
                  </a:lnTo>
                  <a:lnTo>
                    <a:pt x="3260" y="13349"/>
                  </a:lnTo>
                  <a:lnTo>
                    <a:pt x="3325" y="13349"/>
                  </a:lnTo>
                  <a:lnTo>
                    <a:pt x="3325" y="13444"/>
                  </a:lnTo>
                  <a:lnTo>
                    <a:pt x="3646" y="13444"/>
                  </a:lnTo>
                  <a:lnTo>
                    <a:pt x="3818" y="13699"/>
                  </a:lnTo>
                  <a:lnTo>
                    <a:pt x="3968" y="13699"/>
                  </a:lnTo>
                  <a:lnTo>
                    <a:pt x="4054" y="13922"/>
                  </a:lnTo>
                  <a:lnTo>
                    <a:pt x="4140" y="14177"/>
                  </a:lnTo>
                  <a:lnTo>
                    <a:pt x="4204" y="14177"/>
                  </a:lnTo>
                  <a:lnTo>
                    <a:pt x="4290" y="14273"/>
                  </a:lnTo>
                  <a:lnTo>
                    <a:pt x="4290" y="14527"/>
                  </a:lnTo>
                  <a:lnTo>
                    <a:pt x="4376" y="14750"/>
                  </a:lnTo>
                  <a:lnTo>
                    <a:pt x="4440" y="14750"/>
                  </a:lnTo>
                  <a:lnTo>
                    <a:pt x="4440" y="15005"/>
                  </a:lnTo>
                  <a:lnTo>
                    <a:pt x="4526" y="15101"/>
                  </a:lnTo>
                  <a:lnTo>
                    <a:pt x="4440" y="15228"/>
                  </a:lnTo>
                  <a:lnTo>
                    <a:pt x="4376" y="15228"/>
                  </a:lnTo>
                  <a:lnTo>
                    <a:pt x="4290" y="15356"/>
                  </a:lnTo>
                  <a:lnTo>
                    <a:pt x="4290" y="15451"/>
                  </a:lnTo>
                  <a:lnTo>
                    <a:pt x="4376" y="15579"/>
                  </a:lnTo>
                  <a:lnTo>
                    <a:pt x="4376" y="15706"/>
                  </a:lnTo>
                  <a:lnTo>
                    <a:pt x="4440" y="15834"/>
                  </a:lnTo>
                  <a:lnTo>
                    <a:pt x="4376" y="15834"/>
                  </a:lnTo>
                  <a:lnTo>
                    <a:pt x="4440" y="15929"/>
                  </a:lnTo>
                  <a:lnTo>
                    <a:pt x="4440" y="16057"/>
                  </a:lnTo>
                  <a:lnTo>
                    <a:pt x="4526" y="16057"/>
                  </a:lnTo>
                  <a:lnTo>
                    <a:pt x="4526" y="16184"/>
                  </a:lnTo>
                  <a:lnTo>
                    <a:pt x="4848" y="16184"/>
                  </a:lnTo>
                  <a:lnTo>
                    <a:pt x="4933" y="16280"/>
                  </a:lnTo>
                  <a:lnTo>
                    <a:pt x="4998" y="16280"/>
                  </a:lnTo>
                  <a:lnTo>
                    <a:pt x="4998" y="16407"/>
                  </a:lnTo>
                  <a:lnTo>
                    <a:pt x="5084" y="16407"/>
                  </a:lnTo>
                  <a:lnTo>
                    <a:pt x="5084" y="16535"/>
                  </a:lnTo>
                  <a:lnTo>
                    <a:pt x="5234" y="16535"/>
                  </a:lnTo>
                  <a:lnTo>
                    <a:pt x="5234" y="16662"/>
                  </a:lnTo>
                  <a:lnTo>
                    <a:pt x="5320" y="16662"/>
                  </a:lnTo>
                  <a:lnTo>
                    <a:pt x="5405" y="16535"/>
                  </a:lnTo>
                  <a:lnTo>
                    <a:pt x="5470" y="16535"/>
                  </a:lnTo>
                  <a:lnTo>
                    <a:pt x="5641" y="16662"/>
                  </a:lnTo>
                  <a:lnTo>
                    <a:pt x="5791" y="16662"/>
                  </a:lnTo>
                  <a:lnTo>
                    <a:pt x="5877" y="16885"/>
                  </a:lnTo>
                  <a:lnTo>
                    <a:pt x="6027" y="16885"/>
                  </a:lnTo>
                  <a:lnTo>
                    <a:pt x="6113" y="17012"/>
                  </a:lnTo>
                  <a:lnTo>
                    <a:pt x="6113" y="17108"/>
                  </a:lnTo>
                  <a:lnTo>
                    <a:pt x="6199" y="17108"/>
                  </a:lnTo>
                  <a:lnTo>
                    <a:pt x="6199" y="17012"/>
                  </a:lnTo>
                  <a:lnTo>
                    <a:pt x="6435" y="17012"/>
                  </a:lnTo>
                  <a:lnTo>
                    <a:pt x="6435" y="17235"/>
                  </a:lnTo>
                  <a:lnTo>
                    <a:pt x="6757" y="17235"/>
                  </a:lnTo>
                  <a:lnTo>
                    <a:pt x="6671" y="17490"/>
                  </a:lnTo>
                  <a:lnTo>
                    <a:pt x="6757" y="17586"/>
                  </a:lnTo>
                  <a:lnTo>
                    <a:pt x="6993" y="17586"/>
                  </a:lnTo>
                  <a:lnTo>
                    <a:pt x="7078" y="17490"/>
                  </a:lnTo>
                  <a:lnTo>
                    <a:pt x="7314" y="17490"/>
                  </a:lnTo>
                  <a:lnTo>
                    <a:pt x="7314" y="17586"/>
                  </a:lnTo>
                  <a:lnTo>
                    <a:pt x="7465" y="17713"/>
                  </a:lnTo>
                  <a:lnTo>
                    <a:pt x="7465" y="17841"/>
                  </a:lnTo>
                  <a:lnTo>
                    <a:pt x="7700" y="17841"/>
                  </a:lnTo>
                  <a:lnTo>
                    <a:pt x="7786" y="17713"/>
                  </a:lnTo>
                  <a:lnTo>
                    <a:pt x="7872" y="17713"/>
                  </a:lnTo>
                  <a:lnTo>
                    <a:pt x="7872" y="17841"/>
                  </a:lnTo>
                  <a:lnTo>
                    <a:pt x="7936" y="17713"/>
                  </a:lnTo>
                  <a:lnTo>
                    <a:pt x="8022" y="17713"/>
                  </a:lnTo>
                  <a:lnTo>
                    <a:pt x="8022" y="17936"/>
                  </a:lnTo>
                  <a:lnTo>
                    <a:pt x="8172" y="17936"/>
                  </a:lnTo>
                  <a:lnTo>
                    <a:pt x="8258" y="17713"/>
                  </a:lnTo>
                  <a:lnTo>
                    <a:pt x="8408" y="17586"/>
                  </a:lnTo>
                  <a:lnTo>
                    <a:pt x="8580" y="17586"/>
                  </a:lnTo>
                  <a:lnTo>
                    <a:pt x="8730" y="17713"/>
                  </a:lnTo>
                  <a:lnTo>
                    <a:pt x="8816" y="17713"/>
                  </a:lnTo>
                  <a:lnTo>
                    <a:pt x="8902" y="17586"/>
                  </a:lnTo>
                  <a:lnTo>
                    <a:pt x="8966" y="17713"/>
                  </a:lnTo>
                  <a:lnTo>
                    <a:pt x="9288" y="17713"/>
                  </a:lnTo>
                  <a:lnTo>
                    <a:pt x="9374" y="17586"/>
                  </a:lnTo>
                  <a:lnTo>
                    <a:pt x="9459" y="17586"/>
                  </a:lnTo>
                  <a:lnTo>
                    <a:pt x="9459" y="17490"/>
                  </a:lnTo>
                  <a:lnTo>
                    <a:pt x="9524" y="17490"/>
                  </a:lnTo>
                  <a:lnTo>
                    <a:pt x="9524" y="17363"/>
                  </a:lnTo>
                  <a:lnTo>
                    <a:pt x="9610" y="17235"/>
                  </a:lnTo>
                  <a:lnTo>
                    <a:pt x="9845" y="17235"/>
                  </a:lnTo>
                  <a:lnTo>
                    <a:pt x="9931" y="17108"/>
                  </a:lnTo>
                  <a:lnTo>
                    <a:pt x="9931" y="17012"/>
                  </a:lnTo>
                  <a:lnTo>
                    <a:pt x="10017" y="16885"/>
                  </a:lnTo>
                  <a:lnTo>
                    <a:pt x="10081" y="17012"/>
                  </a:lnTo>
                  <a:lnTo>
                    <a:pt x="10317" y="17012"/>
                  </a:lnTo>
                  <a:lnTo>
                    <a:pt x="10317" y="16885"/>
                  </a:lnTo>
                  <a:lnTo>
                    <a:pt x="10489" y="16758"/>
                  </a:lnTo>
                  <a:lnTo>
                    <a:pt x="10553" y="16758"/>
                  </a:lnTo>
                  <a:lnTo>
                    <a:pt x="10553" y="16885"/>
                  </a:lnTo>
                  <a:lnTo>
                    <a:pt x="10639" y="16885"/>
                  </a:lnTo>
                  <a:lnTo>
                    <a:pt x="10553" y="17012"/>
                  </a:lnTo>
                  <a:lnTo>
                    <a:pt x="10639" y="17108"/>
                  </a:lnTo>
                  <a:lnTo>
                    <a:pt x="10725" y="17108"/>
                  </a:lnTo>
                  <a:lnTo>
                    <a:pt x="10811" y="17235"/>
                  </a:lnTo>
                  <a:lnTo>
                    <a:pt x="10811" y="17363"/>
                  </a:lnTo>
                  <a:lnTo>
                    <a:pt x="10725" y="17363"/>
                  </a:lnTo>
                  <a:lnTo>
                    <a:pt x="10725" y="17490"/>
                  </a:lnTo>
                  <a:lnTo>
                    <a:pt x="10961" y="17490"/>
                  </a:lnTo>
                  <a:lnTo>
                    <a:pt x="10961" y="17586"/>
                  </a:lnTo>
                  <a:lnTo>
                    <a:pt x="11283" y="17586"/>
                  </a:lnTo>
                  <a:lnTo>
                    <a:pt x="11283" y="17713"/>
                  </a:lnTo>
                  <a:lnTo>
                    <a:pt x="11347" y="17713"/>
                  </a:lnTo>
                  <a:lnTo>
                    <a:pt x="11347" y="17841"/>
                  </a:lnTo>
                  <a:lnTo>
                    <a:pt x="11433" y="17841"/>
                  </a:lnTo>
                  <a:lnTo>
                    <a:pt x="11519" y="17936"/>
                  </a:lnTo>
                  <a:lnTo>
                    <a:pt x="11519" y="18064"/>
                  </a:lnTo>
                  <a:lnTo>
                    <a:pt x="11604" y="18287"/>
                  </a:lnTo>
                  <a:lnTo>
                    <a:pt x="11604" y="18765"/>
                  </a:lnTo>
                  <a:lnTo>
                    <a:pt x="11519" y="18765"/>
                  </a:lnTo>
                  <a:lnTo>
                    <a:pt x="11433" y="18892"/>
                  </a:lnTo>
                  <a:lnTo>
                    <a:pt x="11433" y="19115"/>
                  </a:lnTo>
                  <a:lnTo>
                    <a:pt x="11347" y="19115"/>
                  </a:lnTo>
                  <a:lnTo>
                    <a:pt x="11283" y="19242"/>
                  </a:lnTo>
                  <a:lnTo>
                    <a:pt x="11347" y="19370"/>
                  </a:lnTo>
                  <a:lnTo>
                    <a:pt x="11283" y="19370"/>
                  </a:lnTo>
                  <a:lnTo>
                    <a:pt x="11283" y="19497"/>
                  </a:lnTo>
                  <a:lnTo>
                    <a:pt x="11347" y="19497"/>
                  </a:lnTo>
                  <a:lnTo>
                    <a:pt x="11347" y="19593"/>
                  </a:lnTo>
                  <a:lnTo>
                    <a:pt x="11433" y="19593"/>
                  </a:lnTo>
                  <a:lnTo>
                    <a:pt x="11433" y="19848"/>
                  </a:lnTo>
                  <a:lnTo>
                    <a:pt x="11519" y="19720"/>
                  </a:lnTo>
                  <a:lnTo>
                    <a:pt x="11669" y="19720"/>
                  </a:lnTo>
                  <a:lnTo>
                    <a:pt x="11669" y="19848"/>
                  </a:lnTo>
                  <a:lnTo>
                    <a:pt x="11755" y="19943"/>
                  </a:lnTo>
                  <a:lnTo>
                    <a:pt x="11840" y="19848"/>
                  </a:lnTo>
                  <a:lnTo>
                    <a:pt x="11840" y="20071"/>
                  </a:lnTo>
                  <a:lnTo>
                    <a:pt x="11905" y="20198"/>
                  </a:lnTo>
                  <a:lnTo>
                    <a:pt x="12076" y="20198"/>
                  </a:lnTo>
                  <a:lnTo>
                    <a:pt x="12141" y="20326"/>
                  </a:lnTo>
                  <a:lnTo>
                    <a:pt x="12141" y="20421"/>
                  </a:lnTo>
                  <a:lnTo>
                    <a:pt x="12076" y="20676"/>
                  </a:lnTo>
                  <a:lnTo>
                    <a:pt x="11990" y="20676"/>
                  </a:lnTo>
                  <a:lnTo>
                    <a:pt x="11990" y="20772"/>
                  </a:lnTo>
                  <a:lnTo>
                    <a:pt x="12226" y="20772"/>
                  </a:lnTo>
                  <a:lnTo>
                    <a:pt x="12226" y="21027"/>
                  </a:lnTo>
                  <a:lnTo>
                    <a:pt x="12312" y="21154"/>
                  </a:lnTo>
                  <a:lnTo>
                    <a:pt x="12398" y="21027"/>
                  </a:lnTo>
                  <a:lnTo>
                    <a:pt x="12462" y="21027"/>
                  </a:lnTo>
                  <a:lnTo>
                    <a:pt x="12634" y="20899"/>
                  </a:lnTo>
                  <a:lnTo>
                    <a:pt x="12698" y="21027"/>
                  </a:lnTo>
                  <a:lnTo>
                    <a:pt x="12634" y="21154"/>
                  </a:lnTo>
                  <a:lnTo>
                    <a:pt x="12698" y="21154"/>
                  </a:lnTo>
                  <a:lnTo>
                    <a:pt x="12698" y="21250"/>
                  </a:lnTo>
                  <a:lnTo>
                    <a:pt x="12870" y="21154"/>
                  </a:lnTo>
                  <a:lnTo>
                    <a:pt x="12870" y="20549"/>
                  </a:lnTo>
                  <a:lnTo>
                    <a:pt x="13020" y="20549"/>
                  </a:lnTo>
                  <a:lnTo>
                    <a:pt x="13020" y="20676"/>
                  </a:lnTo>
                  <a:lnTo>
                    <a:pt x="13020" y="20549"/>
                  </a:lnTo>
                  <a:lnTo>
                    <a:pt x="13106" y="20549"/>
                  </a:lnTo>
                  <a:lnTo>
                    <a:pt x="13106" y="20421"/>
                  </a:lnTo>
                  <a:lnTo>
                    <a:pt x="13256" y="20421"/>
                  </a:lnTo>
                  <a:lnTo>
                    <a:pt x="13256" y="20549"/>
                  </a:lnTo>
                  <a:lnTo>
                    <a:pt x="13342" y="20549"/>
                  </a:lnTo>
                  <a:lnTo>
                    <a:pt x="13342" y="20421"/>
                  </a:lnTo>
                  <a:lnTo>
                    <a:pt x="13492" y="20421"/>
                  </a:lnTo>
                  <a:lnTo>
                    <a:pt x="13578" y="20549"/>
                  </a:lnTo>
                  <a:lnTo>
                    <a:pt x="13664" y="20421"/>
                  </a:lnTo>
                  <a:lnTo>
                    <a:pt x="13664" y="20326"/>
                  </a:lnTo>
                  <a:lnTo>
                    <a:pt x="13749" y="20326"/>
                  </a:lnTo>
                  <a:lnTo>
                    <a:pt x="13814" y="20421"/>
                  </a:lnTo>
                  <a:lnTo>
                    <a:pt x="13900" y="20326"/>
                  </a:lnTo>
                  <a:lnTo>
                    <a:pt x="13900" y="20198"/>
                  </a:lnTo>
                  <a:lnTo>
                    <a:pt x="13985" y="20071"/>
                  </a:lnTo>
                  <a:lnTo>
                    <a:pt x="14135" y="20071"/>
                  </a:lnTo>
                  <a:lnTo>
                    <a:pt x="14221" y="20198"/>
                  </a:lnTo>
                  <a:lnTo>
                    <a:pt x="14286" y="20198"/>
                  </a:lnTo>
                  <a:lnTo>
                    <a:pt x="14286" y="20326"/>
                  </a:lnTo>
                  <a:lnTo>
                    <a:pt x="14693" y="20326"/>
                  </a:lnTo>
                  <a:lnTo>
                    <a:pt x="14607" y="20421"/>
                  </a:lnTo>
                  <a:lnTo>
                    <a:pt x="14543" y="20676"/>
                  </a:lnTo>
                  <a:lnTo>
                    <a:pt x="14607" y="20676"/>
                  </a:lnTo>
                  <a:lnTo>
                    <a:pt x="14607" y="20772"/>
                  </a:lnTo>
                  <a:lnTo>
                    <a:pt x="14779" y="20772"/>
                  </a:lnTo>
                  <a:lnTo>
                    <a:pt x="14779" y="20899"/>
                  </a:lnTo>
                  <a:lnTo>
                    <a:pt x="14843" y="20899"/>
                  </a:lnTo>
                  <a:lnTo>
                    <a:pt x="14929" y="21027"/>
                  </a:lnTo>
                  <a:lnTo>
                    <a:pt x="15015" y="20899"/>
                  </a:lnTo>
                  <a:lnTo>
                    <a:pt x="15015" y="21027"/>
                  </a:lnTo>
                  <a:lnTo>
                    <a:pt x="15079" y="20899"/>
                  </a:lnTo>
                  <a:lnTo>
                    <a:pt x="15079" y="21027"/>
                  </a:lnTo>
                  <a:lnTo>
                    <a:pt x="15251" y="21027"/>
                  </a:lnTo>
                  <a:lnTo>
                    <a:pt x="15251" y="20772"/>
                  </a:lnTo>
                  <a:lnTo>
                    <a:pt x="15337" y="20899"/>
                  </a:lnTo>
                  <a:lnTo>
                    <a:pt x="15401" y="21027"/>
                  </a:lnTo>
                  <a:lnTo>
                    <a:pt x="15487" y="21154"/>
                  </a:lnTo>
                  <a:lnTo>
                    <a:pt x="15573" y="21027"/>
                  </a:lnTo>
                  <a:lnTo>
                    <a:pt x="15573" y="21154"/>
                  </a:lnTo>
                  <a:lnTo>
                    <a:pt x="15637" y="21027"/>
                  </a:lnTo>
                  <a:lnTo>
                    <a:pt x="15723" y="21027"/>
                  </a:lnTo>
                  <a:lnTo>
                    <a:pt x="15809" y="21154"/>
                  </a:lnTo>
                  <a:lnTo>
                    <a:pt x="15723" y="21154"/>
                  </a:lnTo>
                  <a:lnTo>
                    <a:pt x="15637" y="21250"/>
                  </a:lnTo>
                  <a:lnTo>
                    <a:pt x="15637" y="21377"/>
                  </a:lnTo>
                  <a:lnTo>
                    <a:pt x="15723" y="21504"/>
                  </a:lnTo>
                  <a:lnTo>
                    <a:pt x="15809" y="21504"/>
                  </a:lnTo>
                  <a:lnTo>
                    <a:pt x="15809" y="21600"/>
                  </a:lnTo>
                  <a:lnTo>
                    <a:pt x="15959" y="21600"/>
                  </a:lnTo>
                  <a:lnTo>
                    <a:pt x="16044" y="21504"/>
                  </a:lnTo>
                  <a:lnTo>
                    <a:pt x="15959" y="21504"/>
                  </a:lnTo>
                  <a:lnTo>
                    <a:pt x="15959" y="21377"/>
                  </a:lnTo>
                  <a:lnTo>
                    <a:pt x="15894" y="21377"/>
                  </a:lnTo>
                  <a:lnTo>
                    <a:pt x="15894" y="21250"/>
                  </a:lnTo>
                  <a:lnTo>
                    <a:pt x="15959" y="21154"/>
                  </a:lnTo>
                  <a:lnTo>
                    <a:pt x="15959" y="21027"/>
                  </a:lnTo>
                  <a:lnTo>
                    <a:pt x="15959" y="21154"/>
                  </a:lnTo>
                  <a:lnTo>
                    <a:pt x="16130" y="21154"/>
                  </a:lnTo>
                  <a:lnTo>
                    <a:pt x="16195" y="21027"/>
                  </a:lnTo>
                  <a:lnTo>
                    <a:pt x="16366" y="21027"/>
                  </a:lnTo>
                  <a:lnTo>
                    <a:pt x="16366" y="20899"/>
                  </a:lnTo>
                  <a:lnTo>
                    <a:pt x="16602" y="20899"/>
                  </a:lnTo>
                  <a:lnTo>
                    <a:pt x="16688" y="20772"/>
                  </a:lnTo>
                  <a:lnTo>
                    <a:pt x="16752" y="20772"/>
                  </a:lnTo>
                  <a:lnTo>
                    <a:pt x="16752" y="20676"/>
                  </a:lnTo>
                  <a:lnTo>
                    <a:pt x="16838" y="20676"/>
                  </a:lnTo>
                  <a:lnTo>
                    <a:pt x="16924" y="20549"/>
                  </a:lnTo>
                  <a:lnTo>
                    <a:pt x="16924" y="20326"/>
                  </a:lnTo>
                  <a:lnTo>
                    <a:pt x="16988" y="20326"/>
                  </a:lnTo>
                  <a:lnTo>
                    <a:pt x="17074" y="20421"/>
                  </a:lnTo>
                  <a:lnTo>
                    <a:pt x="17160" y="20421"/>
                  </a:lnTo>
                  <a:lnTo>
                    <a:pt x="17160" y="20549"/>
                  </a:lnTo>
                  <a:lnTo>
                    <a:pt x="17074" y="20549"/>
                  </a:lnTo>
                  <a:lnTo>
                    <a:pt x="17224" y="20549"/>
                  </a:lnTo>
                  <a:lnTo>
                    <a:pt x="17224" y="20421"/>
                  </a:lnTo>
                  <a:lnTo>
                    <a:pt x="17310" y="20421"/>
                  </a:lnTo>
                  <a:lnTo>
                    <a:pt x="17310" y="20326"/>
                  </a:lnTo>
                  <a:lnTo>
                    <a:pt x="17396" y="20421"/>
                  </a:lnTo>
                  <a:lnTo>
                    <a:pt x="17482" y="20326"/>
                  </a:lnTo>
                  <a:lnTo>
                    <a:pt x="17546" y="20326"/>
                  </a:lnTo>
                  <a:lnTo>
                    <a:pt x="17546" y="20421"/>
                  </a:lnTo>
                  <a:lnTo>
                    <a:pt x="17632" y="20326"/>
                  </a:lnTo>
                  <a:lnTo>
                    <a:pt x="17718" y="20326"/>
                  </a:lnTo>
                  <a:lnTo>
                    <a:pt x="17718" y="20198"/>
                  </a:lnTo>
                  <a:lnTo>
                    <a:pt x="17954" y="20198"/>
                  </a:lnTo>
                  <a:lnTo>
                    <a:pt x="18018" y="20071"/>
                  </a:lnTo>
                  <a:lnTo>
                    <a:pt x="18018" y="19848"/>
                  </a:lnTo>
                  <a:lnTo>
                    <a:pt x="18104" y="19720"/>
                  </a:lnTo>
                  <a:lnTo>
                    <a:pt x="18189" y="19720"/>
                  </a:lnTo>
                  <a:lnTo>
                    <a:pt x="18189" y="19848"/>
                  </a:lnTo>
                  <a:lnTo>
                    <a:pt x="18275" y="19848"/>
                  </a:lnTo>
                  <a:lnTo>
                    <a:pt x="18275" y="19593"/>
                  </a:lnTo>
                  <a:lnTo>
                    <a:pt x="18425" y="19593"/>
                  </a:lnTo>
                  <a:lnTo>
                    <a:pt x="18425" y="19497"/>
                  </a:lnTo>
                  <a:lnTo>
                    <a:pt x="18511" y="19497"/>
                  </a:lnTo>
                  <a:lnTo>
                    <a:pt x="18425" y="19370"/>
                  </a:lnTo>
                  <a:lnTo>
                    <a:pt x="18425" y="19497"/>
                  </a:lnTo>
                  <a:lnTo>
                    <a:pt x="18340" y="19370"/>
                  </a:lnTo>
                  <a:lnTo>
                    <a:pt x="18425" y="19370"/>
                  </a:lnTo>
                  <a:lnTo>
                    <a:pt x="18511" y="19242"/>
                  </a:lnTo>
                  <a:lnTo>
                    <a:pt x="18576" y="19242"/>
                  </a:lnTo>
                  <a:lnTo>
                    <a:pt x="18661" y="19370"/>
                  </a:lnTo>
                  <a:lnTo>
                    <a:pt x="18661" y="19242"/>
                  </a:lnTo>
                  <a:lnTo>
                    <a:pt x="18576" y="19115"/>
                  </a:lnTo>
                  <a:lnTo>
                    <a:pt x="18747" y="19115"/>
                  </a:lnTo>
                  <a:lnTo>
                    <a:pt x="18747" y="19019"/>
                  </a:lnTo>
                  <a:lnTo>
                    <a:pt x="18661" y="19019"/>
                  </a:lnTo>
                  <a:lnTo>
                    <a:pt x="18576" y="18892"/>
                  </a:lnTo>
                  <a:lnTo>
                    <a:pt x="18661" y="18892"/>
                  </a:lnTo>
                  <a:lnTo>
                    <a:pt x="18661" y="19019"/>
                  </a:lnTo>
                  <a:lnTo>
                    <a:pt x="18747" y="19019"/>
                  </a:lnTo>
                  <a:lnTo>
                    <a:pt x="18747" y="18892"/>
                  </a:lnTo>
                  <a:lnTo>
                    <a:pt x="18661" y="18892"/>
                  </a:lnTo>
                  <a:lnTo>
                    <a:pt x="18661" y="18765"/>
                  </a:lnTo>
                  <a:lnTo>
                    <a:pt x="18833" y="18765"/>
                  </a:lnTo>
                  <a:lnTo>
                    <a:pt x="18833" y="18892"/>
                  </a:lnTo>
                  <a:lnTo>
                    <a:pt x="18897" y="18892"/>
                  </a:lnTo>
                  <a:lnTo>
                    <a:pt x="18897" y="18765"/>
                  </a:lnTo>
                  <a:lnTo>
                    <a:pt x="18833" y="18765"/>
                  </a:lnTo>
                  <a:lnTo>
                    <a:pt x="18833" y="18669"/>
                  </a:lnTo>
                  <a:lnTo>
                    <a:pt x="18897" y="18669"/>
                  </a:lnTo>
                  <a:lnTo>
                    <a:pt x="18833" y="18669"/>
                  </a:lnTo>
                  <a:lnTo>
                    <a:pt x="18897" y="18542"/>
                  </a:lnTo>
                  <a:lnTo>
                    <a:pt x="18833" y="18414"/>
                  </a:lnTo>
                  <a:lnTo>
                    <a:pt x="18747" y="18542"/>
                  </a:lnTo>
                  <a:lnTo>
                    <a:pt x="18833" y="18414"/>
                  </a:lnTo>
                  <a:lnTo>
                    <a:pt x="18833" y="18287"/>
                  </a:lnTo>
                  <a:lnTo>
                    <a:pt x="18983" y="18287"/>
                  </a:lnTo>
                  <a:lnTo>
                    <a:pt x="18897" y="18191"/>
                  </a:lnTo>
                  <a:lnTo>
                    <a:pt x="18897" y="18287"/>
                  </a:lnTo>
                  <a:lnTo>
                    <a:pt x="18833" y="18191"/>
                  </a:lnTo>
                  <a:lnTo>
                    <a:pt x="18897" y="18191"/>
                  </a:lnTo>
                  <a:lnTo>
                    <a:pt x="18833" y="18064"/>
                  </a:lnTo>
                  <a:lnTo>
                    <a:pt x="18747" y="18064"/>
                  </a:lnTo>
                  <a:lnTo>
                    <a:pt x="18833" y="18064"/>
                  </a:lnTo>
                  <a:lnTo>
                    <a:pt x="18833" y="17936"/>
                  </a:lnTo>
                  <a:lnTo>
                    <a:pt x="18833" y="18064"/>
                  </a:lnTo>
                  <a:lnTo>
                    <a:pt x="18833" y="17936"/>
                  </a:lnTo>
                  <a:lnTo>
                    <a:pt x="18897" y="17936"/>
                  </a:lnTo>
                  <a:lnTo>
                    <a:pt x="18897" y="18064"/>
                  </a:lnTo>
                  <a:lnTo>
                    <a:pt x="18983" y="18064"/>
                  </a:lnTo>
                  <a:lnTo>
                    <a:pt x="19069" y="17936"/>
                  </a:lnTo>
                  <a:lnTo>
                    <a:pt x="19069" y="17841"/>
                  </a:lnTo>
                  <a:lnTo>
                    <a:pt x="19133" y="17841"/>
                  </a:lnTo>
                  <a:lnTo>
                    <a:pt x="19069" y="17841"/>
                  </a:lnTo>
                  <a:lnTo>
                    <a:pt x="18983" y="17713"/>
                  </a:lnTo>
                  <a:lnTo>
                    <a:pt x="19133" y="17713"/>
                  </a:lnTo>
                  <a:lnTo>
                    <a:pt x="19133" y="17363"/>
                  </a:lnTo>
                  <a:lnTo>
                    <a:pt x="19069" y="17235"/>
                  </a:lnTo>
                  <a:lnTo>
                    <a:pt x="19219" y="17363"/>
                  </a:lnTo>
                  <a:lnTo>
                    <a:pt x="19219" y="17235"/>
                  </a:lnTo>
                  <a:lnTo>
                    <a:pt x="19305" y="17108"/>
                  </a:lnTo>
                  <a:lnTo>
                    <a:pt x="19369" y="17108"/>
                  </a:lnTo>
                  <a:lnTo>
                    <a:pt x="19369" y="17235"/>
                  </a:lnTo>
                  <a:lnTo>
                    <a:pt x="19369" y="17108"/>
                  </a:lnTo>
                  <a:lnTo>
                    <a:pt x="19455" y="17108"/>
                  </a:lnTo>
                  <a:lnTo>
                    <a:pt x="19369" y="17012"/>
                  </a:lnTo>
                  <a:lnTo>
                    <a:pt x="19305" y="17012"/>
                  </a:lnTo>
                  <a:lnTo>
                    <a:pt x="19305" y="16885"/>
                  </a:lnTo>
                  <a:lnTo>
                    <a:pt x="19369" y="16885"/>
                  </a:lnTo>
                  <a:lnTo>
                    <a:pt x="19369" y="16758"/>
                  </a:lnTo>
                  <a:lnTo>
                    <a:pt x="19305" y="16758"/>
                  </a:lnTo>
                  <a:lnTo>
                    <a:pt x="19369" y="16758"/>
                  </a:lnTo>
                  <a:lnTo>
                    <a:pt x="19369" y="16662"/>
                  </a:lnTo>
                  <a:lnTo>
                    <a:pt x="19305" y="16662"/>
                  </a:lnTo>
                  <a:lnTo>
                    <a:pt x="19305" y="16535"/>
                  </a:lnTo>
                  <a:lnTo>
                    <a:pt x="19541" y="16535"/>
                  </a:lnTo>
                  <a:lnTo>
                    <a:pt x="19541" y="16407"/>
                  </a:lnTo>
                  <a:lnTo>
                    <a:pt x="19455" y="16280"/>
                  </a:lnTo>
                  <a:lnTo>
                    <a:pt x="19369" y="16280"/>
                  </a:lnTo>
                  <a:lnTo>
                    <a:pt x="19455" y="16407"/>
                  </a:lnTo>
                  <a:lnTo>
                    <a:pt x="19369" y="16407"/>
                  </a:lnTo>
                  <a:lnTo>
                    <a:pt x="19305" y="16535"/>
                  </a:lnTo>
                  <a:lnTo>
                    <a:pt x="19219" y="16407"/>
                  </a:lnTo>
                  <a:lnTo>
                    <a:pt x="19305" y="16407"/>
                  </a:lnTo>
                  <a:lnTo>
                    <a:pt x="19455" y="16184"/>
                  </a:lnTo>
                  <a:lnTo>
                    <a:pt x="19369" y="16184"/>
                  </a:lnTo>
                  <a:lnTo>
                    <a:pt x="19369" y="16057"/>
                  </a:lnTo>
                  <a:lnTo>
                    <a:pt x="19369" y="16184"/>
                  </a:lnTo>
                  <a:lnTo>
                    <a:pt x="19219" y="15929"/>
                  </a:lnTo>
                  <a:lnTo>
                    <a:pt x="19133" y="15929"/>
                  </a:lnTo>
                  <a:lnTo>
                    <a:pt x="19069" y="16057"/>
                  </a:lnTo>
                  <a:lnTo>
                    <a:pt x="18983" y="16057"/>
                  </a:lnTo>
                  <a:lnTo>
                    <a:pt x="18897" y="15834"/>
                  </a:lnTo>
                  <a:lnTo>
                    <a:pt x="18833" y="15929"/>
                  </a:lnTo>
                  <a:lnTo>
                    <a:pt x="18747" y="15929"/>
                  </a:lnTo>
                  <a:lnTo>
                    <a:pt x="18747" y="16057"/>
                  </a:lnTo>
                  <a:lnTo>
                    <a:pt x="18747" y="15929"/>
                  </a:lnTo>
                  <a:lnTo>
                    <a:pt x="18833" y="15834"/>
                  </a:lnTo>
                  <a:lnTo>
                    <a:pt x="19069" y="15834"/>
                  </a:lnTo>
                  <a:lnTo>
                    <a:pt x="19069" y="15706"/>
                  </a:lnTo>
                  <a:lnTo>
                    <a:pt x="19133" y="15706"/>
                  </a:lnTo>
                  <a:lnTo>
                    <a:pt x="19219" y="15579"/>
                  </a:lnTo>
                  <a:lnTo>
                    <a:pt x="19305" y="15579"/>
                  </a:lnTo>
                  <a:lnTo>
                    <a:pt x="19305" y="15451"/>
                  </a:lnTo>
                  <a:lnTo>
                    <a:pt x="19219" y="15356"/>
                  </a:lnTo>
                  <a:lnTo>
                    <a:pt x="19069" y="15101"/>
                  </a:lnTo>
                  <a:lnTo>
                    <a:pt x="18983" y="15101"/>
                  </a:lnTo>
                  <a:lnTo>
                    <a:pt x="18833" y="14878"/>
                  </a:lnTo>
                  <a:lnTo>
                    <a:pt x="18747" y="14878"/>
                  </a:lnTo>
                  <a:lnTo>
                    <a:pt x="18661" y="15005"/>
                  </a:lnTo>
                  <a:lnTo>
                    <a:pt x="18576" y="15005"/>
                  </a:lnTo>
                  <a:lnTo>
                    <a:pt x="18511" y="14878"/>
                  </a:lnTo>
                  <a:lnTo>
                    <a:pt x="18511" y="14750"/>
                  </a:lnTo>
                  <a:lnTo>
                    <a:pt x="18425" y="14750"/>
                  </a:lnTo>
                  <a:lnTo>
                    <a:pt x="18340" y="14878"/>
                  </a:lnTo>
                  <a:lnTo>
                    <a:pt x="18189" y="14878"/>
                  </a:lnTo>
                  <a:lnTo>
                    <a:pt x="18104" y="15005"/>
                  </a:lnTo>
                  <a:lnTo>
                    <a:pt x="18189" y="14750"/>
                  </a:lnTo>
                  <a:lnTo>
                    <a:pt x="18511" y="14750"/>
                  </a:lnTo>
                  <a:lnTo>
                    <a:pt x="18511" y="14878"/>
                  </a:lnTo>
                  <a:lnTo>
                    <a:pt x="18897" y="14878"/>
                  </a:lnTo>
                  <a:lnTo>
                    <a:pt x="18983" y="15005"/>
                  </a:lnTo>
                  <a:lnTo>
                    <a:pt x="19305" y="15005"/>
                  </a:lnTo>
                  <a:lnTo>
                    <a:pt x="19219" y="14878"/>
                  </a:lnTo>
                  <a:lnTo>
                    <a:pt x="19133" y="14623"/>
                  </a:lnTo>
                  <a:lnTo>
                    <a:pt x="18897" y="14623"/>
                  </a:lnTo>
                  <a:lnTo>
                    <a:pt x="18833" y="14400"/>
                  </a:lnTo>
                  <a:lnTo>
                    <a:pt x="18833" y="14273"/>
                  </a:lnTo>
                  <a:lnTo>
                    <a:pt x="18747" y="14177"/>
                  </a:lnTo>
                  <a:lnTo>
                    <a:pt x="18661" y="14050"/>
                  </a:lnTo>
                  <a:lnTo>
                    <a:pt x="18661" y="13827"/>
                  </a:lnTo>
                  <a:lnTo>
                    <a:pt x="18511" y="13572"/>
                  </a:lnTo>
                  <a:lnTo>
                    <a:pt x="18340" y="13444"/>
                  </a:lnTo>
                  <a:lnTo>
                    <a:pt x="18275" y="13444"/>
                  </a:lnTo>
                  <a:lnTo>
                    <a:pt x="18275" y="13349"/>
                  </a:lnTo>
                  <a:lnTo>
                    <a:pt x="18104" y="13221"/>
                  </a:lnTo>
                  <a:lnTo>
                    <a:pt x="18104" y="12616"/>
                  </a:lnTo>
                  <a:lnTo>
                    <a:pt x="18189" y="12616"/>
                  </a:lnTo>
                  <a:lnTo>
                    <a:pt x="18275" y="12520"/>
                  </a:lnTo>
                  <a:lnTo>
                    <a:pt x="18340" y="12393"/>
                  </a:lnTo>
                  <a:lnTo>
                    <a:pt x="18275" y="12393"/>
                  </a:lnTo>
                  <a:lnTo>
                    <a:pt x="18275" y="12265"/>
                  </a:lnTo>
                  <a:lnTo>
                    <a:pt x="18425" y="12265"/>
                  </a:lnTo>
                  <a:lnTo>
                    <a:pt x="18425" y="12170"/>
                  </a:lnTo>
                  <a:lnTo>
                    <a:pt x="18511" y="12170"/>
                  </a:lnTo>
                  <a:lnTo>
                    <a:pt x="18511" y="12042"/>
                  </a:lnTo>
                  <a:lnTo>
                    <a:pt x="18425" y="11915"/>
                  </a:lnTo>
                  <a:lnTo>
                    <a:pt x="18511" y="11915"/>
                  </a:lnTo>
                  <a:lnTo>
                    <a:pt x="18511" y="12042"/>
                  </a:lnTo>
                  <a:lnTo>
                    <a:pt x="18576" y="11915"/>
                  </a:lnTo>
                  <a:lnTo>
                    <a:pt x="18747" y="11915"/>
                  </a:lnTo>
                  <a:lnTo>
                    <a:pt x="18833" y="11788"/>
                  </a:lnTo>
                  <a:lnTo>
                    <a:pt x="18897" y="11788"/>
                  </a:lnTo>
                  <a:lnTo>
                    <a:pt x="18983" y="11915"/>
                  </a:lnTo>
                  <a:lnTo>
                    <a:pt x="19069" y="11788"/>
                  </a:lnTo>
                  <a:lnTo>
                    <a:pt x="18983" y="11692"/>
                  </a:lnTo>
                  <a:lnTo>
                    <a:pt x="19069" y="11565"/>
                  </a:lnTo>
                  <a:lnTo>
                    <a:pt x="18983" y="11437"/>
                  </a:lnTo>
                  <a:lnTo>
                    <a:pt x="19069" y="11437"/>
                  </a:lnTo>
                  <a:lnTo>
                    <a:pt x="19069" y="11342"/>
                  </a:lnTo>
                  <a:lnTo>
                    <a:pt x="18983" y="11437"/>
                  </a:lnTo>
                  <a:lnTo>
                    <a:pt x="18833" y="11437"/>
                  </a:lnTo>
                  <a:lnTo>
                    <a:pt x="18897" y="11342"/>
                  </a:lnTo>
                  <a:lnTo>
                    <a:pt x="18833" y="11342"/>
                  </a:lnTo>
                  <a:lnTo>
                    <a:pt x="18747" y="11437"/>
                  </a:lnTo>
                  <a:lnTo>
                    <a:pt x="18511" y="11437"/>
                  </a:lnTo>
                  <a:lnTo>
                    <a:pt x="18511" y="11342"/>
                  </a:lnTo>
                  <a:lnTo>
                    <a:pt x="18425" y="11342"/>
                  </a:lnTo>
                  <a:lnTo>
                    <a:pt x="18425" y="11214"/>
                  </a:lnTo>
                  <a:lnTo>
                    <a:pt x="18340" y="11214"/>
                  </a:lnTo>
                  <a:lnTo>
                    <a:pt x="18189" y="11342"/>
                  </a:lnTo>
                  <a:lnTo>
                    <a:pt x="18104" y="11342"/>
                  </a:lnTo>
                  <a:lnTo>
                    <a:pt x="18104" y="11437"/>
                  </a:lnTo>
                  <a:lnTo>
                    <a:pt x="17954" y="11565"/>
                  </a:lnTo>
                  <a:lnTo>
                    <a:pt x="18018" y="11565"/>
                  </a:lnTo>
                  <a:lnTo>
                    <a:pt x="18018" y="11692"/>
                  </a:lnTo>
                  <a:lnTo>
                    <a:pt x="17868" y="11692"/>
                  </a:lnTo>
                  <a:lnTo>
                    <a:pt x="17782" y="11788"/>
                  </a:lnTo>
                  <a:lnTo>
                    <a:pt x="17718" y="11692"/>
                  </a:lnTo>
                  <a:lnTo>
                    <a:pt x="17632" y="11437"/>
                  </a:lnTo>
                  <a:lnTo>
                    <a:pt x="17632" y="11342"/>
                  </a:lnTo>
                  <a:lnTo>
                    <a:pt x="17482" y="11342"/>
                  </a:lnTo>
                  <a:lnTo>
                    <a:pt x="17482" y="11214"/>
                  </a:lnTo>
                  <a:lnTo>
                    <a:pt x="17396" y="11342"/>
                  </a:lnTo>
                  <a:lnTo>
                    <a:pt x="17396" y="11214"/>
                  </a:lnTo>
                  <a:lnTo>
                    <a:pt x="17396" y="11342"/>
                  </a:lnTo>
                  <a:lnTo>
                    <a:pt x="17310" y="11214"/>
                  </a:lnTo>
                  <a:lnTo>
                    <a:pt x="17310" y="11087"/>
                  </a:lnTo>
                  <a:lnTo>
                    <a:pt x="17224" y="10991"/>
                  </a:lnTo>
                  <a:lnTo>
                    <a:pt x="17160" y="10991"/>
                  </a:lnTo>
                  <a:lnTo>
                    <a:pt x="17160" y="10864"/>
                  </a:lnTo>
                  <a:lnTo>
                    <a:pt x="17074" y="10736"/>
                  </a:lnTo>
                  <a:lnTo>
                    <a:pt x="17160" y="10736"/>
                  </a:lnTo>
                  <a:lnTo>
                    <a:pt x="17160" y="10386"/>
                  </a:lnTo>
                  <a:lnTo>
                    <a:pt x="17310" y="10513"/>
                  </a:lnTo>
                  <a:lnTo>
                    <a:pt x="17546" y="10513"/>
                  </a:lnTo>
                  <a:lnTo>
                    <a:pt x="17546" y="10163"/>
                  </a:lnTo>
                  <a:lnTo>
                    <a:pt x="17632" y="9908"/>
                  </a:lnTo>
                  <a:lnTo>
                    <a:pt x="17718" y="9781"/>
                  </a:lnTo>
                  <a:lnTo>
                    <a:pt x="17782" y="9781"/>
                  </a:lnTo>
                  <a:lnTo>
                    <a:pt x="17868" y="9685"/>
                  </a:lnTo>
                  <a:lnTo>
                    <a:pt x="17954" y="9685"/>
                  </a:lnTo>
                  <a:lnTo>
                    <a:pt x="17954" y="9430"/>
                  </a:lnTo>
                  <a:lnTo>
                    <a:pt x="18018" y="9335"/>
                  </a:lnTo>
                  <a:lnTo>
                    <a:pt x="18018" y="9207"/>
                  </a:lnTo>
                  <a:lnTo>
                    <a:pt x="18104" y="9080"/>
                  </a:lnTo>
                  <a:lnTo>
                    <a:pt x="18189" y="9080"/>
                  </a:lnTo>
                  <a:lnTo>
                    <a:pt x="18189" y="9207"/>
                  </a:lnTo>
                  <a:lnTo>
                    <a:pt x="18275" y="9207"/>
                  </a:lnTo>
                  <a:lnTo>
                    <a:pt x="18275" y="9080"/>
                  </a:lnTo>
                  <a:lnTo>
                    <a:pt x="18340" y="9207"/>
                  </a:lnTo>
                  <a:lnTo>
                    <a:pt x="18511" y="9335"/>
                  </a:lnTo>
                  <a:lnTo>
                    <a:pt x="18576" y="9430"/>
                  </a:lnTo>
                  <a:lnTo>
                    <a:pt x="18511" y="9430"/>
                  </a:lnTo>
                  <a:lnTo>
                    <a:pt x="18511" y="9558"/>
                  </a:lnTo>
                  <a:lnTo>
                    <a:pt x="18425" y="9685"/>
                  </a:lnTo>
                  <a:lnTo>
                    <a:pt x="18425" y="9781"/>
                  </a:lnTo>
                  <a:lnTo>
                    <a:pt x="18340" y="9781"/>
                  </a:lnTo>
                  <a:lnTo>
                    <a:pt x="18340" y="9908"/>
                  </a:lnTo>
                  <a:lnTo>
                    <a:pt x="18425" y="10035"/>
                  </a:lnTo>
                  <a:lnTo>
                    <a:pt x="18425" y="10163"/>
                  </a:lnTo>
                  <a:lnTo>
                    <a:pt x="18340" y="10163"/>
                  </a:lnTo>
                  <a:lnTo>
                    <a:pt x="18425" y="10258"/>
                  </a:lnTo>
                  <a:lnTo>
                    <a:pt x="18511" y="10258"/>
                  </a:lnTo>
                  <a:lnTo>
                    <a:pt x="18576" y="10163"/>
                  </a:lnTo>
                  <a:lnTo>
                    <a:pt x="18511" y="10258"/>
                  </a:lnTo>
                  <a:lnTo>
                    <a:pt x="18511" y="10386"/>
                  </a:lnTo>
                  <a:lnTo>
                    <a:pt x="18425" y="10386"/>
                  </a:lnTo>
                  <a:lnTo>
                    <a:pt x="18340" y="10513"/>
                  </a:lnTo>
                  <a:lnTo>
                    <a:pt x="18275" y="10513"/>
                  </a:lnTo>
                  <a:lnTo>
                    <a:pt x="18340" y="10609"/>
                  </a:lnTo>
                  <a:lnTo>
                    <a:pt x="18511" y="10609"/>
                  </a:lnTo>
                  <a:lnTo>
                    <a:pt x="18511" y="10513"/>
                  </a:lnTo>
                  <a:lnTo>
                    <a:pt x="18661" y="10386"/>
                  </a:lnTo>
                  <a:lnTo>
                    <a:pt x="18576" y="10258"/>
                  </a:lnTo>
                  <a:lnTo>
                    <a:pt x="18661" y="10163"/>
                  </a:lnTo>
                  <a:lnTo>
                    <a:pt x="18833" y="10035"/>
                  </a:lnTo>
                  <a:lnTo>
                    <a:pt x="18897" y="10035"/>
                  </a:lnTo>
                  <a:lnTo>
                    <a:pt x="18897" y="9908"/>
                  </a:lnTo>
                  <a:lnTo>
                    <a:pt x="18983" y="9908"/>
                  </a:lnTo>
                  <a:lnTo>
                    <a:pt x="19069" y="9781"/>
                  </a:lnTo>
                  <a:lnTo>
                    <a:pt x="19133" y="9908"/>
                  </a:lnTo>
                  <a:lnTo>
                    <a:pt x="19219" y="9908"/>
                  </a:lnTo>
                  <a:lnTo>
                    <a:pt x="19369" y="9685"/>
                  </a:lnTo>
                  <a:lnTo>
                    <a:pt x="19369" y="9781"/>
                  </a:lnTo>
                  <a:lnTo>
                    <a:pt x="19541" y="9685"/>
                  </a:lnTo>
                  <a:lnTo>
                    <a:pt x="20570" y="8729"/>
                  </a:lnTo>
                  <a:lnTo>
                    <a:pt x="20656" y="8028"/>
                  </a:lnTo>
                  <a:lnTo>
                    <a:pt x="20957" y="7678"/>
                  </a:lnTo>
                  <a:lnTo>
                    <a:pt x="20957" y="7423"/>
                  </a:lnTo>
                  <a:lnTo>
                    <a:pt x="21128" y="7423"/>
                  </a:lnTo>
                  <a:lnTo>
                    <a:pt x="21128" y="6945"/>
                  </a:lnTo>
                  <a:lnTo>
                    <a:pt x="21042" y="6945"/>
                  </a:lnTo>
                  <a:lnTo>
                    <a:pt x="21042" y="6499"/>
                  </a:lnTo>
                  <a:lnTo>
                    <a:pt x="20957" y="6372"/>
                  </a:lnTo>
                  <a:lnTo>
                    <a:pt x="20957" y="6244"/>
                  </a:lnTo>
                  <a:lnTo>
                    <a:pt x="20892" y="6117"/>
                  </a:lnTo>
                  <a:lnTo>
                    <a:pt x="20892" y="6021"/>
                  </a:lnTo>
                  <a:lnTo>
                    <a:pt x="20957" y="6021"/>
                  </a:lnTo>
                  <a:lnTo>
                    <a:pt x="20957" y="5766"/>
                  </a:lnTo>
                  <a:lnTo>
                    <a:pt x="21042" y="5671"/>
                  </a:lnTo>
                  <a:lnTo>
                    <a:pt x="21128" y="5671"/>
                  </a:lnTo>
                  <a:lnTo>
                    <a:pt x="21214" y="5766"/>
                  </a:lnTo>
                  <a:lnTo>
                    <a:pt x="21514" y="5766"/>
                  </a:lnTo>
                  <a:lnTo>
                    <a:pt x="21514" y="5543"/>
                  </a:lnTo>
                  <a:lnTo>
                    <a:pt x="21450" y="5416"/>
                  </a:lnTo>
                  <a:lnTo>
                    <a:pt x="21514" y="5288"/>
                  </a:lnTo>
                  <a:lnTo>
                    <a:pt x="21514" y="4365"/>
                  </a:lnTo>
                  <a:lnTo>
                    <a:pt x="21450" y="4365"/>
                  </a:lnTo>
                  <a:lnTo>
                    <a:pt x="21514" y="4365"/>
                  </a:lnTo>
                  <a:lnTo>
                    <a:pt x="21514" y="4237"/>
                  </a:lnTo>
                  <a:lnTo>
                    <a:pt x="21450" y="4110"/>
                  </a:lnTo>
                  <a:lnTo>
                    <a:pt x="21514" y="4014"/>
                  </a:lnTo>
                  <a:lnTo>
                    <a:pt x="21600" y="4014"/>
                  </a:lnTo>
                  <a:lnTo>
                    <a:pt x="21600" y="3759"/>
                  </a:lnTo>
                  <a:lnTo>
                    <a:pt x="21514" y="3759"/>
                  </a:lnTo>
                  <a:close/>
                  <a:moveTo>
                    <a:pt x="21514" y="375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6" name="AutoShape 103"/>
            <p:cNvSpPr/>
            <p:nvPr/>
          </p:nvSpPr>
          <p:spPr bwMode="auto">
            <a:xfrm>
              <a:off x="8136778" y="3702173"/>
              <a:ext cx="32793" cy="8295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720" y="1371"/>
                  </a:moveTo>
                  <a:lnTo>
                    <a:pt x="15840" y="0"/>
                  </a:lnTo>
                  <a:lnTo>
                    <a:pt x="13680" y="0"/>
                  </a:lnTo>
                  <a:lnTo>
                    <a:pt x="13680" y="1371"/>
                  </a:lnTo>
                  <a:lnTo>
                    <a:pt x="10800" y="1371"/>
                  </a:lnTo>
                  <a:lnTo>
                    <a:pt x="7920" y="2743"/>
                  </a:lnTo>
                  <a:lnTo>
                    <a:pt x="5040" y="3771"/>
                  </a:lnTo>
                  <a:lnTo>
                    <a:pt x="5040" y="5143"/>
                  </a:lnTo>
                  <a:lnTo>
                    <a:pt x="2880" y="7886"/>
                  </a:lnTo>
                  <a:lnTo>
                    <a:pt x="0" y="10286"/>
                  </a:lnTo>
                  <a:lnTo>
                    <a:pt x="0" y="14057"/>
                  </a:lnTo>
                  <a:lnTo>
                    <a:pt x="2880" y="15429"/>
                  </a:lnTo>
                  <a:lnTo>
                    <a:pt x="2880" y="16800"/>
                  </a:lnTo>
                  <a:lnTo>
                    <a:pt x="5040" y="16800"/>
                  </a:lnTo>
                  <a:lnTo>
                    <a:pt x="5040" y="17829"/>
                  </a:lnTo>
                  <a:lnTo>
                    <a:pt x="7920" y="17829"/>
                  </a:lnTo>
                  <a:lnTo>
                    <a:pt x="10800" y="19200"/>
                  </a:lnTo>
                  <a:lnTo>
                    <a:pt x="10800" y="21600"/>
                  </a:lnTo>
                  <a:lnTo>
                    <a:pt x="13680" y="21600"/>
                  </a:lnTo>
                  <a:lnTo>
                    <a:pt x="13680" y="16800"/>
                  </a:lnTo>
                  <a:lnTo>
                    <a:pt x="15840" y="14057"/>
                  </a:lnTo>
                  <a:lnTo>
                    <a:pt x="15840" y="12686"/>
                  </a:lnTo>
                  <a:lnTo>
                    <a:pt x="18720" y="12686"/>
                  </a:lnTo>
                  <a:lnTo>
                    <a:pt x="15840" y="12686"/>
                  </a:lnTo>
                  <a:lnTo>
                    <a:pt x="18720" y="10286"/>
                  </a:lnTo>
                  <a:lnTo>
                    <a:pt x="18720" y="8914"/>
                  </a:lnTo>
                  <a:lnTo>
                    <a:pt x="15840" y="7886"/>
                  </a:lnTo>
                  <a:lnTo>
                    <a:pt x="18720" y="6514"/>
                  </a:lnTo>
                  <a:lnTo>
                    <a:pt x="18720" y="2743"/>
                  </a:lnTo>
                  <a:lnTo>
                    <a:pt x="21600" y="2743"/>
                  </a:lnTo>
                  <a:lnTo>
                    <a:pt x="21600" y="1371"/>
                  </a:lnTo>
                  <a:lnTo>
                    <a:pt x="18720" y="1371"/>
                  </a:lnTo>
                  <a:close/>
                  <a:moveTo>
                    <a:pt x="18720" y="13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7" name="AutoShape 104"/>
            <p:cNvSpPr/>
            <p:nvPr/>
          </p:nvSpPr>
          <p:spPr bwMode="auto">
            <a:xfrm>
              <a:off x="6564001" y="4131858"/>
              <a:ext cx="190287" cy="1999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586" y="2558"/>
                  </a:moveTo>
                  <a:lnTo>
                    <a:pt x="5586" y="2132"/>
                  </a:lnTo>
                  <a:lnTo>
                    <a:pt x="6083" y="2132"/>
                  </a:lnTo>
                  <a:lnTo>
                    <a:pt x="6455" y="1563"/>
                  </a:lnTo>
                  <a:lnTo>
                    <a:pt x="7821" y="0"/>
                  </a:lnTo>
                  <a:lnTo>
                    <a:pt x="8317" y="426"/>
                  </a:lnTo>
                  <a:lnTo>
                    <a:pt x="8814" y="0"/>
                  </a:lnTo>
                  <a:lnTo>
                    <a:pt x="8814" y="1563"/>
                  </a:lnTo>
                  <a:lnTo>
                    <a:pt x="9186" y="2132"/>
                  </a:lnTo>
                  <a:lnTo>
                    <a:pt x="9683" y="2132"/>
                  </a:lnTo>
                  <a:lnTo>
                    <a:pt x="10179" y="1563"/>
                  </a:lnTo>
                  <a:lnTo>
                    <a:pt x="10676" y="2132"/>
                  </a:lnTo>
                  <a:lnTo>
                    <a:pt x="12041" y="2132"/>
                  </a:lnTo>
                  <a:lnTo>
                    <a:pt x="12910" y="3126"/>
                  </a:lnTo>
                  <a:lnTo>
                    <a:pt x="13407" y="3126"/>
                  </a:lnTo>
                  <a:lnTo>
                    <a:pt x="13779" y="3695"/>
                  </a:lnTo>
                  <a:lnTo>
                    <a:pt x="14772" y="3695"/>
                  </a:lnTo>
                  <a:lnTo>
                    <a:pt x="15269" y="4121"/>
                  </a:lnTo>
                  <a:lnTo>
                    <a:pt x="16634" y="4121"/>
                  </a:lnTo>
                  <a:lnTo>
                    <a:pt x="18000" y="2558"/>
                  </a:lnTo>
                  <a:lnTo>
                    <a:pt x="19862" y="2558"/>
                  </a:lnTo>
                  <a:lnTo>
                    <a:pt x="19862" y="3126"/>
                  </a:lnTo>
                  <a:lnTo>
                    <a:pt x="21600" y="3126"/>
                  </a:lnTo>
                  <a:lnTo>
                    <a:pt x="19862" y="5258"/>
                  </a:lnTo>
                  <a:lnTo>
                    <a:pt x="19862" y="13216"/>
                  </a:lnTo>
                  <a:lnTo>
                    <a:pt x="21228" y="14779"/>
                  </a:lnTo>
                  <a:lnTo>
                    <a:pt x="20234" y="15774"/>
                  </a:lnTo>
                  <a:lnTo>
                    <a:pt x="19862" y="16342"/>
                  </a:lnTo>
                  <a:lnTo>
                    <a:pt x="20234" y="16342"/>
                  </a:lnTo>
                  <a:lnTo>
                    <a:pt x="19366" y="16342"/>
                  </a:lnTo>
                  <a:lnTo>
                    <a:pt x="18869" y="16768"/>
                  </a:lnTo>
                  <a:lnTo>
                    <a:pt x="18372" y="16768"/>
                  </a:lnTo>
                  <a:lnTo>
                    <a:pt x="18372" y="17337"/>
                  </a:lnTo>
                  <a:lnTo>
                    <a:pt x="18000" y="17905"/>
                  </a:lnTo>
                  <a:lnTo>
                    <a:pt x="17503" y="18474"/>
                  </a:lnTo>
                  <a:lnTo>
                    <a:pt x="17503" y="19468"/>
                  </a:lnTo>
                  <a:lnTo>
                    <a:pt x="15641" y="21600"/>
                  </a:lnTo>
                  <a:lnTo>
                    <a:pt x="13407" y="19468"/>
                  </a:lnTo>
                  <a:lnTo>
                    <a:pt x="12910" y="19468"/>
                  </a:lnTo>
                  <a:lnTo>
                    <a:pt x="12910" y="18900"/>
                  </a:lnTo>
                  <a:lnTo>
                    <a:pt x="12414" y="18474"/>
                  </a:lnTo>
                  <a:lnTo>
                    <a:pt x="5090" y="13642"/>
                  </a:lnTo>
                  <a:lnTo>
                    <a:pt x="4593" y="13642"/>
                  </a:lnTo>
                  <a:lnTo>
                    <a:pt x="5090" y="11511"/>
                  </a:lnTo>
                  <a:lnTo>
                    <a:pt x="5090" y="11084"/>
                  </a:lnTo>
                  <a:lnTo>
                    <a:pt x="6455" y="9521"/>
                  </a:lnTo>
                  <a:lnTo>
                    <a:pt x="6455" y="8953"/>
                  </a:lnTo>
                  <a:lnTo>
                    <a:pt x="7448" y="8953"/>
                  </a:lnTo>
                  <a:lnTo>
                    <a:pt x="7448" y="8384"/>
                  </a:lnTo>
                  <a:lnTo>
                    <a:pt x="7821" y="7816"/>
                  </a:lnTo>
                  <a:lnTo>
                    <a:pt x="7821" y="6821"/>
                  </a:lnTo>
                  <a:lnTo>
                    <a:pt x="7448" y="6253"/>
                  </a:lnTo>
                  <a:lnTo>
                    <a:pt x="7821" y="6253"/>
                  </a:lnTo>
                  <a:lnTo>
                    <a:pt x="7448" y="6253"/>
                  </a:lnTo>
                  <a:lnTo>
                    <a:pt x="6952" y="5826"/>
                  </a:lnTo>
                  <a:lnTo>
                    <a:pt x="6952" y="5258"/>
                  </a:lnTo>
                  <a:lnTo>
                    <a:pt x="6455" y="4689"/>
                  </a:lnTo>
                  <a:lnTo>
                    <a:pt x="6455" y="3695"/>
                  </a:lnTo>
                  <a:lnTo>
                    <a:pt x="6083" y="3695"/>
                  </a:lnTo>
                  <a:lnTo>
                    <a:pt x="6083" y="3126"/>
                  </a:lnTo>
                  <a:lnTo>
                    <a:pt x="5586" y="2558"/>
                  </a:lnTo>
                  <a:close/>
                  <a:moveTo>
                    <a:pt x="0" y="13642"/>
                  </a:moveTo>
                  <a:lnTo>
                    <a:pt x="1862" y="13642"/>
                  </a:lnTo>
                  <a:lnTo>
                    <a:pt x="0" y="13642"/>
                  </a:lnTo>
                  <a:close/>
                  <a:moveTo>
                    <a:pt x="0" y="1364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8" name="AutoShape 105"/>
            <p:cNvSpPr/>
            <p:nvPr/>
          </p:nvSpPr>
          <p:spPr bwMode="auto">
            <a:xfrm>
              <a:off x="6527756" y="4155788"/>
              <a:ext cx="104852" cy="11273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650" y="15823"/>
                  </a:moveTo>
                  <a:lnTo>
                    <a:pt x="16650" y="15070"/>
                  </a:lnTo>
                  <a:lnTo>
                    <a:pt x="19125" y="12307"/>
                  </a:lnTo>
                  <a:lnTo>
                    <a:pt x="19125" y="11302"/>
                  </a:lnTo>
                  <a:lnTo>
                    <a:pt x="20925" y="11302"/>
                  </a:lnTo>
                  <a:lnTo>
                    <a:pt x="20925" y="10298"/>
                  </a:lnTo>
                  <a:lnTo>
                    <a:pt x="21600" y="9293"/>
                  </a:lnTo>
                  <a:lnTo>
                    <a:pt x="21600" y="7535"/>
                  </a:lnTo>
                  <a:lnTo>
                    <a:pt x="20925" y="6530"/>
                  </a:lnTo>
                  <a:lnTo>
                    <a:pt x="21600" y="6530"/>
                  </a:lnTo>
                  <a:lnTo>
                    <a:pt x="20925" y="6530"/>
                  </a:lnTo>
                  <a:lnTo>
                    <a:pt x="20025" y="5777"/>
                  </a:lnTo>
                  <a:lnTo>
                    <a:pt x="20025" y="4772"/>
                  </a:lnTo>
                  <a:lnTo>
                    <a:pt x="19125" y="3767"/>
                  </a:lnTo>
                  <a:lnTo>
                    <a:pt x="19125" y="2009"/>
                  </a:lnTo>
                  <a:lnTo>
                    <a:pt x="18450" y="2009"/>
                  </a:lnTo>
                  <a:lnTo>
                    <a:pt x="18450" y="1005"/>
                  </a:lnTo>
                  <a:lnTo>
                    <a:pt x="17550" y="0"/>
                  </a:lnTo>
                  <a:lnTo>
                    <a:pt x="16650" y="1005"/>
                  </a:lnTo>
                  <a:lnTo>
                    <a:pt x="15750" y="1005"/>
                  </a:lnTo>
                  <a:lnTo>
                    <a:pt x="15075" y="2009"/>
                  </a:lnTo>
                  <a:lnTo>
                    <a:pt x="14175" y="1005"/>
                  </a:lnTo>
                  <a:lnTo>
                    <a:pt x="13275" y="1005"/>
                  </a:lnTo>
                  <a:lnTo>
                    <a:pt x="12600" y="2009"/>
                  </a:lnTo>
                  <a:lnTo>
                    <a:pt x="10800" y="2009"/>
                  </a:lnTo>
                  <a:lnTo>
                    <a:pt x="10800" y="2763"/>
                  </a:lnTo>
                  <a:lnTo>
                    <a:pt x="9225" y="2763"/>
                  </a:lnTo>
                  <a:lnTo>
                    <a:pt x="9225" y="2009"/>
                  </a:lnTo>
                  <a:lnTo>
                    <a:pt x="6750" y="2009"/>
                  </a:lnTo>
                  <a:lnTo>
                    <a:pt x="5850" y="1005"/>
                  </a:lnTo>
                  <a:lnTo>
                    <a:pt x="5850" y="3767"/>
                  </a:lnTo>
                  <a:lnTo>
                    <a:pt x="4950" y="3767"/>
                  </a:lnTo>
                  <a:lnTo>
                    <a:pt x="4950" y="7535"/>
                  </a:lnTo>
                  <a:lnTo>
                    <a:pt x="5850" y="8540"/>
                  </a:lnTo>
                  <a:lnTo>
                    <a:pt x="5850" y="9293"/>
                  </a:lnTo>
                  <a:lnTo>
                    <a:pt x="4275" y="11302"/>
                  </a:lnTo>
                  <a:lnTo>
                    <a:pt x="2475" y="13060"/>
                  </a:lnTo>
                  <a:lnTo>
                    <a:pt x="900" y="15823"/>
                  </a:lnTo>
                  <a:lnTo>
                    <a:pt x="900" y="18837"/>
                  </a:lnTo>
                  <a:lnTo>
                    <a:pt x="0" y="20595"/>
                  </a:lnTo>
                  <a:lnTo>
                    <a:pt x="0" y="21600"/>
                  </a:lnTo>
                  <a:lnTo>
                    <a:pt x="900" y="21600"/>
                  </a:lnTo>
                  <a:lnTo>
                    <a:pt x="1575" y="20595"/>
                  </a:lnTo>
                  <a:lnTo>
                    <a:pt x="2475" y="21600"/>
                  </a:lnTo>
                  <a:lnTo>
                    <a:pt x="3375" y="20595"/>
                  </a:lnTo>
                  <a:lnTo>
                    <a:pt x="4275" y="20595"/>
                  </a:lnTo>
                  <a:lnTo>
                    <a:pt x="4950" y="19591"/>
                  </a:lnTo>
                  <a:lnTo>
                    <a:pt x="15750" y="19591"/>
                  </a:lnTo>
                  <a:lnTo>
                    <a:pt x="16650" y="15823"/>
                  </a:lnTo>
                  <a:close/>
                  <a:moveTo>
                    <a:pt x="16650" y="1582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09" name="AutoShape 106"/>
            <p:cNvSpPr/>
            <p:nvPr/>
          </p:nvSpPr>
          <p:spPr bwMode="auto">
            <a:xfrm>
              <a:off x="6256349" y="4019119"/>
              <a:ext cx="235162" cy="17070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764" y="0"/>
                  </a:moveTo>
                  <a:lnTo>
                    <a:pt x="13764" y="665"/>
                  </a:lnTo>
                  <a:lnTo>
                    <a:pt x="14166" y="1329"/>
                  </a:lnTo>
                  <a:lnTo>
                    <a:pt x="14467" y="2492"/>
                  </a:lnTo>
                  <a:lnTo>
                    <a:pt x="15271" y="3822"/>
                  </a:lnTo>
                  <a:lnTo>
                    <a:pt x="14869" y="4320"/>
                  </a:lnTo>
                  <a:lnTo>
                    <a:pt x="14869" y="6314"/>
                  </a:lnTo>
                  <a:lnTo>
                    <a:pt x="15572" y="6314"/>
                  </a:lnTo>
                  <a:lnTo>
                    <a:pt x="15572" y="5649"/>
                  </a:lnTo>
                  <a:lnTo>
                    <a:pt x="15974" y="5649"/>
                  </a:lnTo>
                  <a:lnTo>
                    <a:pt x="16376" y="6314"/>
                  </a:lnTo>
                  <a:lnTo>
                    <a:pt x="15974" y="6314"/>
                  </a:lnTo>
                  <a:lnTo>
                    <a:pt x="15974" y="6812"/>
                  </a:lnTo>
                  <a:lnTo>
                    <a:pt x="16376" y="7477"/>
                  </a:lnTo>
                  <a:lnTo>
                    <a:pt x="17481" y="7477"/>
                  </a:lnTo>
                  <a:lnTo>
                    <a:pt x="17481" y="8142"/>
                  </a:lnTo>
                  <a:lnTo>
                    <a:pt x="17883" y="8142"/>
                  </a:lnTo>
                  <a:lnTo>
                    <a:pt x="18184" y="8640"/>
                  </a:lnTo>
                  <a:lnTo>
                    <a:pt x="17883" y="9305"/>
                  </a:lnTo>
                  <a:lnTo>
                    <a:pt x="18184" y="9969"/>
                  </a:lnTo>
                  <a:lnTo>
                    <a:pt x="18586" y="9969"/>
                  </a:lnTo>
                  <a:lnTo>
                    <a:pt x="18586" y="10634"/>
                  </a:lnTo>
                  <a:lnTo>
                    <a:pt x="18988" y="9969"/>
                  </a:lnTo>
                  <a:lnTo>
                    <a:pt x="19390" y="10634"/>
                  </a:lnTo>
                  <a:lnTo>
                    <a:pt x="19390" y="11132"/>
                  </a:lnTo>
                  <a:lnTo>
                    <a:pt x="19691" y="11797"/>
                  </a:lnTo>
                  <a:lnTo>
                    <a:pt x="20093" y="12462"/>
                  </a:lnTo>
                  <a:lnTo>
                    <a:pt x="20093" y="12960"/>
                  </a:lnTo>
                  <a:lnTo>
                    <a:pt x="20796" y="12960"/>
                  </a:lnTo>
                  <a:lnTo>
                    <a:pt x="21198" y="13625"/>
                  </a:lnTo>
                  <a:lnTo>
                    <a:pt x="20796" y="13625"/>
                  </a:lnTo>
                  <a:lnTo>
                    <a:pt x="21198" y="14289"/>
                  </a:lnTo>
                  <a:lnTo>
                    <a:pt x="21198" y="14788"/>
                  </a:lnTo>
                  <a:lnTo>
                    <a:pt x="21600" y="14788"/>
                  </a:lnTo>
                  <a:lnTo>
                    <a:pt x="21600" y="15452"/>
                  </a:lnTo>
                  <a:lnTo>
                    <a:pt x="21198" y="14788"/>
                  </a:lnTo>
                  <a:lnTo>
                    <a:pt x="20796" y="14788"/>
                  </a:lnTo>
                  <a:lnTo>
                    <a:pt x="20495" y="15452"/>
                  </a:lnTo>
                  <a:lnTo>
                    <a:pt x="19691" y="15452"/>
                  </a:lnTo>
                  <a:lnTo>
                    <a:pt x="19390" y="14788"/>
                  </a:lnTo>
                  <a:lnTo>
                    <a:pt x="18184" y="14788"/>
                  </a:lnTo>
                  <a:lnTo>
                    <a:pt x="17883" y="15452"/>
                  </a:lnTo>
                  <a:lnTo>
                    <a:pt x="15572" y="15452"/>
                  </a:lnTo>
                  <a:lnTo>
                    <a:pt x="15271" y="16117"/>
                  </a:lnTo>
                  <a:lnTo>
                    <a:pt x="13362" y="16117"/>
                  </a:lnTo>
                  <a:lnTo>
                    <a:pt x="13060" y="16782"/>
                  </a:lnTo>
                  <a:lnTo>
                    <a:pt x="13060" y="17280"/>
                  </a:lnTo>
                  <a:lnTo>
                    <a:pt x="13362" y="17280"/>
                  </a:lnTo>
                  <a:lnTo>
                    <a:pt x="10750" y="17280"/>
                  </a:lnTo>
                  <a:lnTo>
                    <a:pt x="10448" y="16782"/>
                  </a:lnTo>
                  <a:lnTo>
                    <a:pt x="10047" y="16782"/>
                  </a:lnTo>
                  <a:lnTo>
                    <a:pt x="9645" y="16117"/>
                  </a:lnTo>
                  <a:lnTo>
                    <a:pt x="9343" y="16117"/>
                  </a:lnTo>
                  <a:lnTo>
                    <a:pt x="8941" y="15452"/>
                  </a:lnTo>
                  <a:lnTo>
                    <a:pt x="7434" y="15452"/>
                  </a:lnTo>
                  <a:lnTo>
                    <a:pt x="7434" y="16782"/>
                  </a:lnTo>
                  <a:lnTo>
                    <a:pt x="7033" y="16782"/>
                  </a:lnTo>
                  <a:lnTo>
                    <a:pt x="7033" y="18609"/>
                  </a:lnTo>
                  <a:lnTo>
                    <a:pt x="6731" y="18609"/>
                  </a:lnTo>
                  <a:lnTo>
                    <a:pt x="6731" y="19108"/>
                  </a:lnTo>
                  <a:lnTo>
                    <a:pt x="6329" y="18609"/>
                  </a:lnTo>
                  <a:lnTo>
                    <a:pt x="5224" y="18609"/>
                  </a:lnTo>
                  <a:lnTo>
                    <a:pt x="4420" y="19108"/>
                  </a:lnTo>
                  <a:lnTo>
                    <a:pt x="4119" y="19108"/>
                  </a:lnTo>
                  <a:lnTo>
                    <a:pt x="3717" y="19772"/>
                  </a:lnTo>
                  <a:lnTo>
                    <a:pt x="3014" y="21600"/>
                  </a:lnTo>
                  <a:lnTo>
                    <a:pt x="3014" y="20437"/>
                  </a:lnTo>
                  <a:lnTo>
                    <a:pt x="2210" y="20437"/>
                  </a:lnTo>
                  <a:lnTo>
                    <a:pt x="2210" y="19772"/>
                  </a:lnTo>
                  <a:lnTo>
                    <a:pt x="1808" y="19108"/>
                  </a:lnTo>
                  <a:lnTo>
                    <a:pt x="1507" y="17945"/>
                  </a:lnTo>
                  <a:lnTo>
                    <a:pt x="1105" y="17280"/>
                  </a:lnTo>
                  <a:lnTo>
                    <a:pt x="703" y="16782"/>
                  </a:lnTo>
                  <a:lnTo>
                    <a:pt x="402" y="16782"/>
                  </a:lnTo>
                  <a:lnTo>
                    <a:pt x="402" y="12960"/>
                  </a:lnTo>
                  <a:lnTo>
                    <a:pt x="0" y="12462"/>
                  </a:lnTo>
                  <a:lnTo>
                    <a:pt x="402" y="12462"/>
                  </a:lnTo>
                  <a:lnTo>
                    <a:pt x="703" y="11797"/>
                  </a:lnTo>
                  <a:lnTo>
                    <a:pt x="1105" y="11132"/>
                  </a:lnTo>
                  <a:lnTo>
                    <a:pt x="1507" y="9969"/>
                  </a:lnTo>
                  <a:lnTo>
                    <a:pt x="1507" y="9305"/>
                  </a:lnTo>
                  <a:lnTo>
                    <a:pt x="1808" y="9305"/>
                  </a:lnTo>
                  <a:lnTo>
                    <a:pt x="1808" y="8640"/>
                  </a:lnTo>
                  <a:lnTo>
                    <a:pt x="2210" y="8640"/>
                  </a:lnTo>
                  <a:lnTo>
                    <a:pt x="2210" y="9305"/>
                  </a:lnTo>
                  <a:lnTo>
                    <a:pt x="3315" y="9305"/>
                  </a:lnTo>
                  <a:lnTo>
                    <a:pt x="3315" y="8142"/>
                  </a:lnTo>
                  <a:lnTo>
                    <a:pt x="3717" y="8142"/>
                  </a:lnTo>
                  <a:lnTo>
                    <a:pt x="4119" y="8640"/>
                  </a:lnTo>
                  <a:lnTo>
                    <a:pt x="4119" y="9305"/>
                  </a:lnTo>
                  <a:lnTo>
                    <a:pt x="4420" y="8640"/>
                  </a:lnTo>
                  <a:lnTo>
                    <a:pt x="4822" y="8640"/>
                  </a:lnTo>
                  <a:lnTo>
                    <a:pt x="5224" y="8142"/>
                  </a:lnTo>
                  <a:lnTo>
                    <a:pt x="5626" y="8142"/>
                  </a:lnTo>
                  <a:lnTo>
                    <a:pt x="6731" y="7477"/>
                  </a:lnTo>
                  <a:lnTo>
                    <a:pt x="7033" y="7477"/>
                  </a:lnTo>
                  <a:lnTo>
                    <a:pt x="7434" y="6812"/>
                  </a:lnTo>
                  <a:lnTo>
                    <a:pt x="7836" y="6812"/>
                  </a:lnTo>
                  <a:lnTo>
                    <a:pt x="7836" y="6314"/>
                  </a:lnTo>
                  <a:lnTo>
                    <a:pt x="7434" y="6314"/>
                  </a:lnTo>
                  <a:lnTo>
                    <a:pt x="7434" y="4985"/>
                  </a:lnTo>
                  <a:lnTo>
                    <a:pt x="8138" y="4985"/>
                  </a:lnTo>
                  <a:lnTo>
                    <a:pt x="8540" y="5649"/>
                  </a:lnTo>
                  <a:lnTo>
                    <a:pt x="9343" y="5649"/>
                  </a:lnTo>
                  <a:lnTo>
                    <a:pt x="10047" y="4985"/>
                  </a:lnTo>
                  <a:lnTo>
                    <a:pt x="10448" y="4985"/>
                  </a:lnTo>
                  <a:lnTo>
                    <a:pt x="10448" y="4320"/>
                  </a:lnTo>
                  <a:lnTo>
                    <a:pt x="10750" y="4320"/>
                  </a:lnTo>
                  <a:lnTo>
                    <a:pt x="10448" y="3822"/>
                  </a:lnTo>
                  <a:lnTo>
                    <a:pt x="10750" y="3822"/>
                  </a:lnTo>
                  <a:lnTo>
                    <a:pt x="10750" y="3157"/>
                  </a:lnTo>
                  <a:lnTo>
                    <a:pt x="11152" y="2492"/>
                  </a:lnTo>
                  <a:lnTo>
                    <a:pt x="11553" y="2492"/>
                  </a:lnTo>
                  <a:lnTo>
                    <a:pt x="11553" y="1994"/>
                  </a:lnTo>
                  <a:lnTo>
                    <a:pt x="11855" y="1994"/>
                  </a:lnTo>
                  <a:lnTo>
                    <a:pt x="11855" y="1329"/>
                  </a:lnTo>
                  <a:lnTo>
                    <a:pt x="12257" y="665"/>
                  </a:lnTo>
                  <a:lnTo>
                    <a:pt x="13362" y="665"/>
                  </a:lnTo>
                  <a:lnTo>
                    <a:pt x="13764" y="0"/>
                  </a:lnTo>
                  <a:close/>
                  <a:moveTo>
                    <a:pt x="1376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0" name="AutoShape 107"/>
            <p:cNvSpPr/>
            <p:nvPr/>
          </p:nvSpPr>
          <p:spPr bwMode="auto">
            <a:xfrm>
              <a:off x="6163148" y="3565503"/>
              <a:ext cx="279173" cy="283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075" y="21600"/>
                  </a:moveTo>
                  <a:lnTo>
                    <a:pt x="20075" y="20800"/>
                  </a:lnTo>
                  <a:lnTo>
                    <a:pt x="21600" y="20800"/>
                  </a:lnTo>
                  <a:lnTo>
                    <a:pt x="21007" y="6000"/>
                  </a:lnTo>
                  <a:lnTo>
                    <a:pt x="20668" y="5200"/>
                  </a:lnTo>
                  <a:lnTo>
                    <a:pt x="20668" y="4500"/>
                  </a:lnTo>
                  <a:lnTo>
                    <a:pt x="21007" y="4100"/>
                  </a:lnTo>
                  <a:lnTo>
                    <a:pt x="21007" y="3800"/>
                  </a:lnTo>
                  <a:lnTo>
                    <a:pt x="20668" y="3400"/>
                  </a:lnTo>
                  <a:lnTo>
                    <a:pt x="21007" y="2600"/>
                  </a:lnTo>
                  <a:lnTo>
                    <a:pt x="21007" y="1900"/>
                  </a:lnTo>
                  <a:lnTo>
                    <a:pt x="20668" y="1900"/>
                  </a:lnTo>
                  <a:lnTo>
                    <a:pt x="20329" y="1500"/>
                  </a:lnTo>
                  <a:lnTo>
                    <a:pt x="20075" y="1900"/>
                  </a:lnTo>
                  <a:lnTo>
                    <a:pt x="19144" y="1500"/>
                  </a:lnTo>
                  <a:lnTo>
                    <a:pt x="18805" y="1500"/>
                  </a:lnTo>
                  <a:lnTo>
                    <a:pt x="18212" y="1200"/>
                  </a:lnTo>
                  <a:lnTo>
                    <a:pt x="18212" y="800"/>
                  </a:lnTo>
                  <a:lnTo>
                    <a:pt x="17534" y="400"/>
                  </a:lnTo>
                  <a:lnTo>
                    <a:pt x="15078" y="400"/>
                  </a:lnTo>
                  <a:lnTo>
                    <a:pt x="14400" y="800"/>
                  </a:lnTo>
                  <a:lnTo>
                    <a:pt x="14061" y="1200"/>
                  </a:lnTo>
                  <a:lnTo>
                    <a:pt x="14061" y="1500"/>
                  </a:lnTo>
                  <a:lnTo>
                    <a:pt x="13807" y="1900"/>
                  </a:lnTo>
                  <a:lnTo>
                    <a:pt x="13807" y="2600"/>
                  </a:lnTo>
                  <a:lnTo>
                    <a:pt x="14061" y="3000"/>
                  </a:lnTo>
                  <a:lnTo>
                    <a:pt x="14061" y="3800"/>
                  </a:lnTo>
                  <a:lnTo>
                    <a:pt x="13807" y="4100"/>
                  </a:lnTo>
                  <a:lnTo>
                    <a:pt x="13807" y="4500"/>
                  </a:lnTo>
                  <a:lnTo>
                    <a:pt x="13129" y="4900"/>
                  </a:lnTo>
                  <a:lnTo>
                    <a:pt x="12198" y="4900"/>
                  </a:lnTo>
                  <a:lnTo>
                    <a:pt x="11944" y="4100"/>
                  </a:lnTo>
                  <a:lnTo>
                    <a:pt x="11266" y="3800"/>
                  </a:lnTo>
                  <a:lnTo>
                    <a:pt x="10673" y="3400"/>
                  </a:lnTo>
                  <a:lnTo>
                    <a:pt x="9741" y="3000"/>
                  </a:lnTo>
                  <a:lnTo>
                    <a:pt x="8132" y="3000"/>
                  </a:lnTo>
                  <a:lnTo>
                    <a:pt x="7539" y="1900"/>
                  </a:lnTo>
                  <a:lnTo>
                    <a:pt x="7539" y="1500"/>
                  </a:lnTo>
                  <a:lnTo>
                    <a:pt x="7200" y="1200"/>
                  </a:lnTo>
                  <a:lnTo>
                    <a:pt x="6268" y="800"/>
                  </a:lnTo>
                  <a:lnTo>
                    <a:pt x="5929" y="400"/>
                  </a:lnTo>
                  <a:lnTo>
                    <a:pt x="3134" y="400"/>
                  </a:lnTo>
                  <a:lnTo>
                    <a:pt x="2795" y="0"/>
                  </a:lnTo>
                  <a:lnTo>
                    <a:pt x="2456" y="0"/>
                  </a:lnTo>
                  <a:lnTo>
                    <a:pt x="2456" y="1500"/>
                  </a:lnTo>
                  <a:lnTo>
                    <a:pt x="1525" y="1900"/>
                  </a:lnTo>
                  <a:lnTo>
                    <a:pt x="1525" y="2300"/>
                  </a:lnTo>
                  <a:lnTo>
                    <a:pt x="932" y="2300"/>
                  </a:lnTo>
                  <a:lnTo>
                    <a:pt x="593" y="2600"/>
                  </a:lnTo>
                  <a:lnTo>
                    <a:pt x="593" y="3000"/>
                  </a:lnTo>
                  <a:lnTo>
                    <a:pt x="932" y="3400"/>
                  </a:lnTo>
                  <a:lnTo>
                    <a:pt x="932" y="4100"/>
                  </a:lnTo>
                  <a:lnTo>
                    <a:pt x="593" y="4100"/>
                  </a:lnTo>
                  <a:lnTo>
                    <a:pt x="593" y="4500"/>
                  </a:lnTo>
                  <a:lnTo>
                    <a:pt x="0" y="4500"/>
                  </a:lnTo>
                  <a:lnTo>
                    <a:pt x="0" y="5200"/>
                  </a:lnTo>
                  <a:lnTo>
                    <a:pt x="339" y="5600"/>
                  </a:lnTo>
                  <a:lnTo>
                    <a:pt x="339" y="8200"/>
                  </a:lnTo>
                  <a:lnTo>
                    <a:pt x="593" y="8600"/>
                  </a:lnTo>
                  <a:lnTo>
                    <a:pt x="339" y="9300"/>
                  </a:lnTo>
                  <a:lnTo>
                    <a:pt x="339" y="9700"/>
                  </a:lnTo>
                  <a:lnTo>
                    <a:pt x="593" y="10100"/>
                  </a:lnTo>
                  <a:lnTo>
                    <a:pt x="593" y="10400"/>
                  </a:lnTo>
                  <a:lnTo>
                    <a:pt x="339" y="10400"/>
                  </a:lnTo>
                  <a:lnTo>
                    <a:pt x="0" y="10800"/>
                  </a:lnTo>
                  <a:lnTo>
                    <a:pt x="0" y="11200"/>
                  </a:lnTo>
                  <a:lnTo>
                    <a:pt x="339" y="11900"/>
                  </a:lnTo>
                  <a:lnTo>
                    <a:pt x="593" y="12300"/>
                  </a:lnTo>
                  <a:lnTo>
                    <a:pt x="593" y="12700"/>
                  </a:lnTo>
                  <a:lnTo>
                    <a:pt x="932" y="13000"/>
                  </a:lnTo>
                  <a:lnTo>
                    <a:pt x="932" y="13800"/>
                  </a:lnTo>
                  <a:lnTo>
                    <a:pt x="1271" y="14100"/>
                  </a:lnTo>
                  <a:lnTo>
                    <a:pt x="2456" y="14100"/>
                  </a:lnTo>
                  <a:lnTo>
                    <a:pt x="2795" y="14500"/>
                  </a:lnTo>
                  <a:lnTo>
                    <a:pt x="3134" y="15300"/>
                  </a:lnTo>
                  <a:lnTo>
                    <a:pt x="3473" y="15600"/>
                  </a:lnTo>
                  <a:lnTo>
                    <a:pt x="5929" y="16400"/>
                  </a:lnTo>
                  <a:lnTo>
                    <a:pt x="6268" y="16700"/>
                  </a:lnTo>
                  <a:lnTo>
                    <a:pt x="9064" y="15300"/>
                  </a:lnTo>
                  <a:lnTo>
                    <a:pt x="20075" y="21600"/>
                  </a:lnTo>
                  <a:close/>
                  <a:moveTo>
                    <a:pt x="2007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1" name="AutoShape 108"/>
            <p:cNvSpPr/>
            <p:nvPr/>
          </p:nvSpPr>
          <p:spPr bwMode="auto">
            <a:xfrm>
              <a:off x="6126040" y="3473504"/>
              <a:ext cx="69038" cy="15102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1657" y="21600"/>
                  </a:moveTo>
                  <a:lnTo>
                    <a:pt x="14057" y="21600"/>
                  </a:lnTo>
                  <a:lnTo>
                    <a:pt x="14057" y="20849"/>
                  </a:lnTo>
                  <a:lnTo>
                    <a:pt x="15429" y="20849"/>
                  </a:lnTo>
                  <a:lnTo>
                    <a:pt x="15429" y="19534"/>
                  </a:lnTo>
                  <a:lnTo>
                    <a:pt x="14057" y="18783"/>
                  </a:lnTo>
                  <a:lnTo>
                    <a:pt x="14057" y="18031"/>
                  </a:lnTo>
                  <a:lnTo>
                    <a:pt x="15429" y="17468"/>
                  </a:lnTo>
                  <a:lnTo>
                    <a:pt x="17829" y="17468"/>
                  </a:lnTo>
                  <a:lnTo>
                    <a:pt x="17829" y="16717"/>
                  </a:lnTo>
                  <a:lnTo>
                    <a:pt x="21600" y="15965"/>
                  </a:lnTo>
                  <a:lnTo>
                    <a:pt x="21600" y="13148"/>
                  </a:lnTo>
                  <a:lnTo>
                    <a:pt x="20571" y="13148"/>
                  </a:lnTo>
                  <a:lnTo>
                    <a:pt x="19200" y="12584"/>
                  </a:lnTo>
                  <a:lnTo>
                    <a:pt x="19200" y="11833"/>
                  </a:lnTo>
                  <a:lnTo>
                    <a:pt x="17829" y="11833"/>
                  </a:lnTo>
                  <a:lnTo>
                    <a:pt x="17829" y="12584"/>
                  </a:lnTo>
                  <a:lnTo>
                    <a:pt x="16800" y="11833"/>
                  </a:lnTo>
                  <a:lnTo>
                    <a:pt x="15429" y="11833"/>
                  </a:lnTo>
                  <a:lnTo>
                    <a:pt x="13029" y="10518"/>
                  </a:lnTo>
                  <a:lnTo>
                    <a:pt x="14057" y="9767"/>
                  </a:lnTo>
                  <a:lnTo>
                    <a:pt x="17829" y="7701"/>
                  </a:lnTo>
                  <a:lnTo>
                    <a:pt x="17829" y="6950"/>
                  </a:lnTo>
                  <a:lnTo>
                    <a:pt x="19200" y="6950"/>
                  </a:lnTo>
                  <a:lnTo>
                    <a:pt x="17829" y="6198"/>
                  </a:lnTo>
                  <a:lnTo>
                    <a:pt x="17829" y="5635"/>
                  </a:lnTo>
                  <a:lnTo>
                    <a:pt x="16800" y="4883"/>
                  </a:lnTo>
                  <a:lnTo>
                    <a:pt x="15429" y="4132"/>
                  </a:lnTo>
                  <a:lnTo>
                    <a:pt x="15429" y="3569"/>
                  </a:lnTo>
                  <a:lnTo>
                    <a:pt x="16800" y="2817"/>
                  </a:lnTo>
                  <a:lnTo>
                    <a:pt x="17829" y="1315"/>
                  </a:lnTo>
                  <a:lnTo>
                    <a:pt x="17829" y="751"/>
                  </a:lnTo>
                  <a:lnTo>
                    <a:pt x="15429" y="2066"/>
                  </a:lnTo>
                  <a:lnTo>
                    <a:pt x="14057" y="2066"/>
                  </a:lnTo>
                  <a:lnTo>
                    <a:pt x="13029" y="1315"/>
                  </a:lnTo>
                  <a:lnTo>
                    <a:pt x="13029" y="751"/>
                  </a:lnTo>
                  <a:lnTo>
                    <a:pt x="11657" y="0"/>
                  </a:lnTo>
                  <a:lnTo>
                    <a:pt x="10286" y="0"/>
                  </a:lnTo>
                  <a:lnTo>
                    <a:pt x="10286" y="751"/>
                  </a:lnTo>
                  <a:lnTo>
                    <a:pt x="10286" y="0"/>
                  </a:lnTo>
                  <a:lnTo>
                    <a:pt x="8914" y="751"/>
                  </a:lnTo>
                  <a:lnTo>
                    <a:pt x="6514" y="751"/>
                  </a:lnTo>
                  <a:lnTo>
                    <a:pt x="5143" y="1315"/>
                  </a:lnTo>
                  <a:lnTo>
                    <a:pt x="5143" y="4132"/>
                  </a:lnTo>
                  <a:lnTo>
                    <a:pt x="4114" y="5635"/>
                  </a:lnTo>
                  <a:lnTo>
                    <a:pt x="4114" y="6198"/>
                  </a:lnTo>
                  <a:lnTo>
                    <a:pt x="5143" y="6198"/>
                  </a:lnTo>
                  <a:lnTo>
                    <a:pt x="5143" y="6950"/>
                  </a:lnTo>
                  <a:lnTo>
                    <a:pt x="4114" y="6950"/>
                  </a:lnTo>
                  <a:lnTo>
                    <a:pt x="5143" y="7701"/>
                  </a:lnTo>
                  <a:lnTo>
                    <a:pt x="4114" y="7701"/>
                  </a:lnTo>
                  <a:lnTo>
                    <a:pt x="4114" y="9016"/>
                  </a:lnTo>
                  <a:lnTo>
                    <a:pt x="1371" y="10518"/>
                  </a:lnTo>
                  <a:lnTo>
                    <a:pt x="0" y="11833"/>
                  </a:lnTo>
                  <a:lnTo>
                    <a:pt x="1371" y="12584"/>
                  </a:lnTo>
                  <a:lnTo>
                    <a:pt x="1371" y="13148"/>
                  </a:lnTo>
                  <a:lnTo>
                    <a:pt x="2743" y="13148"/>
                  </a:lnTo>
                  <a:lnTo>
                    <a:pt x="4114" y="13899"/>
                  </a:lnTo>
                  <a:lnTo>
                    <a:pt x="4114" y="14650"/>
                  </a:lnTo>
                  <a:lnTo>
                    <a:pt x="5143" y="15402"/>
                  </a:lnTo>
                  <a:lnTo>
                    <a:pt x="6514" y="15402"/>
                  </a:lnTo>
                  <a:lnTo>
                    <a:pt x="8914" y="15965"/>
                  </a:lnTo>
                  <a:lnTo>
                    <a:pt x="11657" y="21600"/>
                  </a:lnTo>
                  <a:close/>
                  <a:moveTo>
                    <a:pt x="16800" y="11082"/>
                  </a:moveTo>
                  <a:lnTo>
                    <a:pt x="19200" y="11082"/>
                  </a:lnTo>
                  <a:lnTo>
                    <a:pt x="17829" y="11833"/>
                  </a:lnTo>
                  <a:lnTo>
                    <a:pt x="16800" y="11082"/>
                  </a:lnTo>
                  <a:close/>
                  <a:moveTo>
                    <a:pt x="16800" y="1108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2" name="AutoShape 109"/>
            <p:cNvSpPr/>
            <p:nvPr/>
          </p:nvSpPr>
          <p:spPr bwMode="auto">
            <a:xfrm>
              <a:off x="5846866" y="3478822"/>
              <a:ext cx="361156" cy="3796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6592"/>
                  </a:moveTo>
                  <a:lnTo>
                    <a:pt x="21338" y="16368"/>
                  </a:lnTo>
                  <a:lnTo>
                    <a:pt x="21076" y="15770"/>
                  </a:lnTo>
                  <a:lnTo>
                    <a:pt x="20815" y="15471"/>
                  </a:lnTo>
                  <a:lnTo>
                    <a:pt x="19898" y="15471"/>
                  </a:lnTo>
                  <a:lnTo>
                    <a:pt x="19636" y="15247"/>
                  </a:lnTo>
                  <a:lnTo>
                    <a:pt x="19636" y="14649"/>
                  </a:lnTo>
                  <a:lnTo>
                    <a:pt x="19375" y="14425"/>
                  </a:lnTo>
                  <a:lnTo>
                    <a:pt x="19375" y="14126"/>
                  </a:lnTo>
                  <a:lnTo>
                    <a:pt x="19178" y="13827"/>
                  </a:lnTo>
                  <a:lnTo>
                    <a:pt x="18916" y="13304"/>
                  </a:lnTo>
                  <a:lnTo>
                    <a:pt x="18916" y="13005"/>
                  </a:lnTo>
                  <a:lnTo>
                    <a:pt x="19178" y="12706"/>
                  </a:lnTo>
                  <a:lnTo>
                    <a:pt x="19375" y="12706"/>
                  </a:lnTo>
                  <a:lnTo>
                    <a:pt x="19375" y="12482"/>
                  </a:lnTo>
                  <a:lnTo>
                    <a:pt x="19178" y="12183"/>
                  </a:lnTo>
                  <a:lnTo>
                    <a:pt x="19178" y="11884"/>
                  </a:lnTo>
                  <a:lnTo>
                    <a:pt x="19375" y="11361"/>
                  </a:lnTo>
                  <a:lnTo>
                    <a:pt x="19178" y="11062"/>
                  </a:lnTo>
                  <a:lnTo>
                    <a:pt x="19178" y="9118"/>
                  </a:lnTo>
                  <a:lnTo>
                    <a:pt x="18916" y="8819"/>
                  </a:lnTo>
                  <a:lnTo>
                    <a:pt x="18916" y="8296"/>
                  </a:lnTo>
                  <a:lnTo>
                    <a:pt x="18393" y="6054"/>
                  </a:lnTo>
                  <a:lnTo>
                    <a:pt x="17935" y="5830"/>
                  </a:lnTo>
                  <a:lnTo>
                    <a:pt x="17673" y="5830"/>
                  </a:lnTo>
                  <a:lnTo>
                    <a:pt x="17476" y="5531"/>
                  </a:lnTo>
                  <a:lnTo>
                    <a:pt x="17476" y="5232"/>
                  </a:lnTo>
                  <a:lnTo>
                    <a:pt x="17215" y="4933"/>
                  </a:lnTo>
                  <a:lnTo>
                    <a:pt x="16953" y="4933"/>
                  </a:lnTo>
                  <a:lnTo>
                    <a:pt x="16953" y="4709"/>
                  </a:lnTo>
                  <a:lnTo>
                    <a:pt x="16691" y="4410"/>
                  </a:lnTo>
                  <a:lnTo>
                    <a:pt x="16953" y="3887"/>
                  </a:lnTo>
                  <a:lnTo>
                    <a:pt x="17476" y="3289"/>
                  </a:lnTo>
                  <a:lnTo>
                    <a:pt x="17476" y="2765"/>
                  </a:lnTo>
                  <a:lnTo>
                    <a:pt x="17673" y="2765"/>
                  </a:lnTo>
                  <a:lnTo>
                    <a:pt x="17476" y="2466"/>
                  </a:lnTo>
                  <a:lnTo>
                    <a:pt x="17673" y="2466"/>
                  </a:lnTo>
                  <a:lnTo>
                    <a:pt x="17673" y="2167"/>
                  </a:lnTo>
                  <a:lnTo>
                    <a:pt x="17476" y="2167"/>
                  </a:lnTo>
                  <a:lnTo>
                    <a:pt x="17476" y="1943"/>
                  </a:lnTo>
                  <a:lnTo>
                    <a:pt x="17673" y="1345"/>
                  </a:lnTo>
                  <a:lnTo>
                    <a:pt x="17673" y="224"/>
                  </a:lnTo>
                  <a:lnTo>
                    <a:pt x="17215" y="224"/>
                  </a:lnTo>
                  <a:lnTo>
                    <a:pt x="16691" y="523"/>
                  </a:lnTo>
                  <a:lnTo>
                    <a:pt x="16495" y="224"/>
                  </a:lnTo>
                  <a:lnTo>
                    <a:pt x="16233" y="0"/>
                  </a:lnTo>
                  <a:lnTo>
                    <a:pt x="16233" y="224"/>
                  </a:lnTo>
                  <a:lnTo>
                    <a:pt x="15513" y="224"/>
                  </a:lnTo>
                  <a:lnTo>
                    <a:pt x="15513" y="0"/>
                  </a:lnTo>
                  <a:lnTo>
                    <a:pt x="15251" y="0"/>
                  </a:lnTo>
                  <a:lnTo>
                    <a:pt x="15251" y="224"/>
                  </a:lnTo>
                  <a:lnTo>
                    <a:pt x="15055" y="224"/>
                  </a:lnTo>
                  <a:lnTo>
                    <a:pt x="14793" y="523"/>
                  </a:lnTo>
                  <a:lnTo>
                    <a:pt x="14073" y="523"/>
                  </a:lnTo>
                  <a:lnTo>
                    <a:pt x="14073" y="224"/>
                  </a:lnTo>
                  <a:lnTo>
                    <a:pt x="12633" y="224"/>
                  </a:lnTo>
                  <a:lnTo>
                    <a:pt x="12633" y="523"/>
                  </a:lnTo>
                  <a:lnTo>
                    <a:pt x="12109" y="523"/>
                  </a:lnTo>
                  <a:lnTo>
                    <a:pt x="11847" y="822"/>
                  </a:lnTo>
                  <a:lnTo>
                    <a:pt x="11651" y="822"/>
                  </a:lnTo>
                  <a:lnTo>
                    <a:pt x="11389" y="523"/>
                  </a:lnTo>
                  <a:lnTo>
                    <a:pt x="11127" y="523"/>
                  </a:lnTo>
                  <a:lnTo>
                    <a:pt x="10669" y="822"/>
                  </a:lnTo>
                  <a:lnTo>
                    <a:pt x="10407" y="523"/>
                  </a:lnTo>
                  <a:lnTo>
                    <a:pt x="9949" y="1121"/>
                  </a:lnTo>
                  <a:lnTo>
                    <a:pt x="9425" y="1121"/>
                  </a:lnTo>
                  <a:lnTo>
                    <a:pt x="9229" y="1345"/>
                  </a:lnTo>
                  <a:lnTo>
                    <a:pt x="9229" y="1644"/>
                  </a:lnTo>
                  <a:lnTo>
                    <a:pt x="8247" y="1644"/>
                  </a:lnTo>
                  <a:lnTo>
                    <a:pt x="7985" y="1943"/>
                  </a:lnTo>
                  <a:lnTo>
                    <a:pt x="7724" y="2167"/>
                  </a:lnTo>
                  <a:lnTo>
                    <a:pt x="7724" y="2466"/>
                  </a:lnTo>
                  <a:lnTo>
                    <a:pt x="7004" y="2466"/>
                  </a:lnTo>
                  <a:lnTo>
                    <a:pt x="7265" y="2765"/>
                  </a:lnTo>
                  <a:lnTo>
                    <a:pt x="7265" y="3887"/>
                  </a:lnTo>
                  <a:lnTo>
                    <a:pt x="7527" y="4111"/>
                  </a:lnTo>
                  <a:lnTo>
                    <a:pt x="7527" y="4933"/>
                  </a:lnTo>
                  <a:lnTo>
                    <a:pt x="7724" y="5232"/>
                  </a:lnTo>
                  <a:lnTo>
                    <a:pt x="7724" y="5531"/>
                  </a:lnTo>
                  <a:lnTo>
                    <a:pt x="7985" y="5830"/>
                  </a:lnTo>
                  <a:lnTo>
                    <a:pt x="8247" y="5830"/>
                  </a:lnTo>
                  <a:lnTo>
                    <a:pt x="7985" y="6054"/>
                  </a:lnTo>
                  <a:lnTo>
                    <a:pt x="7985" y="6353"/>
                  </a:lnTo>
                  <a:lnTo>
                    <a:pt x="6545" y="6353"/>
                  </a:lnTo>
                  <a:lnTo>
                    <a:pt x="5825" y="7175"/>
                  </a:lnTo>
                  <a:lnTo>
                    <a:pt x="5825" y="7773"/>
                  </a:lnTo>
                  <a:lnTo>
                    <a:pt x="5105" y="8296"/>
                  </a:lnTo>
                  <a:lnTo>
                    <a:pt x="3862" y="9118"/>
                  </a:lnTo>
                  <a:lnTo>
                    <a:pt x="2880" y="9716"/>
                  </a:lnTo>
                  <a:lnTo>
                    <a:pt x="1702" y="9716"/>
                  </a:lnTo>
                  <a:lnTo>
                    <a:pt x="982" y="9940"/>
                  </a:lnTo>
                  <a:lnTo>
                    <a:pt x="458" y="10538"/>
                  </a:lnTo>
                  <a:lnTo>
                    <a:pt x="0" y="10763"/>
                  </a:lnTo>
                  <a:lnTo>
                    <a:pt x="0" y="11884"/>
                  </a:lnTo>
                  <a:lnTo>
                    <a:pt x="3862" y="14649"/>
                  </a:lnTo>
                  <a:lnTo>
                    <a:pt x="10931" y="19657"/>
                  </a:lnTo>
                  <a:lnTo>
                    <a:pt x="11127" y="20180"/>
                  </a:lnTo>
                  <a:lnTo>
                    <a:pt x="11651" y="20180"/>
                  </a:lnTo>
                  <a:lnTo>
                    <a:pt x="12109" y="20479"/>
                  </a:lnTo>
                  <a:lnTo>
                    <a:pt x="12371" y="20778"/>
                  </a:lnTo>
                  <a:lnTo>
                    <a:pt x="12633" y="20778"/>
                  </a:lnTo>
                  <a:lnTo>
                    <a:pt x="12633" y="21600"/>
                  </a:lnTo>
                  <a:lnTo>
                    <a:pt x="13811" y="21600"/>
                  </a:lnTo>
                  <a:lnTo>
                    <a:pt x="15513" y="21077"/>
                  </a:lnTo>
                  <a:lnTo>
                    <a:pt x="16691" y="19956"/>
                  </a:lnTo>
                  <a:lnTo>
                    <a:pt x="21600" y="16592"/>
                  </a:lnTo>
                  <a:close/>
                  <a:moveTo>
                    <a:pt x="21600" y="1659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3" name="AutoShape 110"/>
            <p:cNvSpPr/>
            <p:nvPr/>
          </p:nvSpPr>
          <p:spPr bwMode="auto">
            <a:xfrm>
              <a:off x="5773513" y="3502220"/>
              <a:ext cx="210998" cy="1802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498" y="21600"/>
                  </a:moveTo>
                  <a:lnTo>
                    <a:pt x="7498" y="19866"/>
                  </a:lnTo>
                  <a:lnTo>
                    <a:pt x="8282" y="19393"/>
                  </a:lnTo>
                  <a:lnTo>
                    <a:pt x="9177" y="18131"/>
                  </a:lnTo>
                  <a:lnTo>
                    <a:pt x="10408" y="17658"/>
                  </a:lnTo>
                  <a:lnTo>
                    <a:pt x="12423" y="17658"/>
                  </a:lnTo>
                  <a:lnTo>
                    <a:pt x="14102" y="16397"/>
                  </a:lnTo>
                  <a:lnTo>
                    <a:pt x="16228" y="14663"/>
                  </a:lnTo>
                  <a:lnTo>
                    <a:pt x="17459" y="13559"/>
                  </a:lnTo>
                  <a:lnTo>
                    <a:pt x="17459" y="12298"/>
                  </a:lnTo>
                  <a:lnTo>
                    <a:pt x="18690" y="10564"/>
                  </a:lnTo>
                  <a:lnTo>
                    <a:pt x="21152" y="10564"/>
                  </a:lnTo>
                  <a:lnTo>
                    <a:pt x="21152" y="9933"/>
                  </a:lnTo>
                  <a:lnTo>
                    <a:pt x="21600" y="9460"/>
                  </a:lnTo>
                  <a:lnTo>
                    <a:pt x="21152" y="9460"/>
                  </a:lnTo>
                  <a:lnTo>
                    <a:pt x="20705" y="8829"/>
                  </a:lnTo>
                  <a:lnTo>
                    <a:pt x="20705" y="8199"/>
                  </a:lnTo>
                  <a:lnTo>
                    <a:pt x="20369" y="7568"/>
                  </a:lnTo>
                  <a:lnTo>
                    <a:pt x="20369" y="5834"/>
                  </a:lnTo>
                  <a:lnTo>
                    <a:pt x="19921" y="5361"/>
                  </a:lnTo>
                  <a:lnTo>
                    <a:pt x="19921" y="2996"/>
                  </a:lnTo>
                  <a:lnTo>
                    <a:pt x="19474" y="2365"/>
                  </a:lnTo>
                  <a:lnTo>
                    <a:pt x="18242" y="2365"/>
                  </a:lnTo>
                  <a:lnTo>
                    <a:pt x="17907" y="1734"/>
                  </a:lnTo>
                  <a:lnTo>
                    <a:pt x="17459" y="1734"/>
                  </a:lnTo>
                  <a:lnTo>
                    <a:pt x="17011" y="2365"/>
                  </a:lnTo>
                  <a:lnTo>
                    <a:pt x="16228" y="1734"/>
                  </a:lnTo>
                  <a:lnTo>
                    <a:pt x="15780" y="1734"/>
                  </a:lnTo>
                  <a:lnTo>
                    <a:pt x="15333" y="2365"/>
                  </a:lnTo>
                  <a:lnTo>
                    <a:pt x="14549" y="2365"/>
                  </a:lnTo>
                  <a:lnTo>
                    <a:pt x="14102" y="1261"/>
                  </a:lnTo>
                  <a:lnTo>
                    <a:pt x="13766" y="1261"/>
                  </a:lnTo>
                  <a:lnTo>
                    <a:pt x="13766" y="0"/>
                  </a:lnTo>
                  <a:lnTo>
                    <a:pt x="13318" y="631"/>
                  </a:lnTo>
                  <a:lnTo>
                    <a:pt x="12870" y="631"/>
                  </a:lnTo>
                  <a:lnTo>
                    <a:pt x="12423" y="1261"/>
                  </a:lnTo>
                  <a:lnTo>
                    <a:pt x="12423" y="2365"/>
                  </a:lnTo>
                  <a:lnTo>
                    <a:pt x="12087" y="2996"/>
                  </a:lnTo>
                  <a:lnTo>
                    <a:pt x="12087" y="4099"/>
                  </a:lnTo>
                  <a:lnTo>
                    <a:pt x="10856" y="5834"/>
                  </a:lnTo>
                  <a:lnTo>
                    <a:pt x="10408" y="5834"/>
                  </a:lnTo>
                  <a:lnTo>
                    <a:pt x="9625" y="6464"/>
                  </a:lnTo>
                  <a:lnTo>
                    <a:pt x="9177" y="7095"/>
                  </a:lnTo>
                  <a:lnTo>
                    <a:pt x="8282" y="7568"/>
                  </a:lnTo>
                  <a:lnTo>
                    <a:pt x="7946" y="7568"/>
                  </a:lnTo>
                  <a:lnTo>
                    <a:pt x="7498" y="8199"/>
                  </a:lnTo>
                  <a:lnTo>
                    <a:pt x="6715" y="8829"/>
                  </a:lnTo>
                  <a:lnTo>
                    <a:pt x="7051" y="9933"/>
                  </a:lnTo>
                  <a:lnTo>
                    <a:pt x="7051" y="10564"/>
                  </a:lnTo>
                  <a:lnTo>
                    <a:pt x="6267" y="11194"/>
                  </a:lnTo>
                  <a:lnTo>
                    <a:pt x="5820" y="12298"/>
                  </a:lnTo>
                  <a:lnTo>
                    <a:pt x="5820" y="12928"/>
                  </a:lnTo>
                  <a:lnTo>
                    <a:pt x="6267" y="14032"/>
                  </a:lnTo>
                  <a:lnTo>
                    <a:pt x="5820" y="14663"/>
                  </a:lnTo>
                  <a:lnTo>
                    <a:pt x="6267" y="15293"/>
                  </a:lnTo>
                  <a:lnTo>
                    <a:pt x="6267" y="15766"/>
                  </a:lnTo>
                  <a:lnTo>
                    <a:pt x="5036" y="17658"/>
                  </a:lnTo>
                  <a:lnTo>
                    <a:pt x="4589" y="18131"/>
                  </a:lnTo>
                  <a:lnTo>
                    <a:pt x="4141" y="18762"/>
                  </a:lnTo>
                  <a:lnTo>
                    <a:pt x="3805" y="18762"/>
                  </a:lnTo>
                  <a:lnTo>
                    <a:pt x="2574" y="20496"/>
                  </a:lnTo>
                  <a:lnTo>
                    <a:pt x="448" y="21127"/>
                  </a:lnTo>
                  <a:lnTo>
                    <a:pt x="0" y="21600"/>
                  </a:lnTo>
                  <a:lnTo>
                    <a:pt x="7498" y="21600"/>
                  </a:lnTo>
                  <a:close/>
                  <a:moveTo>
                    <a:pt x="7498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4" name="AutoShape 111"/>
            <p:cNvSpPr/>
            <p:nvPr/>
          </p:nvSpPr>
          <p:spPr bwMode="auto">
            <a:xfrm>
              <a:off x="5701023" y="3682497"/>
              <a:ext cx="145843" cy="13241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855"/>
                  </a:moveTo>
                  <a:lnTo>
                    <a:pt x="21600" y="0"/>
                  </a:lnTo>
                  <a:lnTo>
                    <a:pt x="10719" y="0"/>
                  </a:lnTo>
                  <a:lnTo>
                    <a:pt x="10232" y="1711"/>
                  </a:lnTo>
                  <a:lnTo>
                    <a:pt x="10232" y="3208"/>
                  </a:lnTo>
                  <a:lnTo>
                    <a:pt x="9582" y="3208"/>
                  </a:lnTo>
                  <a:lnTo>
                    <a:pt x="7795" y="4063"/>
                  </a:lnTo>
                  <a:lnTo>
                    <a:pt x="7146" y="4919"/>
                  </a:lnTo>
                  <a:lnTo>
                    <a:pt x="6496" y="5560"/>
                  </a:lnTo>
                  <a:lnTo>
                    <a:pt x="7146" y="6416"/>
                  </a:lnTo>
                  <a:lnTo>
                    <a:pt x="5359" y="8768"/>
                  </a:lnTo>
                  <a:lnTo>
                    <a:pt x="5359" y="9624"/>
                  </a:lnTo>
                  <a:lnTo>
                    <a:pt x="3573" y="11976"/>
                  </a:lnTo>
                  <a:lnTo>
                    <a:pt x="2923" y="13687"/>
                  </a:lnTo>
                  <a:lnTo>
                    <a:pt x="1786" y="15184"/>
                  </a:lnTo>
                  <a:lnTo>
                    <a:pt x="1786" y="16040"/>
                  </a:lnTo>
                  <a:lnTo>
                    <a:pt x="2436" y="16040"/>
                  </a:lnTo>
                  <a:lnTo>
                    <a:pt x="1786" y="16040"/>
                  </a:lnTo>
                  <a:lnTo>
                    <a:pt x="487" y="18392"/>
                  </a:lnTo>
                  <a:lnTo>
                    <a:pt x="0" y="19248"/>
                  </a:lnTo>
                  <a:lnTo>
                    <a:pt x="0" y="21600"/>
                  </a:lnTo>
                  <a:lnTo>
                    <a:pt x="10719" y="21600"/>
                  </a:lnTo>
                  <a:lnTo>
                    <a:pt x="10719" y="14329"/>
                  </a:lnTo>
                  <a:lnTo>
                    <a:pt x="11368" y="14329"/>
                  </a:lnTo>
                  <a:lnTo>
                    <a:pt x="12018" y="13687"/>
                  </a:lnTo>
                  <a:lnTo>
                    <a:pt x="13155" y="13687"/>
                  </a:lnTo>
                  <a:lnTo>
                    <a:pt x="13155" y="5560"/>
                  </a:lnTo>
                  <a:lnTo>
                    <a:pt x="21600" y="5560"/>
                  </a:lnTo>
                  <a:lnTo>
                    <a:pt x="21600" y="855"/>
                  </a:lnTo>
                  <a:close/>
                  <a:moveTo>
                    <a:pt x="21600" y="85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5" name="AutoShape 112"/>
            <p:cNvSpPr/>
            <p:nvPr/>
          </p:nvSpPr>
          <p:spPr bwMode="auto">
            <a:xfrm>
              <a:off x="5701023" y="3687814"/>
              <a:ext cx="210135" cy="25898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0636"/>
                  </a:moveTo>
                  <a:lnTo>
                    <a:pt x="7425" y="10636"/>
                  </a:lnTo>
                  <a:lnTo>
                    <a:pt x="7425" y="6908"/>
                  </a:lnTo>
                  <a:lnTo>
                    <a:pt x="7875" y="6908"/>
                  </a:lnTo>
                  <a:lnTo>
                    <a:pt x="8325" y="6579"/>
                  </a:lnTo>
                  <a:lnTo>
                    <a:pt x="9113" y="6579"/>
                  </a:lnTo>
                  <a:lnTo>
                    <a:pt x="9113" y="2412"/>
                  </a:lnTo>
                  <a:lnTo>
                    <a:pt x="14962" y="2412"/>
                  </a:lnTo>
                  <a:lnTo>
                    <a:pt x="14962" y="0"/>
                  </a:lnTo>
                  <a:lnTo>
                    <a:pt x="21600" y="4057"/>
                  </a:lnTo>
                  <a:lnTo>
                    <a:pt x="19575" y="4057"/>
                  </a:lnTo>
                  <a:lnTo>
                    <a:pt x="20813" y="18749"/>
                  </a:lnTo>
                  <a:lnTo>
                    <a:pt x="21600" y="18749"/>
                  </a:lnTo>
                  <a:lnTo>
                    <a:pt x="20813" y="20394"/>
                  </a:lnTo>
                  <a:lnTo>
                    <a:pt x="14175" y="20394"/>
                  </a:lnTo>
                  <a:lnTo>
                    <a:pt x="13725" y="19955"/>
                  </a:lnTo>
                  <a:lnTo>
                    <a:pt x="13275" y="20394"/>
                  </a:lnTo>
                  <a:lnTo>
                    <a:pt x="13275" y="19517"/>
                  </a:lnTo>
                  <a:lnTo>
                    <a:pt x="12487" y="19517"/>
                  </a:lnTo>
                  <a:lnTo>
                    <a:pt x="11588" y="19955"/>
                  </a:lnTo>
                  <a:lnTo>
                    <a:pt x="11250" y="20723"/>
                  </a:lnTo>
                  <a:lnTo>
                    <a:pt x="10800" y="19955"/>
                  </a:lnTo>
                  <a:lnTo>
                    <a:pt x="10800" y="19517"/>
                  </a:lnTo>
                  <a:lnTo>
                    <a:pt x="10350" y="19517"/>
                  </a:lnTo>
                  <a:lnTo>
                    <a:pt x="9563" y="19955"/>
                  </a:lnTo>
                  <a:lnTo>
                    <a:pt x="9563" y="21161"/>
                  </a:lnTo>
                  <a:lnTo>
                    <a:pt x="9113" y="21161"/>
                  </a:lnTo>
                  <a:lnTo>
                    <a:pt x="8663" y="21600"/>
                  </a:lnTo>
                  <a:lnTo>
                    <a:pt x="8325" y="21161"/>
                  </a:lnTo>
                  <a:lnTo>
                    <a:pt x="7875" y="20723"/>
                  </a:lnTo>
                  <a:lnTo>
                    <a:pt x="7425" y="20723"/>
                  </a:lnTo>
                  <a:lnTo>
                    <a:pt x="7425" y="20394"/>
                  </a:lnTo>
                  <a:lnTo>
                    <a:pt x="7087" y="20394"/>
                  </a:lnTo>
                  <a:lnTo>
                    <a:pt x="7087" y="19955"/>
                  </a:lnTo>
                  <a:lnTo>
                    <a:pt x="6637" y="19517"/>
                  </a:lnTo>
                  <a:lnTo>
                    <a:pt x="6637" y="19188"/>
                  </a:lnTo>
                  <a:lnTo>
                    <a:pt x="5400" y="19188"/>
                  </a:lnTo>
                  <a:lnTo>
                    <a:pt x="4500" y="18311"/>
                  </a:lnTo>
                  <a:lnTo>
                    <a:pt x="2475" y="18311"/>
                  </a:lnTo>
                  <a:lnTo>
                    <a:pt x="1688" y="18749"/>
                  </a:lnTo>
                  <a:lnTo>
                    <a:pt x="1238" y="19188"/>
                  </a:lnTo>
                  <a:lnTo>
                    <a:pt x="338" y="19188"/>
                  </a:lnTo>
                  <a:lnTo>
                    <a:pt x="787" y="18311"/>
                  </a:lnTo>
                  <a:lnTo>
                    <a:pt x="787" y="17543"/>
                  </a:lnTo>
                  <a:lnTo>
                    <a:pt x="1238" y="17105"/>
                  </a:lnTo>
                  <a:lnTo>
                    <a:pt x="1688" y="15898"/>
                  </a:lnTo>
                  <a:lnTo>
                    <a:pt x="1238" y="14254"/>
                  </a:lnTo>
                  <a:lnTo>
                    <a:pt x="787" y="13486"/>
                  </a:lnTo>
                  <a:lnTo>
                    <a:pt x="1238" y="13486"/>
                  </a:lnTo>
                  <a:lnTo>
                    <a:pt x="1238" y="12171"/>
                  </a:lnTo>
                  <a:lnTo>
                    <a:pt x="787" y="11403"/>
                  </a:lnTo>
                  <a:lnTo>
                    <a:pt x="338" y="11403"/>
                  </a:lnTo>
                  <a:lnTo>
                    <a:pt x="338" y="10964"/>
                  </a:lnTo>
                  <a:lnTo>
                    <a:pt x="0" y="11403"/>
                  </a:lnTo>
                  <a:lnTo>
                    <a:pt x="0" y="10636"/>
                  </a:lnTo>
                  <a:close/>
                  <a:moveTo>
                    <a:pt x="0" y="1063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6" name="AutoShape 113"/>
            <p:cNvSpPr/>
            <p:nvPr/>
          </p:nvSpPr>
          <p:spPr bwMode="auto">
            <a:xfrm>
              <a:off x="5785595" y="3736207"/>
              <a:ext cx="292118" cy="29833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5225"/>
                  </a:moveTo>
                  <a:lnTo>
                    <a:pt x="324" y="14844"/>
                  </a:lnTo>
                  <a:lnTo>
                    <a:pt x="647" y="14844"/>
                  </a:lnTo>
                  <a:lnTo>
                    <a:pt x="647" y="13797"/>
                  </a:lnTo>
                  <a:lnTo>
                    <a:pt x="1213" y="13417"/>
                  </a:lnTo>
                  <a:lnTo>
                    <a:pt x="1537" y="13417"/>
                  </a:lnTo>
                  <a:lnTo>
                    <a:pt x="1537" y="13797"/>
                  </a:lnTo>
                  <a:lnTo>
                    <a:pt x="1861" y="14463"/>
                  </a:lnTo>
                  <a:lnTo>
                    <a:pt x="2103" y="13797"/>
                  </a:lnTo>
                  <a:lnTo>
                    <a:pt x="2751" y="13417"/>
                  </a:lnTo>
                  <a:lnTo>
                    <a:pt x="3317" y="13417"/>
                  </a:lnTo>
                  <a:lnTo>
                    <a:pt x="3317" y="14178"/>
                  </a:lnTo>
                  <a:lnTo>
                    <a:pt x="3640" y="13797"/>
                  </a:lnTo>
                  <a:lnTo>
                    <a:pt x="3964" y="14178"/>
                  </a:lnTo>
                  <a:lnTo>
                    <a:pt x="8737" y="14178"/>
                  </a:lnTo>
                  <a:lnTo>
                    <a:pt x="9303" y="12751"/>
                  </a:lnTo>
                  <a:lnTo>
                    <a:pt x="8737" y="12751"/>
                  </a:lnTo>
                  <a:lnTo>
                    <a:pt x="7847" y="0"/>
                  </a:lnTo>
                  <a:lnTo>
                    <a:pt x="9303" y="0"/>
                  </a:lnTo>
                  <a:lnTo>
                    <a:pt x="18040" y="6375"/>
                  </a:lnTo>
                  <a:lnTo>
                    <a:pt x="18283" y="7041"/>
                  </a:lnTo>
                  <a:lnTo>
                    <a:pt x="18930" y="7041"/>
                  </a:lnTo>
                  <a:lnTo>
                    <a:pt x="19497" y="7422"/>
                  </a:lnTo>
                  <a:lnTo>
                    <a:pt x="19820" y="7803"/>
                  </a:lnTo>
                  <a:lnTo>
                    <a:pt x="20144" y="7803"/>
                  </a:lnTo>
                  <a:lnTo>
                    <a:pt x="20144" y="8849"/>
                  </a:lnTo>
                  <a:lnTo>
                    <a:pt x="21600" y="8849"/>
                  </a:lnTo>
                  <a:lnTo>
                    <a:pt x="21600" y="11323"/>
                  </a:lnTo>
                  <a:lnTo>
                    <a:pt x="21276" y="12751"/>
                  </a:lnTo>
                  <a:lnTo>
                    <a:pt x="21276" y="13417"/>
                  </a:lnTo>
                  <a:lnTo>
                    <a:pt x="21034" y="13797"/>
                  </a:lnTo>
                  <a:lnTo>
                    <a:pt x="20387" y="14178"/>
                  </a:lnTo>
                  <a:lnTo>
                    <a:pt x="19497" y="14178"/>
                  </a:lnTo>
                  <a:lnTo>
                    <a:pt x="19173" y="14463"/>
                  </a:lnTo>
                  <a:lnTo>
                    <a:pt x="18283" y="14463"/>
                  </a:lnTo>
                  <a:lnTo>
                    <a:pt x="18040" y="14844"/>
                  </a:lnTo>
                  <a:lnTo>
                    <a:pt x="16503" y="14844"/>
                  </a:lnTo>
                  <a:lnTo>
                    <a:pt x="16180" y="14463"/>
                  </a:lnTo>
                  <a:lnTo>
                    <a:pt x="15290" y="14463"/>
                  </a:lnTo>
                  <a:lnTo>
                    <a:pt x="14724" y="14844"/>
                  </a:lnTo>
                  <a:lnTo>
                    <a:pt x="14400" y="14844"/>
                  </a:lnTo>
                  <a:lnTo>
                    <a:pt x="14076" y="15225"/>
                  </a:lnTo>
                  <a:lnTo>
                    <a:pt x="12297" y="16271"/>
                  </a:lnTo>
                  <a:lnTo>
                    <a:pt x="12297" y="16652"/>
                  </a:lnTo>
                  <a:lnTo>
                    <a:pt x="11407" y="16937"/>
                  </a:lnTo>
                  <a:lnTo>
                    <a:pt x="10840" y="16937"/>
                  </a:lnTo>
                  <a:lnTo>
                    <a:pt x="10517" y="17699"/>
                  </a:lnTo>
                  <a:lnTo>
                    <a:pt x="10193" y="18365"/>
                  </a:lnTo>
                  <a:lnTo>
                    <a:pt x="9627" y="19126"/>
                  </a:lnTo>
                  <a:lnTo>
                    <a:pt x="9303" y="19411"/>
                  </a:lnTo>
                  <a:lnTo>
                    <a:pt x="9303" y="20173"/>
                  </a:lnTo>
                  <a:lnTo>
                    <a:pt x="9061" y="20173"/>
                  </a:lnTo>
                  <a:lnTo>
                    <a:pt x="9061" y="21219"/>
                  </a:lnTo>
                  <a:lnTo>
                    <a:pt x="8737" y="21600"/>
                  </a:lnTo>
                  <a:lnTo>
                    <a:pt x="8090" y="21600"/>
                  </a:lnTo>
                  <a:lnTo>
                    <a:pt x="8090" y="21219"/>
                  </a:lnTo>
                  <a:lnTo>
                    <a:pt x="7524" y="21219"/>
                  </a:lnTo>
                  <a:lnTo>
                    <a:pt x="7200" y="21600"/>
                  </a:lnTo>
                  <a:lnTo>
                    <a:pt x="6634" y="21600"/>
                  </a:lnTo>
                  <a:lnTo>
                    <a:pt x="6310" y="21219"/>
                  </a:lnTo>
                  <a:lnTo>
                    <a:pt x="6067" y="21600"/>
                  </a:lnTo>
                  <a:lnTo>
                    <a:pt x="6067" y="21219"/>
                  </a:lnTo>
                  <a:lnTo>
                    <a:pt x="5420" y="21219"/>
                  </a:lnTo>
                  <a:lnTo>
                    <a:pt x="5420" y="20458"/>
                  </a:lnTo>
                  <a:lnTo>
                    <a:pt x="5097" y="20458"/>
                  </a:lnTo>
                  <a:lnTo>
                    <a:pt x="5097" y="20839"/>
                  </a:lnTo>
                  <a:lnTo>
                    <a:pt x="4854" y="20839"/>
                  </a:lnTo>
                  <a:lnTo>
                    <a:pt x="4854" y="20458"/>
                  </a:lnTo>
                  <a:lnTo>
                    <a:pt x="5097" y="20173"/>
                  </a:lnTo>
                  <a:lnTo>
                    <a:pt x="5097" y="19792"/>
                  </a:lnTo>
                  <a:lnTo>
                    <a:pt x="4854" y="19792"/>
                  </a:lnTo>
                  <a:lnTo>
                    <a:pt x="4854" y="19411"/>
                  </a:lnTo>
                  <a:lnTo>
                    <a:pt x="4530" y="19126"/>
                  </a:lnTo>
                  <a:lnTo>
                    <a:pt x="4207" y="18745"/>
                  </a:lnTo>
                  <a:lnTo>
                    <a:pt x="3317" y="18745"/>
                  </a:lnTo>
                  <a:lnTo>
                    <a:pt x="2993" y="19126"/>
                  </a:lnTo>
                  <a:lnTo>
                    <a:pt x="1537" y="19126"/>
                  </a:lnTo>
                  <a:lnTo>
                    <a:pt x="1537" y="18365"/>
                  </a:lnTo>
                  <a:lnTo>
                    <a:pt x="1213" y="18365"/>
                  </a:lnTo>
                  <a:lnTo>
                    <a:pt x="1213" y="17699"/>
                  </a:lnTo>
                  <a:lnTo>
                    <a:pt x="971" y="17699"/>
                  </a:lnTo>
                  <a:lnTo>
                    <a:pt x="971" y="17318"/>
                  </a:lnTo>
                  <a:lnTo>
                    <a:pt x="647" y="17318"/>
                  </a:lnTo>
                  <a:lnTo>
                    <a:pt x="647" y="16937"/>
                  </a:lnTo>
                  <a:lnTo>
                    <a:pt x="324" y="16652"/>
                  </a:lnTo>
                  <a:lnTo>
                    <a:pt x="0" y="16652"/>
                  </a:lnTo>
                  <a:lnTo>
                    <a:pt x="0" y="15225"/>
                  </a:lnTo>
                  <a:close/>
                  <a:moveTo>
                    <a:pt x="0" y="1522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7" name="AutoShape 114"/>
            <p:cNvSpPr/>
            <p:nvPr/>
          </p:nvSpPr>
          <p:spPr bwMode="auto">
            <a:xfrm>
              <a:off x="5908138" y="3936160"/>
              <a:ext cx="136782" cy="1079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8702"/>
                  </a:moveTo>
                  <a:lnTo>
                    <a:pt x="0" y="15805"/>
                  </a:lnTo>
                  <a:lnTo>
                    <a:pt x="518" y="15805"/>
                  </a:lnTo>
                  <a:lnTo>
                    <a:pt x="518" y="13698"/>
                  </a:lnTo>
                  <a:lnTo>
                    <a:pt x="1210" y="12907"/>
                  </a:lnTo>
                  <a:lnTo>
                    <a:pt x="2419" y="10800"/>
                  </a:lnTo>
                  <a:lnTo>
                    <a:pt x="3110" y="8956"/>
                  </a:lnTo>
                  <a:lnTo>
                    <a:pt x="3802" y="6849"/>
                  </a:lnTo>
                  <a:lnTo>
                    <a:pt x="5011" y="6849"/>
                  </a:lnTo>
                  <a:lnTo>
                    <a:pt x="6912" y="6059"/>
                  </a:lnTo>
                  <a:lnTo>
                    <a:pt x="6912" y="5005"/>
                  </a:lnTo>
                  <a:lnTo>
                    <a:pt x="10714" y="2107"/>
                  </a:lnTo>
                  <a:lnTo>
                    <a:pt x="11405" y="1054"/>
                  </a:lnTo>
                  <a:lnTo>
                    <a:pt x="12096" y="1054"/>
                  </a:lnTo>
                  <a:lnTo>
                    <a:pt x="13306" y="0"/>
                  </a:lnTo>
                  <a:lnTo>
                    <a:pt x="15206" y="0"/>
                  </a:lnTo>
                  <a:lnTo>
                    <a:pt x="15898" y="1054"/>
                  </a:lnTo>
                  <a:lnTo>
                    <a:pt x="15898" y="2107"/>
                  </a:lnTo>
                  <a:lnTo>
                    <a:pt x="15206" y="3161"/>
                  </a:lnTo>
                  <a:lnTo>
                    <a:pt x="15206" y="3951"/>
                  </a:lnTo>
                  <a:lnTo>
                    <a:pt x="17798" y="6849"/>
                  </a:lnTo>
                  <a:lnTo>
                    <a:pt x="17798" y="7902"/>
                  </a:lnTo>
                  <a:lnTo>
                    <a:pt x="19181" y="8956"/>
                  </a:lnTo>
                  <a:lnTo>
                    <a:pt x="20390" y="8956"/>
                  </a:lnTo>
                  <a:lnTo>
                    <a:pt x="21082" y="9746"/>
                  </a:lnTo>
                  <a:lnTo>
                    <a:pt x="20390" y="10800"/>
                  </a:lnTo>
                  <a:lnTo>
                    <a:pt x="21082" y="11854"/>
                  </a:lnTo>
                  <a:lnTo>
                    <a:pt x="21600" y="11854"/>
                  </a:lnTo>
                  <a:lnTo>
                    <a:pt x="21600" y="12907"/>
                  </a:lnTo>
                  <a:lnTo>
                    <a:pt x="21082" y="13698"/>
                  </a:lnTo>
                  <a:lnTo>
                    <a:pt x="19181" y="13698"/>
                  </a:lnTo>
                  <a:lnTo>
                    <a:pt x="17798" y="15805"/>
                  </a:lnTo>
                  <a:lnTo>
                    <a:pt x="18490" y="16595"/>
                  </a:lnTo>
                  <a:lnTo>
                    <a:pt x="17280" y="16595"/>
                  </a:lnTo>
                  <a:lnTo>
                    <a:pt x="14688" y="15805"/>
                  </a:lnTo>
                  <a:lnTo>
                    <a:pt x="13997" y="15805"/>
                  </a:lnTo>
                  <a:lnTo>
                    <a:pt x="13306" y="16595"/>
                  </a:lnTo>
                  <a:lnTo>
                    <a:pt x="6912" y="16595"/>
                  </a:lnTo>
                  <a:lnTo>
                    <a:pt x="6912" y="19756"/>
                  </a:lnTo>
                  <a:lnTo>
                    <a:pt x="7603" y="20546"/>
                  </a:lnTo>
                  <a:lnTo>
                    <a:pt x="7603" y="21600"/>
                  </a:lnTo>
                  <a:lnTo>
                    <a:pt x="6912" y="21600"/>
                  </a:lnTo>
                  <a:lnTo>
                    <a:pt x="6394" y="20546"/>
                  </a:lnTo>
                  <a:lnTo>
                    <a:pt x="5702" y="21600"/>
                  </a:lnTo>
                  <a:lnTo>
                    <a:pt x="5011" y="21600"/>
                  </a:lnTo>
                  <a:lnTo>
                    <a:pt x="3802" y="20546"/>
                  </a:lnTo>
                  <a:lnTo>
                    <a:pt x="3110" y="19756"/>
                  </a:lnTo>
                  <a:lnTo>
                    <a:pt x="1901" y="19756"/>
                  </a:lnTo>
                  <a:lnTo>
                    <a:pt x="1210" y="18702"/>
                  </a:lnTo>
                  <a:lnTo>
                    <a:pt x="0" y="17649"/>
                  </a:lnTo>
                  <a:lnTo>
                    <a:pt x="0" y="18702"/>
                  </a:lnTo>
                  <a:close/>
                  <a:moveTo>
                    <a:pt x="0" y="1870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8" name="AutoShape 115"/>
            <p:cNvSpPr/>
            <p:nvPr/>
          </p:nvSpPr>
          <p:spPr bwMode="auto">
            <a:xfrm>
              <a:off x="5688941" y="3907443"/>
              <a:ext cx="117365" cy="877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826" y="2579"/>
                  </a:moveTo>
                  <a:lnTo>
                    <a:pt x="4441" y="2579"/>
                  </a:lnTo>
                  <a:lnTo>
                    <a:pt x="5249" y="1290"/>
                  </a:lnTo>
                  <a:lnTo>
                    <a:pt x="6662" y="0"/>
                  </a:lnTo>
                  <a:lnTo>
                    <a:pt x="10295" y="0"/>
                  </a:lnTo>
                  <a:lnTo>
                    <a:pt x="11910" y="2579"/>
                  </a:lnTo>
                  <a:lnTo>
                    <a:pt x="14131" y="2579"/>
                  </a:lnTo>
                  <a:lnTo>
                    <a:pt x="14131" y="3546"/>
                  </a:lnTo>
                  <a:lnTo>
                    <a:pt x="14938" y="4836"/>
                  </a:lnTo>
                  <a:lnTo>
                    <a:pt x="14938" y="6125"/>
                  </a:lnTo>
                  <a:lnTo>
                    <a:pt x="15544" y="6125"/>
                  </a:lnTo>
                  <a:lnTo>
                    <a:pt x="15544" y="7093"/>
                  </a:lnTo>
                  <a:lnTo>
                    <a:pt x="16351" y="7093"/>
                  </a:lnTo>
                  <a:lnTo>
                    <a:pt x="17159" y="8382"/>
                  </a:lnTo>
                  <a:lnTo>
                    <a:pt x="17764" y="9672"/>
                  </a:lnTo>
                  <a:lnTo>
                    <a:pt x="17764" y="14507"/>
                  </a:lnTo>
                  <a:lnTo>
                    <a:pt x="18572" y="14507"/>
                  </a:lnTo>
                  <a:lnTo>
                    <a:pt x="19379" y="15475"/>
                  </a:lnTo>
                  <a:lnTo>
                    <a:pt x="19379" y="16764"/>
                  </a:lnTo>
                  <a:lnTo>
                    <a:pt x="20187" y="16764"/>
                  </a:lnTo>
                  <a:lnTo>
                    <a:pt x="20187" y="18054"/>
                  </a:lnTo>
                  <a:lnTo>
                    <a:pt x="20793" y="18054"/>
                  </a:lnTo>
                  <a:lnTo>
                    <a:pt x="20793" y="20310"/>
                  </a:lnTo>
                  <a:lnTo>
                    <a:pt x="21600" y="20310"/>
                  </a:lnTo>
                  <a:lnTo>
                    <a:pt x="21600" y="21600"/>
                  </a:lnTo>
                  <a:lnTo>
                    <a:pt x="20187" y="21600"/>
                  </a:lnTo>
                  <a:lnTo>
                    <a:pt x="19379" y="20310"/>
                  </a:lnTo>
                  <a:lnTo>
                    <a:pt x="19379" y="21600"/>
                  </a:lnTo>
                  <a:lnTo>
                    <a:pt x="17764" y="20310"/>
                  </a:lnTo>
                  <a:lnTo>
                    <a:pt x="16351" y="20310"/>
                  </a:lnTo>
                  <a:lnTo>
                    <a:pt x="14938" y="19021"/>
                  </a:lnTo>
                  <a:lnTo>
                    <a:pt x="7469" y="19021"/>
                  </a:lnTo>
                  <a:lnTo>
                    <a:pt x="6662" y="20310"/>
                  </a:lnTo>
                  <a:lnTo>
                    <a:pt x="4441" y="20310"/>
                  </a:lnTo>
                  <a:lnTo>
                    <a:pt x="3634" y="21600"/>
                  </a:lnTo>
                  <a:lnTo>
                    <a:pt x="2826" y="21600"/>
                  </a:lnTo>
                  <a:lnTo>
                    <a:pt x="2826" y="20310"/>
                  </a:lnTo>
                  <a:lnTo>
                    <a:pt x="2221" y="19021"/>
                  </a:lnTo>
                  <a:lnTo>
                    <a:pt x="2826" y="20310"/>
                  </a:lnTo>
                  <a:lnTo>
                    <a:pt x="3634" y="19021"/>
                  </a:lnTo>
                  <a:lnTo>
                    <a:pt x="2221" y="19021"/>
                  </a:lnTo>
                  <a:lnTo>
                    <a:pt x="2221" y="18054"/>
                  </a:lnTo>
                  <a:lnTo>
                    <a:pt x="2826" y="16764"/>
                  </a:lnTo>
                  <a:lnTo>
                    <a:pt x="4441" y="16764"/>
                  </a:lnTo>
                  <a:lnTo>
                    <a:pt x="5249" y="15475"/>
                  </a:lnTo>
                  <a:lnTo>
                    <a:pt x="7469" y="15475"/>
                  </a:lnTo>
                  <a:lnTo>
                    <a:pt x="8075" y="14507"/>
                  </a:lnTo>
                  <a:lnTo>
                    <a:pt x="8882" y="15475"/>
                  </a:lnTo>
                  <a:lnTo>
                    <a:pt x="10295" y="15475"/>
                  </a:lnTo>
                  <a:lnTo>
                    <a:pt x="11103" y="16764"/>
                  </a:lnTo>
                  <a:lnTo>
                    <a:pt x="11910" y="16764"/>
                  </a:lnTo>
                  <a:lnTo>
                    <a:pt x="12718" y="15475"/>
                  </a:lnTo>
                  <a:lnTo>
                    <a:pt x="11910" y="15475"/>
                  </a:lnTo>
                  <a:lnTo>
                    <a:pt x="10295" y="14507"/>
                  </a:lnTo>
                  <a:lnTo>
                    <a:pt x="9690" y="14507"/>
                  </a:lnTo>
                  <a:lnTo>
                    <a:pt x="8882" y="13218"/>
                  </a:lnTo>
                  <a:lnTo>
                    <a:pt x="6662" y="13218"/>
                  </a:lnTo>
                  <a:lnTo>
                    <a:pt x="5249" y="14507"/>
                  </a:lnTo>
                  <a:lnTo>
                    <a:pt x="4441" y="14507"/>
                  </a:lnTo>
                  <a:lnTo>
                    <a:pt x="4441" y="15475"/>
                  </a:lnTo>
                  <a:lnTo>
                    <a:pt x="2826" y="15475"/>
                  </a:lnTo>
                  <a:lnTo>
                    <a:pt x="2826" y="14507"/>
                  </a:lnTo>
                  <a:lnTo>
                    <a:pt x="2221" y="13218"/>
                  </a:lnTo>
                  <a:lnTo>
                    <a:pt x="2826" y="13218"/>
                  </a:lnTo>
                  <a:lnTo>
                    <a:pt x="2826" y="11928"/>
                  </a:lnTo>
                  <a:lnTo>
                    <a:pt x="2221" y="11928"/>
                  </a:lnTo>
                  <a:lnTo>
                    <a:pt x="1413" y="10961"/>
                  </a:lnTo>
                  <a:lnTo>
                    <a:pt x="0" y="9672"/>
                  </a:lnTo>
                  <a:lnTo>
                    <a:pt x="2221" y="6125"/>
                  </a:lnTo>
                  <a:lnTo>
                    <a:pt x="2826" y="3546"/>
                  </a:lnTo>
                  <a:lnTo>
                    <a:pt x="2826" y="2579"/>
                  </a:lnTo>
                  <a:close/>
                  <a:moveTo>
                    <a:pt x="2826" y="257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19" name="AutoShape 116"/>
            <p:cNvSpPr/>
            <p:nvPr/>
          </p:nvSpPr>
          <p:spPr bwMode="auto">
            <a:xfrm>
              <a:off x="5701023" y="3961154"/>
              <a:ext cx="56957" cy="19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246" y="15840"/>
                  </a:lnTo>
                  <a:lnTo>
                    <a:pt x="4569" y="15840"/>
                  </a:lnTo>
                  <a:lnTo>
                    <a:pt x="6231" y="10080"/>
                  </a:lnTo>
                  <a:lnTo>
                    <a:pt x="10800" y="10080"/>
                  </a:lnTo>
                  <a:lnTo>
                    <a:pt x="12046" y="5760"/>
                  </a:lnTo>
                  <a:lnTo>
                    <a:pt x="13708" y="10080"/>
                  </a:lnTo>
                  <a:lnTo>
                    <a:pt x="16615" y="10080"/>
                  </a:lnTo>
                  <a:lnTo>
                    <a:pt x="18277" y="15840"/>
                  </a:lnTo>
                  <a:lnTo>
                    <a:pt x="19938" y="15840"/>
                  </a:lnTo>
                  <a:lnTo>
                    <a:pt x="21600" y="10080"/>
                  </a:lnTo>
                  <a:lnTo>
                    <a:pt x="19938" y="10080"/>
                  </a:lnTo>
                  <a:lnTo>
                    <a:pt x="16615" y="5760"/>
                  </a:lnTo>
                  <a:lnTo>
                    <a:pt x="15369" y="5760"/>
                  </a:lnTo>
                  <a:lnTo>
                    <a:pt x="13708" y="0"/>
                  </a:lnTo>
                  <a:lnTo>
                    <a:pt x="9138" y="0"/>
                  </a:lnTo>
                  <a:lnTo>
                    <a:pt x="6231" y="5760"/>
                  </a:lnTo>
                  <a:lnTo>
                    <a:pt x="4569" y="5760"/>
                  </a:lnTo>
                  <a:lnTo>
                    <a:pt x="4569" y="10080"/>
                  </a:lnTo>
                  <a:lnTo>
                    <a:pt x="1246" y="10080"/>
                  </a:lnTo>
                  <a:lnTo>
                    <a:pt x="2908" y="15840"/>
                  </a:lnTo>
                  <a:lnTo>
                    <a:pt x="4569" y="10080"/>
                  </a:lnTo>
                  <a:lnTo>
                    <a:pt x="2908" y="15840"/>
                  </a:lnTo>
                  <a:lnTo>
                    <a:pt x="1246" y="15840"/>
                  </a:lnTo>
                  <a:lnTo>
                    <a:pt x="0" y="1008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0" name="AutoShape 117"/>
            <p:cNvSpPr/>
            <p:nvPr/>
          </p:nvSpPr>
          <p:spPr bwMode="auto">
            <a:xfrm>
              <a:off x="5704475" y="3984552"/>
              <a:ext cx="53505" cy="3456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6646"/>
                  </a:moveTo>
                  <a:lnTo>
                    <a:pt x="1763" y="6646"/>
                  </a:lnTo>
                  <a:lnTo>
                    <a:pt x="3527" y="3323"/>
                  </a:lnTo>
                  <a:lnTo>
                    <a:pt x="8376" y="3323"/>
                  </a:lnTo>
                  <a:lnTo>
                    <a:pt x="10139" y="0"/>
                  </a:lnTo>
                  <a:lnTo>
                    <a:pt x="21600" y="0"/>
                  </a:lnTo>
                  <a:lnTo>
                    <a:pt x="21600" y="15785"/>
                  </a:lnTo>
                  <a:lnTo>
                    <a:pt x="18073" y="15785"/>
                  </a:lnTo>
                  <a:lnTo>
                    <a:pt x="16310" y="19108"/>
                  </a:lnTo>
                  <a:lnTo>
                    <a:pt x="14988" y="19108"/>
                  </a:lnTo>
                  <a:lnTo>
                    <a:pt x="13224" y="21600"/>
                  </a:lnTo>
                  <a:lnTo>
                    <a:pt x="11461" y="21600"/>
                  </a:lnTo>
                  <a:lnTo>
                    <a:pt x="11461" y="19108"/>
                  </a:lnTo>
                  <a:lnTo>
                    <a:pt x="8376" y="21600"/>
                  </a:lnTo>
                  <a:lnTo>
                    <a:pt x="10139" y="19108"/>
                  </a:lnTo>
                  <a:lnTo>
                    <a:pt x="10139" y="15785"/>
                  </a:lnTo>
                  <a:lnTo>
                    <a:pt x="8376" y="15785"/>
                  </a:lnTo>
                  <a:lnTo>
                    <a:pt x="6612" y="12462"/>
                  </a:lnTo>
                  <a:lnTo>
                    <a:pt x="8376" y="12462"/>
                  </a:lnTo>
                  <a:lnTo>
                    <a:pt x="3527" y="12462"/>
                  </a:lnTo>
                  <a:lnTo>
                    <a:pt x="1763" y="9969"/>
                  </a:lnTo>
                  <a:lnTo>
                    <a:pt x="3527" y="6646"/>
                  </a:lnTo>
                  <a:lnTo>
                    <a:pt x="0" y="6646"/>
                  </a:lnTo>
                  <a:close/>
                  <a:moveTo>
                    <a:pt x="0" y="664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1" name="AutoShape 118"/>
            <p:cNvSpPr/>
            <p:nvPr/>
          </p:nvSpPr>
          <p:spPr bwMode="auto">
            <a:xfrm>
              <a:off x="5737268" y="3984552"/>
              <a:ext cx="130310" cy="13720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5400"/>
                  </a:moveTo>
                  <a:lnTo>
                    <a:pt x="726" y="4777"/>
                  </a:lnTo>
                  <a:lnTo>
                    <a:pt x="1271" y="4777"/>
                  </a:lnTo>
                  <a:lnTo>
                    <a:pt x="1997" y="3946"/>
                  </a:lnTo>
                  <a:lnTo>
                    <a:pt x="3449" y="3946"/>
                  </a:lnTo>
                  <a:lnTo>
                    <a:pt x="3449" y="0"/>
                  </a:lnTo>
                  <a:lnTo>
                    <a:pt x="5445" y="0"/>
                  </a:lnTo>
                  <a:lnTo>
                    <a:pt x="6716" y="831"/>
                  </a:lnTo>
                  <a:lnTo>
                    <a:pt x="7987" y="831"/>
                  </a:lnTo>
                  <a:lnTo>
                    <a:pt x="9439" y="1662"/>
                  </a:lnTo>
                  <a:lnTo>
                    <a:pt x="9439" y="831"/>
                  </a:lnTo>
                  <a:lnTo>
                    <a:pt x="10165" y="1662"/>
                  </a:lnTo>
                  <a:lnTo>
                    <a:pt x="11435" y="1662"/>
                  </a:lnTo>
                  <a:lnTo>
                    <a:pt x="11435" y="2492"/>
                  </a:lnTo>
                  <a:lnTo>
                    <a:pt x="14703" y="2492"/>
                  </a:lnTo>
                  <a:lnTo>
                    <a:pt x="15429" y="1662"/>
                  </a:lnTo>
                  <a:lnTo>
                    <a:pt x="17425" y="1662"/>
                  </a:lnTo>
                  <a:lnTo>
                    <a:pt x="18151" y="2492"/>
                  </a:lnTo>
                  <a:lnTo>
                    <a:pt x="18877" y="3115"/>
                  </a:lnTo>
                  <a:lnTo>
                    <a:pt x="18877" y="3946"/>
                  </a:lnTo>
                  <a:lnTo>
                    <a:pt x="19422" y="3946"/>
                  </a:lnTo>
                  <a:lnTo>
                    <a:pt x="19422" y="4777"/>
                  </a:lnTo>
                  <a:lnTo>
                    <a:pt x="18877" y="5400"/>
                  </a:lnTo>
                  <a:lnTo>
                    <a:pt x="18877" y="6231"/>
                  </a:lnTo>
                  <a:lnTo>
                    <a:pt x="19422" y="6231"/>
                  </a:lnTo>
                  <a:lnTo>
                    <a:pt x="19422" y="5400"/>
                  </a:lnTo>
                  <a:lnTo>
                    <a:pt x="20148" y="5400"/>
                  </a:lnTo>
                  <a:lnTo>
                    <a:pt x="20148" y="7062"/>
                  </a:lnTo>
                  <a:lnTo>
                    <a:pt x="21600" y="7062"/>
                  </a:lnTo>
                  <a:lnTo>
                    <a:pt x="21600" y="7892"/>
                  </a:lnTo>
                  <a:lnTo>
                    <a:pt x="20874" y="7892"/>
                  </a:lnTo>
                  <a:lnTo>
                    <a:pt x="20148" y="8515"/>
                  </a:lnTo>
                  <a:lnTo>
                    <a:pt x="20148" y="12462"/>
                  </a:lnTo>
                  <a:lnTo>
                    <a:pt x="20874" y="12462"/>
                  </a:lnTo>
                  <a:lnTo>
                    <a:pt x="20874" y="13292"/>
                  </a:lnTo>
                  <a:lnTo>
                    <a:pt x="20148" y="13292"/>
                  </a:lnTo>
                  <a:lnTo>
                    <a:pt x="20148" y="14746"/>
                  </a:lnTo>
                  <a:lnTo>
                    <a:pt x="20874" y="14746"/>
                  </a:lnTo>
                  <a:lnTo>
                    <a:pt x="20874" y="15577"/>
                  </a:lnTo>
                  <a:lnTo>
                    <a:pt x="19422" y="17031"/>
                  </a:lnTo>
                  <a:lnTo>
                    <a:pt x="18877" y="17862"/>
                  </a:lnTo>
                  <a:lnTo>
                    <a:pt x="19422" y="18692"/>
                  </a:lnTo>
                  <a:lnTo>
                    <a:pt x="18151" y="20146"/>
                  </a:lnTo>
                  <a:lnTo>
                    <a:pt x="18877" y="20146"/>
                  </a:lnTo>
                  <a:lnTo>
                    <a:pt x="14158" y="21600"/>
                  </a:lnTo>
                  <a:lnTo>
                    <a:pt x="12706" y="20977"/>
                  </a:lnTo>
                  <a:lnTo>
                    <a:pt x="12161" y="20977"/>
                  </a:lnTo>
                  <a:lnTo>
                    <a:pt x="11435" y="20146"/>
                  </a:lnTo>
                  <a:lnTo>
                    <a:pt x="11435" y="19315"/>
                  </a:lnTo>
                  <a:lnTo>
                    <a:pt x="12706" y="17862"/>
                  </a:lnTo>
                  <a:lnTo>
                    <a:pt x="12706" y="12462"/>
                  </a:lnTo>
                  <a:lnTo>
                    <a:pt x="12161" y="11631"/>
                  </a:lnTo>
                  <a:lnTo>
                    <a:pt x="12706" y="10800"/>
                  </a:lnTo>
                  <a:lnTo>
                    <a:pt x="11435" y="10177"/>
                  </a:lnTo>
                  <a:lnTo>
                    <a:pt x="11435" y="9346"/>
                  </a:lnTo>
                  <a:lnTo>
                    <a:pt x="10709" y="8515"/>
                  </a:lnTo>
                  <a:lnTo>
                    <a:pt x="7442" y="8515"/>
                  </a:lnTo>
                  <a:lnTo>
                    <a:pt x="7442" y="9346"/>
                  </a:lnTo>
                  <a:lnTo>
                    <a:pt x="6716" y="10177"/>
                  </a:lnTo>
                  <a:lnTo>
                    <a:pt x="6716" y="10800"/>
                  </a:lnTo>
                  <a:lnTo>
                    <a:pt x="4719" y="10800"/>
                  </a:lnTo>
                  <a:lnTo>
                    <a:pt x="3993" y="10177"/>
                  </a:lnTo>
                  <a:lnTo>
                    <a:pt x="3449" y="9346"/>
                  </a:lnTo>
                  <a:lnTo>
                    <a:pt x="2723" y="9346"/>
                  </a:lnTo>
                  <a:lnTo>
                    <a:pt x="2723" y="7892"/>
                  </a:lnTo>
                  <a:lnTo>
                    <a:pt x="1997" y="8515"/>
                  </a:lnTo>
                  <a:lnTo>
                    <a:pt x="1271" y="8515"/>
                  </a:lnTo>
                  <a:lnTo>
                    <a:pt x="726" y="7062"/>
                  </a:lnTo>
                  <a:lnTo>
                    <a:pt x="726" y="6231"/>
                  </a:lnTo>
                  <a:lnTo>
                    <a:pt x="0" y="5400"/>
                  </a:lnTo>
                  <a:close/>
                  <a:moveTo>
                    <a:pt x="0" y="54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2" name="AutoShape 119"/>
            <p:cNvSpPr/>
            <p:nvPr/>
          </p:nvSpPr>
          <p:spPr bwMode="auto">
            <a:xfrm>
              <a:off x="5765746" y="4038795"/>
              <a:ext cx="48327" cy="6806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400" y="18692"/>
                  </a:moveTo>
                  <a:lnTo>
                    <a:pt x="5400" y="17031"/>
                  </a:lnTo>
                  <a:lnTo>
                    <a:pt x="3436" y="17031"/>
                  </a:lnTo>
                  <a:lnTo>
                    <a:pt x="5400" y="18692"/>
                  </a:lnTo>
                  <a:close/>
                  <a:moveTo>
                    <a:pt x="1964" y="4569"/>
                  </a:moveTo>
                  <a:lnTo>
                    <a:pt x="5400" y="4569"/>
                  </a:lnTo>
                  <a:lnTo>
                    <a:pt x="5400" y="3323"/>
                  </a:lnTo>
                  <a:lnTo>
                    <a:pt x="7364" y="1662"/>
                  </a:lnTo>
                  <a:lnTo>
                    <a:pt x="7364" y="0"/>
                  </a:lnTo>
                  <a:lnTo>
                    <a:pt x="16200" y="0"/>
                  </a:lnTo>
                  <a:lnTo>
                    <a:pt x="18164" y="1662"/>
                  </a:lnTo>
                  <a:lnTo>
                    <a:pt x="18164" y="3323"/>
                  </a:lnTo>
                  <a:lnTo>
                    <a:pt x="21600" y="4569"/>
                  </a:lnTo>
                  <a:lnTo>
                    <a:pt x="20127" y="6231"/>
                  </a:lnTo>
                  <a:lnTo>
                    <a:pt x="21600" y="7892"/>
                  </a:lnTo>
                  <a:lnTo>
                    <a:pt x="21600" y="18692"/>
                  </a:lnTo>
                  <a:lnTo>
                    <a:pt x="18164" y="21600"/>
                  </a:lnTo>
                  <a:lnTo>
                    <a:pt x="16200" y="20354"/>
                  </a:lnTo>
                  <a:lnTo>
                    <a:pt x="14727" y="20354"/>
                  </a:lnTo>
                  <a:lnTo>
                    <a:pt x="8836" y="18692"/>
                  </a:lnTo>
                  <a:lnTo>
                    <a:pt x="7364" y="18692"/>
                  </a:lnTo>
                  <a:lnTo>
                    <a:pt x="7364" y="17031"/>
                  </a:lnTo>
                  <a:lnTo>
                    <a:pt x="5400" y="15369"/>
                  </a:lnTo>
                  <a:lnTo>
                    <a:pt x="7364" y="15369"/>
                  </a:lnTo>
                  <a:lnTo>
                    <a:pt x="5400" y="15369"/>
                  </a:lnTo>
                  <a:lnTo>
                    <a:pt x="3436" y="14123"/>
                  </a:lnTo>
                  <a:lnTo>
                    <a:pt x="3436" y="12462"/>
                  </a:lnTo>
                  <a:lnTo>
                    <a:pt x="1964" y="10800"/>
                  </a:lnTo>
                  <a:lnTo>
                    <a:pt x="0" y="10800"/>
                  </a:lnTo>
                  <a:lnTo>
                    <a:pt x="0" y="9554"/>
                  </a:lnTo>
                  <a:lnTo>
                    <a:pt x="1964" y="7892"/>
                  </a:lnTo>
                  <a:lnTo>
                    <a:pt x="0" y="7892"/>
                  </a:lnTo>
                  <a:lnTo>
                    <a:pt x="0" y="6231"/>
                  </a:lnTo>
                  <a:lnTo>
                    <a:pt x="1964" y="4569"/>
                  </a:lnTo>
                  <a:close/>
                  <a:moveTo>
                    <a:pt x="1964" y="456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3" name="AutoShape 120"/>
            <p:cNvSpPr/>
            <p:nvPr/>
          </p:nvSpPr>
          <p:spPr bwMode="auto">
            <a:xfrm>
              <a:off x="5798540" y="4069107"/>
              <a:ext cx="72490" cy="8242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914"/>
                  </a:moveTo>
                  <a:lnTo>
                    <a:pt x="982" y="7543"/>
                  </a:lnTo>
                  <a:lnTo>
                    <a:pt x="3600" y="4800"/>
                  </a:lnTo>
                  <a:lnTo>
                    <a:pt x="3600" y="3771"/>
                  </a:lnTo>
                  <a:lnTo>
                    <a:pt x="4582" y="2400"/>
                  </a:lnTo>
                  <a:lnTo>
                    <a:pt x="4582" y="1029"/>
                  </a:lnTo>
                  <a:lnTo>
                    <a:pt x="5891" y="0"/>
                  </a:lnTo>
                  <a:lnTo>
                    <a:pt x="5891" y="1029"/>
                  </a:lnTo>
                  <a:lnTo>
                    <a:pt x="8182" y="0"/>
                  </a:lnTo>
                  <a:lnTo>
                    <a:pt x="9491" y="0"/>
                  </a:lnTo>
                  <a:lnTo>
                    <a:pt x="10800" y="1029"/>
                  </a:lnTo>
                  <a:lnTo>
                    <a:pt x="12109" y="2400"/>
                  </a:lnTo>
                  <a:lnTo>
                    <a:pt x="10800" y="3771"/>
                  </a:lnTo>
                  <a:lnTo>
                    <a:pt x="10800" y="4800"/>
                  </a:lnTo>
                  <a:lnTo>
                    <a:pt x="12109" y="6171"/>
                  </a:lnTo>
                  <a:lnTo>
                    <a:pt x="13091" y="6171"/>
                  </a:lnTo>
                  <a:lnTo>
                    <a:pt x="14400" y="4800"/>
                  </a:lnTo>
                  <a:lnTo>
                    <a:pt x="15709" y="4800"/>
                  </a:lnTo>
                  <a:lnTo>
                    <a:pt x="15709" y="6171"/>
                  </a:lnTo>
                  <a:lnTo>
                    <a:pt x="16691" y="6171"/>
                  </a:lnTo>
                  <a:lnTo>
                    <a:pt x="15709" y="7543"/>
                  </a:lnTo>
                  <a:lnTo>
                    <a:pt x="16691" y="8914"/>
                  </a:lnTo>
                  <a:lnTo>
                    <a:pt x="14400" y="11314"/>
                  </a:lnTo>
                  <a:lnTo>
                    <a:pt x="15709" y="11314"/>
                  </a:lnTo>
                  <a:lnTo>
                    <a:pt x="15709" y="12686"/>
                  </a:lnTo>
                  <a:lnTo>
                    <a:pt x="16691" y="11314"/>
                  </a:lnTo>
                  <a:lnTo>
                    <a:pt x="18000" y="12686"/>
                  </a:lnTo>
                  <a:lnTo>
                    <a:pt x="19309" y="12686"/>
                  </a:lnTo>
                  <a:lnTo>
                    <a:pt x="19309" y="13714"/>
                  </a:lnTo>
                  <a:lnTo>
                    <a:pt x="21600" y="13714"/>
                  </a:lnTo>
                  <a:lnTo>
                    <a:pt x="21600" y="15086"/>
                  </a:lnTo>
                  <a:lnTo>
                    <a:pt x="20618" y="16457"/>
                  </a:lnTo>
                  <a:lnTo>
                    <a:pt x="21600" y="16457"/>
                  </a:lnTo>
                  <a:lnTo>
                    <a:pt x="20618" y="17486"/>
                  </a:lnTo>
                  <a:lnTo>
                    <a:pt x="20618" y="21600"/>
                  </a:lnTo>
                  <a:lnTo>
                    <a:pt x="15709" y="20229"/>
                  </a:lnTo>
                  <a:lnTo>
                    <a:pt x="12109" y="17486"/>
                  </a:lnTo>
                  <a:lnTo>
                    <a:pt x="10800" y="17486"/>
                  </a:lnTo>
                  <a:lnTo>
                    <a:pt x="7200" y="13714"/>
                  </a:lnTo>
                  <a:lnTo>
                    <a:pt x="4582" y="12686"/>
                  </a:lnTo>
                  <a:lnTo>
                    <a:pt x="3600" y="12686"/>
                  </a:lnTo>
                  <a:lnTo>
                    <a:pt x="2291" y="11314"/>
                  </a:lnTo>
                  <a:lnTo>
                    <a:pt x="2291" y="9943"/>
                  </a:lnTo>
                  <a:lnTo>
                    <a:pt x="982" y="8914"/>
                  </a:lnTo>
                  <a:lnTo>
                    <a:pt x="0" y="8914"/>
                  </a:lnTo>
                  <a:close/>
                  <a:moveTo>
                    <a:pt x="0" y="891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4" name="AutoShape 121"/>
            <p:cNvSpPr/>
            <p:nvPr/>
          </p:nvSpPr>
          <p:spPr bwMode="auto">
            <a:xfrm>
              <a:off x="5846866" y="4024437"/>
              <a:ext cx="113913" cy="1313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946" y="20952"/>
                  </a:moveTo>
                  <a:lnTo>
                    <a:pt x="3946" y="18360"/>
                  </a:lnTo>
                  <a:lnTo>
                    <a:pt x="4569" y="17712"/>
                  </a:lnTo>
                  <a:lnTo>
                    <a:pt x="3946" y="17712"/>
                  </a:lnTo>
                  <a:lnTo>
                    <a:pt x="4569" y="16848"/>
                  </a:lnTo>
                  <a:lnTo>
                    <a:pt x="4569" y="15984"/>
                  </a:lnTo>
                  <a:lnTo>
                    <a:pt x="3115" y="15984"/>
                  </a:lnTo>
                  <a:lnTo>
                    <a:pt x="3115" y="15336"/>
                  </a:lnTo>
                  <a:lnTo>
                    <a:pt x="2285" y="15336"/>
                  </a:lnTo>
                  <a:lnTo>
                    <a:pt x="1454" y="14472"/>
                  </a:lnTo>
                  <a:lnTo>
                    <a:pt x="831" y="15336"/>
                  </a:lnTo>
                  <a:lnTo>
                    <a:pt x="831" y="14472"/>
                  </a:lnTo>
                  <a:lnTo>
                    <a:pt x="0" y="14472"/>
                  </a:lnTo>
                  <a:lnTo>
                    <a:pt x="1454" y="12960"/>
                  </a:lnTo>
                  <a:lnTo>
                    <a:pt x="831" y="12096"/>
                  </a:lnTo>
                  <a:lnTo>
                    <a:pt x="1454" y="11232"/>
                  </a:lnTo>
                  <a:lnTo>
                    <a:pt x="3115" y="9720"/>
                  </a:lnTo>
                  <a:lnTo>
                    <a:pt x="3115" y="8856"/>
                  </a:lnTo>
                  <a:lnTo>
                    <a:pt x="2285" y="8856"/>
                  </a:lnTo>
                  <a:lnTo>
                    <a:pt x="2285" y="7344"/>
                  </a:lnTo>
                  <a:lnTo>
                    <a:pt x="3115" y="7344"/>
                  </a:lnTo>
                  <a:lnTo>
                    <a:pt x="3115" y="6480"/>
                  </a:lnTo>
                  <a:lnTo>
                    <a:pt x="2285" y="6480"/>
                  </a:lnTo>
                  <a:lnTo>
                    <a:pt x="2285" y="2376"/>
                  </a:lnTo>
                  <a:lnTo>
                    <a:pt x="3115" y="1728"/>
                  </a:lnTo>
                  <a:lnTo>
                    <a:pt x="4569" y="864"/>
                  </a:lnTo>
                  <a:lnTo>
                    <a:pt x="5400" y="1728"/>
                  </a:lnTo>
                  <a:lnTo>
                    <a:pt x="6854" y="1728"/>
                  </a:lnTo>
                  <a:lnTo>
                    <a:pt x="7685" y="864"/>
                  </a:lnTo>
                  <a:lnTo>
                    <a:pt x="9138" y="864"/>
                  </a:lnTo>
                  <a:lnTo>
                    <a:pt x="9138" y="1728"/>
                  </a:lnTo>
                  <a:lnTo>
                    <a:pt x="10800" y="1728"/>
                  </a:lnTo>
                  <a:lnTo>
                    <a:pt x="11631" y="864"/>
                  </a:lnTo>
                  <a:lnTo>
                    <a:pt x="11631" y="0"/>
                  </a:lnTo>
                  <a:lnTo>
                    <a:pt x="13085" y="864"/>
                  </a:lnTo>
                  <a:lnTo>
                    <a:pt x="13915" y="1728"/>
                  </a:lnTo>
                  <a:lnTo>
                    <a:pt x="15369" y="1728"/>
                  </a:lnTo>
                  <a:lnTo>
                    <a:pt x="16200" y="2376"/>
                  </a:lnTo>
                  <a:lnTo>
                    <a:pt x="17654" y="3240"/>
                  </a:lnTo>
                  <a:lnTo>
                    <a:pt x="18485" y="3240"/>
                  </a:lnTo>
                  <a:lnTo>
                    <a:pt x="19315" y="2376"/>
                  </a:lnTo>
                  <a:lnTo>
                    <a:pt x="19938" y="3240"/>
                  </a:lnTo>
                  <a:lnTo>
                    <a:pt x="20769" y="3240"/>
                  </a:lnTo>
                  <a:lnTo>
                    <a:pt x="20769" y="5616"/>
                  </a:lnTo>
                  <a:lnTo>
                    <a:pt x="21600" y="6480"/>
                  </a:lnTo>
                  <a:lnTo>
                    <a:pt x="21600" y="7992"/>
                  </a:lnTo>
                  <a:lnTo>
                    <a:pt x="19315" y="10368"/>
                  </a:lnTo>
                  <a:lnTo>
                    <a:pt x="19315" y="13608"/>
                  </a:lnTo>
                  <a:lnTo>
                    <a:pt x="18485" y="14472"/>
                  </a:lnTo>
                  <a:lnTo>
                    <a:pt x="19315" y="14472"/>
                  </a:lnTo>
                  <a:lnTo>
                    <a:pt x="19315" y="15984"/>
                  </a:lnTo>
                  <a:lnTo>
                    <a:pt x="19938" y="16848"/>
                  </a:lnTo>
                  <a:lnTo>
                    <a:pt x="20769" y="16848"/>
                  </a:lnTo>
                  <a:lnTo>
                    <a:pt x="20769" y="18360"/>
                  </a:lnTo>
                  <a:lnTo>
                    <a:pt x="19315" y="18360"/>
                  </a:lnTo>
                  <a:lnTo>
                    <a:pt x="19315" y="17712"/>
                  </a:lnTo>
                  <a:lnTo>
                    <a:pt x="18485" y="18360"/>
                  </a:lnTo>
                  <a:lnTo>
                    <a:pt x="18485" y="19224"/>
                  </a:lnTo>
                  <a:lnTo>
                    <a:pt x="16200" y="18360"/>
                  </a:lnTo>
                  <a:lnTo>
                    <a:pt x="9969" y="18360"/>
                  </a:lnTo>
                  <a:lnTo>
                    <a:pt x="9138" y="19224"/>
                  </a:lnTo>
                  <a:lnTo>
                    <a:pt x="6854" y="20088"/>
                  </a:lnTo>
                  <a:lnTo>
                    <a:pt x="5400" y="20088"/>
                  </a:lnTo>
                  <a:lnTo>
                    <a:pt x="4569" y="21600"/>
                  </a:lnTo>
                  <a:lnTo>
                    <a:pt x="3946" y="20952"/>
                  </a:lnTo>
                  <a:close/>
                  <a:moveTo>
                    <a:pt x="3946" y="2095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5" name="AutoShape 122"/>
            <p:cNvSpPr/>
            <p:nvPr/>
          </p:nvSpPr>
          <p:spPr bwMode="auto">
            <a:xfrm>
              <a:off x="5944383" y="4014864"/>
              <a:ext cx="76374" cy="13188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34" y="19872"/>
                  </a:moveTo>
                  <a:lnTo>
                    <a:pt x="3394" y="19872"/>
                  </a:lnTo>
                  <a:lnTo>
                    <a:pt x="3394" y="18360"/>
                  </a:lnTo>
                  <a:lnTo>
                    <a:pt x="2160" y="18360"/>
                  </a:lnTo>
                  <a:lnTo>
                    <a:pt x="1234" y="17496"/>
                  </a:lnTo>
                  <a:lnTo>
                    <a:pt x="1234" y="15984"/>
                  </a:lnTo>
                  <a:lnTo>
                    <a:pt x="0" y="15984"/>
                  </a:lnTo>
                  <a:lnTo>
                    <a:pt x="1234" y="15120"/>
                  </a:lnTo>
                  <a:lnTo>
                    <a:pt x="1234" y="11880"/>
                  </a:lnTo>
                  <a:lnTo>
                    <a:pt x="4629" y="9504"/>
                  </a:lnTo>
                  <a:lnTo>
                    <a:pt x="4629" y="7992"/>
                  </a:lnTo>
                  <a:lnTo>
                    <a:pt x="3394" y="7128"/>
                  </a:lnTo>
                  <a:lnTo>
                    <a:pt x="3394" y="3888"/>
                  </a:lnTo>
                  <a:lnTo>
                    <a:pt x="2160" y="3240"/>
                  </a:lnTo>
                  <a:lnTo>
                    <a:pt x="2160" y="648"/>
                  </a:lnTo>
                  <a:lnTo>
                    <a:pt x="13577" y="648"/>
                  </a:lnTo>
                  <a:lnTo>
                    <a:pt x="14811" y="0"/>
                  </a:lnTo>
                  <a:lnTo>
                    <a:pt x="16046" y="648"/>
                  </a:lnTo>
                  <a:lnTo>
                    <a:pt x="16046" y="1512"/>
                  </a:lnTo>
                  <a:lnTo>
                    <a:pt x="16971" y="2376"/>
                  </a:lnTo>
                  <a:lnTo>
                    <a:pt x="18206" y="3240"/>
                  </a:lnTo>
                  <a:lnTo>
                    <a:pt x="18206" y="5616"/>
                  </a:lnTo>
                  <a:lnTo>
                    <a:pt x="19440" y="5616"/>
                  </a:lnTo>
                  <a:lnTo>
                    <a:pt x="19440" y="11232"/>
                  </a:lnTo>
                  <a:lnTo>
                    <a:pt x="20674" y="12744"/>
                  </a:lnTo>
                  <a:lnTo>
                    <a:pt x="19440" y="13608"/>
                  </a:lnTo>
                  <a:lnTo>
                    <a:pt x="19440" y="16848"/>
                  </a:lnTo>
                  <a:lnTo>
                    <a:pt x="20674" y="16848"/>
                  </a:lnTo>
                  <a:lnTo>
                    <a:pt x="21600" y="17496"/>
                  </a:lnTo>
                  <a:lnTo>
                    <a:pt x="19440" y="17496"/>
                  </a:lnTo>
                  <a:lnTo>
                    <a:pt x="16046" y="18360"/>
                  </a:lnTo>
                  <a:lnTo>
                    <a:pt x="13577" y="19872"/>
                  </a:lnTo>
                  <a:lnTo>
                    <a:pt x="10183" y="19872"/>
                  </a:lnTo>
                  <a:lnTo>
                    <a:pt x="6789" y="21600"/>
                  </a:lnTo>
                  <a:lnTo>
                    <a:pt x="4629" y="20736"/>
                  </a:lnTo>
                  <a:lnTo>
                    <a:pt x="1234" y="20736"/>
                  </a:lnTo>
                  <a:lnTo>
                    <a:pt x="1234" y="19872"/>
                  </a:lnTo>
                  <a:close/>
                  <a:moveTo>
                    <a:pt x="1234" y="1987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6" name="AutoShape 123"/>
            <p:cNvSpPr/>
            <p:nvPr/>
          </p:nvSpPr>
          <p:spPr bwMode="auto">
            <a:xfrm>
              <a:off x="5996593" y="4014864"/>
              <a:ext cx="36245" cy="10688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436" y="800"/>
                  </a:moveTo>
                  <a:lnTo>
                    <a:pt x="2618" y="0"/>
                  </a:lnTo>
                  <a:lnTo>
                    <a:pt x="0" y="0"/>
                  </a:lnTo>
                  <a:lnTo>
                    <a:pt x="2618" y="800"/>
                  </a:lnTo>
                  <a:lnTo>
                    <a:pt x="2618" y="1867"/>
                  </a:lnTo>
                  <a:lnTo>
                    <a:pt x="4582" y="2933"/>
                  </a:lnTo>
                  <a:lnTo>
                    <a:pt x="7200" y="4000"/>
                  </a:lnTo>
                  <a:lnTo>
                    <a:pt x="7200" y="6933"/>
                  </a:lnTo>
                  <a:lnTo>
                    <a:pt x="9818" y="6933"/>
                  </a:lnTo>
                  <a:lnTo>
                    <a:pt x="9818" y="13867"/>
                  </a:lnTo>
                  <a:lnTo>
                    <a:pt x="12436" y="15733"/>
                  </a:lnTo>
                  <a:lnTo>
                    <a:pt x="9818" y="16800"/>
                  </a:lnTo>
                  <a:lnTo>
                    <a:pt x="9818" y="20800"/>
                  </a:lnTo>
                  <a:lnTo>
                    <a:pt x="12436" y="20800"/>
                  </a:lnTo>
                  <a:lnTo>
                    <a:pt x="14400" y="21600"/>
                  </a:lnTo>
                  <a:lnTo>
                    <a:pt x="21600" y="20800"/>
                  </a:lnTo>
                  <a:lnTo>
                    <a:pt x="21600" y="17867"/>
                  </a:lnTo>
                  <a:lnTo>
                    <a:pt x="19636" y="16800"/>
                  </a:lnTo>
                  <a:lnTo>
                    <a:pt x="19636" y="11733"/>
                  </a:lnTo>
                  <a:lnTo>
                    <a:pt x="21600" y="10933"/>
                  </a:lnTo>
                  <a:lnTo>
                    <a:pt x="21600" y="7733"/>
                  </a:lnTo>
                  <a:lnTo>
                    <a:pt x="19636" y="5867"/>
                  </a:lnTo>
                  <a:lnTo>
                    <a:pt x="17018" y="4000"/>
                  </a:lnTo>
                  <a:lnTo>
                    <a:pt x="14400" y="4000"/>
                  </a:lnTo>
                  <a:lnTo>
                    <a:pt x="12436" y="2933"/>
                  </a:lnTo>
                  <a:lnTo>
                    <a:pt x="12436" y="800"/>
                  </a:lnTo>
                  <a:close/>
                  <a:moveTo>
                    <a:pt x="12436" y="8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7" name="AutoShape 124"/>
            <p:cNvSpPr/>
            <p:nvPr/>
          </p:nvSpPr>
          <p:spPr bwMode="auto">
            <a:xfrm>
              <a:off x="6017736" y="3989870"/>
              <a:ext cx="55662" cy="12762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588" y="891"/>
                  </a:moveTo>
                  <a:lnTo>
                    <a:pt x="10588" y="1781"/>
                  </a:lnTo>
                  <a:lnTo>
                    <a:pt x="9318" y="2449"/>
                  </a:lnTo>
                  <a:lnTo>
                    <a:pt x="4659" y="2449"/>
                  </a:lnTo>
                  <a:lnTo>
                    <a:pt x="1271" y="4231"/>
                  </a:lnTo>
                  <a:lnTo>
                    <a:pt x="2965" y="4899"/>
                  </a:lnTo>
                  <a:lnTo>
                    <a:pt x="0" y="4899"/>
                  </a:lnTo>
                  <a:lnTo>
                    <a:pt x="0" y="6680"/>
                  </a:lnTo>
                  <a:lnTo>
                    <a:pt x="1271" y="7571"/>
                  </a:lnTo>
                  <a:lnTo>
                    <a:pt x="2965" y="7571"/>
                  </a:lnTo>
                  <a:lnTo>
                    <a:pt x="4659" y="9130"/>
                  </a:lnTo>
                  <a:lnTo>
                    <a:pt x="5929" y="10689"/>
                  </a:lnTo>
                  <a:lnTo>
                    <a:pt x="5929" y="13361"/>
                  </a:lnTo>
                  <a:lnTo>
                    <a:pt x="4659" y="14029"/>
                  </a:lnTo>
                  <a:lnTo>
                    <a:pt x="4659" y="18260"/>
                  </a:lnTo>
                  <a:lnTo>
                    <a:pt x="5929" y="19151"/>
                  </a:lnTo>
                  <a:lnTo>
                    <a:pt x="5929" y="21600"/>
                  </a:lnTo>
                  <a:lnTo>
                    <a:pt x="9318" y="21600"/>
                  </a:lnTo>
                  <a:lnTo>
                    <a:pt x="13976" y="20709"/>
                  </a:lnTo>
                  <a:lnTo>
                    <a:pt x="13976" y="11579"/>
                  </a:lnTo>
                  <a:lnTo>
                    <a:pt x="15671" y="11579"/>
                  </a:lnTo>
                  <a:lnTo>
                    <a:pt x="16941" y="10689"/>
                  </a:lnTo>
                  <a:lnTo>
                    <a:pt x="18635" y="10021"/>
                  </a:lnTo>
                  <a:lnTo>
                    <a:pt x="18635" y="9130"/>
                  </a:lnTo>
                  <a:lnTo>
                    <a:pt x="20329" y="9130"/>
                  </a:lnTo>
                  <a:lnTo>
                    <a:pt x="20329" y="8239"/>
                  </a:lnTo>
                  <a:lnTo>
                    <a:pt x="18635" y="7571"/>
                  </a:lnTo>
                  <a:lnTo>
                    <a:pt x="20329" y="6680"/>
                  </a:lnTo>
                  <a:lnTo>
                    <a:pt x="21600" y="6680"/>
                  </a:lnTo>
                  <a:lnTo>
                    <a:pt x="20329" y="4899"/>
                  </a:lnTo>
                  <a:lnTo>
                    <a:pt x="20329" y="4231"/>
                  </a:lnTo>
                  <a:lnTo>
                    <a:pt x="18635" y="4231"/>
                  </a:lnTo>
                  <a:lnTo>
                    <a:pt x="18635" y="2449"/>
                  </a:lnTo>
                  <a:lnTo>
                    <a:pt x="16941" y="1781"/>
                  </a:lnTo>
                  <a:lnTo>
                    <a:pt x="15671" y="1781"/>
                  </a:lnTo>
                  <a:lnTo>
                    <a:pt x="15671" y="891"/>
                  </a:lnTo>
                  <a:lnTo>
                    <a:pt x="12282" y="0"/>
                  </a:lnTo>
                  <a:lnTo>
                    <a:pt x="12282" y="891"/>
                  </a:lnTo>
                  <a:lnTo>
                    <a:pt x="10588" y="891"/>
                  </a:lnTo>
                  <a:close/>
                  <a:moveTo>
                    <a:pt x="10588" y="89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8" name="AutoShape 125"/>
            <p:cNvSpPr/>
            <p:nvPr/>
          </p:nvSpPr>
          <p:spPr bwMode="auto">
            <a:xfrm>
              <a:off x="6215789" y="3766519"/>
              <a:ext cx="210135" cy="32598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613" y="610"/>
                  </a:moveTo>
                  <a:lnTo>
                    <a:pt x="6637" y="0"/>
                  </a:lnTo>
                  <a:lnTo>
                    <a:pt x="21263" y="5487"/>
                  </a:lnTo>
                  <a:lnTo>
                    <a:pt x="21600" y="10626"/>
                  </a:lnTo>
                  <a:lnTo>
                    <a:pt x="20025" y="10626"/>
                  </a:lnTo>
                  <a:lnTo>
                    <a:pt x="19575" y="10974"/>
                  </a:lnTo>
                  <a:lnTo>
                    <a:pt x="19575" y="11235"/>
                  </a:lnTo>
                  <a:lnTo>
                    <a:pt x="20025" y="11235"/>
                  </a:lnTo>
                  <a:lnTo>
                    <a:pt x="19575" y="11584"/>
                  </a:lnTo>
                  <a:lnTo>
                    <a:pt x="19125" y="12281"/>
                  </a:lnTo>
                  <a:lnTo>
                    <a:pt x="18788" y="12281"/>
                  </a:lnTo>
                  <a:lnTo>
                    <a:pt x="18788" y="12890"/>
                  </a:lnTo>
                  <a:lnTo>
                    <a:pt x="18338" y="13239"/>
                  </a:lnTo>
                  <a:lnTo>
                    <a:pt x="18788" y="13500"/>
                  </a:lnTo>
                  <a:lnTo>
                    <a:pt x="18788" y="13848"/>
                  </a:lnTo>
                  <a:lnTo>
                    <a:pt x="18338" y="13848"/>
                  </a:lnTo>
                  <a:lnTo>
                    <a:pt x="17888" y="14458"/>
                  </a:lnTo>
                  <a:lnTo>
                    <a:pt x="17888" y="14806"/>
                  </a:lnTo>
                  <a:lnTo>
                    <a:pt x="18338" y="14458"/>
                  </a:lnTo>
                  <a:lnTo>
                    <a:pt x="18788" y="14458"/>
                  </a:lnTo>
                  <a:lnTo>
                    <a:pt x="18788" y="14806"/>
                  </a:lnTo>
                  <a:lnTo>
                    <a:pt x="18338" y="14806"/>
                  </a:lnTo>
                  <a:lnTo>
                    <a:pt x="18788" y="15155"/>
                  </a:lnTo>
                  <a:lnTo>
                    <a:pt x="18788" y="16113"/>
                  </a:lnTo>
                  <a:lnTo>
                    <a:pt x="19575" y="16113"/>
                  </a:lnTo>
                  <a:lnTo>
                    <a:pt x="19575" y="16723"/>
                  </a:lnTo>
                  <a:lnTo>
                    <a:pt x="19125" y="17071"/>
                  </a:lnTo>
                  <a:lnTo>
                    <a:pt x="17888" y="17071"/>
                  </a:lnTo>
                  <a:lnTo>
                    <a:pt x="17438" y="17419"/>
                  </a:lnTo>
                  <a:lnTo>
                    <a:pt x="17438" y="17768"/>
                  </a:lnTo>
                  <a:lnTo>
                    <a:pt x="17100" y="17768"/>
                  </a:lnTo>
                  <a:lnTo>
                    <a:pt x="17100" y="18029"/>
                  </a:lnTo>
                  <a:lnTo>
                    <a:pt x="16650" y="18029"/>
                  </a:lnTo>
                  <a:lnTo>
                    <a:pt x="16200" y="18377"/>
                  </a:lnTo>
                  <a:lnTo>
                    <a:pt x="16200" y="18726"/>
                  </a:lnTo>
                  <a:lnTo>
                    <a:pt x="15863" y="18726"/>
                  </a:lnTo>
                  <a:lnTo>
                    <a:pt x="16200" y="18987"/>
                  </a:lnTo>
                  <a:lnTo>
                    <a:pt x="15863" y="18987"/>
                  </a:lnTo>
                  <a:lnTo>
                    <a:pt x="15863" y="19335"/>
                  </a:lnTo>
                  <a:lnTo>
                    <a:pt x="15412" y="19335"/>
                  </a:lnTo>
                  <a:lnTo>
                    <a:pt x="14625" y="19684"/>
                  </a:lnTo>
                  <a:lnTo>
                    <a:pt x="13725" y="19684"/>
                  </a:lnTo>
                  <a:lnTo>
                    <a:pt x="13275" y="19335"/>
                  </a:lnTo>
                  <a:lnTo>
                    <a:pt x="12487" y="19335"/>
                  </a:lnTo>
                  <a:lnTo>
                    <a:pt x="12487" y="20032"/>
                  </a:lnTo>
                  <a:lnTo>
                    <a:pt x="12938" y="20032"/>
                  </a:lnTo>
                  <a:lnTo>
                    <a:pt x="12938" y="20294"/>
                  </a:lnTo>
                  <a:lnTo>
                    <a:pt x="12487" y="20294"/>
                  </a:lnTo>
                  <a:lnTo>
                    <a:pt x="12038" y="20642"/>
                  </a:lnTo>
                  <a:lnTo>
                    <a:pt x="11700" y="20642"/>
                  </a:lnTo>
                  <a:lnTo>
                    <a:pt x="10463" y="20990"/>
                  </a:lnTo>
                  <a:lnTo>
                    <a:pt x="10013" y="20990"/>
                  </a:lnTo>
                  <a:lnTo>
                    <a:pt x="9563" y="21252"/>
                  </a:lnTo>
                  <a:lnTo>
                    <a:pt x="9113" y="21252"/>
                  </a:lnTo>
                  <a:lnTo>
                    <a:pt x="8775" y="21600"/>
                  </a:lnTo>
                  <a:lnTo>
                    <a:pt x="8775" y="21252"/>
                  </a:lnTo>
                  <a:lnTo>
                    <a:pt x="8325" y="20990"/>
                  </a:lnTo>
                  <a:lnTo>
                    <a:pt x="7875" y="20990"/>
                  </a:lnTo>
                  <a:lnTo>
                    <a:pt x="7875" y="21600"/>
                  </a:lnTo>
                  <a:lnTo>
                    <a:pt x="6637" y="21600"/>
                  </a:lnTo>
                  <a:lnTo>
                    <a:pt x="6637" y="21252"/>
                  </a:lnTo>
                  <a:lnTo>
                    <a:pt x="6188" y="21252"/>
                  </a:lnTo>
                  <a:lnTo>
                    <a:pt x="6188" y="20642"/>
                  </a:lnTo>
                  <a:lnTo>
                    <a:pt x="5850" y="20294"/>
                  </a:lnTo>
                  <a:lnTo>
                    <a:pt x="5400" y="20294"/>
                  </a:lnTo>
                  <a:lnTo>
                    <a:pt x="4950" y="19684"/>
                  </a:lnTo>
                  <a:lnTo>
                    <a:pt x="4163" y="19335"/>
                  </a:lnTo>
                  <a:lnTo>
                    <a:pt x="3712" y="19335"/>
                  </a:lnTo>
                  <a:lnTo>
                    <a:pt x="3712" y="18377"/>
                  </a:lnTo>
                  <a:lnTo>
                    <a:pt x="6188" y="18377"/>
                  </a:lnTo>
                  <a:lnTo>
                    <a:pt x="5850" y="18029"/>
                  </a:lnTo>
                  <a:lnTo>
                    <a:pt x="5400" y="17768"/>
                  </a:lnTo>
                  <a:lnTo>
                    <a:pt x="4950" y="17419"/>
                  </a:lnTo>
                  <a:lnTo>
                    <a:pt x="4950" y="16723"/>
                  </a:lnTo>
                  <a:lnTo>
                    <a:pt x="5400" y="16461"/>
                  </a:lnTo>
                  <a:lnTo>
                    <a:pt x="4950" y="16461"/>
                  </a:lnTo>
                  <a:lnTo>
                    <a:pt x="4950" y="16113"/>
                  </a:lnTo>
                  <a:lnTo>
                    <a:pt x="5400" y="16113"/>
                  </a:lnTo>
                  <a:lnTo>
                    <a:pt x="5400" y="15765"/>
                  </a:lnTo>
                  <a:lnTo>
                    <a:pt x="4950" y="15503"/>
                  </a:lnTo>
                  <a:lnTo>
                    <a:pt x="4950" y="15155"/>
                  </a:lnTo>
                  <a:lnTo>
                    <a:pt x="4613" y="14806"/>
                  </a:lnTo>
                  <a:lnTo>
                    <a:pt x="4163" y="14458"/>
                  </a:lnTo>
                  <a:lnTo>
                    <a:pt x="3375" y="14197"/>
                  </a:lnTo>
                  <a:lnTo>
                    <a:pt x="2475" y="13500"/>
                  </a:lnTo>
                  <a:lnTo>
                    <a:pt x="2025" y="11932"/>
                  </a:lnTo>
                  <a:lnTo>
                    <a:pt x="2025" y="11584"/>
                  </a:lnTo>
                  <a:lnTo>
                    <a:pt x="2475" y="11584"/>
                  </a:lnTo>
                  <a:lnTo>
                    <a:pt x="2925" y="11235"/>
                  </a:lnTo>
                  <a:lnTo>
                    <a:pt x="5850" y="9319"/>
                  </a:lnTo>
                  <a:lnTo>
                    <a:pt x="5850" y="7403"/>
                  </a:lnTo>
                  <a:lnTo>
                    <a:pt x="6188" y="4790"/>
                  </a:lnTo>
                  <a:lnTo>
                    <a:pt x="6637" y="4790"/>
                  </a:lnTo>
                  <a:lnTo>
                    <a:pt x="6637" y="4181"/>
                  </a:lnTo>
                  <a:lnTo>
                    <a:pt x="5400" y="3223"/>
                  </a:lnTo>
                  <a:lnTo>
                    <a:pt x="5400" y="2526"/>
                  </a:lnTo>
                  <a:lnTo>
                    <a:pt x="4613" y="958"/>
                  </a:lnTo>
                  <a:lnTo>
                    <a:pt x="4613" y="610"/>
                  </a:lnTo>
                  <a:close/>
                  <a:moveTo>
                    <a:pt x="450" y="14197"/>
                  </a:moveTo>
                  <a:lnTo>
                    <a:pt x="0" y="14197"/>
                  </a:lnTo>
                  <a:lnTo>
                    <a:pt x="450" y="14197"/>
                  </a:lnTo>
                  <a:close/>
                  <a:moveTo>
                    <a:pt x="450" y="1419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29" name="AutoShape 126"/>
            <p:cNvSpPr/>
            <p:nvPr/>
          </p:nvSpPr>
          <p:spPr bwMode="auto">
            <a:xfrm>
              <a:off x="6004360" y="3770242"/>
              <a:ext cx="275721" cy="23398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800" y="21600"/>
                  </a:moveTo>
                  <a:lnTo>
                    <a:pt x="4457" y="21236"/>
                  </a:lnTo>
                  <a:lnTo>
                    <a:pt x="4200" y="21236"/>
                  </a:lnTo>
                  <a:lnTo>
                    <a:pt x="4200" y="20751"/>
                  </a:lnTo>
                  <a:lnTo>
                    <a:pt x="3514" y="20265"/>
                  </a:lnTo>
                  <a:lnTo>
                    <a:pt x="3514" y="20751"/>
                  </a:lnTo>
                  <a:lnTo>
                    <a:pt x="2914" y="20751"/>
                  </a:lnTo>
                  <a:lnTo>
                    <a:pt x="2571" y="20265"/>
                  </a:lnTo>
                  <a:lnTo>
                    <a:pt x="2914" y="19780"/>
                  </a:lnTo>
                  <a:lnTo>
                    <a:pt x="2571" y="19416"/>
                  </a:lnTo>
                  <a:lnTo>
                    <a:pt x="1971" y="19416"/>
                  </a:lnTo>
                  <a:lnTo>
                    <a:pt x="1286" y="18930"/>
                  </a:lnTo>
                  <a:lnTo>
                    <a:pt x="1286" y="18445"/>
                  </a:lnTo>
                  <a:lnTo>
                    <a:pt x="0" y="17110"/>
                  </a:lnTo>
                  <a:lnTo>
                    <a:pt x="0" y="16746"/>
                  </a:lnTo>
                  <a:lnTo>
                    <a:pt x="343" y="16261"/>
                  </a:lnTo>
                  <a:lnTo>
                    <a:pt x="343" y="15775"/>
                  </a:lnTo>
                  <a:lnTo>
                    <a:pt x="1971" y="15775"/>
                  </a:lnTo>
                  <a:lnTo>
                    <a:pt x="2229" y="15290"/>
                  </a:lnTo>
                  <a:lnTo>
                    <a:pt x="3171" y="15290"/>
                  </a:lnTo>
                  <a:lnTo>
                    <a:pt x="3514" y="14926"/>
                  </a:lnTo>
                  <a:lnTo>
                    <a:pt x="4457" y="14926"/>
                  </a:lnTo>
                  <a:lnTo>
                    <a:pt x="5143" y="14440"/>
                  </a:lnTo>
                  <a:lnTo>
                    <a:pt x="5400" y="13955"/>
                  </a:lnTo>
                  <a:lnTo>
                    <a:pt x="5400" y="13106"/>
                  </a:lnTo>
                  <a:lnTo>
                    <a:pt x="5743" y="11285"/>
                  </a:lnTo>
                  <a:lnTo>
                    <a:pt x="5743" y="8130"/>
                  </a:lnTo>
                  <a:lnTo>
                    <a:pt x="7971" y="7281"/>
                  </a:lnTo>
                  <a:lnTo>
                    <a:pt x="9514" y="5461"/>
                  </a:lnTo>
                  <a:lnTo>
                    <a:pt x="15943" y="0"/>
                  </a:lnTo>
                  <a:lnTo>
                    <a:pt x="18429" y="971"/>
                  </a:lnTo>
                  <a:lnTo>
                    <a:pt x="18771" y="1335"/>
                  </a:lnTo>
                  <a:lnTo>
                    <a:pt x="20057" y="485"/>
                  </a:lnTo>
                  <a:lnTo>
                    <a:pt x="20057" y="971"/>
                  </a:lnTo>
                  <a:lnTo>
                    <a:pt x="20657" y="3155"/>
                  </a:lnTo>
                  <a:lnTo>
                    <a:pt x="20657" y="4126"/>
                  </a:lnTo>
                  <a:lnTo>
                    <a:pt x="21600" y="5461"/>
                  </a:lnTo>
                  <a:lnTo>
                    <a:pt x="21600" y="6310"/>
                  </a:lnTo>
                  <a:lnTo>
                    <a:pt x="21257" y="6310"/>
                  </a:lnTo>
                  <a:lnTo>
                    <a:pt x="21000" y="9951"/>
                  </a:lnTo>
                  <a:lnTo>
                    <a:pt x="21000" y="12620"/>
                  </a:lnTo>
                  <a:lnTo>
                    <a:pt x="18771" y="15290"/>
                  </a:lnTo>
                  <a:lnTo>
                    <a:pt x="18429" y="15775"/>
                  </a:lnTo>
                  <a:lnTo>
                    <a:pt x="18086" y="15775"/>
                  </a:lnTo>
                  <a:lnTo>
                    <a:pt x="18086" y="16261"/>
                  </a:lnTo>
                  <a:lnTo>
                    <a:pt x="18429" y="18445"/>
                  </a:lnTo>
                  <a:lnTo>
                    <a:pt x="18086" y="18081"/>
                  </a:lnTo>
                  <a:lnTo>
                    <a:pt x="17829" y="18445"/>
                  </a:lnTo>
                  <a:lnTo>
                    <a:pt x="17829" y="18930"/>
                  </a:lnTo>
                  <a:lnTo>
                    <a:pt x="16886" y="18930"/>
                  </a:lnTo>
                  <a:lnTo>
                    <a:pt x="16886" y="19416"/>
                  </a:lnTo>
                  <a:lnTo>
                    <a:pt x="15943" y="19416"/>
                  </a:lnTo>
                  <a:lnTo>
                    <a:pt x="15600" y="18930"/>
                  </a:lnTo>
                  <a:lnTo>
                    <a:pt x="13371" y="18930"/>
                  </a:lnTo>
                  <a:lnTo>
                    <a:pt x="13029" y="19780"/>
                  </a:lnTo>
                  <a:lnTo>
                    <a:pt x="11743" y="19780"/>
                  </a:lnTo>
                  <a:lnTo>
                    <a:pt x="11143" y="19416"/>
                  </a:lnTo>
                  <a:lnTo>
                    <a:pt x="10800" y="19416"/>
                  </a:lnTo>
                  <a:lnTo>
                    <a:pt x="10800" y="18930"/>
                  </a:lnTo>
                  <a:lnTo>
                    <a:pt x="9514" y="18930"/>
                  </a:lnTo>
                  <a:lnTo>
                    <a:pt x="9514" y="19416"/>
                  </a:lnTo>
                  <a:lnTo>
                    <a:pt x="8914" y="19416"/>
                  </a:lnTo>
                  <a:lnTo>
                    <a:pt x="8571" y="18445"/>
                  </a:lnTo>
                  <a:lnTo>
                    <a:pt x="8314" y="18081"/>
                  </a:lnTo>
                  <a:lnTo>
                    <a:pt x="5743" y="18081"/>
                  </a:lnTo>
                  <a:lnTo>
                    <a:pt x="5400" y="18445"/>
                  </a:lnTo>
                  <a:lnTo>
                    <a:pt x="5143" y="18445"/>
                  </a:lnTo>
                  <a:lnTo>
                    <a:pt x="5143" y="18930"/>
                  </a:lnTo>
                  <a:lnTo>
                    <a:pt x="5400" y="18930"/>
                  </a:lnTo>
                  <a:lnTo>
                    <a:pt x="5143" y="18930"/>
                  </a:lnTo>
                  <a:lnTo>
                    <a:pt x="5143" y="19416"/>
                  </a:lnTo>
                  <a:lnTo>
                    <a:pt x="5400" y="19780"/>
                  </a:lnTo>
                  <a:lnTo>
                    <a:pt x="5143" y="19780"/>
                  </a:lnTo>
                  <a:lnTo>
                    <a:pt x="4800" y="20265"/>
                  </a:lnTo>
                  <a:lnTo>
                    <a:pt x="4800" y="20751"/>
                  </a:lnTo>
                  <a:lnTo>
                    <a:pt x="5143" y="21236"/>
                  </a:lnTo>
                  <a:lnTo>
                    <a:pt x="5143" y="21600"/>
                  </a:lnTo>
                  <a:lnTo>
                    <a:pt x="4800" y="21600"/>
                  </a:lnTo>
                  <a:close/>
                  <a:moveTo>
                    <a:pt x="48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0" name="AutoShape 127"/>
            <p:cNvSpPr/>
            <p:nvPr/>
          </p:nvSpPr>
          <p:spPr bwMode="auto">
            <a:xfrm>
              <a:off x="6053550" y="3966472"/>
              <a:ext cx="202800" cy="18931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783" y="1650"/>
                  </a:moveTo>
                  <a:lnTo>
                    <a:pt x="19849" y="450"/>
                  </a:lnTo>
                  <a:lnTo>
                    <a:pt x="19382" y="0"/>
                  </a:lnTo>
                  <a:lnTo>
                    <a:pt x="19031" y="450"/>
                  </a:lnTo>
                  <a:lnTo>
                    <a:pt x="19031" y="1050"/>
                  </a:lnTo>
                  <a:lnTo>
                    <a:pt x="17747" y="1050"/>
                  </a:lnTo>
                  <a:lnTo>
                    <a:pt x="17747" y="1650"/>
                  </a:lnTo>
                  <a:lnTo>
                    <a:pt x="16463" y="1650"/>
                  </a:lnTo>
                  <a:lnTo>
                    <a:pt x="15996" y="1050"/>
                  </a:lnTo>
                  <a:lnTo>
                    <a:pt x="12960" y="1050"/>
                  </a:lnTo>
                  <a:lnTo>
                    <a:pt x="12493" y="2100"/>
                  </a:lnTo>
                  <a:lnTo>
                    <a:pt x="10742" y="2100"/>
                  </a:lnTo>
                  <a:lnTo>
                    <a:pt x="9924" y="1650"/>
                  </a:lnTo>
                  <a:lnTo>
                    <a:pt x="9457" y="1650"/>
                  </a:lnTo>
                  <a:lnTo>
                    <a:pt x="9457" y="1050"/>
                  </a:lnTo>
                  <a:lnTo>
                    <a:pt x="7706" y="1050"/>
                  </a:lnTo>
                  <a:lnTo>
                    <a:pt x="7706" y="1650"/>
                  </a:lnTo>
                  <a:lnTo>
                    <a:pt x="6889" y="1650"/>
                  </a:lnTo>
                  <a:lnTo>
                    <a:pt x="6422" y="450"/>
                  </a:lnTo>
                  <a:lnTo>
                    <a:pt x="6071" y="0"/>
                  </a:lnTo>
                  <a:lnTo>
                    <a:pt x="2569" y="0"/>
                  </a:lnTo>
                  <a:lnTo>
                    <a:pt x="2102" y="450"/>
                  </a:lnTo>
                  <a:lnTo>
                    <a:pt x="1751" y="450"/>
                  </a:lnTo>
                  <a:lnTo>
                    <a:pt x="1751" y="1050"/>
                  </a:lnTo>
                  <a:lnTo>
                    <a:pt x="2102" y="1050"/>
                  </a:lnTo>
                  <a:lnTo>
                    <a:pt x="1751" y="1050"/>
                  </a:lnTo>
                  <a:lnTo>
                    <a:pt x="1751" y="1650"/>
                  </a:lnTo>
                  <a:lnTo>
                    <a:pt x="2102" y="2100"/>
                  </a:lnTo>
                  <a:lnTo>
                    <a:pt x="1751" y="2100"/>
                  </a:lnTo>
                  <a:lnTo>
                    <a:pt x="1284" y="2700"/>
                  </a:lnTo>
                  <a:lnTo>
                    <a:pt x="1284" y="3300"/>
                  </a:lnTo>
                  <a:lnTo>
                    <a:pt x="1751" y="3900"/>
                  </a:lnTo>
                  <a:lnTo>
                    <a:pt x="1751" y="4350"/>
                  </a:lnTo>
                  <a:lnTo>
                    <a:pt x="1284" y="4350"/>
                  </a:lnTo>
                  <a:lnTo>
                    <a:pt x="1284" y="5550"/>
                  </a:lnTo>
                  <a:lnTo>
                    <a:pt x="1751" y="5550"/>
                  </a:lnTo>
                  <a:lnTo>
                    <a:pt x="1751" y="6000"/>
                  </a:lnTo>
                  <a:lnTo>
                    <a:pt x="2102" y="7200"/>
                  </a:lnTo>
                  <a:lnTo>
                    <a:pt x="1751" y="7200"/>
                  </a:lnTo>
                  <a:lnTo>
                    <a:pt x="1284" y="7800"/>
                  </a:lnTo>
                  <a:lnTo>
                    <a:pt x="1751" y="8250"/>
                  </a:lnTo>
                  <a:lnTo>
                    <a:pt x="1751" y="8850"/>
                  </a:lnTo>
                  <a:lnTo>
                    <a:pt x="1284" y="8850"/>
                  </a:lnTo>
                  <a:lnTo>
                    <a:pt x="1284" y="9450"/>
                  </a:lnTo>
                  <a:lnTo>
                    <a:pt x="817" y="9900"/>
                  </a:lnTo>
                  <a:lnTo>
                    <a:pt x="467" y="10500"/>
                  </a:lnTo>
                  <a:lnTo>
                    <a:pt x="0" y="10500"/>
                  </a:lnTo>
                  <a:lnTo>
                    <a:pt x="0" y="16650"/>
                  </a:lnTo>
                  <a:lnTo>
                    <a:pt x="1284" y="16650"/>
                  </a:lnTo>
                  <a:lnTo>
                    <a:pt x="2569" y="17250"/>
                  </a:lnTo>
                  <a:lnTo>
                    <a:pt x="3386" y="18300"/>
                  </a:lnTo>
                  <a:lnTo>
                    <a:pt x="3853" y="19350"/>
                  </a:lnTo>
                  <a:lnTo>
                    <a:pt x="3853" y="19950"/>
                  </a:lnTo>
                  <a:lnTo>
                    <a:pt x="4320" y="19950"/>
                  </a:lnTo>
                  <a:lnTo>
                    <a:pt x="4320" y="21150"/>
                  </a:lnTo>
                  <a:lnTo>
                    <a:pt x="4787" y="21600"/>
                  </a:lnTo>
                  <a:lnTo>
                    <a:pt x="7356" y="21600"/>
                  </a:lnTo>
                  <a:lnTo>
                    <a:pt x="7706" y="21150"/>
                  </a:lnTo>
                  <a:lnTo>
                    <a:pt x="8173" y="21600"/>
                  </a:lnTo>
                  <a:lnTo>
                    <a:pt x="9107" y="21150"/>
                  </a:lnTo>
                  <a:lnTo>
                    <a:pt x="9924" y="21150"/>
                  </a:lnTo>
                  <a:lnTo>
                    <a:pt x="9924" y="20550"/>
                  </a:lnTo>
                  <a:lnTo>
                    <a:pt x="10391" y="21150"/>
                  </a:lnTo>
                  <a:lnTo>
                    <a:pt x="10391" y="20550"/>
                  </a:lnTo>
                  <a:lnTo>
                    <a:pt x="11209" y="19950"/>
                  </a:lnTo>
                  <a:lnTo>
                    <a:pt x="11209" y="17700"/>
                  </a:lnTo>
                  <a:lnTo>
                    <a:pt x="11676" y="17700"/>
                  </a:lnTo>
                  <a:lnTo>
                    <a:pt x="12143" y="17250"/>
                  </a:lnTo>
                  <a:lnTo>
                    <a:pt x="12493" y="16650"/>
                  </a:lnTo>
                  <a:lnTo>
                    <a:pt x="12493" y="16050"/>
                  </a:lnTo>
                  <a:lnTo>
                    <a:pt x="12960" y="16050"/>
                  </a:lnTo>
                  <a:lnTo>
                    <a:pt x="13427" y="15600"/>
                  </a:lnTo>
                  <a:lnTo>
                    <a:pt x="13777" y="16050"/>
                  </a:lnTo>
                  <a:lnTo>
                    <a:pt x="14244" y="15600"/>
                  </a:lnTo>
                  <a:lnTo>
                    <a:pt x="14711" y="16050"/>
                  </a:lnTo>
                  <a:lnTo>
                    <a:pt x="14711" y="16650"/>
                  </a:lnTo>
                  <a:lnTo>
                    <a:pt x="15529" y="16650"/>
                  </a:lnTo>
                  <a:lnTo>
                    <a:pt x="15996" y="16050"/>
                  </a:lnTo>
                  <a:lnTo>
                    <a:pt x="15996" y="15600"/>
                  </a:lnTo>
                  <a:lnTo>
                    <a:pt x="16463" y="15600"/>
                  </a:lnTo>
                  <a:lnTo>
                    <a:pt x="16813" y="15000"/>
                  </a:lnTo>
                  <a:lnTo>
                    <a:pt x="16813" y="14400"/>
                  </a:lnTo>
                  <a:lnTo>
                    <a:pt x="17280" y="13350"/>
                  </a:lnTo>
                  <a:lnTo>
                    <a:pt x="17280" y="12750"/>
                  </a:lnTo>
                  <a:lnTo>
                    <a:pt x="17747" y="12750"/>
                  </a:lnTo>
                  <a:lnTo>
                    <a:pt x="18097" y="12150"/>
                  </a:lnTo>
                  <a:lnTo>
                    <a:pt x="18564" y="11700"/>
                  </a:lnTo>
                  <a:lnTo>
                    <a:pt x="18564" y="9900"/>
                  </a:lnTo>
                  <a:lnTo>
                    <a:pt x="19031" y="9900"/>
                  </a:lnTo>
                  <a:lnTo>
                    <a:pt x="19849" y="8850"/>
                  </a:lnTo>
                  <a:lnTo>
                    <a:pt x="19849" y="7200"/>
                  </a:lnTo>
                  <a:lnTo>
                    <a:pt x="20316" y="6600"/>
                  </a:lnTo>
                  <a:lnTo>
                    <a:pt x="20316" y="6000"/>
                  </a:lnTo>
                  <a:lnTo>
                    <a:pt x="21133" y="6000"/>
                  </a:lnTo>
                  <a:lnTo>
                    <a:pt x="21133" y="5550"/>
                  </a:lnTo>
                  <a:lnTo>
                    <a:pt x="21600" y="5550"/>
                  </a:lnTo>
                  <a:lnTo>
                    <a:pt x="21600" y="3900"/>
                  </a:lnTo>
                  <a:lnTo>
                    <a:pt x="21133" y="3900"/>
                  </a:lnTo>
                  <a:lnTo>
                    <a:pt x="21133" y="2100"/>
                  </a:lnTo>
                  <a:lnTo>
                    <a:pt x="20783" y="1650"/>
                  </a:lnTo>
                  <a:close/>
                  <a:moveTo>
                    <a:pt x="20783" y="165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1" name="AutoShape 128"/>
            <p:cNvSpPr/>
            <p:nvPr/>
          </p:nvSpPr>
          <p:spPr bwMode="auto">
            <a:xfrm>
              <a:off x="6113958" y="4234493"/>
              <a:ext cx="4315" cy="425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2" name="AutoShape 129"/>
            <p:cNvSpPr/>
            <p:nvPr/>
          </p:nvSpPr>
          <p:spPr bwMode="auto">
            <a:xfrm>
              <a:off x="6146751" y="4166424"/>
              <a:ext cx="7767" cy="1435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3745"/>
                  </a:moveTo>
                  <a:lnTo>
                    <a:pt x="0" y="5891"/>
                  </a:lnTo>
                  <a:lnTo>
                    <a:pt x="12343" y="5891"/>
                  </a:lnTo>
                  <a:lnTo>
                    <a:pt x="12343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12343" y="13745"/>
                  </a:lnTo>
                  <a:lnTo>
                    <a:pt x="0" y="13745"/>
                  </a:lnTo>
                  <a:close/>
                  <a:moveTo>
                    <a:pt x="0" y="1374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3" name="AutoShape 130"/>
            <p:cNvSpPr/>
            <p:nvPr/>
          </p:nvSpPr>
          <p:spPr bwMode="auto">
            <a:xfrm>
              <a:off x="6151066" y="3980830"/>
              <a:ext cx="138076" cy="22335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518"/>
                  </a:moveTo>
                  <a:lnTo>
                    <a:pt x="0" y="16009"/>
                  </a:lnTo>
                  <a:lnTo>
                    <a:pt x="1200" y="15501"/>
                  </a:lnTo>
                  <a:lnTo>
                    <a:pt x="1200" y="13595"/>
                  </a:lnTo>
                  <a:lnTo>
                    <a:pt x="1886" y="13595"/>
                  </a:lnTo>
                  <a:lnTo>
                    <a:pt x="2571" y="13214"/>
                  </a:lnTo>
                  <a:lnTo>
                    <a:pt x="3086" y="12706"/>
                  </a:lnTo>
                  <a:lnTo>
                    <a:pt x="3086" y="12198"/>
                  </a:lnTo>
                  <a:lnTo>
                    <a:pt x="3771" y="12198"/>
                  </a:lnTo>
                  <a:lnTo>
                    <a:pt x="4457" y="11816"/>
                  </a:lnTo>
                  <a:lnTo>
                    <a:pt x="4971" y="12198"/>
                  </a:lnTo>
                  <a:lnTo>
                    <a:pt x="5657" y="11816"/>
                  </a:lnTo>
                  <a:lnTo>
                    <a:pt x="6343" y="12198"/>
                  </a:lnTo>
                  <a:lnTo>
                    <a:pt x="6343" y="12706"/>
                  </a:lnTo>
                  <a:lnTo>
                    <a:pt x="7543" y="12706"/>
                  </a:lnTo>
                  <a:lnTo>
                    <a:pt x="8229" y="12198"/>
                  </a:lnTo>
                  <a:lnTo>
                    <a:pt x="8229" y="11816"/>
                  </a:lnTo>
                  <a:lnTo>
                    <a:pt x="8914" y="11816"/>
                  </a:lnTo>
                  <a:lnTo>
                    <a:pt x="9429" y="11308"/>
                  </a:lnTo>
                  <a:lnTo>
                    <a:pt x="9429" y="10800"/>
                  </a:lnTo>
                  <a:lnTo>
                    <a:pt x="10114" y="9911"/>
                  </a:lnTo>
                  <a:lnTo>
                    <a:pt x="10114" y="9402"/>
                  </a:lnTo>
                  <a:lnTo>
                    <a:pt x="10800" y="9402"/>
                  </a:lnTo>
                  <a:lnTo>
                    <a:pt x="11314" y="8894"/>
                  </a:lnTo>
                  <a:lnTo>
                    <a:pt x="12000" y="8513"/>
                  </a:lnTo>
                  <a:lnTo>
                    <a:pt x="12000" y="6988"/>
                  </a:lnTo>
                  <a:lnTo>
                    <a:pt x="12686" y="6988"/>
                  </a:lnTo>
                  <a:lnTo>
                    <a:pt x="13886" y="6099"/>
                  </a:lnTo>
                  <a:lnTo>
                    <a:pt x="13886" y="4701"/>
                  </a:lnTo>
                  <a:lnTo>
                    <a:pt x="14571" y="4193"/>
                  </a:lnTo>
                  <a:lnTo>
                    <a:pt x="14571" y="3685"/>
                  </a:lnTo>
                  <a:lnTo>
                    <a:pt x="15771" y="3685"/>
                  </a:lnTo>
                  <a:lnTo>
                    <a:pt x="15771" y="3304"/>
                  </a:lnTo>
                  <a:lnTo>
                    <a:pt x="16457" y="3304"/>
                  </a:lnTo>
                  <a:lnTo>
                    <a:pt x="16457" y="1906"/>
                  </a:lnTo>
                  <a:lnTo>
                    <a:pt x="15771" y="1906"/>
                  </a:lnTo>
                  <a:lnTo>
                    <a:pt x="15771" y="381"/>
                  </a:lnTo>
                  <a:lnTo>
                    <a:pt x="15257" y="0"/>
                  </a:lnTo>
                  <a:lnTo>
                    <a:pt x="16457" y="381"/>
                  </a:lnTo>
                  <a:lnTo>
                    <a:pt x="17143" y="889"/>
                  </a:lnTo>
                  <a:lnTo>
                    <a:pt x="17657" y="1398"/>
                  </a:lnTo>
                  <a:lnTo>
                    <a:pt x="17657" y="1906"/>
                  </a:lnTo>
                  <a:lnTo>
                    <a:pt x="18343" y="2287"/>
                  </a:lnTo>
                  <a:lnTo>
                    <a:pt x="18343" y="2795"/>
                  </a:lnTo>
                  <a:lnTo>
                    <a:pt x="17657" y="2795"/>
                  </a:lnTo>
                  <a:lnTo>
                    <a:pt x="17657" y="3304"/>
                  </a:lnTo>
                  <a:lnTo>
                    <a:pt x="18343" y="3304"/>
                  </a:lnTo>
                  <a:lnTo>
                    <a:pt x="17657" y="3685"/>
                  </a:lnTo>
                  <a:lnTo>
                    <a:pt x="17657" y="4701"/>
                  </a:lnTo>
                  <a:lnTo>
                    <a:pt x="18343" y="5209"/>
                  </a:lnTo>
                  <a:lnTo>
                    <a:pt x="19029" y="5591"/>
                  </a:lnTo>
                  <a:lnTo>
                    <a:pt x="19543" y="6099"/>
                  </a:lnTo>
                  <a:lnTo>
                    <a:pt x="15771" y="6099"/>
                  </a:lnTo>
                  <a:lnTo>
                    <a:pt x="15771" y="7496"/>
                  </a:lnTo>
                  <a:lnTo>
                    <a:pt x="16457" y="7496"/>
                  </a:lnTo>
                  <a:lnTo>
                    <a:pt x="17657" y="8005"/>
                  </a:lnTo>
                  <a:lnTo>
                    <a:pt x="18343" y="8894"/>
                  </a:lnTo>
                  <a:lnTo>
                    <a:pt x="19029" y="8894"/>
                  </a:lnTo>
                  <a:lnTo>
                    <a:pt x="19543" y="9402"/>
                  </a:lnTo>
                  <a:lnTo>
                    <a:pt x="19543" y="10800"/>
                  </a:lnTo>
                  <a:lnTo>
                    <a:pt x="19029" y="10800"/>
                  </a:lnTo>
                  <a:lnTo>
                    <a:pt x="19029" y="11308"/>
                  </a:lnTo>
                  <a:lnTo>
                    <a:pt x="18343" y="12198"/>
                  </a:lnTo>
                  <a:lnTo>
                    <a:pt x="17657" y="12706"/>
                  </a:lnTo>
                  <a:lnTo>
                    <a:pt x="17143" y="13214"/>
                  </a:lnTo>
                  <a:lnTo>
                    <a:pt x="16457" y="13214"/>
                  </a:lnTo>
                  <a:lnTo>
                    <a:pt x="17143" y="13595"/>
                  </a:lnTo>
                  <a:lnTo>
                    <a:pt x="17143" y="16518"/>
                  </a:lnTo>
                  <a:lnTo>
                    <a:pt x="17657" y="16518"/>
                  </a:lnTo>
                  <a:lnTo>
                    <a:pt x="18343" y="16899"/>
                  </a:lnTo>
                  <a:lnTo>
                    <a:pt x="19029" y="17407"/>
                  </a:lnTo>
                  <a:lnTo>
                    <a:pt x="19543" y="18296"/>
                  </a:lnTo>
                  <a:lnTo>
                    <a:pt x="20229" y="18805"/>
                  </a:lnTo>
                  <a:lnTo>
                    <a:pt x="20229" y="19313"/>
                  </a:lnTo>
                  <a:lnTo>
                    <a:pt x="21600" y="19313"/>
                  </a:lnTo>
                  <a:lnTo>
                    <a:pt x="21600" y="20711"/>
                  </a:lnTo>
                  <a:lnTo>
                    <a:pt x="20914" y="21219"/>
                  </a:lnTo>
                  <a:lnTo>
                    <a:pt x="20914" y="21600"/>
                  </a:lnTo>
                  <a:lnTo>
                    <a:pt x="19029" y="21600"/>
                  </a:lnTo>
                  <a:lnTo>
                    <a:pt x="19029" y="21219"/>
                  </a:lnTo>
                  <a:lnTo>
                    <a:pt x="18343" y="21219"/>
                  </a:lnTo>
                  <a:lnTo>
                    <a:pt x="18343" y="21600"/>
                  </a:lnTo>
                  <a:lnTo>
                    <a:pt x="17657" y="21219"/>
                  </a:lnTo>
                  <a:lnTo>
                    <a:pt x="12686" y="21219"/>
                  </a:lnTo>
                  <a:lnTo>
                    <a:pt x="12686" y="20711"/>
                  </a:lnTo>
                  <a:lnTo>
                    <a:pt x="12000" y="21219"/>
                  </a:lnTo>
                  <a:lnTo>
                    <a:pt x="11314" y="20711"/>
                  </a:lnTo>
                  <a:lnTo>
                    <a:pt x="8229" y="20711"/>
                  </a:lnTo>
                  <a:lnTo>
                    <a:pt x="7543" y="21219"/>
                  </a:lnTo>
                  <a:lnTo>
                    <a:pt x="3086" y="21219"/>
                  </a:lnTo>
                  <a:lnTo>
                    <a:pt x="3771" y="20711"/>
                  </a:lnTo>
                  <a:lnTo>
                    <a:pt x="3086" y="20711"/>
                  </a:lnTo>
                  <a:lnTo>
                    <a:pt x="3771" y="19821"/>
                  </a:lnTo>
                  <a:lnTo>
                    <a:pt x="3771" y="19313"/>
                  </a:lnTo>
                  <a:lnTo>
                    <a:pt x="3086" y="18805"/>
                  </a:lnTo>
                  <a:lnTo>
                    <a:pt x="3086" y="17407"/>
                  </a:lnTo>
                  <a:lnTo>
                    <a:pt x="1200" y="17407"/>
                  </a:lnTo>
                  <a:lnTo>
                    <a:pt x="1200" y="16009"/>
                  </a:lnTo>
                  <a:lnTo>
                    <a:pt x="514" y="16518"/>
                  </a:lnTo>
                  <a:lnTo>
                    <a:pt x="0" y="16518"/>
                  </a:lnTo>
                  <a:close/>
                  <a:moveTo>
                    <a:pt x="0" y="1651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4" name="AutoShape 131"/>
            <p:cNvSpPr/>
            <p:nvPr/>
          </p:nvSpPr>
          <p:spPr bwMode="auto">
            <a:xfrm>
              <a:off x="6154518" y="4195141"/>
              <a:ext cx="101831" cy="12231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9523" y="929"/>
                  </a:moveTo>
                  <a:lnTo>
                    <a:pt x="10452" y="0"/>
                  </a:lnTo>
                  <a:lnTo>
                    <a:pt x="14632" y="0"/>
                  </a:lnTo>
                  <a:lnTo>
                    <a:pt x="15561" y="929"/>
                  </a:lnTo>
                  <a:lnTo>
                    <a:pt x="16490" y="0"/>
                  </a:lnTo>
                  <a:lnTo>
                    <a:pt x="16490" y="3484"/>
                  </a:lnTo>
                  <a:lnTo>
                    <a:pt x="17187" y="4413"/>
                  </a:lnTo>
                  <a:lnTo>
                    <a:pt x="17187" y="3484"/>
                  </a:lnTo>
                  <a:lnTo>
                    <a:pt x="21600" y="3484"/>
                  </a:lnTo>
                  <a:lnTo>
                    <a:pt x="21600" y="6039"/>
                  </a:lnTo>
                  <a:lnTo>
                    <a:pt x="20671" y="6039"/>
                  </a:lnTo>
                  <a:lnTo>
                    <a:pt x="19974" y="6968"/>
                  </a:lnTo>
                  <a:lnTo>
                    <a:pt x="19974" y="7665"/>
                  </a:lnTo>
                  <a:lnTo>
                    <a:pt x="19045" y="8594"/>
                  </a:lnTo>
                  <a:lnTo>
                    <a:pt x="19974" y="8594"/>
                  </a:lnTo>
                  <a:lnTo>
                    <a:pt x="19974" y="9523"/>
                  </a:lnTo>
                  <a:lnTo>
                    <a:pt x="20671" y="9523"/>
                  </a:lnTo>
                  <a:lnTo>
                    <a:pt x="20671" y="10452"/>
                  </a:lnTo>
                  <a:lnTo>
                    <a:pt x="21600" y="10452"/>
                  </a:lnTo>
                  <a:lnTo>
                    <a:pt x="21600" y="11148"/>
                  </a:lnTo>
                  <a:lnTo>
                    <a:pt x="20671" y="13006"/>
                  </a:lnTo>
                  <a:lnTo>
                    <a:pt x="19974" y="15561"/>
                  </a:lnTo>
                  <a:lnTo>
                    <a:pt x="20671" y="16258"/>
                  </a:lnTo>
                  <a:lnTo>
                    <a:pt x="19974" y="16258"/>
                  </a:lnTo>
                  <a:lnTo>
                    <a:pt x="19045" y="15561"/>
                  </a:lnTo>
                  <a:lnTo>
                    <a:pt x="18116" y="15561"/>
                  </a:lnTo>
                  <a:lnTo>
                    <a:pt x="17187" y="16258"/>
                  </a:lnTo>
                  <a:lnTo>
                    <a:pt x="16490" y="16258"/>
                  </a:lnTo>
                  <a:lnTo>
                    <a:pt x="15561" y="15561"/>
                  </a:lnTo>
                  <a:lnTo>
                    <a:pt x="15561" y="14632"/>
                  </a:lnTo>
                  <a:lnTo>
                    <a:pt x="13935" y="14632"/>
                  </a:lnTo>
                  <a:lnTo>
                    <a:pt x="13935" y="16258"/>
                  </a:lnTo>
                  <a:lnTo>
                    <a:pt x="12077" y="16258"/>
                  </a:lnTo>
                  <a:lnTo>
                    <a:pt x="11381" y="17187"/>
                  </a:lnTo>
                  <a:lnTo>
                    <a:pt x="10452" y="16258"/>
                  </a:lnTo>
                  <a:lnTo>
                    <a:pt x="9523" y="17187"/>
                  </a:lnTo>
                  <a:lnTo>
                    <a:pt x="9523" y="18116"/>
                  </a:lnTo>
                  <a:lnTo>
                    <a:pt x="12077" y="18116"/>
                  </a:lnTo>
                  <a:lnTo>
                    <a:pt x="12077" y="20671"/>
                  </a:lnTo>
                  <a:lnTo>
                    <a:pt x="11381" y="19742"/>
                  </a:lnTo>
                  <a:lnTo>
                    <a:pt x="10452" y="19742"/>
                  </a:lnTo>
                  <a:lnTo>
                    <a:pt x="10452" y="20671"/>
                  </a:lnTo>
                  <a:lnTo>
                    <a:pt x="9523" y="20671"/>
                  </a:lnTo>
                  <a:lnTo>
                    <a:pt x="8594" y="21600"/>
                  </a:lnTo>
                  <a:lnTo>
                    <a:pt x="7897" y="21600"/>
                  </a:lnTo>
                  <a:lnTo>
                    <a:pt x="7897" y="20671"/>
                  </a:lnTo>
                  <a:lnTo>
                    <a:pt x="6039" y="19742"/>
                  </a:lnTo>
                  <a:lnTo>
                    <a:pt x="6039" y="19045"/>
                  </a:lnTo>
                  <a:lnTo>
                    <a:pt x="4413" y="18116"/>
                  </a:lnTo>
                  <a:lnTo>
                    <a:pt x="3484" y="17187"/>
                  </a:lnTo>
                  <a:lnTo>
                    <a:pt x="2787" y="16258"/>
                  </a:lnTo>
                  <a:lnTo>
                    <a:pt x="1858" y="15561"/>
                  </a:lnTo>
                  <a:lnTo>
                    <a:pt x="1858" y="13703"/>
                  </a:lnTo>
                  <a:lnTo>
                    <a:pt x="929" y="13006"/>
                  </a:lnTo>
                  <a:lnTo>
                    <a:pt x="929" y="12077"/>
                  </a:lnTo>
                  <a:lnTo>
                    <a:pt x="0" y="10452"/>
                  </a:lnTo>
                  <a:lnTo>
                    <a:pt x="1858" y="10452"/>
                  </a:lnTo>
                  <a:lnTo>
                    <a:pt x="1858" y="7665"/>
                  </a:lnTo>
                  <a:lnTo>
                    <a:pt x="3484" y="6968"/>
                  </a:lnTo>
                  <a:lnTo>
                    <a:pt x="2787" y="6968"/>
                  </a:lnTo>
                  <a:lnTo>
                    <a:pt x="1858" y="6039"/>
                  </a:lnTo>
                  <a:lnTo>
                    <a:pt x="2787" y="6039"/>
                  </a:lnTo>
                  <a:lnTo>
                    <a:pt x="2787" y="5110"/>
                  </a:lnTo>
                  <a:lnTo>
                    <a:pt x="3484" y="5110"/>
                  </a:lnTo>
                  <a:lnTo>
                    <a:pt x="3484" y="4413"/>
                  </a:lnTo>
                  <a:lnTo>
                    <a:pt x="4413" y="4413"/>
                  </a:lnTo>
                  <a:lnTo>
                    <a:pt x="4413" y="5110"/>
                  </a:lnTo>
                  <a:lnTo>
                    <a:pt x="9523" y="5110"/>
                  </a:lnTo>
                  <a:lnTo>
                    <a:pt x="9523" y="929"/>
                  </a:lnTo>
                  <a:close/>
                  <a:moveTo>
                    <a:pt x="9523" y="92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5" name="AutoShape 132"/>
            <p:cNvSpPr/>
            <p:nvPr/>
          </p:nvSpPr>
          <p:spPr bwMode="auto">
            <a:xfrm>
              <a:off x="6163148" y="4200459"/>
              <a:ext cx="36245" cy="2339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618" y="21600"/>
                  </a:moveTo>
                  <a:lnTo>
                    <a:pt x="4582" y="21600"/>
                  </a:lnTo>
                  <a:lnTo>
                    <a:pt x="4582" y="18000"/>
                  </a:lnTo>
                  <a:lnTo>
                    <a:pt x="7200" y="18000"/>
                  </a:lnTo>
                  <a:lnTo>
                    <a:pt x="720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4582" y="0"/>
                  </a:lnTo>
                  <a:lnTo>
                    <a:pt x="7200" y="3600"/>
                  </a:lnTo>
                  <a:lnTo>
                    <a:pt x="2618" y="8400"/>
                  </a:lnTo>
                  <a:lnTo>
                    <a:pt x="0" y="18000"/>
                  </a:lnTo>
                  <a:lnTo>
                    <a:pt x="2618" y="18000"/>
                  </a:lnTo>
                  <a:lnTo>
                    <a:pt x="2618" y="21600"/>
                  </a:lnTo>
                  <a:close/>
                  <a:moveTo>
                    <a:pt x="2618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6" name="AutoShape 133"/>
            <p:cNvSpPr/>
            <p:nvPr/>
          </p:nvSpPr>
          <p:spPr bwMode="auto">
            <a:xfrm>
              <a:off x="6195078" y="4166424"/>
              <a:ext cx="137645" cy="17442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8677"/>
                  </a:moveTo>
                  <a:lnTo>
                    <a:pt x="686" y="18027"/>
                  </a:lnTo>
                  <a:lnTo>
                    <a:pt x="1371" y="18027"/>
                  </a:lnTo>
                  <a:lnTo>
                    <a:pt x="1371" y="17377"/>
                  </a:lnTo>
                  <a:lnTo>
                    <a:pt x="2057" y="17377"/>
                  </a:lnTo>
                  <a:lnTo>
                    <a:pt x="2571" y="18027"/>
                  </a:lnTo>
                  <a:lnTo>
                    <a:pt x="2571" y="16241"/>
                  </a:lnTo>
                  <a:lnTo>
                    <a:pt x="686" y="16241"/>
                  </a:lnTo>
                  <a:lnTo>
                    <a:pt x="686" y="15591"/>
                  </a:lnTo>
                  <a:lnTo>
                    <a:pt x="1371" y="14941"/>
                  </a:lnTo>
                  <a:lnTo>
                    <a:pt x="2057" y="15591"/>
                  </a:lnTo>
                  <a:lnTo>
                    <a:pt x="2571" y="14941"/>
                  </a:lnTo>
                  <a:lnTo>
                    <a:pt x="3943" y="14941"/>
                  </a:lnTo>
                  <a:lnTo>
                    <a:pt x="3943" y="13805"/>
                  </a:lnTo>
                  <a:lnTo>
                    <a:pt x="5143" y="13805"/>
                  </a:lnTo>
                  <a:lnTo>
                    <a:pt x="5143" y="14454"/>
                  </a:lnTo>
                  <a:lnTo>
                    <a:pt x="5829" y="14941"/>
                  </a:lnTo>
                  <a:lnTo>
                    <a:pt x="6343" y="14941"/>
                  </a:lnTo>
                  <a:lnTo>
                    <a:pt x="7029" y="14454"/>
                  </a:lnTo>
                  <a:lnTo>
                    <a:pt x="7714" y="14454"/>
                  </a:lnTo>
                  <a:lnTo>
                    <a:pt x="8400" y="14941"/>
                  </a:lnTo>
                  <a:lnTo>
                    <a:pt x="8914" y="14941"/>
                  </a:lnTo>
                  <a:lnTo>
                    <a:pt x="8400" y="14454"/>
                  </a:lnTo>
                  <a:lnTo>
                    <a:pt x="8914" y="12668"/>
                  </a:lnTo>
                  <a:lnTo>
                    <a:pt x="9600" y="11368"/>
                  </a:lnTo>
                  <a:lnTo>
                    <a:pt x="9600" y="10881"/>
                  </a:lnTo>
                  <a:lnTo>
                    <a:pt x="8914" y="10881"/>
                  </a:lnTo>
                  <a:lnTo>
                    <a:pt x="8914" y="10232"/>
                  </a:lnTo>
                  <a:lnTo>
                    <a:pt x="8400" y="10232"/>
                  </a:lnTo>
                  <a:lnTo>
                    <a:pt x="8400" y="9582"/>
                  </a:lnTo>
                  <a:lnTo>
                    <a:pt x="7714" y="9582"/>
                  </a:lnTo>
                  <a:lnTo>
                    <a:pt x="8400" y="8932"/>
                  </a:lnTo>
                  <a:lnTo>
                    <a:pt x="8400" y="8445"/>
                  </a:lnTo>
                  <a:lnTo>
                    <a:pt x="8914" y="7795"/>
                  </a:lnTo>
                  <a:lnTo>
                    <a:pt x="9600" y="7795"/>
                  </a:lnTo>
                  <a:lnTo>
                    <a:pt x="9600" y="6009"/>
                  </a:lnTo>
                  <a:lnTo>
                    <a:pt x="6343" y="6009"/>
                  </a:lnTo>
                  <a:lnTo>
                    <a:pt x="6343" y="6659"/>
                  </a:lnTo>
                  <a:lnTo>
                    <a:pt x="5829" y="6009"/>
                  </a:lnTo>
                  <a:lnTo>
                    <a:pt x="5829" y="4223"/>
                  </a:lnTo>
                  <a:lnTo>
                    <a:pt x="10800" y="4223"/>
                  </a:lnTo>
                  <a:lnTo>
                    <a:pt x="11486" y="4710"/>
                  </a:lnTo>
                  <a:lnTo>
                    <a:pt x="11486" y="4223"/>
                  </a:lnTo>
                  <a:lnTo>
                    <a:pt x="12171" y="4223"/>
                  </a:lnTo>
                  <a:lnTo>
                    <a:pt x="12171" y="4710"/>
                  </a:lnTo>
                  <a:lnTo>
                    <a:pt x="14057" y="4710"/>
                  </a:lnTo>
                  <a:lnTo>
                    <a:pt x="14057" y="4223"/>
                  </a:lnTo>
                  <a:lnTo>
                    <a:pt x="14743" y="3573"/>
                  </a:lnTo>
                  <a:lnTo>
                    <a:pt x="14743" y="2923"/>
                  </a:lnTo>
                  <a:lnTo>
                    <a:pt x="15943" y="1137"/>
                  </a:lnTo>
                  <a:lnTo>
                    <a:pt x="16629" y="487"/>
                  </a:lnTo>
                  <a:lnTo>
                    <a:pt x="17143" y="487"/>
                  </a:lnTo>
                  <a:lnTo>
                    <a:pt x="18514" y="0"/>
                  </a:lnTo>
                  <a:lnTo>
                    <a:pt x="20400" y="0"/>
                  </a:lnTo>
                  <a:lnTo>
                    <a:pt x="21086" y="487"/>
                  </a:lnTo>
                  <a:lnTo>
                    <a:pt x="21086" y="0"/>
                  </a:lnTo>
                  <a:lnTo>
                    <a:pt x="21600" y="0"/>
                  </a:lnTo>
                  <a:lnTo>
                    <a:pt x="21600" y="1786"/>
                  </a:lnTo>
                  <a:lnTo>
                    <a:pt x="21086" y="1786"/>
                  </a:lnTo>
                  <a:lnTo>
                    <a:pt x="21086" y="2436"/>
                  </a:lnTo>
                  <a:lnTo>
                    <a:pt x="19714" y="3573"/>
                  </a:lnTo>
                  <a:lnTo>
                    <a:pt x="20400" y="4710"/>
                  </a:lnTo>
                  <a:lnTo>
                    <a:pt x="19714" y="5359"/>
                  </a:lnTo>
                  <a:lnTo>
                    <a:pt x="19714" y="6009"/>
                  </a:lnTo>
                  <a:lnTo>
                    <a:pt x="19200" y="6659"/>
                  </a:lnTo>
                  <a:lnTo>
                    <a:pt x="19714" y="7146"/>
                  </a:lnTo>
                  <a:lnTo>
                    <a:pt x="19200" y="7795"/>
                  </a:lnTo>
                  <a:lnTo>
                    <a:pt x="19714" y="7795"/>
                  </a:lnTo>
                  <a:lnTo>
                    <a:pt x="19200" y="8445"/>
                  </a:lnTo>
                  <a:lnTo>
                    <a:pt x="19200" y="8932"/>
                  </a:lnTo>
                  <a:lnTo>
                    <a:pt x="18514" y="9582"/>
                  </a:lnTo>
                  <a:lnTo>
                    <a:pt x="18514" y="10232"/>
                  </a:lnTo>
                  <a:lnTo>
                    <a:pt x="17829" y="11368"/>
                  </a:lnTo>
                  <a:lnTo>
                    <a:pt x="17143" y="12018"/>
                  </a:lnTo>
                  <a:lnTo>
                    <a:pt x="16629" y="12018"/>
                  </a:lnTo>
                  <a:lnTo>
                    <a:pt x="15943" y="12668"/>
                  </a:lnTo>
                  <a:lnTo>
                    <a:pt x="15257" y="13155"/>
                  </a:lnTo>
                  <a:lnTo>
                    <a:pt x="15257" y="13805"/>
                  </a:lnTo>
                  <a:lnTo>
                    <a:pt x="14743" y="14454"/>
                  </a:lnTo>
                  <a:lnTo>
                    <a:pt x="14057" y="14941"/>
                  </a:lnTo>
                  <a:lnTo>
                    <a:pt x="14057" y="18027"/>
                  </a:lnTo>
                  <a:lnTo>
                    <a:pt x="13371" y="18677"/>
                  </a:lnTo>
                  <a:lnTo>
                    <a:pt x="12686" y="19164"/>
                  </a:lnTo>
                  <a:lnTo>
                    <a:pt x="11486" y="20463"/>
                  </a:lnTo>
                  <a:lnTo>
                    <a:pt x="10800" y="21113"/>
                  </a:lnTo>
                  <a:lnTo>
                    <a:pt x="9600" y="21113"/>
                  </a:lnTo>
                  <a:lnTo>
                    <a:pt x="9600" y="20463"/>
                  </a:lnTo>
                  <a:lnTo>
                    <a:pt x="8914" y="20463"/>
                  </a:lnTo>
                  <a:lnTo>
                    <a:pt x="9600" y="19814"/>
                  </a:lnTo>
                  <a:lnTo>
                    <a:pt x="8914" y="19814"/>
                  </a:lnTo>
                  <a:lnTo>
                    <a:pt x="8400" y="20463"/>
                  </a:lnTo>
                  <a:lnTo>
                    <a:pt x="7714" y="20463"/>
                  </a:lnTo>
                  <a:lnTo>
                    <a:pt x="7029" y="21113"/>
                  </a:lnTo>
                  <a:lnTo>
                    <a:pt x="6343" y="21113"/>
                  </a:lnTo>
                  <a:lnTo>
                    <a:pt x="6343" y="20463"/>
                  </a:lnTo>
                  <a:lnTo>
                    <a:pt x="5829" y="20463"/>
                  </a:lnTo>
                  <a:lnTo>
                    <a:pt x="5829" y="21113"/>
                  </a:lnTo>
                  <a:lnTo>
                    <a:pt x="5829" y="20463"/>
                  </a:lnTo>
                  <a:lnTo>
                    <a:pt x="5143" y="19814"/>
                  </a:lnTo>
                  <a:lnTo>
                    <a:pt x="4457" y="19814"/>
                  </a:lnTo>
                  <a:lnTo>
                    <a:pt x="4457" y="20463"/>
                  </a:lnTo>
                  <a:lnTo>
                    <a:pt x="3943" y="20463"/>
                  </a:lnTo>
                  <a:lnTo>
                    <a:pt x="3257" y="21113"/>
                  </a:lnTo>
                  <a:lnTo>
                    <a:pt x="2571" y="21600"/>
                  </a:lnTo>
                  <a:lnTo>
                    <a:pt x="2057" y="21113"/>
                  </a:lnTo>
                  <a:lnTo>
                    <a:pt x="2057" y="19814"/>
                  </a:lnTo>
                  <a:lnTo>
                    <a:pt x="686" y="19164"/>
                  </a:lnTo>
                  <a:lnTo>
                    <a:pt x="0" y="18677"/>
                  </a:lnTo>
                  <a:close/>
                  <a:moveTo>
                    <a:pt x="0" y="1867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7" name="AutoShape 134"/>
            <p:cNvSpPr/>
            <p:nvPr/>
          </p:nvSpPr>
          <p:spPr bwMode="auto">
            <a:xfrm>
              <a:off x="6211475" y="4326492"/>
              <a:ext cx="20711" cy="292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7855"/>
                  </a:moveTo>
                  <a:lnTo>
                    <a:pt x="21600" y="3927"/>
                  </a:lnTo>
                  <a:lnTo>
                    <a:pt x="17053" y="0"/>
                  </a:lnTo>
                  <a:lnTo>
                    <a:pt x="12505" y="0"/>
                  </a:lnTo>
                  <a:lnTo>
                    <a:pt x="12505" y="3927"/>
                  </a:lnTo>
                  <a:lnTo>
                    <a:pt x="9095" y="3927"/>
                  </a:lnTo>
                  <a:lnTo>
                    <a:pt x="4547" y="7855"/>
                  </a:lnTo>
                  <a:lnTo>
                    <a:pt x="0" y="10800"/>
                  </a:lnTo>
                  <a:lnTo>
                    <a:pt x="4547" y="18655"/>
                  </a:lnTo>
                  <a:lnTo>
                    <a:pt x="0" y="18655"/>
                  </a:lnTo>
                  <a:lnTo>
                    <a:pt x="0" y="21600"/>
                  </a:lnTo>
                  <a:lnTo>
                    <a:pt x="4547" y="18655"/>
                  </a:lnTo>
                  <a:lnTo>
                    <a:pt x="12505" y="18655"/>
                  </a:lnTo>
                  <a:lnTo>
                    <a:pt x="9095" y="10800"/>
                  </a:lnTo>
                  <a:lnTo>
                    <a:pt x="12505" y="10800"/>
                  </a:lnTo>
                  <a:lnTo>
                    <a:pt x="17053" y="7855"/>
                  </a:lnTo>
                  <a:lnTo>
                    <a:pt x="21600" y="7855"/>
                  </a:lnTo>
                  <a:close/>
                  <a:moveTo>
                    <a:pt x="21600" y="785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8" name="AutoShape 135"/>
            <p:cNvSpPr/>
            <p:nvPr/>
          </p:nvSpPr>
          <p:spPr bwMode="auto">
            <a:xfrm>
              <a:off x="6523441" y="4258423"/>
              <a:ext cx="202368" cy="22441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685" y="505"/>
                  </a:moveTo>
                  <a:lnTo>
                    <a:pt x="3036" y="0"/>
                  </a:lnTo>
                  <a:lnTo>
                    <a:pt x="9107" y="0"/>
                  </a:lnTo>
                  <a:lnTo>
                    <a:pt x="15996" y="4295"/>
                  </a:lnTo>
                  <a:lnTo>
                    <a:pt x="16463" y="4674"/>
                  </a:lnTo>
                  <a:lnTo>
                    <a:pt x="16463" y="5179"/>
                  </a:lnTo>
                  <a:lnTo>
                    <a:pt x="16930" y="5179"/>
                  </a:lnTo>
                  <a:lnTo>
                    <a:pt x="19031" y="7074"/>
                  </a:lnTo>
                  <a:lnTo>
                    <a:pt x="19031" y="7579"/>
                  </a:lnTo>
                  <a:lnTo>
                    <a:pt x="18681" y="8968"/>
                  </a:lnTo>
                  <a:lnTo>
                    <a:pt x="18214" y="9347"/>
                  </a:lnTo>
                  <a:lnTo>
                    <a:pt x="18214" y="9853"/>
                  </a:lnTo>
                  <a:lnTo>
                    <a:pt x="19031" y="10358"/>
                  </a:lnTo>
                  <a:lnTo>
                    <a:pt x="19031" y="10863"/>
                  </a:lnTo>
                  <a:lnTo>
                    <a:pt x="19498" y="10863"/>
                  </a:lnTo>
                  <a:lnTo>
                    <a:pt x="19965" y="11747"/>
                  </a:lnTo>
                  <a:lnTo>
                    <a:pt x="19031" y="11747"/>
                  </a:lnTo>
                  <a:lnTo>
                    <a:pt x="19031" y="13137"/>
                  </a:lnTo>
                  <a:lnTo>
                    <a:pt x="19498" y="13137"/>
                  </a:lnTo>
                  <a:lnTo>
                    <a:pt x="19498" y="13642"/>
                  </a:lnTo>
                  <a:lnTo>
                    <a:pt x="19031" y="14147"/>
                  </a:lnTo>
                  <a:lnTo>
                    <a:pt x="19031" y="14526"/>
                  </a:lnTo>
                  <a:lnTo>
                    <a:pt x="19498" y="15032"/>
                  </a:lnTo>
                  <a:lnTo>
                    <a:pt x="19498" y="15537"/>
                  </a:lnTo>
                  <a:lnTo>
                    <a:pt x="19965" y="15537"/>
                  </a:lnTo>
                  <a:lnTo>
                    <a:pt x="19498" y="15916"/>
                  </a:lnTo>
                  <a:lnTo>
                    <a:pt x="19965" y="15916"/>
                  </a:lnTo>
                  <a:lnTo>
                    <a:pt x="19965" y="16926"/>
                  </a:lnTo>
                  <a:lnTo>
                    <a:pt x="20316" y="17811"/>
                  </a:lnTo>
                  <a:lnTo>
                    <a:pt x="21600" y="17811"/>
                  </a:lnTo>
                  <a:lnTo>
                    <a:pt x="21600" y="18316"/>
                  </a:lnTo>
                  <a:lnTo>
                    <a:pt x="20783" y="18316"/>
                  </a:lnTo>
                  <a:lnTo>
                    <a:pt x="20783" y="18821"/>
                  </a:lnTo>
                  <a:lnTo>
                    <a:pt x="19965" y="18821"/>
                  </a:lnTo>
                  <a:lnTo>
                    <a:pt x="19965" y="19200"/>
                  </a:lnTo>
                  <a:lnTo>
                    <a:pt x="19031" y="19200"/>
                  </a:lnTo>
                  <a:lnTo>
                    <a:pt x="19031" y="19705"/>
                  </a:lnTo>
                  <a:lnTo>
                    <a:pt x="18681" y="19200"/>
                  </a:lnTo>
                  <a:lnTo>
                    <a:pt x="17747" y="19705"/>
                  </a:lnTo>
                  <a:lnTo>
                    <a:pt x="16463" y="19705"/>
                  </a:lnTo>
                  <a:lnTo>
                    <a:pt x="16463" y="20211"/>
                  </a:lnTo>
                  <a:lnTo>
                    <a:pt x="15645" y="20211"/>
                  </a:lnTo>
                  <a:lnTo>
                    <a:pt x="15178" y="20589"/>
                  </a:lnTo>
                  <a:lnTo>
                    <a:pt x="15178" y="20211"/>
                  </a:lnTo>
                  <a:lnTo>
                    <a:pt x="14361" y="20211"/>
                  </a:lnTo>
                  <a:lnTo>
                    <a:pt x="13894" y="20589"/>
                  </a:lnTo>
                  <a:lnTo>
                    <a:pt x="13427" y="20589"/>
                  </a:lnTo>
                  <a:lnTo>
                    <a:pt x="12960" y="20211"/>
                  </a:lnTo>
                  <a:lnTo>
                    <a:pt x="12610" y="20211"/>
                  </a:lnTo>
                  <a:lnTo>
                    <a:pt x="12610" y="19705"/>
                  </a:lnTo>
                  <a:lnTo>
                    <a:pt x="12143" y="19705"/>
                  </a:lnTo>
                  <a:lnTo>
                    <a:pt x="12143" y="20211"/>
                  </a:lnTo>
                  <a:lnTo>
                    <a:pt x="10041" y="20211"/>
                  </a:lnTo>
                  <a:lnTo>
                    <a:pt x="9574" y="21600"/>
                  </a:lnTo>
                  <a:lnTo>
                    <a:pt x="9574" y="17811"/>
                  </a:lnTo>
                  <a:lnTo>
                    <a:pt x="8640" y="16926"/>
                  </a:lnTo>
                  <a:lnTo>
                    <a:pt x="8290" y="16421"/>
                  </a:lnTo>
                  <a:lnTo>
                    <a:pt x="7356" y="16421"/>
                  </a:lnTo>
                  <a:lnTo>
                    <a:pt x="7356" y="15916"/>
                  </a:lnTo>
                  <a:lnTo>
                    <a:pt x="7005" y="15916"/>
                  </a:lnTo>
                  <a:lnTo>
                    <a:pt x="6538" y="15537"/>
                  </a:lnTo>
                  <a:lnTo>
                    <a:pt x="6071" y="15537"/>
                  </a:lnTo>
                  <a:lnTo>
                    <a:pt x="6071" y="15032"/>
                  </a:lnTo>
                  <a:lnTo>
                    <a:pt x="4320" y="15032"/>
                  </a:lnTo>
                  <a:lnTo>
                    <a:pt x="4320" y="14526"/>
                  </a:lnTo>
                  <a:lnTo>
                    <a:pt x="3970" y="14147"/>
                  </a:lnTo>
                  <a:lnTo>
                    <a:pt x="2685" y="14147"/>
                  </a:lnTo>
                  <a:lnTo>
                    <a:pt x="2218" y="12253"/>
                  </a:lnTo>
                  <a:lnTo>
                    <a:pt x="934" y="10863"/>
                  </a:lnTo>
                  <a:lnTo>
                    <a:pt x="467" y="8463"/>
                  </a:lnTo>
                  <a:lnTo>
                    <a:pt x="0" y="6568"/>
                  </a:lnTo>
                  <a:lnTo>
                    <a:pt x="1751" y="6568"/>
                  </a:lnTo>
                  <a:lnTo>
                    <a:pt x="1751" y="6063"/>
                  </a:lnTo>
                  <a:lnTo>
                    <a:pt x="2685" y="5684"/>
                  </a:lnTo>
                  <a:lnTo>
                    <a:pt x="3036" y="5179"/>
                  </a:lnTo>
                  <a:lnTo>
                    <a:pt x="3036" y="4674"/>
                  </a:lnTo>
                  <a:lnTo>
                    <a:pt x="3503" y="4674"/>
                  </a:lnTo>
                  <a:lnTo>
                    <a:pt x="3036" y="4295"/>
                  </a:lnTo>
                  <a:lnTo>
                    <a:pt x="3036" y="3789"/>
                  </a:lnTo>
                  <a:lnTo>
                    <a:pt x="2685" y="3789"/>
                  </a:lnTo>
                  <a:lnTo>
                    <a:pt x="2685" y="3284"/>
                  </a:lnTo>
                  <a:lnTo>
                    <a:pt x="3036" y="2779"/>
                  </a:lnTo>
                  <a:lnTo>
                    <a:pt x="3503" y="2400"/>
                  </a:lnTo>
                  <a:lnTo>
                    <a:pt x="3036" y="1895"/>
                  </a:lnTo>
                  <a:lnTo>
                    <a:pt x="3036" y="1011"/>
                  </a:lnTo>
                  <a:lnTo>
                    <a:pt x="2685" y="1011"/>
                  </a:lnTo>
                  <a:lnTo>
                    <a:pt x="2685" y="505"/>
                  </a:lnTo>
                  <a:close/>
                  <a:moveTo>
                    <a:pt x="2685" y="50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39" name="AutoShape 136"/>
            <p:cNvSpPr/>
            <p:nvPr/>
          </p:nvSpPr>
          <p:spPr bwMode="auto">
            <a:xfrm>
              <a:off x="6519989" y="4263741"/>
              <a:ext cx="36245" cy="3403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582" y="3323"/>
                  </a:moveTo>
                  <a:lnTo>
                    <a:pt x="7200" y="3323"/>
                  </a:lnTo>
                  <a:lnTo>
                    <a:pt x="9164" y="0"/>
                  </a:lnTo>
                  <a:lnTo>
                    <a:pt x="11782" y="3323"/>
                  </a:lnTo>
                  <a:lnTo>
                    <a:pt x="14400" y="0"/>
                  </a:lnTo>
                  <a:lnTo>
                    <a:pt x="17018" y="3323"/>
                  </a:lnTo>
                  <a:lnTo>
                    <a:pt x="18982" y="3323"/>
                  </a:lnTo>
                  <a:lnTo>
                    <a:pt x="18982" y="9138"/>
                  </a:lnTo>
                  <a:lnTo>
                    <a:pt x="21600" y="12462"/>
                  </a:lnTo>
                  <a:lnTo>
                    <a:pt x="18982" y="14954"/>
                  </a:lnTo>
                  <a:lnTo>
                    <a:pt x="17018" y="18277"/>
                  </a:lnTo>
                  <a:lnTo>
                    <a:pt x="17018" y="14954"/>
                  </a:lnTo>
                  <a:lnTo>
                    <a:pt x="14400" y="14954"/>
                  </a:lnTo>
                  <a:lnTo>
                    <a:pt x="14400" y="12462"/>
                  </a:lnTo>
                  <a:lnTo>
                    <a:pt x="11782" y="12462"/>
                  </a:lnTo>
                  <a:lnTo>
                    <a:pt x="11782" y="14954"/>
                  </a:lnTo>
                  <a:lnTo>
                    <a:pt x="9164" y="18277"/>
                  </a:lnTo>
                  <a:lnTo>
                    <a:pt x="7200" y="21600"/>
                  </a:lnTo>
                  <a:lnTo>
                    <a:pt x="7200" y="18277"/>
                  </a:lnTo>
                  <a:lnTo>
                    <a:pt x="4582" y="21600"/>
                  </a:lnTo>
                  <a:lnTo>
                    <a:pt x="4582" y="18277"/>
                  </a:lnTo>
                  <a:lnTo>
                    <a:pt x="1964" y="18277"/>
                  </a:lnTo>
                  <a:lnTo>
                    <a:pt x="1964" y="14954"/>
                  </a:lnTo>
                  <a:lnTo>
                    <a:pt x="0" y="14954"/>
                  </a:lnTo>
                  <a:lnTo>
                    <a:pt x="0" y="18277"/>
                  </a:lnTo>
                  <a:lnTo>
                    <a:pt x="0" y="5815"/>
                  </a:lnTo>
                  <a:lnTo>
                    <a:pt x="1964" y="5815"/>
                  </a:lnTo>
                  <a:lnTo>
                    <a:pt x="4582" y="3323"/>
                  </a:lnTo>
                  <a:close/>
                  <a:moveTo>
                    <a:pt x="4582" y="332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0" name="AutoShape 137"/>
            <p:cNvSpPr/>
            <p:nvPr/>
          </p:nvSpPr>
          <p:spPr bwMode="auto">
            <a:xfrm>
              <a:off x="6519989" y="4283418"/>
              <a:ext cx="36245" cy="430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4" y="21600"/>
                  </a:moveTo>
                  <a:lnTo>
                    <a:pt x="11782" y="21600"/>
                  </a:lnTo>
                  <a:lnTo>
                    <a:pt x="11782" y="18982"/>
                  </a:lnTo>
                  <a:lnTo>
                    <a:pt x="17018" y="17018"/>
                  </a:lnTo>
                  <a:lnTo>
                    <a:pt x="18982" y="14400"/>
                  </a:lnTo>
                  <a:lnTo>
                    <a:pt x="18982" y="11782"/>
                  </a:lnTo>
                  <a:lnTo>
                    <a:pt x="21600" y="11782"/>
                  </a:lnTo>
                  <a:lnTo>
                    <a:pt x="18982" y="9818"/>
                  </a:lnTo>
                  <a:lnTo>
                    <a:pt x="18982" y="7200"/>
                  </a:lnTo>
                  <a:lnTo>
                    <a:pt x="17018" y="7200"/>
                  </a:lnTo>
                  <a:lnTo>
                    <a:pt x="17018" y="1964"/>
                  </a:lnTo>
                  <a:lnTo>
                    <a:pt x="14400" y="1964"/>
                  </a:lnTo>
                  <a:lnTo>
                    <a:pt x="14400" y="0"/>
                  </a:lnTo>
                  <a:lnTo>
                    <a:pt x="11782" y="0"/>
                  </a:lnTo>
                  <a:lnTo>
                    <a:pt x="11782" y="1964"/>
                  </a:lnTo>
                  <a:lnTo>
                    <a:pt x="9164" y="4582"/>
                  </a:lnTo>
                  <a:lnTo>
                    <a:pt x="7200" y="7200"/>
                  </a:lnTo>
                  <a:lnTo>
                    <a:pt x="7200" y="4582"/>
                  </a:lnTo>
                  <a:lnTo>
                    <a:pt x="4582" y="7200"/>
                  </a:lnTo>
                  <a:lnTo>
                    <a:pt x="4582" y="4582"/>
                  </a:lnTo>
                  <a:lnTo>
                    <a:pt x="1964" y="4582"/>
                  </a:lnTo>
                  <a:lnTo>
                    <a:pt x="1964" y="1964"/>
                  </a:lnTo>
                  <a:lnTo>
                    <a:pt x="0" y="1964"/>
                  </a:lnTo>
                  <a:lnTo>
                    <a:pt x="0" y="11782"/>
                  </a:lnTo>
                  <a:lnTo>
                    <a:pt x="1964" y="21600"/>
                  </a:lnTo>
                  <a:close/>
                  <a:moveTo>
                    <a:pt x="1964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1" name="AutoShape 138"/>
            <p:cNvSpPr/>
            <p:nvPr/>
          </p:nvSpPr>
          <p:spPr bwMode="auto">
            <a:xfrm>
              <a:off x="6211475" y="4136112"/>
              <a:ext cx="344760" cy="37065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2791"/>
                  </a:moveTo>
                  <a:lnTo>
                    <a:pt x="274" y="12562"/>
                  </a:lnTo>
                  <a:lnTo>
                    <a:pt x="754" y="12562"/>
                  </a:lnTo>
                  <a:lnTo>
                    <a:pt x="549" y="11949"/>
                  </a:lnTo>
                  <a:lnTo>
                    <a:pt x="754" y="11949"/>
                  </a:lnTo>
                  <a:lnTo>
                    <a:pt x="1029" y="11719"/>
                  </a:lnTo>
                  <a:lnTo>
                    <a:pt x="1303" y="11413"/>
                  </a:lnTo>
                  <a:lnTo>
                    <a:pt x="1509" y="11413"/>
                  </a:lnTo>
                  <a:lnTo>
                    <a:pt x="1509" y="11719"/>
                  </a:lnTo>
                  <a:lnTo>
                    <a:pt x="1783" y="11719"/>
                  </a:lnTo>
                  <a:lnTo>
                    <a:pt x="2057" y="11413"/>
                  </a:lnTo>
                  <a:lnTo>
                    <a:pt x="2331" y="11413"/>
                  </a:lnTo>
                  <a:lnTo>
                    <a:pt x="2537" y="11106"/>
                  </a:lnTo>
                  <a:lnTo>
                    <a:pt x="2811" y="11106"/>
                  </a:lnTo>
                  <a:lnTo>
                    <a:pt x="2537" y="11413"/>
                  </a:lnTo>
                  <a:lnTo>
                    <a:pt x="2811" y="11413"/>
                  </a:lnTo>
                  <a:lnTo>
                    <a:pt x="2811" y="11719"/>
                  </a:lnTo>
                  <a:lnTo>
                    <a:pt x="3291" y="11719"/>
                  </a:lnTo>
                  <a:lnTo>
                    <a:pt x="3566" y="11413"/>
                  </a:lnTo>
                  <a:lnTo>
                    <a:pt x="4046" y="10800"/>
                  </a:lnTo>
                  <a:lnTo>
                    <a:pt x="4320" y="10570"/>
                  </a:lnTo>
                  <a:lnTo>
                    <a:pt x="4594" y="10264"/>
                  </a:lnTo>
                  <a:lnTo>
                    <a:pt x="4594" y="8809"/>
                  </a:lnTo>
                  <a:lnTo>
                    <a:pt x="4869" y="8579"/>
                  </a:lnTo>
                  <a:lnTo>
                    <a:pt x="5074" y="8272"/>
                  </a:lnTo>
                  <a:lnTo>
                    <a:pt x="5074" y="7966"/>
                  </a:lnTo>
                  <a:lnTo>
                    <a:pt x="5349" y="7736"/>
                  </a:lnTo>
                  <a:lnTo>
                    <a:pt x="5623" y="7430"/>
                  </a:lnTo>
                  <a:lnTo>
                    <a:pt x="5829" y="7430"/>
                  </a:lnTo>
                  <a:lnTo>
                    <a:pt x="6103" y="7123"/>
                  </a:lnTo>
                  <a:lnTo>
                    <a:pt x="6377" y="6587"/>
                  </a:lnTo>
                  <a:lnTo>
                    <a:pt x="6377" y="6281"/>
                  </a:lnTo>
                  <a:lnTo>
                    <a:pt x="6651" y="5974"/>
                  </a:lnTo>
                  <a:lnTo>
                    <a:pt x="6651" y="5745"/>
                  </a:lnTo>
                  <a:lnTo>
                    <a:pt x="6857" y="5438"/>
                  </a:lnTo>
                  <a:lnTo>
                    <a:pt x="6651" y="5438"/>
                  </a:lnTo>
                  <a:lnTo>
                    <a:pt x="6857" y="5132"/>
                  </a:lnTo>
                  <a:lnTo>
                    <a:pt x="6651" y="4902"/>
                  </a:lnTo>
                  <a:lnTo>
                    <a:pt x="6857" y="4596"/>
                  </a:lnTo>
                  <a:lnTo>
                    <a:pt x="6857" y="4289"/>
                  </a:lnTo>
                  <a:lnTo>
                    <a:pt x="7131" y="3983"/>
                  </a:lnTo>
                  <a:lnTo>
                    <a:pt x="6857" y="3447"/>
                  </a:lnTo>
                  <a:lnTo>
                    <a:pt x="7406" y="2911"/>
                  </a:lnTo>
                  <a:lnTo>
                    <a:pt x="7406" y="2604"/>
                  </a:lnTo>
                  <a:lnTo>
                    <a:pt x="7611" y="2604"/>
                  </a:lnTo>
                  <a:lnTo>
                    <a:pt x="7611" y="919"/>
                  </a:lnTo>
                  <a:lnTo>
                    <a:pt x="7886" y="919"/>
                  </a:lnTo>
                  <a:lnTo>
                    <a:pt x="7886" y="306"/>
                  </a:lnTo>
                  <a:lnTo>
                    <a:pt x="8914" y="306"/>
                  </a:lnTo>
                  <a:lnTo>
                    <a:pt x="9189" y="613"/>
                  </a:lnTo>
                  <a:lnTo>
                    <a:pt x="9394" y="613"/>
                  </a:lnTo>
                  <a:lnTo>
                    <a:pt x="9669" y="919"/>
                  </a:lnTo>
                  <a:lnTo>
                    <a:pt x="9943" y="919"/>
                  </a:lnTo>
                  <a:lnTo>
                    <a:pt x="10149" y="1149"/>
                  </a:lnTo>
                  <a:lnTo>
                    <a:pt x="11726" y="1149"/>
                  </a:lnTo>
                  <a:lnTo>
                    <a:pt x="11726" y="919"/>
                  </a:lnTo>
                  <a:lnTo>
                    <a:pt x="11931" y="613"/>
                  </a:lnTo>
                  <a:lnTo>
                    <a:pt x="13234" y="613"/>
                  </a:lnTo>
                  <a:lnTo>
                    <a:pt x="13440" y="306"/>
                  </a:lnTo>
                  <a:lnTo>
                    <a:pt x="15017" y="306"/>
                  </a:lnTo>
                  <a:lnTo>
                    <a:pt x="15223" y="0"/>
                  </a:lnTo>
                  <a:lnTo>
                    <a:pt x="16046" y="0"/>
                  </a:lnTo>
                  <a:lnTo>
                    <a:pt x="16251" y="306"/>
                  </a:lnTo>
                  <a:lnTo>
                    <a:pt x="16800" y="306"/>
                  </a:lnTo>
                  <a:lnTo>
                    <a:pt x="17006" y="0"/>
                  </a:lnTo>
                  <a:lnTo>
                    <a:pt x="17280" y="0"/>
                  </a:lnTo>
                  <a:lnTo>
                    <a:pt x="17554" y="306"/>
                  </a:lnTo>
                  <a:lnTo>
                    <a:pt x="17760" y="613"/>
                  </a:lnTo>
                  <a:lnTo>
                    <a:pt x="18034" y="613"/>
                  </a:lnTo>
                  <a:lnTo>
                    <a:pt x="18034" y="919"/>
                  </a:lnTo>
                  <a:lnTo>
                    <a:pt x="18309" y="919"/>
                  </a:lnTo>
                  <a:lnTo>
                    <a:pt x="18583" y="1149"/>
                  </a:lnTo>
                  <a:lnTo>
                    <a:pt x="18789" y="919"/>
                  </a:lnTo>
                  <a:lnTo>
                    <a:pt x="19543" y="919"/>
                  </a:lnTo>
                  <a:lnTo>
                    <a:pt x="19817" y="613"/>
                  </a:lnTo>
                  <a:lnTo>
                    <a:pt x="20091" y="613"/>
                  </a:lnTo>
                  <a:lnTo>
                    <a:pt x="20297" y="919"/>
                  </a:lnTo>
                  <a:lnTo>
                    <a:pt x="20571" y="1149"/>
                  </a:lnTo>
                  <a:lnTo>
                    <a:pt x="20846" y="1149"/>
                  </a:lnTo>
                  <a:lnTo>
                    <a:pt x="20846" y="1455"/>
                  </a:lnTo>
                  <a:lnTo>
                    <a:pt x="21120" y="1455"/>
                  </a:lnTo>
                  <a:lnTo>
                    <a:pt x="21120" y="1991"/>
                  </a:lnTo>
                  <a:lnTo>
                    <a:pt x="21600" y="1991"/>
                  </a:lnTo>
                  <a:lnTo>
                    <a:pt x="21600" y="2298"/>
                  </a:lnTo>
                  <a:lnTo>
                    <a:pt x="21326" y="2298"/>
                  </a:lnTo>
                  <a:lnTo>
                    <a:pt x="21326" y="3447"/>
                  </a:lnTo>
                  <a:lnTo>
                    <a:pt x="21600" y="3753"/>
                  </a:lnTo>
                  <a:lnTo>
                    <a:pt x="21600" y="3983"/>
                  </a:lnTo>
                  <a:lnTo>
                    <a:pt x="21120" y="4596"/>
                  </a:lnTo>
                  <a:lnTo>
                    <a:pt x="20571" y="5132"/>
                  </a:lnTo>
                  <a:lnTo>
                    <a:pt x="20091" y="5974"/>
                  </a:lnTo>
                  <a:lnTo>
                    <a:pt x="20091" y="6894"/>
                  </a:lnTo>
                  <a:lnTo>
                    <a:pt x="19817" y="7430"/>
                  </a:lnTo>
                  <a:lnTo>
                    <a:pt x="19817" y="7736"/>
                  </a:lnTo>
                  <a:lnTo>
                    <a:pt x="19543" y="7966"/>
                  </a:lnTo>
                  <a:lnTo>
                    <a:pt x="19337" y="7966"/>
                  </a:lnTo>
                  <a:lnTo>
                    <a:pt x="19337" y="9957"/>
                  </a:lnTo>
                  <a:lnTo>
                    <a:pt x="19817" y="12255"/>
                  </a:lnTo>
                  <a:lnTo>
                    <a:pt x="20091" y="13711"/>
                  </a:lnTo>
                  <a:lnTo>
                    <a:pt x="20846" y="14553"/>
                  </a:lnTo>
                  <a:lnTo>
                    <a:pt x="21120" y="15702"/>
                  </a:lnTo>
                  <a:lnTo>
                    <a:pt x="20846" y="15396"/>
                  </a:lnTo>
                  <a:lnTo>
                    <a:pt x="19063" y="15932"/>
                  </a:lnTo>
                  <a:lnTo>
                    <a:pt x="18583" y="16774"/>
                  </a:lnTo>
                  <a:lnTo>
                    <a:pt x="18583" y="17081"/>
                  </a:lnTo>
                  <a:lnTo>
                    <a:pt x="18789" y="17081"/>
                  </a:lnTo>
                  <a:lnTo>
                    <a:pt x="18789" y="18230"/>
                  </a:lnTo>
                  <a:lnTo>
                    <a:pt x="18583" y="18536"/>
                  </a:lnTo>
                  <a:lnTo>
                    <a:pt x="18583" y="19915"/>
                  </a:lnTo>
                  <a:lnTo>
                    <a:pt x="18789" y="20221"/>
                  </a:lnTo>
                  <a:lnTo>
                    <a:pt x="19063" y="20221"/>
                  </a:lnTo>
                  <a:lnTo>
                    <a:pt x="19063" y="20528"/>
                  </a:lnTo>
                  <a:lnTo>
                    <a:pt x="19543" y="20528"/>
                  </a:lnTo>
                  <a:lnTo>
                    <a:pt x="19543" y="20221"/>
                  </a:lnTo>
                  <a:lnTo>
                    <a:pt x="19817" y="20221"/>
                  </a:lnTo>
                  <a:lnTo>
                    <a:pt x="20091" y="21370"/>
                  </a:lnTo>
                  <a:lnTo>
                    <a:pt x="19817" y="21600"/>
                  </a:lnTo>
                  <a:lnTo>
                    <a:pt x="19817" y="21370"/>
                  </a:lnTo>
                  <a:lnTo>
                    <a:pt x="19543" y="21370"/>
                  </a:lnTo>
                  <a:lnTo>
                    <a:pt x="19337" y="21600"/>
                  </a:lnTo>
                  <a:lnTo>
                    <a:pt x="19063" y="21600"/>
                  </a:lnTo>
                  <a:lnTo>
                    <a:pt x="18789" y="21370"/>
                  </a:lnTo>
                  <a:lnTo>
                    <a:pt x="18583" y="21064"/>
                  </a:lnTo>
                  <a:lnTo>
                    <a:pt x="18583" y="20757"/>
                  </a:lnTo>
                  <a:lnTo>
                    <a:pt x="18309" y="20528"/>
                  </a:lnTo>
                  <a:lnTo>
                    <a:pt x="18034" y="20528"/>
                  </a:lnTo>
                  <a:lnTo>
                    <a:pt x="17554" y="20221"/>
                  </a:lnTo>
                  <a:lnTo>
                    <a:pt x="17280" y="20221"/>
                  </a:lnTo>
                  <a:lnTo>
                    <a:pt x="17280" y="19915"/>
                  </a:lnTo>
                  <a:lnTo>
                    <a:pt x="17006" y="19609"/>
                  </a:lnTo>
                  <a:lnTo>
                    <a:pt x="17006" y="19379"/>
                  </a:lnTo>
                  <a:lnTo>
                    <a:pt x="16800" y="19379"/>
                  </a:lnTo>
                  <a:lnTo>
                    <a:pt x="16526" y="19609"/>
                  </a:lnTo>
                  <a:lnTo>
                    <a:pt x="16526" y="19915"/>
                  </a:lnTo>
                  <a:lnTo>
                    <a:pt x="15497" y="19915"/>
                  </a:lnTo>
                  <a:lnTo>
                    <a:pt x="15223" y="19609"/>
                  </a:lnTo>
                  <a:lnTo>
                    <a:pt x="15017" y="19609"/>
                  </a:lnTo>
                  <a:lnTo>
                    <a:pt x="15017" y="19379"/>
                  </a:lnTo>
                  <a:lnTo>
                    <a:pt x="14743" y="19072"/>
                  </a:lnTo>
                  <a:lnTo>
                    <a:pt x="13989" y="19072"/>
                  </a:lnTo>
                  <a:lnTo>
                    <a:pt x="13989" y="19379"/>
                  </a:lnTo>
                  <a:lnTo>
                    <a:pt x="13714" y="19072"/>
                  </a:lnTo>
                  <a:lnTo>
                    <a:pt x="13714" y="18766"/>
                  </a:lnTo>
                  <a:lnTo>
                    <a:pt x="12960" y="18766"/>
                  </a:lnTo>
                  <a:lnTo>
                    <a:pt x="12686" y="19072"/>
                  </a:lnTo>
                  <a:lnTo>
                    <a:pt x="11931" y="19072"/>
                  </a:lnTo>
                  <a:lnTo>
                    <a:pt x="11931" y="18766"/>
                  </a:lnTo>
                  <a:lnTo>
                    <a:pt x="11726" y="18766"/>
                  </a:lnTo>
                  <a:lnTo>
                    <a:pt x="11726" y="19072"/>
                  </a:lnTo>
                  <a:lnTo>
                    <a:pt x="11451" y="19072"/>
                  </a:lnTo>
                  <a:lnTo>
                    <a:pt x="11451" y="17923"/>
                  </a:lnTo>
                  <a:lnTo>
                    <a:pt x="11177" y="17617"/>
                  </a:lnTo>
                  <a:lnTo>
                    <a:pt x="11451" y="17387"/>
                  </a:lnTo>
                  <a:lnTo>
                    <a:pt x="11177" y="17387"/>
                  </a:lnTo>
                  <a:lnTo>
                    <a:pt x="11177" y="17081"/>
                  </a:lnTo>
                  <a:lnTo>
                    <a:pt x="10903" y="16774"/>
                  </a:lnTo>
                  <a:lnTo>
                    <a:pt x="10903" y="14553"/>
                  </a:lnTo>
                  <a:lnTo>
                    <a:pt x="9669" y="14553"/>
                  </a:lnTo>
                  <a:lnTo>
                    <a:pt x="9669" y="13940"/>
                  </a:lnTo>
                  <a:lnTo>
                    <a:pt x="9394" y="13940"/>
                  </a:lnTo>
                  <a:lnTo>
                    <a:pt x="9394" y="14247"/>
                  </a:lnTo>
                  <a:lnTo>
                    <a:pt x="8366" y="14247"/>
                  </a:lnTo>
                  <a:lnTo>
                    <a:pt x="8366" y="14553"/>
                  </a:lnTo>
                  <a:lnTo>
                    <a:pt x="8160" y="14553"/>
                  </a:lnTo>
                  <a:lnTo>
                    <a:pt x="8160" y="15089"/>
                  </a:lnTo>
                  <a:lnTo>
                    <a:pt x="7406" y="15396"/>
                  </a:lnTo>
                  <a:lnTo>
                    <a:pt x="6103" y="15396"/>
                  </a:lnTo>
                  <a:lnTo>
                    <a:pt x="5829" y="14783"/>
                  </a:lnTo>
                  <a:lnTo>
                    <a:pt x="5623" y="14553"/>
                  </a:lnTo>
                  <a:lnTo>
                    <a:pt x="5623" y="13940"/>
                  </a:lnTo>
                  <a:lnTo>
                    <a:pt x="5349" y="13711"/>
                  </a:lnTo>
                  <a:lnTo>
                    <a:pt x="5349" y="12791"/>
                  </a:lnTo>
                  <a:lnTo>
                    <a:pt x="754" y="12791"/>
                  </a:lnTo>
                  <a:lnTo>
                    <a:pt x="754" y="13098"/>
                  </a:lnTo>
                  <a:lnTo>
                    <a:pt x="549" y="13098"/>
                  </a:lnTo>
                  <a:lnTo>
                    <a:pt x="549" y="12791"/>
                  </a:lnTo>
                  <a:lnTo>
                    <a:pt x="0" y="12791"/>
                  </a:lnTo>
                  <a:close/>
                  <a:moveTo>
                    <a:pt x="0" y="1279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2" name="AutoShape 139"/>
            <p:cNvSpPr/>
            <p:nvPr/>
          </p:nvSpPr>
          <p:spPr bwMode="auto">
            <a:xfrm>
              <a:off x="6584713" y="4423810"/>
              <a:ext cx="56957" cy="15634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62" y="0"/>
                  </a:moveTo>
                  <a:lnTo>
                    <a:pt x="2908" y="0"/>
                  </a:lnTo>
                  <a:lnTo>
                    <a:pt x="2908" y="726"/>
                  </a:lnTo>
                  <a:lnTo>
                    <a:pt x="6231" y="726"/>
                  </a:lnTo>
                  <a:lnTo>
                    <a:pt x="7477" y="1452"/>
                  </a:lnTo>
                  <a:lnTo>
                    <a:pt x="10800" y="2723"/>
                  </a:lnTo>
                  <a:lnTo>
                    <a:pt x="10800" y="10891"/>
                  </a:lnTo>
                  <a:lnTo>
                    <a:pt x="13708" y="11435"/>
                  </a:lnTo>
                  <a:lnTo>
                    <a:pt x="15369" y="12161"/>
                  </a:lnTo>
                  <a:lnTo>
                    <a:pt x="18277" y="12887"/>
                  </a:lnTo>
                  <a:lnTo>
                    <a:pt x="18277" y="13613"/>
                  </a:lnTo>
                  <a:lnTo>
                    <a:pt x="19938" y="14158"/>
                  </a:lnTo>
                  <a:lnTo>
                    <a:pt x="19938" y="14884"/>
                  </a:lnTo>
                  <a:lnTo>
                    <a:pt x="21600" y="15610"/>
                  </a:lnTo>
                  <a:lnTo>
                    <a:pt x="19938" y="15610"/>
                  </a:lnTo>
                  <a:lnTo>
                    <a:pt x="19938" y="16155"/>
                  </a:lnTo>
                  <a:lnTo>
                    <a:pt x="18277" y="16155"/>
                  </a:lnTo>
                  <a:lnTo>
                    <a:pt x="19938" y="16155"/>
                  </a:lnTo>
                  <a:lnTo>
                    <a:pt x="18277" y="16881"/>
                  </a:lnTo>
                  <a:lnTo>
                    <a:pt x="19938" y="16881"/>
                  </a:lnTo>
                  <a:lnTo>
                    <a:pt x="19938" y="18151"/>
                  </a:lnTo>
                  <a:lnTo>
                    <a:pt x="18277" y="18877"/>
                  </a:lnTo>
                  <a:lnTo>
                    <a:pt x="17031" y="18877"/>
                  </a:lnTo>
                  <a:lnTo>
                    <a:pt x="17031" y="20329"/>
                  </a:lnTo>
                  <a:lnTo>
                    <a:pt x="15369" y="20874"/>
                  </a:lnTo>
                  <a:lnTo>
                    <a:pt x="15369" y="21600"/>
                  </a:lnTo>
                  <a:lnTo>
                    <a:pt x="13708" y="21600"/>
                  </a:lnTo>
                  <a:lnTo>
                    <a:pt x="13708" y="20874"/>
                  </a:lnTo>
                  <a:lnTo>
                    <a:pt x="10800" y="19603"/>
                  </a:lnTo>
                  <a:lnTo>
                    <a:pt x="9138" y="19603"/>
                  </a:lnTo>
                  <a:lnTo>
                    <a:pt x="9138" y="16881"/>
                  </a:lnTo>
                  <a:lnTo>
                    <a:pt x="10800" y="16155"/>
                  </a:lnTo>
                  <a:lnTo>
                    <a:pt x="12462" y="15610"/>
                  </a:lnTo>
                  <a:lnTo>
                    <a:pt x="12462" y="14884"/>
                  </a:lnTo>
                  <a:lnTo>
                    <a:pt x="10800" y="14158"/>
                  </a:lnTo>
                  <a:lnTo>
                    <a:pt x="4569" y="14158"/>
                  </a:lnTo>
                  <a:lnTo>
                    <a:pt x="4569" y="13613"/>
                  </a:lnTo>
                  <a:lnTo>
                    <a:pt x="2908" y="13613"/>
                  </a:lnTo>
                  <a:lnTo>
                    <a:pt x="2908" y="12887"/>
                  </a:lnTo>
                  <a:lnTo>
                    <a:pt x="1662" y="13613"/>
                  </a:lnTo>
                  <a:lnTo>
                    <a:pt x="1662" y="12887"/>
                  </a:lnTo>
                  <a:lnTo>
                    <a:pt x="0" y="12161"/>
                  </a:lnTo>
                  <a:lnTo>
                    <a:pt x="0" y="11435"/>
                  </a:lnTo>
                  <a:lnTo>
                    <a:pt x="1662" y="10891"/>
                  </a:lnTo>
                  <a:lnTo>
                    <a:pt x="1662" y="9439"/>
                  </a:lnTo>
                  <a:lnTo>
                    <a:pt x="2908" y="9439"/>
                  </a:lnTo>
                  <a:lnTo>
                    <a:pt x="4569" y="8894"/>
                  </a:lnTo>
                  <a:lnTo>
                    <a:pt x="4569" y="8168"/>
                  </a:lnTo>
                  <a:lnTo>
                    <a:pt x="2908" y="7442"/>
                  </a:lnTo>
                  <a:lnTo>
                    <a:pt x="4569" y="7442"/>
                  </a:lnTo>
                  <a:lnTo>
                    <a:pt x="2908" y="6716"/>
                  </a:lnTo>
                  <a:lnTo>
                    <a:pt x="4569" y="6716"/>
                  </a:lnTo>
                  <a:lnTo>
                    <a:pt x="4569" y="6171"/>
                  </a:lnTo>
                  <a:lnTo>
                    <a:pt x="2908" y="5445"/>
                  </a:lnTo>
                  <a:lnTo>
                    <a:pt x="2908" y="4719"/>
                  </a:lnTo>
                  <a:lnTo>
                    <a:pt x="4569" y="4175"/>
                  </a:lnTo>
                  <a:lnTo>
                    <a:pt x="6231" y="4175"/>
                  </a:lnTo>
                  <a:lnTo>
                    <a:pt x="6231" y="3449"/>
                  </a:lnTo>
                  <a:lnTo>
                    <a:pt x="2908" y="1997"/>
                  </a:lnTo>
                  <a:lnTo>
                    <a:pt x="4569" y="1452"/>
                  </a:lnTo>
                  <a:lnTo>
                    <a:pt x="2908" y="1452"/>
                  </a:lnTo>
                  <a:lnTo>
                    <a:pt x="2908" y="726"/>
                  </a:lnTo>
                  <a:lnTo>
                    <a:pt x="1662" y="726"/>
                  </a:lnTo>
                  <a:lnTo>
                    <a:pt x="1662" y="0"/>
                  </a:lnTo>
                  <a:close/>
                  <a:moveTo>
                    <a:pt x="1662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3" name="AutoShape 140"/>
            <p:cNvSpPr/>
            <p:nvPr/>
          </p:nvSpPr>
          <p:spPr bwMode="auto">
            <a:xfrm>
              <a:off x="6385365" y="4400411"/>
              <a:ext cx="215744" cy="19942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057" y="6253"/>
                  </a:moveTo>
                  <a:lnTo>
                    <a:pt x="4495" y="6253"/>
                  </a:lnTo>
                  <a:lnTo>
                    <a:pt x="4495" y="6821"/>
                  </a:lnTo>
                  <a:lnTo>
                    <a:pt x="4934" y="7389"/>
                  </a:lnTo>
                  <a:lnTo>
                    <a:pt x="4934" y="6821"/>
                  </a:lnTo>
                  <a:lnTo>
                    <a:pt x="6140" y="6821"/>
                  </a:lnTo>
                  <a:lnTo>
                    <a:pt x="6579" y="7389"/>
                  </a:lnTo>
                  <a:lnTo>
                    <a:pt x="6579" y="7816"/>
                  </a:lnTo>
                  <a:lnTo>
                    <a:pt x="6908" y="7816"/>
                  </a:lnTo>
                  <a:lnTo>
                    <a:pt x="7346" y="8384"/>
                  </a:lnTo>
                  <a:lnTo>
                    <a:pt x="8991" y="8384"/>
                  </a:lnTo>
                  <a:lnTo>
                    <a:pt x="8991" y="7816"/>
                  </a:lnTo>
                  <a:lnTo>
                    <a:pt x="9429" y="7389"/>
                  </a:lnTo>
                  <a:lnTo>
                    <a:pt x="9758" y="7389"/>
                  </a:lnTo>
                  <a:lnTo>
                    <a:pt x="9758" y="7816"/>
                  </a:lnTo>
                  <a:lnTo>
                    <a:pt x="10197" y="8384"/>
                  </a:lnTo>
                  <a:lnTo>
                    <a:pt x="10197" y="8953"/>
                  </a:lnTo>
                  <a:lnTo>
                    <a:pt x="10636" y="8953"/>
                  </a:lnTo>
                  <a:lnTo>
                    <a:pt x="11403" y="9521"/>
                  </a:lnTo>
                  <a:lnTo>
                    <a:pt x="11842" y="9521"/>
                  </a:lnTo>
                  <a:lnTo>
                    <a:pt x="12280" y="9947"/>
                  </a:lnTo>
                  <a:lnTo>
                    <a:pt x="12280" y="10516"/>
                  </a:lnTo>
                  <a:lnTo>
                    <a:pt x="12609" y="11084"/>
                  </a:lnTo>
                  <a:lnTo>
                    <a:pt x="13048" y="11511"/>
                  </a:lnTo>
                  <a:lnTo>
                    <a:pt x="13486" y="11511"/>
                  </a:lnTo>
                  <a:lnTo>
                    <a:pt x="13815" y="11084"/>
                  </a:lnTo>
                  <a:lnTo>
                    <a:pt x="14254" y="11084"/>
                  </a:lnTo>
                  <a:lnTo>
                    <a:pt x="14254" y="11511"/>
                  </a:lnTo>
                  <a:lnTo>
                    <a:pt x="14692" y="11084"/>
                  </a:lnTo>
                  <a:lnTo>
                    <a:pt x="14254" y="8953"/>
                  </a:lnTo>
                  <a:lnTo>
                    <a:pt x="13815" y="8953"/>
                  </a:lnTo>
                  <a:lnTo>
                    <a:pt x="13815" y="9521"/>
                  </a:lnTo>
                  <a:lnTo>
                    <a:pt x="13048" y="9521"/>
                  </a:lnTo>
                  <a:lnTo>
                    <a:pt x="13048" y="8953"/>
                  </a:lnTo>
                  <a:lnTo>
                    <a:pt x="12609" y="8953"/>
                  </a:lnTo>
                  <a:lnTo>
                    <a:pt x="12280" y="8384"/>
                  </a:lnTo>
                  <a:lnTo>
                    <a:pt x="12280" y="5826"/>
                  </a:lnTo>
                  <a:lnTo>
                    <a:pt x="12609" y="5258"/>
                  </a:lnTo>
                  <a:lnTo>
                    <a:pt x="12609" y="3126"/>
                  </a:lnTo>
                  <a:lnTo>
                    <a:pt x="12280" y="3126"/>
                  </a:lnTo>
                  <a:lnTo>
                    <a:pt x="12280" y="2558"/>
                  </a:lnTo>
                  <a:lnTo>
                    <a:pt x="13048" y="995"/>
                  </a:lnTo>
                  <a:lnTo>
                    <a:pt x="15898" y="0"/>
                  </a:lnTo>
                  <a:lnTo>
                    <a:pt x="16666" y="568"/>
                  </a:lnTo>
                  <a:lnTo>
                    <a:pt x="17543" y="568"/>
                  </a:lnTo>
                  <a:lnTo>
                    <a:pt x="17872" y="995"/>
                  </a:lnTo>
                  <a:lnTo>
                    <a:pt x="17872" y="1563"/>
                  </a:lnTo>
                  <a:lnTo>
                    <a:pt x="19517" y="1563"/>
                  </a:lnTo>
                  <a:lnTo>
                    <a:pt x="19517" y="2132"/>
                  </a:lnTo>
                  <a:lnTo>
                    <a:pt x="19955" y="2132"/>
                  </a:lnTo>
                  <a:lnTo>
                    <a:pt x="20394" y="2558"/>
                  </a:lnTo>
                  <a:lnTo>
                    <a:pt x="20394" y="3126"/>
                  </a:lnTo>
                  <a:lnTo>
                    <a:pt x="20723" y="3126"/>
                  </a:lnTo>
                  <a:lnTo>
                    <a:pt x="20723" y="3695"/>
                  </a:lnTo>
                  <a:lnTo>
                    <a:pt x="21161" y="3695"/>
                  </a:lnTo>
                  <a:lnTo>
                    <a:pt x="20723" y="4121"/>
                  </a:lnTo>
                  <a:lnTo>
                    <a:pt x="21600" y="5258"/>
                  </a:lnTo>
                  <a:lnTo>
                    <a:pt x="21600" y="5826"/>
                  </a:lnTo>
                  <a:lnTo>
                    <a:pt x="21161" y="5826"/>
                  </a:lnTo>
                  <a:lnTo>
                    <a:pt x="20723" y="6253"/>
                  </a:lnTo>
                  <a:lnTo>
                    <a:pt x="20723" y="6821"/>
                  </a:lnTo>
                  <a:lnTo>
                    <a:pt x="21161" y="7389"/>
                  </a:lnTo>
                  <a:lnTo>
                    <a:pt x="21161" y="7816"/>
                  </a:lnTo>
                  <a:lnTo>
                    <a:pt x="20723" y="7816"/>
                  </a:lnTo>
                  <a:lnTo>
                    <a:pt x="21161" y="8384"/>
                  </a:lnTo>
                  <a:lnTo>
                    <a:pt x="20723" y="8384"/>
                  </a:lnTo>
                  <a:lnTo>
                    <a:pt x="21161" y="8953"/>
                  </a:lnTo>
                  <a:lnTo>
                    <a:pt x="21161" y="9521"/>
                  </a:lnTo>
                  <a:lnTo>
                    <a:pt x="20723" y="9947"/>
                  </a:lnTo>
                  <a:lnTo>
                    <a:pt x="20394" y="9947"/>
                  </a:lnTo>
                  <a:lnTo>
                    <a:pt x="20394" y="11084"/>
                  </a:lnTo>
                  <a:lnTo>
                    <a:pt x="19955" y="11511"/>
                  </a:lnTo>
                  <a:lnTo>
                    <a:pt x="19955" y="12079"/>
                  </a:lnTo>
                  <a:lnTo>
                    <a:pt x="20394" y="12647"/>
                  </a:lnTo>
                  <a:lnTo>
                    <a:pt x="20394" y="13216"/>
                  </a:lnTo>
                  <a:lnTo>
                    <a:pt x="19955" y="13216"/>
                  </a:lnTo>
                  <a:lnTo>
                    <a:pt x="18749" y="13642"/>
                  </a:lnTo>
                  <a:lnTo>
                    <a:pt x="18311" y="13642"/>
                  </a:lnTo>
                  <a:lnTo>
                    <a:pt x="16666" y="14779"/>
                  </a:lnTo>
                  <a:lnTo>
                    <a:pt x="16337" y="14779"/>
                  </a:lnTo>
                  <a:lnTo>
                    <a:pt x="15460" y="15205"/>
                  </a:lnTo>
                  <a:lnTo>
                    <a:pt x="15460" y="16342"/>
                  </a:lnTo>
                  <a:lnTo>
                    <a:pt x="13048" y="16342"/>
                  </a:lnTo>
                  <a:lnTo>
                    <a:pt x="12609" y="16768"/>
                  </a:lnTo>
                  <a:lnTo>
                    <a:pt x="12609" y="17905"/>
                  </a:lnTo>
                  <a:lnTo>
                    <a:pt x="12280" y="17905"/>
                  </a:lnTo>
                  <a:lnTo>
                    <a:pt x="11842" y="18474"/>
                  </a:lnTo>
                  <a:lnTo>
                    <a:pt x="10636" y="18900"/>
                  </a:lnTo>
                  <a:lnTo>
                    <a:pt x="9758" y="20463"/>
                  </a:lnTo>
                  <a:lnTo>
                    <a:pt x="9429" y="21032"/>
                  </a:lnTo>
                  <a:lnTo>
                    <a:pt x="8991" y="21600"/>
                  </a:lnTo>
                  <a:lnTo>
                    <a:pt x="8552" y="21600"/>
                  </a:lnTo>
                  <a:lnTo>
                    <a:pt x="8223" y="21032"/>
                  </a:lnTo>
                  <a:lnTo>
                    <a:pt x="5702" y="21032"/>
                  </a:lnTo>
                  <a:lnTo>
                    <a:pt x="5702" y="20463"/>
                  </a:lnTo>
                  <a:lnTo>
                    <a:pt x="5373" y="20463"/>
                  </a:lnTo>
                  <a:lnTo>
                    <a:pt x="4934" y="20037"/>
                  </a:lnTo>
                  <a:lnTo>
                    <a:pt x="4495" y="20463"/>
                  </a:lnTo>
                  <a:lnTo>
                    <a:pt x="4057" y="20037"/>
                  </a:lnTo>
                  <a:lnTo>
                    <a:pt x="2522" y="20463"/>
                  </a:lnTo>
                  <a:lnTo>
                    <a:pt x="2083" y="20037"/>
                  </a:lnTo>
                  <a:lnTo>
                    <a:pt x="1645" y="19468"/>
                  </a:lnTo>
                  <a:lnTo>
                    <a:pt x="1316" y="19468"/>
                  </a:lnTo>
                  <a:lnTo>
                    <a:pt x="877" y="18900"/>
                  </a:lnTo>
                  <a:lnTo>
                    <a:pt x="877" y="18474"/>
                  </a:lnTo>
                  <a:lnTo>
                    <a:pt x="439" y="18474"/>
                  </a:lnTo>
                  <a:lnTo>
                    <a:pt x="0" y="17905"/>
                  </a:lnTo>
                  <a:lnTo>
                    <a:pt x="0" y="10516"/>
                  </a:lnTo>
                  <a:lnTo>
                    <a:pt x="4057" y="10516"/>
                  </a:lnTo>
                  <a:lnTo>
                    <a:pt x="4057" y="7389"/>
                  </a:lnTo>
                  <a:lnTo>
                    <a:pt x="3728" y="6821"/>
                  </a:lnTo>
                  <a:lnTo>
                    <a:pt x="4057" y="6821"/>
                  </a:lnTo>
                  <a:lnTo>
                    <a:pt x="4057" y="6253"/>
                  </a:lnTo>
                  <a:close/>
                  <a:moveTo>
                    <a:pt x="4057" y="625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4" name="AutoShape 141"/>
            <p:cNvSpPr/>
            <p:nvPr/>
          </p:nvSpPr>
          <p:spPr bwMode="auto">
            <a:xfrm>
              <a:off x="6199393" y="4355741"/>
              <a:ext cx="226532" cy="24409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139" y="20671"/>
                  </a:moveTo>
                  <a:lnTo>
                    <a:pt x="19722" y="20323"/>
                  </a:lnTo>
                  <a:lnTo>
                    <a:pt x="19304" y="19858"/>
                  </a:lnTo>
                  <a:lnTo>
                    <a:pt x="18991" y="19858"/>
                  </a:lnTo>
                  <a:lnTo>
                    <a:pt x="18574" y="19394"/>
                  </a:lnTo>
                  <a:lnTo>
                    <a:pt x="18574" y="19045"/>
                  </a:lnTo>
                  <a:lnTo>
                    <a:pt x="18157" y="19045"/>
                  </a:lnTo>
                  <a:lnTo>
                    <a:pt x="17739" y="18581"/>
                  </a:lnTo>
                  <a:lnTo>
                    <a:pt x="17739" y="12542"/>
                  </a:lnTo>
                  <a:lnTo>
                    <a:pt x="21600" y="12542"/>
                  </a:lnTo>
                  <a:lnTo>
                    <a:pt x="21600" y="9987"/>
                  </a:lnTo>
                  <a:lnTo>
                    <a:pt x="21287" y="9523"/>
                  </a:lnTo>
                  <a:lnTo>
                    <a:pt x="21600" y="9523"/>
                  </a:lnTo>
                  <a:lnTo>
                    <a:pt x="21600" y="9058"/>
                  </a:lnTo>
                  <a:lnTo>
                    <a:pt x="20870" y="9058"/>
                  </a:lnTo>
                  <a:lnTo>
                    <a:pt x="20452" y="9523"/>
                  </a:lnTo>
                  <a:lnTo>
                    <a:pt x="19304" y="9523"/>
                  </a:lnTo>
                  <a:lnTo>
                    <a:pt x="19304" y="9058"/>
                  </a:lnTo>
                  <a:lnTo>
                    <a:pt x="18991" y="9058"/>
                  </a:lnTo>
                  <a:lnTo>
                    <a:pt x="18991" y="9523"/>
                  </a:lnTo>
                  <a:lnTo>
                    <a:pt x="18574" y="9523"/>
                  </a:lnTo>
                  <a:lnTo>
                    <a:pt x="18574" y="7781"/>
                  </a:lnTo>
                  <a:lnTo>
                    <a:pt x="18157" y="7316"/>
                  </a:lnTo>
                  <a:lnTo>
                    <a:pt x="18574" y="6968"/>
                  </a:lnTo>
                  <a:lnTo>
                    <a:pt x="18157" y="6968"/>
                  </a:lnTo>
                  <a:lnTo>
                    <a:pt x="18157" y="6503"/>
                  </a:lnTo>
                  <a:lnTo>
                    <a:pt x="17739" y="6039"/>
                  </a:lnTo>
                  <a:lnTo>
                    <a:pt x="17739" y="2671"/>
                  </a:lnTo>
                  <a:lnTo>
                    <a:pt x="15861" y="2671"/>
                  </a:lnTo>
                  <a:lnTo>
                    <a:pt x="15861" y="1742"/>
                  </a:lnTo>
                  <a:lnTo>
                    <a:pt x="15443" y="1742"/>
                  </a:lnTo>
                  <a:lnTo>
                    <a:pt x="15443" y="2206"/>
                  </a:lnTo>
                  <a:lnTo>
                    <a:pt x="13878" y="2206"/>
                  </a:lnTo>
                  <a:lnTo>
                    <a:pt x="13878" y="2671"/>
                  </a:lnTo>
                  <a:lnTo>
                    <a:pt x="13565" y="2671"/>
                  </a:lnTo>
                  <a:lnTo>
                    <a:pt x="13565" y="3484"/>
                  </a:lnTo>
                  <a:lnTo>
                    <a:pt x="12417" y="3948"/>
                  </a:lnTo>
                  <a:lnTo>
                    <a:pt x="10435" y="3948"/>
                  </a:lnTo>
                  <a:lnTo>
                    <a:pt x="10017" y="3019"/>
                  </a:lnTo>
                  <a:lnTo>
                    <a:pt x="9704" y="2671"/>
                  </a:lnTo>
                  <a:lnTo>
                    <a:pt x="9704" y="1742"/>
                  </a:lnTo>
                  <a:lnTo>
                    <a:pt x="9287" y="1394"/>
                  </a:lnTo>
                  <a:lnTo>
                    <a:pt x="9287" y="0"/>
                  </a:lnTo>
                  <a:lnTo>
                    <a:pt x="2296" y="0"/>
                  </a:lnTo>
                  <a:lnTo>
                    <a:pt x="2296" y="465"/>
                  </a:lnTo>
                  <a:lnTo>
                    <a:pt x="1565" y="465"/>
                  </a:lnTo>
                  <a:lnTo>
                    <a:pt x="1983" y="929"/>
                  </a:lnTo>
                  <a:lnTo>
                    <a:pt x="1983" y="1394"/>
                  </a:lnTo>
                  <a:lnTo>
                    <a:pt x="2713" y="2206"/>
                  </a:lnTo>
                  <a:lnTo>
                    <a:pt x="2713" y="3484"/>
                  </a:lnTo>
                  <a:lnTo>
                    <a:pt x="3443" y="4413"/>
                  </a:lnTo>
                  <a:lnTo>
                    <a:pt x="3130" y="4761"/>
                  </a:lnTo>
                  <a:lnTo>
                    <a:pt x="2713" y="5690"/>
                  </a:lnTo>
                  <a:lnTo>
                    <a:pt x="3130" y="5690"/>
                  </a:lnTo>
                  <a:lnTo>
                    <a:pt x="3130" y="7316"/>
                  </a:lnTo>
                  <a:lnTo>
                    <a:pt x="3861" y="8245"/>
                  </a:lnTo>
                  <a:lnTo>
                    <a:pt x="3861" y="8710"/>
                  </a:lnTo>
                  <a:lnTo>
                    <a:pt x="4278" y="9058"/>
                  </a:lnTo>
                  <a:lnTo>
                    <a:pt x="4278" y="10335"/>
                  </a:lnTo>
                  <a:lnTo>
                    <a:pt x="3443" y="11729"/>
                  </a:lnTo>
                  <a:lnTo>
                    <a:pt x="3130" y="11729"/>
                  </a:lnTo>
                  <a:lnTo>
                    <a:pt x="2296" y="12077"/>
                  </a:lnTo>
                  <a:lnTo>
                    <a:pt x="2296" y="12542"/>
                  </a:lnTo>
                  <a:lnTo>
                    <a:pt x="1565" y="13355"/>
                  </a:lnTo>
                  <a:lnTo>
                    <a:pt x="1565" y="14284"/>
                  </a:lnTo>
                  <a:lnTo>
                    <a:pt x="1148" y="14284"/>
                  </a:lnTo>
                  <a:lnTo>
                    <a:pt x="1148" y="15561"/>
                  </a:lnTo>
                  <a:lnTo>
                    <a:pt x="835" y="16374"/>
                  </a:lnTo>
                  <a:lnTo>
                    <a:pt x="835" y="16839"/>
                  </a:lnTo>
                  <a:lnTo>
                    <a:pt x="417" y="17303"/>
                  </a:lnTo>
                  <a:lnTo>
                    <a:pt x="417" y="19394"/>
                  </a:lnTo>
                  <a:lnTo>
                    <a:pt x="0" y="19858"/>
                  </a:lnTo>
                  <a:lnTo>
                    <a:pt x="0" y="20323"/>
                  </a:lnTo>
                  <a:lnTo>
                    <a:pt x="835" y="20323"/>
                  </a:lnTo>
                  <a:lnTo>
                    <a:pt x="835" y="19858"/>
                  </a:lnTo>
                  <a:lnTo>
                    <a:pt x="1148" y="19858"/>
                  </a:lnTo>
                  <a:lnTo>
                    <a:pt x="1565" y="20323"/>
                  </a:lnTo>
                  <a:lnTo>
                    <a:pt x="1565" y="19858"/>
                  </a:lnTo>
                  <a:lnTo>
                    <a:pt x="2296" y="19394"/>
                  </a:lnTo>
                  <a:lnTo>
                    <a:pt x="3130" y="19394"/>
                  </a:lnTo>
                  <a:lnTo>
                    <a:pt x="3130" y="19858"/>
                  </a:lnTo>
                  <a:lnTo>
                    <a:pt x="3443" y="19858"/>
                  </a:lnTo>
                  <a:lnTo>
                    <a:pt x="3861" y="20323"/>
                  </a:lnTo>
                  <a:lnTo>
                    <a:pt x="11583" y="20323"/>
                  </a:lnTo>
                  <a:lnTo>
                    <a:pt x="12000" y="20671"/>
                  </a:lnTo>
                  <a:lnTo>
                    <a:pt x="12417" y="20671"/>
                  </a:lnTo>
                  <a:lnTo>
                    <a:pt x="12730" y="21135"/>
                  </a:lnTo>
                  <a:lnTo>
                    <a:pt x="14713" y="21135"/>
                  </a:lnTo>
                  <a:lnTo>
                    <a:pt x="14713" y="20671"/>
                  </a:lnTo>
                  <a:lnTo>
                    <a:pt x="14713" y="21135"/>
                  </a:lnTo>
                  <a:lnTo>
                    <a:pt x="15443" y="21135"/>
                  </a:lnTo>
                  <a:lnTo>
                    <a:pt x="15443" y="21600"/>
                  </a:lnTo>
                  <a:lnTo>
                    <a:pt x="16278" y="21600"/>
                  </a:lnTo>
                  <a:lnTo>
                    <a:pt x="16278" y="21135"/>
                  </a:lnTo>
                  <a:lnTo>
                    <a:pt x="16591" y="21135"/>
                  </a:lnTo>
                  <a:lnTo>
                    <a:pt x="17009" y="21600"/>
                  </a:lnTo>
                  <a:lnTo>
                    <a:pt x="17426" y="21600"/>
                  </a:lnTo>
                  <a:lnTo>
                    <a:pt x="20139" y="20671"/>
                  </a:lnTo>
                  <a:close/>
                  <a:moveTo>
                    <a:pt x="20139" y="206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5" name="AutoShape 142"/>
            <p:cNvSpPr/>
            <p:nvPr/>
          </p:nvSpPr>
          <p:spPr bwMode="auto">
            <a:xfrm>
              <a:off x="6442321" y="4551439"/>
              <a:ext cx="142391" cy="1366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6854"/>
                  </a:moveTo>
                  <a:lnTo>
                    <a:pt x="3822" y="6854"/>
                  </a:lnTo>
                  <a:lnTo>
                    <a:pt x="4320" y="7685"/>
                  </a:lnTo>
                  <a:lnTo>
                    <a:pt x="4985" y="7685"/>
                  </a:lnTo>
                  <a:lnTo>
                    <a:pt x="5649" y="6854"/>
                  </a:lnTo>
                  <a:lnTo>
                    <a:pt x="6148" y="6023"/>
                  </a:lnTo>
                  <a:lnTo>
                    <a:pt x="7477" y="3738"/>
                  </a:lnTo>
                  <a:lnTo>
                    <a:pt x="9305" y="3115"/>
                  </a:lnTo>
                  <a:lnTo>
                    <a:pt x="9969" y="2285"/>
                  </a:lnTo>
                  <a:lnTo>
                    <a:pt x="10468" y="2285"/>
                  </a:lnTo>
                  <a:lnTo>
                    <a:pt x="10468" y="623"/>
                  </a:lnTo>
                  <a:lnTo>
                    <a:pt x="11132" y="0"/>
                  </a:lnTo>
                  <a:lnTo>
                    <a:pt x="14788" y="0"/>
                  </a:lnTo>
                  <a:lnTo>
                    <a:pt x="14788" y="623"/>
                  </a:lnTo>
                  <a:lnTo>
                    <a:pt x="16117" y="623"/>
                  </a:lnTo>
                  <a:lnTo>
                    <a:pt x="16117" y="1454"/>
                  </a:lnTo>
                  <a:lnTo>
                    <a:pt x="16615" y="1454"/>
                  </a:lnTo>
                  <a:lnTo>
                    <a:pt x="16615" y="623"/>
                  </a:lnTo>
                  <a:lnTo>
                    <a:pt x="17280" y="1454"/>
                  </a:lnTo>
                  <a:lnTo>
                    <a:pt x="18443" y="1454"/>
                  </a:lnTo>
                  <a:lnTo>
                    <a:pt x="18443" y="2285"/>
                  </a:lnTo>
                  <a:lnTo>
                    <a:pt x="20271" y="2285"/>
                  </a:lnTo>
                  <a:lnTo>
                    <a:pt x="20271" y="3115"/>
                  </a:lnTo>
                  <a:lnTo>
                    <a:pt x="20935" y="3738"/>
                  </a:lnTo>
                  <a:lnTo>
                    <a:pt x="21600" y="3738"/>
                  </a:lnTo>
                  <a:lnTo>
                    <a:pt x="21600" y="6023"/>
                  </a:lnTo>
                  <a:lnTo>
                    <a:pt x="20935" y="6854"/>
                  </a:lnTo>
                  <a:lnTo>
                    <a:pt x="20935" y="8515"/>
                  </a:lnTo>
                  <a:lnTo>
                    <a:pt x="21600" y="8515"/>
                  </a:lnTo>
                  <a:lnTo>
                    <a:pt x="20935" y="8515"/>
                  </a:lnTo>
                  <a:lnTo>
                    <a:pt x="20935" y="9969"/>
                  </a:lnTo>
                  <a:lnTo>
                    <a:pt x="20271" y="10800"/>
                  </a:lnTo>
                  <a:lnTo>
                    <a:pt x="20935" y="11423"/>
                  </a:lnTo>
                  <a:lnTo>
                    <a:pt x="20935" y="13915"/>
                  </a:lnTo>
                  <a:lnTo>
                    <a:pt x="20271" y="14538"/>
                  </a:lnTo>
                  <a:lnTo>
                    <a:pt x="19772" y="14538"/>
                  </a:lnTo>
                  <a:lnTo>
                    <a:pt x="19772" y="18485"/>
                  </a:lnTo>
                  <a:lnTo>
                    <a:pt x="16615" y="21600"/>
                  </a:lnTo>
                  <a:lnTo>
                    <a:pt x="16117" y="21600"/>
                  </a:lnTo>
                  <a:lnTo>
                    <a:pt x="14788" y="20769"/>
                  </a:lnTo>
                  <a:lnTo>
                    <a:pt x="14123" y="21600"/>
                  </a:lnTo>
                  <a:lnTo>
                    <a:pt x="13625" y="21600"/>
                  </a:lnTo>
                  <a:lnTo>
                    <a:pt x="12960" y="20769"/>
                  </a:lnTo>
                  <a:lnTo>
                    <a:pt x="11132" y="20769"/>
                  </a:lnTo>
                  <a:lnTo>
                    <a:pt x="10468" y="19938"/>
                  </a:lnTo>
                  <a:lnTo>
                    <a:pt x="10468" y="19315"/>
                  </a:lnTo>
                  <a:lnTo>
                    <a:pt x="9305" y="19315"/>
                  </a:lnTo>
                  <a:lnTo>
                    <a:pt x="8640" y="18485"/>
                  </a:lnTo>
                  <a:lnTo>
                    <a:pt x="7975" y="19315"/>
                  </a:lnTo>
                  <a:lnTo>
                    <a:pt x="7477" y="18485"/>
                  </a:lnTo>
                  <a:lnTo>
                    <a:pt x="6148" y="16823"/>
                  </a:lnTo>
                  <a:lnTo>
                    <a:pt x="6148" y="15369"/>
                  </a:lnTo>
                  <a:lnTo>
                    <a:pt x="5649" y="15369"/>
                  </a:lnTo>
                  <a:lnTo>
                    <a:pt x="5649" y="14538"/>
                  </a:lnTo>
                  <a:lnTo>
                    <a:pt x="4985" y="13915"/>
                  </a:lnTo>
                  <a:lnTo>
                    <a:pt x="4320" y="13915"/>
                  </a:lnTo>
                  <a:lnTo>
                    <a:pt x="3822" y="13085"/>
                  </a:lnTo>
                  <a:lnTo>
                    <a:pt x="3157" y="11423"/>
                  </a:lnTo>
                  <a:lnTo>
                    <a:pt x="2492" y="11423"/>
                  </a:lnTo>
                  <a:lnTo>
                    <a:pt x="2492" y="10800"/>
                  </a:lnTo>
                  <a:lnTo>
                    <a:pt x="1828" y="9969"/>
                  </a:lnTo>
                  <a:lnTo>
                    <a:pt x="1828" y="9138"/>
                  </a:lnTo>
                  <a:lnTo>
                    <a:pt x="1329" y="9138"/>
                  </a:lnTo>
                  <a:lnTo>
                    <a:pt x="1329" y="8515"/>
                  </a:lnTo>
                  <a:lnTo>
                    <a:pt x="665" y="8515"/>
                  </a:lnTo>
                  <a:lnTo>
                    <a:pt x="665" y="7685"/>
                  </a:lnTo>
                  <a:lnTo>
                    <a:pt x="0" y="7685"/>
                  </a:lnTo>
                  <a:lnTo>
                    <a:pt x="0" y="6854"/>
                  </a:lnTo>
                  <a:close/>
                  <a:moveTo>
                    <a:pt x="0" y="685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6" name="AutoShape 143"/>
            <p:cNvSpPr/>
            <p:nvPr/>
          </p:nvSpPr>
          <p:spPr bwMode="auto">
            <a:xfrm>
              <a:off x="6344805" y="4595046"/>
              <a:ext cx="170870" cy="1797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323" y="0"/>
                  </a:moveTo>
                  <a:lnTo>
                    <a:pt x="12323" y="631"/>
                  </a:lnTo>
                  <a:lnTo>
                    <a:pt x="12877" y="631"/>
                  </a:lnTo>
                  <a:lnTo>
                    <a:pt x="12877" y="1261"/>
                  </a:lnTo>
                  <a:lnTo>
                    <a:pt x="13431" y="1261"/>
                  </a:lnTo>
                  <a:lnTo>
                    <a:pt x="13431" y="1734"/>
                  </a:lnTo>
                  <a:lnTo>
                    <a:pt x="13846" y="1734"/>
                  </a:lnTo>
                  <a:lnTo>
                    <a:pt x="13846" y="2365"/>
                  </a:lnTo>
                  <a:lnTo>
                    <a:pt x="14400" y="2996"/>
                  </a:lnTo>
                  <a:lnTo>
                    <a:pt x="14400" y="3469"/>
                  </a:lnTo>
                  <a:lnTo>
                    <a:pt x="14954" y="3469"/>
                  </a:lnTo>
                  <a:lnTo>
                    <a:pt x="15508" y="4730"/>
                  </a:lnTo>
                  <a:lnTo>
                    <a:pt x="15923" y="5361"/>
                  </a:lnTo>
                  <a:lnTo>
                    <a:pt x="16477" y="5361"/>
                  </a:lnTo>
                  <a:lnTo>
                    <a:pt x="17031" y="5834"/>
                  </a:lnTo>
                  <a:lnTo>
                    <a:pt x="17031" y="6464"/>
                  </a:lnTo>
                  <a:lnTo>
                    <a:pt x="17446" y="6464"/>
                  </a:lnTo>
                  <a:lnTo>
                    <a:pt x="17446" y="7568"/>
                  </a:lnTo>
                  <a:lnTo>
                    <a:pt x="18554" y="8829"/>
                  </a:lnTo>
                  <a:lnTo>
                    <a:pt x="18969" y="9460"/>
                  </a:lnTo>
                  <a:lnTo>
                    <a:pt x="19523" y="8829"/>
                  </a:lnTo>
                  <a:lnTo>
                    <a:pt x="20077" y="9460"/>
                  </a:lnTo>
                  <a:lnTo>
                    <a:pt x="21046" y="9460"/>
                  </a:lnTo>
                  <a:lnTo>
                    <a:pt x="21046" y="9933"/>
                  </a:lnTo>
                  <a:lnTo>
                    <a:pt x="21600" y="10564"/>
                  </a:lnTo>
                  <a:lnTo>
                    <a:pt x="20631" y="10564"/>
                  </a:lnTo>
                  <a:lnTo>
                    <a:pt x="20631" y="11194"/>
                  </a:lnTo>
                  <a:lnTo>
                    <a:pt x="20077" y="11194"/>
                  </a:lnTo>
                  <a:lnTo>
                    <a:pt x="20077" y="11667"/>
                  </a:lnTo>
                  <a:lnTo>
                    <a:pt x="18554" y="11667"/>
                  </a:lnTo>
                  <a:lnTo>
                    <a:pt x="18000" y="12298"/>
                  </a:lnTo>
                  <a:lnTo>
                    <a:pt x="17446" y="12298"/>
                  </a:lnTo>
                  <a:lnTo>
                    <a:pt x="17446" y="12928"/>
                  </a:lnTo>
                  <a:lnTo>
                    <a:pt x="17031" y="12928"/>
                  </a:lnTo>
                  <a:lnTo>
                    <a:pt x="17031" y="13401"/>
                  </a:lnTo>
                  <a:lnTo>
                    <a:pt x="16477" y="13401"/>
                  </a:lnTo>
                  <a:lnTo>
                    <a:pt x="15508" y="14032"/>
                  </a:lnTo>
                  <a:lnTo>
                    <a:pt x="15508" y="14663"/>
                  </a:lnTo>
                  <a:lnTo>
                    <a:pt x="15923" y="15293"/>
                  </a:lnTo>
                  <a:lnTo>
                    <a:pt x="15508" y="15293"/>
                  </a:lnTo>
                  <a:lnTo>
                    <a:pt x="15508" y="15766"/>
                  </a:lnTo>
                  <a:lnTo>
                    <a:pt x="14954" y="15766"/>
                  </a:lnTo>
                  <a:lnTo>
                    <a:pt x="13846" y="17028"/>
                  </a:lnTo>
                  <a:lnTo>
                    <a:pt x="13431" y="17028"/>
                  </a:lnTo>
                  <a:lnTo>
                    <a:pt x="12877" y="17501"/>
                  </a:lnTo>
                  <a:lnTo>
                    <a:pt x="12877" y="19393"/>
                  </a:lnTo>
                  <a:lnTo>
                    <a:pt x="9831" y="19393"/>
                  </a:lnTo>
                  <a:lnTo>
                    <a:pt x="8723" y="18762"/>
                  </a:lnTo>
                  <a:lnTo>
                    <a:pt x="8308" y="18131"/>
                  </a:lnTo>
                  <a:lnTo>
                    <a:pt x="7200" y="18131"/>
                  </a:lnTo>
                  <a:lnTo>
                    <a:pt x="6785" y="18762"/>
                  </a:lnTo>
                  <a:lnTo>
                    <a:pt x="6231" y="19866"/>
                  </a:lnTo>
                  <a:lnTo>
                    <a:pt x="5677" y="20496"/>
                  </a:lnTo>
                  <a:lnTo>
                    <a:pt x="5123" y="20496"/>
                  </a:lnTo>
                  <a:lnTo>
                    <a:pt x="4708" y="21127"/>
                  </a:lnTo>
                  <a:lnTo>
                    <a:pt x="4154" y="21127"/>
                  </a:lnTo>
                  <a:lnTo>
                    <a:pt x="3600" y="21600"/>
                  </a:lnTo>
                  <a:lnTo>
                    <a:pt x="1662" y="21600"/>
                  </a:lnTo>
                  <a:lnTo>
                    <a:pt x="1662" y="19866"/>
                  </a:lnTo>
                  <a:lnTo>
                    <a:pt x="1108" y="18762"/>
                  </a:lnTo>
                  <a:lnTo>
                    <a:pt x="1108" y="18131"/>
                  </a:lnTo>
                  <a:lnTo>
                    <a:pt x="0" y="17501"/>
                  </a:lnTo>
                  <a:lnTo>
                    <a:pt x="0" y="17028"/>
                  </a:lnTo>
                  <a:lnTo>
                    <a:pt x="554" y="9933"/>
                  </a:lnTo>
                  <a:lnTo>
                    <a:pt x="2631" y="9933"/>
                  </a:lnTo>
                  <a:lnTo>
                    <a:pt x="3185" y="1261"/>
                  </a:lnTo>
                  <a:lnTo>
                    <a:pt x="6785" y="1261"/>
                  </a:lnTo>
                  <a:lnTo>
                    <a:pt x="7754" y="631"/>
                  </a:lnTo>
                  <a:lnTo>
                    <a:pt x="8308" y="631"/>
                  </a:lnTo>
                  <a:lnTo>
                    <a:pt x="8308" y="1734"/>
                  </a:lnTo>
                  <a:lnTo>
                    <a:pt x="9277" y="1261"/>
                  </a:lnTo>
                  <a:lnTo>
                    <a:pt x="9831" y="631"/>
                  </a:lnTo>
                  <a:lnTo>
                    <a:pt x="10246" y="0"/>
                  </a:lnTo>
                  <a:lnTo>
                    <a:pt x="10800" y="631"/>
                  </a:lnTo>
                  <a:lnTo>
                    <a:pt x="11354" y="0"/>
                  </a:lnTo>
                  <a:lnTo>
                    <a:pt x="12323" y="0"/>
                  </a:lnTo>
                  <a:close/>
                  <a:moveTo>
                    <a:pt x="12323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7" name="AutoShape 144"/>
            <p:cNvSpPr/>
            <p:nvPr/>
          </p:nvSpPr>
          <p:spPr bwMode="auto">
            <a:xfrm>
              <a:off x="6199393" y="4574838"/>
              <a:ext cx="242928" cy="24994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941" y="14324"/>
                  </a:moveTo>
                  <a:lnTo>
                    <a:pt x="12941" y="13983"/>
                  </a:lnTo>
                  <a:lnTo>
                    <a:pt x="13330" y="8867"/>
                  </a:lnTo>
                  <a:lnTo>
                    <a:pt x="14789" y="8867"/>
                  </a:lnTo>
                  <a:lnTo>
                    <a:pt x="15178" y="2615"/>
                  </a:lnTo>
                  <a:lnTo>
                    <a:pt x="17708" y="2615"/>
                  </a:lnTo>
                  <a:lnTo>
                    <a:pt x="18389" y="2160"/>
                  </a:lnTo>
                  <a:lnTo>
                    <a:pt x="18778" y="2160"/>
                  </a:lnTo>
                  <a:lnTo>
                    <a:pt x="18778" y="2956"/>
                  </a:lnTo>
                  <a:lnTo>
                    <a:pt x="19459" y="2615"/>
                  </a:lnTo>
                  <a:lnTo>
                    <a:pt x="19849" y="2160"/>
                  </a:lnTo>
                  <a:lnTo>
                    <a:pt x="20141" y="1705"/>
                  </a:lnTo>
                  <a:lnTo>
                    <a:pt x="20530" y="2160"/>
                  </a:lnTo>
                  <a:lnTo>
                    <a:pt x="20919" y="1705"/>
                  </a:lnTo>
                  <a:lnTo>
                    <a:pt x="21600" y="1705"/>
                  </a:lnTo>
                  <a:lnTo>
                    <a:pt x="21600" y="1251"/>
                  </a:lnTo>
                  <a:lnTo>
                    <a:pt x="21308" y="1251"/>
                  </a:lnTo>
                  <a:lnTo>
                    <a:pt x="20919" y="909"/>
                  </a:lnTo>
                  <a:lnTo>
                    <a:pt x="20530" y="1251"/>
                  </a:lnTo>
                  <a:lnTo>
                    <a:pt x="20141" y="909"/>
                  </a:lnTo>
                  <a:lnTo>
                    <a:pt x="16249" y="2160"/>
                  </a:lnTo>
                  <a:lnTo>
                    <a:pt x="15859" y="2160"/>
                  </a:lnTo>
                  <a:lnTo>
                    <a:pt x="15470" y="1705"/>
                  </a:lnTo>
                  <a:lnTo>
                    <a:pt x="15178" y="1705"/>
                  </a:lnTo>
                  <a:lnTo>
                    <a:pt x="15178" y="2160"/>
                  </a:lnTo>
                  <a:lnTo>
                    <a:pt x="14400" y="2160"/>
                  </a:lnTo>
                  <a:lnTo>
                    <a:pt x="14400" y="1705"/>
                  </a:lnTo>
                  <a:lnTo>
                    <a:pt x="13719" y="1705"/>
                  </a:lnTo>
                  <a:lnTo>
                    <a:pt x="13719" y="1251"/>
                  </a:lnTo>
                  <a:lnTo>
                    <a:pt x="13719" y="1705"/>
                  </a:lnTo>
                  <a:lnTo>
                    <a:pt x="11870" y="1705"/>
                  </a:lnTo>
                  <a:lnTo>
                    <a:pt x="11578" y="1251"/>
                  </a:lnTo>
                  <a:lnTo>
                    <a:pt x="11189" y="1251"/>
                  </a:lnTo>
                  <a:lnTo>
                    <a:pt x="10800" y="909"/>
                  </a:lnTo>
                  <a:lnTo>
                    <a:pt x="3600" y="909"/>
                  </a:lnTo>
                  <a:lnTo>
                    <a:pt x="3211" y="455"/>
                  </a:lnTo>
                  <a:lnTo>
                    <a:pt x="2919" y="455"/>
                  </a:lnTo>
                  <a:lnTo>
                    <a:pt x="2919" y="0"/>
                  </a:lnTo>
                  <a:lnTo>
                    <a:pt x="2141" y="0"/>
                  </a:lnTo>
                  <a:lnTo>
                    <a:pt x="1459" y="455"/>
                  </a:lnTo>
                  <a:lnTo>
                    <a:pt x="1459" y="909"/>
                  </a:lnTo>
                  <a:lnTo>
                    <a:pt x="1070" y="455"/>
                  </a:lnTo>
                  <a:lnTo>
                    <a:pt x="778" y="455"/>
                  </a:lnTo>
                  <a:lnTo>
                    <a:pt x="778" y="909"/>
                  </a:lnTo>
                  <a:lnTo>
                    <a:pt x="0" y="909"/>
                  </a:lnTo>
                  <a:lnTo>
                    <a:pt x="389" y="2160"/>
                  </a:lnTo>
                  <a:lnTo>
                    <a:pt x="1070" y="3411"/>
                  </a:lnTo>
                  <a:lnTo>
                    <a:pt x="1849" y="4206"/>
                  </a:lnTo>
                  <a:lnTo>
                    <a:pt x="2530" y="5912"/>
                  </a:lnTo>
                  <a:lnTo>
                    <a:pt x="2530" y="6821"/>
                  </a:lnTo>
                  <a:lnTo>
                    <a:pt x="3211" y="8072"/>
                  </a:lnTo>
                  <a:lnTo>
                    <a:pt x="3211" y="8526"/>
                  </a:lnTo>
                  <a:lnTo>
                    <a:pt x="4378" y="9777"/>
                  </a:lnTo>
                  <a:lnTo>
                    <a:pt x="4378" y="10573"/>
                  </a:lnTo>
                  <a:lnTo>
                    <a:pt x="3989" y="10573"/>
                  </a:lnTo>
                  <a:lnTo>
                    <a:pt x="4378" y="11368"/>
                  </a:lnTo>
                  <a:lnTo>
                    <a:pt x="4378" y="12733"/>
                  </a:lnTo>
                  <a:lnTo>
                    <a:pt x="4670" y="13983"/>
                  </a:lnTo>
                  <a:lnTo>
                    <a:pt x="4670" y="14779"/>
                  </a:lnTo>
                  <a:lnTo>
                    <a:pt x="5059" y="15234"/>
                  </a:lnTo>
                  <a:lnTo>
                    <a:pt x="4670" y="15234"/>
                  </a:lnTo>
                  <a:lnTo>
                    <a:pt x="5059" y="15688"/>
                  </a:lnTo>
                  <a:lnTo>
                    <a:pt x="5059" y="16484"/>
                  </a:lnTo>
                  <a:lnTo>
                    <a:pt x="5449" y="16939"/>
                  </a:lnTo>
                  <a:lnTo>
                    <a:pt x="5059" y="16939"/>
                  </a:lnTo>
                  <a:lnTo>
                    <a:pt x="5059" y="17280"/>
                  </a:lnTo>
                  <a:lnTo>
                    <a:pt x="5449" y="17735"/>
                  </a:lnTo>
                  <a:lnTo>
                    <a:pt x="5449" y="18644"/>
                  </a:lnTo>
                  <a:lnTo>
                    <a:pt x="6519" y="19895"/>
                  </a:lnTo>
                  <a:lnTo>
                    <a:pt x="6519" y="20236"/>
                  </a:lnTo>
                  <a:lnTo>
                    <a:pt x="7200" y="20691"/>
                  </a:lnTo>
                  <a:lnTo>
                    <a:pt x="7589" y="20691"/>
                  </a:lnTo>
                  <a:lnTo>
                    <a:pt x="7589" y="20236"/>
                  </a:lnTo>
                  <a:lnTo>
                    <a:pt x="7978" y="19895"/>
                  </a:lnTo>
                  <a:lnTo>
                    <a:pt x="8659" y="19895"/>
                  </a:lnTo>
                  <a:lnTo>
                    <a:pt x="8659" y="21145"/>
                  </a:lnTo>
                  <a:lnTo>
                    <a:pt x="10800" y="21145"/>
                  </a:lnTo>
                  <a:lnTo>
                    <a:pt x="10800" y="21600"/>
                  </a:lnTo>
                  <a:lnTo>
                    <a:pt x="11189" y="21600"/>
                  </a:lnTo>
                  <a:lnTo>
                    <a:pt x="11189" y="21145"/>
                  </a:lnTo>
                  <a:lnTo>
                    <a:pt x="11578" y="20691"/>
                  </a:lnTo>
                  <a:lnTo>
                    <a:pt x="11870" y="20691"/>
                  </a:lnTo>
                  <a:lnTo>
                    <a:pt x="12259" y="20236"/>
                  </a:lnTo>
                  <a:lnTo>
                    <a:pt x="12941" y="20236"/>
                  </a:lnTo>
                  <a:lnTo>
                    <a:pt x="12941" y="14324"/>
                  </a:lnTo>
                  <a:close/>
                  <a:moveTo>
                    <a:pt x="12941" y="1432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8" name="AutoShape 145"/>
            <p:cNvSpPr/>
            <p:nvPr/>
          </p:nvSpPr>
          <p:spPr bwMode="auto">
            <a:xfrm>
              <a:off x="6982114" y="4657797"/>
              <a:ext cx="12082" cy="1063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10800"/>
                  </a:lnTo>
                  <a:lnTo>
                    <a:pt x="5891" y="21600"/>
                  </a:lnTo>
                  <a:lnTo>
                    <a:pt x="21600" y="10800"/>
                  </a:lnTo>
                  <a:lnTo>
                    <a:pt x="13745" y="10800"/>
                  </a:lnTo>
                  <a:lnTo>
                    <a:pt x="13745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49" name="AutoShape 146"/>
            <p:cNvSpPr/>
            <p:nvPr/>
          </p:nvSpPr>
          <p:spPr bwMode="auto">
            <a:xfrm>
              <a:off x="6758603" y="4478052"/>
              <a:ext cx="138076" cy="27865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457" y="21600"/>
                  </a:moveTo>
                  <a:lnTo>
                    <a:pt x="5657" y="21600"/>
                  </a:lnTo>
                  <a:lnTo>
                    <a:pt x="7029" y="20785"/>
                  </a:lnTo>
                  <a:lnTo>
                    <a:pt x="10114" y="20785"/>
                  </a:lnTo>
                  <a:lnTo>
                    <a:pt x="10114" y="20377"/>
                  </a:lnTo>
                  <a:lnTo>
                    <a:pt x="10800" y="20377"/>
                  </a:lnTo>
                  <a:lnTo>
                    <a:pt x="11486" y="20072"/>
                  </a:lnTo>
                  <a:lnTo>
                    <a:pt x="11486" y="19257"/>
                  </a:lnTo>
                  <a:lnTo>
                    <a:pt x="12000" y="18951"/>
                  </a:lnTo>
                  <a:lnTo>
                    <a:pt x="12000" y="18543"/>
                  </a:lnTo>
                  <a:lnTo>
                    <a:pt x="12686" y="17728"/>
                  </a:lnTo>
                  <a:lnTo>
                    <a:pt x="13371" y="17423"/>
                  </a:lnTo>
                  <a:lnTo>
                    <a:pt x="14057" y="16302"/>
                  </a:lnTo>
                  <a:lnTo>
                    <a:pt x="14057" y="15894"/>
                  </a:lnTo>
                  <a:lnTo>
                    <a:pt x="14571" y="15487"/>
                  </a:lnTo>
                  <a:lnTo>
                    <a:pt x="14571" y="14774"/>
                  </a:lnTo>
                  <a:lnTo>
                    <a:pt x="15257" y="13958"/>
                  </a:lnTo>
                  <a:lnTo>
                    <a:pt x="15943" y="12838"/>
                  </a:lnTo>
                  <a:lnTo>
                    <a:pt x="16457" y="12532"/>
                  </a:lnTo>
                  <a:lnTo>
                    <a:pt x="16457" y="12125"/>
                  </a:lnTo>
                  <a:lnTo>
                    <a:pt x="17143" y="11309"/>
                  </a:lnTo>
                  <a:lnTo>
                    <a:pt x="17829" y="10596"/>
                  </a:lnTo>
                  <a:lnTo>
                    <a:pt x="18343" y="9883"/>
                  </a:lnTo>
                  <a:lnTo>
                    <a:pt x="18343" y="9068"/>
                  </a:lnTo>
                  <a:lnTo>
                    <a:pt x="19029" y="9068"/>
                  </a:lnTo>
                  <a:lnTo>
                    <a:pt x="19029" y="8660"/>
                  </a:lnTo>
                  <a:lnTo>
                    <a:pt x="18343" y="8355"/>
                  </a:lnTo>
                  <a:lnTo>
                    <a:pt x="19714" y="7540"/>
                  </a:lnTo>
                  <a:lnTo>
                    <a:pt x="19029" y="7234"/>
                  </a:lnTo>
                  <a:lnTo>
                    <a:pt x="19714" y="7234"/>
                  </a:lnTo>
                  <a:lnTo>
                    <a:pt x="19714" y="5298"/>
                  </a:lnTo>
                  <a:lnTo>
                    <a:pt x="20914" y="6011"/>
                  </a:lnTo>
                  <a:lnTo>
                    <a:pt x="20914" y="5706"/>
                  </a:lnTo>
                  <a:lnTo>
                    <a:pt x="21600" y="5706"/>
                  </a:lnTo>
                  <a:lnTo>
                    <a:pt x="21600" y="4891"/>
                  </a:lnTo>
                  <a:lnTo>
                    <a:pt x="20914" y="4585"/>
                  </a:lnTo>
                  <a:lnTo>
                    <a:pt x="20914" y="1528"/>
                  </a:lnTo>
                  <a:lnTo>
                    <a:pt x="20400" y="1121"/>
                  </a:lnTo>
                  <a:lnTo>
                    <a:pt x="20400" y="1528"/>
                  </a:lnTo>
                  <a:lnTo>
                    <a:pt x="19714" y="1121"/>
                  </a:lnTo>
                  <a:lnTo>
                    <a:pt x="19714" y="815"/>
                  </a:lnTo>
                  <a:lnTo>
                    <a:pt x="19029" y="815"/>
                  </a:lnTo>
                  <a:lnTo>
                    <a:pt x="19714" y="408"/>
                  </a:lnTo>
                  <a:lnTo>
                    <a:pt x="19029" y="0"/>
                  </a:lnTo>
                  <a:lnTo>
                    <a:pt x="18343" y="408"/>
                  </a:lnTo>
                  <a:lnTo>
                    <a:pt x="18343" y="815"/>
                  </a:lnTo>
                  <a:lnTo>
                    <a:pt x="17829" y="408"/>
                  </a:lnTo>
                  <a:lnTo>
                    <a:pt x="17143" y="408"/>
                  </a:lnTo>
                  <a:lnTo>
                    <a:pt x="17829" y="815"/>
                  </a:lnTo>
                  <a:lnTo>
                    <a:pt x="17829" y="1121"/>
                  </a:lnTo>
                  <a:lnTo>
                    <a:pt x="18343" y="1121"/>
                  </a:lnTo>
                  <a:lnTo>
                    <a:pt x="18343" y="1528"/>
                  </a:lnTo>
                  <a:lnTo>
                    <a:pt x="17829" y="1528"/>
                  </a:lnTo>
                  <a:lnTo>
                    <a:pt x="17829" y="2242"/>
                  </a:lnTo>
                  <a:lnTo>
                    <a:pt x="17143" y="2242"/>
                  </a:lnTo>
                  <a:lnTo>
                    <a:pt x="16457" y="2649"/>
                  </a:lnTo>
                  <a:lnTo>
                    <a:pt x="16457" y="3057"/>
                  </a:lnTo>
                  <a:lnTo>
                    <a:pt x="15943" y="3057"/>
                  </a:lnTo>
                  <a:lnTo>
                    <a:pt x="15943" y="2649"/>
                  </a:lnTo>
                  <a:lnTo>
                    <a:pt x="15257" y="2649"/>
                  </a:lnTo>
                  <a:lnTo>
                    <a:pt x="15257" y="3057"/>
                  </a:lnTo>
                  <a:lnTo>
                    <a:pt x="15943" y="3464"/>
                  </a:lnTo>
                  <a:lnTo>
                    <a:pt x="15257" y="3464"/>
                  </a:lnTo>
                  <a:lnTo>
                    <a:pt x="14571" y="3770"/>
                  </a:lnTo>
                  <a:lnTo>
                    <a:pt x="15257" y="4177"/>
                  </a:lnTo>
                  <a:lnTo>
                    <a:pt x="14571" y="4177"/>
                  </a:lnTo>
                  <a:lnTo>
                    <a:pt x="14571" y="4585"/>
                  </a:lnTo>
                  <a:lnTo>
                    <a:pt x="13371" y="4891"/>
                  </a:lnTo>
                  <a:lnTo>
                    <a:pt x="13371" y="4585"/>
                  </a:lnTo>
                  <a:lnTo>
                    <a:pt x="14057" y="4585"/>
                  </a:lnTo>
                  <a:lnTo>
                    <a:pt x="13371" y="4177"/>
                  </a:lnTo>
                  <a:lnTo>
                    <a:pt x="12686" y="4585"/>
                  </a:lnTo>
                  <a:lnTo>
                    <a:pt x="13371" y="4585"/>
                  </a:lnTo>
                  <a:lnTo>
                    <a:pt x="12686" y="4891"/>
                  </a:lnTo>
                  <a:lnTo>
                    <a:pt x="12686" y="5298"/>
                  </a:lnTo>
                  <a:lnTo>
                    <a:pt x="13371" y="5298"/>
                  </a:lnTo>
                  <a:lnTo>
                    <a:pt x="12686" y="5298"/>
                  </a:lnTo>
                  <a:lnTo>
                    <a:pt x="12000" y="5706"/>
                  </a:lnTo>
                  <a:lnTo>
                    <a:pt x="12000" y="4891"/>
                  </a:lnTo>
                  <a:lnTo>
                    <a:pt x="10800" y="5706"/>
                  </a:lnTo>
                  <a:lnTo>
                    <a:pt x="10800" y="6419"/>
                  </a:lnTo>
                  <a:lnTo>
                    <a:pt x="10114" y="6011"/>
                  </a:lnTo>
                  <a:lnTo>
                    <a:pt x="10114" y="5706"/>
                  </a:lnTo>
                  <a:lnTo>
                    <a:pt x="9600" y="6011"/>
                  </a:lnTo>
                  <a:lnTo>
                    <a:pt x="8229" y="5706"/>
                  </a:lnTo>
                  <a:lnTo>
                    <a:pt x="8229" y="6419"/>
                  </a:lnTo>
                  <a:lnTo>
                    <a:pt x="7714" y="6419"/>
                  </a:lnTo>
                  <a:lnTo>
                    <a:pt x="7714" y="6011"/>
                  </a:lnTo>
                  <a:lnTo>
                    <a:pt x="7029" y="6419"/>
                  </a:lnTo>
                  <a:lnTo>
                    <a:pt x="7029" y="6011"/>
                  </a:lnTo>
                  <a:lnTo>
                    <a:pt x="5657" y="6826"/>
                  </a:lnTo>
                  <a:lnTo>
                    <a:pt x="5143" y="6419"/>
                  </a:lnTo>
                  <a:lnTo>
                    <a:pt x="4457" y="6419"/>
                  </a:lnTo>
                  <a:lnTo>
                    <a:pt x="4457" y="7234"/>
                  </a:lnTo>
                  <a:lnTo>
                    <a:pt x="3771" y="7947"/>
                  </a:lnTo>
                  <a:lnTo>
                    <a:pt x="3257" y="8355"/>
                  </a:lnTo>
                  <a:lnTo>
                    <a:pt x="3257" y="9883"/>
                  </a:lnTo>
                  <a:lnTo>
                    <a:pt x="3771" y="11004"/>
                  </a:lnTo>
                  <a:lnTo>
                    <a:pt x="4457" y="11309"/>
                  </a:lnTo>
                  <a:lnTo>
                    <a:pt x="4457" y="11717"/>
                  </a:lnTo>
                  <a:lnTo>
                    <a:pt x="3771" y="12532"/>
                  </a:lnTo>
                  <a:lnTo>
                    <a:pt x="3257" y="12838"/>
                  </a:lnTo>
                  <a:lnTo>
                    <a:pt x="3257" y="13245"/>
                  </a:lnTo>
                  <a:lnTo>
                    <a:pt x="2571" y="13653"/>
                  </a:lnTo>
                  <a:lnTo>
                    <a:pt x="2571" y="14366"/>
                  </a:lnTo>
                  <a:lnTo>
                    <a:pt x="1371" y="14366"/>
                  </a:lnTo>
                  <a:lnTo>
                    <a:pt x="686" y="14774"/>
                  </a:lnTo>
                  <a:lnTo>
                    <a:pt x="686" y="15181"/>
                  </a:lnTo>
                  <a:lnTo>
                    <a:pt x="0" y="15487"/>
                  </a:lnTo>
                  <a:lnTo>
                    <a:pt x="686" y="15894"/>
                  </a:lnTo>
                  <a:lnTo>
                    <a:pt x="0" y="16302"/>
                  </a:lnTo>
                  <a:lnTo>
                    <a:pt x="686" y="16302"/>
                  </a:lnTo>
                  <a:lnTo>
                    <a:pt x="686" y="17015"/>
                  </a:lnTo>
                  <a:lnTo>
                    <a:pt x="1371" y="17423"/>
                  </a:lnTo>
                  <a:lnTo>
                    <a:pt x="1371" y="18136"/>
                  </a:lnTo>
                  <a:lnTo>
                    <a:pt x="1886" y="17728"/>
                  </a:lnTo>
                  <a:lnTo>
                    <a:pt x="1371" y="18136"/>
                  </a:lnTo>
                  <a:lnTo>
                    <a:pt x="686" y="18136"/>
                  </a:lnTo>
                  <a:lnTo>
                    <a:pt x="686" y="18543"/>
                  </a:lnTo>
                  <a:lnTo>
                    <a:pt x="1371" y="18951"/>
                  </a:lnTo>
                  <a:lnTo>
                    <a:pt x="686" y="19664"/>
                  </a:lnTo>
                  <a:lnTo>
                    <a:pt x="1371" y="19664"/>
                  </a:lnTo>
                  <a:lnTo>
                    <a:pt x="1371" y="20072"/>
                  </a:lnTo>
                  <a:lnTo>
                    <a:pt x="2571" y="20785"/>
                  </a:lnTo>
                  <a:lnTo>
                    <a:pt x="3771" y="20785"/>
                  </a:lnTo>
                  <a:lnTo>
                    <a:pt x="4457" y="21192"/>
                  </a:lnTo>
                  <a:lnTo>
                    <a:pt x="4457" y="21600"/>
                  </a:lnTo>
                  <a:close/>
                  <a:moveTo>
                    <a:pt x="17143" y="1528"/>
                  </a:moveTo>
                  <a:lnTo>
                    <a:pt x="17143" y="1121"/>
                  </a:lnTo>
                  <a:lnTo>
                    <a:pt x="17143" y="1528"/>
                  </a:lnTo>
                  <a:close/>
                  <a:moveTo>
                    <a:pt x="17143" y="1936"/>
                  </a:moveTo>
                  <a:lnTo>
                    <a:pt x="17143" y="2242"/>
                  </a:lnTo>
                  <a:lnTo>
                    <a:pt x="17143" y="1936"/>
                  </a:lnTo>
                  <a:close/>
                  <a:moveTo>
                    <a:pt x="15943" y="1936"/>
                  </a:moveTo>
                  <a:lnTo>
                    <a:pt x="16457" y="1936"/>
                  </a:lnTo>
                  <a:lnTo>
                    <a:pt x="16457" y="2242"/>
                  </a:lnTo>
                  <a:lnTo>
                    <a:pt x="15943" y="2242"/>
                  </a:lnTo>
                  <a:lnTo>
                    <a:pt x="15943" y="1936"/>
                  </a:lnTo>
                  <a:close/>
                  <a:moveTo>
                    <a:pt x="19714" y="7947"/>
                  </a:moveTo>
                  <a:lnTo>
                    <a:pt x="19714" y="7540"/>
                  </a:lnTo>
                  <a:lnTo>
                    <a:pt x="20400" y="7540"/>
                  </a:lnTo>
                  <a:lnTo>
                    <a:pt x="20400" y="7234"/>
                  </a:lnTo>
                  <a:lnTo>
                    <a:pt x="20400" y="7540"/>
                  </a:lnTo>
                  <a:lnTo>
                    <a:pt x="19714" y="7947"/>
                  </a:lnTo>
                  <a:close/>
                  <a:moveTo>
                    <a:pt x="19714" y="794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0" name="AutoShape 147"/>
            <p:cNvSpPr/>
            <p:nvPr/>
          </p:nvSpPr>
          <p:spPr bwMode="auto">
            <a:xfrm>
              <a:off x="6539838" y="4448804"/>
              <a:ext cx="185972" cy="32598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98" y="15852"/>
                  </a:moveTo>
                  <a:lnTo>
                    <a:pt x="3812" y="14545"/>
                  </a:lnTo>
                  <a:lnTo>
                    <a:pt x="3812" y="12890"/>
                  </a:lnTo>
                  <a:lnTo>
                    <a:pt x="4193" y="12890"/>
                  </a:lnTo>
                  <a:lnTo>
                    <a:pt x="4701" y="12629"/>
                  </a:lnTo>
                  <a:lnTo>
                    <a:pt x="4701" y="11584"/>
                  </a:lnTo>
                  <a:lnTo>
                    <a:pt x="4193" y="11323"/>
                  </a:lnTo>
                  <a:lnTo>
                    <a:pt x="4701" y="10974"/>
                  </a:lnTo>
                  <a:lnTo>
                    <a:pt x="4701" y="10365"/>
                  </a:lnTo>
                  <a:lnTo>
                    <a:pt x="5209" y="10365"/>
                  </a:lnTo>
                  <a:lnTo>
                    <a:pt x="4701" y="10365"/>
                  </a:lnTo>
                  <a:lnTo>
                    <a:pt x="4701" y="9668"/>
                  </a:lnTo>
                  <a:lnTo>
                    <a:pt x="5209" y="9319"/>
                  </a:lnTo>
                  <a:lnTo>
                    <a:pt x="5209" y="8361"/>
                  </a:lnTo>
                  <a:lnTo>
                    <a:pt x="4701" y="8361"/>
                  </a:lnTo>
                  <a:lnTo>
                    <a:pt x="4193" y="8100"/>
                  </a:lnTo>
                  <a:lnTo>
                    <a:pt x="4193" y="7752"/>
                  </a:lnTo>
                  <a:lnTo>
                    <a:pt x="2795" y="7752"/>
                  </a:lnTo>
                  <a:lnTo>
                    <a:pt x="2795" y="7403"/>
                  </a:lnTo>
                  <a:lnTo>
                    <a:pt x="1906" y="7403"/>
                  </a:lnTo>
                  <a:lnTo>
                    <a:pt x="1398" y="7055"/>
                  </a:lnTo>
                  <a:lnTo>
                    <a:pt x="1398" y="7403"/>
                  </a:lnTo>
                  <a:lnTo>
                    <a:pt x="1016" y="7403"/>
                  </a:lnTo>
                  <a:lnTo>
                    <a:pt x="1016" y="7055"/>
                  </a:lnTo>
                  <a:lnTo>
                    <a:pt x="0" y="7055"/>
                  </a:lnTo>
                  <a:lnTo>
                    <a:pt x="0" y="6097"/>
                  </a:lnTo>
                  <a:lnTo>
                    <a:pt x="1016" y="5835"/>
                  </a:lnTo>
                  <a:lnTo>
                    <a:pt x="1398" y="5835"/>
                  </a:lnTo>
                  <a:lnTo>
                    <a:pt x="3304" y="5139"/>
                  </a:lnTo>
                  <a:lnTo>
                    <a:pt x="3812" y="5139"/>
                  </a:lnTo>
                  <a:lnTo>
                    <a:pt x="5209" y="4877"/>
                  </a:lnTo>
                  <a:lnTo>
                    <a:pt x="5718" y="4877"/>
                  </a:lnTo>
                  <a:lnTo>
                    <a:pt x="6099" y="4529"/>
                  </a:lnTo>
                  <a:lnTo>
                    <a:pt x="6099" y="4877"/>
                  </a:lnTo>
                  <a:lnTo>
                    <a:pt x="6607" y="4877"/>
                  </a:lnTo>
                  <a:lnTo>
                    <a:pt x="6607" y="5139"/>
                  </a:lnTo>
                  <a:lnTo>
                    <a:pt x="8513" y="5139"/>
                  </a:lnTo>
                  <a:lnTo>
                    <a:pt x="9021" y="5487"/>
                  </a:lnTo>
                  <a:lnTo>
                    <a:pt x="9021" y="5835"/>
                  </a:lnTo>
                  <a:lnTo>
                    <a:pt x="8513" y="6097"/>
                  </a:lnTo>
                  <a:lnTo>
                    <a:pt x="8005" y="6445"/>
                  </a:lnTo>
                  <a:lnTo>
                    <a:pt x="8005" y="7752"/>
                  </a:lnTo>
                  <a:lnTo>
                    <a:pt x="8513" y="7752"/>
                  </a:lnTo>
                  <a:lnTo>
                    <a:pt x="9402" y="8361"/>
                  </a:lnTo>
                  <a:lnTo>
                    <a:pt x="9402" y="8710"/>
                  </a:lnTo>
                  <a:lnTo>
                    <a:pt x="9911" y="8710"/>
                  </a:lnTo>
                  <a:lnTo>
                    <a:pt x="9911" y="8361"/>
                  </a:lnTo>
                  <a:lnTo>
                    <a:pt x="10419" y="8100"/>
                  </a:lnTo>
                  <a:lnTo>
                    <a:pt x="10419" y="7403"/>
                  </a:lnTo>
                  <a:lnTo>
                    <a:pt x="10800" y="7403"/>
                  </a:lnTo>
                  <a:lnTo>
                    <a:pt x="11308" y="7055"/>
                  </a:lnTo>
                  <a:lnTo>
                    <a:pt x="11308" y="6445"/>
                  </a:lnTo>
                  <a:lnTo>
                    <a:pt x="10800" y="6445"/>
                  </a:lnTo>
                  <a:lnTo>
                    <a:pt x="11308" y="6097"/>
                  </a:lnTo>
                  <a:lnTo>
                    <a:pt x="10800" y="6097"/>
                  </a:lnTo>
                  <a:lnTo>
                    <a:pt x="11308" y="6097"/>
                  </a:lnTo>
                  <a:lnTo>
                    <a:pt x="11308" y="5835"/>
                  </a:lnTo>
                  <a:lnTo>
                    <a:pt x="11816" y="5835"/>
                  </a:lnTo>
                  <a:lnTo>
                    <a:pt x="11308" y="5487"/>
                  </a:lnTo>
                  <a:lnTo>
                    <a:pt x="11308" y="5139"/>
                  </a:lnTo>
                  <a:lnTo>
                    <a:pt x="10800" y="4877"/>
                  </a:lnTo>
                  <a:lnTo>
                    <a:pt x="10800" y="4529"/>
                  </a:lnTo>
                  <a:lnTo>
                    <a:pt x="9911" y="4181"/>
                  </a:lnTo>
                  <a:lnTo>
                    <a:pt x="9402" y="3832"/>
                  </a:lnTo>
                  <a:lnTo>
                    <a:pt x="8513" y="3571"/>
                  </a:lnTo>
                  <a:lnTo>
                    <a:pt x="8513" y="2613"/>
                  </a:lnTo>
                  <a:lnTo>
                    <a:pt x="9021" y="1306"/>
                  </a:lnTo>
                  <a:lnTo>
                    <a:pt x="11308" y="1306"/>
                  </a:lnTo>
                  <a:lnTo>
                    <a:pt x="11308" y="958"/>
                  </a:lnTo>
                  <a:lnTo>
                    <a:pt x="11816" y="958"/>
                  </a:lnTo>
                  <a:lnTo>
                    <a:pt x="11816" y="1306"/>
                  </a:lnTo>
                  <a:lnTo>
                    <a:pt x="12198" y="1306"/>
                  </a:lnTo>
                  <a:lnTo>
                    <a:pt x="12706" y="1568"/>
                  </a:lnTo>
                  <a:lnTo>
                    <a:pt x="13214" y="1568"/>
                  </a:lnTo>
                  <a:lnTo>
                    <a:pt x="13722" y="1306"/>
                  </a:lnTo>
                  <a:lnTo>
                    <a:pt x="14612" y="1306"/>
                  </a:lnTo>
                  <a:lnTo>
                    <a:pt x="14612" y="1568"/>
                  </a:lnTo>
                  <a:lnTo>
                    <a:pt x="15120" y="1306"/>
                  </a:lnTo>
                  <a:lnTo>
                    <a:pt x="16009" y="1306"/>
                  </a:lnTo>
                  <a:lnTo>
                    <a:pt x="16009" y="958"/>
                  </a:lnTo>
                  <a:lnTo>
                    <a:pt x="17407" y="958"/>
                  </a:lnTo>
                  <a:lnTo>
                    <a:pt x="18424" y="610"/>
                  </a:lnTo>
                  <a:lnTo>
                    <a:pt x="18805" y="958"/>
                  </a:lnTo>
                  <a:lnTo>
                    <a:pt x="18805" y="610"/>
                  </a:lnTo>
                  <a:lnTo>
                    <a:pt x="19821" y="610"/>
                  </a:lnTo>
                  <a:lnTo>
                    <a:pt x="19821" y="348"/>
                  </a:lnTo>
                  <a:lnTo>
                    <a:pt x="20711" y="348"/>
                  </a:lnTo>
                  <a:lnTo>
                    <a:pt x="20711" y="0"/>
                  </a:lnTo>
                  <a:lnTo>
                    <a:pt x="21600" y="0"/>
                  </a:lnTo>
                  <a:lnTo>
                    <a:pt x="21600" y="610"/>
                  </a:lnTo>
                  <a:lnTo>
                    <a:pt x="21219" y="958"/>
                  </a:lnTo>
                  <a:lnTo>
                    <a:pt x="21219" y="4877"/>
                  </a:lnTo>
                  <a:lnTo>
                    <a:pt x="20711" y="4877"/>
                  </a:lnTo>
                  <a:lnTo>
                    <a:pt x="21600" y="4877"/>
                  </a:lnTo>
                  <a:lnTo>
                    <a:pt x="21600" y="5487"/>
                  </a:lnTo>
                  <a:lnTo>
                    <a:pt x="21219" y="5835"/>
                  </a:lnTo>
                  <a:lnTo>
                    <a:pt x="20711" y="5835"/>
                  </a:lnTo>
                  <a:lnTo>
                    <a:pt x="20711" y="6097"/>
                  </a:lnTo>
                  <a:lnTo>
                    <a:pt x="21219" y="6097"/>
                  </a:lnTo>
                  <a:lnTo>
                    <a:pt x="20711" y="6445"/>
                  </a:lnTo>
                  <a:lnTo>
                    <a:pt x="20711" y="6794"/>
                  </a:lnTo>
                  <a:lnTo>
                    <a:pt x="20202" y="7055"/>
                  </a:lnTo>
                  <a:lnTo>
                    <a:pt x="19821" y="7403"/>
                  </a:lnTo>
                  <a:lnTo>
                    <a:pt x="19313" y="7403"/>
                  </a:lnTo>
                  <a:lnTo>
                    <a:pt x="19313" y="7752"/>
                  </a:lnTo>
                  <a:lnTo>
                    <a:pt x="17915" y="8361"/>
                  </a:lnTo>
                  <a:lnTo>
                    <a:pt x="16518" y="9058"/>
                  </a:lnTo>
                  <a:lnTo>
                    <a:pt x="16009" y="8710"/>
                  </a:lnTo>
                  <a:lnTo>
                    <a:pt x="16009" y="9058"/>
                  </a:lnTo>
                  <a:lnTo>
                    <a:pt x="15120" y="9058"/>
                  </a:lnTo>
                  <a:lnTo>
                    <a:pt x="14104" y="9319"/>
                  </a:lnTo>
                  <a:lnTo>
                    <a:pt x="13722" y="10016"/>
                  </a:lnTo>
                  <a:lnTo>
                    <a:pt x="13214" y="10016"/>
                  </a:lnTo>
                  <a:lnTo>
                    <a:pt x="13214" y="9668"/>
                  </a:lnTo>
                  <a:lnTo>
                    <a:pt x="13214" y="10016"/>
                  </a:lnTo>
                  <a:lnTo>
                    <a:pt x="12706" y="10016"/>
                  </a:lnTo>
                  <a:lnTo>
                    <a:pt x="12706" y="10365"/>
                  </a:lnTo>
                  <a:lnTo>
                    <a:pt x="11816" y="10626"/>
                  </a:lnTo>
                  <a:lnTo>
                    <a:pt x="11816" y="10974"/>
                  </a:lnTo>
                  <a:lnTo>
                    <a:pt x="11308" y="10974"/>
                  </a:lnTo>
                  <a:lnTo>
                    <a:pt x="9911" y="11584"/>
                  </a:lnTo>
                  <a:lnTo>
                    <a:pt x="9911" y="11932"/>
                  </a:lnTo>
                  <a:lnTo>
                    <a:pt x="9021" y="11932"/>
                  </a:lnTo>
                  <a:lnTo>
                    <a:pt x="9021" y="12281"/>
                  </a:lnTo>
                  <a:lnTo>
                    <a:pt x="8513" y="11932"/>
                  </a:lnTo>
                  <a:lnTo>
                    <a:pt x="8513" y="12890"/>
                  </a:lnTo>
                  <a:lnTo>
                    <a:pt x="8005" y="12890"/>
                  </a:lnTo>
                  <a:lnTo>
                    <a:pt x="9021" y="13587"/>
                  </a:lnTo>
                  <a:lnTo>
                    <a:pt x="9021" y="13848"/>
                  </a:lnTo>
                  <a:lnTo>
                    <a:pt x="8513" y="13848"/>
                  </a:lnTo>
                  <a:lnTo>
                    <a:pt x="9021" y="13848"/>
                  </a:lnTo>
                  <a:lnTo>
                    <a:pt x="9021" y="14545"/>
                  </a:lnTo>
                  <a:lnTo>
                    <a:pt x="9402" y="14894"/>
                  </a:lnTo>
                  <a:lnTo>
                    <a:pt x="9021" y="15503"/>
                  </a:lnTo>
                  <a:lnTo>
                    <a:pt x="9402" y="15852"/>
                  </a:lnTo>
                  <a:lnTo>
                    <a:pt x="9402" y="15155"/>
                  </a:lnTo>
                  <a:lnTo>
                    <a:pt x="9911" y="15503"/>
                  </a:lnTo>
                  <a:lnTo>
                    <a:pt x="9911" y="15852"/>
                  </a:lnTo>
                  <a:lnTo>
                    <a:pt x="9402" y="16113"/>
                  </a:lnTo>
                  <a:lnTo>
                    <a:pt x="9402" y="17071"/>
                  </a:lnTo>
                  <a:lnTo>
                    <a:pt x="9021" y="17419"/>
                  </a:lnTo>
                  <a:lnTo>
                    <a:pt x="9021" y="17768"/>
                  </a:lnTo>
                  <a:lnTo>
                    <a:pt x="9402" y="17419"/>
                  </a:lnTo>
                  <a:lnTo>
                    <a:pt x="9402" y="18116"/>
                  </a:lnTo>
                  <a:lnTo>
                    <a:pt x="8513" y="18726"/>
                  </a:lnTo>
                  <a:lnTo>
                    <a:pt x="7115" y="19074"/>
                  </a:lnTo>
                  <a:lnTo>
                    <a:pt x="5209" y="19335"/>
                  </a:lnTo>
                  <a:lnTo>
                    <a:pt x="4701" y="19684"/>
                  </a:lnTo>
                  <a:lnTo>
                    <a:pt x="3812" y="20032"/>
                  </a:lnTo>
                  <a:lnTo>
                    <a:pt x="3812" y="20381"/>
                  </a:lnTo>
                  <a:lnTo>
                    <a:pt x="3304" y="20642"/>
                  </a:lnTo>
                  <a:lnTo>
                    <a:pt x="2795" y="20642"/>
                  </a:lnTo>
                  <a:lnTo>
                    <a:pt x="3304" y="20990"/>
                  </a:lnTo>
                  <a:lnTo>
                    <a:pt x="3812" y="20990"/>
                  </a:lnTo>
                  <a:lnTo>
                    <a:pt x="3812" y="20642"/>
                  </a:lnTo>
                  <a:lnTo>
                    <a:pt x="3812" y="21600"/>
                  </a:lnTo>
                  <a:lnTo>
                    <a:pt x="2414" y="21600"/>
                  </a:lnTo>
                  <a:lnTo>
                    <a:pt x="2414" y="20990"/>
                  </a:lnTo>
                  <a:lnTo>
                    <a:pt x="1906" y="20642"/>
                  </a:lnTo>
                  <a:lnTo>
                    <a:pt x="1906" y="17071"/>
                  </a:lnTo>
                  <a:lnTo>
                    <a:pt x="1398" y="16810"/>
                  </a:lnTo>
                  <a:lnTo>
                    <a:pt x="1398" y="15852"/>
                  </a:lnTo>
                  <a:close/>
                  <a:moveTo>
                    <a:pt x="1398" y="1585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1" name="AutoShape 148"/>
            <p:cNvSpPr/>
            <p:nvPr/>
          </p:nvSpPr>
          <p:spPr bwMode="auto">
            <a:xfrm>
              <a:off x="6535523" y="4756709"/>
              <a:ext cx="25026" cy="2871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843" y="2945"/>
                  </a:moveTo>
                  <a:lnTo>
                    <a:pt x="21600" y="6873"/>
                  </a:lnTo>
                  <a:lnTo>
                    <a:pt x="21600" y="13745"/>
                  </a:lnTo>
                  <a:lnTo>
                    <a:pt x="17843" y="13745"/>
                  </a:lnTo>
                  <a:lnTo>
                    <a:pt x="17843" y="21600"/>
                  </a:lnTo>
                  <a:lnTo>
                    <a:pt x="11270" y="21600"/>
                  </a:lnTo>
                  <a:lnTo>
                    <a:pt x="3757" y="17673"/>
                  </a:lnTo>
                  <a:lnTo>
                    <a:pt x="3757" y="13745"/>
                  </a:lnTo>
                  <a:lnTo>
                    <a:pt x="0" y="13745"/>
                  </a:lnTo>
                  <a:lnTo>
                    <a:pt x="0" y="6873"/>
                  </a:lnTo>
                  <a:lnTo>
                    <a:pt x="3757" y="2945"/>
                  </a:lnTo>
                  <a:lnTo>
                    <a:pt x="7513" y="0"/>
                  </a:lnTo>
                  <a:lnTo>
                    <a:pt x="11270" y="0"/>
                  </a:lnTo>
                  <a:lnTo>
                    <a:pt x="14087" y="2945"/>
                  </a:lnTo>
                  <a:lnTo>
                    <a:pt x="17843" y="2945"/>
                  </a:lnTo>
                  <a:close/>
                  <a:moveTo>
                    <a:pt x="17843" y="294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2" name="AutoShape 149"/>
            <p:cNvSpPr/>
            <p:nvPr/>
          </p:nvSpPr>
          <p:spPr bwMode="auto">
            <a:xfrm>
              <a:off x="6280081" y="4682791"/>
              <a:ext cx="292550" cy="2685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0588"/>
                  </a:moveTo>
                  <a:lnTo>
                    <a:pt x="324" y="10588"/>
                  </a:lnTo>
                  <a:lnTo>
                    <a:pt x="324" y="10165"/>
                  </a:lnTo>
                  <a:lnTo>
                    <a:pt x="647" y="9847"/>
                  </a:lnTo>
                  <a:lnTo>
                    <a:pt x="1213" y="9847"/>
                  </a:lnTo>
                  <a:lnTo>
                    <a:pt x="1213" y="11012"/>
                  </a:lnTo>
                  <a:lnTo>
                    <a:pt x="2993" y="11012"/>
                  </a:lnTo>
                  <a:lnTo>
                    <a:pt x="2993" y="11435"/>
                  </a:lnTo>
                  <a:lnTo>
                    <a:pt x="3317" y="11435"/>
                  </a:lnTo>
                  <a:lnTo>
                    <a:pt x="3317" y="11012"/>
                  </a:lnTo>
                  <a:lnTo>
                    <a:pt x="3640" y="10588"/>
                  </a:lnTo>
                  <a:lnTo>
                    <a:pt x="3883" y="10588"/>
                  </a:lnTo>
                  <a:lnTo>
                    <a:pt x="4207" y="10165"/>
                  </a:lnTo>
                  <a:lnTo>
                    <a:pt x="4773" y="10165"/>
                  </a:lnTo>
                  <a:lnTo>
                    <a:pt x="4773" y="4659"/>
                  </a:lnTo>
                  <a:lnTo>
                    <a:pt x="5420" y="5082"/>
                  </a:lnTo>
                  <a:lnTo>
                    <a:pt x="5420" y="5506"/>
                  </a:lnTo>
                  <a:lnTo>
                    <a:pt x="5744" y="6247"/>
                  </a:lnTo>
                  <a:lnTo>
                    <a:pt x="5744" y="7412"/>
                  </a:lnTo>
                  <a:lnTo>
                    <a:pt x="6876" y="7412"/>
                  </a:lnTo>
                  <a:lnTo>
                    <a:pt x="7200" y="7094"/>
                  </a:lnTo>
                  <a:lnTo>
                    <a:pt x="7524" y="7094"/>
                  </a:lnTo>
                  <a:lnTo>
                    <a:pt x="7766" y="6671"/>
                  </a:lnTo>
                  <a:lnTo>
                    <a:pt x="8090" y="6671"/>
                  </a:lnTo>
                  <a:lnTo>
                    <a:pt x="8413" y="6247"/>
                  </a:lnTo>
                  <a:lnTo>
                    <a:pt x="8737" y="5506"/>
                  </a:lnTo>
                  <a:lnTo>
                    <a:pt x="8980" y="5082"/>
                  </a:lnTo>
                  <a:lnTo>
                    <a:pt x="9627" y="5082"/>
                  </a:lnTo>
                  <a:lnTo>
                    <a:pt x="9870" y="5506"/>
                  </a:lnTo>
                  <a:lnTo>
                    <a:pt x="10517" y="5929"/>
                  </a:lnTo>
                  <a:lnTo>
                    <a:pt x="12297" y="5929"/>
                  </a:lnTo>
                  <a:lnTo>
                    <a:pt x="12297" y="4659"/>
                  </a:lnTo>
                  <a:lnTo>
                    <a:pt x="12620" y="4341"/>
                  </a:lnTo>
                  <a:lnTo>
                    <a:pt x="12863" y="4341"/>
                  </a:lnTo>
                  <a:lnTo>
                    <a:pt x="13510" y="3494"/>
                  </a:lnTo>
                  <a:lnTo>
                    <a:pt x="13834" y="3494"/>
                  </a:lnTo>
                  <a:lnTo>
                    <a:pt x="13834" y="3176"/>
                  </a:lnTo>
                  <a:lnTo>
                    <a:pt x="14076" y="3176"/>
                  </a:lnTo>
                  <a:lnTo>
                    <a:pt x="13834" y="2753"/>
                  </a:lnTo>
                  <a:lnTo>
                    <a:pt x="13834" y="2329"/>
                  </a:lnTo>
                  <a:lnTo>
                    <a:pt x="14400" y="1906"/>
                  </a:lnTo>
                  <a:lnTo>
                    <a:pt x="14724" y="1906"/>
                  </a:lnTo>
                  <a:lnTo>
                    <a:pt x="14724" y="1588"/>
                  </a:lnTo>
                  <a:lnTo>
                    <a:pt x="14966" y="1588"/>
                  </a:lnTo>
                  <a:lnTo>
                    <a:pt x="14966" y="1165"/>
                  </a:lnTo>
                  <a:lnTo>
                    <a:pt x="15290" y="1165"/>
                  </a:lnTo>
                  <a:lnTo>
                    <a:pt x="15613" y="741"/>
                  </a:lnTo>
                  <a:lnTo>
                    <a:pt x="16503" y="741"/>
                  </a:lnTo>
                  <a:lnTo>
                    <a:pt x="16503" y="424"/>
                  </a:lnTo>
                  <a:lnTo>
                    <a:pt x="16827" y="424"/>
                  </a:lnTo>
                  <a:lnTo>
                    <a:pt x="16827" y="0"/>
                  </a:lnTo>
                  <a:lnTo>
                    <a:pt x="18283" y="0"/>
                  </a:lnTo>
                  <a:lnTo>
                    <a:pt x="18607" y="424"/>
                  </a:lnTo>
                  <a:lnTo>
                    <a:pt x="18849" y="424"/>
                  </a:lnTo>
                  <a:lnTo>
                    <a:pt x="19173" y="0"/>
                  </a:lnTo>
                  <a:lnTo>
                    <a:pt x="19820" y="424"/>
                  </a:lnTo>
                  <a:lnTo>
                    <a:pt x="20063" y="424"/>
                  </a:lnTo>
                  <a:lnTo>
                    <a:pt x="20063" y="1588"/>
                  </a:lnTo>
                  <a:lnTo>
                    <a:pt x="20387" y="1906"/>
                  </a:lnTo>
                  <a:lnTo>
                    <a:pt x="20387" y="6247"/>
                  </a:lnTo>
                  <a:lnTo>
                    <a:pt x="20063" y="6247"/>
                  </a:lnTo>
                  <a:lnTo>
                    <a:pt x="19820" y="5929"/>
                  </a:lnTo>
                  <a:lnTo>
                    <a:pt x="19497" y="5929"/>
                  </a:lnTo>
                  <a:lnTo>
                    <a:pt x="19173" y="6247"/>
                  </a:lnTo>
                  <a:lnTo>
                    <a:pt x="18849" y="6671"/>
                  </a:lnTo>
                  <a:lnTo>
                    <a:pt x="18849" y="7412"/>
                  </a:lnTo>
                  <a:lnTo>
                    <a:pt x="19173" y="7412"/>
                  </a:lnTo>
                  <a:lnTo>
                    <a:pt x="19173" y="7835"/>
                  </a:lnTo>
                  <a:lnTo>
                    <a:pt x="19820" y="8259"/>
                  </a:lnTo>
                  <a:lnTo>
                    <a:pt x="20387" y="8259"/>
                  </a:lnTo>
                  <a:lnTo>
                    <a:pt x="20387" y="7412"/>
                  </a:lnTo>
                  <a:lnTo>
                    <a:pt x="21600" y="7412"/>
                  </a:lnTo>
                  <a:lnTo>
                    <a:pt x="21276" y="7835"/>
                  </a:lnTo>
                  <a:lnTo>
                    <a:pt x="21600" y="7835"/>
                  </a:lnTo>
                  <a:lnTo>
                    <a:pt x="21276" y="8682"/>
                  </a:lnTo>
                  <a:lnTo>
                    <a:pt x="21276" y="9000"/>
                  </a:lnTo>
                  <a:lnTo>
                    <a:pt x="20953" y="9424"/>
                  </a:lnTo>
                  <a:lnTo>
                    <a:pt x="20953" y="10165"/>
                  </a:lnTo>
                  <a:lnTo>
                    <a:pt x="20710" y="10165"/>
                  </a:lnTo>
                  <a:lnTo>
                    <a:pt x="20710" y="10588"/>
                  </a:lnTo>
                  <a:lnTo>
                    <a:pt x="20387" y="11012"/>
                  </a:lnTo>
                  <a:lnTo>
                    <a:pt x="20063" y="11012"/>
                  </a:lnTo>
                  <a:lnTo>
                    <a:pt x="20063" y="11435"/>
                  </a:lnTo>
                  <a:lnTo>
                    <a:pt x="19820" y="11435"/>
                  </a:lnTo>
                  <a:lnTo>
                    <a:pt x="19820" y="11753"/>
                  </a:lnTo>
                  <a:lnTo>
                    <a:pt x="19497" y="11753"/>
                  </a:lnTo>
                  <a:lnTo>
                    <a:pt x="18849" y="12600"/>
                  </a:lnTo>
                  <a:lnTo>
                    <a:pt x="18849" y="12918"/>
                  </a:lnTo>
                  <a:lnTo>
                    <a:pt x="18607" y="12918"/>
                  </a:lnTo>
                  <a:lnTo>
                    <a:pt x="18283" y="13341"/>
                  </a:lnTo>
                  <a:lnTo>
                    <a:pt x="17717" y="14506"/>
                  </a:lnTo>
                  <a:lnTo>
                    <a:pt x="17393" y="14929"/>
                  </a:lnTo>
                  <a:lnTo>
                    <a:pt x="17393" y="15671"/>
                  </a:lnTo>
                  <a:lnTo>
                    <a:pt x="17070" y="15671"/>
                  </a:lnTo>
                  <a:lnTo>
                    <a:pt x="16827" y="16094"/>
                  </a:lnTo>
                  <a:lnTo>
                    <a:pt x="16503" y="16094"/>
                  </a:lnTo>
                  <a:lnTo>
                    <a:pt x="15290" y="17682"/>
                  </a:lnTo>
                  <a:lnTo>
                    <a:pt x="14966" y="17682"/>
                  </a:lnTo>
                  <a:lnTo>
                    <a:pt x="14966" y="18106"/>
                  </a:lnTo>
                  <a:lnTo>
                    <a:pt x="13834" y="18847"/>
                  </a:lnTo>
                  <a:lnTo>
                    <a:pt x="13834" y="19271"/>
                  </a:lnTo>
                  <a:lnTo>
                    <a:pt x="13510" y="19271"/>
                  </a:lnTo>
                  <a:lnTo>
                    <a:pt x="12863" y="19588"/>
                  </a:lnTo>
                  <a:lnTo>
                    <a:pt x="11407" y="19588"/>
                  </a:lnTo>
                  <a:lnTo>
                    <a:pt x="11407" y="20435"/>
                  </a:lnTo>
                  <a:lnTo>
                    <a:pt x="11083" y="20435"/>
                  </a:lnTo>
                  <a:lnTo>
                    <a:pt x="10760" y="20012"/>
                  </a:lnTo>
                  <a:lnTo>
                    <a:pt x="10517" y="20012"/>
                  </a:lnTo>
                  <a:lnTo>
                    <a:pt x="10193" y="20435"/>
                  </a:lnTo>
                  <a:lnTo>
                    <a:pt x="10517" y="20435"/>
                  </a:lnTo>
                  <a:lnTo>
                    <a:pt x="10193" y="20859"/>
                  </a:lnTo>
                  <a:lnTo>
                    <a:pt x="9627" y="20435"/>
                  </a:lnTo>
                  <a:lnTo>
                    <a:pt x="8980" y="20012"/>
                  </a:lnTo>
                  <a:lnTo>
                    <a:pt x="8413" y="20435"/>
                  </a:lnTo>
                  <a:lnTo>
                    <a:pt x="7200" y="20435"/>
                  </a:lnTo>
                  <a:lnTo>
                    <a:pt x="6876" y="20859"/>
                  </a:lnTo>
                  <a:lnTo>
                    <a:pt x="6876" y="20435"/>
                  </a:lnTo>
                  <a:lnTo>
                    <a:pt x="6634" y="20435"/>
                  </a:lnTo>
                  <a:lnTo>
                    <a:pt x="6634" y="20859"/>
                  </a:lnTo>
                  <a:lnTo>
                    <a:pt x="4773" y="20859"/>
                  </a:lnTo>
                  <a:lnTo>
                    <a:pt x="4530" y="21176"/>
                  </a:lnTo>
                  <a:lnTo>
                    <a:pt x="4207" y="21176"/>
                  </a:lnTo>
                  <a:lnTo>
                    <a:pt x="4207" y="21600"/>
                  </a:lnTo>
                  <a:lnTo>
                    <a:pt x="3883" y="21600"/>
                  </a:lnTo>
                  <a:lnTo>
                    <a:pt x="3317" y="21176"/>
                  </a:lnTo>
                  <a:lnTo>
                    <a:pt x="2993" y="20859"/>
                  </a:lnTo>
                  <a:lnTo>
                    <a:pt x="2751" y="20859"/>
                  </a:lnTo>
                  <a:lnTo>
                    <a:pt x="2751" y="20435"/>
                  </a:lnTo>
                  <a:lnTo>
                    <a:pt x="2103" y="20435"/>
                  </a:lnTo>
                  <a:lnTo>
                    <a:pt x="2103" y="20859"/>
                  </a:lnTo>
                  <a:lnTo>
                    <a:pt x="1780" y="20859"/>
                  </a:lnTo>
                  <a:lnTo>
                    <a:pt x="1780" y="20435"/>
                  </a:lnTo>
                  <a:lnTo>
                    <a:pt x="2103" y="20012"/>
                  </a:lnTo>
                  <a:lnTo>
                    <a:pt x="1780" y="19588"/>
                  </a:lnTo>
                  <a:lnTo>
                    <a:pt x="2103" y="19271"/>
                  </a:lnTo>
                  <a:lnTo>
                    <a:pt x="1780" y="18847"/>
                  </a:lnTo>
                  <a:lnTo>
                    <a:pt x="1780" y="18424"/>
                  </a:lnTo>
                  <a:lnTo>
                    <a:pt x="1537" y="18106"/>
                  </a:lnTo>
                  <a:lnTo>
                    <a:pt x="1537" y="17682"/>
                  </a:lnTo>
                  <a:lnTo>
                    <a:pt x="2103" y="17682"/>
                  </a:lnTo>
                  <a:lnTo>
                    <a:pt x="2103" y="17259"/>
                  </a:lnTo>
                  <a:lnTo>
                    <a:pt x="1780" y="16518"/>
                  </a:lnTo>
                  <a:lnTo>
                    <a:pt x="2103" y="16518"/>
                  </a:lnTo>
                  <a:lnTo>
                    <a:pt x="1537" y="15671"/>
                  </a:lnTo>
                  <a:lnTo>
                    <a:pt x="1537" y="15353"/>
                  </a:lnTo>
                  <a:lnTo>
                    <a:pt x="1213" y="14506"/>
                  </a:lnTo>
                  <a:lnTo>
                    <a:pt x="890" y="13765"/>
                  </a:lnTo>
                  <a:lnTo>
                    <a:pt x="647" y="12918"/>
                  </a:lnTo>
                  <a:lnTo>
                    <a:pt x="890" y="12600"/>
                  </a:lnTo>
                  <a:lnTo>
                    <a:pt x="647" y="11435"/>
                  </a:lnTo>
                  <a:lnTo>
                    <a:pt x="0" y="11012"/>
                  </a:lnTo>
                  <a:lnTo>
                    <a:pt x="0" y="10588"/>
                  </a:lnTo>
                  <a:close/>
                  <a:moveTo>
                    <a:pt x="14076" y="13765"/>
                  </a:moveTo>
                  <a:lnTo>
                    <a:pt x="14400" y="13765"/>
                  </a:lnTo>
                  <a:lnTo>
                    <a:pt x="14400" y="14082"/>
                  </a:lnTo>
                  <a:lnTo>
                    <a:pt x="14966" y="14082"/>
                  </a:lnTo>
                  <a:lnTo>
                    <a:pt x="15290" y="13765"/>
                  </a:lnTo>
                  <a:lnTo>
                    <a:pt x="15290" y="13341"/>
                  </a:lnTo>
                  <a:lnTo>
                    <a:pt x="16180" y="13341"/>
                  </a:lnTo>
                  <a:lnTo>
                    <a:pt x="16503" y="12918"/>
                  </a:lnTo>
                  <a:lnTo>
                    <a:pt x="16180" y="12600"/>
                  </a:lnTo>
                  <a:lnTo>
                    <a:pt x="16503" y="12600"/>
                  </a:lnTo>
                  <a:lnTo>
                    <a:pt x="16827" y="12176"/>
                  </a:lnTo>
                  <a:lnTo>
                    <a:pt x="16827" y="11753"/>
                  </a:lnTo>
                  <a:lnTo>
                    <a:pt x="16503" y="11012"/>
                  </a:lnTo>
                  <a:lnTo>
                    <a:pt x="15856" y="11012"/>
                  </a:lnTo>
                  <a:lnTo>
                    <a:pt x="15613" y="10588"/>
                  </a:lnTo>
                  <a:lnTo>
                    <a:pt x="15290" y="11012"/>
                  </a:lnTo>
                  <a:lnTo>
                    <a:pt x="14966" y="11012"/>
                  </a:lnTo>
                  <a:lnTo>
                    <a:pt x="14724" y="11435"/>
                  </a:lnTo>
                  <a:lnTo>
                    <a:pt x="14400" y="11435"/>
                  </a:lnTo>
                  <a:lnTo>
                    <a:pt x="14076" y="12176"/>
                  </a:lnTo>
                  <a:lnTo>
                    <a:pt x="13834" y="12176"/>
                  </a:lnTo>
                  <a:lnTo>
                    <a:pt x="13834" y="12600"/>
                  </a:lnTo>
                  <a:lnTo>
                    <a:pt x="14076" y="12918"/>
                  </a:lnTo>
                  <a:lnTo>
                    <a:pt x="14076" y="13765"/>
                  </a:lnTo>
                  <a:close/>
                  <a:moveTo>
                    <a:pt x="14076" y="1376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3" name="AutoShape 150"/>
            <p:cNvSpPr/>
            <p:nvPr/>
          </p:nvSpPr>
          <p:spPr bwMode="auto">
            <a:xfrm>
              <a:off x="6467348" y="4814142"/>
              <a:ext cx="40560" cy="4360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51" y="19636"/>
                  </a:moveTo>
                  <a:lnTo>
                    <a:pt x="1751" y="14400"/>
                  </a:lnTo>
                  <a:lnTo>
                    <a:pt x="0" y="12436"/>
                  </a:lnTo>
                  <a:lnTo>
                    <a:pt x="0" y="9818"/>
                  </a:lnTo>
                  <a:lnTo>
                    <a:pt x="1751" y="9818"/>
                  </a:lnTo>
                  <a:lnTo>
                    <a:pt x="4086" y="5236"/>
                  </a:lnTo>
                  <a:lnTo>
                    <a:pt x="6422" y="5236"/>
                  </a:lnTo>
                  <a:lnTo>
                    <a:pt x="8173" y="2618"/>
                  </a:lnTo>
                  <a:lnTo>
                    <a:pt x="10508" y="2618"/>
                  </a:lnTo>
                  <a:lnTo>
                    <a:pt x="12843" y="0"/>
                  </a:lnTo>
                  <a:lnTo>
                    <a:pt x="14595" y="2618"/>
                  </a:lnTo>
                  <a:lnTo>
                    <a:pt x="19265" y="2618"/>
                  </a:lnTo>
                  <a:lnTo>
                    <a:pt x="21600" y="7200"/>
                  </a:lnTo>
                  <a:lnTo>
                    <a:pt x="21600" y="9818"/>
                  </a:lnTo>
                  <a:lnTo>
                    <a:pt x="19265" y="12436"/>
                  </a:lnTo>
                  <a:lnTo>
                    <a:pt x="16930" y="12436"/>
                  </a:lnTo>
                  <a:lnTo>
                    <a:pt x="19265" y="14400"/>
                  </a:lnTo>
                  <a:lnTo>
                    <a:pt x="16930" y="17018"/>
                  </a:lnTo>
                  <a:lnTo>
                    <a:pt x="10508" y="17018"/>
                  </a:lnTo>
                  <a:lnTo>
                    <a:pt x="10508" y="19636"/>
                  </a:lnTo>
                  <a:lnTo>
                    <a:pt x="8173" y="21600"/>
                  </a:lnTo>
                  <a:lnTo>
                    <a:pt x="4086" y="21600"/>
                  </a:lnTo>
                  <a:lnTo>
                    <a:pt x="4086" y="19636"/>
                  </a:lnTo>
                  <a:lnTo>
                    <a:pt x="1751" y="19636"/>
                  </a:lnTo>
                  <a:close/>
                  <a:moveTo>
                    <a:pt x="1751" y="1963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4" name="AutoShape 151"/>
            <p:cNvSpPr/>
            <p:nvPr/>
          </p:nvSpPr>
          <p:spPr bwMode="auto">
            <a:xfrm>
              <a:off x="7999133" y="4454122"/>
              <a:ext cx="733531" cy="84820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242" y="10303"/>
                  </a:moveTo>
                  <a:cubicBezTo>
                    <a:pt x="21361" y="10055"/>
                    <a:pt x="21361" y="10055"/>
                    <a:pt x="21361" y="10055"/>
                  </a:cubicBezTo>
                  <a:cubicBezTo>
                    <a:pt x="21361" y="10179"/>
                    <a:pt x="21361" y="10179"/>
                    <a:pt x="21361" y="10179"/>
                  </a:cubicBezTo>
                  <a:cubicBezTo>
                    <a:pt x="21242" y="10303"/>
                    <a:pt x="21242" y="10303"/>
                    <a:pt x="21242" y="10303"/>
                  </a:cubicBezTo>
                  <a:close/>
                  <a:moveTo>
                    <a:pt x="21361" y="9062"/>
                  </a:moveTo>
                  <a:cubicBezTo>
                    <a:pt x="21242" y="8938"/>
                    <a:pt x="21242" y="8938"/>
                    <a:pt x="21242" y="8938"/>
                  </a:cubicBezTo>
                  <a:cubicBezTo>
                    <a:pt x="21361" y="8814"/>
                    <a:pt x="21361" y="8814"/>
                    <a:pt x="21361" y="8814"/>
                  </a:cubicBezTo>
                  <a:cubicBezTo>
                    <a:pt x="21361" y="8690"/>
                    <a:pt x="21361" y="8690"/>
                    <a:pt x="21361" y="8690"/>
                  </a:cubicBezTo>
                  <a:cubicBezTo>
                    <a:pt x="21361" y="8566"/>
                    <a:pt x="21361" y="8566"/>
                    <a:pt x="21361" y="8566"/>
                  </a:cubicBezTo>
                  <a:cubicBezTo>
                    <a:pt x="21481" y="8441"/>
                    <a:pt x="21481" y="8441"/>
                    <a:pt x="21481" y="8441"/>
                  </a:cubicBezTo>
                  <a:cubicBezTo>
                    <a:pt x="21481" y="8441"/>
                    <a:pt x="21481" y="8441"/>
                    <a:pt x="21481" y="8441"/>
                  </a:cubicBezTo>
                  <a:cubicBezTo>
                    <a:pt x="21481" y="8317"/>
                    <a:pt x="21481" y="8317"/>
                    <a:pt x="21481" y="8317"/>
                  </a:cubicBezTo>
                  <a:cubicBezTo>
                    <a:pt x="21481" y="8317"/>
                    <a:pt x="21481" y="8317"/>
                    <a:pt x="21481" y="8317"/>
                  </a:cubicBezTo>
                  <a:cubicBezTo>
                    <a:pt x="21600" y="8441"/>
                    <a:pt x="21600" y="8441"/>
                    <a:pt x="21600" y="8441"/>
                  </a:cubicBezTo>
                  <a:cubicBezTo>
                    <a:pt x="21481" y="8566"/>
                    <a:pt x="21481" y="8566"/>
                    <a:pt x="21481" y="8566"/>
                  </a:cubicBezTo>
                  <a:cubicBezTo>
                    <a:pt x="21361" y="8814"/>
                    <a:pt x="21361" y="8814"/>
                    <a:pt x="21361" y="8814"/>
                  </a:cubicBezTo>
                  <a:cubicBezTo>
                    <a:pt x="21361" y="8938"/>
                    <a:pt x="21361" y="8938"/>
                    <a:pt x="21361" y="8938"/>
                  </a:cubicBezTo>
                  <a:cubicBezTo>
                    <a:pt x="21361" y="9062"/>
                    <a:pt x="21361" y="9062"/>
                    <a:pt x="21361" y="9062"/>
                  </a:cubicBezTo>
                  <a:cubicBezTo>
                    <a:pt x="21361" y="9062"/>
                    <a:pt x="21361" y="9062"/>
                    <a:pt x="21361" y="9062"/>
                  </a:cubicBezTo>
                  <a:close/>
                  <a:moveTo>
                    <a:pt x="20407" y="7572"/>
                  </a:moveTo>
                  <a:cubicBezTo>
                    <a:pt x="20526" y="7697"/>
                    <a:pt x="20526" y="7697"/>
                    <a:pt x="20526" y="7697"/>
                  </a:cubicBezTo>
                  <a:cubicBezTo>
                    <a:pt x="20645" y="7821"/>
                    <a:pt x="20645" y="7821"/>
                    <a:pt x="20645" y="7821"/>
                  </a:cubicBezTo>
                  <a:cubicBezTo>
                    <a:pt x="20645" y="7697"/>
                    <a:pt x="20645" y="7697"/>
                    <a:pt x="20645" y="7697"/>
                  </a:cubicBezTo>
                  <a:cubicBezTo>
                    <a:pt x="20645" y="7697"/>
                    <a:pt x="20645" y="7697"/>
                    <a:pt x="20645" y="7697"/>
                  </a:cubicBezTo>
                  <a:cubicBezTo>
                    <a:pt x="20645" y="7572"/>
                    <a:pt x="20645" y="7572"/>
                    <a:pt x="20645" y="7572"/>
                  </a:cubicBezTo>
                  <a:cubicBezTo>
                    <a:pt x="20526" y="7572"/>
                    <a:pt x="20526" y="7572"/>
                    <a:pt x="20526" y="7572"/>
                  </a:cubicBezTo>
                  <a:cubicBezTo>
                    <a:pt x="20526" y="7572"/>
                    <a:pt x="20526" y="7572"/>
                    <a:pt x="20526" y="7572"/>
                  </a:cubicBezTo>
                  <a:cubicBezTo>
                    <a:pt x="20407" y="7572"/>
                    <a:pt x="20407" y="7572"/>
                    <a:pt x="20407" y="7572"/>
                  </a:cubicBezTo>
                  <a:close/>
                  <a:moveTo>
                    <a:pt x="20287" y="6828"/>
                  </a:moveTo>
                  <a:cubicBezTo>
                    <a:pt x="20287" y="6828"/>
                    <a:pt x="20287" y="6828"/>
                    <a:pt x="20287" y="6828"/>
                  </a:cubicBezTo>
                  <a:cubicBezTo>
                    <a:pt x="20287" y="6828"/>
                    <a:pt x="20287" y="6828"/>
                    <a:pt x="20287" y="6828"/>
                  </a:cubicBezTo>
                  <a:cubicBezTo>
                    <a:pt x="20287" y="6828"/>
                    <a:pt x="20287" y="6828"/>
                    <a:pt x="20287" y="6828"/>
                  </a:cubicBezTo>
                  <a:close/>
                  <a:moveTo>
                    <a:pt x="18259" y="4717"/>
                  </a:moveTo>
                  <a:cubicBezTo>
                    <a:pt x="18378" y="4593"/>
                    <a:pt x="18378" y="4593"/>
                    <a:pt x="18378" y="4593"/>
                  </a:cubicBezTo>
                  <a:cubicBezTo>
                    <a:pt x="18259" y="4469"/>
                    <a:pt x="18259" y="4469"/>
                    <a:pt x="18259" y="4469"/>
                  </a:cubicBezTo>
                  <a:cubicBezTo>
                    <a:pt x="18378" y="4469"/>
                    <a:pt x="18378" y="4469"/>
                    <a:pt x="18378" y="4469"/>
                  </a:cubicBezTo>
                  <a:cubicBezTo>
                    <a:pt x="18378" y="4469"/>
                    <a:pt x="18378" y="4469"/>
                    <a:pt x="18378" y="4469"/>
                  </a:cubicBezTo>
                  <a:cubicBezTo>
                    <a:pt x="18378" y="4593"/>
                    <a:pt x="18378" y="4593"/>
                    <a:pt x="18378" y="4593"/>
                  </a:cubicBezTo>
                  <a:cubicBezTo>
                    <a:pt x="18378" y="4717"/>
                    <a:pt x="18378" y="4717"/>
                    <a:pt x="18378" y="4717"/>
                  </a:cubicBezTo>
                  <a:cubicBezTo>
                    <a:pt x="18259" y="4717"/>
                    <a:pt x="18259" y="4717"/>
                    <a:pt x="18259" y="4717"/>
                  </a:cubicBezTo>
                  <a:close/>
                  <a:moveTo>
                    <a:pt x="16588" y="0"/>
                  </a:moveTo>
                  <a:cubicBezTo>
                    <a:pt x="16588" y="0"/>
                    <a:pt x="16588" y="0"/>
                    <a:pt x="16588" y="0"/>
                  </a:cubicBezTo>
                  <a:cubicBezTo>
                    <a:pt x="16588" y="0"/>
                    <a:pt x="16588" y="0"/>
                    <a:pt x="16588" y="0"/>
                  </a:cubicBezTo>
                  <a:cubicBezTo>
                    <a:pt x="16588" y="0"/>
                    <a:pt x="16588" y="0"/>
                    <a:pt x="16588" y="0"/>
                  </a:cubicBezTo>
                  <a:close/>
                  <a:moveTo>
                    <a:pt x="16469" y="248"/>
                  </a:moveTo>
                  <a:cubicBezTo>
                    <a:pt x="16469" y="372"/>
                    <a:pt x="16469" y="372"/>
                    <a:pt x="16469" y="372"/>
                  </a:cubicBezTo>
                  <a:cubicBezTo>
                    <a:pt x="16588" y="248"/>
                    <a:pt x="16588" y="248"/>
                    <a:pt x="16588" y="248"/>
                  </a:cubicBezTo>
                  <a:cubicBezTo>
                    <a:pt x="16588" y="248"/>
                    <a:pt x="16588" y="248"/>
                    <a:pt x="16588" y="248"/>
                  </a:cubicBezTo>
                  <a:cubicBezTo>
                    <a:pt x="16588" y="248"/>
                    <a:pt x="16588" y="248"/>
                    <a:pt x="16588" y="248"/>
                  </a:cubicBezTo>
                  <a:cubicBezTo>
                    <a:pt x="16469" y="248"/>
                    <a:pt x="16469" y="248"/>
                    <a:pt x="16469" y="248"/>
                  </a:cubicBezTo>
                  <a:close/>
                  <a:moveTo>
                    <a:pt x="14798" y="3724"/>
                  </a:moveTo>
                  <a:cubicBezTo>
                    <a:pt x="14798" y="3848"/>
                    <a:pt x="14798" y="3848"/>
                    <a:pt x="14798" y="3848"/>
                  </a:cubicBezTo>
                  <a:cubicBezTo>
                    <a:pt x="14917" y="3848"/>
                    <a:pt x="14917" y="3848"/>
                    <a:pt x="14917" y="3848"/>
                  </a:cubicBezTo>
                  <a:cubicBezTo>
                    <a:pt x="14917" y="3724"/>
                    <a:pt x="14917" y="3724"/>
                    <a:pt x="14917" y="3724"/>
                  </a:cubicBezTo>
                  <a:cubicBezTo>
                    <a:pt x="14798" y="3724"/>
                    <a:pt x="14798" y="3724"/>
                    <a:pt x="14798" y="3724"/>
                  </a:cubicBezTo>
                  <a:close/>
                  <a:moveTo>
                    <a:pt x="14678" y="3600"/>
                  </a:moveTo>
                  <a:cubicBezTo>
                    <a:pt x="14678" y="3600"/>
                    <a:pt x="14678" y="3600"/>
                    <a:pt x="14678" y="3600"/>
                  </a:cubicBezTo>
                  <a:cubicBezTo>
                    <a:pt x="14798" y="3600"/>
                    <a:pt x="14798" y="3600"/>
                    <a:pt x="14798" y="3600"/>
                  </a:cubicBezTo>
                  <a:cubicBezTo>
                    <a:pt x="14798" y="3476"/>
                    <a:pt x="14798" y="3476"/>
                    <a:pt x="14798" y="3476"/>
                  </a:cubicBezTo>
                  <a:cubicBezTo>
                    <a:pt x="14917" y="3476"/>
                    <a:pt x="14917" y="3476"/>
                    <a:pt x="14917" y="3476"/>
                  </a:cubicBezTo>
                  <a:cubicBezTo>
                    <a:pt x="14917" y="3476"/>
                    <a:pt x="14917" y="3476"/>
                    <a:pt x="14917" y="3476"/>
                  </a:cubicBezTo>
                  <a:cubicBezTo>
                    <a:pt x="14798" y="3476"/>
                    <a:pt x="14798" y="3476"/>
                    <a:pt x="14798" y="3476"/>
                  </a:cubicBezTo>
                  <a:cubicBezTo>
                    <a:pt x="14678" y="3476"/>
                    <a:pt x="14678" y="3476"/>
                    <a:pt x="14678" y="3476"/>
                  </a:cubicBezTo>
                  <a:cubicBezTo>
                    <a:pt x="14678" y="3476"/>
                    <a:pt x="14678" y="3600"/>
                    <a:pt x="14678" y="3600"/>
                  </a:cubicBezTo>
                  <a:close/>
                  <a:moveTo>
                    <a:pt x="13604" y="3103"/>
                  </a:moveTo>
                  <a:cubicBezTo>
                    <a:pt x="13604" y="2979"/>
                    <a:pt x="13604" y="2979"/>
                    <a:pt x="13604" y="2979"/>
                  </a:cubicBezTo>
                  <a:cubicBezTo>
                    <a:pt x="13604" y="2979"/>
                    <a:pt x="13604" y="2979"/>
                    <a:pt x="13604" y="2979"/>
                  </a:cubicBezTo>
                  <a:cubicBezTo>
                    <a:pt x="13604" y="2979"/>
                    <a:pt x="13604" y="2979"/>
                    <a:pt x="13604" y="2979"/>
                  </a:cubicBezTo>
                  <a:cubicBezTo>
                    <a:pt x="13604" y="3103"/>
                    <a:pt x="13604" y="3103"/>
                    <a:pt x="13604" y="3103"/>
                  </a:cubicBezTo>
                  <a:close/>
                  <a:moveTo>
                    <a:pt x="13246" y="1986"/>
                  </a:moveTo>
                  <a:cubicBezTo>
                    <a:pt x="13246" y="1986"/>
                    <a:pt x="13246" y="1986"/>
                    <a:pt x="13246" y="1986"/>
                  </a:cubicBezTo>
                  <a:cubicBezTo>
                    <a:pt x="13246" y="1986"/>
                    <a:pt x="13246" y="1986"/>
                    <a:pt x="13246" y="1986"/>
                  </a:cubicBezTo>
                  <a:cubicBezTo>
                    <a:pt x="13246" y="1986"/>
                    <a:pt x="13246" y="1986"/>
                    <a:pt x="13246" y="1986"/>
                  </a:cubicBezTo>
                  <a:cubicBezTo>
                    <a:pt x="13246" y="1862"/>
                    <a:pt x="13246" y="1862"/>
                    <a:pt x="13246" y="1862"/>
                  </a:cubicBezTo>
                  <a:cubicBezTo>
                    <a:pt x="13366" y="1986"/>
                    <a:pt x="13366" y="1986"/>
                    <a:pt x="13366" y="1986"/>
                  </a:cubicBezTo>
                  <a:cubicBezTo>
                    <a:pt x="13246" y="1986"/>
                    <a:pt x="13246" y="1986"/>
                    <a:pt x="13246" y="1986"/>
                  </a:cubicBezTo>
                  <a:close/>
                  <a:moveTo>
                    <a:pt x="13366" y="2110"/>
                  </a:moveTo>
                  <a:cubicBezTo>
                    <a:pt x="13366" y="2234"/>
                    <a:pt x="13366" y="2234"/>
                    <a:pt x="13366" y="2234"/>
                  </a:cubicBezTo>
                  <a:cubicBezTo>
                    <a:pt x="13366" y="2234"/>
                    <a:pt x="13366" y="2234"/>
                    <a:pt x="13366" y="2234"/>
                  </a:cubicBezTo>
                  <a:cubicBezTo>
                    <a:pt x="13485" y="2110"/>
                    <a:pt x="13485" y="2110"/>
                    <a:pt x="13485" y="2110"/>
                  </a:cubicBezTo>
                  <a:cubicBezTo>
                    <a:pt x="13604" y="2234"/>
                    <a:pt x="13604" y="2234"/>
                    <a:pt x="13604" y="2234"/>
                  </a:cubicBezTo>
                  <a:cubicBezTo>
                    <a:pt x="13604" y="2110"/>
                    <a:pt x="13604" y="2110"/>
                    <a:pt x="13604" y="2110"/>
                  </a:cubicBezTo>
                  <a:cubicBezTo>
                    <a:pt x="13604" y="2110"/>
                    <a:pt x="13604" y="2110"/>
                    <a:pt x="13604" y="2110"/>
                  </a:cubicBezTo>
                  <a:cubicBezTo>
                    <a:pt x="13485" y="2110"/>
                    <a:pt x="13485" y="2110"/>
                    <a:pt x="13485" y="2110"/>
                  </a:cubicBezTo>
                  <a:cubicBezTo>
                    <a:pt x="13485" y="2110"/>
                    <a:pt x="13485" y="2110"/>
                    <a:pt x="13485" y="2110"/>
                  </a:cubicBezTo>
                  <a:cubicBezTo>
                    <a:pt x="13604" y="1986"/>
                    <a:pt x="13604" y="1986"/>
                    <a:pt x="13604" y="1986"/>
                  </a:cubicBezTo>
                  <a:cubicBezTo>
                    <a:pt x="13604" y="1986"/>
                    <a:pt x="13604" y="1986"/>
                    <a:pt x="13604" y="1986"/>
                  </a:cubicBezTo>
                  <a:cubicBezTo>
                    <a:pt x="13485" y="1986"/>
                    <a:pt x="13485" y="1986"/>
                    <a:pt x="13485" y="1986"/>
                  </a:cubicBezTo>
                  <a:cubicBezTo>
                    <a:pt x="13485" y="1862"/>
                    <a:pt x="13485" y="1862"/>
                    <a:pt x="13485" y="1862"/>
                  </a:cubicBezTo>
                  <a:cubicBezTo>
                    <a:pt x="13485" y="1986"/>
                    <a:pt x="13485" y="1986"/>
                    <a:pt x="13485" y="1986"/>
                  </a:cubicBezTo>
                  <a:cubicBezTo>
                    <a:pt x="13485" y="1986"/>
                    <a:pt x="13485" y="1986"/>
                    <a:pt x="13485" y="1986"/>
                  </a:cubicBezTo>
                  <a:cubicBezTo>
                    <a:pt x="13366" y="1986"/>
                    <a:pt x="13366" y="1986"/>
                    <a:pt x="13366" y="1986"/>
                  </a:cubicBezTo>
                  <a:cubicBezTo>
                    <a:pt x="13366" y="1986"/>
                    <a:pt x="13366" y="1986"/>
                    <a:pt x="13366" y="1986"/>
                  </a:cubicBezTo>
                  <a:cubicBezTo>
                    <a:pt x="13366" y="1986"/>
                    <a:pt x="13366" y="1986"/>
                    <a:pt x="13366" y="1986"/>
                  </a:cubicBezTo>
                  <a:cubicBezTo>
                    <a:pt x="13366" y="2110"/>
                    <a:pt x="13366" y="2110"/>
                    <a:pt x="13366" y="2110"/>
                  </a:cubicBezTo>
                  <a:close/>
                  <a:moveTo>
                    <a:pt x="13485" y="621"/>
                  </a:moveTo>
                  <a:cubicBezTo>
                    <a:pt x="13485" y="621"/>
                    <a:pt x="13485" y="621"/>
                    <a:pt x="13485" y="621"/>
                  </a:cubicBezTo>
                  <a:cubicBezTo>
                    <a:pt x="13604" y="621"/>
                    <a:pt x="13604" y="621"/>
                    <a:pt x="13604" y="621"/>
                  </a:cubicBezTo>
                  <a:cubicBezTo>
                    <a:pt x="13604" y="497"/>
                    <a:pt x="13604" y="497"/>
                    <a:pt x="13604" y="497"/>
                  </a:cubicBezTo>
                  <a:cubicBezTo>
                    <a:pt x="13604" y="497"/>
                    <a:pt x="13604" y="497"/>
                    <a:pt x="13604" y="497"/>
                  </a:cubicBezTo>
                  <a:cubicBezTo>
                    <a:pt x="13485" y="497"/>
                    <a:pt x="13485" y="497"/>
                    <a:pt x="13485" y="497"/>
                  </a:cubicBezTo>
                  <a:cubicBezTo>
                    <a:pt x="13485" y="621"/>
                    <a:pt x="13485" y="621"/>
                    <a:pt x="13485" y="621"/>
                  </a:cubicBezTo>
                  <a:close/>
                  <a:moveTo>
                    <a:pt x="13366" y="745"/>
                  </a:moveTo>
                  <a:cubicBezTo>
                    <a:pt x="13366" y="745"/>
                    <a:pt x="13366" y="745"/>
                    <a:pt x="13366" y="745"/>
                  </a:cubicBezTo>
                  <a:cubicBezTo>
                    <a:pt x="13366" y="621"/>
                    <a:pt x="13366" y="621"/>
                    <a:pt x="13366" y="621"/>
                  </a:cubicBezTo>
                  <a:cubicBezTo>
                    <a:pt x="13366" y="745"/>
                    <a:pt x="13366" y="745"/>
                    <a:pt x="13366" y="745"/>
                  </a:cubicBezTo>
                  <a:close/>
                  <a:moveTo>
                    <a:pt x="13246" y="745"/>
                  </a:moveTo>
                  <a:cubicBezTo>
                    <a:pt x="13246" y="745"/>
                    <a:pt x="13246" y="745"/>
                    <a:pt x="13246" y="745"/>
                  </a:cubicBezTo>
                  <a:cubicBezTo>
                    <a:pt x="13366" y="745"/>
                    <a:pt x="13366" y="745"/>
                    <a:pt x="13366" y="745"/>
                  </a:cubicBezTo>
                  <a:cubicBezTo>
                    <a:pt x="13246" y="745"/>
                    <a:pt x="13246" y="745"/>
                    <a:pt x="13246" y="745"/>
                  </a:cubicBezTo>
                  <a:close/>
                  <a:moveTo>
                    <a:pt x="13127" y="869"/>
                  </a:moveTo>
                  <a:cubicBezTo>
                    <a:pt x="13127" y="869"/>
                    <a:pt x="13127" y="869"/>
                    <a:pt x="13127" y="869"/>
                  </a:cubicBezTo>
                  <a:cubicBezTo>
                    <a:pt x="13127" y="745"/>
                    <a:pt x="13127" y="745"/>
                    <a:pt x="13127" y="745"/>
                  </a:cubicBezTo>
                  <a:cubicBezTo>
                    <a:pt x="13127" y="869"/>
                    <a:pt x="13127" y="869"/>
                    <a:pt x="13127" y="869"/>
                  </a:cubicBezTo>
                  <a:close/>
                  <a:moveTo>
                    <a:pt x="12888" y="993"/>
                  </a:moveTo>
                  <a:cubicBezTo>
                    <a:pt x="12888" y="869"/>
                    <a:pt x="12888" y="869"/>
                    <a:pt x="12888" y="869"/>
                  </a:cubicBezTo>
                  <a:cubicBezTo>
                    <a:pt x="13008" y="869"/>
                    <a:pt x="13008" y="869"/>
                    <a:pt x="13008" y="869"/>
                  </a:cubicBezTo>
                  <a:cubicBezTo>
                    <a:pt x="13127" y="869"/>
                    <a:pt x="13127" y="869"/>
                    <a:pt x="13127" y="869"/>
                  </a:cubicBezTo>
                  <a:cubicBezTo>
                    <a:pt x="13127" y="869"/>
                    <a:pt x="13127" y="869"/>
                    <a:pt x="13127" y="869"/>
                  </a:cubicBezTo>
                  <a:cubicBezTo>
                    <a:pt x="13008" y="869"/>
                    <a:pt x="13008" y="869"/>
                    <a:pt x="13008" y="869"/>
                  </a:cubicBezTo>
                  <a:cubicBezTo>
                    <a:pt x="12888" y="993"/>
                    <a:pt x="12888" y="993"/>
                    <a:pt x="12888" y="993"/>
                  </a:cubicBezTo>
                  <a:close/>
                  <a:moveTo>
                    <a:pt x="12769" y="993"/>
                  </a:moveTo>
                  <a:cubicBezTo>
                    <a:pt x="12769" y="993"/>
                    <a:pt x="12769" y="993"/>
                    <a:pt x="12769" y="993"/>
                  </a:cubicBezTo>
                  <a:cubicBezTo>
                    <a:pt x="12888" y="993"/>
                    <a:pt x="12888" y="993"/>
                    <a:pt x="12888" y="993"/>
                  </a:cubicBezTo>
                  <a:cubicBezTo>
                    <a:pt x="12888" y="993"/>
                    <a:pt x="12888" y="993"/>
                    <a:pt x="12888" y="993"/>
                  </a:cubicBezTo>
                  <a:cubicBezTo>
                    <a:pt x="12769" y="993"/>
                    <a:pt x="12769" y="993"/>
                    <a:pt x="12769" y="993"/>
                  </a:cubicBezTo>
                  <a:close/>
                  <a:moveTo>
                    <a:pt x="11456" y="621"/>
                  </a:moveTo>
                  <a:cubicBezTo>
                    <a:pt x="11337" y="497"/>
                    <a:pt x="11337" y="497"/>
                    <a:pt x="11337" y="497"/>
                  </a:cubicBezTo>
                  <a:cubicBezTo>
                    <a:pt x="11337" y="497"/>
                    <a:pt x="11337" y="497"/>
                    <a:pt x="11337" y="497"/>
                  </a:cubicBezTo>
                  <a:cubicBezTo>
                    <a:pt x="11456" y="372"/>
                    <a:pt x="11456" y="372"/>
                    <a:pt x="11456" y="372"/>
                  </a:cubicBezTo>
                  <a:cubicBezTo>
                    <a:pt x="11456" y="497"/>
                    <a:pt x="11456" y="497"/>
                    <a:pt x="11456" y="497"/>
                  </a:cubicBezTo>
                  <a:cubicBezTo>
                    <a:pt x="11456" y="621"/>
                    <a:pt x="11456" y="621"/>
                    <a:pt x="11456" y="621"/>
                  </a:cubicBezTo>
                  <a:close/>
                  <a:moveTo>
                    <a:pt x="10263" y="497"/>
                  </a:moveTo>
                  <a:cubicBezTo>
                    <a:pt x="10263" y="621"/>
                    <a:pt x="10263" y="621"/>
                    <a:pt x="10263" y="621"/>
                  </a:cubicBezTo>
                  <a:cubicBezTo>
                    <a:pt x="10382" y="745"/>
                    <a:pt x="10382" y="745"/>
                    <a:pt x="10382" y="745"/>
                  </a:cubicBezTo>
                  <a:cubicBezTo>
                    <a:pt x="10382" y="869"/>
                    <a:pt x="10382" y="869"/>
                    <a:pt x="10382" y="869"/>
                  </a:cubicBezTo>
                  <a:cubicBezTo>
                    <a:pt x="10621" y="869"/>
                    <a:pt x="10621" y="869"/>
                    <a:pt x="10621" y="869"/>
                  </a:cubicBezTo>
                  <a:cubicBezTo>
                    <a:pt x="10740" y="745"/>
                    <a:pt x="10740" y="745"/>
                    <a:pt x="10740" y="745"/>
                  </a:cubicBezTo>
                  <a:cubicBezTo>
                    <a:pt x="10740" y="745"/>
                    <a:pt x="10740" y="745"/>
                    <a:pt x="10740" y="745"/>
                  </a:cubicBezTo>
                  <a:cubicBezTo>
                    <a:pt x="10860" y="745"/>
                    <a:pt x="10860" y="745"/>
                    <a:pt x="10860" y="745"/>
                  </a:cubicBezTo>
                  <a:cubicBezTo>
                    <a:pt x="10860" y="621"/>
                    <a:pt x="10860" y="621"/>
                    <a:pt x="10860" y="621"/>
                  </a:cubicBezTo>
                  <a:cubicBezTo>
                    <a:pt x="10860" y="621"/>
                    <a:pt x="10860" y="621"/>
                    <a:pt x="10860" y="621"/>
                  </a:cubicBezTo>
                  <a:cubicBezTo>
                    <a:pt x="10740" y="497"/>
                    <a:pt x="10740" y="497"/>
                    <a:pt x="10740" y="497"/>
                  </a:cubicBezTo>
                  <a:cubicBezTo>
                    <a:pt x="10740" y="497"/>
                    <a:pt x="10740" y="497"/>
                    <a:pt x="10740" y="497"/>
                  </a:cubicBezTo>
                  <a:cubicBezTo>
                    <a:pt x="10621" y="621"/>
                    <a:pt x="10621" y="621"/>
                    <a:pt x="10621" y="621"/>
                  </a:cubicBezTo>
                  <a:cubicBezTo>
                    <a:pt x="10502" y="621"/>
                    <a:pt x="10502" y="621"/>
                    <a:pt x="10502" y="621"/>
                  </a:cubicBezTo>
                  <a:cubicBezTo>
                    <a:pt x="10502" y="621"/>
                    <a:pt x="10502" y="621"/>
                    <a:pt x="10502" y="621"/>
                  </a:cubicBezTo>
                  <a:cubicBezTo>
                    <a:pt x="10382" y="621"/>
                    <a:pt x="10382" y="621"/>
                    <a:pt x="10382" y="621"/>
                  </a:cubicBezTo>
                  <a:cubicBezTo>
                    <a:pt x="10382" y="621"/>
                    <a:pt x="10382" y="621"/>
                    <a:pt x="10382" y="621"/>
                  </a:cubicBezTo>
                  <a:cubicBezTo>
                    <a:pt x="10382" y="621"/>
                    <a:pt x="10382" y="621"/>
                    <a:pt x="10382" y="621"/>
                  </a:cubicBezTo>
                  <a:cubicBezTo>
                    <a:pt x="10263" y="497"/>
                    <a:pt x="10263" y="497"/>
                    <a:pt x="10263" y="497"/>
                  </a:cubicBezTo>
                  <a:cubicBezTo>
                    <a:pt x="10263" y="497"/>
                    <a:pt x="10263" y="497"/>
                    <a:pt x="10263" y="497"/>
                  </a:cubicBezTo>
                  <a:cubicBezTo>
                    <a:pt x="10263" y="497"/>
                    <a:pt x="10263" y="497"/>
                    <a:pt x="10263" y="497"/>
                  </a:cubicBezTo>
                  <a:close/>
                  <a:moveTo>
                    <a:pt x="10263" y="621"/>
                  </a:moveTo>
                  <a:cubicBezTo>
                    <a:pt x="10263" y="745"/>
                    <a:pt x="10263" y="745"/>
                    <a:pt x="10263" y="745"/>
                  </a:cubicBezTo>
                  <a:cubicBezTo>
                    <a:pt x="10382" y="745"/>
                    <a:pt x="10382" y="745"/>
                    <a:pt x="10382" y="745"/>
                  </a:cubicBezTo>
                  <a:cubicBezTo>
                    <a:pt x="10382" y="869"/>
                    <a:pt x="10382" y="869"/>
                    <a:pt x="10382" y="869"/>
                  </a:cubicBezTo>
                  <a:cubicBezTo>
                    <a:pt x="10263" y="745"/>
                    <a:pt x="10263" y="745"/>
                    <a:pt x="10263" y="745"/>
                  </a:cubicBezTo>
                  <a:cubicBezTo>
                    <a:pt x="10144" y="745"/>
                    <a:pt x="10144" y="745"/>
                    <a:pt x="10144" y="745"/>
                  </a:cubicBezTo>
                  <a:cubicBezTo>
                    <a:pt x="10144" y="745"/>
                    <a:pt x="10144" y="745"/>
                    <a:pt x="10144" y="745"/>
                  </a:cubicBezTo>
                  <a:cubicBezTo>
                    <a:pt x="10144" y="745"/>
                    <a:pt x="10144" y="745"/>
                    <a:pt x="10144" y="745"/>
                  </a:cubicBezTo>
                  <a:cubicBezTo>
                    <a:pt x="10144" y="745"/>
                    <a:pt x="10144" y="745"/>
                    <a:pt x="10144" y="745"/>
                  </a:cubicBezTo>
                  <a:cubicBezTo>
                    <a:pt x="10144" y="745"/>
                    <a:pt x="10144" y="745"/>
                    <a:pt x="10144" y="745"/>
                  </a:cubicBezTo>
                  <a:cubicBezTo>
                    <a:pt x="10144" y="745"/>
                    <a:pt x="10144" y="745"/>
                    <a:pt x="10144" y="745"/>
                  </a:cubicBezTo>
                  <a:cubicBezTo>
                    <a:pt x="10144" y="621"/>
                    <a:pt x="10144" y="621"/>
                    <a:pt x="10144" y="621"/>
                  </a:cubicBezTo>
                  <a:cubicBezTo>
                    <a:pt x="10144" y="621"/>
                    <a:pt x="10144" y="621"/>
                    <a:pt x="10144" y="621"/>
                  </a:cubicBezTo>
                  <a:cubicBezTo>
                    <a:pt x="10144" y="621"/>
                    <a:pt x="10144" y="621"/>
                    <a:pt x="10144" y="621"/>
                  </a:cubicBezTo>
                  <a:cubicBezTo>
                    <a:pt x="10263" y="621"/>
                    <a:pt x="10263" y="621"/>
                    <a:pt x="10263" y="621"/>
                  </a:cubicBezTo>
                  <a:close/>
                  <a:moveTo>
                    <a:pt x="6802" y="2731"/>
                  </a:moveTo>
                  <a:cubicBezTo>
                    <a:pt x="6922" y="2731"/>
                    <a:pt x="6922" y="2731"/>
                    <a:pt x="6922" y="2731"/>
                  </a:cubicBezTo>
                  <a:cubicBezTo>
                    <a:pt x="6922" y="2731"/>
                    <a:pt x="6922" y="2731"/>
                    <a:pt x="6922" y="2731"/>
                  </a:cubicBezTo>
                  <a:cubicBezTo>
                    <a:pt x="6922" y="2607"/>
                    <a:pt x="6922" y="2607"/>
                    <a:pt x="6922" y="2607"/>
                  </a:cubicBezTo>
                  <a:cubicBezTo>
                    <a:pt x="6922" y="2607"/>
                    <a:pt x="6802" y="2731"/>
                    <a:pt x="6802" y="2731"/>
                  </a:cubicBezTo>
                  <a:close/>
                  <a:moveTo>
                    <a:pt x="6802" y="3103"/>
                  </a:moveTo>
                  <a:cubicBezTo>
                    <a:pt x="6802" y="2979"/>
                    <a:pt x="6802" y="2979"/>
                    <a:pt x="6802" y="2979"/>
                  </a:cubicBezTo>
                  <a:cubicBezTo>
                    <a:pt x="6802" y="2855"/>
                    <a:pt x="6802" y="2855"/>
                    <a:pt x="6802" y="2855"/>
                  </a:cubicBezTo>
                  <a:cubicBezTo>
                    <a:pt x="6802" y="2979"/>
                    <a:pt x="6802" y="2979"/>
                    <a:pt x="6802" y="2979"/>
                  </a:cubicBezTo>
                  <a:cubicBezTo>
                    <a:pt x="6802" y="3103"/>
                    <a:pt x="6802" y="3103"/>
                    <a:pt x="6802" y="3103"/>
                  </a:cubicBezTo>
                  <a:close/>
                  <a:moveTo>
                    <a:pt x="7280" y="2359"/>
                  </a:moveTo>
                  <a:cubicBezTo>
                    <a:pt x="7280" y="2359"/>
                    <a:pt x="7280" y="2359"/>
                    <a:pt x="7280" y="2359"/>
                  </a:cubicBezTo>
                  <a:cubicBezTo>
                    <a:pt x="7280" y="2234"/>
                    <a:pt x="7280" y="2234"/>
                    <a:pt x="7280" y="2234"/>
                  </a:cubicBezTo>
                  <a:cubicBezTo>
                    <a:pt x="7280" y="2234"/>
                    <a:pt x="7280" y="2234"/>
                    <a:pt x="7280" y="2234"/>
                  </a:cubicBezTo>
                  <a:cubicBezTo>
                    <a:pt x="7280" y="2359"/>
                    <a:pt x="7280" y="2359"/>
                    <a:pt x="7280" y="2359"/>
                  </a:cubicBezTo>
                  <a:close/>
                  <a:moveTo>
                    <a:pt x="1671" y="5710"/>
                  </a:moveTo>
                  <a:cubicBezTo>
                    <a:pt x="1671" y="5710"/>
                    <a:pt x="1671" y="5710"/>
                    <a:pt x="1671" y="5710"/>
                  </a:cubicBezTo>
                  <a:cubicBezTo>
                    <a:pt x="1790" y="5586"/>
                    <a:pt x="1790" y="5586"/>
                    <a:pt x="1790" y="5586"/>
                  </a:cubicBezTo>
                  <a:cubicBezTo>
                    <a:pt x="1790" y="5710"/>
                    <a:pt x="1790" y="5710"/>
                    <a:pt x="1790" y="5710"/>
                  </a:cubicBezTo>
                  <a:cubicBezTo>
                    <a:pt x="1671" y="5710"/>
                    <a:pt x="1671" y="5710"/>
                    <a:pt x="1671" y="5710"/>
                  </a:cubicBezTo>
                  <a:close/>
                  <a:moveTo>
                    <a:pt x="119" y="8317"/>
                  </a:moveTo>
                  <a:cubicBezTo>
                    <a:pt x="119" y="8069"/>
                    <a:pt x="119" y="8069"/>
                    <a:pt x="119" y="8069"/>
                  </a:cubicBezTo>
                  <a:cubicBezTo>
                    <a:pt x="119" y="8193"/>
                    <a:pt x="119" y="8193"/>
                    <a:pt x="119" y="8193"/>
                  </a:cubicBezTo>
                  <a:cubicBezTo>
                    <a:pt x="119" y="8193"/>
                    <a:pt x="119" y="8317"/>
                    <a:pt x="119" y="8317"/>
                  </a:cubicBezTo>
                  <a:close/>
                  <a:moveTo>
                    <a:pt x="119" y="8690"/>
                  </a:moveTo>
                  <a:cubicBezTo>
                    <a:pt x="0" y="8566"/>
                    <a:pt x="0" y="8566"/>
                    <a:pt x="0" y="8566"/>
                  </a:cubicBezTo>
                  <a:cubicBezTo>
                    <a:pt x="119" y="8441"/>
                    <a:pt x="119" y="8441"/>
                    <a:pt x="119" y="8441"/>
                  </a:cubicBezTo>
                  <a:cubicBezTo>
                    <a:pt x="119" y="8566"/>
                    <a:pt x="119" y="8566"/>
                    <a:pt x="119" y="8566"/>
                  </a:cubicBezTo>
                  <a:cubicBezTo>
                    <a:pt x="119" y="8690"/>
                    <a:pt x="119" y="8690"/>
                    <a:pt x="119" y="8690"/>
                  </a:cubicBezTo>
                  <a:close/>
                  <a:moveTo>
                    <a:pt x="11814" y="15145"/>
                  </a:moveTo>
                  <a:cubicBezTo>
                    <a:pt x="11814" y="15269"/>
                    <a:pt x="11814" y="15269"/>
                    <a:pt x="11814" y="15269"/>
                  </a:cubicBezTo>
                  <a:cubicBezTo>
                    <a:pt x="11814" y="15269"/>
                    <a:pt x="11814" y="15269"/>
                    <a:pt x="11814" y="15269"/>
                  </a:cubicBezTo>
                  <a:cubicBezTo>
                    <a:pt x="11934" y="15269"/>
                    <a:pt x="11934" y="15269"/>
                    <a:pt x="11934" y="15269"/>
                  </a:cubicBezTo>
                  <a:cubicBezTo>
                    <a:pt x="11814" y="15393"/>
                    <a:pt x="11814" y="15393"/>
                    <a:pt x="11814" y="15393"/>
                  </a:cubicBezTo>
                  <a:cubicBezTo>
                    <a:pt x="11934" y="15393"/>
                    <a:pt x="11934" y="15393"/>
                    <a:pt x="11934" y="15393"/>
                  </a:cubicBezTo>
                  <a:cubicBezTo>
                    <a:pt x="12053" y="15269"/>
                    <a:pt x="12053" y="15269"/>
                    <a:pt x="12053" y="15269"/>
                  </a:cubicBezTo>
                  <a:cubicBezTo>
                    <a:pt x="12053" y="15393"/>
                    <a:pt x="12053" y="15393"/>
                    <a:pt x="12053" y="15393"/>
                  </a:cubicBezTo>
                  <a:cubicBezTo>
                    <a:pt x="12053" y="15393"/>
                    <a:pt x="12053" y="15393"/>
                    <a:pt x="12053" y="15393"/>
                  </a:cubicBezTo>
                  <a:cubicBezTo>
                    <a:pt x="11814" y="15393"/>
                    <a:pt x="11814" y="15393"/>
                    <a:pt x="11814" y="15393"/>
                  </a:cubicBezTo>
                  <a:cubicBezTo>
                    <a:pt x="11814" y="15393"/>
                    <a:pt x="11814" y="15393"/>
                    <a:pt x="11814" y="15393"/>
                  </a:cubicBezTo>
                  <a:cubicBezTo>
                    <a:pt x="11695" y="15393"/>
                    <a:pt x="11695" y="15393"/>
                    <a:pt x="11695" y="15393"/>
                  </a:cubicBezTo>
                  <a:cubicBezTo>
                    <a:pt x="11695" y="15517"/>
                    <a:pt x="11695" y="15517"/>
                    <a:pt x="11695" y="15517"/>
                  </a:cubicBezTo>
                  <a:cubicBezTo>
                    <a:pt x="11695" y="15517"/>
                    <a:pt x="11695" y="15517"/>
                    <a:pt x="11695" y="15517"/>
                  </a:cubicBezTo>
                  <a:cubicBezTo>
                    <a:pt x="11695" y="15393"/>
                    <a:pt x="11695" y="15393"/>
                    <a:pt x="11695" y="15393"/>
                  </a:cubicBezTo>
                  <a:cubicBezTo>
                    <a:pt x="11576" y="15393"/>
                    <a:pt x="11576" y="15393"/>
                    <a:pt x="11576" y="15393"/>
                  </a:cubicBezTo>
                  <a:cubicBezTo>
                    <a:pt x="11456" y="15393"/>
                    <a:pt x="11456" y="15393"/>
                    <a:pt x="11456" y="15393"/>
                  </a:cubicBezTo>
                  <a:cubicBezTo>
                    <a:pt x="11456" y="15393"/>
                    <a:pt x="11456" y="15393"/>
                    <a:pt x="11456" y="15393"/>
                  </a:cubicBezTo>
                  <a:cubicBezTo>
                    <a:pt x="11337" y="15393"/>
                    <a:pt x="11337" y="15393"/>
                    <a:pt x="11337" y="15393"/>
                  </a:cubicBezTo>
                  <a:cubicBezTo>
                    <a:pt x="11218" y="15393"/>
                    <a:pt x="11218" y="15393"/>
                    <a:pt x="11218" y="15393"/>
                  </a:cubicBezTo>
                  <a:cubicBezTo>
                    <a:pt x="11218" y="15269"/>
                    <a:pt x="11218" y="15269"/>
                    <a:pt x="11218" y="15269"/>
                  </a:cubicBezTo>
                  <a:cubicBezTo>
                    <a:pt x="11337" y="15269"/>
                    <a:pt x="11337" y="15269"/>
                    <a:pt x="11337" y="15269"/>
                  </a:cubicBezTo>
                  <a:cubicBezTo>
                    <a:pt x="11695" y="15145"/>
                    <a:pt x="11695" y="15145"/>
                    <a:pt x="11695" y="15145"/>
                  </a:cubicBezTo>
                  <a:cubicBezTo>
                    <a:pt x="11695" y="15145"/>
                    <a:pt x="11695" y="15145"/>
                    <a:pt x="11695" y="15145"/>
                  </a:cubicBezTo>
                  <a:cubicBezTo>
                    <a:pt x="11814" y="15145"/>
                    <a:pt x="11814" y="15145"/>
                    <a:pt x="11814" y="15145"/>
                  </a:cubicBezTo>
                  <a:close/>
                  <a:moveTo>
                    <a:pt x="15275" y="17503"/>
                  </a:moveTo>
                  <a:cubicBezTo>
                    <a:pt x="15394" y="17503"/>
                    <a:pt x="15394" y="17503"/>
                    <a:pt x="15394" y="17503"/>
                  </a:cubicBezTo>
                  <a:cubicBezTo>
                    <a:pt x="15394" y="17503"/>
                    <a:pt x="15394" y="17503"/>
                    <a:pt x="15394" y="17503"/>
                  </a:cubicBezTo>
                  <a:cubicBezTo>
                    <a:pt x="15394" y="17628"/>
                    <a:pt x="15394" y="17628"/>
                    <a:pt x="15394" y="17628"/>
                  </a:cubicBezTo>
                  <a:cubicBezTo>
                    <a:pt x="15275" y="17503"/>
                    <a:pt x="15275" y="17503"/>
                    <a:pt x="15275" y="17503"/>
                  </a:cubicBezTo>
                  <a:close/>
                  <a:moveTo>
                    <a:pt x="15872" y="17876"/>
                  </a:moveTo>
                  <a:cubicBezTo>
                    <a:pt x="15872" y="17876"/>
                    <a:pt x="15872" y="17876"/>
                    <a:pt x="15872" y="17876"/>
                  </a:cubicBezTo>
                  <a:cubicBezTo>
                    <a:pt x="15872" y="17876"/>
                    <a:pt x="15872" y="17876"/>
                    <a:pt x="15872" y="17876"/>
                  </a:cubicBezTo>
                  <a:cubicBezTo>
                    <a:pt x="15872" y="17876"/>
                    <a:pt x="15872" y="17876"/>
                    <a:pt x="15872" y="17876"/>
                  </a:cubicBezTo>
                  <a:close/>
                  <a:moveTo>
                    <a:pt x="14559" y="19241"/>
                  </a:moveTo>
                  <a:cubicBezTo>
                    <a:pt x="14559" y="19241"/>
                    <a:pt x="14559" y="19241"/>
                    <a:pt x="14559" y="19241"/>
                  </a:cubicBezTo>
                  <a:cubicBezTo>
                    <a:pt x="14678" y="19241"/>
                    <a:pt x="14678" y="19241"/>
                    <a:pt x="14678" y="19241"/>
                  </a:cubicBezTo>
                  <a:cubicBezTo>
                    <a:pt x="14678" y="19241"/>
                    <a:pt x="14678" y="19241"/>
                    <a:pt x="14678" y="19241"/>
                  </a:cubicBezTo>
                  <a:cubicBezTo>
                    <a:pt x="14678" y="19117"/>
                    <a:pt x="14678" y="19117"/>
                    <a:pt x="14678" y="19117"/>
                  </a:cubicBezTo>
                  <a:cubicBezTo>
                    <a:pt x="14559" y="19241"/>
                    <a:pt x="14559" y="19241"/>
                    <a:pt x="14559" y="19241"/>
                  </a:cubicBezTo>
                  <a:close/>
                  <a:moveTo>
                    <a:pt x="14559" y="18993"/>
                  </a:moveTo>
                  <a:cubicBezTo>
                    <a:pt x="14559" y="19117"/>
                    <a:pt x="14559" y="19117"/>
                    <a:pt x="14559" y="19117"/>
                  </a:cubicBezTo>
                  <a:cubicBezTo>
                    <a:pt x="14678" y="19117"/>
                    <a:pt x="14678" y="19117"/>
                    <a:pt x="14678" y="19117"/>
                  </a:cubicBezTo>
                  <a:cubicBezTo>
                    <a:pt x="14678" y="18993"/>
                    <a:pt x="14678" y="18993"/>
                    <a:pt x="14678" y="18993"/>
                  </a:cubicBezTo>
                  <a:cubicBezTo>
                    <a:pt x="14559" y="18993"/>
                    <a:pt x="14559" y="18993"/>
                    <a:pt x="14559" y="18993"/>
                  </a:cubicBezTo>
                  <a:close/>
                  <a:moveTo>
                    <a:pt x="14559" y="19117"/>
                  </a:moveTo>
                  <a:cubicBezTo>
                    <a:pt x="14440" y="19117"/>
                    <a:pt x="14440" y="19117"/>
                    <a:pt x="14440" y="19117"/>
                  </a:cubicBezTo>
                  <a:cubicBezTo>
                    <a:pt x="14440" y="18993"/>
                    <a:pt x="14440" y="18993"/>
                    <a:pt x="14440" y="18993"/>
                  </a:cubicBezTo>
                  <a:cubicBezTo>
                    <a:pt x="14559" y="18993"/>
                    <a:pt x="14559" y="18993"/>
                    <a:pt x="14559" y="18993"/>
                  </a:cubicBezTo>
                  <a:cubicBezTo>
                    <a:pt x="14559" y="19117"/>
                    <a:pt x="14559" y="19117"/>
                    <a:pt x="14559" y="19117"/>
                  </a:cubicBezTo>
                  <a:cubicBezTo>
                    <a:pt x="14559" y="19117"/>
                    <a:pt x="14559" y="19117"/>
                    <a:pt x="14559" y="19117"/>
                  </a:cubicBezTo>
                  <a:close/>
                  <a:moveTo>
                    <a:pt x="14201" y="18745"/>
                  </a:moveTo>
                  <a:cubicBezTo>
                    <a:pt x="14201" y="18745"/>
                    <a:pt x="14201" y="18745"/>
                    <a:pt x="14201" y="18745"/>
                  </a:cubicBezTo>
                  <a:cubicBezTo>
                    <a:pt x="14201" y="18621"/>
                    <a:pt x="14201" y="18621"/>
                    <a:pt x="14201" y="18621"/>
                  </a:cubicBezTo>
                  <a:cubicBezTo>
                    <a:pt x="14201" y="18497"/>
                    <a:pt x="14201" y="18497"/>
                    <a:pt x="14201" y="18497"/>
                  </a:cubicBezTo>
                  <a:cubicBezTo>
                    <a:pt x="14201" y="18497"/>
                    <a:pt x="14201" y="18497"/>
                    <a:pt x="14201" y="18497"/>
                  </a:cubicBezTo>
                  <a:cubicBezTo>
                    <a:pt x="14320" y="18372"/>
                    <a:pt x="14320" y="18372"/>
                    <a:pt x="14320" y="18372"/>
                  </a:cubicBezTo>
                  <a:cubicBezTo>
                    <a:pt x="14320" y="18372"/>
                    <a:pt x="14320" y="18372"/>
                    <a:pt x="14320" y="18372"/>
                  </a:cubicBezTo>
                  <a:cubicBezTo>
                    <a:pt x="14440" y="18372"/>
                    <a:pt x="14440" y="18372"/>
                    <a:pt x="14440" y="18372"/>
                  </a:cubicBezTo>
                  <a:cubicBezTo>
                    <a:pt x="14440" y="18497"/>
                    <a:pt x="14440" y="18497"/>
                    <a:pt x="14440" y="18497"/>
                  </a:cubicBezTo>
                  <a:cubicBezTo>
                    <a:pt x="14440" y="18621"/>
                    <a:pt x="14440" y="18621"/>
                    <a:pt x="14440" y="18621"/>
                  </a:cubicBezTo>
                  <a:cubicBezTo>
                    <a:pt x="14320" y="18621"/>
                    <a:pt x="14320" y="18621"/>
                    <a:pt x="14320" y="18621"/>
                  </a:cubicBezTo>
                  <a:cubicBezTo>
                    <a:pt x="14320" y="18745"/>
                    <a:pt x="14320" y="18745"/>
                    <a:pt x="14320" y="18745"/>
                  </a:cubicBezTo>
                  <a:cubicBezTo>
                    <a:pt x="14201" y="18745"/>
                    <a:pt x="14201" y="18745"/>
                    <a:pt x="14201" y="18745"/>
                  </a:cubicBezTo>
                  <a:cubicBezTo>
                    <a:pt x="14201" y="18745"/>
                    <a:pt x="14201" y="18745"/>
                    <a:pt x="14201" y="18745"/>
                  </a:cubicBezTo>
                  <a:close/>
                  <a:moveTo>
                    <a:pt x="16230" y="18993"/>
                  </a:moveTo>
                  <a:cubicBezTo>
                    <a:pt x="16469" y="18869"/>
                    <a:pt x="16469" y="18869"/>
                    <a:pt x="16469" y="18869"/>
                  </a:cubicBezTo>
                  <a:cubicBezTo>
                    <a:pt x="16469" y="18869"/>
                    <a:pt x="16469" y="18869"/>
                    <a:pt x="16469" y="18869"/>
                  </a:cubicBezTo>
                  <a:cubicBezTo>
                    <a:pt x="16349" y="18621"/>
                    <a:pt x="16349" y="18621"/>
                    <a:pt x="16349" y="18621"/>
                  </a:cubicBezTo>
                  <a:cubicBezTo>
                    <a:pt x="16230" y="18745"/>
                    <a:pt x="16230" y="18745"/>
                    <a:pt x="16230" y="18745"/>
                  </a:cubicBezTo>
                  <a:cubicBezTo>
                    <a:pt x="16230" y="18745"/>
                    <a:pt x="16230" y="18745"/>
                    <a:pt x="16230" y="18745"/>
                  </a:cubicBezTo>
                  <a:cubicBezTo>
                    <a:pt x="16230" y="18869"/>
                    <a:pt x="16230" y="18869"/>
                    <a:pt x="16230" y="18869"/>
                  </a:cubicBezTo>
                  <a:cubicBezTo>
                    <a:pt x="16230" y="18993"/>
                    <a:pt x="16230" y="18993"/>
                    <a:pt x="16230" y="18993"/>
                  </a:cubicBezTo>
                  <a:cubicBezTo>
                    <a:pt x="16230" y="18993"/>
                    <a:pt x="16230" y="18993"/>
                    <a:pt x="16230" y="18993"/>
                  </a:cubicBezTo>
                  <a:close/>
                  <a:moveTo>
                    <a:pt x="16230" y="19117"/>
                  </a:moveTo>
                  <a:cubicBezTo>
                    <a:pt x="16230" y="19241"/>
                    <a:pt x="16230" y="19241"/>
                    <a:pt x="16230" y="19241"/>
                  </a:cubicBezTo>
                  <a:cubicBezTo>
                    <a:pt x="16349" y="19241"/>
                    <a:pt x="16349" y="19241"/>
                    <a:pt x="16349" y="19241"/>
                  </a:cubicBezTo>
                  <a:cubicBezTo>
                    <a:pt x="16469" y="19241"/>
                    <a:pt x="16469" y="19241"/>
                    <a:pt x="16469" y="19241"/>
                  </a:cubicBezTo>
                  <a:cubicBezTo>
                    <a:pt x="16469" y="19117"/>
                    <a:pt x="16469" y="19117"/>
                    <a:pt x="16469" y="19117"/>
                  </a:cubicBezTo>
                  <a:cubicBezTo>
                    <a:pt x="16349" y="19117"/>
                    <a:pt x="16349" y="19117"/>
                    <a:pt x="16349" y="19117"/>
                  </a:cubicBezTo>
                  <a:cubicBezTo>
                    <a:pt x="16230" y="19117"/>
                    <a:pt x="16230" y="19117"/>
                    <a:pt x="16230" y="19117"/>
                  </a:cubicBezTo>
                  <a:cubicBezTo>
                    <a:pt x="16230" y="19117"/>
                    <a:pt x="16230" y="19117"/>
                    <a:pt x="16230" y="19117"/>
                  </a:cubicBezTo>
                  <a:close/>
                  <a:moveTo>
                    <a:pt x="16230" y="19366"/>
                  </a:moveTo>
                  <a:cubicBezTo>
                    <a:pt x="16230" y="19366"/>
                    <a:pt x="16230" y="19366"/>
                    <a:pt x="16230" y="19366"/>
                  </a:cubicBezTo>
                  <a:cubicBezTo>
                    <a:pt x="16349" y="19241"/>
                    <a:pt x="16349" y="19241"/>
                    <a:pt x="16349" y="19241"/>
                  </a:cubicBezTo>
                  <a:cubicBezTo>
                    <a:pt x="16230" y="19366"/>
                    <a:pt x="16230" y="19366"/>
                    <a:pt x="16230" y="19366"/>
                  </a:cubicBezTo>
                  <a:close/>
                  <a:moveTo>
                    <a:pt x="15752" y="20979"/>
                  </a:moveTo>
                  <a:cubicBezTo>
                    <a:pt x="15752" y="20855"/>
                    <a:pt x="15752" y="20855"/>
                    <a:pt x="15752" y="20855"/>
                  </a:cubicBezTo>
                  <a:cubicBezTo>
                    <a:pt x="15752" y="20979"/>
                    <a:pt x="15752" y="20979"/>
                    <a:pt x="15752" y="20979"/>
                  </a:cubicBezTo>
                  <a:cubicBezTo>
                    <a:pt x="15752" y="20979"/>
                    <a:pt x="15752" y="20979"/>
                    <a:pt x="15752" y="20979"/>
                  </a:cubicBezTo>
                  <a:close/>
                  <a:moveTo>
                    <a:pt x="15156" y="21600"/>
                  </a:moveTo>
                  <a:cubicBezTo>
                    <a:pt x="15036" y="21476"/>
                    <a:pt x="15036" y="21476"/>
                    <a:pt x="15036" y="21476"/>
                  </a:cubicBezTo>
                  <a:cubicBezTo>
                    <a:pt x="15156" y="21352"/>
                    <a:pt x="15156" y="21352"/>
                    <a:pt x="15156" y="21352"/>
                  </a:cubicBezTo>
                  <a:cubicBezTo>
                    <a:pt x="15156" y="21352"/>
                    <a:pt x="15156" y="21352"/>
                    <a:pt x="15156" y="21352"/>
                  </a:cubicBezTo>
                  <a:cubicBezTo>
                    <a:pt x="15156" y="21352"/>
                    <a:pt x="15156" y="21352"/>
                    <a:pt x="15156" y="21352"/>
                  </a:cubicBezTo>
                  <a:cubicBezTo>
                    <a:pt x="15156" y="21352"/>
                    <a:pt x="15156" y="21352"/>
                    <a:pt x="15156" y="21352"/>
                  </a:cubicBezTo>
                  <a:cubicBezTo>
                    <a:pt x="15156" y="21352"/>
                    <a:pt x="15156" y="21352"/>
                    <a:pt x="15156" y="21352"/>
                  </a:cubicBezTo>
                  <a:cubicBezTo>
                    <a:pt x="15156" y="21600"/>
                    <a:pt x="15156" y="21600"/>
                    <a:pt x="15156" y="21600"/>
                  </a:cubicBezTo>
                  <a:close/>
                  <a:moveTo>
                    <a:pt x="14440" y="21476"/>
                  </a:moveTo>
                  <a:cubicBezTo>
                    <a:pt x="14440" y="21352"/>
                    <a:pt x="14440" y="21352"/>
                    <a:pt x="14440" y="21352"/>
                  </a:cubicBezTo>
                  <a:cubicBezTo>
                    <a:pt x="14440" y="21352"/>
                    <a:pt x="14440" y="21352"/>
                    <a:pt x="14440" y="21352"/>
                  </a:cubicBezTo>
                  <a:cubicBezTo>
                    <a:pt x="14320" y="21352"/>
                    <a:pt x="14320" y="21352"/>
                    <a:pt x="14320" y="21352"/>
                  </a:cubicBezTo>
                  <a:cubicBezTo>
                    <a:pt x="14320" y="21228"/>
                    <a:pt x="14320" y="21228"/>
                    <a:pt x="14320" y="21228"/>
                  </a:cubicBezTo>
                  <a:cubicBezTo>
                    <a:pt x="14320" y="21103"/>
                    <a:pt x="14320" y="21103"/>
                    <a:pt x="14320" y="21103"/>
                  </a:cubicBezTo>
                  <a:cubicBezTo>
                    <a:pt x="14320" y="21103"/>
                    <a:pt x="14320" y="21103"/>
                    <a:pt x="14320" y="21103"/>
                  </a:cubicBezTo>
                  <a:cubicBezTo>
                    <a:pt x="14320" y="20855"/>
                    <a:pt x="14320" y="20855"/>
                    <a:pt x="14320" y="20855"/>
                  </a:cubicBezTo>
                  <a:cubicBezTo>
                    <a:pt x="14320" y="20731"/>
                    <a:pt x="14320" y="20731"/>
                    <a:pt x="14320" y="20731"/>
                  </a:cubicBezTo>
                  <a:cubicBezTo>
                    <a:pt x="14320" y="20731"/>
                    <a:pt x="14320" y="20731"/>
                    <a:pt x="14320" y="20731"/>
                  </a:cubicBezTo>
                  <a:cubicBezTo>
                    <a:pt x="14201" y="20483"/>
                    <a:pt x="14201" y="20483"/>
                    <a:pt x="14201" y="20483"/>
                  </a:cubicBezTo>
                  <a:cubicBezTo>
                    <a:pt x="14320" y="20483"/>
                    <a:pt x="14320" y="20483"/>
                    <a:pt x="14320" y="20483"/>
                  </a:cubicBezTo>
                  <a:cubicBezTo>
                    <a:pt x="14440" y="20483"/>
                    <a:pt x="14440" y="20483"/>
                    <a:pt x="14440" y="20483"/>
                  </a:cubicBezTo>
                  <a:cubicBezTo>
                    <a:pt x="14559" y="20483"/>
                    <a:pt x="14559" y="20483"/>
                    <a:pt x="14559" y="20483"/>
                  </a:cubicBezTo>
                  <a:cubicBezTo>
                    <a:pt x="14440" y="20483"/>
                    <a:pt x="14440" y="20483"/>
                    <a:pt x="14440" y="20483"/>
                  </a:cubicBezTo>
                  <a:cubicBezTo>
                    <a:pt x="14440" y="20359"/>
                    <a:pt x="14440" y="20359"/>
                    <a:pt x="14440" y="20359"/>
                  </a:cubicBezTo>
                  <a:cubicBezTo>
                    <a:pt x="14320" y="20359"/>
                    <a:pt x="14320" y="20359"/>
                    <a:pt x="14320" y="20359"/>
                  </a:cubicBezTo>
                  <a:cubicBezTo>
                    <a:pt x="14440" y="20234"/>
                    <a:pt x="14440" y="20234"/>
                    <a:pt x="14440" y="20234"/>
                  </a:cubicBezTo>
                  <a:cubicBezTo>
                    <a:pt x="14320" y="19986"/>
                    <a:pt x="14320" y="19986"/>
                    <a:pt x="14320" y="19986"/>
                  </a:cubicBezTo>
                  <a:cubicBezTo>
                    <a:pt x="14320" y="19862"/>
                    <a:pt x="14320" y="19862"/>
                    <a:pt x="14320" y="19862"/>
                  </a:cubicBezTo>
                  <a:cubicBezTo>
                    <a:pt x="14320" y="19738"/>
                    <a:pt x="14320" y="19738"/>
                    <a:pt x="14320" y="19738"/>
                  </a:cubicBezTo>
                  <a:cubicBezTo>
                    <a:pt x="14320" y="19490"/>
                    <a:pt x="14320" y="19490"/>
                    <a:pt x="14320" y="19490"/>
                  </a:cubicBezTo>
                  <a:cubicBezTo>
                    <a:pt x="14320" y="19366"/>
                    <a:pt x="14320" y="19366"/>
                    <a:pt x="14320" y="19366"/>
                  </a:cubicBezTo>
                  <a:cubicBezTo>
                    <a:pt x="14320" y="19366"/>
                    <a:pt x="14320" y="19366"/>
                    <a:pt x="14320" y="19366"/>
                  </a:cubicBezTo>
                  <a:cubicBezTo>
                    <a:pt x="14440" y="19241"/>
                    <a:pt x="14440" y="19241"/>
                    <a:pt x="14440" y="19241"/>
                  </a:cubicBezTo>
                  <a:cubicBezTo>
                    <a:pt x="14440" y="19241"/>
                    <a:pt x="14440" y="19241"/>
                    <a:pt x="14440" y="19241"/>
                  </a:cubicBezTo>
                  <a:cubicBezTo>
                    <a:pt x="14559" y="19241"/>
                    <a:pt x="14559" y="19241"/>
                    <a:pt x="14559" y="19241"/>
                  </a:cubicBezTo>
                  <a:cubicBezTo>
                    <a:pt x="14678" y="19366"/>
                    <a:pt x="14678" y="19366"/>
                    <a:pt x="14678" y="19366"/>
                  </a:cubicBezTo>
                  <a:cubicBezTo>
                    <a:pt x="14678" y="19366"/>
                    <a:pt x="14678" y="19366"/>
                    <a:pt x="14678" y="19366"/>
                  </a:cubicBezTo>
                  <a:cubicBezTo>
                    <a:pt x="14678" y="19366"/>
                    <a:pt x="14678" y="19366"/>
                    <a:pt x="14678" y="19366"/>
                  </a:cubicBezTo>
                  <a:cubicBezTo>
                    <a:pt x="14798" y="19241"/>
                    <a:pt x="14798" y="19241"/>
                    <a:pt x="14798" y="19241"/>
                  </a:cubicBezTo>
                  <a:cubicBezTo>
                    <a:pt x="14798" y="19366"/>
                    <a:pt x="14798" y="19366"/>
                    <a:pt x="14798" y="19366"/>
                  </a:cubicBezTo>
                  <a:cubicBezTo>
                    <a:pt x="14917" y="19490"/>
                    <a:pt x="14917" y="19490"/>
                    <a:pt x="14917" y="19490"/>
                  </a:cubicBezTo>
                  <a:cubicBezTo>
                    <a:pt x="15036" y="19614"/>
                    <a:pt x="15036" y="19614"/>
                    <a:pt x="15036" y="19614"/>
                  </a:cubicBezTo>
                  <a:cubicBezTo>
                    <a:pt x="15156" y="19738"/>
                    <a:pt x="15156" y="19738"/>
                    <a:pt x="15156" y="19738"/>
                  </a:cubicBezTo>
                  <a:cubicBezTo>
                    <a:pt x="15275" y="19614"/>
                    <a:pt x="15275" y="19614"/>
                    <a:pt x="15275" y="19614"/>
                  </a:cubicBezTo>
                  <a:cubicBezTo>
                    <a:pt x="15394" y="19614"/>
                    <a:pt x="15394" y="19614"/>
                    <a:pt x="15394" y="19614"/>
                  </a:cubicBezTo>
                  <a:cubicBezTo>
                    <a:pt x="15394" y="19738"/>
                    <a:pt x="15394" y="19738"/>
                    <a:pt x="15394" y="19738"/>
                  </a:cubicBezTo>
                  <a:cubicBezTo>
                    <a:pt x="15394" y="19614"/>
                    <a:pt x="15394" y="19614"/>
                    <a:pt x="15394" y="19614"/>
                  </a:cubicBezTo>
                  <a:cubicBezTo>
                    <a:pt x="15514" y="19614"/>
                    <a:pt x="15514" y="19614"/>
                    <a:pt x="15514" y="19614"/>
                  </a:cubicBezTo>
                  <a:cubicBezTo>
                    <a:pt x="15872" y="19614"/>
                    <a:pt x="15872" y="19614"/>
                    <a:pt x="15872" y="19614"/>
                  </a:cubicBezTo>
                  <a:cubicBezTo>
                    <a:pt x="15872" y="19614"/>
                    <a:pt x="15872" y="19614"/>
                    <a:pt x="15872" y="19614"/>
                  </a:cubicBezTo>
                  <a:cubicBezTo>
                    <a:pt x="15991" y="19490"/>
                    <a:pt x="15991" y="19490"/>
                    <a:pt x="15991" y="19490"/>
                  </a:cubicBezTo>
                  <a:cubicBezTo>
                    <a:pt x="15991" y="19490"/>
                    <a:pt x="15991" y="19490"/>
                    <a:pt x="15991" y="19490"/>
                  </a:cubicBezTo>
                  <a:cubicBezTo>
                    <a:pt x="15991" y="19490"/>
                    <a:pt x="15991" y="19490"/>
                    <a:pt x="15991" y="19490"/>
                  </a:cubicBezTo>
                  <a:cubicBezTo>
                    <a:pt x="16110" y="19490"/>
                    <a:pt x="16110" y="19490"/>
                    <a:pt x="16110" y="19490"/>
                  </a:cubicBezTo>
                  <a:cubicBezTo>
                    <a:pt x="16110" y="19490"/>
                    <a:pt x="16110" y="19490"/>
                    <a:pt x="16110" y="19490"/>
                  </a:cubicBezTo>
                  <a:cubicBezTo>
                    <a:pt x="16230" y="19490"/>
                    <a:pt x="16230" y="19490"/>
                    <a:pt x="16230" y="19490"/>
                  </a:cubicBezTo>
                  <a:cubicBezTo>
                    <a:pt x="16230" y="19614"/>
                    <a:pt x="16230" y="19614"/>
                    <a:pt x="16230" y="19614"/>
                  </a:cubicBezTo>
                  <a:cubicBezTo>
                    <a:pt x="16230" y="19862"/>
                    <a:pt x="16230" y="19862"/>
                    <a:pt x="16230" y="19862"/>
                  </a:cubicBezTo>
                  <a:cubicBezTo>
                    <a:pt x="16110" y="19986"/>
                    <a:pt x="16110" y="19986"/>
                    <a:pt x="16110" y="19986"/>
                  </a:cubicBezTo>
                  <a:cubicBezTo>
                    <a:pt x="16110" y="20234"/>
                    <a:pt x="16110" y="20234"/>
                    <a:pt x="16110" y="20234"/>
                  </a:cubicBezTo>
                  <a:cubicBezTo>
                    <a:pt x="15991" y="20234"/>
                    <a:pt x="15991" y="20234"/>
                    <a:pt x="15991" y="20234"/>
                  </a:cubicBezTo>
                  <a:cubicBezTo>
                    <a:pt x="15991" y="20359"/>
                    <a:pt x="15991" y="20359"/>
                    <a:pt x="15991" y="20359"/>
                  </a:cubicBezTo>
                  <a:cubicBezTo>
                    <a:pt x="15991" y="20483"/>
                    <a:pt x="15991" y="20483"/>
                    <a:pt x="15991" y="20483"/>
                  </a:cubicBezTo>
                  <a:cubicBezTo>
                    <a:pt x="15991" y="20483"/>
                    <a:pt x="15991" y="20483"/>
                    <a:pt x="15991" y="20483"/>
                  </a:cubicBezTo>
                  <a:cubicBezTo>
                    <a:pt x="15991" y="20607"/>
                    <a:pt x="15991" y="20607"/>
                    <a:pt x="15991" y="20607"/>
                  </a:cubicBezTo>
                  <a:cubicBezTo>
                    <a:pt x="15991" y="20607"/>
                    <a:pt x="15991" y="20607"/>
                    <a:pt x="15991" y="20607"/>
                  </a:cubicBezTo>
                  <a:cubicBezTo>
                    <a:pt x="15872" y="20483"/>
                    <a:pt x="15872" y="20483"/>
                    <a:pt x="15872" y="20483"/>
                  </a:cubicBezTo>
                  <a:cubicBezTo>
                    <a:pt x="15872" y="20483"/>
                    <a:pt x="15872" y="20483"/>
                    <a:pt x="15872" y="20483"/>
                  </a:cubicBezTo>
                  <a:cubicBezTo>
                    <a:pt x="15752" y="20607"/>
                    <a:pt x="15752" y="20607"/>
                    <a:pt x="15752" y="20607"/>
                  </a:cubicBezTo>
                  <a:cubicBezTo>
                    <a:pt x="15752" y="20731"/>
                    <a:pt x="15752" y="20731"/>
                    <a:pt x="15752" y="20731"/>
                  </a:cubicBezTo>
                  <a:cubicBezTo>
                    <a:pt x="15752" y="20855"/>
                    <a:pt x="15752" y="20855"/>
                    <a:pt x="15752" y="20855"/>
                  </a:cubicBezTo>
                  <a:cubicBezTo>
                    <a:pt x="15633" y="20855"/>
                    <a:pt x="15633" y="20855"/>
                    <a:pt x="15633" y="20855"/>
                  </a:cubicBezTo>
                  <a:cubicBezTo>
                    <a:pt x="15633" y="20979"/>
                    <a:pt x="15633" y="20979"/>
                    <a:pt x="15633" y="20979"/>
                  </a:cubicBezTo>
                  <a:cubicBezTo>
                    <a:pt x="15514" y="20979"/>
                    <a:pt x="15514" y="20979"/>
                    <a:pt x="15514" y="20979"/>
                  </a:cubicBezTo>
                  <a:cubicBezTo>
                    <a:pt x="15633" y="21103"/>
                    <a:pt x="15633" y="21103"/>
                    <a:pt x="15633" y="21103"/>
                  </a:cubicBezTo>
                  <a:cubicBezTo>
                    <a:pt x="15633" y="21103"/>
                    <a:pt x="15633" y="21103"/>
                    <a:pt x="15633" y="21103"/>
                  </a:cubicBezTo>
                  <a:cubicBezTo>
                    <a:pt x="15514" y="21352"/>
                    <a:pt x="15514" y="21352"/>
                    <a:pt x="15514" y="21352"/>
                  </a:cubicBezTo>
                  <a:cubicBezTo>
                    <a:pt x="15514" y="21352"/>
                    <a:pt x="15514" y="21352"/>
                    <a:pt x="15514" y="21352"/>
                  </a:cubicBezTo>
                  <a:cubicBezTo>
                    <a:pt x="15394" y="21352"/>
                    <a:pt x="15394" y="21352"/>
                    <a:pt x="15394" y="21352"/>
                  </a:cubicBezTo>
                  <a:cubicBezTo>
                    <a:pt x="15394" y="21228"/>
                    <a:pt x="15394" y="21228"/>
                    <a:pt x="15394" y="21228"/>
                  </a:cubicBezTo>
                  <a:cubicBezTo>
                    <a:pt x="15514" y="21228"/>
                    <a:pt x="15514" y="21228"/>
                    <a:pt x="15514" y="21228"/>
                  </a:cubicBezTo>
                  <a:cubicBezTo>
                    <a:pt x="15514" y="21103"/>
                    <a:pt x="15514" y="21103"/>
                    <a:pt x="15514" y="21103"/>
                  </a:cubicBezTo>
                  <a:cubicBezTo>
                    <a:pt x="15514" y="21103"/>
                    <a:pt x="15514" y="21103"/>
                    <a:pt x="15514" y="21103"/>
                  </a:cubicBezTo>
                  <a:cubicBezTo>
                    <a:pt x="15394" y="21103"/>
                    <a:pt x="15394" y="21103"/>
                    <a:pt x="15394" y="21103"/>
                  </a:cubicBezTo>
                  <a:cubicBezTo>
                    <a:pt x="15275" y="21228"/>
                    <a:pt x="15275" y="21228"/>
                    <a:pt x="15275" y="21228"/>
                  </a:cubicBezTo>
                  <a:cubicBezTo>
                    <a:pt x="15275" y="21228"/>
                    <a:pt x="15275" y="21228"/>
                    <a:pt x="15275" y="21228"/>
                  </a:cubicBezTo>
                  <a:cubicBezTo>
                    <a:pt x="15275" y="21103"/>
                    <a:pt x="15275" y="21103"/>
                    <a:pt x="15275" y="21103"/>
                  </a:cubicBezTo>
                  <a:cubicBezTo>
                    <a:pt x="15156" y="21228"/>
                    <a:pt x="15156" y="21228"/>
                    <a:pt x="15156" y="21228"/>
                  </a:cubicBezTo>
                  <a:cubicBezTo>
                    <a:pt x="15156" y="21228"/>
                    <a:pt x="15156" y="21228"/>
                    <a:pt x="15156" y="21228"/>
                  </a:cubicBezTo>
                  <a:cubicBezTo>
                    <a:pt x="15036" y="21352"/>
                    <a:pt x="15036" y="21352"/>
                    <a:pt x="15036" y="21352"/>
                  </a:cubicBezTo>
                  <a:cubicBezTo>
                    <a:pt x="15036" y="21228"/>
                    <a:pt x="15036" y="21228"/>
                    <a:pt x="15036" y="21228"/>
                  </a:cubicBezTo>
                  <a:cubicBezTo>
                    <a:pt x="14917" y="21352"/>
                    <a:pt x="14917" y="21352"/>
                    <a:pt x="14917" y="21352"/>
                  </a:cubicBezTo>
                  <a:cubicBezTo>
                    <a:pt x="14917" y="21476"/>
                    <a:pt x="14917" y="21476"/>
                    <a:pt x="14917" y="21476"/>
                  </a:cubicBezTo>
                  <a:cubicBezTo>
                    <a:pt x="14798" y="21600"/>
                    <a:pt x="14798" y="21600"/>
                    <a:pt x="14798" y="21600"/>
                  </a:cubicBezTo>
                  <a:cubicBezTo>
                    <a:pt x="14798" y="21600"/>
                    <a:pt x="14798" y="21600"/>
                    <a:pt x="14798" y="21600"/>
                  </a:cubicBezTo>
                  <a:cubicBezTo>
                    <a:pt x="14678" y="21600"/>
                    <a:pt x="14678" y="21600"/>
                    <a:pt x="14678" y="21600"/>
                  </a:cubicBezTo>
                  <a:cubicBezTo>
                    <a:pt x="14678" y="21476"/>
                    <a:pt x="14678" y="21476"/>
                    <a:pt x="14678" y="21476"/>
                  </a:cubicBezTo>
                  <a:cubicBezTo>
                    <a:pt x="14678" y="21600"/>
                    <a:pt x="14678" y="21600"/>
                    <a:pt x="14678" y="21600"/>
                  </a:cubicBezTo>
                  <a:cubicBezTo>
                    <a:pt x="14559" y="21476"/>
                    <a:pt x="14559" y="21476"/>
                    <a:pt x="14559" y="21476"/>
                  </a:cubicBezTo>
                  <a:cubicBezTo>
                    <a:pt x="14440" y="21476"/>
                    <a:pt x="14440" y="21476"/>
                    <a:pt x="14440" y="21476"/>
                  </a:cubicBezTo>
                  <a:cubicBezTo>
                    <a:pt x="14440" y="21476"/>
                    <a:pt x="14440" y="21476"/>
                    <a:pt x="14440" y="21476"/>
                  </a:cubicBezTo>
                  <a:close/>
                  <a:moveTo>
                    <a:pt x="239" y="13655"/>
                  </a:moveTo>
                  <a:cubicBezTo>
                    <a:pt x="358" y="13779"/>
                    <a:pt x="358" y="13779"/>
                    <a:pt x="358" y="13779"/>
                  </a:cubicBezTo>
                  <a:cubicBezTo>
                    <a:pt x="477" y="13779"/>
                    <a:pt x="477" y="13779"/>
                    <a:pt x="477" y="13779"/>
                  </a:cubicBezTo>
                  <a:cubicBezTo>
                    <a:pt x="716" y="14028"/>
                    <a:pt x="716" y="14028"/>
                    <a:pt x="716" y="14028"/>
                  </a:cubicBezTo>
                  <a:cubicBezTo>
                    <a:pt x="716" y="14028"/>
                    <a:pt x="716" y="14028"/>
                    <a:pt x="716" y="14028"/>
                  </a:cubicBezTo>
                  <a:cubicBezTo>
                    <a:pt x="716" y="14152"/>
                    <a:pt x="716" y="14152"/>
                    <a:pt x="716" y="14152"/>
                  </a:cubicBezTo>
                  <a:cubicBezTo>
                    <a:pt x="835" y="14152"/>
                    <a:pt x="835" y="14152"/>
                    <a:pt x="835" y="14152"/>
                  </a:cubicBezTo>
                  <a:cubicBezTo>
                    <a:pt x="835" y="14152"/>
                    <a:pt x="835" y="14152"/>
                    <a:pt x="835" y="14152"/>
                  </a:cubicBezTo>
                  <a:cubicBezTo>
                    <a:pt x="1074" y="14152"/>
                    <a:pt x="1074" y="14152"/>
                    <a:pt x="1074" y="14152"/>
                  </a:cubicBezTo>
                  <a:cubicBezTo>
                    <a:pt x="1074" y="14152"/>
                    <a:pt x="1074" y="14152"/>
                    <a:pt x="1074" y="14152"/>
                  </a:cubicBezTo>
                  <a:cubicBezTo>
                    <a:pt x="1074" y="14276"/>
                    <a:pt x="1074" y="14276"/>
                    <a:pt x="1074" y="14276"/>
                  </a:cubicBezTo>
                  <a:cubicBezTo>
                    <a:pt x="1193" y="14276"/>
                    <a:pt x="1193" y="14276"/>
                    <a:pt x="1193" y="14276"/>
                  </a:cubicBezTo>
                  <a:cubicBezTo>
                    <a:pt x="1313" y="14276"/>
                    <a:pt x="1313" y="14276"/>
                    <a:pt x="1313" y="14276"/>
                  </a:cubicBezTo>
                  <a:cubicBezTo>
                    <a:pt x="1432" y="14276"/>
                    <a:pt x="1432" y="14276"/>
                    <a:pt x="1432" y="14276"/>
                  </a:cubicBezTo>
                  <a:cubicBezTo>
                    <a:pt x="1432" y="14276"/>
                    <a:pt x="1432" y="14276"/>
                    <a:pt x="1432" y="14276"/>
                  </a:cubicBezTo>
                  <a:cubicBezTo>
                    <a:pt x="1551" y="14276"/>
                    <a:pt x="1551" y="14276"/>
                    <a:pt x="1551" y="14276"/>
                  </a:cubicBezTo>
                  <a:cubicBezTo>
                    <a:pt x="1671" y="14276"/>
                    <a:pt x="1671" y="14276"/>
                    <a:pt x="1671" y="14276"/>
                  </a:cubicBezTo>
                  <a:cubicBezTo>
                    <a:pt x="1790" y="14276"/>
                    <a:pt x="1790" y="14276"/>
                    <a:pt x="1790" y="14276"/>
                  </a:cubicBezTo>
                  <a:cubicBezTo>
                    <a:pt x="1790" y="14152"/>
                    <a:pt x="1790" y="14152"/>
                    <a:pt x="1790" y="14152"/>
                  </a:cubicBezTo>
                  <a:cubicBezTo>
                    <a:pt x="1909" y="14152"/>
                    <a:pt x="1909" y="14152"/>
                    <a:pt x="1909" y="14152"/>
                  </a:cubicBezTo>
                  <a:cubicBezTo>
                    <a:pt x="1909" y="14028"/>
                    <a:pt x="1909" y="14028"/>
                    <a:pt x="1909" y="14028"/>
                  </a:cubicBezTo>
                  <a:cubicBezTo>
                    <a:pt x="2148" y="14028"/>
                    <a:pt x="2148" y="14028"/>
                    <a:pt x="2148" y="14028"/>
                  </a:cubicBezTo>
                  <a:cubicBezTo>
                    <a:pt x="2148" y="14028"/>
                    <a:pt x="2148" y="14028"/>
                    <a:pt x="2148" y="14028"/>
                  </a:cubicBezTo>
                  <a:cubicBezTo>
                    <a:pt x="2267" y="13903"/>
                    <a:pt x="2267" y="13903"/>
                    <a:pt x="2267" y="13903"/>
                  </a:cubicBezTo>
                  <a:cubicBezTo>
                    <a:pt x="2267" y="13903"/>
                    <a:pt x="2267" y="13903"/>
                    <a:pt x="2267" y="13903"/>
                  </a:cubicBezTo>
                  <a:cubicBezTo>
                    <a:pt x="2387" y="14028"/>
                    <a:pt x="2387" y="14028"/>
                    <a:pt x="2387" y="14028"/>
                  </a:cubicBezTo>
                  <a:cubicBezTo>
                    <a:pt x="2506" y="13903"/>
                    <a:pt x="2506" y="13903"/>
                    <a:pt x="2506" y="13903"/>
                  </a:cubicBezTo>
                  <a:cubicBezTo>
                    <a:pt x="2506" y="13903"/>
                    <a:pt x="2506" y="13903"/>
                    <a:pt x="2506" y="13903"/>
                  </a:cubicBezTo>
                  <a:cubicBezTo>
                    <a:pt x="2506" y="13903"/>
                    <a:pt x="2506" y="13903"/>
                    <a:pt x="2506" y="13903"/>
                  </a:cubicBezTo>
                  <a:cubicBezTo>
                    <a:pt x="2625" y="13779"/>
                    <a:pt x="2625" y="13779"/>
                    <a:pt x="2625" y="13779"/>
                  </a:cubicBezTo>
                  <a:cubicBezTo>
                    <a:pt x="2864" y="13531"/>
                    <a:pt x="2864" y="13531"/>
                    <a:pt x="2864" y="13531"/>
                  </a:cubicBezTo>
                  <a:cubicBezTo>
                    <a:pt x="2983" y="13655"/>
                    <a:pt x="2983" y="13655"/>
                    <a:pt x="2983" y="13655"/>
                  </a:cubicBezTo>
                  <a:cubicBezTo>
                    <a:pt x="3103" y="13655"/>
                    <a:pt x="3103" y="13655"/>
                    <a:pt x="3103" y="13655"/>
                  </a:cubicBezTo>
                  <a:cubicBezTo>
                    <a:pt x="3103" y="13531"/>
                    <a:pt x="3103" y="13531"/>
                    <a:pt x="3103" y="13531"/>
                  </a:cubicBezTo>
                  <a:cubicBezTo>
                    <a:pt x="3461" y="13531"/>
                    <a:pt x="3461" y="13531"/>
                    <a:pt x="3461" y="13531"/>
                  </a:cubicBezTo>
                  <a:cubicBezTo>
                    <a:pt x="3461" y="13531"/>
                    <a:pt x="3461" y="13531"/>
                    <a:pt x="3461" y="13531"/>
                  </a:cubicBezTo>
                  <a:cubicBezTo>
                    <a:pt x="3699" y="13531"/>
                    <a:pt x="3699" y="13531"/>
                    <a:pt x="3699" y="13531"/>
                  </a:cubicBezTo>
                  <a:cubicBezTo>
                    <a:pt x="3699" y="13531"/>
                    <a:pt x="3699" y="13531"/>
                    <a:pt x="3699" y="13531"/>
                  </a:cubicBezTo>
                  <a:cubicBezTo>
                    <a:pt x="3819" y="13531"/>
                    <a:pt x="3819" y="13531"/>
                    <a:pt x="3819" y="13531"/>
                  </a:cubicBezTo>
                  <a:cubicBezTo>
                    <a:pt x="3938" y="13531"/>
                    <a:pt x="3938" y="13531"/>
                    <a:pt x="3938" y="13531"/>
                  </a:cubicBezTo>
                  <a:cubicBezTo>
                    <a:pt x="3938" y="13655"/>
                    <a:pt x="3938" y="13655"/>
                    <a:pt x="3938" y="13655"/>
                  </a:cubicBezTo>
                  <a:cubicBezTo>
                    <a:pt x="4057" y="13655"/>
                    <a:pt x="4057" y="13655"/>
                    <a:pt x="4057" y="13655"/>
                  </a:cubicBezTo>
                  <a:cubicBezTo>
                    <a:pt x="4057" y="13655"/>
                    <a:pt x="4057" y="13655"/>
                    <a:pt x="4057" y="13655"/>
                  </a:cubicBezTo>
                  <a:cubicBezTo>
                    <a:pt x="4177" y="13655"/>
                    <a:pt x="4177" y="13655"/>
                    <a:pt x="4177" y="13655"/>
                  </a:cubicBezTo>
                  <a:cubicBezTo>
                    <a:pt x="4177" y="13655"/>
                    <a:pt x="4177" y="13655"/>
                    <a:pt x="4177" y="13655"/>
                  </a:cubicBezTo>
                  <a:cubicBezTo>
                    <a:pt x="4415" y="13655"/>
                    <a:pt x="4415" y="13655"/>
                    <a:pt x="4415" y="13655"/>
                  </a:cubicBezTo>
                  <a:cubicBezTo>
                    <a:pt x="4415" y="13655"/>
                    <a:pt x="4415" y="13655"/>
                    <a:pt x="4415" y="13655"/>
                  </a:cubicBezTo>
                  <a:cubicBezTo>
                    <a:pt x="4415" y="13655"/>
                    <a:pt x="4415" y="13655"/>
                    <a:pt x="4415" y="13655"/>
                  </a:cubicBezTo>
                  <a:cubicBezTo>
                    <a:pt x="4535" y="13655"/>
                    <a:pt x="4535" y="13655"/>
                    <a:pt x="4535" y="13655"/>
                  </a:cubicBezTo>
                  <a:cubicBezTo>
                    <a:pt x="4654" y="13655"/>
                    <a:pt x="4654" y="13655"/>
                    <a:pt x="4654" y="13655"/>
                  </a:cubicBezTo>
                  <a:cubicBezTo>
                    <a:pt x="4773" y="13531"/>
                    <a:pt x="4773" y="13531"/>
                    <a:pt x="4773" y="13531"/>
                  </a:cubicBezTo>
                  <a:cubicBezTo>
                    <a:pt x="4893" y="13407"/>
                    <a:pt x="4893" y="13407"/>
                    <a:pt x="4893" y="13407"/>
                  </a:cubicBezTo>
                  <a:cubicBezTo>
                    <a:pt x="4893" y="13407"/>
                    <a:pt x="4893" y="13407"/>
                    <a:pt x="4893" y="13407"/>
                  </a:cubicBezTo>
                  <a:cubicBezTo>
                    <a:pt x="5012" y="13283"/>
                    <a:pt x="5012" y="13283"/>
                    <a:pt x="5012" y="13283"/>
                  </a:cubicBezTo>
                  <a:cubicBezTo>
                    <a:pt x="5131" y="13159"/>
                    <a:pt x="5131" y="13159"/>
                    <a:pt x="5131" y="13159"/>
                  </a:cubicBezTo>
                  <a:cubicBezTo>
                    <a:pt x="5251" y="13034"/>
                    <a:pt x="5251" y="13034"/>
                    <a:pt x="5251" y="13034"/>
                  </a:cubicBezTo>
                  <a:cubicBezTo>
                    <a:pt x="5370" y="13034"/>
                    <a:pt x="5370" y="13034"/>
                    <a:pt x="5370" y="13034"/>
                  </a:cubicBezTo>
                  <a:cubicBezTo>
                    <a:pt x="5490" y="13034"/>
                    <a:pt x="5490" y="13034"/>
                    <a:pt x="5490" y="13034"/>
                  </a:cubicBezTo>
                  <a:cubicBezTo>
                    <a:pt x="5609" y="12910"/>
                    <a:pt x="5609" y="12910"/>
                    <a:pt x="5609" y="12910"/>
                  </a:cubicBezTo>
                  <a:cubicBezTo>
                    <a:pt x="5967" y="12786"/>
                    <a:pt x="5967" y="12786"/>
                    <a:pt x="5967" y="12786"/>
                  </a:cubicBezTo>
                  <a:cubicBezTo>
                    <a:pt x="6086" y="12662"/>
                    <a:pt x="6086" y="12662"/>
                    <a:pt x="6086" y="12662"/>
                  </a:cubicBezTo>
                  <a:cubicBezTo>
                    <a:pt x="6206" y="12662"/>
                    <a:pt x="6206" y="12662"/>
                    <a:pt x="6206" y="12662"/>
                  </a:cubicBezTo>
                  <a:cubicBezTo>
                    <a:pt x="6325" y="12662"/>
                    <a:pt x="6325" y="12662"/>
                    <a:pt x="6325" y="12662"/>
                  </a:cubicBezTo>
                  <a:cubicBezTo>
                    <a:pt x="6325" y="12662"/>
                    <a:pt x="6325" y="12662"/>
                    <a:pt x="6325" y="12662"/>
                  </a:cubicBezTo>
                  <a:cubicBezTo>
                    <a:pt x="6564" y="12662"/>
                    <a:pt x="6564" y="12662"/>
                    <a:pt x="6564" y="12662"/>
                  </a:cubicBezTo>
                  <a:cubicBezTo>
                    <a:pt x="6683" y="12662"/>
                    <a:pt x="6683" y="12662"/>
                    <a:pt x="6683" y="12662"/>
                  </a:cubicBezTo>
                  <a:cubicBezTo>
                    <a:pt x="6802" y="12662"/>
                    <a:pt x="6802" y="12662"/>
                    <a:pt x="6802" y="12662"/>
                  </a:cubicBezTo>
                  <a:cubicBezTo>
                    <a:pt x="6922" y="12662"/>
                    <a:pt x="6922" y="12662"/>
                    <a:pt x="6922" y="12662"/>
                  </a:cubicBezTo>
                  <a:cubicBezTo>
                    <a:pt x="7280" y="12538"/>
                    <a:pt x="7280" y="12538"/>
                    <a:pt x="7280" y="12538"/>
                  </a:cubicBezTo>
                  <a:cubicBezTo>
                    <a:pt x="7399" y="12538"/>
                    <a:pt x="7399" y="12538"/>
                    <a:pt x="7399" y="12538"/>
                  </a:cubicBezTo>
                  <a:cubicBezTo>
                    <a:pt x="7518" y="12414"/>
                    <a:pt x="7518" y="12414"/>
                    <a:pt x="7518" y="12414"/>
                  </a:cubicBezTo>
                  <a:cubicBezTo>
                    <a:pt x="7638" y="12414"/>
                    <a:pt x="7638" y="12414"/>
                    <a:pt x="7638" y="12414"/>
                  </a:cubicBezTo>
                  <a:cubicBezTo>
                    <a:pt x="7757" y="12290"/>
                    <a:pt x="7757" y="12290"/>
                    <a:pt x="7757" y="12290"/>
                  </a:cubicBezTo>
                  <a:cubicBezTo>
                    <a:pt x="7996" y="12290"/>
                    <a:pt x="7996" y="12290"/>
                    <a:pt x="7996" y="12290"/>
                  </a:cubicBezTo>
                  <a:cubicBezTo>
                    <a:pt x="8592" y="12290"/>
                    <a:pt x="8592" y="12290"/>
                    <a:pt x="8592" y="12290"/>
                  </a:cubicBezTo>
                  <a:cubicBezTo>
                    <a:pt x="8831" y="12290"/>
                    <a:pt x="8831" y="12290"/>
                    <a:pt x="8831" y="12290"/>
                  </a:cubicBezTo>
                  <a:cubicBezTo>
                    <a:pt x="8950" y="12290"/>
                    <a:pt x="8950" y="12290"/>
                    <a:pt x="8950" y="12290"/>
                  </a:cubicBezTo>
                  <a:cubicBezTo>
                    <a:pt x="9070" y="12290"/>
                    <a:pt x="9070" y="12290"/>
                    <a:pt x="9070" y="12290"/>
                  </a:cubicBezTo>
                  <a:cubicBezTo>
                    <a:pt x="9189" y="12290"/>
                    <a:pt x="9189" y="12290"/>
                    <a:pt x="9189" y="12290"/>
                  </a:cubicBezTo>
                  <a:cubicBezTo>
                    <a:pt x="9308" y="12414"/>
                    <a:pt x="9308" y="12414"/>
                    <a:pt x="9308" y="12414"/>
                  </a:cubicBezTo>
                  <a:cubicBezTo>
                    <a:pt x="9428" y="12662"/>
                    <a:pt x="9428" y="12662"/>
                    <a:pt x="9428" y="12662"/>
                  </a:cubicBezTo>
                  <a:cubicBezTo>
                    <a:pt x="9547" y="12662"/>
                    <a:pt x="9547" y="12662"/>
                    <a:pt x="9547" y="12662"/>
                  </a:cubicBezTo>
                  <a:cubicBezTo>
                    <a:pt x="9666" y="12662"/>
                    <a:pt x="9666" y="12662"/>
                    <a:pt x="9666" y="12662"/>
                  </a:cubicBezTo>
                  <a:cubicBezTo>
                    <a:pt x="9666" y="12538"/>
                    <a:pt x="9666" y="12538"/>
                    <a:pt x="9666" y="12538"/>
                  </a:cubicBezTo>
                  <a:cubicBezTo>
                    <a:pt x="9786" y="12662"/>
                    <a:pt x="9786" y="12662"/>
                    <a:pt x="9786" y="12662"/>
                  </a:cubicBezTo>
                  <a:cubicBezTo>
                    <a:pt x="9786" y="12662"/>
                    <a:pt x="9786" y="12662"/>
                    <a:pt x="9786" y="12662"/>
                  </a:cubicBezTo>
                  <a:cubicBezTo>
                    <a:pt x="9905" y="12662"/>
                    <a:pt x="9905" y="12662"/>
                    <a:pt x="9905" y="12662"/>
                  </a:cubicBezTo>
                  <a:cubicBezTo>
                    <a:pt x="10024" y="12786"/>
                    <a:pt x="10024" y="12786"/>
                    <a:pt x="10024" y="12786"/>
                  </a:cubicBezTo>
                  <a:cubicBezTo>
                    <a:pt x="10144" y="12786"/>
                    <a:pt x="10144" y="12786"/>
                    <a:pt x="10144" y="12786"/>
                  </a:cubicBezTo>
                  <a:cubicBezTo>
                    <a:pt x="10263" y="12786"/>
                    <a:pt x="10263" y="12786"/>
                    <a:pt x="10263" y="12786"/>
                  </a:cubicBezTo>
                  <a:cubicBezTo>
                    <a:pt x="10502" y="12910"/>
                    <a:pt x="10502" y="12910"/>
                    <a:pt x="10502" y="12910"/>
                  </a:cubicBezTo>
                  <a:cubicBezTo>
                    <a:pt x="10382" y="13034"/>
                    <a:pt x="10382" y="13034"/>
                    <a:pt x="10382" y="13034"/>
                  </a:cubicBezTo>
                  <a:cubicBezTo>
                    <a:pt x="10502" y="13034"/>
                    <a:pt x="10502" y="13034"/>
                    <a:pt x="10502" y="13034"/>
                  </a:cubicBezTo>
                  <a:cubicBezTo>
                    <a:pt x="10621" y="13034"/>
                    <a:pt x="10621" y="13034"/>
                    <a:pt x="10621" y="13034"/>
                  </a:cubicBezTo>
                  <a:cubicBezTo>
                    <a:pt x="10502" y="13159"/>
                    <a:pt x="10502" y="13159"/>
                    <a:pt x="10502" y="13159"/>
                  </a:cubicBezTo>
                  <a:cubicBezTo>
                    <a:pt x="10502" y="13159"/>
                    <a:pt x="10502" y="13159"/>
                    <a:pt x="10502" y="13159"/>
                  </a:cubicBezTo>
                  <a:cubicBezTo>
                    <a:pt x="10502" y="13283"/>
                    <a:pt x="10502" y="13283"/>
                    <a:pt x="10502" y="13283"/>
                  </a:cubicBezTo>
                  <a:cubicBezTo>
                    <a:pt x="10502" y="13407"/>
                    <a:pt x="10502" y="13407"/>
                    <a:pt x="10502" y="13407"/>
                  </a:cubicBezTo>
                  <a:cubicBezTo>
                    <a:pt x="10621" y="13407"/>
                    <a:pt x="10621" y="13407"/>
                    <a:pt x="10621" y="13407"/>
                  </a:cubicBezTo>
                  <a:cubicBezTo>
                    <a:pt x="10740" y="13531"/>
                    <a:pt x="10740" y="13531"/>
                    <a:pt x="10740" y="13531"/>
                  </a:cubicBezTo>
                  <a:cubicBezTo>
                    <a:pt x="10740" y="13655"/>
                    <a:pt x="10740" y="13655"/>
                    <a:pt x="10740" y="13655"/>
                  </a:cubicBezTo>
                  <a:cubicBezTo>
                    <a:pt x="10740" y="13779"/>
                    <a:pt x="10740" y="13779"/>
                    <a:pt x="10740" y="13779"/>
                  </a:cubicBezTo>
                  <a:cubicBezTo>
                    <a:pt x="10860" y="14028"/>
                    <a:pt x="10860" y="14028"/>
                    <a:pt x="10860" y="14028"/>
                  </a:cubicBezTo>
                  <a:cubicBezTo>
                    <a:pt x="10860" y="14152"/>
                    <a:pt x="10860" y="14152"/>
                    <a:pt x="10860" y="14152"/>
                  </a:cubicBezTo>
                  <a:cubicBezTo>
                    <a:pt x="10860" y="14152"/>
                    <a:pt x="10860" y="14152"/>
                    <a:pt x="10860" y="14152"/>
                  </a:cubicBezTo>
                  <a:cubicBezTo>
                    <a:pt x="10860" y="14276"/>
                    <a:pt x="10860" y="14276"/>
                    <a:pt x="10860" y="14276"/>
                  </a:cubicBezTo>
                  <a:cubicBezTo>
                    <a:pt x="10860" y="14400"/>
                    <a:pt x="10860" y="14400"/>
                    <a:pt x="10860" y="14400"/>
                  </a:cubicBezTo>
                  <a:cubicBezTo>
                    <a:pt x="10740" y="14400"/>
                    <a:pt x="10740" y="14400"/>
                    <a:pt x="10740" y="14400"/>
                  </a:cubicBezTo>
                  <a:cubicBezTo>
                    <a:pt x="10740" y="14400"/>
                    <a:pt x="10740" y="14400"/>
                    <a:pt x="10740" y="14400"/>
                  </a:cubicBezTo>
                  <a:cubicBezTo>
                    <a:pt x="10860" y="14524"/>
                    <a:pt x="10860" y="14524"/>
                    <a:pt x="10860" y="14524"/>
                  </a:cubicBezTo>
                  <a:cubicBezTo>
                    <a:pt x="10860" y="14524"/>
                    <a:pt x="10860" y="14524"/>
                    <a:pt x="10860" y="14524"/>
                  </a:cubicBezTo>
                  <a:cubicBezTo>
                    <a:pt x="10979" y="14648"/>
                    <a:pt x="10979" y="14648"/>
                    <a:pt x="10979" y="14648"/>
                  </a:cubicBezTo>
                  <a:cubicBezTo>
                    <a:pt x="10979" y="14648"/>
                    <a:pt x="10979" y="14648"/>
                    <a:pt x="10979" y="14648"/>
                  </a:cubicBezTo>
                  <a:cubicBezTo>
                    <a:pt x="11098" y="14648"/>
                    <a:pt x="11098" y="14648"/>
                    <a:pt x="11098" y="14648"/>
                  </a:cubicBezTo>
                  <a:cubicBezTo>
                    <a:pt x="11098" y="14524"/>
                    <a:pt x="11098" y="14524"/>
                    <a:pt x="11098" y="14524"/>
                  </a:cubicBezTo>
                  <a:cubicBezTo>
                    <a:pt x="11098" y="14524"/>
                    <a:pt x="11098" y="14524"/>
                    <a:pt x="11098" y="14524"/>
                  </a:cubicBezTo>
                  <a:cubicBezTo>
                    <a:pt x="11098" y="14400"/>
                    <a:pt x="11098" y="14400"/>
                    <a:pt x="11098" y="14400"/>
                  </a:cubicBezTo>
                  <a:cubicBezTo>
                    <a:pt x="11218" y="14400"/>
                    <a:pt x="11218" y="14400"/>
                    <a:pt x="11218" y="14400"/>
                  </a:cubicBezTo>
                  <a:cubicBezTo>
                    <a:pt x="11218" y="14276"/>
                    <a:pt x="11218" y="14276"/>
                    <a:pt x="11218" y="14276"/>
                  </a:cubicBezTo>
                  <a:cubicBezTo>
                    <a:pt x="11337" y="14276"/>
                    <a:pt x="11337" y="14276"/>
                    <a:pt x="11337" y="14276"/>
                  </a:cubicBezTo>
                  <a:cubicBezTo>
                    <a:pt x="11337" y="14152"/>
                    <a:pt x="11337" y="14152"/>
                    <a:pt x="11337" y="14152"/>
                  </a:cubicBezTo>
                  <a:cubicBezTo>
                    <a:pt x="11456" y="14152"/>
                    <a:pt x="11456" y="14152"/>
                    <a:pt x="11456" y="14152"/>
                  </a:cubicBezTo>
                  <a:cubicBezTo>
                    <a:pt x="11576" y="14028"/>
                    <a:pt x="11576" y="14028"/>
                    <a:pt x="11576" y="14028"/>
                  </a:cubicBezTo>
                  <a:cubicBezTo>
                    <a:pt x="11695" y="13903"/>
                    <a:pt x="11695" y="13903"/>
                    <a:pt x="11695" y="13903"/>
                  </a:cubicBezTo>
                  <a:cubicBezTo>
                    <a:pt x="11814" y="13779"/>
                    <a:pt x="11814" y="13779"/>
                    <a:pt x="11814" y="13779"/>
                  </a:cubicBezTo>
                  <a:cubicBezTo>
                    <a:pt x="11814" y="13779"/>
                    <a:pt x="11814" y="13779"/>
                    <a:pt x="11814" y="13779"/>
                  </a:cubicBezTo>
                  <a:cubicBezTo>
                    <a:pt x="11934" y="13779"/>
                    <a:pt x="11934" y="13779"/>
                    <a:pt x="11934" y="13779"/>
                  </a:cubicBezTo>
                  <a:cubicBezTo>
                    <a:pt x="12053" y="13655"/>
                    <a:pt x="12053" y="13655"/>
                    <a:pt x="12053" y="13655"/>
                  </a:cubicBezTo>
                  <a:cubicBezTo>
                    <a:pt x="12172" y="13407"/>
                    <a:pt x="12172" y="13407"/>
                    <a:pt x="12172" y="13407"/>
                  </a:cubicBezTo>
                  <a:cubicBezTo>
                    <a:pt x="12292" y="13407"/>
                    <a:pt x="12292" y="13407"/>
                    <a:pt x="12292" y="13407"/>
                  </a:cubicBezTo>
                  <a:cubicBezTo>
                    <a:pt x="12411" y="13283"/>
                    <a:pt x="12411" y="13283"/>
                    <a:pt x="12411" y="13283"/>
                  </a:cubicBezTo>
                  <a:cubicBezTo>
                    <a:pt x="12292" y="13159"/>
                    <a:pt x="12292" y="13159"/>
                    <a:pt x="12292" y="13159"/>
                  </a:cubicBezTo>
                  <a:cubicBezTo>
                    <a:pt x="12411" y="13034"/>
                    <a:pt x="12411" y="13034"/>
                    <a:pt x="12411" y="13034"/>
                  </a:cubicBezTo>
                  <a:cubicBezTo>
                    <a:pt x="12411" y="13159"/>
                    <a:pt x="12411" y="13159"/>
                    <a:pt x="12411" y="13159"/>
                  </a:cubicBezTo>
                  <a:cubicBezTo>
                    <a:pt x="12411" y="13283"/>
                    <a:pt x="12411" y="13283"/>
                    <a:pt x="12411" y="13283"/>
                  </a:cubicBezTo>
                  <a:cubicBezTo>
                    <a:pt x="12411" y="13407"/>
                    <a:pt x="12411" y="13407"/>
                    <a:pt x="12411" y="13407"/>
                  </a:cubicBezTo>
                  <a:cubicBezTo>
                    <a:pt x="12411" y="13531"/>
                    <a:pt x="12411" y="13531"/>
                    <a:pt x="12411" y="13531"/>
                  </a:cubicBezTo>
                  <a:cubicBezTo>
                    <a:pt x="12292" y="13779"/>
                    <a:pt x="12292" y="13779"/>
                    <a:pt x="12292" y="13779"/>
                  </a:cubicBezTo>
                  <a:cubicBezTo>
                    <a:pt x="12172" y="13903"/>
                    <a:pt x="12172" y="13903"/>
                    <a:pt x="12172" y="13903"/>
                  </a:cubicBezTo>
                  <a:cubicBezTo>
                    <a:pt x="12053" y="14028"/>
                    <a:pt x="12053" y="14028"/>
                    <a:pt x="12053" y="14028"/>
                  </a:cubicBezTo>
                  <a:cubicBezTo>
                    <a:pt x="12053" y="14152"/>
                    <a:pt x="12053" y="14152"/>
                    <a:pt x="12053" y="14152"/>
                  </a:cubicBezTo>
                  <a:cubicBezTo>
                    <a:pt x="12053" y="14276"/>
                    <a:pt x="12053" y="14276"/>
                    <a:pt x="12053" y="14276"/>
                  </a:cubicBezTo>
                  <a:cubicBezTo>
                    <a:pt x="11934" y="14400"/>
                    <a:pt x="11934" y="14400"/>
                    <a:pt x="11934" y="14400"/>
                  </a:cubicBezTo>
                  <a:cubicBezTo>
                    <a:pt x="11934" y="14400"/>
                    <a:pt x="11934" y="14400"/>
                    <a:pt x="11934" y="14400"/>
                  </a:cubicBezTo>
                  <a:cubicBezTo>
                    <a:pt x="11814" y="14648"/>
                    <a:pt x="11814" y="14648"/>
                    <a:pt x="11814" y="14648"/>
                  </a:cubicBezTo>
                  <a:cubicBezTo>
                    <a:pt x="11576" y="14648"/>
                    <a:pt x="11576" y="14648"/>
                    <a:pt x="11576" y="14648"/>
                  </a:cubicBezTo>
                  <a:cubicBezTo>
                    <a:pt x="11576" y="14772"/>
                    <a:pt x="11576" y="14772"/>
                    <a:pt x="11576" y="14772"/>
                  </a:cubicBezTo>
                  <a:cubicBezTo>
                    <a:pt x="11456" y="14897"/>
                    <a:pt x="11456" y="14897"/>
                    <a:pt x="11456" y="14897"/>
                  </a:cubicBezTo>
                  <a:cubicBezTo>
                    <a:pt x="11456" y="14897"/>
                    <a:pt x="11456" y="14897"/>
                    <a:pt x="11456" y="14897"/>
                  </a:cubicBezTo>
                  <a:cubicBezTo>
                    <a:pt x="11695" y="14897"/>
                    <a:pt x="11695" y="14897"/>
                    <a:pt x="11695" y="14897"/>
                  </a:cubicBezTo>
                  <a:cubicBezTo>
                    <a:pt x="11814" y="14897"/>
                    <a:pt x="11814" y="14897"/>
                    <a:pt x="11814" y="14897"/>
                  </a:cubicBezTo>
                  <a:cubicBezTo>
                    <a:pt x="11934" y="14897"/>
                    <a:pt x="11934" y="14897"/>
                    <a:pt x="11934" y="14897"/>
                  </a:cubicBezTo>
                  <a:cubicBezTo>
                    <a:pt x="12172" y="14648"/>
                    <a:pt x="12172" y="14648"/>
                    <a:pt x="12172" y="14648"/>
                  </a:cubicBezTo>
                  <a:cubicBezTo>
                    <a:pt x="12172" y="14400"/>
                    <a:pt x="12172" y="14400"/>
                    <a:pt x="12172" y="14400"/>
                  </a:cubicBezTo>
                  <a:cubicBezTo>
                    <a:pt x="12292" y="14276"/>
                    <a:pt x="12292" y="14276"/>
                    <a:pt x="12292" y="14276"/>
                  </a:cubicBezTo>
                  <a:cubicBezTo>
                    <a:pt x="12411" y="14276"/>
                    <a:pt x="12411" y="14276"/>
                    <a:pt x="12411" y="14276"/>
                  </a:cubicBezTo>
                  <a:cubicBezTo>
                    <a:pt x="12411" y="14524"/>
                    <a:pt x="12411" y="14524"/>
                    <a:pt x="12411" y="14524"/>
                  </a:cubicBezTo>
                  <a:cubicBezTo>
                    <a:pt x="12411" y="14648"/>
                    <a:pt x="12411" y="14648"/>
                    <a:pt x="12411" y="14648"/>
                  </a:cubicBezTo>
                  <a:cubicBezTo>
                    <a:pt x="12411" y="14648"/>
                    <a:pt x="12411" y="14648"/>
                    <a:pt x="12411" y="14648"/>
                  </a:cubicBezTo>
                  <a:cubicBezTo>
                    <a:pt x="12411" y="14897"/>
                    <a:pt x="12411" y="14897"/>
                    <a:pt x="12411" y="14897"/>
                  </a:cubicBezTo>
                  <a:cubicBezTo>
                    <a:pt x="12292" y="15145"/>
                    <a:pt x="12292" y="15145"/>
                    <a:pt x="12292" y="15145"/>
                  </a:cubicBezTo>
                  <a:cubicBezTo>
                    <a:pt x="12053" y="15145"/>
                    <a:pt x="12053" y="15145"/>
                    <a:pt x="12053" y="15145"/>
                  </a:cubicBezTo>
                  <a:cubicBezTo>
                    <a:pt x="12172" y="15269"/>
                    <a:pt x="12172" y="15269"/>
                    <a:pt x="12172" y="15269"/>
                  </a:cubicBezTo>
                  <a:cubicBezTo>
                    <a:pt x="12292" y="15269"/>
                    <a:pt x="12292" y="15269"/>
                    <a:pt x="12292" y="15269"/>
                  </a:cubicBezTo>
                  <a:cubicBezTo>
                    <a:pt x="12411" y="15269"/>
                    <a:pt x="12411" y="15269"/>
                    <a:pt x="12411" y="15269"/>
                  </a:cubicBezTo>
                  <a:cubicBezTo>
                    <a:pt x="12411" y="15145"/>
                    <a:pt x="12411" y="15145"/>
                    <a:pt x="12411" y="15145"/>
                  </a:cubicBezTo>
                  <a:cubicBezTo>
                    <a:pt x="12530" y="15145"/>
                    <a:pt x="12530" y="15145"/>
                    <a:pt x="12530" y="15145"/>
                  </a:cubicBezTo>
                  <a:cubicBezTo>
                    <a:pt x="12650" y="15021"/>
                    <a:pt x="12650" y="15021"/>
                    <a:pt x="12650" y="15021"/>
                  </a:cubicBezTo>
                  <a:cubicBezTo>
                    <a:pt x="12769" y="15145"/>
                    <a:pt x="12769" y="15145"/>
                    <a:pt x="12769" y="15145"/>
                  </a:cubicBezTo>
                  <a:cubicBezTo>
                    <a:pt x="12769" y="15021"/>
                    <a:pt x="12769" y="15021"/>
                    <a:pt x="12769" y="15021"/>
                  </a:cubicBezTo>
                  <a:cubicBezTo>
                    <a:pt x="12769" y="15145"/>
                    <a:pt x="12769" y="15145"/>
                    <a:pt x="12769" y="15145"/>
                  </a:cubicBezTo>
                  <a:cubicBezTo>
                    <a:pt x="12650" y="15269"/>
                    <a:pt x="12650" y="15269"/>
                    <a:pt x="12650" y="15269"/>
                  </a:cubicBezTo>
                  <a:cubicBezTo>
                    <a:pt x="12650" y="15269"/>
                    <a:pt x="12650" y="15269"/>
                    <a:pt x="12650" y="15269"/>
                  </a:cubicBezTo>
                  <a:cubicBezTo>
                    <a:pt x="12530" y="15269"/>
                    <a:pt x="12530" y="15269"/>
                    <a:pt x="12530" y="15269"/>
                  </a:cubicBezTo>
                  <a:cubicBezTo>
                    <a:pt x="12650" y="15393"/>
                    <a:pt x="12650" y="15393"/>
                    <a:pt x="12650" y="15393"/>
                  </a:cubicBezTo>
                  <a:cubicBezTo>
                    <a:pt x="12769" y="15517"/>
                    <a:pt x="12769" y="15517"/>
                    <a:pt x="12769" y="15517"/>
                  </a:cubicBezTo>
                  <a:cubicBezTo>
                    <a:pt x="12769" y="15641"/>
                    <a:pt x="12769" y="15641"/>
                    <a:pt x="12769" y="15641"/>
                  </a:cubicBezTo>
                  <a:cubicBezTo>
                    <a:pt x="12769" y="15890"/>
                    <a:pt x="12769" y="15890"/>
                    <a:pt x="12769" y="15890"/>
                  </a:cubicBezTo>
                  <a:cubicBezTo>
                    <a:pt x="12769" y="16138"/>
                    <a:pt x="12769" y="16138"/>
                    <a:pt x="12769" y="16138"/>
                  </a:cubicBezTo>
                  <a:cubicBezTo>
                    <a:pt x="12650" y="16262"/>
                    <a:pt x="12650" y="16262"/>
                    <a:pt x="12650" y="16262"/>
                  </a:cubicBezTo>
                  <a:cubicBezTo>
                    <a:pt x="12650" y="16262"/>
                    <a:pt x="12650" y="16262"/>
                    <a:pt x="12650" y="16262"/>
                  </a:cubicBezTo>
                  <a:cubicBezTo>
                    <a:pt x="12650" y="16510"/>
                    <a:pt x="12650" y="16510"/>
                    <a:pt x="12650" y="16510"/>
                  </a:cubicBezTo>
                  <a:cubicBezTo>
                    <a:pt x="12769" y="16510"/>
                    <a:pt x="12769" y="16510"/>
                    <a:pt x="12769" y="16510"/>
                  </a:cubicBezTo>
                  <a:cubicBezTo>
                    <a:pt x="12769" y="16634"/>
                    <a:pt x="12769" y="16634"/>
                    <a:pt x="12769" y="16634"/>
                  </a:cubicBezTo>
                  <a:cubicBezTo>
                    <a:pt x="12888" y="16883"/>
                    <a:pt x="12888" y="16883"/>
                    <a:pt x="12888" y="16883"/>
                  </a:cubicBezTo>
                  <a:cubicBezTo>
                    <a:pt x="13008" y="17131"/>
                    <a:pt x="13008" y="17131"/>
                    <a:pt x="13008" y="17131"/>
                  </a:cubicBezTo>
                  <a:cubicBezTo>
                    <a:pt x="13127" y="17131"/>
                    <a:pt x="13127" y="17131"/>
                    <a:pt x="13127" y="17131"/>
                  </a:cubicBezTo>
                  <a:cubicBezTo>
                    <a:pt x="13246" y="17131"/>
                    <a:pt x="13246" y="17131"/>
                    <a:pt x="13246" y="17131"/>
                  </a:cubicBezTo>
                  <a:cubicBezTo>
                    <a:pt x="13366" y="17255"/>
                    <a:pt x="13366" y="17255"/>
                    <a:pt x="13366" y="17255"/>
                  </a:cubicBezTo>
                  <a:cubicBezTo>
                    <a:pt x="13485" y="17255"/>
                    <a:pt x="13485" y="17255"/>
                    <a:pt x="13485" y="17255"/>
                  </a:cubicBezTo>
                  <a:cubicBezTo>
                    <a:pt x="13485" y="17255"/>
                    <a:pt x="13485" y="17255"/>
                    <a:pt x="13485" y="17255"/>
                  </a:cubicBezTo>
                  <a:cubicBezTo>
                    <a:pt x="13485" y="17255"/>
                    <a:pt x="13485" y="17255"/>
                    <a:pt x="13485" y="17255"/>
                  </a:cubicBezTo>
                  <a:cubicBezTo>
                    <a:pt x="13604" y="17255"/>
                    <a:pt x="13604" y="17255"/>
                    <a:pt x="13604" y="17255"/>
                  </a:cubicBezTo>
                  <a:cubicBezTo>
                    <a:pt x="13724" y="17379"/>
                    <a:pt x="13724" y="17379"/>
                    <a:pt x="13724" y="17379"/>
                  </a:cubicBezTo>
                  <a:cubicBezTo>
                    <a:pt x="13843" y="17379"/>
                    <a:pt x="13843" y="17379"/>
                    <a:pt x="13843" y="17379"/>
                  </a:cubicBezTo>
                  <a:cubicBezTo>
                    <a:pt x="13962" y="17503"/>
                    <a:pt x="13962" y="17503"/>
                    <a:pt x="13962" y="17503"/>
                  </a:cubicBezTo>
                  <a:cubicBezTo>
                    <a:pt x="14082" y="17628"/>
                    <a:pt x="14082" y="17628"/>
                    <a:pt x="14082" y="17628"/>
                  </a:cubicBezTo>
                  <a:cubicBezTo>
                    <a:pt x="14082" y="17628"/>
                    <a:pt x="14082" y="17628"/>
                    <a:pt x="14082" y="17628"/>
                  </a:cubicBezTo>
                  <a:cubicBezTo>
                    <a:pt x="14201" y="17752"/>
                    <a:pt x="14201" y="17752"/>
                    <a:pt x="14201" y="17752"/>
                  </a:cubicBezTo>
                  <a:cubicBezTo>
                    <a:pt x="14320" y="17752"/>
                    <a:pt x="14320" y="17752"/>
                    <a:pt x="14320" y="17752"/>
                  </a:cubicBezTo>
                  <a:cubicBezTo>
                    <a:pt x="14320" y="17752"/>
                    <a:pt x="14320" y="17752"/>
                    <a:pt x="14320" y="17752"/>
                  </a:cubicBezTo>
                  <a:cubicBezTo>
                    <a:pt x="14559" y="17628"/>
                    <a:pt x="14559" y="17628"/>
                    <a:pt x="14559" y="17628"/>
                  </a:cubicBezTo>
                  <a:cubicBezTo>
                    <a:pt x="14678" y="17503"/>
                    <a:pt x="14678" y="17503"/>
                    <a:pt x="14678" y="17503"/>
                  </a:cubicBezTo>
                  <a:cubicBezTo>
                    <a:pt x="14798" y="17503"/>
                    <a:pt x="14798" y="17503"/>
                    <a:pt x="14798" y="17503"/>
                  </a:cubicBezTo>
                  <a:cubicBezTo>
                    <a:pt x="14917" y="17379"/>
                    <a:pt x="14917" y="17379"/>
                    <a:pt x="14917" y="17379"/>
                  </a:cubicBezTo>
                  <a:cubicBezTo>
                    <a:pt x="15036" y="17379"/>
                    <a:pt x="15036" y="17379"/>
                    <a:pt x="15036" y="17379"/>
                  </a:cubicBezTo>
                  <a:cubicBezTo>
                    <a:pt x="15036" y="17379"/>
                    <a:pt x="15036" y="17379"/>
                    <a:pt x="15036" y="17379"/>
                  </a:cubicBezTo>
                  <a:cubicBezTo>
                    <a:pt x="15036" y="17379"/>
                    <a:pt x="15036" y="17379"/>
                    <a:pt x="15036" y="17379"/>
                  </a:cubicBezTo>
                  <a:cubicBezTo>
                    <a:pt x="14917" y="17255"/>
                    <a:pt x="14917" y="17255"/>
                    <a:pt x="14917" y="17255"/>
                  </a:cubicBezTo>
                  <a:cubicBezTo>
                    <a:pt x="14917" y="17255"/>
                    <a:pt x="14917" y="17255"/>
                    <a:pt x="14917" y="17255"/>
                  </a:cubicBezTo>
                  <a:cubicBezTo>
                    <a:pt x="15156" y="17131"/>
                    <a:pt x="15156" y="17131"/>
                    <a:pt x="15156" y="17131"/>
                  </a:cubicBezTo>
                  <a:cubicBezTo>
                    <a:pt x="15275" y="17255"/>
                    <a:pt x="15275" y="17255"/>
                    <a:pt x="15275" y="17255"/>
                  </a:cubicBezTo>
                  <a:cubicBezTo>
                    <a:pt x="15275" y="17379"/>
                    <a:pt x="15275" y="17379"/>
                    <a:pt x="15275" y="17379"/>
                  </a:cubicBezTo>
                  <a:cubicBezTo>
                    <a:pt x="15156" y="17379"/>
                    <a:pt x="15156" y="17379"/>
                    <a:pt x="15156" y="17379"/>
                  </a:cubicBezTo>
                  <a:cubicBezTo>
                    <a:pt x="15156" y="17503"/>
                    <a:pt x="15156" y="17503"/>
                    <a:pt x="15156" y="17503"/>
                  </a:cubicBezTo>
                  <a:cubicBezTo>
                    <a:pt x="15156" y="17503"/>
                    <a:pt x="15156" y="17503"/>
                    <a:pt x="15156" y="17503"/>
                  </a:cubicBezTo>
                  <a:cubicBezTo>
                    <a:pt x="15275" y="17503"/>
                    <a:pt x="15275" y="17503"/>
                    <a:pt x="15275" y="17503"/>
                  </a:cubicBezTo>
                  <a:cubicBezTo>
                    <a:pt x="15394" y="17379"/>
                    <a:pt x="15394" y="17379"/>
                    <a:pt x="15394" y="17379"/>
                  </a:cubicBezTo>
                  <a:cubicBezTo>
                    <a:pt x="15514" y="17503"/>
                    <a:pt x="15514" y="17503"/>
                    <a:pt x="15514" y="17503"/>
                  </a:cubicBezTo>
                  <a:cubicBezTo>
                    <a:pt x="15514" y="17503"/>
                    <a:pt x="15514" y="17503"/>
                    <a:pt x="15514" y="17503"/>
                  </a:cubicBezTo>
                  <a:cubicBezTo>
                    <a:pt x="15394" y="17503"/>
                    <a:pt x="15394" y="17503"/>
                    <a:pt x="15394" y="17503"/>
                  </a:cubicBezTo>
                  <a:cubicBezTo>
                    <a:pt x="15275" y="17628"/>
                    <a:pt x="15275" y="17628"/>
                    <a:pt x="15275" y="17628"/>
                  </a:cubicBezTo>
                  <a:cubicBezTo>
                    <a:pt x="15514" y="17752"/>
                    <a:pt x="15514" y="17752"/>
                    <a:pt x="15514" y="17752"/>
                  </a:cubicBezTo>
                  <a:cubicBezTo>
                    <a:pt x="15514" y="18000"/>
                    <a:pt x="15514" y="18000"/>
                    <a:pt x="15514" y="18000"/>
                  </a:cubicBezTo>
                  <a:cubicBezTo>
                    <a:pt x="15514" y="17876"/>
                    <a:pt x="15514" y="17876"/>
                    <a:pt x="15514" y="17876"/>
                  </a:cubicBezTo>
                  <a:cubicBezTo>
                    <a:pt x="15633" y="18000"/>
                    <a:pt x="15633" y="18000"/>
                    <a:pt x="15633" y="18000"/>
                  </a:cubicBezTo>
                  <a:cubicBezTo>
                    <a:pt x="15633" y="18000"/>
                    <a:pt x="15633" y="18000"/>
                    <a:pt x="15633" y="18000"/>
                  </a:cubicBezTo>
                  <a:cubicBezTo>
                    <a:pt x="15752" y="18124"/>
                    <a:pt x="15752" y="18124"/>
                    <a:pt x="15752" y="18124"/>
                  </a:cubicBezTo>
                  <a:cubicBezTo>
                    <a:pt x="15752" y="18000"/>
                    <a:pt x="15752" y="18000"/>
                    <a:pt x="15752" y="18000"/>
                  </a:cubicBezTo>
                  <a:cubicBezTo>
                    <a:pt x="15752" y="17876"/>
                    <a:pt x="15752" y="17876"/>
                    <a:pt x="15752" y="17876"/>
                  </a:cubicBezTo>
                  <a:cubicBezTo>
                    <a:pt x="15633" y="18000"/>
                    <a:pt x="15633" y="18000"/>
                    <a:pt x="15633" y="18000"/>
                  </a:cubicBezTo>
                  <a:cubicBezTo>
                    <a:pt x="15633" y="17876"/>
                    <a:pt x="15633" y="17876"/>
                    <a:pt x="15633" y="17876"/>
                  </a:cubicBezTo>
                  <a:cubicBezTo>
                    <a:pt x="15752" y="17876"/>
                    <a:pt x="15752" y="17876"/>
                    <a:pt x="15752" y="17876"/>
                  </a:cubicBezTo>
                  <a:cubicBezTo>
                    <a:pt x="15991" y="17876"/>
                    <a:pt x="15991" y="17876"/>
                    <a:pt x="15991" y="17876"/>
                  </a:cubicBezTo>
                  <a:cubicBezTo>
                    <a:pt x="15991" y="17876"/>
                    <a:pt x="15991" y="17876"/>
                    <a:pt x="15991" y="17876"/>
                  </a:cubicBezTo>
                  <a:cubicBezTo>
                    <a:pt x="16110" y="17876"/>
                    <a:pt x="16110" y="17876"/>
                    <a:pt x="16110" y="17876"/>
                  </a:cubicBezTo>
                  <a:cubicBezTo>
                    <a:pt x="16230" y="17628"/>
                    <a:pt x="16230" y="17628"/>
                    <a:pt x="16230" y="17628"/>
                  </a:cubicBezTo>
                  <a:cubicBezTo>
                    <a:pt x="16469" y="17503"/>
                    <a:pt x="16469" y="17503"/>
                    <a:pt x="16469" y="17503"/>
                  </a:cubicBezTo>
                  <a:cubicBezTo>
                    <a:pt x="16588" y="17379"/>
                    <a:pt x="16588" y="17379"/>
                    <a:pt x="16588" y="17379"/>
                  </a:cubicBezTo>
                  <a:cubicBezTo>
                    <a:pt x="16588" y="17379"/>
                    <a:pt x="16588" y="17379"/>
                    <a:pt x="16588" y="17379"/>
                  </a:cubicBezTo>
                  <a:cubicBezTo>
                    <a:pt x="16469" y="17379"/>
                    <a:pt x="16469" y="17379"/>
                    <a:pt x="16469" y="17379"/>
                  </a:cubicBezTo>
                  <a:cubicBezTo>
                    <a:pt x="16469" y="17379"/>
                    <a:pt x="16469" y="17379"/>
                    <a:pt x="16469" y="17379"/>
                  </a:cubicBezTo>
                  <a:cubicBezTo>
                    <a:pt x="16349" y="17379"/>
                    <a:pt x="16349" y="17379"/>
                    <a:pt x="16349" y="17379"/>
                  </a:cubicBezTo>
                  <a:cubicBezTo>
                    <a:pt x="16469" y="17379"/>
                    <a:pt x="16469" y="17379"/>
                    <a:pt x="16469" y="17379"/>
                  </a:cubicBezTo>
                  <a:cubicBezTo>
                    <a:pt x="16588" y="17379"/>
                    <a:pt x="16588" y="17379"/>
                    <a:pt x="16588" y="17379"/>
                  </a:cubicBezTo>
                  <a:cubicBezTo>
                    <a:pt x="16827" y="17255"/>
                    <a:pt x="16827" y="17255"/>
                    <a:pt x="16827" y="17255"/>
                  </a:cubicBezTo>
                  <a:cubicBezTo>
                    <a:pt x="17304" y="17255"/>
                    <a:pt x="17304" y="17255"/>
                    <a:pt x="17304" y="17255"/>
                  </a:cubicBezTo>
                  <a:cubicBezTo>
                    <a:pt x="17543" y="17255"/>
                    <a:pt x="17543" y="17255"/>
                    <a:pt x="17543" y="17255"/>
                  </a:cubicBezTo>
                  <a:cubicBezTo>
                    <a:pt x="17662" y="17131"/>
                    <a:pt x="17662" y="17131"/>
                    <a:pt x="17662" y="17131"/>
                  </a:cubicBezTo>
                  <a:cubicBezTo>
                    <a:pt x="17662" y="17131"/>
                    <a:pt x="17662" y="17131"/>
                    <a:pt x="17662" y="17131"/>
                  </a:cubicBezTo>
                  <a:cubicBezTo>
                    <a:pt x="17781" y="17131"/>
                    <a:pt x="17781" y="17131"/>
                    <a:pt x="17781" y="17131"/>
                  </a:cubicBezTo>
                  <a:cubicBezTo>
                    <a:pt x="17901" y="17007"/>
                    <a:pt x="17901" y="17007"/>
                    <a:pt x="17901" y="17007"/>
                  </a:cubicBezTo>
                  <a:cubicBezTo>
                    <a:pt x="18020" y="16883"/>
                    <a:pt x="18020" y="16883"/>
                    <a:pt x="18020" y="16883"/>
                  </a:cubicBezTo>
                  <a:cubicBezTo>
                    <a:pt x="18020" y="16634"/>
                    <a:pt x="18020" y="16634"/>
                    <a:pt x="18020" y="16634"/>
                  </a:cubicBezTo>
                  <a:cubicBezTo>
                    <a:pt x="17901" y="16510"/>
                    <a:pt x="17901" y="16510"/>
                    <a:pt x="17901" y="16510"/>
                  </a:cubicBezTo>
                  <a:cubicBezTo>
                    <a:pt x="18139" y="16386"/>
                    <a:pt x="18139" y="16386"/>
                    <a:pt x="18139" y="16386"/>
                  </a:cubicBezTo>
                  <a:cubicBezTo>
                    <a:pt x="18139" y="16138"/>
                    <a:pt x="18139" y="16138"/>
                    <a:pt x="18139" y="16138"/>
                  </a:cubicBezTo>
                  <a:cubicBezTo>
                    <a:pt x="18259" y="16014"/>
                    <a:pt x="18259" y="16014"/>
                    <a:pt x="18259" y="16014"/>
                  </a:cubicBezTo>
                  <a:cubicBezTo>
                    <a:pt x="18259" y="15766"/>
                    <a:pt x="18259" y="15766"/>
                    <a:pt x="18259" y="15766"/>
                  </a:cubicBezTo>
                  <a:cubicBezTo>
                    <a:pt x="18378" y="15766"/>
                    <a:pt x="18378" y="15766"/>
                    <a:pt x="18378" y="15766"/>
                  </a:cubicBezTo>
                  <a:cubicBezTo>
                    <a:pt x="18378" y="15641"/>
                    <a:pt x="18378" y="15641"/>
                    <a:pt x="18378" y="15641"/>
                  </a:cubicBezTo>
                  <a:cubicBezTo>
                    <a:pt x="18617" y="15269"/>
                    <a:pt x="18617" y="15269"/>
                    <a:pt x="18617" y="15269"/>
                  </a:cubicBezTo>
                  <a:cubicBezTo>
                    <a:pt x="18736" y="15269"/>
                    <a:pt x="18736" y="15269"/>
                    <a:pt x="18736" y="15269"/>
                  </a:cubicBezTo>
                  <a:cubicBezTo>
                    <a:pt x="18855" y="15021"/>
                    <a:pt x="18855" y="15021"/>
                    <a:pt x="18855" y="15021"/>
                  </a:cubicBezTo>
                  <a:cubicBezTo>
                    <a:pt x="18975" y="14897"/>
                    <a:pt x="18975" y="14897"/>
                    <a:pt x="18975" y="14897"/>
                  </a:cubicBezTo>
                  <a:cubicBezTo>
                    <a:pt x="18975" y="14648"/>
                    <a:pt x="18975" y="14648"/>
                    <a:pt x="18975" y="14648"/>
                  </a:cubicBezTo>
                  <a:cubicBezTo>
                    <a:pt x="19213" y="14524"/>
                    <a:pt x="19213" y="14524"/>
                    <a:pt x="19213" y="14524"/>
                  </a:cubicBezTo>
                  <a:cubicBezTo>
                    <a:pt x="19094" y="14400"/>
                    <a:pt x="19094" y="14400"/>
                    <a:pt x="19094" y="14400"/>
                  </a:cubicBezTo>
                  <a:cubicBezTo>
                    <a:pt x="19213" y="14400"/>
                    <a:pt x="19213" y="14400"/>
                    <a:pt x="19213" y="14400"/>
                  </a:cubicBezTo>
                  <a:cubicBezTo>
                    <a:pt x="19333" y="14276"/>
                    <a:pt x="19333" y="14276"/>
                    <a:pt x="19333" y="14276"/>
                  </a:cubicBezTo>
                  <a:cubicBezTo>
                    <a:pt x="19213" y="14152"/>
                    <a:pt x="19213" y="14152"/>
                    <a:pt x="19213" y="14152"/>
                  </a:cubicBezTo>
                  <a:cubicBezTo>
                    <a:pt x="19452" y="14028"/>
                    <a:pt x="19452" y="14028"/>
                    <a:pt x="19452" y="14028"/>
                  </a:cubicBezTo>
                  <a:cubicBezTo>
                    <a:pt x="19571" y="13903"/>
                    <a:pt x="19571" y="13903"/>
                    <a:pt x="19571" y="13903"/>
                  </a:cubicBezTo>
                  <a:cubicBezTo>
                    <a:pt x="19571" y="13903"/>
                    <a:pt x="19571" y="13903"/>
                    <a:pt x="19571" y="13903"/>
                  </a:cubicBezTo>
                  <a:cubicBezTo>
                    <a:pt x="19691" y="13655"/>
                    <a:pt x="19691" y="13655"/>
                    <a:pt x="19691" y="13655"/>
                  </a:cubicBezTo>
                  <a:cubicBezTo>
                    <a:pt x="19810" y="13655"/>
                    <a:pt x="19810" y="13655"/>
                    <a:pt x="19810" y="13655"/>
                  </a:cubicBezTo>
                  <a:cubicBezTo>
                    <a:pt x="19929" y="13655"/>
                    <a:pt x="19929" y="13655"/>
                    <a:pt x="19929" y="13655"/>
                  </a:cubicBezTo>
                  <a:cubicBezTo>
                    <a:pt x="19810" y="13655"/>
                    <a:pt x="19810" y="13655"/>
                    <a:pt x="19810" y="13655"/>
                  </a:cubicBezTo>
                  <a:cubicBezTo>
                    <a:pt x="19810" y="13531"/>
                    <a:pt x="19810" y="13531"/>
                    <a:pt x="19810" y="13531"/>
                  </a:cubicBezTo>
                  <a:cubicBezTo>
                    <a:pt x="20049" y="13531"/>
                    <a:pt x="20049" y="13531"/>
                    <a:pt x="20049" y="13531"/>
                  </a:cubicBezTo>
                  <a:cubicBezTo>
                    <a:pt x="20168" y="13407"/>
                    <a:pt x="20168" y="13407"/>
                    <a:pt x="20168" y="13407"/>
                  </a:cubicBezTo>
                  <a:cubicBezTo>
                    <a:pt x="20168" y="13283"/>
                    <a:pt x="20168" y="13283"/>
                    <a:pt x="20168" y="13283"/>
                  </a:cubicBezTo>
                  <a:cubicBezTo>
                    <a:pt x="20168" y="13283"/>
                    <a:pt x="20168" y="13283"/>
                    <a:pt x="20168" y="13283"/>
                  </a:cubicBezTo>
                  <a:cubicBezTo>
                    <a:pt x="20168" y="13159"/>
                    <a:pt x="20168" y="13159"/>
                    <a:pt x="20168" y="13159"/>
                  </a:cubicBezTo>
                  <a:cubicBezTo>
                    <a:pt x="20407" y="13034"/>
                    <a:pt x="20407" y="13034"/>
                    <a:pt x="20407" y="13034"/>
                  </a:cubicBezTo>
                  <a:cubicBezTo>
                    <a:pt x="20407" y="12910"/>
                    <a:pt x="20407" y="12910"/>
                    <a:pt x="20407" y="12910"/>
                  </a:cubicBezTo>
                  <a:cubicBezTo>
                    <a:pt x="20526" y="12910"/>
                    <a:pt x="20526" y="12910"/>
                    <a:pt x="20526" y="12910"/>
                  </a:cubicBezTo>
                  <a:cubicBezTo>
                    <a:pt x="20645" y="12662"/>
                    <a:pt x="20645" y="12662"/>
                    <a:pt x="20645" y="12662"/>
                  </a:cubicBezTo>
                  <a:cubicBezTo>
                    <a:pt x="20645" y="12662"/>
                    <a:pt x="20645" y="12662"/>
                    <a:pt x="20645" y="12662"/>
                  </a:cubicBezTo>
                  <a:cubicBezTo>
                    <a:pt x="20645" y="12414"/>
                    <a:pt x="20645" y="12414"/>
                    <a:pt x="20645" y="12414"/>
                  </a:cubicBezTo>
                  <a:cubicBezTo>
                    <a:pt x="20645" y="12414"/>
                    <a:pt x="20645" y="12414"/>
                    <a:pt x="20645" y="12414"/>
                  </a:cubicBezTo>
                  <a:cubicBezTo>
                    <a:pt x="20645" y="12290"/>
                    <a:pt x="20645" y="12290"/>
                    <a:pt x="20645" y="12290"/>
                  </a:cubicBezTo>
                  <a:cubicBezTo>
                    <a:pt x="20765" y="12041"/>
                    <a:pt x="20765" y="12041"/>
                    <a:pt x="20765" y="12041"/>
                  </a:cubicBezTo>
                  <a:cubicBezTo>
                    <a:pt x="20765" y="11793"/>
                    <a:pt x="20765" y="11793"/>
                    <a:pt x="20765" y="11793"/>
                  </a:cubicBezTo>
                  <a:cubicBezTo>
                    <a:pt x="21003" y="11545"/>
                    <a:pt x="21003" y="11545"/>
                    <a:pt x="21003" y="11545"/>
                  </a:cubicBezTo>
                  <a:cubicBezTo>
                    <a:pt x="21003" y="11421"/>
                    <a:pt x="21003" y="11421"/>
                    <a:pt x="21003" y="11421"/>
                  </a:cubicBezTo>
                  <a:cubicBezTo>
                    <a:pt x="21123" y="11172"/>
                    <a:pt x="21123" y="11172"/>
                    <a:pt x="21123" y="11172"/>
                  </a:cubicBezTo>
                  <a:cubicBezTo>
                    <a:pt x="21242" y="11048"/>
                    <a:pt x="21242" y="11048"/>
                    <a:pt x="21242" y="11048"/>
                  </a:cubicBezTo>
                  <a:cubicBezTo>
                    <a:pt x="21242" y="10924"/>
                    <a:pt x="21242" y="10924"/>
                    <a:pt x="21242" y="10924"/>
                  </a:cubicBezTo>
                  <a:cubicBezTo>
                    <a:pt x="21242" y="10800"/>
                    <a:pt x="21242" y="10800"/>
                    <a:pt x="21242" y="10800"/>
                  </a:cubicBezTo>
                  <a:cubicBezTo>
                    <a:pt x="21361" y="10676"/>
                    <a:pt x="21361" y="10676"/>
                    <a:pt x="21361" y="10676"/>
                  </a:cubicBezTo>
                  <a:cubicBezTo>
                    <a:pt x="21242" y="10428"/>
                    <a:pt x="21242" y="10428"/>
                    <a:pt x="21242" y="10428"/>
                  </a:cubicBezTo>
                  <a:cubicBezTo>
                    <a:pt x="21242" y="10303"/>
                    <a:pt x="21242" y="10303"/>
                    <a:pt x="21242" y="10303"/>
                  </a:cubicBezTo>
                  <a:cubicBezTo>
                    <a:pt x="21242" y="10179"/>
                    <a:pt x="21242" y="10179"/>
                    <a:pt x="21242" y="10179"/>
                  </a:cubicBezTo>
                  <a:cubicBezTo>
                    <a:pt x="21123" y="10055"/>
                    <a:pt x="21123" y="10055"/>
                    <a:pt x="21123" y="10055"/>
                  </a:cubicBezTo>
                  <a:cubicBezTo>
                    <a:pt x="21123" y="9931"/>
                    <a:pt x="21123" y="9931"/>
                    <a:pt x="21123" y="9931"/>
                  </a:cubicBezTo>
                  <a:cubicBezTo>
                    <a:pt x="21242" y="9931"/>
                    <a:pt x="21242" y="9931"/>
                    <a:pt x="21242" y="9931"/>
                  </a:cubicBezTo>
                  <a:cubicBezTo>
                    <a:pt x="21242" y="9807"/>
                    <a:pt x="21242" y="9807"/>
                    <a:pt x="21242" y="9807"/>
                  </a:cubicBezTo>
                  <a:cubicBezTo>
                    <a:pt x="21242" y="9683"/>
                    <a:pt x="21242" y="9683"/>
                    <a:pt x="21242" y="9683"/>
                  </a:cubicBezTo>
                  <a:cubicBezTo>
                    <a:pt x="21242" y="9559"/>
                    <a:pt x="21242" y="9559"/>
                    <a:pt x="21242" y="9559"/>
                  </a:cubicBezTo>
                  <a:cubicBezTo>
                    <a:pt x="21242" y="9310"/>
                    <a:pt x="21242" y="9310"/>
                    <a:pt x="21242" y="9310"/>
                  </a:cubicBezTo>
                  <a:cubicBezTo>
                    <a:pt x="21361" y="9186"/>
                    <a:pt x="21361" y="9186"/>
                    <a:pt x="21361" y="9186"/>
                  </a:cubicBezTo>
                  <a:cubicBezTo>
                    <a:pt x="21242" y="9186"/>
                    <a:pt x="21242" y="9186"/>
                    <a:pt x="21242" y="9186"/>
                  </a:cubicBezTo>
                  <a:cubicBezTo>
                    <a:pt x="21242" y="9062"/>
                    <a:pt x="21242" y="9062"/>
                    <a:pt x="21242" y="9062"/>
                  </a:cubicBezTo>
                  <a:cubicBezTo>
                    <a:pt x="21242" y="8814"/>
                    <a:pt x="21242" y="8814"/>
                    <a:pt x="21242" y="8814"/>
                  </a:cubicBezTo>
                  <a:cubicBezTo>
                    <a:pt x="21242" y="8814"/>
                    <a:pt x="21242" y="8814"/>
                    <a:pt x="21242" y="8814"/>
                  </a:cubicBezTo>
                  <a:cubicBezTo>
                    <a:pt x="21242" y="8690"/>
                    <a:pt x="21242" y="8690"/>
                    <a:pt x="21242" y="8690"/>
                  </a:cubicBezTo>
                  <a:cubicBezTo>
                    <a:pt x="21123" y="8690"/>
                    <a:pt x="21123" y="8690"/>
                    <a:pt x="21123" y="8690"/>
                  </a:cubicBezTo>
                  <a:cubicBezTo>
                    <a:pt x="21123" y="8566"/>
                    <a:pt x="21123" y="8566"/>
                    <a:pt x="21123" y="8566"/>
                  </a:cubicBezTo>
                  <a:cubicBezTo>
                    <a:pt x="21123" y="8441"/>
                    <a:pt x="21123" y="8441"/>
                    <a:pt x="21123" y="8441"/>
                  </a:cubicBezTo>
                  <a:cubicBezTo>
                    <a:pt x="21003" y="8441"/>
                    <a:pt x="21003" y="8441"/>
                    <a:pt x="21003" y="8441"/>
                  </a:cubicBezTo>
                  <a:cubicBezTo>
                    <a:pt x="20884" y="8193"/>
                    <a:pt x="20884" y="8193"/>
                    <a:pt x="20884" y="8193"/>
                  </a:cubicBezTo>
                  <a:cubicBezTo>
                    <a:pt x="20884" y="8069"/>
                    <a:pt x="20884" y="8069"/>
                    <a:pt x="20884" y="8069"/>
                  </a:cubicBezTo>
                  <a:cubicBezTo>
                    <a:pt x="20884" y="7945"/>
                    <a:pt x="20884" y="7945"/>
                    <a:pt x="20884" y="7945"/>
                  </a:cubicBezTo>
                  <a:cubicBezTo>
                    <a:pt x="20765" y="7945"/>
                    <a:pt x="20765" y="7945"/>
                    <a:pt x="20765" y="7945"/>
                  </a:cubicBezTo>
                  <a:cubicBezTo>
                    <a:pt x="20645" y="8069"/>
                    <a:pt x="20645" y="8069"/>
                    <a:pt x="20645" y="8069"/>
                  </a:cubicBezTo>
                  <a:cubicBezTo>
                    <a:pt x="20645" y="7945"/>
                    <a:pt x="20645" y="7945"/>
                    <a:pt x="20645" y="7945"/>
                  </a:cubicBezTo>
                  <a:cubicBezTo>
                    <a:pt x="20645" y="7821"/>
                    <a:pt x="20645" y="7821"/>
                    <a:pt x="20645" y="7821"/>
                  </a:cubicBezTo>
                  <a:cubicBezTo>
                    <a:pt x="20526" y="7821"/>
                    <a:pt x="20526" y="7821"/>
                    <a:pt x="20526" y="7821"/>
                  </a:cubicBezTo>
                  <a:cubicBezTo>
                    <a:pt x="20526" y="7697"/>
                    <a:pt x="20526" y="7697"/>
                    <a:pt x="20526" y="7697"/>
                  </a:cubicBezTo>
                  <a:cubicBezTo>
                    <a:pt x="20407" y="7572"/>
                    <a:pt x="20407" y="7572"/>
                    <a:pt x="20407" y="7572"/>
                  </a:cubicBezTo>
                  <a:cubicBezTo>
                    <a:pt x="20287" y="7572"/>
                    <a:pt x="20287" y="7572"/>
                    <a:pt x="20287" y="7572"/>
                  </a:cubicBezTo>
                  <a:cubicBezTo>
                    <a:pt x="20407" y="7448"/>
                    <a:pt x="20407" y="7448"/>
                    <a:pt x="20407" y="7448"/>
                  </a:cubicBezTo>
                  <a:cubicBezTo>
                    <a:pt x="20287" y="7324"/>
                    <a:pt x="20287" y="7324"/>
                    <a:pt x="20287" y="7324"/>
                  </a:cubicBezTo>
                  <a:cubicBezTo>
                    <a:pt x="20407" y="7200"/>
                    <a:pt x="20407" y="7200"/>
                    <a:pt x="20407" y="7200"/>
                  </a:cubicBezTo>
                  <a:cubicBezTo>
                    <a:pt x="20407" y="7076"/>
                    <a:pt x="20407" y="7076"/>
                    <a:pt x="20407" y="7076"/>
                  </a:cubicBezTo>
                  <a:cubicBezTo>
                    <a:pt x="20407" y="7076"/>
                    <a:pt x="20407" y="7076"/>
                    <a:pt x="20407" y="7076"/>
                  </a:cubicBezTo>
                  <a:cubicBezTo>
                    <a:pt x="20407" y="6952"/>
                    <a:pt x="20407" y="6952"/>
                    <a:pt x="20407" y="6952"/>
                  </a:cubicBezTo>
                  <a:cubicBezTo>
                    <a:pt x="20287" y="6952"/>
                    <a:pt x="20287" y="6952"/>
                    <a:pt x="20287" y="6952"/>
                  </a:cubicBezTo>
                  <a:cubicBezTo>
                    <a:pt x="20287" y="6952"/>
                    <a:pt x="20287" y="6952"/>
                    <a:pt x="20287" y="6952"/>
                  </a:cubicBezTo>
                  <a:cubicBezTo>
                    <a:pt x="20287" y="6952"/>
                    <a:pt x="20287" y="6952"/>
                    <a:pt x="20287" y="6952"/>
                  </a:cubicBezTo>
                  <a:cubicBezTo>
                    <a:pt x="20287" y="7076"/>
                    <a:pt x="20287" y="7076"/>
                    <a:pt x="20287" y="7076"/>
                  </a:cubicBezTo>
                  <a:cubicBezTo>
                    <a:pt x="20049" y="6828"/>
                    <a:pt x="20049" y="6828"/>
                    <a:pt x="20049" y="6828"/>
                  </a:cubicBezTo>
                  <a:cubicBezTo>
                    <a:pt x="20049" y="6703"/>
                    <a:pt x="20049" y="6703"/>
                    <a:pt x="20049" y="6703"/>
                  </a:cubicBezTo>
                  <a:cubicBezTo>
                    <a:pt x="19929" y="6703"/>
                    <a:pt x="19929" y="6703"/>
                    <a:pt x="19929" y="6703"/>
                  </a:cubicBezTo>
                  <a:cubicBezTo>
                    <a:pt x="19929" y="6828"/>
                    <a:pt x="19929" y="6828"/>
                    <a:pt x="19929" y="6828"/>
                  </a:cubicBezTo>
                  <a:cubicBezTo>
                    <a:pt x="19929" y="6952"/>
                    <a:pt x="19929" y="6952"/>
                    <a:pt x="19929" y="6952"/>
                  </a:cubicBezTo>
                  <a:cubicBezTo>
                    <a:pt x="20049" y="7076"/>
                    <a:pt x="20049" y="7076"/>
                    <a:pt x="20049" y="7076"/>
                  </a:cubicBezTo>
                  <a:cubicBezTo>
                    <a:pt x="19929" y="6952"/>
                    <a:pt x="19929" y="6952"/>
                    <a:pt x="19929" y="6952"/>
                  </a:cubicBezTo>
                  <a:cubicBezTo>
                    <a:pt x="19810" y="6952"/>
                    <a:pt x="19810" y="6952"/>
                    <a:pt x="19810" y="6952"/>
                  </a:cubicBezTo>
                  <a:cubicBezTo>
                    <a:pt x="19810" y="6828"/>
                    <a:pt x="19810" y="6828"/>
                    <a:pt x="19810" y="6828"/>
                  </a:cubicBezTo>
                  <a:cubicBezTo>
                    <a:pt x="19810" y="6828"/>
                    <a:pt x="19810" y="6828"/>
                    <a:pt x="19810" y="6828"/>
                  </a:cubicBezTo>
                  <a:cubicBezTo>
                    <a:pt x="19810" y="6579"/>
                    <a:pt x="19810" y="6579"/>
                    <a:pt x="19810" y="6579"/>
                  </a:cubicBezTo>
                  <a:cubicBezTo>
                    <a:pt x="19810" y="6455"/>
                    <a:pt x="19810" y="6455"/>
                    <a:pt x="19810" y="6455"/>
                  </a:cubicBezTo>
                  <a:cubicBezTo>
                    <a:pt x="19810" y="6455"/>
                    <a:pt x="19810" y="6455"/>
                    <a:pt x="19810" y="6455"/>
                  </a:cubicBezTo>
                  <a:cubicBezTo>
                    <a:pt x="19691" y="6331"/>
                    <a:pt x="19691" y="6331"/>
                    <a:pt x="19691" y="6331"/>
                  </a:cubicBezTo>
                  <a:cubicBezTo>
                    <a:pt x="19691" y="6331"/>
                    <a:pt x="19691" y="6331"/>
                    <a:pt x="19691" y="6331"/>
                  </a:cubicBezTo>
                  <a:cubicBezTo>
                    <a:pt x="19691" y="6207"/>
                    <a:pt x="19691" y="6207"/>
                    <a:pt x="19691" y="6207"/>
                  </a:cubicBezTo>
                  <a:cubicBezTo>
                    <a:pt x="19691" y="6083"/>
                    <a:pt x="19691" y="6083"/>
                    <a:pt x="19691" y="6083"/>
                  </a:cubicBezTo>
                  <a:cubicBezTo>
                    <a:pt x="19571" y="5959"/>
                    <a:pt x="19571" y="5959"/>
                    <a:pt x="19571" y="5959"/>
                  </a:cubicBezTo>
                  <a:cubicBezTo>
                    <a:pt x="19452" y="5959"/>
                    <a:pt x="19452" y="5959"/>
                    <a:pt x="19452" y="5959"/>
                  </a:cubicBezTo>
                  <a:cubicBezTo>
                    <a:pt x="19452" y="5834"/>
                    <a:pt x="19452" y="5834"/>
                    <a:pt x="19452" y="5834"/>
                  </a:cubicBezTo>
                  <a:cubicBezTo>
                    <a:pt x="19571" y="5834"/>
                    <a:pt x="19571" y="5834"/>
                    <a:pt x="19571" y="5834"/>
                  </a:cubicBezTo>
                  <a:cubicBezTo>
                    <a:pt x="19571" y="5710"/>
                    <a:pt x="19571" y="5710"/>
                    <a:pt x="19571" y="5710"/>
                  </a:cubicBezTo>
                  <a:cubicBezTo>
                    <a:pt x="19452" y="5586"/>
                    <a:pt x="19452" y="5586"/>
                    <a:pt x="19452" y="5586"/>
                  </a:cubicBezTo>
                  <a:cubicBezTo>
                    <a:pt x="19452" y="5586"/>
                    <a:pt x="19452" y="5586"/>
                    <a:pt x="19452" y="5586"/>
                  </a:cubicBezTo>
                  <a:cubicBezTo>
                    <a:pt x="19333" y="5586"/>
                    <a:pt x="19333" y="5586"/>
                    <a:pt x="19333" y="5586"/>
                  </a:cubicBezTo>
                  <a:cubicBezTo>
                    <a:pt x="19213" y="5462"/>
                    <a:pt x="19213" y="5462"/>
                    <a:pt x="19213" y="5462"/>
                  </a:cubicBezTo>
                  <a:cubicBezTo>
                    <a:pt x="19094" y="5462"/>
                    <a:pt x="19094" y="5462"/>
                    <a:pt x="19094" y="5462"/>
                  </a:cubicBezTo>
                  <a:cubicBezTo>
                    <a:pt x="19094" y="5338"/>
                    <a:pt x="19094" y="5338"/>
                    <a:pt x="19094" y="5338"/>
                  </a:cubicBezTo>
                  <a:cubicBezTo>
                    <a:pt x="18975" y="5462"/>
                    <a:pt x="18975" y="5462"/>
                    <a:pt x="18975" y="5462"/>
                  </a:cubicBezTo>
                  <a:cubicBezTo>
                    <a:pt x="18975" y="5338"/>
                    <a:pt x="18975" y="5338"/>
                    <a:pt x="18975" y="5338"/>
                  </a:cubicBezTo>
                  <a:cubicBezTo>
                    <a:pt x="18855" y="5338"/>
                    <a:pt x="18855" y="5338"/>
                    <a:pt x="18855" y="5338"/>
                  </a:cubicBezTo>
                  <a:cubicBezTo>
                    <a:pt x="18736" y="5338"/>
                    <a:pt x="18736" y="5338"/>
                    <a:pt x="18736" y="5338"/>
                  </a:cubicBezTo>
                  <a:cubicBezTo>
                    <a:pt x="18855" y="5338"/>
                    <a:pt x="18855" y="5338"/>
                    <a:pt x="18855" y="5338"/>
                  </a:cubicBezTo>
                  <a:cubicBezTo>
                    <a:pt x="18975" y="5214"/>
                    <a:pt x="18975" y="5214"/>
                    <a:pt x="18975" y="5214"/>
                  </a:cubicBezTo>
                  <a:cubicBezTo>
                    <a:pt x="18975" y="5214"/>
                    <a:pt x="18975" y="5214"/>
                    <a:pt x="18975" y="5214"/>
                  </a:cubicBezTo>
                  <a:cubicBezTo>
                    <a:pt x="18855" y="5090"/>
                    <a:pt x="18855" y="5090"/>
                    <a:pt x="18855" y="5090"/>
                  </a:cubicBezTo>
                  <a:cubicBezTo>
                    <a:pt x="18736" y="5214"/>
                    <a:pt x="18736" y="5214"/>
                    <a:pt x="18736" y="5214"/>
                  </a:cubicBezTo>
                  <a:cubicBezTo>
                    <a:pt x="18736" y="5090"/>
                    <a:pt x="18736" y="5090"/>
                    <a:pt x="18736" y="5090"/>
                  </a:cubicBezTo>
                  <a:cubicBezTo>
                    <a:pt x="18617" y="5090"/>
                    <a:pt x="18617" y="5090"/>
                    <a:pt x="18617" y="5090"/>
                  </a:cubicBezTo>
                  <a:cubicBezTo>
                    <a:pt x="18617" y="5090"/>
                    <a:pt x="18617" y="5090"/>
                    <a:pt x="18617" y="5090"/>
                  </a:cubicBezTo>
                  <a:cubicBezTo>
                    <a:pt x="18378" y="4966"/>
                    <a:pt x="18378" y="4966"/>
                    <a:pt x="18378" y="4966"/>
                  </a:cubicBezTo>
                  <a:cubicBezTo>
                    <a:pt x="18259" y="4841"/>
                    <a:pt x="18259" y="4841"/>
                    <a:pt x="18259" y="4841"/>
                  </a:cubicBezTo>
                  <a:cubicBezTo>
                    <a:pt x="18259" y="4593"/>
                    <a:pt x="18259" y="4593"/>
                    <a:pt x="18259" y="4593"/>
                  </a:cubicBezTo>
                  <a:cubicBezTo>
                    <a:pt x="18259" y="4469"/>
                    <a:pt x="18259" y="4469"/>
                    <a:pt x="18259" y="4469"/>
                  </a:cubicBezTo>
                  <a:cubicBezTo>
                    <a:pt x="18259" y="4345"/>
                    <a:pt x="18259" y="4345"/>
                    <a:pt x="18259" y="4345"/>
                  </a:cubicBezTo>
                  <a:cubicBezTo>
                    <a:pt x="18259" y="4345"/>
                    <a:pt x="18259" y="4345"/>
                    <a:pt x="18259" y="4345"/>
                  </a:cubicBezTo>
                  <a:cubicBezTo>
                    <a:pt x="18259" y="4221"/>
                    <a:pt x="18259" y="4221"/>
                    <a:pt x="18259" y="4221"/>
                  </a:cubicBezTo>
                  <a:cubicBezTo>
                    <a:pt x="18259" y="3972"/>
                    <a:pt x="18259" y="3972"/>
                    <a:pt x="18259" y="3972"/>
                  </a:cubicBezTo>
                  <a:cubicBezTo>
                    <a:pt x="18139" y="3848"/>
                    <a:pt x="18139" y="3848"/>
                    <a:pt x="18139" y="3848"/>
                  </a:cubicBezTo>
                  <a:cubicBezTo>
                    <a:pt x="18259" y="3724"/>
                    <a:pt x="18259" y="3724"/>
                    <a:pt x="18259" y="3724"/>
                  </a:cubicBezTo>
                  <a:cubicBezTo>
                    <a:pt x="18139" y="3724"/>
                    <a:pt x="18139" y="3724"/>
                    <a:pt x="18139" y="3724"/>
                  </a:cubicBezTo>
                  <a:cubicBezTo>
                    <a:pt x="18139" y="3724"/>
                    <a:pt x="18139" y="3724"/>
                    <a:pt x="18139" y="3724"/>
                  </a:cubicBezTo>
                  <a:cubicBezTo>
                    <a:pt x="18020" y="3476"/>
                    <a:pt x="18020" y="3476"/>
                    <a:pt x="18020" y="3476"/>
                  </a:cubicBezTo>
                  <a:cubicBezTo>
                    <a:pt x="18020" y="3228"/>
                    <a:pt x="18020" y="3228"/>
                    <a:pt x="18020" y="3228"/>
                  </a:cubicBezTo>
                  <a:cubicBezTo>
                    <a:pt x="18020" y="3228"/>
                    <a:pt x="18020" y="3228"/>
                    <a:pt x="18020" y="3228"/>
                  </a:cubicBezTo>
                  <a:cubicBezTo>
                    <a:pt x="18020" y="3228"/>
                    <a:pt x="18020" y="3228"/>
                    <a:pt x="18020" y="3228"/>
                  </a:cubicBezTo>
                  <a:cubicBezTo>
                    <a:pt x="18020" y="3103"/>
                    <a:pt x="18020" y="3103"/>
                    <a:pt x="18020" y="3103"/>
                  </a:cubicBezTo>
                  <a:cubicBezTo>
                    <a:pt x="18020" y="2855"/>
                    <a:pt x="18020" y="2855"/>
                    <a:pt x="18020" y="2855"/>
                  </a:cubicBezTo>
                  <a:cubicBezTo>
                    <a:pt x="18020" y="2731"/>
                    <a:pt x="18020" y="2731"/>
                    <a:pt x="18020" y="2731"/>
                  </a:cubicBezTo>
                  <a:cubicBezTo>
                    <a:pt x="18020" y="2607"/>
                    <a:pt x="18020" y="2607"/>
                    <a:pt x="18020" y="2607"/>
                  </a:cubicBezTo>
                  <a:cubicBezTo>
                    <a:pt x="18020" y="2607"/>
                    <a:pt x="18020" y="2607"/>
                    <a:pt x="18020" y="2607"/>
                  </a:cubicBezTo>
                  <a:cubicBezTo>
                    <a:pt x="18020" y="2483"/>
                    <a:pt x="18020" y="2483"/>
                    <a:pt x="18020" y="2483"/>
                  </a:cubicBezTo>
                  <a:cubicBezTo>
                    <a:pt x="17781" y="2359"/>
                    <a:pt x="17781" y="2359"/>
                    <a:pt x="17781" y="2359"/>
                  </a:cubicBezTo>
                  <a:cubicBezTo>
                    <a:pt x="17662" y="2359"/>
                    <a:pt x="17662" y="2359"/>
                    <a:pt x="17662" y="2359"/>
                  </a:cubicBezTo>
                  <a:cubicBezTo>
                    <a:pt x="17781" y="2234"/>
                    <a:pt x="17781" y="2234"/>
                    <a:pt x="17781" y="2234"/>
                  </a:cubicBezTo>
                  <a:cubicBezTo>
                    <a:pt x="17662" y="2110"/>
                    <a:pt x="17662" y="2110"/>
                    <a:pt x="17662" y="2110"/>
                  </a:cubicBezTo>
                  <a:cubicBezTo>
                    <a:pt x="17543" y="2234"/>
                    <a:pt x="17543" y="2234"/>
                    <a:pt x="17543" y="2234"/>
                  </a:cubicBezTo>
                  <a:cubicBezTo>
                    <a:pt x="17423" y="2234"/>
                    <a:pt x="17423" y="2234"/>
                    <a:pt x="17423" y="2234"/>
                  </a:cubicBezTo>
                  <a:cubicBezTo>
                    <a:pt x="17423" y="2234"/>
                    <a:pt x="17423" y="2234"/>
                    <a:pt x="17423" y="2234"/>
                  </a:cubicBezTo>
                  <a:cubicBezTo>
                    <a:pt x="17304" y="2359"/>
                    <a:pt x="17304" y="2359"/>
                    <a:pt x="17304" y="2359"/>
                  </a:cubicBezTo>
                  <a:cubicBezTo>
                    <a:pt x="17185" y="2110"/>
                    <a:pt x="17185" y="2110"/>
                    <a:pt x="17185" y="2110"/>
                  </a:cubicBezTo>
                  <a:cubicBezTo>
                    <a:pt x="17185" y="2110"/>
                    <a:pt x="17185" y="2110"/>
                    <a:pt x="17185" y="2110"/>
                  </a:cubicBezTo>
                  <a:cubicBezTo>
                    <a:pt x="17185" y="1862"/>
                    <a:pt x="17185" y="1862"/>
                    <a:pt x="17185" y="1862"/>
                  </a:cubicBezTo>
                  <a:cubicBezTo>
                    <a:pt x="17185" y="1738"/>
                    <a:pt x="17185" y="1738"/>
                    <a:pt x="17185" y="1738"/>
                  </a:cubicBezTo>
                  <a:cubicBezTo>
                    <a:pt x="17185" y="1490"/>
                    <a:pt x="17185" y="1490"/>
                    <a:pt x="17185" y="1490"/>
                  </a:cubicBezTo>
                  <a:cubicBezTo>
                    <a:pt x="17185" y="1490"/>
                    <a:pt x="17185" y="1490"/>
                    <a:pt x="17185" y="1490"/>
                  </a:cubicBezTo>
                  <a:cubicBezTo>
                    <a:pt x="17065" y="1490"/>
                    <a:pt x="17065" y="1490"/>
                    <a:pt x="17065" y="1490"/>
                  </a:cubicBezTo>
                  <a:cubicBezTo>
                    <a:pt x="17185" y="1366"/>
                    <a:pt x="17185" y="1366"/>
                    <a:pt x="17185" y="1366"/>
                  </a:cubicBezTo>
                  <a:cubicBezTo>
                    <a:pt x="17065" y="1241"/>
                    <a:pt x="17065" y="1241"/>
                    <a:pt x="17065" y="1241"/>
                  </a:cubicBezTo>
                  <a:cubicBezTo>
                    <a:pt x="17065" y="1117"/>
                    <a:pt x="17065" y="1117"/>
                    <a:pt x="17065" y="1117"/>
                  </a:cubicBezTo>
                  <a:cubicBezTo>
                    <a:pt x="16946" y="1117"/>
                    <a:pt x="16946" y="1117"/>
                    <a:pt x="16946" y="1117"/>
                  </a:cubicBezTo>
                  <a:cubicBezTo>
                    <a:pt x="16946" y="993"/>
                    <a:pt x="16946" y="993"/>
                    <a:pt x="16946" y="993"/>
                  </a:cubicBezTo>
                  <a:cubicBezTo>
                    <a:pt x="17065" y="993"/>
                    <a:pt x="17065" y="993"/>
                    <a:pt x="17065" y="993"/>
                  </a:cubicBezTo>
                  <a:cubicBezTo>
                    <a:pt x="16946" y="869"/>
                    <a:pt x="16946" y="869"/>
                    <a:pt x="16946" y="869"/>
                  </a:cubicBezTo>
                  <a:cubicBezTo>
                    <a:pt x="16946" y="993"/>
                    <a:pt x="16946" y="993"/>
                    <a:pt x="16946" y="993"/>
                  </a:cubicBezTo>
                  <a:cubicBezTo>
                    <a:pt x="16827" y="869"/>
                    <a:pt x="16827" y="869"/>
                    <a:pt x="16827" y="869"/>
                  </a:cubicBezTo>
                  <a:cubicBezTo>
                    <a:pt x="16827" y="621"/>
                    <a:pt x="16827" y="621"/>
                    <a:pt x="16827" y="621"/>
                  </a:cubicBezTo>
                  <a:cubicBezTo>
                    <a:pt x="16827" y="621"/>
                    <a:pt x="16827" y="621"/>
                    <a:pt x="16827" y="621"/>
                  </a:cubicBezTo>
                  <a:cubicBezTo>
                    <a:pt x="16827" y="497"/>
                    <a:pt x="16827" y="497"/>
                    <a:pt x="16827" y="497"/>
                  </a:cubicBezTo>
                  <a:cubicBezTo>
                    <a:pt x="16707" y="372"/>
                    <a:pt x="16707" y="372"/>
                    <a:pt x="16707" y="372"/>
                  </a:cubicBezTo>
                  <a:cubicBezTo>
                    <a:pt x="16707" y="372"/>
                    <a:pt x="16707" y="372"/>
                    <a:pt x="16707" y="372"/>
                  </a:cubicBezTo>
                  <a:cubicBezTo>
                    <a:pt x="16588" y="372"/>
                    <a:pt x="16588" y="372"/>
                    <a:pt x="16588" y="372"/>
                  </a:cubicBezTo>
                  <a:cubicBezTo>
                    <a:pt x="16469" y="497"/>
                    <a:pt x="16469" y="497"/>
                    <a:pt x="16469" y="497"/>
                  </a:cubicBezTo>
                  <a:cubicBezTo>
                    <a:pt x="16469" y="621"/>
                    <a:pt x="16469" y="621"/>
                    <a:pt x="16469" y="621"/>
                  </a:cubicBezTo>
                  <a:cubicBezTo>
                    <a:pt x="16469" y="869"/>
                    <a:pt x="16469" y="869"/>
                    <a:pt x="16469" y="869"/>
                  </a:cubicBezTo>
                  <a:cubicBezTo>
                    <a:pt x="16469" y="869"/>
                    <a:pt x="16469" y="869"/>
                    <a:pt x="16469" y="869"/>
                  </a:cubicBezTo>
                  <a:cubicBezTo>
                    <a:pt x="16469" y="993"/>
                    <a:pt x="16469" y="993"/>
                    <a:pt x="16469" y="993"/>
                  </a:cubicBezTo>
                  <a:cubicBezTo>
                    <a:pt x="16349" y="993"/>
                    <a:pt x="16349" y="993"/>
                    <a:pt x="16349" y="993"/>
                  </a:cubicBezTo>
                  <a:cubicBezTo>
                    <a:pt x="16349" y="1117"/>
                    <a:pt x="16349" y="1117"/>
                    <a:pt x="16349" y="1117"/>
                  </a:cubicBezTo>
                  <a:cubicBezTo>
                    <a:pt x="16230" y="1241"/>
                    <a:pt x="16230" y="1241"/>
                    <a:pt x="16230" y="1241"/>
                  </a:cubicBezTo>
                  <a:cubicBezTo>
                    <a:pt x="16349" y="1241"/>
                    <a:pt x="16349" y="1241"/>
                    <a:pt x="16349" y="1241"/>
                  </a:cubicBezTo>
                  <a:cubicBezTo>
                    <a:pt x="16349" y="1366"/>
                    <a:pt x="16349" y="1366"/>
                    <a:pt x="16349" y="1366"/>
                  </a:cubicBezTo>
                  <a:cubicBezTo>
                    <a:pt x="16349" y="1366"/>
                    <a:pt x="16349" y="1366"/>
                    <a:pt x="16349" y="1366"/>
                  </a:cubicBezTo>
                  <a:cubicBezTo>
                    <a:pt x="16230" y="1366"/>
                    <a:pt x="16230" y="1366"/>
                    <a:pt x="16230" y="1366"/>
                  </a:cubicBezTo>
                  <a:cubicBezTo>
                    <a:pt x="16230" y="1490"/>
                    <a:pt x="16230" y="1490"/>
                    <a:pt x="16230" y="1490"/>
                  </a:cubicBezTo>
                  <a:cubicBezTo>
                    <a:pt x="16110" y="1614"/>
                    <a:pt x="16110" y="1614"/>
                    <a:pt x="16110" y="1614"/>
                  </a:cubicBezTo>
                  <a:cubicBezTo>
                    <a:pt x="16230" y="1738"/>
                    <a:pt x="16230" y="1738"/>
                    <a:pt x="16230" y="1738"/>
                  </a:cubicBezTo>
                  <a:cubicBezTo>
                    <a:pt x="16230" y="1738"/>
                    <a:pt x="16230" y="1738"/>
                    <a:pt x="16230" y="1738"/>
                  </a:cubicBezTo>
                  <a:cubicBezTo>
                    <a:pt x="16230" y="1738"/>
                    <a:pt x="16230" y="1738"/>
                    <a:pt x="16230" y="1738"/>
                  </a:cubicBezTo>
                  <a:cubicBezTo>
                    <a:pt x="16110" y="1862"/>
                    <a:pt x="16110" y="1862"/>
                    <a:pt x="16110" y="1862"/>
                  </a:cubicBezTo>
                  <a:cubicBezTo>
                    <a:pt x="16110" y="2110"/>
                    <a:pt x="16110" y="2110"/>
                    <a:pt x="16110" y="2110"/>
                  </a:cubicBezTo>
                  <a:cubicBezTo>
                    <a:pt x="16110" y="2234"/>
                    <a:pt x="16110" y="2234"/>
                    <a:pt x="16110" y="2234"/>
                  </a:cubicBezTo>
                  <a:cubicBezTo>
                    <a:pt x="16110" y="2359"/>
                    <a:pt x="16110" y="2359"/>
                    <a:pt x="16110" y="2359"/>
                  </a:cubicBezTo>
                  <a:cubicBezTo>
                    <a:pt x="16110" y="2483"/>
                    <a:pt x="16110" y="2483"/>
                    <a:pt x="16110" y="2483"/>
                  </a:cubicBezTo>
                  <a:cubicBezTo>
                    <a:pt x="16110" y="2731"/>
                    <a:pt x="16110" y="2731"/>
                    <a:pt x="16110" y="2731"/>
                  </a:cubicBezTo>
                  <a:cubicBezTo>
                    <a:pt x="15991" y="2731"/>
                    <a:pt x="15991" y="2731"/>
                    <a:pt x="15991" y="2731"/>
                  </a:cubicBezTo>
                  <a:cubicBezTo>
                    <a:pt x="15991" y="2855"/>
                    <a:pt x="15991" y="2855"/>
                    <a:pt x="15991" y="2855"/>
                  </a:cubicBezTo>
                  <a:cubicBezTo>
                    <a:pt x="15872" y="2979"/>
                    <a:pt x="15872" y="2979"/>
                    <a:pt x="15872" y="2979"/>
                  </a:cubicBezTo>
                  <a:cubicBezTo>
                    <a:pt x="15872" y="3352"/>
                    <a:pt x="15872" y="3352"/>
                    <a:pt x="15872" y="3352"/>
                  </a:cubicBezTo>
                  <a:cubicBezTo>
                    <a:pt x="15752" y="3476"/>
                    <a:pt x="15752" y="3476"/>
                    <a:pt x="15752" y="3476"/>
                  </a:cubicBezTo>
                  <a:cubicBezTo>
                    <a:pt x="15872" y="3476"/>
                    <a:pt x="15872" y="3476"/>
                    <a:pt x="15872" y="3476"/>
                  </a:cubicBezTo>
                  <a:cubicBezTo>
                    <a:pt x="15752" y="3724"/>
                    <a:pt x="15752" y="3724"/>
                    <a:pt x="15752" y="3724"/>
                  </a:cubicBezTo>
                  <a:cubicBezTo>
                    <a:pt x="15633" y="3724"/>
                    <a:pt x="15633" y="3724"/>
                    <a:pt x="15633" y="3724"/>
                  </a:cubicBezTo>
                  <a:cubicBezTo>
                    <a:pt x="15633" y="3972"/>
                    <a:pt x="15633" y="3972"/>
                    <a:pt x="15633" y="3972"/>
                  </a:cubicBezTo>
                  <a:cubicBezTo>
                    <a:pt x="15514" y="4097"/>
                    <a:pt x="15514" y="4097"/>
                    <a:pt x="15514" y="4097"/>
                  </a:cubicBezTo>
                  <a:cubicBezTo>
                    <a:pt x="15156" y="4221"/>
                    <a:pt x="15156" y="4221"/>
                    <a:pt x="15156" y="4221"/>
                  </a:cubicBezTo>
                  <a:cubicBezTo>
                    <a:pt x="15036" y="4097"/>
                    <a:pt x="15036" y="4097"/>
                    <a:pt x="15036" y="4097"/>
                  </a:cubicBezTo>
                  <a:cubicBezTo>
                    <a:pt x="14917" y="4097"/>
                    <a:pt x="14917" y="4097"/>
                    <a:pt x="14917" y="4097"/>
                  </a:cubicBezTo>
                  <a:cubicBezTo>
                    <a:pt x="14798" y="3972"/>
                    <a:pt x="14798" y="3972"/>
                    <a:pt x="14798" y="3972"/>
                  </a:cubicBezTo>
                  <a:cubicBezTo>
                    <a:pt x="14678" y="3848"/>
                    <a:pt x="14678" y="3848"/>
                    <a:pt x="14678" y="3848"/>
                  </a:cubicBezTo>
                  <a:cubicBezTo>
                    <a:pt x="14678" y="3848"/>
                    <a:pt x="14678" y="3848"/>
                    <a:pt x="14678" y="3848"/>
                  </a:cubicBezTo>
                  <a:cubicBezTo>
                    <a:pt x="14678" y="3848"/>
                    <a:pt x="14678" y="3848"/>
                    <a:pt x="14678" y="3848"/>
                  </a:cubicBezTo>
                  <a:cubicBezTo>
                    <a:pt x="14559" y="3724"/>
                    <a:pt x="14559" y="3724"/>
                    <a:pt x="14559" y="3724"/>
                  </a:cubicBezTo>
                  <a:cubicBezTo>
                    <a:pt x="14440" y="3724"/>
                    <a:pt x="14440" y="3724"/>
                    <a:pt x="14440" y="3724"/>
                  </a:cubicBezTo>
                  <a:cubicBezTo>
                    <a:pt x="14440" y="3600"/>
                    <a:pt x="14440" y="3600"/>
                    <a:pt x="14440" y="3600"/>
                  </a:cubicBezTo>
                  <a:cubicBezTo>
                    <a:pt x="14201" y="3600"/>
                    <a:pt x="14201" y="3600"/>
                    <a:pt x="14201" y="3600"/>
                  </a:cubicBezTo>
                  <a:cubicBezTo>
                    <a:pt x="14082" y="3476"/>
                    <a:pt x="14082" y="3476"/>
                    <a:pt x="14082" y="3476"/>
                  </a:cubicBezTo>
                  <a:cubicBezTo>
                    <a:pt x="14082" y="3476"/>
                    <a:pt x="14082" y="3476"/>
                    <a:pt x="14082" y="3476"/>
                  </a:cubicBezTo>
                  <a:cubicBezTo>
                    <a:pt x="13962" y="3352"/>
                    <a:pt x="13962" y="3352"/>
                    <a:pt x="13962" y="3352"/>
                  </a:cubicBezTo>
                  <a:cubicBezTo>
                    <a:pt x="13843" y="3352"/>
                    <a:pt x="13843" y="3352"/>
                    <a:pt x="13843" y="3352"/>
                  </a:cubicBezTo>
                  <a:cubicBezTo>
                    <a:pt x="13724" y="3228"/>
                    <a:pt x="13724" y="3228"/>
                    <a:pt x="13724" y="3228"/>
                  </a:cubicBezTo>
                  <a:cubicBezTo>
                    <a:pt x="13604" y="3103"/>
                    <a:pt x="13604" y="3103"/>
                    <a:pt x="13604" y="3103"/>
                  </a:cubicBezTo>
                  <a:cubicBezTo>
                    <a:pt x="13604" y="3103"/>
                    <a:pt x="13604" y="3103"/>
                    <a:pt x="13604" y="3103"/>
                  </a:cubicBezTo>
                  <a:cubicBezTo>
                    <a:pt x="13485" y="3103"/>
                    <a:pt x="13485" y="3103"/>
                    <a:pt x="13485" y="3103"/>
                  </a:cubicBezTo>
                  <a:cubicBezTo>
                    <a:pt x="13366" y="3103"/>
                    <a:pt x="13366" y="3103"/>
                    <a:pt x="13366" y="3103"/>
                  </a:cubicBezTo>
                  <a:cubicBezTo>
                    <a:pt x="13366" y="3103"/>
                    <a:pt x="13366" y="3103"/>
                    <a:pt x="13366" y="3103"/>
                  </a:cubicBezTo>
                  <a:cubicBezTo>
                    <a:pt x="13366" y="3103"/>
                    <a:pt x="13366" y="3103"/>
                    <a:pt x="13366" y="3103"/>
                  </a:cubicBezTo>
                  <a:cubicBezTo>
                    <a:pt x="13246" y="2979"/>
                    <a:pt x="13246" y="2979"/>
                    <a:pt x="13246" y="2979"/>
                  </a:cubicBezTo>
                  <a:cubicBezTo>
                    <a:pt x="13246" y="2855"/>
                    <a:pt x="13246" y="2855"/>
                    <a:pt x="13246" y="2855"/>
                  </a:cubicBezTo>
                  <a:cubicBezTo>
                    <a:pt x="13008" y="2731"/>
                    <a:pt x="13008" y="2731"/>
                    <a:pt x="13008" y="2731"/>
                  </a:cubicBezTo>
                  <a:cubicBezTo>
                    <a:pt x="13008" y="2731"/>
                    <a:pt x="13008" y="2731"/>
                    <a:pt x="13008" y="2731"/>
                  </a:cubicBezTo>
                  <a:cubicBezTo>
                    <a:pt x="12888" y="2607"/>
                    <a:pt x="12888" y="2607"/>
                    <a:pt x="12888" y="2607"/>
                  </a:cubicBezTo>
                  <a:cubicBezTo>
                    <a:pt x="12888" y="2483"/>
                    <a:pt x="12888" y="2483"/>
                    <a:pt x="12888" y="2483"/>
                  </a:cubicBezTo>
                  <a:cubicBezTo>
                    <a:pt x="12888" y="2359"/>
                    <a:pt x="12888" y="2359"/>
                    <a:pt x="12888" y="2359"/>
                  </a:cubicBezTo>
                  <a:cubicBezTo>
                    <a:pt x="13008" y="2234"/>
                    <a:pt x="13008" y="2234"/>
                    <a:pt x="13008" y="2234"/>
                  </a:cubicBezTo>
                  <a:cubicBezTo>
                    <a:pt x="13127" y="2110"/>
                    <a:pt x="13127" y="2110"/>
                    <a:pt x="13127" y="2110"/>
                  </a:cubicBezTo>
                  <a:cubicBezTo>
                    <a:pt x="13127" y="1986"/>
                    <a:pt x="13127" y="1986"/>
                    <a:pt x="13127" y="1986"/>
                  </a:cubicBezTo>
                  <a:cubicBezTo>
                    <a:pt x="13127" y="1862"/>
                    <a:pt x="13127" y="1862"/>
                    <a:pt x="13127" y="1862"/>
                  </a:cubicBezTo>
                  <a:cubicBezTo>
                    <a:pt x="13008" y="1986"/>
                    <a:pt x="13008" y="1986"/>
                    <a:pt x="13008" y="1986"/>
                  </a:cubicBezTo>
                  <a:cubicBezTo>
                    <a:pt x="13008" y="1862"/>
                    <a:pt x="13008" y="1862"/>
                    <a:pt x="13008" y="1862"/>
                  </a:cubicBezTo>
                  <a:cubicBezTo>
                    <a:pt x="13127" y="1738"/>
                    <a:pt x="13127" y="1738"/>
                    <a:pt x="13127" y="1738"/>
                  </a:cubicBezTo>
                  <a:cubicBezTo>
                    <a:pt x="13127" y="1614"/>
                    <a:pt x="13127" y="1614"/>
                    <a:pt x="13127" y="1614"/>
                  </a:cubicBezTo>
                  <a:cubicBezTo>
                    <a:pt x="13127" y="1614"/>
                    <a:pt x="13127" y="1614"/>
                    <a:pt x="13127" y="1614"/>
                  </a:cubicBezTo>
                  <a:cubicBezTo>
                    <a:pt x="13246" y="1614"/>
                    <a:pt x="13246" y="1614"/>
                    <a:pt x="13246" y="1614"/>
                  </a:cubicBezTo>
                  <a:cubicBezTo>
                    <a:pt x="13246" y="1614"/>
                    <a:pt x="13246" y="1614"/>
                    <a:pt x="13246" y="1614"/>
                  </a:cubicBezTo>
                  <a:cubicBezTo>
                    <a:pt x="13366" y="1614"/>
                    <a:pt x="13366" y="1614"/>
                    <a:pt x="13366" y="1614"/>
                  </a:cubicBezTo>
                  <a:cubicBezTo>
                    <a:pt x="13485" y="1614"/>
                    <a:pt x="13485" y="1614"/>
                    <a:pt x="13485" y="1614"/>
                  </a:cubicBezTo>
                  <a:cubicBezTo>
                    <a:pt x="13485" y="1490"/>
                    <a:pt x="13485" y="1490"/>
                    <a:pt x="13485" y="1490"/>
                  </a:cubicBezTo>
                  <a:cubicBezTo>
                    <a:pt x="13366" y="1490"/>
                    <a:pt x="13366" y="1490"/>
                    <a:pt x="13366" y="1490"/>
                  </a:cubicBezTo>
                  <a:cubicBezTo>
                    <a:pt x="13485" y="1366"/>
                    <a:pt x="13485" y="1366"/>
                    <a:pt x="13485" y="1366"/>
                  </a:cubicBezTo>
                  <a:cubicBezTo>
                    <a:pt x="13485" y="1366"/>
                    <a:pt x="13485" y="1366"/>
                    <a:pt x="13485" y="1366"/>
                  </a:cubicBezTo>
                  <a:cubicBezTo>
                    <a:pt x="13604" y="1241"/>
                    <a:pt x="13604" y="1241"/>
                    <a:pt x="13604" y="1241"/>
                  </a:cubicBezTo>
                  <a:cubicBezTo>
                    <a:pt x="13724" y="1241"/>
                    <a:pt x="13724" y="1241"/>
                    <a:pt x="13724" y="1241"/>
                  </a:cubicBezTo>
                  <a:cubicBezTo>
                    <a:pt x="13724" y="1117"/>
                    <a:pt x="13724" y="1117"/>
                    <a:pt x="13724" y="1117"/>
                  </a:cubicBezTo>
                  <a:cubicBezTo>
                    <a:pt x="13724" y="993"/>
                    <a:pt x="13724" y="993"/>
                    <a:pt x="13724" y="993"/>
                  </a:cubicBezTo>
                  <a:cubicBezTo>
                    <a:pt x="13604" y="993"/>
                    <a:pt x="13604" y="993"/>
                    <a:pt x="13604" y="993"/>
                  </a:cubicBezTo>
                  <a:cubicBezTo>
                    <a:pt x="13604" y="1117"/>
                    <a:pt x="13604" y="1117"/>
                    <a:pt x="13604" y="1117"/>
                  </a:cubicBezTo>
                  <a:cubicBezTo>
                    <a:pt x="13485" y="993"/>
                    <a:pt x="13485" y="993"/>
                    <a:pt x="13485" y="993"/>
                  </a:cubicBezTo>
                  <a:cubicBezTo>
                    <a:pt x="13485" y="869"/>
                    <a:pt x="13485" y="869"/>
                    <a:pt x="13485" y="869"/>
                  </a:cubicBezTo>
                  <a:cubicBezTo>
                    <a:pt x="13366" y="869"/>
                    <a:pt x="13366" y="869"/>
                    <a:pt x="13366" y="869"/>
                  </a:cubicBezTo>
                  <a:cubicBezTo>
                    <a:pt x="13246" y="1117"/>
                    <a:pt x="13246" y="1117"/>
                    <a:pt x="13246" y="1117"/>
                  </a:cubicBezTo>
                  <a:cubicBezTo>
                    <a:pt x="13366" y="1117"/>
                    <a:pt x="13366" y="1117"/>
                    <a:pt x="13366" y="1117"/>
                  </a:cubicBezTo>
                  <a:cubicBezTo>
                    <a:pt x="13366" y="1117"/>
                    <a:pt x="13366" y="1117"/>
                    <a:pt x="13366" y="1117"/>
                  </a:cubicBezTo>
                  <a:cubicBezTo>
                    <a:pt x="13246" y="1241"/>
                    <a:pt x="13246" y="1241"/>
                    <a:pt x="13246" y="1241"/>
                  </a:cubicBezTo>
                  <a:cubicBezTo>
                    <a:pt x="13127" y="1117"/>
                    <a:pt x="13127" y="1117"/>
                    <a:pt x="13127" y="1117"/>
                  </a:cubicBezTo>
                  <a:cubicBezTo>
                    <a:pt x="13127" y="1117"/>
                    <a:pt x="13127" y="1117"/>
                    <a:pt x="13127" y="1117"/>
                  </a:cubicBezTo>
                  <a:cubicBezTo>
                    <a:pt x="13127" y="993"/>
                    <a:pt x="13127" y="993"/>
                    <a:pt x="13127" y="993"/>
                  </a:cubicBezTo>
                  <a:cubicBezTo>
                    <a:pt x="13008" y="1117"/>
                    <a:pt x="13008" y="1117"/>
                    <a:pt x="13008" y="1117"/>
                  </a:cubicBezTo>
                  <a:cubicBezTo>
                    <a:pt x="13008" y="1117"/>
                    <a:pt x="13008" y="1117"/>
                    <a:pt x="13008" y="1117"/>
                  </a:cubicBezTo>
                  <a:cubicBezTo>
                    <a:pt x="13008" y="993"/>
                    <a:pt x="13008" y="993"/>
                    <a:pt x="13008" y="993"/>
                  </a:cubicBezTo>
                  <a:cubicBezTo>
                    <a:pt x="13008" y="993"/>
                    <a:pt x="13008" y="993"/>
                    <a:pt x="13008" y="993"/>
                  </a:cubicBezTo>
                  <a:cubicBezTo>
                    <a:pt x="13127" y="993"/>
                    <a:pt x="13127" y="993"/>
                    <a:pt x="13127" y="993"/>
                  </a:cubicBezTo>
                  <a:cubicBezTo>
                    <a:pt x="13008" y="993"/>
                    <a:pt x="13008" y="993"/>
                    <a:pt x="13008" y="993"/>
                  </a:cubicBezTo>
                  <a:cubicBezTo>
                    <a:pt x="12888" y="993"/>
                    <a:pt x="12888" y="993"/>
                    <a:pt x="12888" y="993"/>
                  </a:cubicBezTo>
                  <a:cubicBezTo>
                    <a:pt x="12769" y="1117"/>
                    <a:pt x="12769" y="1117"/>
                    <a:pt x="12769" y="1117"/>
                  </a:cubicBezTo>
                  <a:cubicBezTo>
                    <a:pt x="12769" y="1117"/>
                    <a:pt x="12769" y="1117"/>
                    <a:pt x="12769" y="1117"/>
                  </a:cubicBezTo>
                  <a:cubicBezTo>
                    <a:pt x="12769" y="1117"/>
                    <a:pt x="12769" y="1117"/>
                    <a:pt x="12769" y="1117"/>
                  </a:cubicBezTo>
                  <a:cubicBezTo>
                    <a:pt x="12769" y="1117"/>
                    <a:pt x="12769" y="1117"/>
                    <a:pt x="12769" y="1117"/>
                  </a:cubicBezTo>
                  <a:cubicBezTo>
                    <a:pt x="12650" y="1117"/>
                    <a:pt x="12650" y="1117"/>
                    <a:pt x="12650" y="1117"/>
                  </a:cubicBezTo>
                  <a:cubicBezTo>
                    <a:pt x="12650" y="993"/>
                    <a:pt x="12650" y="993"/>
                    <a:pt x="12650" y="993"/>
                  </a:cubicBezTo>
                  <a:cubicBezTo>
                    <a:pt x="12530" y="869"/>
                    <a:pt x="12530" y="869"/>
                    <a:pt x="12530" y="869"/>
                  </a:cubicBezTo>
                  <a:cubicBezTo>
                    <a:pt x="12530" y="869"/>
                    <a:pt x="12530" y="869"/>
                    <a:pt x="12530" y="869"/>
                  </a:cubicBezTo>
                  <a:cubicBezTo>
                    <a:pt x="12411" y="993"/>
                    <a:pt x="12411" y="993"/>
                    <a:pt x="12411" y="993"/>
                  </a:cubicBezTo>
                  <a:cubicBezTo>
                    <a:pt x="12292" y="993"/>
                    <a:pt x="12292" y="993"/>
                    <a:pt x="12292" y="993"/>
                  </a:cubicBezTo>
                  <a:cubicBezTo>
                    <a:pt x="12172" y="993"/>
                    <a:pt x="12172" y="993"/>
                    <a:pt x="12172" y="993"/>
                  </a:cubicBezTo>
                  <a:cubicBezTo>
                    <a:pt x="12172" y="869"/>
                    <a:pt x="12172" y="869"/>
                    <a:pt x="12172" y="869"/>
                  </a:cubicBezTo>
                  <a:cubicBezTo>
                    <a:pt x="12172" y="869"/>
                    <a:pt x="12172" y="869"/>
                    <a:pt x="12172" y="869"/>
                  </a:cubicBezTo>
                  <a:cubicBezTo>
                    <a:pt x="12053" y="745"/>
                    <a:pt x="12053" y="745"/>
                    <a:pt x="12053" y="745"/>
                  </a:cubicBezTo>
                  <a:cubicBezTo>
                    <a:pt x="11934" y="869"/>
                    <a:pt x="11934" y="869"/>
                    <a:pt x="11934" y="869"/>
                  </a:cubicBezTo>
                  <a:cubicBezTo>
                    <a:pt x="11814" y="869"/>
                    <a:pt x="11814" y="869"/>
                    <a:pt x="11814" y="869"/>
                  </a:cubicBezTo>
                  <a:cubicBezTo>
                    <a:pt x="11695" y="745"/>
                    <a:pt x="11695" y="745"/>
                    <a:pt x="11695" y="745"/>
                  </a:cubicBezTo>
                  <a:cubicBezTo>
                    <a:pt x="11695" y="745"/>
                    <a:pt x="11695" y="745"/>
                    <a:pt x="11695" y="745"/>
                  </a:cubicBezTo>
                  <a:cubicBezTo>
                    <a:pt x="11695" y="621"/>
                    <a:pt x="11695" y="621"/>
                    <a:pt x="11695" y="621"/>
                  </a:cubicBezTo>
                  <a:cubicBezTo>
                    <a:pt x="11576" y="621"/>
                    <a:pt x="11576" y="621"/>
                    <a:pt x="11576" y="621"/>
                  </a:cubicBezTo>
                  <a:cubicBezTo>
                    <a:pt x="11576" y="621"/>
                    <a:pt x="11576" y="621"/>
                    <a:pt x="11576" y="621"/>
                  </a:cubicBezTo>
                  <a:cubicBezTo>
                    <a:pt x="11456" y="745"/>
                    <a:pt x="11456" y="745"/>
                    <a:pt x="11456" y="745"/>
                  </a:cubicBezTo>
                  <a:cubicBezTo>
                    <a:pt x="11456" y="621"/>
                    <a:pt x="11456" y="621"/>
                    <a:pt x="11456" y="621"/>
                  </a:cubicBezTo>
                  <a:cubicBezTo>
                    <a:pt x="11337" y="621"/>
                    <a:pt x="11337" y="621"/>
                    <a:pt x="11337" y="621"/>
                  </a:cubicBezTo>
                  <a:cubicBezTo>
                    <a:pt x="11218" y="497"/>
                    <a:pt x="11218" y="497"/>
                    <a:pt x="11218" y="497"/>
                  </a:cubicBezTo>
                  <a:cubicBezTo>
                    <a:pt x="11098" y="497"/>
                    <a:pt x="11098" y="497"/>
                    <a:pt x="11098" y="497"/>
                  </a:cubicBezTo>
                  <a:cubicBezTo>
                    <a:pt x="11098" y="497"/>
                    <a:pt x="11098" y="497"/>
                    <a:pt x="11098" y="497"/>
                  </a:cubicBezTo>
                  <a:cubicBezTo>
                    <a:pt x="10979" y="497"/>
                    <a:pt x="10979" y="497"/>
                    <a:pt x="10979" y="497"/>
                  </a:cubicBezTo>
                  <a:cubicBezTo>
                    <a:pt x="11098" y="621"/>
                    <a:pt x="11098" y="621"/>
                    <a:pt x="11098" y="621"/>
                  </a:cubicBezTo>
                  <a:cubicBezTo>
                    <a:pt x="11098" y="621"/>
                    <a:pt x="11098" y="621"/>
                    <a:pt x="11098" y="621"/>
                  </a:cubicBezTo>
                  <a:cubicBezTo>
                    <a:pt x="11218" y="621"/>
                    <a:pt x="11218" y="621"/>
                    <a:pt x="11218" y="621"/>
                  </a:cubicBezTo>
                  <a:cubicBezTo>
                    <a:pt x="11218" y="621"/>
                    <a:pt x="11218" y="621"/>
                    <a:pt x="11218" y="621"/>
                  </a:cubicBezTo>
                  <a:cubicBezTo>
                    <a:pt x="11456" y="745"/>
                    <a:pt x="11456" y="745"/>
                    <a:pt x="11456" y="745"/>
                  </a:cubicBezTo>
                  <a:cubicBezTo>
                    <a:pt x="11337" y="869"/>
                    <a:pt x="11337" y="869"/>
                    <a:pt x="11337" y="869"/>
                  </a:cubicBezTo>
                  <a:cubicBezTo>
                    <a:pt x="11456" y="993"/>
                    <a:pt x="11456" y="993"/>
                    <a:pt x="11456" y="993"/>
                  </a:cubicBezTo>
                  <a:cubicBezTo>
                    <a:pt x="11337" y="993"/>
                    <a:pt x="11337" y="993"/>
                    <a:pt x="11337" y="993"/>
                  </a:cubicBezTo>
                  <a:cubicBezTo>
                    <a:pt x="11218" y="1117"/>
                    <a:pt x="11218" y="1117"/>
                    <a:pt x="11218" y="1117"/>
                  </a:cubicBezTo>
                  <a:cubicBezTo>
                    <a:pt x="11218" y="993"/>
                    <a:pt x="11218" y="993"/>
                    <a:pt x="11218" y="993"/>
                  </a:cubicBezTo>
                  <a:cubicBezTo>
                    <a:pt x="11218" y="993"/>
                    <a:pt x="11218" y="993"/>
                    <a:pt x="11218" y="993"/>
                  </a:cubicBezTo>
                  <a:cubicBezTo>
                    <a:pt x="11098" y="1117"/>
                    <a:pt x="11098" y="1117"/>
                    <a:pt x="11098" y="1117"/>
                  </a:cubicBezTo>
                  <a:cubicBezTo>
                    <a:pt x="10740" y="1117"/>
                    <a:pt x="10740" y="1117"/>
                    <a:pt x="10740" y="1117"/>
                  </a:cubicBezTo>
                  <a:cubicBezTo>
                    <a:pt x="10621" y="993"/>
                    <a:pt x="10621" y="993"/>
                    <a:pt x="10621" y="993"/>
                  </a:cubicBezTo>
                  <a:cubicBezTo>
                    <a:pt x="10621" y="993"/>
                    <a:pt x="10621" y="993"/>
                    <a:pt x="10621" y="993"/>
                  </a:cubicBezTo>
                  <a:cubicBezTo>
                    <a:pt x="10502" y="1117"/>
                    <a:pt x="10502" y="1117"/>
                    <a:pt x="10502" y="1117"/>
                  </a:cubicBezTo>
                  <a:cubicBezTo>
                    <a:pt x="10502" y="1117"/>
                    <a:pt x="10502" y="1117"/>
                    <a:pt x="10502" y="1117"/>
                  </a:cubicBezTo>
                  <a:cubicBezTo>
                    <a:pt x="10382" y="1117"/>
                    <a:pt x="10382" y="1117"/>
                    <a:pt x="10382" y="1117"/>
                  </a:cubicBezTo>
                  <a:cubicBezTo>
                    <a:pt x="10502" y="1241"/>
                    <a:pt x="10502" y="1241"/>
                    <a:pt x="10502" y="1241"/>
                  </a:cubicBezTo>
                  <a:cubicBezTo>
                    <a:pt x="10382" y="1241"/>
                    <a:pt x="10382" y="1241"/>
                    <a:pt x="10382" y="1241"/>
                  </a:cubicBezTo>
                  <a:cubicBezTo>
                    <a:pt x="10263" y="1241"/>
                    <a:pt x="10263" y="1241"/>
                    <a:pt x="10263" y="1241"/>
                  </a:cubicBezTo>
                  <a:cubicBezTo>
                    <a:pt x="10263" y="1241"/>
                    <a:pt x="10263" y="1241"/>
                    <a:pt x="10263" y="1241"/>
                  </a:cubicBezTo>
                  <a:cubicBezTo>
                    <a:pt x="10263" y="1366"/>
                    <a:pt x="10263" y="1366"/>
                    <a:pt x="10263" y="1366"/>
                  </a:cubicBezTo>
                  <a:cubicBezTo>
                    <a:pt x="10263" y="1366"/>
                    <a:pt x="10263" y="1366"/>
                    <a:pt x="10263" y="1366"/>
                  </a:cubicBezTo>
                  <a:cubicBezTo>
                    <a:pt x="10144" y="1366"/>
                    <a:pt x="10144" y="1366"/>
                    <a:pt x="10144" y="1366"/>
                  </a:cubicBezTo>
                  <a:cubicBezTo>
                    <a:pt x="10144" y="1366"/>
                    <a:pt x="10144" y="1366"/>
                    <a:pt x="10144" y="1366"/>
                  </a:cubicBezTo>
                  <a:cubicBezTo>
                    <a:pt x="10144" y="1490"/>
                    <a:pt x="10144" y="1490"/>
                    <a:pt x="10144" y="1490"/>
                  </a:cubicBezTo>
                  <a:cubicBezTo>
                    <a:pt x="10144" y="1490"/>
                    <a:pt x="10144" y="1490"/>
                    <a:pt x="10144" y="1490"/>
                  </a:cubicBezTo>
                  <a:cubicBezTo>
                    <a:pt x="10024" y="1490"/>
                    <a:pt x="10024" y="1490"/>
                    <a:pt x="10024" y="1490"/>
                  </a:cubicBezTo>
                  <a:cubicBezTo>
                    <a:pt x="10024" y="1614"/>
                    <a:pt x="10024" y="1614"/>
                    <a:pt x="10024" y="1614"/>
                  </a:cubicBezTo>
                  <a:cubicBezTo>
                    <a:pt x="10144" y="1614"/>
                    <a:pt x="10144" y="1614"/>
                    <a:pt x="10144" y="1614"/>
                  </a:cubicBezTo>
                  <a:cubicBezTo>
                    <a:pt x="10144" y="1738"/>
                    <a:pt x="10144" y="1738"/>
                    <a:pt x="10144" y="1738"/>
                  </a:cubicBezTo>
                  <a:cubicBezTo>
                    <a:pt x="10024" y="1614"/>
                    <a:pt x="10024" y="1614"/>
                    <a:pt x="10024" y="1614"/>
                  </a:cubicBezTo>
                  <a:cubicBezTo>
                    <a:pt x="9905" y="1738"/>
                    <a:pt x="9905" y="1738"/>
                    <a:pt x="9905" y="1738"/>
                  </a:cubicBezTo>
                  <a:cubicBezTo>
                    <a:pt x="9905" y="1738"/>
                    <a:pt x="9905" y="1738"/>
                    <a:pt x="9905" y="1738"/>
                  </a:cubicBezTo>
                  <a:cubicBezTo>
                    <a:pt x="9786" y="1862"/>
                    <a:pt x="9786" y="1862"/>
                    <a:pt x="9786" y="1862"/>
                  </a:cubicBezTo>
                  <a:cubicBezTo>
                    <a:pt x="9666" y="1986"/>
                    <a:pt x="9666" y="1986"/>
                    <a:pt x="9666" y="1986"/>
                  </a:cubicBezTo>
                  <a:cubicBezTo>
                    <a:pt x="9666" y="1986"/>
                    <a:pt x="9666" y="1986"/>
                    <a:pt x="9666" y="1986"/>
                  </a:cubicBezTo>
                  <a:cubicBezTo>
                    <a:pt x="9547" y="2234"/>
                    <a:pt x="9547" y="2234"/>
                    <a:pt x="9547" y="2234"/>
                  </a:cubicBezTo>
                  <a:cubicBezTo>
                    <a:pt x="9547" y="2234"/>
                    <a:pt x="9547" y="2234"/>
                    <a:pt x="9547" y="2234"/>
                  </a:cubicBezTo>
                  <a:cubicBezTo>
                    <a:pt x="9547" y="2234"/>
                    <a:pt x="9547" y="2234"/>
                    <a:pt x="9547" y="2234"/>
                  </a:cubicBezTo>
                  <a:cubicBezTo>
                    <a:pt x="9786" y="2359"/>
                    <a:pt x="9786" y="2359"/>
                    <a:pt x="9786" y="2359"/>
                  </a:cubicBezTo>
                  <a:cubicBezTo>
                    <a:pt x="9666" y="2359"/>
                    <a:pt x="9666" y="2359"/>
                    <a:pt x="9666" y="2359"/>
                  </a:cubicBezTo>
                  <a:cubicBezTo>
                    <a:pt x="9666" y="2359"/>
                    <a:pt x="9666" y="2359"/>
                    <a:pt x="9666" y="2359"/>
                  </a:cubicBezTo>
                  <a:cubicBezTo>
                    <a:pt x="9905" y="2483"/>
                    <a:pt x="9905" y="2483"/>
                    <a:pt x="9905" y="2483"/>
                  </a:cubicBezTo>
                  <a:cubicBezTo>
                    <a:pt x="9786" y="2483"/>
                    <a:pt x="9786" y="2483"/>
                    <a:pt x="9786" y="2483"/>
                  </a:cubicBezTo>
                  <a:cubicBezTo>
                    <a:pt x="9666" y="2483"/>
                    <a:pt x="9666" y="2483"/>
                    <a:pt x="9666" y="2483"/>
                  </a:cubicBezTo>
                  <a:cubicBezTo>
                    <a:pt x="9547" y="2483"/>
                    <a:pt x="9547" y="2483"/>
                    <a:pt x="9547" y="2483"/>
                  </a:cubicBezTo>
                  <a:cubicBezTo>
                    <a:pt x="9547" y="2483"/>
                    <a:pt x="9547" y="2483"/>
                    <a:pt x="9547" y="2483"/>
                  </a:cubicBezTo>
                  <a:cubicBezTo>
                    <a:pt x="9666" y="2607"/>
                    <a:pt x="9666" y="2607"/>
                    <a:pt x="9666" y="2607"/>
                  </a:cubicBezTo>
                  <a:cubicBezTo>
                    <a:pt x="9666" y="2731"/>
                    <a:pt x="9666" y="2731"/>
                    <a:pt x="9666" y="2731"/>
                  </a:cubicBezTo>
                  <a:cubicBezTo>
                    <a:pt x="9786" y="2731"/>
                    <a:pt x="9786" y="2731"/>
                    <a:pt x="9786" y="2731"/>
                  </a:cubicBezTo>
                  <a:cubicBezTo>
                    <a:pt x="9666" y="2731"/>
                    <a:pt x="9666" y="2731"/>
                    <a:pt x="9666" y="2731"/>
                  </a:cubicBezTo>
                  <a:cubicBezTo>
                    <a:pt x="9547" y="2483"/>
                    <a:pt x="9547" y="2483"/>
                    <a:pt x="9547" y="2483"/>
                  </a:cubicBezTo>
                  <a:cubicBezTo>
                    <a:pt x="9428" y="2483"/>
                    <a:pt x="9428" y="2483"/>
                    <a:pt x="9428" y="2483"/>
                  </a:cubicBezTo>
                  <a:cubicBezTo>
                    <a:pt x="9428" y="2607"/>
                    <a:pt x="9428" y="2607"/>
                    <a:pt x="9428" y="2607"/>
                  </a:cubicBezTo>
                  <a:cubicBezTo>
                    <a:pt x="9428" y="2607"/>
                    <a:pt x="9428" y="2607"/>
                    <a:pt x="9428" y="2607"/>
                  </a:cubicBezTo>
                  <a:cubicBezTo>
                    <a:pt x="9428" y="2607"/>
                    <a:pt x="9428" y="2607"/>
                    <a:pt x="9428" y="2607"/>
                  </a:cubicBezTo>
                  <a:cubicBezTo>
                    <a:pt x="9189" y="2483"/>
                    <a:pt x="9189" y="2483"/>
                    <a:pt x="9189" y="2483"/>
                  </a:cubicBezTo>
                  <a:cubicBezTo>
                    <a:pt x="8950" y="2483"/>
                    <a:pt x="8950" y="2483"/>
                    <a:pt x="8950" y="2483"/>
                  </a:cubicBezTo>
                  <a:cubicBezTo>
                    <a:pt x="9070" y="2483"/>
                    <a:pt x="9070" y="2483"/>
                    <a:pt x="9070" y="2483"/>
                  </a:cubicBezTo>
                  <a:cubicBezTo>
                    <a:pt x="8950" y="2607"/>
                    <a:pt x="8950" y="2607"/>
                    <a:pt x="8950" y="2607"/>
                  </a:cubicBezTo>
                  <a:cubicBezTo>
                    <a:pt x="8950" y="2483"/>
                    <a:pt x="8950" y="2483"/>
                    <a:pt x="8950" y="2483"/>
                  </a:cubicBezTo>
                  <a:cubicBezTo>
                    <a:pt x="8950" y="2483"/>
                    <a:pt x="8950" y="2483"/>
                    <a:pt x="8950" y="2483"/>
                  </a:cubicBezTo>
                  <a:cubicBezTo>
                    <a:pt x="8831" y="2607"/>
                    <a:pt x="8831" y="2607"/>
                    <a:pt x="8831" y="2607"/>
                  </a:cubicBezTo>
                  <a:cubicBezTo>
                    <a:pt x="8950" y="2731"/>
                    <a:pt x="8950" y="2731"/>
                    <a:pt x="8950" y="2731"/>
                  </a:cubicBezTo>
                  <a:cubicBezTo>
                    <a:pt x="8950" y="2731"/>
                    <a:pt x="8950" y="2731"/>
                    <a:pt x="8950" y="2731"/>
                  </a:cubicBezTo>
                  <a:cubicBezTo>
                    <a:pt x="8950" y="2731"/>
                    <a:pt x="8950" y="2731"/>
                    <a:pt x="8950" y="2731"/>
                  </a:cubicBezTo>
                  <a:cubicBezTo>
                    <a:pt x="8831" y="2731"/>
                    <a:pt x="8831" y="2731"/>
                    <a:pt x="8831" y="2731"/>
                  </a:cubicBezTo>
                  <a:cubicBezTo>
                    <a:pt x="8831" y="2731"/>
                    <a:pt x="8831" y="2731"/>
                    <a:pt x="8831" y="2731"/>
                  </a:cubicBezTo>
                  <a:cubicBezTo>
                    <a:pt x="8712" y="2855"/>
                    <a:pt x="8712" y="2855"/>
                    <a:pt x="8712" y="2855"/>
                  </a:cubicBezTo>
                  <a:cubicBezTo>
                    <a:pt x="8592" y="2855"/>
                    <a:pt x="8592" y="2855"/>
                    <a:pt x="8592" y="2855"/>
                  </a:cubicBezTo>
                  <a:cubicBezTo>
                    <a:pt x="8712" y="2855"/>
                    <a:pt x="8712" y="2855"/>
                    <a:pt x="8712" y="2855"/>
                  </a:cubicBezTo>
                  <a:cubicBezTo>
                    <a:pt x="8831" y="2731"/>
                    <a:pt x="8831" y="2731"/>
                    <a:pt x="8831" y="2731"/>
                  </a:cubicBezTo>
                  <a:cubicBezTo>
                    <a:pt x="8831" y="2483"/>
                    <a:pt x="8831" y="2483"/>
                    <a:pt x="8831" y="2483"/>
                  </a:cubicBezTo>
                  <a:cubicBezTo>
                    <a:pt x="8831" y="2483"/>
                    <a:pt x="8831" y="2483"/>
                    <a:pt x="8831" y="2483"/>
                  </a:cubicBezTo>
                  <a:cubicBezTo>
                    <a:pt x="8831" y="2359"/>
                    <a:pt x="8831" y="2359"/>
                    <a:pt x="8831" y="2359"/>
                  </a:cubicBezTo>
                  <a:cubicBezTo>
                    <a:pt x="8712" y="2359"/>
                    <a:pt x="8712" y="2359"/>
                    <a:pt x="8712" y="2359"/>
                  </a:cubicBezTo>
                  <a:cubicBezTo>
                    <a:pt x="8592" y="2110"/>
                    <a:pt x="8592" y="2110"/>
                    <a:pt x="8592" y="2110"/>
                  </a:cubicBezTo>
                  <a:cubicBezTo>
                    <a:pt x="8473" y="1986"/>
                    <a:pt x="8473" y="1986"/>
                    <a:pt x="8473" y="1986"/>
                  </a:cubicBezTo>
                  <a:cubicBezTo>
                    <a:pt x="8354" y="1986"/>
                    <a:pt x="8354" y="1986"/>
                    <a:pt x="8354" y="1986"/>
                  </a:cubicBezTo>
                  <a:cubicBezTo>
                    <a:pt x="8234" y="1862"/>
                    <a:pt x="8234" y="1862"/>
                    <a:pt x="8234" y="1862"/>
                  </a:cubicBezTo>
                  <a:cubicBezTo>
                    <a:pt x="8234" y="1986"/>
                    <a:pt x="8234" y="1986"/>
                    <a:pt x="8234" y="1986"/>
                  </a:cubicBezTo>
                  <a:cubicBezTo>
                    <a:pt x="8234" y="1986"/>
                    <a:pt x="8234" y="1986"/>
                    <a:pt x="8234" y="1986"/>
                  </a:cubicBezTo>
                  <a:cubicBezTo>
                    <a:pt x="8115" y="1986"/>
                    <a:pt x="8115" y="1986"/>
                    <a:pt x="8115" y="1986"/>
                  </a:cubicBezTo>
                  <a:cubicBezTo>
                    <a:pt x="8115" y="2110"/>
                    <a:pt x="8115" y="2110"/>
                    <a:pt x="8115" y="2110"/>
                  </a:cubicBezTo>
                  <a:cubicBezTo>
                    <a:pt x="7996" y="2110"/>
                    <a:pt x="7996" y="2110"/>
                    <a:pt x="7996" y="2110"/>
                  </a:cubicBezTo>
                  <a:cubicBezTo>
                    <a:pt x="7996" y="1986"/>
                    <a:pt x="7996" y="1986"/>
                    <a:pt x="7996" y="1986"/>
                  </a:cubicBezTo>
                  <a:cubicBezTo>
                    <a:pt x="7996" y="2110"/>
                    <a:pt x="7996" y="2110"/>
                    <a:pt x="7996" y="2110"/>
                  </a:cubicBezTo>
                  <a:cubicBezTo>
                    <a:pt x="7876" y="2110"/>
                    <a:pt x="7876" y="2110"/>
                    <a:pt x="7876" y="2110"/>
                  </a:cubicBezTo>
                  <a:cubicBezTo>
                    <a:pt x="7876" y="1986"/>
                    <a:pt x="7876" y="1986"/>
                    <a:pt x="7876" y="1986"/>
                  </a:cubicBezTo>
                  <a:cubicBezTo>
                    <a:pt x="7757" y="1986"/>
                    <a:pt x="7757" y="1986"/>
                    <a:pt x="7757" y="1986"/>
                  </a:cubicBezTo>
                  <a:cubicBezTo>
                    <a:pt x="7757" y="2110"/>
                    <a:pt x="7757" y="2110"/>
                    <a:pt x="7757" y="2110"/>
                  </a:cubicBezTo>
                  <a:cubicBezTo>
                    <a:pt x="7876" y="2110"/>
                    <a:pt x="7876" y="2110"/>
                    <a:pt x="7876" y="2110"/>
                  </a:cubicBezTo>
                  <a:cubicBezTo>
                    <a:pt x="7757" y="2110"/>
                    <a:pt x="7757" y="2110"/>
                    <a:pt x="7757" y="2110"/>
                  </a:cubicBezTo>
                  <a:cubicBezTo>
                    <a:pt x="7757" y="2234"/>
                    <a:pt x="7757" y="2234"/>
                    <a:pt x="7757" y="2234"/>
                  </a:cubicBezTo>
                  <a:cubicBezTo>
                    <a:pt x="7757" y="2359"/>
                    <a:pt x="7757" y="2359"/>
                    <a:pt x="7757" y="2359"/>
                  </a:cubicBezTo>
                  <a:cubicBezTo>
                    <a:pt x="7638" y="2359"/>
                    <a:pt x="7638" y="2359"/>
                    <a:pt x="7638" y="2359"/>
                  </a:cubicBezTo>
                  <a:cubicBezTo>
                    <a:pt x="7638" y="2359"/>
                    <a:pt x="7638" y="2359"/>
                    <a:pt x="7638" y="2359"/>
                  </a:cubicBezTo>
                  <a:cubicBezTo>
                    <a:pt x="7518" y="2359"/>
                    <a:pt x="7518" y="2359"/>
                    <a:pt x="7518" y="2359"/>
                  </a:cubicBezTo>
                  <a:cubicBezTo>
                    <a:pt x="7518" y="2234"/>
                    <a:pt x="7518" y="2234"/>
                    <a:pt x="7518" y="2234"/>
                  </a:cubicBezTo>
                  <a:cubicBezTo>
                    <a:pt x="7638" y="2234"/>
                    <a:pt x="7638" y="2234"/>
                    <a:pt x="7638" y="2234"/>
                  </a:cubicBezTo>
                  <a:cubicBezTo>
                    <a:pt x="7518" y="2234"/>
                    <a:pt x="7518" y="2234"/>
                    <a:pt x="7518" y="2234"/>
                  </a:cubicBezTo>
                  <a:cubicBezTo>
                    <a:pt x="7518" y="2234"/>
                    <a:pt x="7518" y="2234"/>
                    <a:pt x="7518" y="2234"/>
                  </a:cubicBezTo>
                  <a:cubicBezTo>
                    <a:pt x="7399" y="2359"/>
                    <a:pt x="7399" y="2359"/>
                    <a:pt x="7399" y="2359"/>
                  </a:cubicBezTo>
                  <a:cubicBezTo>
                    <a:pt x="7280" y="2359"/>
                    <a:pt x="7280" y="2359"/>
                    <a:pt x="7280" y="2359"/>
                  </a:cubicBezTo>
                  <a:cubicBezTo>
                    <a:pt x="7280" y="2483"/>
                    <a:pt x="7280" y="2483"/>
                    <a:pt x="7280" y="2483"/>
                  </a:cubicBezTo>
                  <a:cubicBezTo>
                    <a:pt x="7399" y="2483"/>
                    <a:pt x="7399" y="2483"/>
                    <a:pt x="7399" y="2483"/>
                  </a:cubicBezTo>
                  <a:cubicBezTo>
                    <a:pt x="7280" y="2607"/>
                    <a:pt x="7280" y="2607"/>
                    <a:pt x="7280" y="2607"/>
                  </a:cubicBezTo>
                  <a:cubicBezTo>
                    <a:pt x="7160" y="2607"/>
                    <a:pt x="7160" y="2607"/>
                    <a:pt x="7160" y="2607"/>
                  </a:cubicBezTo>
                  <a:cubicBezTo>
                    <a:pt x="7041" y="2607"/>
                    <a:pt x="7041" y="2607"/>
                    <a:pt x="7041" y="2607"/>
                  </a:cubicBezTo>
                  <a:cubicBezTo>
                    <a:pt x="7160" y="2731"/>
                    <a:pt x="7160" y="2731"/>
                    <a:pt x="7160" y="2731"/>
                  </a:cubicBezTo>
                  <a:cubicBezTo>
                    <a:pt x="7280" y="2731"/>
                    <a:pt x="7280" y="2731"/>
                    <a:pt x="7280" y="2731"/>
                  </a:cubicBezTo>
                  <a:cubicBezTo>
                    <a:pt x="7160" y="2855"/>
                    <a:pt x="7160" y="2855"/>
                    <a:pt x="7160" y="2855"/>
                  </a:cubicBezTo>
                  <a:cubicBezTo>
                    <a:pt x="7160" y="2855"/>
                    <a:pt x="7160" y="2855"/>
                    <a:pt x="7160" y="2855"/>
                  </a:cubicBezTo>
                  <a:cubicBezTo>
                    <a:pt x="7041" y="2731"/>
                    <a:pt x="7041" y="2731"/>
                    <a:pt x="7041" y="2731"/>
                  </a:cubicBezTo>
                  <a:cubicBezTo>
                    <a:pt x="6922" y="2855"/>
                    <a:pt x="6922" y="2855"/>
                    <a:pt x="6922" y="2855"/>
                  </a:cubicBezTo>
                  <a:cubicBezTo>
                    <a:pt x="6802" y="2855"/>
                    <a:pt x="6802" y="2855"/>
                    <a:pt x="6802" y="2855"/>
                  </a:cubicBezTo>
                  <a:cubicBezTo>
                    <a:pt x="6922" y="2855"/>
                    <a:pt x="6922" y="2855"/>
                    <a:pt x="6922" y="2855"/>
                  </a:cubicBezTo>
                  <a:cubicBezTo>
                    <a:pt x="6922" y="2979"/>
                    <a:pt x="6922" y="2979"/>
                    <a:pt x="6922" y="2979"/>
                  </a:cubicBezTo>
                  <a:cubicBezTo>
                    <a:pt x="6922" y="2979"/>
                    <a:pt x="6922" y="2979"/>
                    <a:pt x="6922" y="2979"/>
                  </a:cubicBezTo>
                  <a:cubicBezTo>
                    <a:pt x="6922" y="2979"/>
                    <a:pt x="6922" y="2979"/>
                    <a:pt x="6922" y="2979"/>
                  </a:cubicBezTo>
                  <a:cubicBezTo>
                    <a:pt x="6922" y="3103"/>
                    <a:pt x="6922" y="3103"/>
                    <a:pt x="6922" y="3103"/>
                  </a:cubicBezTo>
                  <a:cubicBezTo>
                    <a:pt x="6922" y="3228"/>
                    <a:pt x="6922" y="3228"/>
                    <a:pt x="6922" y="3228"/>
                  </a:cubicBezTo>
                  <a:cubicBezTo>
                    <a:pt x="6802" y="3228"/>
                    <a:pt x="6802" y="3228"/>
                    <a:pt x="6802" y="3228"/>
                  </a:cubicBezTo>
                  <a:cubicBezTo>
                    <a:pt x="6802" y="3352"/>
                    <a:pt x="6802" y="3352"/>
                    <a:pt x="6802" y="3352"/>
                  </a:cubicBezTo>
                  <a:cubicBezTo>
                    <a:pt x="6922" y="3352"/>
                    <a:pt x="6922" y="3352"/>
                    <a:pt x="6922" y="3352"/>
                  </a:cubicBezTo>
                  <a:cubicBezTo>
                    <a:pt x="6802" y="3352"/>
                    <a:pt x="6802" y="3352"/>
                    <a:pt x="6802" y="3352"/>
                  </a:cubicBezTo>
                  <a:cubicBezTo>
                    <a:pt x="6802" y="3476"/>
                    <a:pt x="6802" y="3476"/>
                    <a:pt x="6802" y="3476"/>
                  </a:cubicBezTo>
                  <a:cubicBezTo>
                    <a:pt x="6683" y="3352"/>
                    <a:pt x="6683" y="3352"/>
                    <a:pt x="6683" y="3352"/>
                  </a:cubicBezTo>
                  <a:cubicBezTo>
                    <a:pt x="6683" y="3352"/>
                    <a:pt x="6683" y="3352"/>
                    <a:pt x="6683" y="3352"/>
                  </a:cubicBezTo>
                  <a:cubicBezTo>
                    <a:pt x="6564" y="3228"/>
                    <a:pt x="6564" y="3228"/>
                    <a:pt x="6564" y="3228"/>
                  </a:cubicBezTo>
                  <a:cubicBezTo>
                    <a:pt x="6564" y="3352"/>
                    <a:pt x="6564" y="3352"/>
                    <a:pt x="6564" y="3352"/>
                  </a:cubicBezTo>
                  <a:cubicBezTo>
                    <a:pt x="6444" y="3228"/>
                    <a:pt x="6444" y="3228"/>
                    <a:pt x="6444" y="3228"/>
                  </a:cubicBezTo>
                  <a:cubicBezTo>
                    <a:pt x="6325" y="3228"/>
                    <a:pt x="6325" y="3228"/>
                    <a:pt x="6325" y="3228"/>
                  </a:cubicBezTo>
                  <a:cubicBezTo>
                    <a:pt x="6325" y="3228"/>
                    <a:pt x="6325" y="3228"/>
                    <a:pt x="6325" y="3228"/>
                  </a:cubicBezTo>
                  <a:cubicBezTo>
                    <a:pt x="6444" y="3352"/>
                    <a:pt x="6444" y="3352"/>
                    <a:pt x="6444" y="3352"/>
                  </a:cubicBezTo>
                  <a:cubicBezTo>
                    <a:pt x="6444" y="3352"/>
                    <a:pt x="6444" y="3352"/>
                    <a:pt x="6444" y="3352"/>
                  </a:cubicBezTo>
                  <a:cubicBezTo>
                    <a:pt x="6325" y="3476"/>
                    <a:pt x="6325" y="3476"/>
                    <a:pt x="6325" y="3476"/>
                  </a:cubicBezTo>
                  <a:cubicBezTo>
                    <a:pt x="6444" y="3600"/>
                    <a:pt x="6444" y="3600"/>
                    <a:pt x="6444" y="3600"/>
                  </a:cubicBezTo>
                  <a:cubicBezTo>
                    <a:pt x="6564" y="3600"/>
                    <a:pt x="6564" y="3600"/>
                    <a:pt x="6564" y="3600"/>
                  </a:cubicBezTo>
                  <a:cubicBezTo>
                    <a:pt x="6444" y="3600"/>
                    <a:pt x="6444" y="3600"/>
                    <a:pt x="6444" y="3600"/>
                  </a:cubicBezTo>
                  <a:cubicBezTo>
                    <a:pt x="6444" y="3724"/>
                    <a:pt x="6444" y="3724"/>
                    <a:pt x="6444" y="3724"/>
                  </a:cubicBezTo>
                  <a:cubicBezTo>
                    <a:pt x="6444" y="3724"/>
                    <a:pt x="6444" y="3724"/>
                    <a:pt x="6444" y="3724"/>
                  </a:cubicBezTo>
                  <a:cubicBezTo>
                    <a:pt x="6444" y="3724"/>
                    <a:pt x="6444" y="3724"/>
                    <a:pt x="6444" y="3724"/>
                  </a:cubicBezTo>
                  <a:cubicBezTo>
                    <a:pt x="6444" y="3848"/>
                    <a:pt x="6444" y="3848"/>
                    <a:pt x="6444" y="3848"/>
                  </a:cubicBezTo>
                  <a:cubicBezTo>
                    <a:pt x="6325" y="3972"/>
                    <a:pt x="6325" y="3972"/>
                    <a:pt x="6325" y="3972"/>
                  </a:cubicBezTo>
                  <a:cubicBezTo>
                    <a:pt x="6325" y="4097"/>
                    <a:pt x="6325" y="4097"/>
                    <a:pt x="6325" y="4097"/>
                  </a:cubicBezTo>
                  <a:cubicBezTo>
                    <a:pt x="6206" y="3724"/>
                    <a:pt x="6206" y="3724"/>
                    <a:pt x="6206" y="3724"/>
                  </a:cubicBezTo>
                  <a:cubicBezTo>
                    <a:pt x="6086" y="3476"/>
                    <a:pt x="6086" y="3476"/>
                    <a:pt x="6086" y="3476"/>
                  </a:cubicBezTo>
                  <a:cubicBezTo>
                    <a:pt x="5967" y="3476"/>
                    <a:pt x="5967" y="3476"/>
                    <a:pt x="5967" y="3476"/>
                  </a:cubicBezTo>
                  <a:cubicBezTo>
                    <a:pt x="6086" y="3352"/>
                    <a:pt x="6086" y="3352"/>
                    <a:pt x="6086" y="3352"/>
                  </a:cubicBezTo>
                  <a:cubicBezTo>
                    <a:pt x="5967" y="3352"/>
                    <a:pt x="5967" y="3352"/>
                    <a:pt x="5967" y="3352"/>
                  </a:cubicBezTo>
                  <a:cubicBezTo>
                    <a:pt x="5848" y="3476"/>
                    <a:pt x="5848" y="3476"/>
                    <a:pt x="5848" y="3476"/>
                  </a:cubicBezTo>
                  <a:cubicBezTo>
                    <a:pt x="5848" y="3600"/>
                    <a:pt x="5848" y="3600"/>
                    <a:pt x="5848" y="3600"/>
                  </a:cubicBezTo>
                  <a:cubicBezTo>
                    <a:pt x="5728" y="3600"/>
                    <a:pt x="5728" y="3600"/>
                    <a:pt x="5728" y="3600"/>
                  </a:cubicBezTo>
                  <a:cubicBezTo>
                    <a:pt x="5728" y="3600"/>
                    <a:pt x="5728" y="3600"/>
                    <a:pt x="5728" y="3600"/>
                  </a:cubicBezTo>
                  <a:cubicBezTo>
                    <a:pt x="5609" y="3600"/>
                    <a:pt x="5609" y="3600"/>
                    <a:pt x="5609" y="3600"/>
                  </a:cubicBezTo>
                  <a:cubicBezTo>
                    <a:pt x="5609" y="3724"/>
                    <a:pt x="5609" y="3724"/>
                    <a:pt x="5609" y="3724"/>
                  </a:cubicBezTo>
                  <a:cubicBezTo>
                    <a:pt x="5490" y="3724"/>
                    <a:pt x="5490" y="3724"/>
                    <a:pt x="5490" y="3724"/>
                  </a:cubicBezTo>
                  <a:cubicBezTo>
                    <a:pt x="5490" y="3848"/>
                    <a:pt x="5490" y="3848"/>
                    <a:pt x="5490" y="3848"/>
                  </a:cubicBezTo>
                  <a:cubicBezTo>
                    <a:pt x="5490" y="4221"/>
                    <a:pt x="5490" y="4221"/>
                    <a:pt x="5490" y="4221"/>
                  </a:cubicBezTo>
                  <a:cubicBezTo>
                    <a:pt x="5609" y="4221"/>
                    <a:pt x="5609" y="4221"/>
                    <a:pt x="5609" y="4221"/>
                  </a:cubicBezTo>
                  <a:cubicBezTo>
                    <a:pt x="5609" y="4345"/>
                    <a:pt x="5609" y="4345"/>
                    <a:pt x="5609" y="4345"/>
                  </a:cubicBezTo>
                  <a:cubicBezTo>
                    <a:pt x="5490" y="4345"/>
                    <a:pt x="5490" y="4345"/>
                    <a:pt x="5490" y="4345"/>
                  </a:cubicBezTo>
                  <a:cubicBezTo>
                    <a:pt x="5490" y="4469"/>
                    <a:pt x="5490" y="4469"/>
                    <a:pt x="5490" y="4469"/>
                  </a:cubicBezTo>
                  <a:cubicBezTo>
                    <a:pt x="5251" y="4469"/>
                    <a:pt x="5251" y="4469"/>
                    <a:pt x="5251" y="4469"/>
                  </a:cubicBezTo>
                  <a:cubicBezTo>
                    <a:pt x="5251" y="4469"/>
                    <a:pt x="5251" y="4469"/>
                    <a:pt x="5251" y="4469"/>
                  </a:cubicBezTo>
                  <a:cubicBezTo>
                    <a:pt x="5131" y="4593"/>
                    <a:pt x="5131" y="4593"/>
                    <a:pt x="5131" y="4593"/>
                  </a:cubicBezTo>
                  <a:cubicBezTo>
                    <a:pt x="5131" y="4717"/>
                    <a:pt x="5131" y="4717"/>
                    <a:pt x="5131" y="4717"/>
                  </a:cubicBezTo>
                  <a:cubicBezTo>
                    <a:pt x="5131" y="4841"/>
                    <a:pt x="5131" y="4841"/>
                    <a:pt x="5131" y="4841"/>
                  </a:cubicBezTo>
                  <a:cubicBezTo>
                    <a:pt x="4893" y="4966"/>
                    <a:pt x="4893" y="4966"/>
                    <a:pt x="4893" y="4966"/>
                  </a:cubicBezTo>
                  <a:cubicBezTo>
                    <a:pt x="4654" y="5214"/>
                    <a:pt x="4654" y="5214"/>
                    <a:pt x="4654" y="5214"/>
                  </a:cubicBezTo>
                  <a:cubicBezTo>
                    <a:pt x="4415" y="5214"/>
                    <a:pt x="4415" y="5214"/>
                    <a:pt x="4415" y="5214"/>
                  </a:cubicBezTo>
                  <a:cubicBezTo>
                    <a:pt x="4296" y="5214"/>
                    <a:pt x="4296" y="5214"/>
                    <a:pt x="4296" y="5214"/>
                  </a:cubicBezTo>
                  <a:cubicBezTo>
                    <a:pt x="4057" y="5214"/>
                    <a:pt x="4057" y="5214"/>
                    <a:pt x="4057" y="5214"/>
                  </a:cubicBezTo>
                  <a:cubicBezTo>
                    <a:pt x="3938" y="5338"/>
                    <a:pt x="3938" y="5338"/>
                    <a:pt x="3938" y="5338"/>
                  </a:cubicBezTo>
                  <a:cubicBezTo>
                    <a:pt x="3819" y="5214"/>
                    <a:pt x="3819" y="5214"/>
                    <a:pt x="3819" y="5214"/>
                  </a:cubicBezTo>
                  <a:cubicBezTo>
                    <a:pt x="3699" y="5338"/>
                    <a:pt x="3699" y="5338"/>
                    <a:pt x="3699" y="5338"/>
                  </a:cubicBezTo>
                  <a:cubicBezTo>
                    <a:pt x="3699" y="5462"/>
                    <a:pt x="3699" y="5462"/>
                    <a:pt x="3699" y="5462"/>
                  </a:cubicBezTo>
                  <a:cubicBezTo>
                    <a:pt x="3580" y="5462"/>
                    <a:pt x="3580" y="5462"/>
                    <a:pt x="3580" y="5462"/>
                  </a:cubicBezTo>
                  <a:cubicBezTo>
                    <a:pt x="3222" y="5462"/>
                    <a:pt x="3222" y="5462"/>
                    <a:pt x="3222" y="5462"/>
                  </a:cubicBezTo>
                  <a:cubicBezTo>
                    <a:pt x="3103" y="5462"/>
                    <a:pt x="3103" y="5462"/>
                    <a:pt x="3103" y="5462"/>
                  </a:cubicBezTo>
                  <a:cubicBezTo>
                    <a:pt x="3103" y="5586"/>
                    <a:pt x="3103" y="5586"/>
                    <a:pt x="3103" y="5586"/>
                  </a:cubicBezTo>
                  <a:cubicBezTo>
                    <a:pt x="2864" y="5710"/>
                    <a:pt x="2864" y="5710"/>
                    <a:pt x="2864" y="5710"/>
                  </a:cubicBezTo>
                  <a:cubicBezTo>
                    <a:pt x="2745" y="5710"/>
                    <a:pt x="2745" y="5710"/>
                    <a:pt x="2745" y="5710"/>
                  </a:cubicBezTo>
                  <a:cubicBezTo>
                    <a:pt x="2625" y="5586"/>
                    <a:pt x="2625" y="5586"/>
                    <a:pt x="2625" y="5586"/>
                  </a:cubicBezTo>
                  <a:cubicBezTo>
                    <a:pt x="2506" y="5586"/>
                    <a:pt x="2506" y="5586"/>
                    <a:pt x="2506" y="5586"/>
                  </a:cubicBezTo>
                  <a:cubicBezTo>
                    <a:pt x="2506" y="5586"/>
                    <a:pt x="2506" y="5586"/>
                    <a:pt x="2506" y="5586"/>
                  </a:cubicBezTo>
                  <a:cubicBezTo>
                    <a:pt x="2387" y="5586"/>
                    <a:pt x="2387" y="5586"/>
                    <a:pt x="2387" y="5586"/>
                  </a:cubicBezTo>
                  <a:cubicBezTo>
                    <a:pt x="2267" y="5710"/>
                    <a:pt x="2267" y="5710"/>
                    <a:pt x="2267" y="5710"/>
                  </a:cubicBezTo>
                  <a:cubicBezTo>
                    <a:pt x="2148" y="5834"/>
                    <a:pt x="2148" y="5834"/>
                    <a:pt x="2148" y="5834"/>
                  </a:cubicBezTo>
                  <a:cubicBezTo>
                    <a:pt x="2029" y="5834"/>
                    <a:pt x="2029" y="5834"/>
                    <a:pt x="2029" y="5834"/>
                  </a:cubicBezTo>
                  <a:cubicBezTo>
                    <a:pt x="2029" y="5834"/>
                    <a:pt x="2029" y="5834"/>
                    <a:pt x="2029" y="5834"/>
                  </a:cubicBezTo>
                  <a:cubicBezTo>
                    <a:pt x="1790" y="5959"/>
                    <a:pt x="1790" y="5959"/>
                    <a:pt x="1790" y="5959"/>
                  </a:cubicBezTo>
                  <a:cubicBezTo>
                    <a:pt x="1671" y="6083"/>
                    <a:pt x="1671" y="6083"/>
                    <a:pt x="1671" y="6083"/>
                  </a:cubicBezTo>
                  <a:cubicBezTo>
                    <a:pt x="1313" y="6207"/>
                    <a:pt x="1313" y="6207"/>
                    <a:pt x="1313" y="6207"/>
                  </a:cubicBezTo>
                  <a:cubicBezTo>
                    <a:pt x="1193" y="6331"/>
                    <a:pt x="1193" y="6331"/>
                    <a:pt x="1193" y="6331"/>
                  </a:cubicBezTo>
                  <a:cubicBezTo>
                    <a:pt x="1193" y="6455"/>
                    <a:pt x="1193" y="6455"/>
                    <a:pt x="1193" y="6455"/>
                  </a:cubicBezTo>
                  <a:cubicBezTo>
                    <a:pt x="1074" y="6579"/>
                    <a:pt x="1074" y="6579"/>
                    <a:pt x="1074" y="6579"/>
                  </a:cubicBezTo>
                  <a:cubicBezTo>
                    <a:pt x="955" y="6579"/>
                    <a:pt x="955" y="6579"/>
                    <a:pt x="955" y="6579"/>
                  </a:cubicBezTo>
                  <a:cubicBezTo>
                    <a:pt x="1074" y="6455"/>
                    <a:pt x="1074" y="6455"/>
                    <a:pt x="1074" y="6455"/>
                  </a:cubicBezTo>
                  <a:cubicBezTo>
                    <a:pt x="955" y="6455"/>
                    <a:pt x="955" y="6455"/>
                    <a:pt x="955" y="6455"/>
                  </a:cubicBezTo>
                  <a:cubicBezTo>
                    <a:pt x="1074" y="6331"/>
                    <a:pt x="1074" y="6331"/>
                    <a:pt x="1074" y="6331"/>
                  </a:cubicBezTo>
                  <a:cubicBezTo>
                    <a:pt x="1074" y="6207"/>
                    <a:pt x="1074" y="6207"/>
                    <a:pt x="1074" y="6207"/>
                  </a:cubicBezTo>
                  <a:cubicBezTo>
                    <a:pt x="835" y="6331"/>
                    <a:pt x="835" y="6331"/>
                    <a:pt x="835" y="6331"/>
                  </a:cubicBezTo>
                  <a:cubicBezTo>
                    <a:pt x="835" y="6455"/>
                    <a:pt x="835" y="6455"/>
                    <a:pt x="835" y="6455"/>
                  </a:cubicBezTo>
                  <a:cubicBezTo>
                    <a:pt x="716" y="6703"/>
                    <a:pt x="716" y="6703"/>
                    <a:pt x="716" y="6703"/>
                  </a:cubicBezTo>
                  <a:cubicBezTo>
                    <a:pt x="835" y="6828"/>
                    <a:pt x="835" y="6828"/>
                    <a:pt x="835" y="6828"/>
                  </a:cubicBezTo>
                  <a:cubicBezTo>
                    <a:pt x="716" y="6952"/>
                    <a:pt x="716" y="6952"/>
                    <a:pt x="716" y="6952"/>
                  </a:cubicBezTo>
                  <a:cubicBezTo>
                    <a:pt x="716" y="7200"/>
                    <a:pt x="716" y="7200"/>
                    <a:pt x="716" y="7200"/>
                  </a:cubicBezTo>
                  <a:cubicBezTo>
                    <a:pt x="597" y="7448"/>
                    <a:pt x="597" y="7448"/>
                    <a:pt x="597" y="7448"/>
                  </a:cubicBezTo>
                  <a:cubicBezTo>
                    <a:pt x="477" y="7697"/>
                    <a:pt x="477" y="7697"/>
                    <a:pt x="477" y="7697"/>
                  </a:cubicBezTo>
                  <a:cubicBezTo>
                    <a:pt x="477" y="7945"/>
                    <a:pt x="477" y="7945"/>
                    <a:pt x="477" y="7945"/>
                  </a:cubicBezTo>
                  <a:cubicBezTo>
                    <a:pt x="477" y="8193"/>
                    <a:pt x="477" y="8193"/>
                    <a:pt x="477" y="8193"/>
                  </a:cubicBezTo>
                  <a:cubicBezTo>
                    <a:pt x="716" y="8441"/>
                    <a:pt x="716" y="8441"/>
                    <a:pt x="716" y="8441"/>
                  </a:cubicBezTo>
                  <a:cubicBezTo>
                    <a:pt x="716" y="8566"/>
                    <a:pt x="716" y="8566"/>
                    <a:pt x="716" y="8566"/>
                  </a:cubicBezTo>
                  <a:cubicBezTo>
                    <a:pt x="716" y="8690"/>
                    <a:pt x="716" y="8690"/>
                    <a:pt x="716" y="8690"/>
                  </a:cubicBezTo>
                  <a:cubicBezTo>
                    <a:pt x="716" y="8814"/>
                    <a:pt x="716" y="8814"/>
                    <a:pt x="716" y="8814"/>
                  </a:cubicBezTo>
                  <a:cubicBezTo>
                    <a:pt x="716" y="8938"/>
                    <a:pt x="716" y="8938"/>
                    <a:pt x="716" y="8938"/>
                  </a:cubicBezTo>
                  <a:cubicBezTo>
                    <a:pt x="597" y="8938"/>
                    <a:pt x="597" y="8938"/>
                    <a:pt x="597" y="8938"/>
                  </a:cubicBezTo>
                  <a:cubicBezTo>
                    <a:pt x="597" y="8814"/>
                    <a:pt x="597" y="8814"/>
                    <a:pt x="597" y="8814"/>
                  </a:cubicBezTo>
                  <a:cubicBezTo>
                    <a:pt x="597" y="8690"/>
                    <a:pt x="597" y="8690"/>
                    <a:pt x="597" y="8690"/>
                  </a:cubicBezTo>
                  <a:cubicBezTo>
                    <a:pt x="477" y="8814"/>
                    <a:pt x="477" y="8814"/>
                    <a:pt x="477" y="8814"/>
                  </a:cubicBezTo>
                  <a:cubicBezTo>
                    <a:pt x="477" y="8814"/>
                    <a:pt x="477" y="8814"/>
                    <a:pt x="477" y="8814"/>
                  </a:cubicBezTo>
                  <a:cubicBezTo>
                    <a:pt x="477" y="8566"/>
                    <a:pt x="477" y="8566"/>
                    <a:pt x="477" y="8566"/>
                  </a:cubicBezTo>
                  <a:cubicBezTo>
                    <a:pt x="358" y="8441"/>
                    <a:pt x="358" y="8441"/>
                    <a:pt x="358" y="8441"/>
                  </a:cubicBezTo>
                  <a:cubicBezTo>
                    <a:pt x="358" y="8441"/>
                    <a:pt x="358" y="8441"/>
                    <a:pt x="358" y="8441"/>
                  </a:cubicBezTo>
                  <a:cubicBezTo>
                    <a:pt x="358" y="8690"/>
                    <a:pt x="358" y="8690"/>
                    <a:pt x="358" y="8690"/>
                  </a:cubicBezTo>
                  <a:cubicBezTo>
                    <a:pt x="477" y="8814"/>
                    <a:pt x="477" y="8814"/>
                    <a:pt x="477" y="8814"/>
                  </a:cubicBezTo>
                  <a:cubicBezTo>
                    <a:pt x="597" y="9062"/>
                    <a:pt x="597" y="9062"/>
                    <a:pt x="597" y="9062"/>
                  </a:cubicBezTo>
                  <a:cubicBezTo>
                    <a:pt x="477" y="9062"/>
                    <a:pt x="477" y="9062"/>
                    <a:pt x="477" y="9062"/>
                  </a:cubicBezTo>
                  <a:cubicBezTo>
                    <a:pt x="358" y="8938"/>
                    <a:pt x="358" y="8938"/>
                    <a:pt x="358" y="8938"/>
                  </a:cubicBezTo>
                  <a:cubicBezTo>
                    <a:pt x="239" y="8690"/>
                    <a:pt x="239" y="8690"/>
                    <a:pt x="239" y="8690"/>
                  </a:cubicBezTo>
                  <a:cubicBezTo>
                    <a:pt x="239" y="8814"/>
                    <a:pt x="239" y="8814"/>
                    <a:pt x="239" y="8814"/>
                  </a:cubicBezTo>
                  <a:cubicBezTo>
                    <a:pt x="119" y="8814"/>
                    <a:pt x="119" y="8814"/>
                    <a:pt x="119" y="8814"/>
                  </a:cubicBezTo>
                  <a:cubicBezTo>
                    <a:pt x="239" y="9062"/>
                    <a:pt x="239" y="9062"/>
                    <a:pt x="239" y="9062"/>
                  </a:cubicBezTo>
                  <a:cubicBezTo>
                    <a:pt x="477" y="9186"/>
                    <a:pt x="477" y="9186"/>
                    <a:pt x="477" y="9186"/>
                  </a:cubicBezTo>
                  <a:cubicBezTo>
                    <a:pt x="597" y="9559"/>
                    <a:pt x="597" y="9559"/>
                    <a:pt x="597" y="9559"/>
                  </a:cubicBezTo>
                  <a:cubicBezTo>
                    <a:pt x="477" y="10055"/>
                    <a:pt x="477" y="10055"/>
                    <a:pt x="477" y="10055"/>
                  </a:cubicBezTo>
                  <a:cubicBezTo>
                    <a:pt x="597" y="10055"/>
                    <a:pt x="597" y="10055"/>
                    <a:pt x="597" y="10055"/>
                  </a:cubicBezTo>
                  <a:cubicBezTo>
                    <a:pt x="716" y="10428"/>
                    <a:pt x="716" y="10428"/>
                    <a:pt x="716" y="10428"/>
                  </a:cubicBezTo>
                  <a:cubicBezTo>
                    <a:pt x="835" y="10800"/>
                    <a:pt x="835" y="10800"/>
                    <a:pt x="835" y="10800"/>
                  </a:cubicBezTo>
                  <a:cubicBezTo>
                    <a:pt x="716" y="10924"/>
                    <a:pt x="716" y="10924"/>
                    <a:pt x="716" y="10924"/>
                  </a:cubicBezTo>
                  <a:cubicBezTo>
                    <a:pt x="835" y="11421"/>
                    <a:pt x="835" y="11421"/>
                    <a:pt x="835" y="11421"/>
                  </a:cubicBezTo>
                  <a:cubicBezTo>
                    <a:pt x="716" y="11545"/>
                    <a:pt x="716" y="11545"/>
                    <a:pt x="716" y="11545"/>
                  </a:cubicBezTo>
                  <a:cubicBezTo>
                    <a:pt x="835" y="11669"/>
                    <a:pt x="835" y="11669"/>
                    <a:pt x="835" y="11669"/>
                  </a:cubicBezTo>
                  <a:cubicBezTo>
                    <a:pt x="835" y="11793"/>
                    <a:pt x="835" y="11793"/>
                    <a:pt x="835" y="11793"/>
                  </a:cubicBezTo>
                  <a:cubicBezTo>
                    <a:pt x="955" y="12041"/>
                    <a:pt x="955" y="12041"/>
                    <a:pt x="955" y="12041"/>
                  </a:cubicBezTo>
                  <a:cubicBezTo>
                    <a:pt x="955" y="12166"/>
                    <a:pt x="955" y="12166"/>
                    <a:pt x="955" y="12166"/>
                  </a:cubicBezTo>
                  <a:cubicBezTo>
                    <a:pt x="835" y="12290"/>
                    <a:pt x="835" y="12290"/>
                    <a:pt x="835" y="12290"/>
                  </a:cubicBezTo>
                  <a:cubicBezTo>
                    <a:pt x="835" y="12290"/>
                    <a:pt x="835" y="12290"/>
                    <a:pt x="835" y="12290"/>
                  </a:cubicBezTo>
                  <a:cubicBezTo>
                    <a:pt x="835" y="12414"/>
                    <a:pt x="835" y="12414"/>
                    <a:pt x="835" y="12414"/>
                  </a:cubicBezTo>
                  <a:cubicBezTo>
                    <a:pt x="835" y="12662"/>
                    <a:pt x="835" y="12662"/>
                    <a:pt x="835" y="12662"/>
                  </a:cubicBezTo>
                  <a:cubicBezTo>
                    <a:pt x="716" y="12786"/>
                    <a:pt x="716" y="12786"/>
                    <a:pt x="716" y="12786"/>
                  </a:cubicBezTo>
                  <a:cubicBezTo>
                    <a:pt x="716" y="12786"/>
                    <a:pt x="716" y="12786"/>
                    <a:pt x="716" y="12786"/>
                  </a:cubicBezTo>
                  <a:cubicBezTo>
                    <a:pt x="716" y="12910"/>
                    <a:pt x="716" y="12910"/>
                    <a:pt x="716" y="12910"/>
                  </a:cubicBezTo>
                  <a:cubicBezTo>
                    <a:pt x="597" y="13034"/>
                    <a:pt x="597" y="13034"/>
                    <a:pt x="597" y="13034"/>
                  </a:cubicBezTo>
                  <a:cubicBezTo>
                    <a:pt x="716" y="13159"/>
                    <a:pt x="716" y="13159"/>
                    <a:pt x="716" y="13159"/>
                  </a:cubicBezTo>
                  <a:cubicBezTo>
                    <a:pt x="477" y="13283"/>
                    <a:pt x="477" y="13283"/>
                    <a:pt x="477" y="13283"/>
                  </a:cubicBezTo>
                  <a:cubicBezTo>
                    <a:pt x="358" y="13159"/>
                    <a:pt x="358" y="13159"/>
                    <a:pt x="358" y="13159"/>
                  </a:cubicBezTo>
                  <a:cubicBezTo>
                    <a:pt x="239" y="13407"/>
                    <a:pt x="239" y="13407"/>
                    <a:pt x="239" y="13407"/>
                  </a:cubicBezTo>
                  <a:lnTo>
                    <a:pt x="239" y="13655"/>
                  </a:lnTo>
                  <a:close/>
                  <a:moveTo>
                    <a:pt x="239" y="1365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5" name="AutoShape 152"/>
            <p:cNvSpPr/>
            <p:nvPr/>
          </p:nvSpPr>
          <p:spPr bwMode="auto">
            <a:xfrm>
              <a:off x="5635437" y="2674225"/>
              <a:ext cx="158788" cy="10635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746" y="21600"/>
                  </a:moveTo>
                  <a:lnTo>
                    <a:pt x="7746" y="20800"/>
                  </a:lnTo>
                  <a:lnTo>
                    <a:pt x="7746" y="21600"/>
                  </a:lnTo>
                  <a:close/>
                  <a:moveTo>
                    <a:pt x="6703" y="18667"/>
                  </a:moveTo>
                  <a:lnTo>
                    <a:pt x="7299" y="17600"/>
                  </a:lnTo>
                  <a:lnTo>
                    <a:pt x="7299" y="18667"/>
                  </a:lnTo>
                  <a:lnTo>
                    <a:pt x="7746" y="19733"/>
                  </a:lnTo>
                  <a:lnTo>
                    <a:pt x="8938" y="19733"/>
                  </a:lnTo>
                  <a:lnTo>
                    <a:pt x="9385" y="20800"/>
                  </a:lnTo>
                  <a:lnTo>
                    <a:pt x="11619" y="20800"/>
                  </a:lnTo>
                  <a:lnTo>
                    <a:pt x="11619" y="19733"/>
                  </a:lnTo>
                  <a:lnTo>
                    <a:pt x="12215" y="20800"/>
                  </a:lnTo>
                  <a:lnTo>
                    <a:pt x="12811" y="19733"/>
                  </a:lnTo>
                  <a:lnTo>
                    <a:pt x="12811" y="18667"/>
                  </a:lnTo>
                  <a:lnTo>
                    <a:pt x="13854" y="18667"/>
                  </a:lnTo>
                  <a:lnTo>
                    <a:pt x="14450" y="17600"/>
                  </a:lnTo>
                  <a:lnTo>
                    <a:pt x="15492" y="17600"/>
                  </a:lnTo>
                  <a:lnTo>
                    <a:pt x="16684" y="16800"/>
                  </a:lnTo>
                  <a:lnTo>
                    <a:pt x="17131" y="15733"/>
                  </a:lnTo>
                  <a:lnTo>
                    <a:pt x="18323" y="14667"/>
                  </a:lnTo>
                  <a:lnTo>
                    <a:pt x="18323" y="13867"/>
                  </a:lnTo>
                  <a:lnTo>
                    <a:pt x="18770" y="13867"/>
                  </a:lnTo>
                  <a:lnTo>
                    <a:pt x="18770" y="14667"/>
                  </a:lnTo>
                  <a:lnTo>
                    <a:pt x="19366" y="14667"/>
                  </a:lnTo>
                  <a:lnTo>
                    <a:pt x="19961" y="13867"/>
                  </a:lnTo>
                  <a:lnTo>
                    <a:pt x="19366" y="13867"/>
                  </a:lnTo>
                  <a:lnTo>
                    <a:pt x="19366" y="12800"/>
                  </a:lnTo>
                  <a:lnTo>
                    <a:pt x="19961" y="12800"/>
                  </a:lnTo>
                  <a:lnTo>
                    <a:pt x="19961" y="11733"/>
                  </a:lnTo>
                  <a:lnTo>
                    <a:pt x="20408" y="11733"/>
                  </a:lnTo>
                  <a:lnTo>
                    <a:pt x="20408" y="12800"/>
                  </a:lnTo>
                  <a:lnTo>
                    <a:pt x="21004" y="12800"/>
                  </a:lnTo>
                  <a:lnTo>
                    <a:pt x="21004" y="10667"/>
                  </a:lnTo>
                  <a:lnTo>
                    <a:pt x="20408" y="9867"/>
                  </a:lnTo>
                  <a:lnTo>
                    <a:pt x="20408" y="7733"/>
                  </a:lnTo>
                  <a:lnTo>
                    <a:pt x="21600" y="7733"/>
                  </a:lnTo>
                  <a:lnTo>
                    <a:pt x="21600" y="6933"/>
                  </a:lnTo>
                  <a:lnTo>
                    <a:pt x="19961" y="6933"/>
                  </a:lnTo>
                  <a:lnTo>
                    <a:pt x="20408" y="5867"/>
                  </a:lnTo>
                  <a:lnTo>
                    <a:pt x="19366" y="5867"/>
                  </a:lnTo>
                  <a:lnTo>
                    <a:pt x="19366" y="4800"/>
                  </a:lnTo>
                  <a:lnTo>
                    <a:pt x="19961" y="4800"/>
                  </a:lnTo>
                  <a:lnTo>
                    <a:pt x="19961" y="2933"/>
                  </a:lnTo>
                  <a:lnTo>
                    <a:pt x="18770" y="2933"/>
                  </a:lnTo>
                  <a:lnTo>
                    <a:pt x="18770" y="1867"/>
                  </a:lnTo>
                  <a:lnTo>
                    <a:pt x="19366" y="1867"/>
                  </a:lnTo>
                  <a:lnTo>
                    <a:pt x="19366" y="800"/>
                  </a:lnTo>
                  <a:lnTo>
                    <a:pt x="19961" y="800"/>
                  </a:lnTo>
                  <a:lnTo>
                    <a:pt x="19366" y="800"/>
                  </a:lnTo>
                  <a:lnTo>
                    <a:pt x="18323" y="1867"/>
                  </a:lnTo>
                  <a:lnTo>
                    <a:pt x="18323" y="2933"/>
                  </a:lnTo>
                  <a:lnTo>
                    <a:pt x="17727" y="2933"/>
                  </a:lnTo>
                  <a:lnTo>
                    <a:pt x="17727" y="0"/>
                  </a:lnTo>
                  <a:lnTo>
                    <a:pt x="17131" y="0"/>
                  </a:lnTo>
                  <a:lnTo>
                    <a:pt x="16684" y="800"/>
                  </a:lnTo>
                  <a:lnTo>
                    <a:pt x="16684" y="0"/>
                  </a:lnTo>
                  <a:lnTo>
                    <a:pt x="16088" y="800"/>
                  </a:lnTo>
                  <a:lnTo>
                    <a:pt x="16088" y="1867"/>
                  </a:lnTo>
                  <a:lnTo>
                    <a:pt x="15492" y="1867"/>
                  </a:lnTo>
                  <a:lnTo>
                    <a:pt x="14897" y="2933"/>
                  </a:lnTo>
                  <a:lnTo>
                    <a:pt x="14897" y="1867"/>
                  </a:lnTo>
                  <a:lnTo>
                    <a:pt x="14450" y="2933"/>
                  </a:lnTo>
                  <a:lnTo>
                    <a:pt x="14450" y="3733"/>
                  </a:lnTo>
                  <a:lnTo>
                    <a:pt x="13854" y="3733"/>
                  </a:lnTo>
                  <a:lnTo>
                    <a:pt x="13258" y="1867"/>
                  </a:lnTo>
                  <a:lnTo>
                    <a:pt x="12811" y="1867"/>
                  </a:lnTo>
                  <a:lnTo>
                    <a:pt x="12215" y="3733"/>
                  </a:lnTo>
                  <a:lnTo>
                    <a:pt x="12811" y="4800"/>
                  </a:lnTo>
                  <a:lnTo>
                    <a:pt x="12215" y="6933"/>
                  </a:lnTo>
                  <a:lnTo>
                    <a:pt x="12811" y="4800"/>
                  </a:lnTo>
                  <a:lnTo>
                    <a:pt x="12215" y="3733"/>
                  </a:lnTo>
                  <a:lnTo>
                    <a:pt x="12215" y="2933"/>
                  </a:lnTo>
                  <a:lnTo>
                    <a:pt x="11619" y="2933"/>
                  </a:lnTo>
                  <a:lnTo>
                    <a:pt x="11619" y="1867"/>
                  </a:lnTo>
                  <a:lnTo>
                    <a:pt x="10577" y="2933"/>
                  </a:lnTo>
                  <a:lnTo>
                    <a:pt x="10577" y="3733"/>
                  </a:lnTo>
                  <a:lnTo>
                    <a:pt x="9981" y="4800"/>
                  </a:lnTo>
                  <a:lnTo>
                    <a:pt x="9385" y="4800"/>
                  </a:lnTo>
                  <a:lnTo>
                    <a:pt x="9385" y="1867"/>
                  </a:lnTo>
                  <a:lnTo>
                    <a:pt x="8938" y="1867"/>
                  </a:lnTo>
                  <a:lnTo>
                    <a:pt x="8342" y="2933"/>
                  </a:lnTo>
                  <a:lnTo>
                    <a:pt x="8342" y="4800"/>
                  </a:lnTo>
                  <a:lnTo>
                    <a:pt x="8938" y="4800"/>
                  </a:lnTo>
                  <a:lnTo>
                    <a:pt x="8342" y="5867"/>
                  </a:lnTo>
                  <a:lnTo>
                    <a:pt x="8342" y="6933"/>
                  </a:lnTo>
                  <a:lnTo>
                    <a:pt x="7746" y="6933"/>
                  </a:lnTo>
                  <a:lnTo>
                    <a:pt x="7746" y="5867"/>
                  </a:lnTo>
                  <a:lnTo>
                    <a:pt x="7299" y="6933"/>
                  </a:lnTo>
                  <a:lnTo>
                    <a:pt x="6703" y="7733"/>
                  </a:lnTo>
                  <a:lnTo>
                    <a:pt x="6703" y="8800"/>
                  </a:lnTo>
                  <a:lnTo>
                    <a:pt x="6703" y="7733"/>
                  </a:lnTo>
                  <a:lnTo>
                    <a:pt x="6108" y="7733"/>
                  </a:lnTo>
                  <a:lnTo>
                    <a:pt x="6108" y="6933"/>
                  </a:lnTo>
                  <a:lnTo>
                    <a:pt x="6703" y="5867"/>
                  </a:lnTo>
                  <a:lnTo>
                    <a:pt x="6108" y="5867"/>
                  </a:lnTo>
                  <a:lnTo>
                    <a:pt x="6108" y="4800"/>
                  </a:lnTo>
                  <a:lnTo>
                    <a:pt x="6703" y="3733"/>
                  </a:lnTo>
                  <a:lnTo>
                    <a:pt x="6108" y="2933"/>
                  </a:lnTo>
                  <a:lnTo>
                    <a:pt x="6703" y="2933"/>
                  </a:lnTo>
                  <a:lnTo>
                    <a:pt x="6108" y="1867"/>
                  </a:lnTo>
                  <a:lnTo>
                    <a:pt x="5512" y="1867"/>
                  </a:lnTo>
                  <a:lnTo>
                    <a:pt x="5065" y="800"/>
                  </a:lnTo>
                  <a:lnTo>
                    <a:pt x="5065" y="0"/>
                  </a:lnTo>
                  <a:lnTo>
                    <a:pt x="3426" y="0"/>
                  </a:lnTo>
                  <a:lnTo>
                    <a:pt x="3426" y="800"/>
                  </a:lnTo>
                  <a:lnTo>
                    <a:pt x="3873" y="0"/>
                  </a:lnTo>
                  <a:lnTo>
                    <a:pt x="4469" y="800"/>
                  </a:lnTo>
                  <a:lnTo>
                    <a:pt x="3873" y="800"/>
                  </a:lnTo>
                  <a:lnTo>
                    <a:pt x="5065" y="2933"/>
                  </a:lnTo>
                  <a:lnTo>
                    <a:pt x="4469" y="2933"/>
                  </a:lnTo>
                  <a:lnTo>
                    <a:pt x="4469" y="3733"/>
                  </a:lnTo>
                  <a:lnTo>
                    <a:pt x="4469" y="2933"/>
                  </a:lnTo>
                  <a:lnTo>
                    <a:pt x="3873" y="1867"/>
                  </a:lnTo>
                  <a:lnTo>
                    <a:pt x="3426" y="2933"/>
                  </a:lnTo>
                  <a:lnTo>
                    <a:pt x="3426" y="1867"/>
                  </a:lnTo>
                  <a:lnTo>
                    <a:pt x="2830" y="1867"/>
                  </a:lnTo>
                  <a:lnTo>
                    <a:pt x="2830" y="800"/>
                  </a:lnTo>
                  <a:lnTo>
                    <a:pt x="2234" y="1867"/>
                  </a:lnTo>
                  <a:lnTo>
                    <a:pt x="2830" y="1867"/>
                  </a:lnTo>
                  <a:lnTo>
                    <a:pt x="2234" y="2933"/>
                  </a:lnTo>
                  <a:lnTo>
                    <a:pt x="2234" y="1867"/>
                  </a:lnTo>
                  <a:lnTo>
                    <a:pt x="1788" y="1867"/>
                  </a:lnTo>
                  <a:lnTo>
                    <a:pt x="1788" y="2933"/>
                  </a:lnTo>
                  <a:lnTo>
                    <a:pt x="2234" y="2933"/>
                  </a:lnTo>
                  <a:lnTo>
                    <a:pt x="2234" y="3733"/>
                  </a:lnTo>
                  <a:lnTo>
                    <a:pt x="1788" y="2933"/>
                  </a:lnTo>
                  <a:lnTo>
                    <a:pt x="1788" y="3733"/>
                  </a:lnTo>
                  <a:lnTo>
                    <a:pt x="2234" y="3733"/>
                  </a:lnTo>
                  <a:lnTo>
                    <a:pt x="2234" y="4800"/>
                  </a:lnTo>
                  <a:lnTo>
                    <a:pt x="1788" y="4800"/>
                  </a:lnTo>
                  <a:lnTo>
                    <a:pt x="1192" y="3733"/>
                  </a:lnTo>
                  <a:lnTo>
                    <a:pt x="596" y="4800"/>
                  </a:lnTo>
                  <a:lnTo>
                    <a:pt x="1192" y="4800"/>
                  </a:lnTo>
                  <a:lnTo>
                    <a:pt x="1192" y="5867"/>
                  </a:lnTo>
                  <a:lnTo>
                    <a:pt x="596" y="4800"/>
                  </a:lnTo>
                  <a:lnTo>
                    <a:pt x="0" y="5867"/>
                  </a:lnTo>
                  <a:lnTo>
                    <a:pt x="596" y="5867"/>
                  </a:lnTo>
                  <a:lnTo>
                    <a:pt x="1192" y="6933"/>
                  </a:lnTo>
                  <a:lnTo>
                    <a:pt x="1788" y="6933"/>
                  </a:lnTo>
                  <a:lnTo>
                    <a:pt x="1788" y="5867"/>
                  </a:lnTo>
                  <a:lnTo>
                    <a:pt x="2234" y="5867"/>
                  </a:lnTo>
                  <a:lnTo>
                    <a:pt x="2830" y="4800"/>
                  </a:lnTo>
                  <a:lnTo>
                    <a:pt x="2830" y="5867"/>
                  </a:lnTo>
                  <a:lnTo>
                    <a:pt x="3426" y="5867"/>
                  </a:lnTo>
                  <a:lnTo>
                    <a:pt x="3426" y="6933"/>
                  </a:lnTo>
                  <a:lnTo>
                    <a:pt x="3873" y="6933"/>
                  </a:lnTo>
                  <a:lnTo>
                    <a:pt x="3873" y="5867"/>
                  </a:lnTo>
                  <a:lnTo>
                    <a:pt x="5065" y="5867"/>
                  </a:lnTo>
                  <a:lnTo>
                    <a:pt x="4469" y="6933"/>
                  </a:lnTo>
                  <a:lnTo>
                    <a:pt x="5065" y="6933"/>
                  </a:lnTo>
                  <a:lnTo>
                    <a:pt x="5065" y="7733"/>
                  </a:lnTo>
                  <a:lnTo>
                    <a:pt x="3873" y="7733"/>
                  </a:lnTo>
                  <a:lnTo>
                    <a:pt x="3873" y="8800"/>
                  </a:lnTo>
                  <a:lnTo>
                    <a:pt x="5065" y="8800"/>
                  </a:lnTo>
                  <a:lnTo>
                    <a:pt x="5065" y="7733"/>
                  </a:lnTo>
                  <a:lnTo>
                    <a:pt x="5512" y="7733"/>
                  </a:lnTo>
                  <a:lnTo>
                    <a:pt x="5512" y="8800"/>
                  </a:lnTo>
                  <a:lnTo>
                    <a:pt x="5065" y="8800"/>
                  </a:lnTo>
                  <a:lnTo>
                    <a:pt x="4469" y="9867"/>
                  </a:lnTo>
                  <a:lnTo>
                    <a:pt x="3873" y="8800"/>
                  </a:lnTo>
                  <a:lnTo>
                    <a:pt x="3873" y="9867"/>
                  </a:lnTo>
                  <a:lnTo>
                    <a:pt x="3426" y="9867"/>
                  </a:lnTo>
                  <a:lnTo>
                    <a:pt x="3426" y="8800"/>
                  </a:lnTo>
                  <a:lnTo>
                    <a:pt x="2830" y="8800"/>
                  </a:lnTo>
                  <a:lnTo>
                    <a:pt x="2830" y="9867"/>
                  </a:lnTo>
                  <a:lnTo>
                    <a:pt x="596" y="9867"/>
                  </a:lnTo>
                  <a:lnTo>
                    <a:pt x="596" y="10667"/>
                  </a:lnTo>
                  <a:lnTo>
                    <a:pt x="1192" y="10667"/>
                  </a:lnTo>
                  <a:lnTo>
                    <a:pt x="1788" y="11733"/>
                  </a:lnTo>
                  <a:lnTo>
                    <a:pt x="1788" y="10667"/>
                  </a:lnTo>
                  <a:lnTo>
                    <a:pt x="2234" y="11733"/>
                  </a:lnTo>
                  <a:lnTo>
                    <a:pt x="3426" y="11733"/>
                  </a:lnTo>
                  <a:lnTo>
                    <a:pt x="3426" y="12800"/>
                  </a:lnTo>
                  <a:lnTo>
                    <a:pt x="3873" y="12800"/>
                  </a:lnTo>
                  <a:lnTo>
                    <a:pt x="3873" y="13867"/>
                  </a:lnTo>
                  <a:lnTo>
                    <a:pt x="4469" y="13867"/>
                  </a:lnTo>
                  <a:lnTo>
                    <a:pt x="5065" y="12800"/>
                  </a:lnTo>
                  <a:lnTo>
                    <a:pt x="4469" y="13867"/>
                  </a:lnTo>
                  <a:lnTo>
                    <a:pt x="4469" y="14667"/>
                  </a:lnTo>
                  <a:lnTo>
                    <a:pt x="5065" y="13867"/>
                  </a:lnTo>
                  <a:lnTo>
                    <a:pt x="5512" y="13867"/>
                  </a:lnTo>
                  <a:lnTo>
                    <a:pt x="6108" y="14667"/>
                  </a:lnTo>
                  <a:lnTo>
                    <a:pt x="4469" y="14667"/>
                  </a:lnTo>
                  <a:lnTo>
                    <a:pt x="4469" y="15733"/>
                  </a:lnTo>
                  <a:lnTo>
                    <a:pt x="3873" y="15733"/>
                  </a:lnTo>
                  <a:lnTo>
                    <a:pt x="3426" y="16800"/>
                  </a:lnTo>
                  <a:lnTo>
                    <a:pt x="3426" y="15733"/>
                  </a:lnTo>
                  <a:lnTo>
                    <a:pt x="2830" y="15733"/>
                  </a:lnTo>
                  <a:lnTo>
                    <a:pt x="2830" y="18667"/>
                  </a:lnTo>
                  <a:lnTo>
                    <a:pt x="3426" y="18667"/>
                  </a:lnTo>
                  <a:lnTo>
                    <a:pt x="3426" y="17600"/>
                  </a:lnTo>
                  <a:lnTo>
                    <a:pt x="3873" y="18667"/>
                  </a:lnTo>
                  <a:lnTo>
                    <a:pt x="4469" y="18667"/>
                  </a:lnTo>
                  <a:lnTo>
                    <a:pt x="5512" y="17600"/>
                  </a:lnTo>
                  <a:lnTo>
                    <a:pt x="6108" y="17600"/>
                  </a:lnTo>
                  <a:lnTo>
                    <a:pt x="6108" y="18667"/>
                  </a:lnTo>
                  <a:lnTo>
                    <a:pt x="6703" y="18667"/>
                  </a:lnTo>
                  <a:close/>
                  <a:moveTo>
                    <a:pt x="6703" y="1866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6" name="AutoShape 153"/>
            <p:cNvSpPr/>
            <p:nvPr/>
          </p:nvSpPr>
          <p:spPr bwMode="auto">
            <a:xfrm>
              <a:off x="4363407" y="4243533"/>
              <a:ext cx="36245" cy="249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7053"/>
                  </a:moveTo>
                  <a:lnTo>
                    <a:pt x="18982" y="17053"/>
                  </a:lnTo>
                  <a:lnTo>
                    <a:pt x="18982" y="21600"/>
                  </a:lnTo>
                  <a:lnTo>
                    <a:pt x="21600" y="17053"/>
                  </a:lnTo>
                  <a:close/>
                  <a:moveTo>
                    <a:pt x="11782" y="12505"/>
                  </a:moveTo>
                  <a:lnTo>
                    <a:pt x="14400" y="12505"/>
                  </a:lnTo>
                  <a:lnTo>
                    <a:pt x="14400" y="17053"/>
                  </a:lnTo>
                  <a:lnTo>
                    <a:pt x="11782" y="12505"/>
                  </a:lnTo>
                  <a:close/>
                  <a:moveTo>
                    <a:pt x="9818" y="4547"/>
                  </a:moveTo>
                  <a:lnTo>
                    <a:pt x="9818" y="9095"/>
                  </a:lnTo>
                  <a:lnTo>
                    <a:pt x="9818" y="4547"/>
                  </a:lnTo>
                  <a:close/>
                  <a:moveTo>
                    <a:pt x="0" y="9095"/>
                  </a:moveTo>
                  <a:lnTo>
                    <a:pt x="2618" y="9095"/>
                  </a:lnTo>
                  <a:lnTo>
                    <a:pt x="2618" y="12505"/>
                  </a:lnTo>
                  <a:lnTo>
                    <a:pt x="0" y="12505"/>
                  </a:lnTo>
                  <a:lnTo>
                    <a:pt x="0" y="9095"/>
                  </a:lnTo>
                  <a:close/>
                  <a:moveTo>
                    <a:pt x="2618" y="4547"/>
                  </a:moveTo>
                  <a:lnTo>
                    <a:pt x="4582" y="9095"/>
                  </a:lnTo>
                  <a:lnTo>
                    <a:pt x="4582" y="17053"/>
                  </a:lnTo>
                  <a:lnTo>
                    <a:pt x="2618" y="17053"/>
                  </a:lnTo>
                  <a:lnTo>
                    <a:pt x="4582" y="21600"/>
                  </a:lnTo>
                  <a:lnTo>
                    <a:pt x="7200" y="21600"/>
                  </a:lnTo>
                  <a:lnTo>
                    <a:pt x="7200" y="9095"/>
                  </a:lnTo>
                  <a:lnTo>
                    <a:pt x="4582" y="4547"/>
                  </a:lnTo>
                  <a:lnTo>
                    <a:pt x="4582" y="0"/>
                  </a:lnTo>
                  <a:lnTo>
                    <a:pt x="2618" y="0"/>
                  </a:lnTo>
                  <a:lnTo>
                    <a:pt x="2618" y="4547"/>
                  </a:lnTo>
                  <a:close/>
                  <a:moveTo>
                    <a:pt x="2618" y="454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7" name="AutoShape 154"/>
            <p:cNvSpPr/>
            <p:nvPr/>
          </p:nvSpPr>
          <p:spPr bwMode="auto">
            <a:xfrm>
              <a:off x="4854010" y="3872877"/>
              <a:ext cx="56525" cy="249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277" y="17053"/>
                  </a:moveTo>
                  <a:lnTo>
                    <a:pt x="21600" y="21600"/>
                  </a:lnTo>
                  <a:lnTo>
                    <a:pt x="18277" y="21600"/>
                  </a:lnTo>
                  <a:lnTo>
                    <a:pt x="18277" y="17053"/>
                  </a:lnTo>
                  <a:close/>
                  <a:moveTo>
                    <a:pt x="19938" y="9095"/>
                  </a:moveTo>
                  <a:lnTo>
                    <a:pt x="18277" y="9095"/>
                  </a:lnTo>
                  <a:lnTo>
                    <a:pt x="19938" y="12505"/>
                  </a:lnTo>
                  <a:lnTo>
                    <a:pt x="19938" y="9095"/>
                  </a:lnTo>
                  <a:close/>
                  <a:moveTo>
                    <a:pt x="12046" y="12505"/>
                  </a:moveTo>
                  <a:lnTo>
                    <a:pt x="12046" y="17053"/>
                  </a:lnTo>
                  <a:lnTo>
                    <a:pt x="13708" y="17053"/>
                  </a:lnTo>
                  <a:lnTo>
                    <a:pt x="12046" y="12505"/>
                  </a:lnTo>
                  <a:close/>
                  <a:moveTo>
                    <a:pt x="9138" y="0"/>
                  </a:moveTo>
                  <a:lnTo>
                    <a:pt x="12046" y="0"/>
                  </a:lnTo>
                  <a:lnTo>
                    <a:pt x="12046" y="4547"/>
                  </a:lnTo>
                  <a:lnTo>
                    <a:pt x="10800" y="4547"/>
                  </a:lnTo>
                  <a:lnTo>
                    <a:pt x="9138" y="0"/>
                  </a:lnTo>
                  <a:close/>
                  <a:moveTo>
                    <a:pt x="1662" y="9095"/>
                  </a:moveTo>
                  <a:lnTo>
                    <a:pt x="0" y="9095"/>
                  </a:lnTo>
                  <a:lnTo>
                    <a:pt x="1662" y="9095"/>
                  </a:lnTo>
                  <a:close/>
                  <a:moveTo>
                    <a:pt x="1662" y="909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8" name="AutoShape 155"/>
            <p:cNvSpPr/>
            <p:nvPr/>
          </p:nvSpPr>
          <p:spPr bwMode="auto">
            <a:xfrm>
              <a:off x="4809135" y="3867559"/>
              <a:ext cx="35814" cy="1595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36" y="14400"/>
                  </a:moveTo>
                  <a:lnTo>
                    <a:pt x="21600" y="14400"/>
                  </a:lnTo>
                  <a:lnTo>
                    <a:pt x="19636" y="14400"/>
                  </a:lnTo>
                  <a:close/>
                  <a:moveTo>
                    <a:pt x="17018" y="0"/>
                  </a:moveTo>
                  <a:lnTo>
                    <a:pt x="2618" y="0"/>
                  </a:lnTo>
                  <a:lnTo>
                    <a:pt x="2618" y="7200"/>
                  </a:lnTo>
                  <a:lnTo>
                    <a:pt x="0" y="7200"/>
                  </a:lnTo>
                  <a:lnTo>
                    <a:pt x="0" y="21600"/>
                  </a:lnTo>
                  <a:lnTo>
                    <a:pt x="7200" y="21600"/>
                  </a:lnTo>
                  <a:lnTo>
                    <a:pt x="12436" y="14400"/>
                  </a:lnTo>
                  <a:lnTo>
                    <a:pt x="12436" y="21600"/>
                  </a:lnTo>
                  <a:lnTo>
                    <a:pt x="17018" y="14400"/>
                  </a:lnTo>
                  <a:lnTo>
                    <a:pt x="19636" y="7200"/>
                  </a:lnTo>
                  <a:lnTo>
                    <a:pt x="17018" y="7200"/>
                  </a:lnTo>
                  <a:lnTo>
                    <a:pt x="17018" y="0"/>
                  </a:lnTo>
                  <a:close/>
                  <a:moveTo>
                    <a:pt x="17018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59" name="AutoShape 156"/>
            <p:cNvSpPr/>
            <p:nvPr/>
          </p:nvSpPr>
          <p:spPr bwMode="auto">
            <a:xfrm>
              <a:off x="4723700" y="3838842"/>
              <a:ext cx="68607" cy="4839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200" y="15178"/>
                  </a:moveTo>
                  <a:lnTo>
                    <a:pt x="20571" y="17514"/>
                  </a:lnTo>
                  <a:lnTo>
                    <a:pt x="19200" y="17514"/>
                  </a:lnTo>
                  <a:lnTo>
                    <a:pt x="19200" y="15178"/>
                  </a:lnTo>
                  <a:close/>
                  <a:moveTo>
                    <a:pt x="2743" y="2335"/>
                  </a:moveTo>
                  <a:lnTo>
                    <a:pt x="1371" y="4670"/>
                  </a:lnTo>
                  <a:lnTo>
                    <a:pt x="2743" y="6422"/>
                  </a:lnTo>
                  <a:lnTo>
                    <a:pt x="2743" y="8757"/>
                  </a:lnTo>
                  <a:lnTo>
                    <a:pt x="1371" y="8757"/>
                  </a:lnTo>
                  <a:lnTo>
                    <a:pt x="1371" y="12843"/>
                  </a:lnTo>
                  <a:lnTo>
                    <a:pt x="0" y="15178"/>
                  </a:lnTo>
                  <a:lnTo>
                    <a:pt x="0" y="17514"/>
                  </a:lnTo>
                  <a:lnTo>
                    <a:pt x="1371" y="17514"/>
                  </a:lnTo>
                  <a:lnTo>
                    <a:pt x="1371" y="19849"/>
                  </a:lnTo>
                  <a:lnTo>
                    <a:pt x="2743" y="21600"/>
                  </a:lnTo>
                  <a:lnTo>
                    <a:pt x="5143" y="17514"/>
                  </a:lnTo>
                  <a:lnTo>
                    <a:pt x="5143" y="15178"/>
                  </a:lnTo>
                  <a:lnTo>
                    <a:pt x="6514" y="15178"/>
                  </a:lnTo>
                  <a:lnTo>
                    <a:pt x="7886" y="12843"/>
                  </a:lnTo>
                  <a:lnTo>
                    <a:pt x="8914" y="15178"/>
                  </a:lnTo>
                  <a:lnTo>
                    <a:pt x="8914" y="17514"/>
                  </a:lnTo>
                  <a:lnTo>
                    <a:pt x="11657" y="12843"/>
                  </a:lnTo>
                  <a:lnTo>
                    <a:pt x="16457" y="12843"/>
                  </a:lnTo>
                  <a:lnTo>
                    <a:pt x="17829" y="15178"/>
                  </a:lnTo>
                  <a:lnTo>
                    <a:pt x="20571" y="15178"/>
                  </a:lnTo>
                  <a:lnTo>
                    <a:pt x="20571" y="12843"/>
                  </a:lnTo>
                  <a:lnTo>
                    <a:pt x="21600" y="12843"/>
                  </a:lnTo>
                  <a:lnTo>
                    <a:pt x="21600" y="11092"/>
                  </a:lnTo>
                  <a:lnTo>
                    <a:pt x="19200" y="8757"/>
                  </a:lnTo>
                  <a:lnTo>
                    <a:pt x="15429" y="8757"/>
                  </a:lnTo>
                  <a:lnTo>
                    <a:pt x="14057" y="6422"/>
                  </a:lnTo>
                  <a:lnTo>
                    <a:pt x="11657" y="6422"/>
                  </a:lnTo>
                  <a:lnTo>
                    <a:pt x="12686" y="4670"/>
                  </a:lnTo>
                  <a:lnTo>
                    <a:pt x="14057" y="6422"/>
                  </a:lnTo>
                  <a:lnTo>
                    <a:pt x="17829" y="6422"/>
                  </a:lnTo>
                  <a:lnTo>
                    <a:pt x="16457" y="4670"/>
                  </a:lnTo>
                  <a:lnTo>
                    <a:pt x="14057" y="4670"/>
                  </a:lnTo>
                  <a:lnTo>
                    <a:pt x="12686" y="2335"/>
                  </a:lnTo>
                  <a:lnTo>
                    <a:pt x="11657" y="2335"/>
                  </a:lnTo>
                  <a:lnTo>
                    <a:pt x="6514" y="0"/>
                  </a:lnTo>
                  <a:lnTo>
                    <a:pt x="2743" y="0"/>
                  </a:lnTo>
                  <a:lnTo>
                    <a:pt x="2743" y="2335"/>
                  </a:lnTo>
                  <a:close/>
                  <a:moveTo>
                    <a:pt x="2743" y="233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0" name="AutoShape 157"/>
            <p:cNvSpPr/>
            <p:nvPr/>
          </p:nvSpPr>
          <p:spPr bwMode="auto">
            <a:xfrm>
              <a:off x="5104705" y="1810069"/>
              <a:ext cx="758558" cy="106357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53" y="21402"/>
                  </a:moveTo>
                  <a:cubicBezTo>
                    <a:pt x="6122" y="21303"/>
                    <a:pt x="6122" y="21303"/>
                    <a:pt x="6122" y="21303"/>
                  </a:cubicBezTo>
                  <a:cubicBezTo>
                    <a:pt x="6006" y="21303"/>
                    <a:pt x="6006" y="21303"/>
                    <a:pt x="6006" y="21303"/>
                  </a:cubicBezTo>
                  <a:cubicBezTo>
                    <a:pt x="6006" y="21204"/>
                    <a:pt x="6006" y="21204"/>
                    <a:pt x="6006" y="21204"/>
                  </a:cubicBezTo>
                  <a:cubicBezTo>
                    <a:pt x="6006" y="21204"/>
                    <a:pt x="6006" y="21204"/>
                    <a:pt x="6006" y="21204"/>
                  </a:cubicBezTo>
                  <a:cubicBezTo>
                    <a:pt x="6122" y="21204"/>
                    <a:pt x="6122" y="21204"/>
                    <a:pt x="6122" y="21204"/>
                  </a:cubicBezTo>
                  <a:cubicBezTo>
                    <a:pt x="6122" y="21105"/>
                    <a:pt x="6122" y="21105"/>
                    <a:pt x="6122" y="21105"/>
                  </a:cubicBezTo>
                  <a:cubicBezTo>
                    <a:pt x="6006" y="21105"/>
                    <a:pt x="6006" y="21105"/>
                    <a:pt x="6006" y="21105"/>
                  </a:cubicBezTo>
                  <a:cubicBezTo>
                    <a:pt x="6006" y="21204"/>
                    <a:pt x="6006" y="21204"/>
                    <a:pt x="6006" y="21204"/>
                  </a:cubicBezTo>
                  <a:cubicBezTo>
                    <a:pt x="5891" y="21204"/>
                    <a:pt x="5891" y="21204"/>
                    <a:pt x="5891" y="21204"/>
                  </a:cubicBezTo>
                  <a:cubicBezTo>
                    <a:pt x="5891" y="21303"/>
                    <a:pt x="5891" y="21303"/>
                    <a:pt x="5891" y="21303"/>
                  </a:cubicBezTo>
                  <a:cubicBezTo>
                    <a:pt x="5891" y="21303"/>
                    <a:pt x="5891" y="21303"/>
                    <a:pt x="5891" y="21303"/>
                  </a:cubicBezTo>
                  <a:cubicBezTo>
                    <a:pt x="5775" y="21303"/>
                    <a:pt x="5775" y="21303"/>
                    <a:pt x="5775" y="21303"/>
                  </a:cubicBezTo>
                  <a:cubicBezTo>
                    <a:pt x="5775" y="21303"/>
                    <a:pt x="5775" y="21303"/>
                    <a:pt x="5775" y="21303"/>
                  </a:cubicBezTo>
                  <a:cubicBezTo>
                    <a:pt x="5775" y="21402"/>
                    <a:pt x="5775" y="21402"/>
                    <a:pt x="5775" y="21402"/>
                  </a:cubicBezTo>
                  <a:cubicBezTo>
                    <a:pt x="5775" y="21402"/>
                    <a:pt x="5775" y="21402"/>
                    <a:pt x="5775" y="21402"/>
                  </a:cubicBezTo>
                  <a:cubicBezTo>
                    <a:pt x="5775" y="21402"/>
                    <a:pt x="5775" y="21402"/>
                    <a:pt x="5775" y="21402"/>
                  </a:cubicBezTo>
                  <a:cubicBezTo>
                    <a:pt x="5775" y="21303"/>
                    <a:pt x="5775" y="21303"/>
                    <a:pt x="5775" y="21303"/>
                  </a:cubicBezTo>
                  <a:cubicBezTo>
                    <a:pt x="5775" y="21204"/>
                    <a:pt x="5775" y="21204"/>
                    <a:pt x="5775" y="21204"/>
                  </a:cubicBezTo>
                  <a:cubicBezTo>
                    <a:pt x="5775" y="21204"/>
                    <a:pt x="5775" y="21204"/>
                    <a:pt x="5775" y="21204"/>
                  </a:cubicBezTo>
                  <a:cubicBezTo>
                    <a:pt x="5891" y="21105"/>
                    <a:pt x="5891" y="21105"/>
                    <a:pt x="5891" y="21105"/>
                  </a:cubicBezTo>
                  <a:cubicBezTo>
                    <a:pt x="5891" y="21105"/>
                    <a:pt x="5891" y="21105"/>
                    <a:pt x="5891" y="21105"/>
                  </a:cubicBezTo>
                  <a:cubicBezTo>
                    <a:pt x="5775" y="21105"/>
                    <a:pt x="5775" y="21105"/>
                    <a:pt x="5775" y="21105"/>
                  </a:cubicBezTo>
                  <a:cubicBezTo>
                    <a:pt x="5775" y="21204"/>
                    <a:pt x="5775" y="21204"/>
                    <a:pt x="5775" y="21204"/>
                  </a:cubicBezTo>
                  <a:cubicBezTo>
                    <a:pt x="5660" y="21303"/>
                    <a:pt x="5660" y="21303"/>
                    <a:pt x="5660" y="21303"/>
                  </a:cubicBezTo>
                  <a:cubicBezTo>
                    <a:pt x="5660" y="21303"/>
                    <a:pt x="5660" y="21303"/>
                    <a:pt x="5660" y="21303"/>
                  </a:cubicBezTo>
                  <a:cubicBezTo>
                    <a:pt x="5660" y="21204"/>
                    <a:pt x="5660" y="21204"/>
                    <a:pt x="5660" y="21204"/>
                  </a:cubicBezTo>
                  <a:cubicBezTo>
                    <a:pt x="5660" y="21204"/>
                    <a:pt x="5660" y="21204"/>
                    <a:pt x="5660" y="21204"/>
                  </a:cubicBezTo>
                  <a:cubicBezTo>
                    <a:pt x="5775" y="21105"/>
                    <a:pt x="5775" y="21105"/>
                    <a:pt x="5775" y="21105"/>
                  </a:cubicBezTo>
                  <a:cubicBezTo>
                    <a:pt x="5775" y="21006"/>
                    <a:pt x="5775" y="21006"/>
                    <a:pt x="5775" y="21006"/>
                  </a:cubicBezTo>
                  <a:cubicBezTo>
                    <a:pt x="5775" y="21006"/>
                    <a:pt x="5775" y="21006"/>
                    <a:pt x="5775" y="21006"/>
                  </a:cubicBezTo>
                  <a:cubicBezTo>
                    <a:pt x="5660" y="21006"/>
                    <a:pt x="5660" y="21006"/>
                    <a:pt x="5660" y="21006"/>
                  </a:cubicBezTo>
                  <a:cubicBezTo>
                    <a:pt x="5660" y="21105"/>
                    <a:pt x="5660" y="21105"/>
                    <a:pt x="5660" y="21105"/>
                  </a:cubicBezTo>
                  <a:cubicBezTo>
                    <a:pt x="5544" y="21105"/>
                    <a:pt x="5544" y="21105"/>
                    <a:pt x="5544" y="21105"/>
                  </a:cubicBezTo>
                  <a:cubicBezTo>
                    <a:pt x="5544" y="21105"/>
                    <a:pt x="5544" y="21105"/>
                    <a:pt x="5544" y="21105"/>
                  </a:cubicBezTo>
                  <a:cubicBezTo>
                    <a:pt x="5544" y="21006"/>
                    <a:pt x="5544" y="21006"/>
                    <a:pt x="5544" y="21006"/>
                  </a:cubicBezTo>
                  <a:cubicBezTo>
                    <a:pt x="5660" y="21006"/>
                    <a:pt x="5660" y="21006"/>
                    <a:pt x="5660" y="21006"/>
                  </a:cubicBezTo>
                  <a:cubicBezTo>
                    <a:pt x="5660" y="21006"/>
                    <a:pt x="5660" y="21006"/>
                    <a:pt x="5660" y="21006"/>
                  </a:cubicBezTo>
                  <a:cubicBezTo>
                    <a:pt x="5544" y="21006"/>
                    <a:pt x="5544" y="21006"/>
                    <a:pt x="5544" y="21006"/>
                  </a:cubicBezTo>
                  <a:cubicBezTo>
                    <a:pt x="5544" y="21006"/>
                    <a:pt x="5544" y="21006"/>
                    <a:pt x="5544" y="21006"/>
                  </a:cubicBezTo>
                  <a:cubicBezTo>
                    <a:pt x="5429" y="21006"/>
                    <a:pt x="5429" y="21006"/>
                    <a:pt x="5429" y="21006"/>
                  </a:cubicBezTo>
                  <a:cubicBezTo>
                    <a:pt x="5429" y="21105"/>
                    <a:pt x="5429" y="21105"/>
                    <a:pt x="5429" y="21105"/>
                  </a:cubicBezTo>
                  <a:cubicBezTo>
                    <a:pt x="5429" y="21006"/>
                    <a:pt x="5429" y="21006"/>
                    <a:pt x="5429" y="21006"/>
                  </a:cubicBezTo>
                  <a:cubicBezTo>
                    <a:pt x="5429" y="21006"/>
                    <a:pt x="5429" y="21006"/>
                    <a:pt x="5429" y="21006"/>
                  </a:cubicBezTo>
                  <a:cubicBezTo>
                    <a:pt x="5429" y="21006"/>
                    <a:pt x="5429" y="21006"/>
                    <a:pt x="5429" y="21006"/>
                  </a:cubicBezTo>
                  <a:cubicBezTo>
                    <a:pt x="5313" y="21006"/>
                    <a:pt x="5313" y="21006"/>
                    <a:pt x="5313" y="21006"/>
                  </a:cubicBezTo>
                  <a:cubicBezTo>
                    <a:pt x="5313" y="21006"/>
                    <a:pt x="5313" y="21006"/>
                    <a:pt x="5313" y="21006"/>
                  </a:cubicBezTo>
                  <a:cubicBezTo>
                    <a:pt x="5313" y="21006"/>
                    <a:pt x="5313" y="21006"/>
                    <a:pt x="5313" y="21006"/>
                  </a:cubicBezTo>
                  <a:cubicBezTo>
                    <a:pt x="5429" y="20906"/>
                    <a:pt x="5429" y="20906"/>
                    <a:pt x="5429" y="20906"/>
                  </a:cubicBezTo>
                  <a:cubicBezTo>
                    <a:pt x="5429" y="20807"/>
                    <a:pt x="5429" y="20807"/>
                    <a:pt x="5429" y="20807"/>
                  </a:cubicBezTo>
                  <a:cubicBezTo>
                    <a:pt x="5544" y="20807"/>
                    <a:pt x="5544" y="20807"/>
                    <a:pt x="5544" y="20807"/>
                  </a:cubicBezTo>
                  <a:cubicBezTo>
                    <a:pt x="5660" y="20807"/>
                    <a:pt x="5660" y="20807"/>
                    <a:pt x="5660" y="20807"/>
                  </a:cubicBezTo>
                  <a:cubicBezTo>
                    <a:pt x="5660" y="20807"/>
                    <a:pt x="5660" y="20807"/>
                    <a:pt x="5660" y="20807"/>
                  </a:cubicBezTo>
                  <a:cubicBezTo>
                    <a:pt x="5544" y="20807"/>
                    <a:pt x="5544" y="20807"/>
                    <a:pt x="5544" y="20807"/>
                  </a:cubicBezTo>
                  <a:cubicBezTo>
                    <a:pt x="5429" y="20807"/>
                    <a:pt x="5429" y="20807"/>
                    <a:pt x="5429" y="20807"/>
                  </a:cubicBezTo>
                  <a:cubicBezTo>
                    <a:pt x="5429" y="20807"/>
                    <a:pt x="5429" y="20807"/>
                    <a:pt x="5429" y="20807"/>
                  </a:cubicBezTo>
                  <a:cubicBezTo>
                    <a:pt x="5429" y="20807"/>
                    <a:pt x="5429" y="20807"/>
                    <a:pt x="5429" y="20807"/>
                  </a:cubicBezTo>
                  <a:cubicBezTo>
                    <a:pt x="5544" y="20807"/>
                    <a:pt x="5544" y="20807"/>
                    <a:pt x="5544" y="20807"/>
                  </a:cubicBezTo>
                  <a:cubicBezTo>
                    <a:pt x="5544" y="20708"/>
                    <a:pt x="5544" y="20708"/>
                    <a:pt x="5544" y="20708"/>
                  </a:cubicBezTo>
                  <a:cubicBezTo>
                    <a:pt x="5660" y="20708"/>
                    <a:pt x="5660" y="20708"/>
                    <a:pt x="5660" y="20708"/>
                  </a:cubicBezTo>
                  <a:cubicBezTo>
                    <a:pt x="5775" y="20708"/>
                    <a:pt x="5775" y="20708"/>
                    <a:pt x="5775" y="20708"/>
                  </a:cubicBezTo>
                  <a:cubicBezTo>
                    <a:pt x="5775" y="20609"/>
                    <a:pt x="5775" y="20609"/>
                    <a:pt x="5775" y="20609"/>
                  </a:cubicBezTo>
                  <a:cubicBezTo>
                    <a:pt x="5660" y="20609"/>
                    <a:pt x="5660" y="20609"/>
                    <a:pt x="5660" y="20609"/>
                  </a:cubicBezTo>
                  <a:cubicBezTo>
                    <a:pt x="5660" y="20609"/>
                    <a:pt x="5660" y="20609"/>
                    <a:pt x="5660" y="20609"/>
                  </a:cubicBezTo>
                  <a:cubicBezTo>
                    <a:pt x="5544" y="20708"/>
                    <a:pt x="5544" y="20708"/>
                    <a:pt x="5544" y="20708"/>
                  </a:cubicBezTo>
                  <a:cubicBezTo>
                    <a:pt x="5429" y="20708"/>
                    <a:pt x="5429" y="20708"/>
                    <a:pt x="5429" y="20708"/>
                  </a:cubicBezTo>
                  <a:cubicBezTo>
                    <a:pt x="5313" y="20807"/>
                    <a:pt x="5313" y="20807"/>
                    <a:pt x="5313" y="20807"/>
                  </a:cubicBezTo>
                  <a:cubicBezTo>
                    <a:pt x="5313" y="20708"/>
                    <a:pt x="5313" y="20708"/>
                    <a:pt x="5313" y="20708"/>
                  </a:cubicBezTo>
                  <a:cubicBezTo>
                    <a:pt x="5313" y="20708"/>
                    <a:pt x="5313" y="20708"/>
                    <a:pt x="5313" y="20708"/>
                  </a:cubicBezTo>
                  <a:cubicBezTo>
                    <a:pt x="5429" y="20708"/>
                    <a:pt x="5429" y="20708"/>
                    <a:pt x="5429" y="20708"/>
                  </a:cubicBezTo>
                  <a:cubicBezTo>
                    <a:pt x="5429" y="20609"/>
                    <a:pt x="5429" y="20609"/>
                    <a:pt x="5429" y="20609"/>
                  </a:cubicBezTo>
                  <a:cubicBezTo>
                    <a:pt x="5429" y="20609"/>
                    <a:pt x="5429" y="20609"/>
                    <a:pt x="5429" y="20609"/>
                  </a:cubicBezTo>
                  <a:cubicBezTo>
                    <a:pt x="5429" y="20510"/>
                    <a:pt x="5429" y="20510"/>
                    <a:pt x="5429" y="20510"/>
                  </a:cubicBezTo>
                  <a:cubicBezTo>
                    <a:pt x="5429" y="20510"/>
                    <a:pt x="5429" y="20510"/>
                    <a:pt x="5429" y="20510"/>
                  </a:cubicBezTo>
                  <a:cubicBezTo>
                    <a:pt x="5313" y="20510"/>
                    <a:pt x="5313" y="20510"/>
                    <a:pt x="5313" y="20510"/>
                  </a:cubicBezTo>
                  <a:cubicBezTo>
                    <a:pt x="5313" y="20510"/>
                    <a:pt x="5313" y="20510"/>
                    <a:pt x="5313" y="20510"/>
                  </a:cubicBezTo>
                  <a:cubicBezTo>
                    <a:pt x="5429" y="20609"/>
                    <a:pt x="5429" y="20609"/>
                    <a:pt x="5429" y="20609"/>
                  </a:cubicBezTo>
                  <a:cubicBezTo>
                    <a:pt x="5429" y="20609"/>
                    <a:pt x="5429" y="20609"/>
                    <a:pt x="5429" y="20609"/>
                  </a:cubicBezTo>
                  <a:cubicBezTo>
                    <a:pt x="5313" y="20609"/>
                    <a:pt x="5313" y="20609"/>
                    <a:pt x="5313" y="20609"/>
                  </a:cubicBezTo>
                  <a:cubicBezTo>
                    <a:pt x="5198" y="20609"/>
                    <a:pt x="5198" y="20609"/>
                    <a:pt x="5198" y="20609"/>
                  </a:cubicBezTo>
                  <a:cubicBezTo>
                    <a:pt x="5198" y="20609"/>
                    <a:pt x="5198" y="20609"/>
                    <a:pt x="5198" y="20609"/>
                  </a:cubicBezTo>
                  <a:cubicBezTo>
                    <a:pt x="5082" y="20609"/>
                    <a:pt x="5082" y="20609"/>
                    <a:pt x="5082" y="20609"/>
                  </a:cubicBezTo>
                  <a:cubicBezTo>
                    <a:pt x="5082" y="20708"/>
                    <a:pt x="5082" y="20708"/>
                    <a:pt x="5082" y="20708"/>
                  </a:cubicBezTo>
                  <a:cubicBezTo>
                    <a:pt x="5082" y="20708"/>
                    <a:pt x="5082" y="20708"/>
                    <a:pt x="5082" y="20708"/>
                  </a:cubicBezTo>
                  <a:cubicBezTo>
                    <a:pt x="4967" y="20708"/>
                    <a:pt x="4967" y="20708"/>
                    <a:pt x="4967" y="20708"/>
                  </a:cubicBezTo>
                  <a:cubicBezTo>
                    <a:pt x="4967" y="20708"/>
                    <a:pt x="4967" y="20708"/>
                    <a:pt x="4967" y="20708"/>
                  </a:cubicBezTo>
                  <a:cubicBezTo>
                    <a:pt x="4851" y="20708"/>
                    <a:pt x="4851" y="20708"/>
                    <a:pt x="4851" y="20708"/>
                  </a:cubicBezTo>
                  <a:cubicBezTo>
                    <a:pt x="4851" y="20708"/>
                    <a:pt x="4851" y="20708"/>
                    <a:pt x="4851" y="20708"/>
                  </a:cubicBezTo>
                  <a:cubicBezTo>
                    <a:pt x="4736" y="20708"/>
                    <a:pt x="4736" y="20708"/>
                    <a:pt x="4736" y="20708"/>
                  </a:cubicBezTo>
                  <a:cubicBezTo>
                    <a:pt x="4736" y="20708"/>
                    <a:pt x="4736" y="20708"/>
                    <a:pt x="4736" y="20708"/>
                  </a:cubicBezTo>
                  <a:cubicBezTo>
                    <a:pt x="4620" y="20708"/>
                    <a:pt x="4620" y="20708"/>
                    <a:pt x="4620" y="20708"/>
                  </a:cubicBezTo>
                  <a:cubicBezTo>
                    <a:pt x="4620" y="20807"/>
                    <a:pt x="4620" y="20807"/>
                    <a:pt x="4620" y="20807"/>
                  </a:cubicBezTo>
                  <a:cubicBezTo>
                    <a:pt x="4620" y="20807"/>
                    <a:pt x="4620" y="20807"/>
                    <a:pt x="4620" y="20807"/>
                  </a:cubicBezTo>
                  <a:cubicBezTo>
                    <a:pt x="4620" y="20807"/>
                    <a:pt x="4620" y="20807"/>
                    <a:pt x="4620" y="20807"/>
                  </a:cubicBezTo>
                  <a:cubicBezTo>
                    <a:pt x="4505" y="20807"/>
                    <a:pt x="4505" y="20807"/>
                    <a:pt x="4505" y="20807"/>
                  </a:cubicBezTo>
                  <a:cubicBezTo>
                    <a:pt x="4505" y="20807"/>
                    <a:pt x="4505" y="20807"/>
                    <a:pt x="4505" y="20807"/>
                  </a:cubicBezTo>
                  <a:cubicBezTo>
                    <a:pt x="4505" y="20708"/>
                    <a:pt x="4505" y="20708"/>
                    <a:pt x="4505" y="20708"/>
                  </a:cubicBezTo>
                  <a:cubicBezTo>
                    <a:pt x="4620" y="20708"/>
                    <a:pt x="4620" y="20708"/>
                    <a:pt x="4620" y="20708"/>
                  </a:cubicBezTo>
                  <a:cubicBezTo>
                    <a:pt x="4620" y="20708"/>
                    <a:pt x="4620" y="20708"/>
                    <a:pt x="4620" y="20708"/>
                  </a:cubicBezTo>
                  <a:cubicBezTo>
                    <a:pt x="4620" y="20609"/>
                    <a:pt x="4620" y="20609"/>
                    <a:pt x="4620" y="20609"/>
                  </a:cubicBezTo>
                  <a:cubicBezTo>
                    <a:pt x="4505" y="20609"/>
                    <a:pt x="4505" y="20609"/>
                    <a:pt x="4505" y="20609"/>
                  </a:cubicBezTo>
                  <a:cubicBezTo>
                    <a:pt x="4505" y="20510"/>
                    <a:pt x="4505" y="20510"/>
                    <a:pt x="4505" y="20510"/>
                  </a:cubicBezTo>
                  <a:cubicBezTo>
                    <a:pt x="4505" y="20510"/>
                    <a:pt x="4505" y="20510"/>
                    <a:pt x="4505" y="20510"/>
                  </a:cubicBezTo>
                  <a:cubicBezTo>
                    <a:pt x="4389" y="20510"/>
                    <a:pt x="4389" y="20510"/>
                    <a:pt x="4389" y="20510"/>
                  </a:cubicBezTo>
                  <a:cubicBezTo>
                    <a:pt x="4389" y="20510"/>
                    <a:pt x="4389" y="20510"/>
                    <a:pt x="4389" y="20510"/>
                  </a:cubicBezTo>
                  <a:cubicBezTo>
                    <a:pt x="4274" y="20510"/>
                    <a:pt x="4274" y="20510"/>
                    <a:pt x="4274" y="20510"/>
                  </a:cubicBezTo>
                  <a:cubicBezTo>
                    <a:pt x="4158" y="20510"/>
                    <a:pt x="4158" y="20510"/>
                    <a:pt x="4158" y="20510"/>
                  </a:cubicBezTo>
                  <a:cubicBezTo>
                    <a:pt x="4158" y="20510"/>
                    <a:pt x="4158" y="20510"/>
                    <a:pt x="4158" y="20510"/>
                  </a:cubicBezTo>
                  <a:cubicBezTo>
                    <a:pt x="4274" y="20411"/>
                    <a:pt x="4274" y="20411"/>
                    <a:pt x="4274" y="20411"/>
                  </a:cubicBezTo>
                  <a:cubicBezTo>
                    <a:pt x="4274" y="20411"/>
                    <a:pt x="4274" y="20411"/>
                    <a:pt x="4274" y="20411"/>
                  </a:cubicBezTo>
                  <a:cubicBezTo>
                    <a:pt x="4158" y="20411"/>
                    <a:pt x="4158" y="20411"/>
                    <a:pt x="4158" y="20411"/>
                  </a:cubicBezTo>
                  <a:cubicBezTo>
                    <a:pt x="4158" y="20411"/>
                    <a:pt x="4158" y="20411"/>
                    <a:pt x="4158" y="20411"/>
                  </a:cubicBezTo>
                  <a:cubicBezTo>
                    <a:pt x="4274" y="20312"/>
                    <a:pt x="4274" y="20312"/>
                    <a:pt x="4274" y="20312"/>
                  </a:cubicBezTo>
                  <a:cubicBezTo>
                    <a:pt x="4389" y="20312"/>
                    <a:pt x="4389" y="20312"/>
                    <a:pt x="4389" y="20312"/>
                  </a:cubicBezTo>
                  <a:cubicBezTo>
                    <a:pt x="4389" y="20312"/>
                    <a:pt x="4389" y="20312"/>
                    <a:pt x="4389" y="20312"/>
                  </a:cubicBezTo>
                  <a:cubicBezTo>
                    <a:pt x="4389" y="20213"/>
                    <a:pt x="4389" y="20213"/>
                    <a:pt x="4389" y="20213"/>
                  </a:cubicBezTo>
                  <a:cubicBezTo>
                    <a:pt x="4274" y="20213"/>
                    <a:pt x="4274" y="20213"/>
                    <a:pt x="4274" y="20213"/>
                  </a:cubicBezTo>
                  <a:cubicBezTo>
                    <a:pt x="4158" y="20312"/>
                    <a:pt x="4158" y="20312"/>
                    <a:pt x="4158" y="20312"/>
                  </a:cubicBezTo>
                  <a:cubicBezTo>
                    <a:pt x="4158" y="20312"/>
                    <a:pt x="4158" y="20312"/>
                    <a:pt x="4158" y="20312"/>
                  </a:cubicBezTo>
                  <a:cubicBezTo>
                    <a:pt x="4043" y="20312"/>
                    <a:pt x="4043" y="20312"/>
                    <a:pt x="4043" y="20312"/>
                  </a:cubicBezTo>
                  <a:cubicBezTo>
                    <a:pt x="3927" y="20312"/>
                    <a:pt x="3927" y="20312"/>
                    <a:pt x="3927" y="20312"/>
                  </a:cubicBezTo>
                  <a:cubicBezTo>
                    <a:pt x="3927" y="20312"/>
                    <a:pt x="3927" y="20312"/>
                    <a:pt x="3927" y="20312"/>
                  </a:cubicBezTo>
                  <a:cubicBezTo>
                    <a:pt x="4043" y="20213"/>
                    <a:pt x="4043" y="20213"/>
                    <a:pt x="4043" y="20213"/>
                  </a:cubicBezTo>
                  <a:cubicBezTo>
                    <a:pt x="4043" y="20213"/>
                    <a:pt x="4043" y="20213"/>
                    <a:pt x="4043" y="20213"/>
                  </a:cubicBezTo>
                  <a:cubicBezTo>
                    <a:pt x="4043" y="20114"/>
                    <a:pt x="4043" y="20114"/>
                    <a:pt x="4043" y="20114"/>
                  </a:cubicBezTo>
                  <a:cubicBezTo>
                    <a:pt x="4158" y="20114"/>
                    <a:pt x="4158" y="20114"/>
                    <a:pt x="4158" y="20114"/>
                  </a:cubicBezTo>
                  <a:cubicBezTo>
                    <a:pt x="4158" y="20114"/>
                    <a:pt x="4158" y="20114"/>
                    <a:pt x="4158" y="20114"/>
                  </a:cubicBezTo>
                  <a:cubicBezTo>
                    <a:pt x="4158" y="20015"/>
                    <a:pt x="4158" y="20015"/>
                    <a:pt x="4158" y="20015"/>
                  </a:cubicBezTo>
                  <a:cubicBezTo>
                    <a:pt x="4158" y="20015"/>
                    <a:pt x="4158" y="20015"/>
                    <a:pt x="4158" y="20015"/>
                  </a:cubicBezTo>
                  <a:cubicBezTo>
                    <a:pt x="4043" y="20114"/>
                    <a:pt x="4043" y="20114"/>
                    <a:pt x="4043" y="20114"/>
                  </a:cubicBezTo>
                  <a:cubicBezTo>
                    <a:pt x="3927" y="20114"/>
                    <a:pt x="3927" y="20114"/>
                    <a:pt x="3927" y="20114"/>
                  </a:cubicBezTo>
                  <a:cubicBezTo>
                    <a:pt x="3927" y="20114"/>
                    <a:pt x="3927" y="20114"/>
                    <a:pt x="3927" y="20114"/>
                  </a:cubicBezTo>
                  <a:cubicBezTo>
                    <a:pt x="3927" y="20015"/>
                    <a:pt x="3927" y="20015"/>
                    <a:pt x="3927" y="20015"/>
                  </a:cubicBezTo>
                  <a:cubicBezTo>
                    <a:pt x="4043" y="20015"/>
                    <a:pt x="4043" y="20015"/>
                    <a:pt x="4043" y="20015"/>
                  </a:cubicBezTo>
                  <a:cubicBezTo>
                    <a:pt x="4043" y="20015"/>
                    <a:pt x="4043" y="20015"/>
                    <a:pt x="4043" y="20015"/>
                  </a:cubicBezTo>
                  <a:cubicBezTo>
                    <a:pt x="4158" y="20015"/>
                    <a:pt x="4158" y="20015"/>
                    <a:pt x="4158" y="20015"/>
                  </a:cubicBezTo>
                  <a:cubicBezTo>
                    <a:pt x="4158" y="19916"/>
                    <a:pt x="4158" y="19916"/>
                    <a:pt x="4158" y="19916"/>
                  </a:cubicBezTo>
                  <a:cubicBezTo>
                    <a:pt x="4158" y="19916"/>
                    <a:pt x="4158" y="19916"/>
                    <a:pt x="4158" y="19916"/>
                  </a:cubicBezTo>
                  <a:cubicBezTo>
                    <a:pt x="4274" y="19916"/>
                    <a:pt x="4274" y="19916"/>
                    <a:pt x="4274" y="19916"/>
                  </a:cubicBezTo>
                  <a:cubicBezTo>
                    <a:pt x="4158" y="19817"/>
                    <a:pt x="4158" y="19817"/>
                    <a:pt x="4158" y="19817"/>
                  </a:cubicBezTo>
                  <a:cubicBezTo>
                    <a:pt x="4043" y="19916"/>
                    <a:pt x="4043" y="19916"/>
                    <a:pt x="4043" y="19916"/>
                  </a:cubicBezTo>
                  <a:cubicBezTo>
                    <a:pt x="4043" y="19916"/>
                    <a:pt x="4043" y="19916"/>
                    <a:pt x="4043" y="19916"/>
                  </a:cubicBezTo>
                  <a:cubicBezTo>
                    <a:pt x="4043" y="19916"/>
                    <a:pt x="4043" y="19916"/>
                    <a:pt x="4043" y="19916"/>
                  </a:cubicBezTo>
                  <a:cubicBezTo>
                    <a:pt x="3927" y="19916"/>
                    <a:pt x="3927" y="19916"/>
                    <a:pt x="3927" y="19916"/>
                  </a:cubicBezTo>
                  <a:cubicBezTo>
                    <a:pt x="3927" y="19916"/>
                    <a:pt x="3927" y="19916"/>
                    <a:pt x="3927" y="19916"/>
                  </a:cubicBezTo>
                  <a:cubicBezTo>
                    <a:pt x="4043" y="19916"/>
                    <a:pt x="4043" y="19916"/>
                    <a:pt x="4043" y="19916"/>
                  </a:cubicBezTo>
                  <a:cubicBezTo>
                    <a:pt x="4043" y="19817"/>
                    <a:pt x="4043" y="19817"/>
                    <a:pt x="4043" y="19817"/>
                  </a:cubicBezTo>
                  <a:cubicBezTo>
                    <a:pt x="3927" y="19817"/>
                    <a:pt x="3927" y="19817"/>
                    <a:pt x="3927" y="19817"/>
                  </a:cubicBezTo>
                  <a:cubicBezTo>
                    <a:pt x="4043" y="19817"/>
                    <a:pt x="4043" y="19817"/>
                    <a:pt x="4043" y="19817"/>
                  </a:cubicBezTo>
                  <a:cubicBezTo>
                    <a:pt x="4043" y="19717"/>
                    <a:pt x="4043" y="19717"/>
                    <a:pt x="4043" y="19717"/>
                  </a:cubicBezTo>
                  <a:cubicBezTo>
                    <a:pt x="3927" y="19717"/>
                    <a:pt x="3927" y="19717"/>
                    <a:pt x="3927" y="19717"/>
                  </a:cubicBezTo>
                  <a:cubicBezTo>
                    <a:pt x="3927" y="19717"/>
                    <a:pt x="3927" y="19717"/>
                    <a:pt x="3927" y="19717"/>
                  </a:cubicBezTo>
                  <a:cubicBezTo>
                    <a:pt x="3927" y="19717"/>
                    <a:pt x="3927" y="19717"/>
                    <a:pt x="3927" y="19717"/>
                  </a:cubicBezTo>
                  <a:cubicBezTo>
                    <a:pt x="3927" y="19717"/>
                    <a:pt x="3927" y="19717"/>
                    <a:pt x="3927" y="19717"/>
                  </a:cubicBezTo>
                  <a:cubicBezTo>
                    <a:pt x="3927" y="19618"/>
                    <a:pt x="3927" y="19618"/>
                    <a:pt x="3927" y="19618"/>
                  </a:cubicBezTo>
                  <a:cubicBezTo>
                    <a:pt x="3812" y="19618"/>
                    <a:pt x="3812" y="19618"/>
                    <a:pt x="3812" y="19618"/>
                  </a:cubicBezTo>
                  <a:cubicBezTo>
                    <a:pt x="3812" y="19618"/>
                    <a:pt x="3812" y="19618"/>
                    <a:pt x="3812" y="19618"/>
                  </a:cubicBezTo>
                  <a:cubicBezTo>
                    <a:pt x="3812" y="19618"/>
                    <a:pt x="3812" y="19618"/>
                    <a:pt x="3812" y="19618"/>
                  </a:cubicBezTo>
                  <a:cubicBezTo>
                    <a:pt x="3696" y="19618"/>
                    <a:pt x="3696" y="19618"/>
                    <a:pt x="3696" y="19618"/>
                  </a:cubicBezTo>
                  <a:cubicBezTo>
                    <a:pt x="3812" y="19519"/>
                    <a:pt x="3812" y="19519"/>
                    <a:pt x="3812" y="19519"/>
                  </a:cubicBezTo>
                  <a:cubicBezTo>
                    <a:pt x="3812" y="19519"/>
                    <a:pt x="3812" y="19519"/>
                    <a:pt x="3812" y="19519"/>
                  </a:cubicBezTo>
                  <a:cubicBezTo>
                    <a:pt x="3927" y="19519"/>
                    <a:pt x="3927" y="19519"/>
                    <a:pt x="3927" y="19519"/>
                  </a:cubicBezTo>
                  <a:cubicBezTo>
                    <a:pt x="3927" y="19420"/>
                    <a:pt x="3927" y="19420"/>
                    <a:pt x="3927" y="19420"/>
                  </a:cubicBezTo>
                  <a:cubicBezTo>
                    <a:pt x="3927" y="19420"/>
                    <a:pt x="3927" y="19420"/>
                    <a:pt x="3927" y="19420"/>
                  </a:cubicBezTo>
                  <a:cubicBezTo>
                    <a:pt x="3927" y="19321"/>
                    <a:pt x="3927" y="19321"/>
                    <a:pt x="3927" y="19321"/>
                  </a:cubicBezTo>
                  <a:cubicBezTo>
                    <a:pt x="3927" y="19321"/>
                    <a:pt x="3927" y="19321"/>
                    <a:pt x="3927" y="19321"/>
                  </a:cubicBezTo>
                  <a:cubicBezTo>
                    <a:pt x="3927" y="19321"/>
                    <a:pt x="3927" y="19321"/>
                    <a:pt x="3927" y="19321"/>
                  </a:cubicBezTo>
                  <a:cubicBezTo>
                    <a:pt x="3927" y="19321"/>
                    <a:pt x="3927" y="19321"/>
                    <a:pt x="3927" y="19321"/>
                  </a:cubicBezTo>
                  <a:cubicBezTo>
                    <a:pt x="3927" y="19321"/>
                    <a:pt x="3927" y="19321"/>
                    <a:pt x="3927" y="19321"/>
                  </a:cubicBezTo>
                  <a:cubicBezTo>
                    <a:pt x="3812" y="19321"/>
                    <a:pt x="3812" y="19321"/>
                    <a:pt x="3812" y="19321"/>
                  </a:cubicBezTo>
                  <a:cubicBezTo>
                    <a:pt x="3812" y="19321"/>
                    <a:pt x="3812" y="19321"/>
                    <a:pt x="3812" y="19321"/>
                  </a:cubicBezTo>
                  <a:cubicBezTo>
                    <a:pt x="3696" y="19321"/>
                    <a:pt x="3696" y="19321"/>
                    <a:pt x="3696" y="19321"/>
                  </a:cubicBezTo>
                  <a:cubicBezTo>
                    <a:pt x="3696" y="19321"/>
                    <a:pt x="3696" y="19321"/>
                    <a:pt x="3696" y="19321"/>
                  </a:cubicBezTo>
                  <a:cubicBezTo>
                    <a:pt x="3696" y="19222"/>
                    <a:pt x="3696" y="19222"/>
                    <a:pt x="3696" y="19222"/>
                  </a:cubicBezTo>
                  <a:cubicBezTo>
                    <a:pt x="3696" y="19222"/>
                    <a:pt x="3696" y="19222"/>
                    <a:pt x="3696" y="19222"/>
                  </a:cubicBezTo>
                  <a:cubicBezTo>
                    <a:pt x="3812" y="19123"/>
                    <a:pt x="3812" y="19123"/>
                    <a:pt x="3812" y="19123"/>
                  </a:cubicBezTo>
                  <a:cubicBezTo>
                    <a:pt x="3812" y="19123"/>
                    <a:pt x="3812" y="19123"/>
                    <a:pt x="3812" y="19123"/>
                  </a:cubicBezTo>
                  <a:cubicBezTo>
                    <a:pt x="3812" y="19123"/>
                    <a:pt x="3812" y="19123"/>
                    <a:pt x="3812" y="19123"/>
                  </a:cubicBezTo>
                  <a:cubicBezTo>
                    <a:pt x="3696" y="19123"/>
                    <a:pt x="3696" y="19123"/>
                    <a:pt x="3696" y="19123"/>
                  </a:cubicBezTo>
                  <a:cubicBezTo>
                    <a:pt x="3581" y="19123"/>
                    <a:pt x="3581" y="19123"/>
                    <a:pt x="3581" y="19123"/>
                  </a:cubicBezTo>
                  <a:cubicBezTo>
                    <a:pt x="3581" y="19123"/>
                    <a:pt x="3581" y="19123"/>
                    <a:pt x="3581" y="19123"/>
                  </a:cubicBezTo>
                  <a:cubicBezTo>
                    <a:pt x="3581" y="19123"/>
                    <a:pt x="3581" y="19123"/>
                    <a:pt x="3581" y="19123"/>
                  </a:cubicBezTo>
                  <a:cubicBezTo>
                    <a:pt x="3581" y="19024"/>
                    <a:pt x="3581" y="19024"/>
                    <a:pt x="3581" y="19024"/>
                  </a:cubicBezTo>
                  <a:cubicBezTo>
                    <a:pt x="3581" y="19024"/>
                    <a:pt x="3581" y="19024"/>
                    <a:pt x="3581" y="19024"/>
                  </a:cubicBezTo>
                  <a:cubicBezTo>
                    <a:pt x="3696" y="19024"/>
                    <a:pt x="3696" y="19024"/>
                    <a:pt x="3696" y="19024"/>
                  </a:cubicBezTo>
                  <a:cubicBezTo>
                    <a:pt x="3812" y="19024"/>
                    <a:pt x="3812" y="19024"/>
                    <a:pt x="3812" y="19024"/>
                  </a:cubicBezTo>
                  <a:cubicBezTo>
                    <a:pt x="3812" y="19024"/>
                    <a:pt x="3812" y="19024"/>
                    <a:pt x="3812" y="19024"/>
                  </a:cubicBezTo>
                  <a:cubicBezTo>
                    <a:pt x="3812" y="19024"/>
                    <a:pt x="3812" y="19024"/>
                    <a:pt x="3812" y="19024"/>
                  </a:cubicBezTo>
                  <a:cubicBezTo>
                    <a:pt x="3812" y="19024"/>
                    <a:pt x="3812" y="19024"/>
                    <a:pt x="3812" y="19024"/>
                  </a:cubicBezTo>
                  <a:cubicBezTo>
                    <a:pt x="3696" y="19024"/>
                    <a:pt x="3696" y="19024"/>
                    <a:pt x="3696" y="19024"/>
                  </a:cubicBezTo>
                  <a:cubicBezTo>
                    <a:pt x="3581" y="19024"/>
                    <a:pt x="3581" y="19024"/>
                    <a:pt x="3581" y="19024"/>
                  </a:cubicBezTo>
                  <a:cubicBezTo>
                    <a:pt x="3581" y="19024"/>
                    <a:pt x="3581" y="19024"/>
                    <a:pt x="3581" y="19024"/>
                  </a:cubicBezTo>
                  <a:cubicBezTo>
                    <a:pt x="3465" y="18925"/>
                    <a:pt x="3465" y="18925"/>
                    <a:pt x="3465" y="18925"/>
                  </a:cubicBezTo>
                  <a:cubicBezTo>
                    <a:pt x="3581" y="18925"/>
                    <a:pt x="3581" y="18925"/>
                    <a:pt x="3581" y="18925"/>
                  </a:cubicBezTo>
                  <a:cubicBezTo>
                    <a:pt x="3696" y="18925"/>
                    <a:pt x="3696" y="18925"/>
                    <a:pt x="3696" y="18925"/>
                  </a:cubicBezTo>
                  <a:cubicBezTo>
                    <a:pt x="3812" y="18925"/>
                    <a:pt x="3812" y="18925"/>
                    <a:pt x="3812" y="18925"/>
                  </a:cubicBezTo>
                  <a:cubicBezTo>
                    <a:pt x="3696" y="18826"/>
                    <a:pt x="3696" y="18826"/>
                    <a:pt x="3696" y="18826"/>
                  </a:cubicBezTo>
                  <a:cubicBezTo>
                    <a:pt x="3696" y="18826"/>
                    <a:pt x="3696" y="18826"/>
                    <a:pt x="3696" y="18826"/>
                  </a:cubicBezTo>
                  <a:cubicBezTo>
                    <a:pt x="3581" y="18826"/>
                    <a:pt x="3581" y="18826"/>
                    <a:pt x="3581" y="18826"/>
                  </a:cubicBezTo>
                  <a:cubicBezTo>
                    <a:pt x="3696" y="18826"/>
                    <a:pt x="3696" y="18826"/>
                    <a:pt x="3696" y="18826"/>
                  </a:cubicBezTo>
                  <a:cubicBezTo>
                    <a:pt x="3696" y="18826"/>
                    <a:pt x="3696" y="18826"/>
                    <a:pt x="3696" y="18826"/>
                  </a:cubicBezTo>
                  <a:cubicBezTo>
                    <a:pt x="3812" y="18826"/>
                    <a:pt x="3812" y="18826"/>
                    <a:pt x="3812" y="18826"/>
                  </a:cubicBezTo>
                  <a:cubicBezTo>
                    <a:pt x="3812" y="18826"/>
                    <a:pt x="3812" y="18826"/>
                    <a:pt x="3812" y="18826"/>
                  </a:cubicBezTo>
                  <a:cubicBezTo>
                    <a:pt x="3927" y="18826"/>
                    <a:pt x="3927" y="18826"/>
                    <a:pt x="3927" y="18826"/>
                  </a:cubicBezTo>
                  <a:cubicBezTo>
                    <a:pt x="3927" y="18727"/>
                    <a:pt x="3927" y="18727"/>
                    <a:pt x="3927" y="18727"/>
                  </a:cubicBezTo>
                  <a:cubicBezTo>
                    <a:pt x="3812" y="18727"/>
                    <a:pt x="3812" y="18727"/>
                    <a:pt x="3812" y="18727"/>
                  </a:cubicBezTo>
                  <a:cubicBezTo>
                    <a:pt x="3812" y="18826"/>
                    <a:pt x="3812" y="18826"/>
                    <a:pt x="3812" y="18826"/>
                  </a:cubicBezTo>
                  <a:cubicBezTo>
                    <a:pt x="3696" y="18826"/>
                    <a:pt x="3696" y="18826"/>
                    <a:pt x="3696" y="18826"/>
                  </a:cubicBezTo>
                  <a:cubicBezTo>
                    <a:pt x="3696" y="18727"/>
                    <a:pt x="3696" y="18727"/>
                    <a:pt x="3696" y="18727"/>
                  </a:cubicBezTo>
                  <a:cubicBezTo>
                    <a:pt x="3581" y="18727"/>
                    <a:pt x="3581" y="18727"/>
                    <a:pt x="3581" y="18727"/>
                  </a:cubicBezTo>
                  <a:cubicBezTo>
                    <a:pt x="3581" y="18826"/>
                    <a:pt x="3581" y="18826"/>
                    <a:pt x="3581" y="18826"/>
                  </a:cubicBezTo>
                  <a:cubicBezTo>
                    <a:pt x="3465" y="18826"/>
                    <a:pt x="3465" y="18826"/>
                    <a:pt x="3465" y="18826"/>
                  </a:cubicBezTo>
                  <a:cubicBezTo>
                    <a:pt x="3465" y="18826"/>
                    <a:pt x="3465" y="18826"/>
                    <a:pt x="3465" y="18826"/>
                  </a:cubicBezTo>
                  <a:cubicBezTo>
                    <a:pt x="3465" y="18727"/>
                    <a:pt x="3465" y="18727"/>
                    <a:pt x="3465" y="18727"/>
                  </a:cubicBezTo>
                  <a:cubicBezTo>
                    <a:pt x="3465" y="18727"/>
                    <a:pt x="3465" y="18727"/>
                    <a:pt x="3465" y="18727"/>
                  </a:cubicBezTo>
                  <a:cubicBezTo>
                    <a:pt x="3581" y="18727"/>
                    <a:pt x="3581" y="18727"/>
                    <a:pt x="3581" y="18727"/>
                  </a:cubicBezTo>
                  <a:cubicBezTo>
                    <a:pt x="3696" y="18628"/>
                    <a:pt x="3696" y="18628"/>
                    <a:pt x="3696" y="18628"/>
                  </a:cubicBezTo>
                  <a:cubicBezTo>
                    <a:pt x="3696" y="18628"/>
                    <a:pt x="3696" y="18628"/>
                    <a:pt x="3696" y="18628"/>
                  </a:cubicBezTo>
                  <a:cubicBezTo>
                    <a:pt x="3581" y="18628"/>
                    <a:pt x="3581" y="18628"/>
                    <a:pt x="3581" y="18628"/>
                  </a:cubicBezTo>
                  <a:cubicBezTo>
                    <a:pt x="3465" y="18628"/>
                    <a:pt x="3465" y="18628"/>
                    <a:pt x="3465" y="18628"/>
                  </a:cubicBezTo>
                  <a:cubicBezTo>
                    <a:pt x="3465" y="18628"/>
                    <a:pt x="3465" y="18628"/>
                    <a:pt x="3465" y="18628"/>
                  </a:cubicBezTo>
                  <a:cubicBezTo>
                    <a:pt x="3465" y="18528"/>
                    <a:pt x="3465" y="18528"/>
                    <a:pt x="3465" y="18528"/>
                  </a:cubicBezTo>
                  <a:cubicBezTo>
                    <a:pt x="3581" y="18528"/>
                    <a:pt x="3581" y="18528"/>
                    <a:pt x="3581" y="18528"/>
                  </a:cubicBezTo>
                  <a:cubicBezTo>
                    <a:pt x="3696" y="18528"/>
                    <a:pt x="3696" y="18528"/>
                    <a:pt x="3696" y="18528"/>
                  </a:cubicBezTo>
                  <a:cubicBezTo>
                    <a:pt x="3812" y="18528"/>
                    <a:pt x="3812" y="18528"/>
                    <a:pt x="3812" y="18528"/>
                  </a:cubicBezTo>
                  <a:cubicBezTo>
                    <a:pt x="3927" y="18528"/>
                    <a:pt x="3927" y="18528"/>
                    <a:pt x="3927" y="18528"/>
                  </a:cubicBezTo>
                  <a:cubicBezTo>
                    <a:pt x="4043" y="18429"/>
                    <a:pt x="4043" y="18429"/>
                    <a:pt x="4043" y="18429"/>
                  </a:cubicBezTo>
                  <a:cubicBezTo>
                    <a:pt x="4043" y="18429"/>
                    <a:pt x="4043" y="18429"/>
                    <a:pt x="4043" y="18429"/>
                  </a:cubicBezTo>
                  <a:cubicBezTo>
                    <a:pt x="4043" y="18429"/>
                    <a:pt x="4043" y="18429"/>
                    <a:pt x="4043" y="18429"/>
                  </a:cubicBezTo>
                  <a:cubicBezTo>
                    <a:pt x="3927" y="18429"/>
                    <a:pt x="3927" y="18429"/>
                    <a:pt x="3927" y="18429"/>
                  </a:cubicBezTo>
                  <a:cubicBezTo>
                    <a:pt x="3812" y="18429"/>
                    <a:pt x="3812" y="18429"/>
                    <a:pt x="3812" y="18429"/>
                  </a:cubicBezTo>
                  <a:cubicBezTo>
                    <a:pt x="3696" y="18429"/>
                    <a:pt x="3696" y="18429"/>
                    <a:pt x="3696" y="18429"/>
                  </a:cubicBezTo>
                  <a:cubicBezTo>
                    <a:pt x="3581" y="18528"/>
                    <a:pt x="3581" y="18528"/>
                    <a:pt x="3581" y="18528"/>
                  </a:cubicBezTo>
                  <a:cubicBezTo>
                    <a:pt x="3465" y="18528"/>
                    <a:pt x="3465" y="18528"/>
                    <a:pt x="3465" y="18528"/>
                  </a:cubicBezTo>
                  <a:cubicBezTo>
                    <a:pt x="3465" y="18429"/>
                    <a:pt x="3465" y="18429"/>
                    <a:pt x="3465" y="18429"/>
                  </a:cubicBezTo>
                  <a:cubicBezTo>
                    <a:pt x="3465" y="18429"/>
                    <a:pt x="3465" y="18429"/>
                    <a:pt x="3465" y="18429"/>
                  </a:cubicBezTo>
                  <a:cubicBezTo>
                    <a:pt x="3696" y="18429"/>
                    <a:pt x="3696" y="18429"/>
                    <a:pt x="3696" y="18429"/>
                  </a:cubicBezTo>
                  <a:cubicBezTo>
                    <a:pt x="3696" y="18429"/>
                    <a:pt x="3696" y="18429"/>
                    <a:pt x="3696" y="18429"/>
                  </a:cubicBezTo>
                  <a:cubicBezTo>
                    <a:pt x="3812" y="18330"/>
                    <a:pt x="3812" y="18330"/>
                    <a:pt x="3812" y="18330"/>
                  </a:cubicBezTo>
                  <a:cubicBezTo>
                    <a:pt x="3927" y="18330"/>
                    <a:pt x="3927" y="18330"/>
                    <a:pt x="3927" y="18330"/>
                  </a:cubicBezTo>
                  <a:cubicBezTo>
                    <a:pt x="3927" y="18330"/>
                    <a:pt x="3927" y="18330"/>
                    <a:pt x="3927" y="18330"/>
                  </a:cubicBezTo>
                  <a:cubicBezTo>
                    <a:pt x="4043" y="18429"/>
                    <a:pt x="4043" y="18429"/>
                    <a:pt x="4043" y="18429"/>
                  </a:cubicBezTo>
                  <a:cubicBezTo>
                    <a:pt x="4043" y="18429"/>
                    <a:pt x="4043" y="18429"/>
                    <a:pt x="4043" y="18429"/>
                  </a:cubicBezTo>
                  <a:cubicBezTo>
                    <a:pt x="4043" y="18330"/>
                    <a:pt x="4043" y="18330"/>
                    <a:pt x="4043" y="18330"/>
                  </a:cubicBezTo>
                  <a:cubicBezTo>
                    <a:pt x="4043" y="18330"/>
                    <a:pt x="4043" y="18330"/>
                    <a:pt x="4043" y="18330"/>
                  </a:cubicBezTo>
                  <a:cubicBezTo>
                    <a:pt x="3927" y="18231"/>
                    <a:pt x="3927" y="18231"/>
                    <a:pt x="3927" y="18231"/>
                  </a:cubicBezTo>
                  <a:cubicBezTo>
                    <a:pt x="3927" y="18231"/>
                    <a:pt x="3927" y="18231"/>
                    <a:pt x="3927" y="18231"/>
                  </a:cubicBezTo>
                  <a:cubicBezTo>
                    <a:pt x="3927" y="18231"/>
                    <a:pt x="3927" y="18231"/>
                    <a:pt x="3927" y="18231"/>
                  </a:cubicBezTo>
                  <a:cubicBezTo>
                    <a:pt x="3927" y="18231"/>
                    <a:pt x="3927" y="18231"/>
                    <a:pt x="3927" y="18231"/>
                  </a:cubicBezTo>
                  <a:cubicBezTo>
                    <a:pt x="3927" y="18231"/>
                    <a:pt x="3927" y="18231"/>
                    <a:pt x="3927" y="18231"/>
                  </a:cubicBezTo>
                  <a:cubicBezTo>
                    <a:pt x="4043" y="18231"/>
                    <a:pt x="4043" y="18231"/>
                    <a:pt x="4043" y="18231"/>
                  </a:cubicBezTo>
                  <a:cubicBezTo>
                    <a:pt x="4043" y="18231"/>
                    <a:pt x="4043" y="18231"/>
                    <a:pt x="4043" y="18231"/>
                  </a:cubicBezTo>
                  <a:cubicBezTo>
                    <a:pt x="4043" y="18231"/>
                    <a:pt x="4043" y="18231"/>
                    <a:pt x="4043" y="18231"/>
                  </a:cubicBezTo>
                  <a:cubicBezTo>
                    <a:pt x="4158" y="18330"/>
                    <a:pt x="4158" y="18330"/>
                    <a:pt x="4158" y="18330"/>
                  </a:cubicBezTo>
                  <a:cubicBezTo>
                    <a:pt x="4158" y="18330"/>
                    <a:pt x="4158" y="18330"/>
                    <a:pt x="4158" y="18330"/>
                  </a:cubicBezTo>
                  <a:cubicBezTo>
                    <a:pt x="4274" y="18330"/>
                    <a:pt x="4274" y="18330"/>
                    <a:pt x="4274" y="18330"/>
                  </a:cubicBezTo>
                  <a:cubicBezTo>
                    <a:pt x="4158" y="18231"/>
                    <a:pt x="4158" y="18231"/>
                    <a:pt x="4158" y="18231"/>
                  </a:cubicBezTo>
                  <a:cubicBezTo>
                    <a:pt x="4158" y="18231"/>
                    <a:pt x="4158" y="18231"/>
                    <a:pt x="4158" y="18231"/>
                  </a:cubicBezTo>
                  <a:cubicBezTo>
                    <a:pt x="4158" y="18132"/>
                    <a:pt x="4158" y="18132"/>
                    <a:pt x="4158" y="18132"/>
                  </a:cubicBezTo>
                  <a:cubicBezTo>
                    <a:pt x="4158" y="18033"/>
                    <a:pt x="4158" y="18033"/>
                    <a:pt x="4158" y="18033"/>
                  </a:cubicBezTo>
                  <a:cubicBezTo>
                    <a:pt x="4158" y="18033"/>
                    <a:pt x="4158" y="18033"/>
                    <a:pt x="4158" y="18033"/>
                  </a:cubicBezTo>
                  <a:cubicBezTo>
                    <a:pt x="4158" y="18033"/>
                    <a:pt x="4158" y="18033"/>
                    <a:pt x="4158" y="18033"/>
                  </a:cubicBezTo>
                  <a:cubicBezTo>
                    <a:pt x="4043" y="18132"/>
                    <a:pt x="4043" y="18132"/>
                    <a:pt x="4043" y="18132"/>
                  </a:cubicBezTo>
                  <a:cubicBezTo>
                    <a:pt x="4043" y="18132"/>
                    <a:pt x="4043" y="18132"/>
                    <a:pt x="4043" y="18132"/>
                  </a:cubicBezTo>
                  <a:cubicBezTo>
                    <a:pt x="4043" y="18033"/>
                    <a:pt x="4043" y="18033"/>
                    <a:pt x="4043" y="18033"/>
                  </a:cubicBezTo>
                  <a:cubicBezTo>
                    <a:pt x="3927" y="18033"/>
                    <a:pt x="3927" y="18033"/>
                    <a:pt x="3927" y="18033"/>
                  </a:cubicBezTo>
                  <a:cubicBezTo>
                    <a:pt x="3812" y="18132"/>
                    <a:pt x="3812" y="18132"/>
                    <a:pt x="3812" y="18132"/>
                  </a:cubicBezTo>
                  <a:cubicBezTo>
                    <a:pt x="3812" y="18231"/>
                    <a:pt x="3812" y="18231"/>
                    <a:pt x="3812" y="18231"/>
                  </a:cubicBezTo>
                  <a:cubicBezTo>
                    <a:pt x="3696" y="18132"/>
                    <a:pt x="3696" y="18132"/>
                    <a:pt x="3696" y="18132"/>
                  </a:cubicBezTo>
                  <a:cubicBezTo>
                    <a:pt x="3812" y="18132"/>
                    <a:pt x="3812" y="18132"/>
                    <a:pt x="3812" y="18132"/>
                  </a:cubicBezTo>
                  <a:cubicBezTo>
                    <a:pt x="3812" y="18132"/>
                    <a:pt x="3812" y="18132"/>
                    <a:pt x="3812" y="18132"/>
                  </a:cubicBezTo>
                  <a:cubicBezTo>
                    <a:pt x="3812" y="18132"/>
                    <a:pt x="3812" y="18132"/>
                    <a:pt x="3812" y="18132"/>
                  </a:cubicBezTo>
                  <a:cubicBezTo>
                    <a:pt x="3696" y="18132"/>
                    <a:pt x="3696" y="18132"/>
                    <a:pt x="3696" y="18132"/>
                  </a:cubicBezTo>
                  <a:cubicBezTo>
                    <a:pt x="3696" y="18132"/>
                    <a:pt x="3696" y="18132"/>
                    <a:pt x="3696" y="18132"/>
                  </a:cubicBezTo>
                  <a:cubicBezTo>
                    <a:pt x="3696" y="18132"/>
                    <a:pt x="3696" y="18132"/>
                    <a:pt x="3696" y="18132"/>
                  </a:cubicBezTo>
                  <a:cubicBezTo>
                    <a:pt x="3581" y="18231"/>
                    <a:pt x="3581" y="18231"/>
                    <a:pt x="3581" y="18231"/>
                  </a:cubicBezTo>
                  <a:cubicBezTo>
                    <a:pt x="3465" y="18231"/>
                    <a:pt x="3465" y="18231"/>
                    <a:pt x="3465" y="18231"/>
                  </a:cubicBezTo>
                  <a:cubicBezTo>
                    <a:pt x="3465" y="18330"/>
                    <a:pt x="3465" y="18330"/>
                    <a:pt x="3465" y="18330"/>
                  </a:cubicBezTo>
                  <a:cubicBezTo>
                    <a:pt x="3350" y="18330"/>
                    <a:pt x="3350" y="18330"/>
                    <a:pt x="3350" y="18330"/>
                  </a:cubicBezTo>
                  <a:cubicBezTo>
                    <a:pt x="3350" y="18330"/>
                    <a:pt x="3350" y="18330"/>
                    <a:pt x="3350" y="18330"/>
                  </a:cubicBezTo>
                  <a:cubicBezTo>
                    <a:pt x="3350" y="18231"/>
                    <a:pt x="3350" y="18231"/>
                    <a:pt x="3350" y="18231"/>
                  </a:cubicBezTo>
                  <a:cubicBezTo>
                    <a:pt x="3350" y="18132"/>
                    <a:pt x="3350" y="18132"/>
                    <a:pt x="3350" y="18132"/>
                  </a:cubicBezTo>
                  <a:cubicBezTo>
                    <a:pt x="3350" y="18132"/>
                    <a:pt x="3350" y="18132"/>
                    <a:pt x="3350" y="18132"/>
                  </a:cubicBezTo>
                  <a:cubicBezTo>
                    <a:pt x="3350" y="18033"/>
                    <a:pt x="3350" y="18033"/>
                    <a:pt x="3350" y="18033"/>
                  </a:cubicBezTo>
                  <a:cubicBezTo>
                    <a:pt x="3350" y="18033"/>
                    <a:pt x="3350" y="18033"/>
                    <a:pt x="3350" y="18033"/>
                  </a:cubicBezTo>
                  <a:cubicBezTo>
                    <a:pt x="3465" y="18033"/>
                    <a:pt x="3465" y="18033"/>
                    <a:pt x="3465" y="18033"/>
                  </a:cubicBezTo>
                  <a:cubicBezTo>
                    <a:pt x="3581" y="17934"/>
                    <a:pt x="3581" y="17934"/>
                    <a:pt x="3581" y="17934"/>
                  </a:cubicBezTo>
                  <a:cubicBezTo>
                    <a:pt x="3696" y="17934"/>
                    <a:pt x="3696" y="17934"/>
                    <a:pt x="3696" y="17934"/>
                  </a:cubicBezTo>
                  <a:cubicBezTo>
                    <a:pt x="3696" y="17934"/>
                    <a:pt x="3696" y="17934"/>
                    <a:pt x="3696" y="17934"/>
                  </a:cubicBezTo>
                  <a:cubicBezTo>
                    <a:pt x="3696" y="17934"/>
                    <a:pt x="3696" y="17934"/>
                    <a:pt x="3696" y="17934"/>
                  </a:cubicBezTo>
                  <a:cubicBezTo>
                    <a:pt x="3696" y="17835"/>
                    <a:pt x="3696" y="17835"/>
                    <a:pt x="3696" y="17835"/>
                  </a:cubicBezTo>
                  <a:cubicBezTo>
                    <a:pt x="3696" y="17835"/>
                    <a:pt x="3696" y="17835"/>
                    <a:pt x="3696" y="17835"/>
                  </a:cubicBezTo>
                  <a:cubicBezTo>
                    <a:pt x="3581" y="17934"/>
                    <a:pt x="3581" y="17934"/>
                    <a:pt x="3581" y="17934"/>
                  </a:cubicBezTo>
                  <a:cubicBezTo>
                    <a:pt x="3581" y="17934"/>
                    <a:pt x="3581" y="17934"/>
                    <a:pt x="3581" y="17934"/>
                  </a:cubicBezTo>
                  <a:cubicBezTo>
                    <a:pt x="3581" y="17934"/>
                    <a:pt x="3581" y="17934"/>
                    <a:pt x="3581" y="17934"/>
                  </a:cubicBezTo>
                  <a:cubicBezTo>
                    <a:pt x="3465" y="17934"/>
                    <a:pt x="3465" y="17934"/>
                    <a:pt x="3465" y="17934"/>
                  </a:cubicBezTo>
                  <a:cubicBezTo>
                    <a:pt x="3350" y="17934"/>
                    <a:pt x="3350" y="17934"/>
                    <a:pt x="3350" y="17934"/>
                  </a:cubicBezTo>
                  <a:cubicBezTo>
                    <a:pt x="3350" y="17934"/>
                    <a:pt x="3350" y="17934"/>
                    <a:pt x="3350" y="17934"/>
                  </a:cubicBezTo>
                  <a:cubicBezTo>
                    <a:pt x="3350" y="17835"/>
                    <a:pt x="3350" y="17835"/>
                    <a:pt x="3350" y="17835"/>
                  </a:cubicBezTo>
                  <a:cubicBezTo>
                    <a:pt x="3465" y="17736"/>
                    <a:pt x="3465" y="17736"/>
                    <a:pt x="3465" y="17736"/>
                  </a:cubicBezTo>
                  <a:cubicBezTo>
                    <a:pt x="3465" y="17736"/>
                    <a:pt x="3465" y="17736"/>
                    <a:pt x="3465" y="17736"/>
                  </a:cubicBezTo>
                  <a:cubicBezTo>
                    <a:pt x="3350" y="17637"/>
                    <a:pt x="3350" y="17637"/>
                    <a:pt x="3350" y="17637"/>
                  </a:cubicBezTo>
                  <a:cubicBezTo>
                    <a:pt x="3350" y="17637"/>
                    <a:pt x="3350" y="17637"/>
                    <a:pt x="3350" y="17637"/>
                  </a:cubicBezTo>
                  <a:cubicBezTo>
                    <a:pt x="3350" y="17736"/>
                    <a:pt x="3350" y="17736"/>
                    <a:pt x="3350" y="17736"/>
                  </a:cubicBezTo>
                  <a:cubicBezTo>
                    <a:pt x="3234" y="17736"/>
                    <a:pt x="3234" y="17736"/>
                    <a:pt x="3234" y="17736"/>
                  </a:cubicBezTo>
                  <a:cubicBezTo>
                    <a:pt x="3234" y="17637"/>
                    <a:pt x="3234" y="17637"/>
                    <a:pt x="3234" y="17637"/>
                  </a:cubicBezTo>
                  <a:cubicBezTo>
                    <a:pt x="3350" y="17637"/>
                    <a:pt x="3350" y="17637"/>
                    <a:pt x="3350" y="17637"/>
                  </a:cubicBezTo>
                  <a:cubicBezTo>
                    <a:pt x="3465" y="17637"/>
                    <a:pt x="3465" y="17637"/>
                    <a:pt x="3465" y="17637"/>
                  </a:cubicBezTo>
                  <a:cubicBezTo>
                    <a:pt x="3465" y="17538"/>
                    <a:pt x="3465" y="17538"/>
                    <a:pt x="3465" y="17538"/>
                  </a:cubicBezTo>
                  <a:cubicBezTo>
                    <a:pt x="3581" y="17538"/>
                    <a:pt x="3581" y="17538"/>
                    <a:pt x="3581" y="17538"/>
                  </a:cubicBezTo>
                  <a:cubicBezTo>
                    <a:pt x="3696" y="17538"/>
                    <a:pt x="3696" y="17538"/>
                    <a:pt x="3696" y="17538"/>
                  </a:cubicBezTo>
                  <a:cubicBezTo>
                    <a:pt x="3696" y="17439"/>
                    <a:pt x="3696" y="17439"/>
                    <a:pt x="3696" y="17439"/>
                  </a:cubicBezTo>
                  <a:cubicBezTo>
                    <a:pt x="3696" y="17439"/>
                    <a:pt x="3696" y="17439"/>
                    <a:pt x="3696" y="17439"/>
                  </a:cubicBezTo>
                  <a:cubicBezTo>
                    <a:pt x="3812" y="17439"/>
                    <a:pt x="3812" y="17439"/>
                    <a:pt x="3812" y="17439"/>
                  </a:cubicBezTo>
                  <a:cubicBezTo>
                    <a:pt x="3812" y="17439"/>
                    <a:pt x="3812" y="17439"/>
                    <a:pt x="3812" y="17439"/>
                  </a:cubicBezTo>
                  <a:cubicBezTo>
                    <a:pt x="3812" y="17339"/>
                    <a:pt x="3812" y="17339"/>
                    <a:pt x="3812" y="17339"/>
                  </a:cubicBezTo>
                  <a:cubicBezTo>
                    <a:pt x="4043" y="17339"/>
                    <a:pt x="4043" y="17339"/>
                    <a:pt x="4043" y="17339"/>
                  </a:cubicBezTo>
                  <a:cubicBezTo>
                    <a:pt x="4043" y="17439"/>
                    <a:pt x="4043" y="17439"/>
                    <a:pt x="4043" y="17439"/>
                  </a:cubicBezTo>
                  <a:cubicBezTo>
                    <a:pt x="4158" y="17439"/>
                    <a:pt x="4158" y="17439"/>
                    <a:pt x="4158" y="17439"/>
                  </a:cubicBezTo>
                  <a:cubicBezTo>
                    <a:pt x="4043" y="17339"/>
                    <a:pt x="4043" y="17339"/>
                    <a:pt x="4043" y="17339"/>
                  </a:cubicBezTo>
                  <a:cubicBezTo>
                    <a:pt x="4043" y="17339"/>
                    <a:pt x="4043" y="17339"/>
                    <a:pt x="4043" y="17339"/>
                  </a:cubicBezTo>
                  <a:cubicBezTo>
                    <a:pt x="3927" y="17339"/>
                    <a:pt x="3927" y="17339"/>
                    <a:pt x="3927" y="17339"/>
                  </a:cubicBezTo>
                  <a:cubicBezTo>
                    <a:pt x="3927" y="17240"/>
                    <a:pt x="3927" y="17240"/>
                    <a:pt x="3927" y="17240"/>
                  </a:cubicBezTo>
                  <a:cubicBezTo>
                    <a:pt x="3696" y="17339"/>
                    <a:pt x="3696" y="17339"/>
                    <a:pt x="3696" y="17339"/>
                  </a:cubicBezTo>
                  <a:cubicBezTo>
                    <a:pt x="3696" y="17339"/>
                    <a:pt x="3696" y="17339"/>
                    <a:pt x="3696" y="17339"/>
                  </a:cubicBezTo>
                  <a:cubicBezTo>
                    <a:pt x="3581" y="17439"/>
                    <a:pt x="3581" y="17439"/>
                    <a:pt x="3581" y="17439"/>
                  </a:cubicBezTo>
                  <a:cubicBezTo>
                    <a:pt x="3581" y="17439"/>
                    <a:pt x="3581" y="17439"/>
                    <a:pt x="3581" y="17439"/>
                  </a:cubicBezTo>
                  <a:cubicBezTo>
                    <a:pt x="3581" y="17439"/>
                    <a:pt x="3581" y="17439"/>
                    <a:pt x="3581" y="17439"/>
                  </a:cubicBezTo>
                  <a:cubicBezTo>
                    <a:pt x="3465" y="17538"/>
                    <a:pt x="3465" y="17538"/>
                    <a:pt x="3465" y="17538"/>
                  </a:cubicBezTo>
                  <a:cubicBezTo>
                    <a:pt x="3350" y="17538"/>
                    <a:pt x="3350" y="17538"/>
                    <a:pt x="3350" y="17538"/>
                  </a:cubicBezTo>
                  <a:cubicBezTo>
                    <a:pt x="3350" y="17538"/>
                    <a:pt x="3350" y="17538"/>
                    <a:pt x="3350" y="17538"/>
                  </a:cubicBezTo>
                  <a:cubicBezTo>
                    <a:pt x="3350" y="17538"/>
                    <a:pt x="3350" y="17538"/>
                    <a:pt x="3350" y="17538"/>
                  </a:cubicBezTo>
                  <a:cubicBezTo>
                    <a:pt x="3350" y="17439"/>
                    <a:pt x="3350" y="17439"/>
                    <a:pt x="3350" y="17439"/>
                  </a:cubicBezTo>
                  <a:cubicBezTo>
                    <a:pt x="3234" y="17439"/>
                    <a:pt x="3234" y="17439"/>
                    <a:pt x="3234" y="17439"/>
                  </a:cubicBezTo>
                  <a:cubicBezTo>
                    <a:pt x="3350" y="17439"/>
                    <a:pt x="3350" y="17439"/>
                    <a:pt x="3350" y="17439"/>
                  </a:cubicBezTo>
                  <a:cubicBezTo>
                    <a:pt x="3350" y="17339"/>
                    <a:pt x="3350" y="17339"/>
                    <a:pt x="3350" y="17339"/>
                  </a:cubicBezTo>
                  <a:cubicBezTo>
                    <a:pt x="3234" y="17339"/>
                    <a:pt x="3234" y="17339"/>
                    <a:pt x="3234" y="17339"/>
                  </a:cubicBezTo>
                  <a:cubicBezTo>
                    <a:pt x="3234" y="17339"/>
                    <a:pt x="3234" y="17339"/>
                    <a:pt x="3234" y="17339"/>
                  </a:cubicBezTo>
                  <a:cubicBezTo>
                    <a:pt x="3119" y="17339"/>
                    <a:pt x="3119" y="17339"/>
                    <a:pt x="3119" y="17339"/>
                  </a:cubicBezTo>
                  <a:cubicBezTo>
                    <a:pt x="3119" y="17240"/>
                    <a:pt x="3119" y="17240"/>
                    <a:pt x="3119" y="17240"/>
                  </a:cubicBezTo>
                  <a:cubicBezTo>
                    <a:pt x="3234" y="17240"/>
                    <a:pt x="3234" y="17240"/>
                    <a:pt x="3234" y="17240"/>
                  </a:cubicBezTo>
                  <a:cubicBezTo>
                    <a:pt x="3350" y="17240"/>
                    <a:pt x="3350" y="17240"/>
                    <a:pt x="3350" y="17240"/>
                  </a:cubicBezTo>
                  <a:cubicBezTo>
                    <a:pt x="3350" y="17141"/>
                    <a:pt x="3350" y="17141"/>
                    <a:pt x="3350" y="17141"/>
                  </a:cubicBezTo>
                  <a:cubicBezTo>
                    <a:pt x="3465" y="17240"/>
                    <a:pt x="3465" y="17240"/>
                    <a:pt x="3465" y="17240"/>
                  </a:cubicBezTo>
                  <a:cubicBezTo>
                    <a:pt x="3465" y="17240"/>
                    <a:pt x="3465" y="17240"/>
                    <a:pt x="3465" y="17240"/>
                  </a:cubicBezTo>
                  <a:cubicBezTo>
                    <a:pt x="3581" y="17240"/>
                    <a:pt x="3581" y="17240"/>
                    <a:pt x="3581" y="17240"/>
                  </a:cubicBezTo>
                  <a:cubicBezTo>
                    <a:pt x="3696" y="17141"/>
                    <a:pt x="3696" y="17141"/>
                    <a:pt x="3696" y="17141"/>
                  </a:cubicBezTo>
                  <a:cubicBezTo>
                    <a:pt x="3696" y="17141"/>
                    <a:pt x="3696" y="17141"/>
                    <a:pt x="3696" y="17141"/>
                  </a:cubicBezTo>
                  <a:cubicBezTo>
                    <a:pt x="3812" y="17141"/>
                    <a:pt x="3812" y="17141"/>
                    <a:pt x="3812" y="17141"/>
                  </a:cubicBezTo>
                  <a:cubicBezTo>
                    <a:pt x="3696" y="17141"/>
                    <a:pt x="3696" y="17141"/>
                    <a:pt x="3696" y="17141"/>
                  </a:cubicBezTo>
                  <a:cubicBezTo>
                    <a:pt x="3696" y="17042"/>
                    <a:pt x="3696" y="17042"/>
                    <a:pt x="3696" y="17042"/>
                  </a:cubicBezTo>
                  <a:cubicBezTo>
                    <a:pt x="3581" y="17141"/>
                    <a:pt x="3581" y="17141"/>
                    <a:pt x="3581" y="17141"/>
                  </a:cubicBezTo>
                  <a:cubicBezTo>
                    <a:pt x="3465" y="17141"/>
                    <a:pt x="3465" y="17141"/>
                    <a:pt x="3465" y="17141"/>
                  </a:cubicBezTo>
                  <a:cubicBezTo>
                    <a:pt x="3465" y="17141"/>
                    <a:pt x="3465" y="17141"/>
                    <a:pt x="3465" y="17141"/>
                  </a:cubicBezTo>
                  <a:cubicBezTo>
                    <a:pt x="3350" y="17141"/>
                    <a:pt x="3350" y="17141"/>
                    <a:pt x="3350" y="17141"/>
                  </a:cubicBezTo>
                  <a:cubicBezTo>
                    <a:pt x="3350" y="17141"/>
                    <a:pt x="3350" y="17141"/>
                    <a:pt x="3350" y="17141"/>
                  </a:cubicBezTo>
                  <a:cubicBezTo>
                    <a:pt x="3350" y="17141"/>
                    <a:pt x="3350" y="17141"/>
                    <a:pt x="3350" y="17141"/>
                  </a:cubicBezTo>
                  <a:cubicBezTo>
                    <a:pt x="3234" y="17240"/>
                    <a:pt x="3234" y="17240"/>
                    <a:pt x="3234" y="17240"/>
                  </a:cubicBezTo>
                  <a:cubicBezTo>
                    <a:pt x="3234" y="17141"/>
                    <a:pt x="3234" y="17141"/>
                    <a:pt x="3234" y="17141"/>
                  </a:cubicBezTo>
                  <a:cubicBezTo>
                    <a:pt x="3119" y="17141"/>
                    <a:pt x="3119" y="17141"/>
                    <a:pt x="3119" y="17141"/>
                  </a:cubicBezTo>
                  <a:cubicBezTo>
                    <a:pt x="3119" y="17141"/>
                    <a:pt x="3119" y="17141"/>
                    <a:pt x="3119" y="17141"/>
                  </a:cubicBezTo>
                  <a:cubicBezTo>
                    <a:pt x="3003" y="17141"/>
                    <a:pt x="3003" y="17141"/>
                    <a:pt x="3003" y="17141"/>
                  </a:cubicBezTo>
                  <a:cubicBezTo>
                    <a:pt x="3119" y="17141"/>
                    <a:pt x="3119" y="17141"/>
                    <a:pt x="3119" y="17141"/>
                  </a:cubicBezTo>
                  <a:cubicBezTo>
                    <a:pt x="3119" y="17141"/>
                    <a:pt x="3119" y="17141"/>
                    <a:pt x="3119" y="17141"/>
                  </a:cubicBezTo>
                  <a:cubicBezTo>
                    <a:pt x="3234" y="17042"/>
                    <a:pt x="3234" y="17042"/>
                    <a:pt x="3234" y="17042"/>
                  </a:cubicBezTo>
                  <a:cubicBezTo>
                    <a:pt x="3465" y="17042"/>
                    <a:pt x="3465" y="17042"/>
                    <a:pt x="3465" y="17042"/>
                  </a:cubicBezTo>
                  <a:cubicBezTo>
                    <a:pt x="3465" y="16943"/>
                    <a:pt x="3465" y="16943"/>
                    <a:pt x="3465" y="16943"/>
                  </a:cubicBezTo>
                  <a:cubicBezTo>
                    <a:pt x="3696" y="16943"/>
                    <a:pt x="3696" y="16943"/>
                    <a:pt x="3696" y="16943"/>
                  </a:cubicBezTo>
                  <a:cubicBezTo>
                    <a:pt x="3696" y="16943"/>
                    <a:pt x="3696" y="16943"/>
                    <a:pt x="3696" y="16943"/>
                  </a:cubicBezTo>
                  <a:cubicBezTo>
                    <a:pt x="3927" y="16745"/>
                    <a:pt x="3927" y="16745"/>
                    <a:pt x="3927" y="16745"/>
                  </a:cubicBezTo>
                  <a:cubicBezTo>
                    <a:pt x="4043" y="16745"/>
                    <a:pt x="4043" y="16745"/>
                    <a:pt x="4043" y="16745"/>
                  </a:cubicBezTo>
                  <a:cubicBezTo>
                    <a:pt x="4158" y="16646"/>
                    <a:pt x="4158" y="16646"/>
                    <a:pt x="4158" y="16646"/>
                  </a:cubicBezTo>
                  <a:cubicBezTo>
                    <a:pt x="4274" y="16646"/>
                    <a:pt x="4274" y="16646"/>
                    <a:pt x="4274" y="16646"/>
                  </a:cubicBezTo>
                  <a:cubicBezTo>
                    <a:pt x="4274" y="16646"/>
                    <a:pt x="4274" y="16646"/>
                    <a:pt x="4274" y="16646"/>
                  </a:cubicBezTo>
                  <a:cubicBezTo>
                    <a:pt x="4274" y="16646"/>
                    <a:pt x="4274" y="16646"/>
                    <a:pt x="4274" y="16646"/>
                  </a:cubicBezTo>
                  <a:cubicBezTo>
                    <a:pt x="4158" y="16547"/>
                    <a:pt x="4158" y="16547"/>
                    <a:pt x="4158" y="16547"/>
                  </a:cubicBezTo>
                  <a:cubicBezTo>
                    <a:pt x="4043" y="16646"/>
                    <a:pt x="4043" y="16646"/>
                    <a:pt x="4043" y="16646"/>
                  </a:cubicBezTo>
                  <a:cubicBezTo>
                    <a:pt x="3812" y="16745"/>
                    <a:pt x="3812" y="16745"/>
                    <a:pt x="3812" y="16745"/>
                  </a:cubicBezTo>
                  <a:cubicBezTo>
                    <a:pt x="3696" y="16844"/>
                    <a:pt x="3696" y="16844"/>
                    <a:pt x="3696" y="16844"/>
                  </a:cubicBezTo>
                  <a:cubicBezTo>
                    <a:pt x="3696" y="16844"/>
                    <a:pt x="3696" y="16844"/>
                    <a:pt x="3696" y="16844"/>
                  </a:cubicBezTo>
                  <a:cubicBezTo>
                    <a:pt x="3581" y="16943"/>
                    <a:pt x="3581" y="16943"/>
                    <a:pt x="3581" y="16943"/>
                  </a:cubicBezTo>
                  <a:cubicBezTo>
                    <a:pt x="3350" y="16943"/>
                    <a:pt x="3350" y="16943"/>
                    <a:pt x="3350" y="16943"/>
                  </a:cubicBezTo>
                  <a:cubicBezTo>
                    <a:pt x="3350" y="16943"/>
                    <a:pt x="3350" y="16943"/>
                    <a:pt x="3350" y="16943"/>
                  </a:cubicBezTo>
                  <a:cubicBezTo>
                    <a:pt x="3119" y="17042"/>
                    <a:pt x="3119" y="17042"/>
                    <a:pt x="3119" y="17042"/>
                  </a:cubicBezTo>
                  <a:cubicBezTo>
                    <a:pt x="3003" y="17042"/>
                    <a:pt x="3003" y="17042"/>
                    <a:pt x="3003" y="17042"/>
                  </a:cubicBezTo>
                  <a:cubicBezTo>
                    <a:pt x="3003" y="17042"/>
                    <a:pt x="3003" y="17042"/>
                    <a:pt x="3003" y="17042"/>
                  </a:cubicBezTo>
                  <a:cubicBezTo>
                    <a:pt x="3119" y="16943"/>
                    <a:pt x="3119" y="16943"/>
                    <a:pt x="3119" y="16943"/>
                  </a:cubicBezTo>
                  <a:cubicBezTo>
                    <a:pt x="3003" y="16844"/>
                    <a:pt x="3003" y="16844"/>
                    <a:pt x="3003" y="16844"/>
                  </a:cubicBezTo>
                  <a:cubicBezTo>
                    <a:pt x="3119" y="16745"/>
                    <a:pt x="3119" y="16745"/>
                    <a:pt x="3119" y="16745"/>
                  </a:cubicBezTo>
                  <a:cubicBezTo>
                    <a:pt x="3119" y="16745"/>
                    <a:pt x="3119" y="16745"/>
                    <a:pt x="3119" y="16745"/>
                  </a:cubicBezTo>
                  <a:cubicBezTo>
                    <a:pt x="3234" y="16844"/>
                    <a:pt x="3234" y="16844"/>
                    <a:pt x="3234" y="16844"/>
                  </a:cubicBezTo>
                  <a:cubicBezTo>
                    <a:pt x="3350" y="16844"/>
                    <a:pt x="3350" y="16844"/>
                    <a:pt x="3350" y="16844"/>
                  </a:cubicBezTo>
                  <a:cubicBezTo>
                    <a:pt x="3465" y="16844"/>
                    <a:pt x="3465" y="16844"/>
                    <a:pt x="3465" y="16844"/>
                  </a:cubicBezTo>
                  <a:cubicBezTo>
                    <a:pt x="3465" y="16844"/>
                    <a:pt x="3465" y="16844"/>
                    <a:pt x="3465" y="16844"/>
                  </a:cubicBezTo>
                  <a:cubicBezTo>
                    <a:pt x="3465" y="16745"/>
                    <a:pt x="3465" y="16745"/>
                    <a:pt x="3465" y="16745"/>
                  </a:cubicBezTo>
                  <a:cubicBezTo>
                    <a:pt x="3465" y="16745"/>
                    <a:pt x="3465" y="16745"/>
                    <a:pt x="3465" y="16745"/>
                  </a:cubicBezTo>
                  <a:cubicBezTo>
                    <a:pt x="3350" y="16745"/>
                    <a:pt x="3350" y="16745"/>
                    <a:pt x="3350" y="16745"/>
                  </a:cubicBezTo>
                  <a:cubicBezTo>
                    <a:pt x="3234" y="16745"/>
                    <a:pt x="3234" y="16745"/>
                    <a:pt x="3234" y="16745"/>
                  </a:cubicBezTo>
                  <a:cubicBezTo>
                    <a:pt x="3234" y="16745"/>
                    <a:pt x="3234" y="16745"/>
                    <a:pt x="3234" y="16745"/>
                  </a:cubicBezTo>
                  <a:cubicBezTo>
                    <a:pt x="3234" y="16745"/>
                    <a:pt x="3234" y="16745"/>
                    <a:pt x="3234" y="16745"/>
                  </a:cubicBezTo>
                  <a:cubicBezTo>
                    <a:pt x="3234" y="16646"/>
                    <a:pt x="3234" y="16646"/>
                    <a:pt x="3234" y="16646"/>
                  </a:cubicBezTo>
                  <a:cubicBezTo>
                    <a:pt x="3234" y="16646"/>
                    <a:pt x="3234" y="16646"/>
                    <a:pt x="3234" y="16646"/>
                  </a:cubicBezTo>
                  <a:cubicBezTo>
                    <a:pt x="3350" y="16745"/>
                    <a:pt x="3350" y="16745"/>
                    <a:pt x="3350" y="16745"/>
                  </a:cubicBezTo>
                  <a:cubicBezTo>
                    <a:pt x="3465" y="16745"/>
                    <a:pt x="3465" y="16745"/>
                    <a:pt x="3465" y="16745"/>
                  </a:cubicBezTo>
                  <a:cubicBezTo>
                    <a:pt x="3581" y="16646"/>
                    <a:pt x="3581" y="16646"/>
                    <a:pt x="3581" y="16646"/>
                  </a:cubicBezTo>
                  <a:cubicBezTo>
                    <a:pt x="3581" y="16646"/>
                    <a:pt x="3581" y="16646"/>
                    <a:pt x="3581" y="16646"/>
                  </a:cubicBezTo>
                  <a:cubicBezTo>
                    <a:pt x="3465" y="16646"/>
                    <a:pt x="3465" y="16646"/>
                    <a:pt x="3465" y="16646"/>
                  </a:cubicBezTo>
                  <a:cubicBezTo>
                    <a:pt x="3465" y="16646"/>
                    <a:pt x="3465" y="16646"/>
                    <a:pt x="3465" y="16646"/>
                  </a:cubicBezTo>
                  <a:cubicBezTo>
                    <a:pt x="3350" y="16646"/>
                    <a:pt x="3350" y="16646"/>
                    <a:pt x="3350" y="16646"/>
                  </a:cubicBezTo>
                  <a:cubicBezTo>
                    <a:pt x="3465" y="16547"/>
                    <a:pt x="3465" y="16547"/>
                    <a:pt x="3465" y="16547"/>
                  </a:cubicBezTo>
                  <a:cubicBezTo>
                    <a:pt x="3465" y="16547"/>
                    <a:pt x="3465" y="16547"/>
                    <a:pt x="3465" y="16547"/>
                  </a:cubicBezTo>
                  <a:cubicBezTo>
                    <a:pt x="3581" y="16547"/>
                    <a:pt x="3581" y="16547"/>
                    <a:pt x="3581" y="16547"/>
                  </a:cubicBezTo>
                  <a:cubicBezTo>
                    <a:pt x="3581" y="16547"/>
                    <a:pt x="3581" y="16547"/>
                    <a:pt x="3581" y="16547"/>
                  </a:cubicBezTo>
                  <a:cubicBezTo>
                    <a:pt x="3581" y="16547"/>
                    <a:pt x="3581" y="16547"/>
                    <a:pt x="3581" y="16547"/>
                  </a:cubicBezTo>
                  <a:cubicBezTo>
                    <a:pt x="3696" y="16547"/>
                    <a:pt x="3696" y="16547"/>
                    <a:pt x="3696" y="16547"/>
                  </a:cubicBezTo>
                  <a:cubicBezTo>
                    <a:pt x="3696" y="16547"/>
                    <a:pt x="3696" y="16547"/>
                    <a:pt x="3696" y="16547"/>
                  </a:cubicBezTo>
                  <a:cubicBezTo>
                    <a:pt x="3696" y="16448"/>
                    <a:pt x="3696" y="16448"/>
                    <a:pt x="3696" y="16448"/>
                  </a:cubicBezTo>
                  <a:cubicBezTo>
                    <a:pt x="3696" y="16448"/>
                    <a:pt x="3696" y="16448"/>
                    <a:pt x="3696" y="16448"/>
                  </a:cubicBezTo>
                  <a:cubicBezTo>
                    <a:pt x="3581" y="16448"/>
                    <a:pt x="3581" y="16448"/>
                    <a:pt x="3581" y="16448"/>
                  </a:cubicBezTo>
                  <a:cubicBezTo>
                    <a:pt x="3581" y="16448"/>
                    <a:pt x="3581" y="16448"/>
                    <a:pt x="3581" y="16448"/>
                  </a:cubicBezTo>
                  <a:cubicBezTo>
                    <a:pt x="3465" y="16448"/>
                    <a:pt x="3465" y="16448"/>
                    <a:pt x="3465" y="16448"/>
                  </a:cubicBezTo>
                  <a:cubicBezTo>
                    <a:pt x="3234" y="16448"/>
                    <a:pt x="3234" y="16448"/>
                    <a:pt x="3234" y="16448"/>
                  </a:cubicBezTo>
                  <a:cubicBezTo>
                    <a:pt x="3119" y="16448"/>
                    <a:pt x="3119" y="16448"/>
                    <a:pt x="3119" y="16448"/>
                  </a:cubicBezTo>
                  <a:cubicBezTo>
                    <a:pt x="3119" y="16448"/>
                    <a:pt x="3119" y="16448"/>
                    <a:pt x="3119" y="16448"/>
                  </a:cubicBezTo>
                  <a:cubicBezTo>
                    <a:pt x="3119" y="16349"/>
                    <a:pt x="3119" y="16349"/>
                    <a:pt x="3119" y="16349"/>
                  </a:cubicBezTo>
                  <a:cubicBezTo>
                    <a:pt x="3234" y="16349"/>
                    <a:pt x="3234" y="16349"/>
                    <a:pt x="3234" y="16349"/>
                  </a:cubicBezTo>
                  <a:cubicBezTo>
                    <a:pt x="3234" y="16349"/>
                    <a:pt x="3234" y="16349"/>
                    <a:pt x="3234" y="16349"/>
                  </a:cubicBezTo>
                  <a:cubicBezTo>
                    <a:pt x="3350" y="16349"/>
                    <a:pt x="3350" y="16349"/>
                    <a:pt x="3350" y="16349"/>
                  </a:cubicBezTo>
                  <a:cubicBezTo>
                    <a:pt x="3234" y="16349"/>
                    <a:pt x="3234" y="16349"/>
                    <a:pt x="3234" y="16349"/>
                  </a:cubicBezTo>
                  <a:cubicBezTo>
                    <a:pt x="3234" y="16349"/>
                    <a:pt x="3234" y="16349"/>
                    <a:pt x="3234" y="16349"/>
                  </a:cubicBezTo>
                  <a:cubicBezTo>
                    <a:pt x="3119" y="16349"/>
                    <a:pt x="3119" y="16349"/>
                    <a:pt x="3119" y="16349"/>
                  </a:cubicBezTo>
                  <a:cubicBezTo>
                    <a:pt x="3119" y="16250"/>
                    <a:pt x="3119" y="16250"/>
                    <a:pt x="3119" y="16250"/>
                  </a:cubicBezTo>
                  <a:cubicBezTo>
                    <a:pt x="3350" y="16250"/>
                    <a:pt x="3350" y="16250"/>
                    <a:pt x="3350" y="16250"/>
                  </a:cubicBezTo>
                  <a:cubicBezTo>
                    <a:pt x="3350" y="16250"/>
                    <a:pt x="3350" y="16250"/>
                    <a:pt x="3350" y="16250"/>
                  </a:cubicBezTo>
                  <a:cubicBezTo>
                    <a:pt x="3465" y="16250"/>
                    <a:pt x="3465" y="16250"/>
                    <a:pt x="3465" y="16250"/>
                  </a:cubicBezTo>
                  <a:cubicBezTo>
                    <a:pt x="3812" y="16250"/>
                    <a:pt x="3812" y="16250"/>
                    <a:pt x="3812" y="16250"/>
                  </a:cubicBezTo>
                  <a:cubicBezTo>
                    <a:pt x="3812" y="16250"/>
                    <a:pt x="3812" y="16250"/>
                    <a:pt x="3812" y="16250"/>
                  </a:cubicBezTo>
                  <a:cubicBezTo>
                    <a:pt x="3927" y="16250"/>
                    <a:pt x="3927" y="16250"/>
                    <a:pt x="3927" y="16250"/>
                  </a:cubicBezTo>
                  <a:cubicBezTo>
                    <a:pt x="4043" y="16250"/>
                    <a:pt x="4043" y="16250"/>
                    <a:pt x="4043" y="16250"/>
                  </a:cubicBezTo>
                  <a:cubicBezTo>
                    <a:pt x="4043" y="16250"/>
                    <a:pt x="4043" y="16250"/>
                    <a:pt x="4043" y="16250"/>
                  </a:cubicBezTo>
                  <a:cubicBezTo>
                    <a:pt x="3927" y="16150"/>
                    <a:pt x="3927" y="16150"/>
                    <a:pt x="3927" y="16150"/>
                  </a:cubicBezTo>
                  <a:cubicBezTo>
                    <a:pt x="3696" y="16150"/>
                    <a:pt x="3696" y="16150"/>
                    <a:pt x="3696" y="16150"/>
                  </a:cubicBezTo>
                  <a:cubicBezTo>
                    <a:pt x="3581" y="16250"/>
                    <a:pt x="3581" y="16250"/>
                    <a:pt x="3581" y="16250"/>
                  </a:cubicBezTo>
                  <a:cubicBezTo>
                    <a:pt x="3465" y="16250"/>
                    <a:pt x="3465" y="16250"/>
                    <a:pt x="3465" y="16250"/>
                  </a:cubicBezTo>
                  <a:cubicBezTo>
                    <a:pt x="3465" y="16250"/>
                    <a:pt x="3465" y="16250"/>
                    <a:pt x="3465" y="16250"/>
                  </a:cubicBezTo>
                  <a:cubicBezTo>
                    <a:pt x="3350" y="16150"/>
                    <a:pt x="3350" y="16150"/>
                    <a:pt x="3350" y="16150"/>
                  </a:cubicBezTo>
                  <a:cubicBezTo>
                    <a:pt x="3234" y="16250"/>
                    <a:pt x="3234" y="16250"/>
                    <a:pt x="3234" y="16250"/>
                  </a:cubicBezTo>
                  <a:cubicBezTo>
                    <a:pt x="3234" y="16250"/>
                    <a:pt x="3234" y="16250"/>
                    <a:pt x="3234" y="16250"/>
                  </a:cubicBezTo>
                  <a:cubicBezTo>
                    <a:pt x="3234" y="16250"/>
                    <a:pt x="3234" y="16250"/>
                    <a:pt x="3234" y="16250"/>
                  </a:cubicBezTo>
                  <a:cubicBezTo>
                    <a:pt x="3234" y="16150"/>
                    <a:pt x="3234" y="16150"/>
                    <a:pt x="3234" y="16150"/>
                  </a:cubicBezTo>
                  <a:cubicBezTo>
                    <a:pt x="3234" y="16150"/>
                    <a:pt x="3234" y="16150"/>
                    <a:pt x="3234" y="16150"/>
                  </a:cubicBezTo>
                  <a:cubicBezTo>
                    <a:pt x="3350" y="16051"/>
                    <a:pt x="3350" y="16051"/>
                    <a:pt x="3350" y="16051"/>
                  </a:cubicBezTo>
                  <a:cubicBezTo>
                    <a:pt x="3350" y="16051"/>
                    <a:pt x="3350" y="16051"/>
                    <a:pt x="3350" y="16051"/>
                  </a:cubicBezTo>
                  <a:cubicBezTo>
                    <a:pt x="3465" y="16051"/>
                    <a:pt x="3465" y="16051"/>
                    <a:pt x="3465" y="16051"/>
                  </a:cubicBezTo>
                  <a:cubicBezTo>
                    <a:pt x="3581" y="15952"/>
                    <a:pt x="3581" y="15952"/>
                    <a:pt x="3581" y="15952"/>
                  </a:cubicBezTo>
                  <a:cubicBezTo>
                    <a:pt x="3581" y="15853"/>
                    <a:pt x="3581" y="15853"/>
                    <a:pt x="3581" y="15853"/>
                  </a:cubicBezTo>
                  <a:cubicBezTo>
                    <a:pt x="3696" y="15853"/>
                    <a:pt x="3696" y="15853"/>
                    <a:pt x="3696" y="15853"/>
                  </a:cubicBezTo>
                  <a:cubicBezTo>
                    <a:pt x="3696" y="15952"/>
                    <a:pt x="3696" y="15952"/>
                    <a:pt x="3696" y="15952"/>
                  </a:cubicBezTo>
                  <a:cubicBezTo>
                    <a:pt x="3812" y="15952"/>
                    <a:pt x="3812" y="15952"/>
                    <a:pt x="3812" y="15952"/>
                  </a:cubicBezTo>
                  <a:cubicBezTo>
                    <a:pt x="3812" y="15853"/>
                    <a:pt x="3812" y="15853"/>
                    <a:pt x="3812" y="15853"/>
                  </a:cubicBezTo>
                  <a:cubicBezTo>
                    <a:pt x="3927" y="15853"/>
                    <a:pt x="3927" y="15853"/>
                    <a:pt x="3927" y="15853"/>
                  </a:cubicBezTo>
                  <a:cubicBezTo>
                    <a:pt x="3927" y="15952"/>
                    <a:pt x="3927" y="15952"/>
                    <a:pt x="3927" y="15952"/>
                  </a:cubicBezTo>
                  <a:cubicBezTo>
                    <a:pt x="4043" y="15952"/>
                    <a:pt x="4043" y="15952"/>
                    <a:pt x="4043" y="15952"/>
                  </a:cubicBezTo>
                  <a:cubicBezTo>
                    <a:pt x="4158" y="16051"/>
                    <a:pt x="4158" y="16051"/>
                    <a:pt x="4158" y="16051"/>
                  </a:cubicBezTo>
                  <a:cubicBezTo>
                    <a:pt x="4274" y="16051"/>
                    <a:pt x="4274" y="16051"/>
                    <a:pt x="4274" y="16051"/>
                  </a:cubicBezTo>
                  <a:cubicBezTo>
                    <a:pt x="4274" y="16051"/>
                    <a:pt x="4274" y="16051"/>
                    <a:pt x="4274" y="16051"/>
                  </a:cubicBezTo>
                  <a:cubicBezTo>
                    <a:pt x="4389" y="16150"/>
                    <a:pt x="4389" y="16150"/>
                    <a:pt x="4389" y="16150"/>
                  </a:cubicBezTo>
                  <a:cubicBezTo>
                    <a:pt x="4505" y="16150"/>
                    <a:pt x="4505" y="16150"/>
                    <a:pt x="4505" y="16150"/>
                  </a:cubicBezTo>
                  <a:cubicBezTo>
                    <a:pt x="4736" y="16250"/>
                    <a:pt x="4736" y="16250"/>
                    <a:pt x="4736" y="16250"/>
                  </a:cubicBezTo>
                  <a:cubicBezTo>
                    <a:pt x="4736" y="16150"/>
                    <a:pt x="4736" y="16150"/>
                    <a:pt x="4736" y="16150"/>
                  </a:cubicBezTo>
                  <a:cubicBezTo>
                    <a:pt x="4736" y="16150"/>
                    <a:pt x="4736" y="16150"/>
                    <a:pt x="4736" y="16150"/>
                  </a:cubicBezTo>
                  <a:cubicBezTo>
                    <a:pt x="4851" y="16150"/>
                    <a:pt x="4851" y="16150"/>
                    <a:pt x="4851" y="16150"/>
                  </a:cubicBezTo>
                  <a:cubicBezTo>
                    <a:pt x="4736" y="16150"/>
                    <a:pt x="4736" y="16150"/>
                    <a:pt x="4736" y="16150"/>
                  </a:cubicBezTo>
                  <a:cubicBezTo>
                    <a:pt x="4736" y="16150"/>
                    <a:pt x="4736" y="16150"/>
                    <a:pt x="4736" y="16150"/>
                  </a:cubicBezTo>
                  <a:cubicBezTo>
                    <a:pt x="4620" y="16150"/>
                    <a:pt x="4620" y="16150"/>
                    <a:pt x="4620" y="16150"/>
                  </a:cubicBezTo>
                  <a:cubicBezTo>
                    <a:pt x="4620" y="16150"/>
                    <a:pt x="4620" y="16150"/>
                    <a:pt x="4620" y="16150"/>
                  </a:cubicBezTo>
                  <a:cubicBezTo>
                    <a:pt x="4505" y="16051"/>
                    <a:pt x="4505" y="16051"/>
                    <a:pt x="4505" y="16051"/>
                  </a:cubicBezTo>
                  <a:cubicBezTo>
                    <a:pt x="4389" y="15952"/>
                    <a:pt x="4389" y="15952"/>
                    <a:pt x="4389" y="15952"/>
                  </a:cubicBezTo>
                  <a:cubicBezTo>
                    <a:pt x="4389" y="15952"/>
                    <a:pt x="4389" y="15952"/>
                    <a:pt x="4389" y="15952"/>
                  </a:cubicBezTo>
                  <a:cubicBezTo>
                    <a:pt x="4505" y="15952"/>
                    <a:pt x="4505" y="15952"/>
                    <a:pt x="4505" y="15952"/>
                  </a:cubicBezTo>
                  <a:cubicBezTo>
                    <a:pt x="4620" y="15952"/>
                    <a:pt x="4620" y="15952"/>
                    <a:pt x="4620" y="15952"/>
                  </a:cubicBezTo>
                  <a:cubicBezTo>
                    <a:pt x="4736" y="15952"/>
                    <a:pt x="4736" y="15952"/>
                    <a:pt x="4736" y="15952"/>
                  </a:cubicBezTo>
                  <a:cubicBezTo>
                    <a:pt x="4736" y="15853"/>
                    <a:pt x="4736" y="15853"/>
                    <a:pt x="4736" y="15853"/>
                  </a:cubicBezTo>
                  <a:cubicBezTo>
                    <a:pt x="4736" y="15853"/>
                    <a:pt x="4736" y="15853"/>
                    <a:pt x="4736" y="15853"/>
                  </a:cubicBezTo>
                  <a:cubicBezTo>
                    <a:pt x="4620" y="15853"/>
                    <a:pt x="4620" y="15853"/>
                    <a:pt x="4620" y="15853"/>
                  </a:cubicBezTo>
                  <a:cubicBezTo>
                    <a:pt x="4620" y="15853"/>
                    <a:pt x="4620" y="15853"/>
                    <a:pt x="4620" y="15853"/>
                  </a:cubicBezTo>
                  <a:cubicBezTo>
                    <a:pt x="4620" y="15853"/>
                    <a:pt x="4620" y="15853"/>
                    <a:pt x="4620" y="15853"/>
                  </a:cubicBezTo>
                  <a:cubicBezTo>
                    <a:pt x="4620" y="15853"/>
                    <a:pt x="4620" y="15853"/>
                    <a:pt x="4620" y="15853"/>
                  </a:cubicBezTo>
                  <a:cubicBezTo>
                    <a:pt x="4620" y="15952"/>
                    <a:pt x="4620" y="15952"/>
                    <a:pt x="4620" y="15952"/>
                  </a:cubicBezTo>
                  <a:cubicBezTo>
                    <a:pt x="4505" y="15952"/>
                    <a:pt x="4505" y="15952"/>
                    <a:pt x="4505" y="15952"/>
                  </a:cubicBezTo>
                  <a:cubicBezTo>
                    <a:pt x="4389" y="15853"/>
                    <a:pt x="4389" y="15853"/>
                    <a:pt x="4389" y="15853"/>
                  </a:cubicBezTo>
                  <a:cubicBezTo>
                    <a:pt x="4389" y="15853"/>
                    <a:pt x="4389" y="15853"/>
                    <a:pt x="4389" y="15853"/>
                  </a:cubicBezTo>
                  <a:cubicBezTo>
                    <a:pt x="4389" y="15853"/>
                    <a:pt x="4389" y="15853"/>
                    <a:pt x="4389" y="15853"/>
                  </a:cubicBezTo>
                  <a:cubicBezTo>
                    <a:pt x="4505" y="15853"/>
                    <a:pt x="4505" y="15853"/>
                    <a:pt x="4505" y="15853"/>
                  </a:cubicBezTo>
                  <a:cubicBezTo>
                    <a:pt x="4505" y="15754"/>
                    <a:pt x="4505" y="15754"/>
                    <a:pt x="4505" y="15754"/>
                  </a:cubicBezTo>
                  <a:cubicBezTo>
                    <a:pt x="4505" y="15754"/>
                    <a:pt x="4505" y="15754"/>
                    <a:pt x="4505" y="15754"/>
                  </a:cubicBezTo>
                  <a:cubicBezTo>
                    <a:pt x="4389" y="15754"/>
                    <a:pt x="4389" y="15754"/>
                    <a:pt x="4389" y="15754"/>
                  </a:cubicBezTo>
                  <a:cubicBezTo>
                    <a:pt x="4389" y="15754"/>
                    <a:pt x="4389" y="15754"/>
                    <a:pt x="4389" y="15754"/>
                  </a:cubicBezTo>
                  <a:cubicBezTo>
                    <a:pt x="4274" y="15754"/>
                    <a:pt x="4274" y="15754"/>
                    <a:pt x="4274" y="15754"/>
                  </a:cubicBezTo>
                  <a:cubicBezTo>
                    <a:pt x="4274" y="15754"/>
                    <a:pt x="4274" y="15754"/>
                    <a:pt x="4274" y="15754"/>
                  </a:cubicBezTo>
                  <a:cubicBezTo>
                    <a:pt x="4274" y="15754"/>
                    <a:pt x="4274" y="15754"/>
                    <a:pt x="4274" y="15754"/>
                  </a:cubicBezTo>
                  <a:cubicBezTo>
                    <a:pt x="4274" y="15853"/>
                    <a:pt x="4274" y="15853"/>
                    <a:pt x="4274" y="15853"/>
                  </a:cubicBezTo>
                  <a:cubicBezTo>
                    <a:pt x="4274" y="15853"/>
                    <a:pt x="4274" y="15853"/>
                    <a:pt x="4274" y="15853"/>
                  </a:cubicBezTo>
                  <a:cubicBezTo>
                    <a:pt x="4274" y="15952"/>
                    <a:pt x="4274" y="15952"/>
                    <a:pt x="4274" y="15952"/>
                  </a:cubicBezTo>
                  <a:cubicBezTo>
                    <a:pt x="4158" y="15952"/>
                    <a:pt x="4158" y="15952"/>
                    <a:pt x="4158" y="15952"/>
                  </a:cubicBezTo>
                  <a:cubicBezTo>
                    <a:pt x="4158" y="15952"/>
                    <a:pt x="4158" y="15952"/>
                    <a:pt x="4158" y="15952"/>
                  </a:cubicBezTo>
                  <a:cubicBezTo>
                    <a:pt x="4043" y="15853"/>
                    <a:pt x="4043" y="15853"/>
                    <a:pt x="4043" y="15853"/>
                  </a:cubicBezTo>
                  <a:cubicBezTo>
                    <a:pt x="3927" y="15853"/>
                    <a:pt x="3927" y="15853"/>
                    <a:pt x="3927" y="15853"/>
                  </a:cubicBezTo>
                  <a:cubicBezTo>
                    <a:pt x="3927" y="15853"/>
                    <a:pt x="3927" y="15853"/>
                    <a:pt x="3927" y="15853"/>
                  </a:cubicBezTo>
                  <a:cubicBezTo>
                    <a:pt x="3927" y="15754"/>
                    <a:pt x="3927" y="15754"/>
                    <a:pt x="3927" y="15754"/>
                  </a:cubicBezTo>
                  <a:cubicBezTo>
                    <a:pt x="3812" y="15754"/>
                    <a:pt x="3812" y="15754"/>
                    <a:pt x="3812" y="15754"/>
                  </a:cubicBezTo>
                  <a:cubicBezTo>
                    <a:pt x="3812" y="15853"/>
                    <a:pt x="3812" y="15853"/>
                    <a:pt x="3812" y="15853"/>
                  </a:cubicBezTo>
                  <a:cubicBezTo>
                    <a:pt x="3696" y="15853"/>
                    <a:pt x="3696" y="15853"/>
                    <a:pt x="3696" y="15853"/>
                  </a:cubicBezTo>
                  <a:cubicBezTo>
                    <a:pt x="3581" y="15853"/>
                    <a:pt x="3581" y="15853"/>
                    <a:pt x="3581" y="15853"/>
                  </a:cubicBezTo>
                  <a:cubicBezTo>
                    <a:pt x="3581" y="15853"/>
                    <a:pt x="3581" y="15853"/>
                    <a:pt x="3581" y="15853"/>
                  </a:cubicBezTo>
                  <a:cubicBezTo>
                    <a:pt x="3465" y="15952"/>
                    <a:pt x="3465" y="15952"/>
                    <a:pt x="3465" y="15952"/>
                  </a:cubicBezTo>
                  <a:cubicBezTo>
                    <a:pt x="3350" y="15952"/>
                    <a:pt x="3350" y="15952"/>
                    <a:pt x="3350" y="15952"/>
                  </a:cubicBezTo>
                  <a:cubicBezTo>
                    <a:pt x="3350" y="15952"/>
                    <a:pt x="3350" y="15952"/>
                    <a:pt x="3350" y="15952"/>
                  </a:cubicBezTo>
                  <a:cubicBezTo>
                    <a:pt x="3350" y="15952"/>
                    <a:pt x="3350" y="15952"/>
                    <a:pt x="3350" y="15952"/>
                  </a:cubicBezTo>
                  <a:cubicBezTo>
                    <a:pt x="3465" y="15853"/>
                    <a:pt x="3465" y="15853"/>
                    <a:pt x="3465" y="15853"/>
                  </a:cubicBezTo>
                  <a:cubicBezTo>
                    <a:pt x="3465" y="15853"/>
                    <a:pt x="3465" y="15853"/>
                    <a:pt x="3465" y="15853"/>
                  </a:cubicBezTo>
                  <a:cubicBezTo>
                    <a:pt x="3581" y="15754"/>
                    <a:pt x="3581" y="15754"/>
                    <a:pt x="3581" y="15754"/>
                  </a:cubicBezTo>
                  <a:cubicBezTo>
                    <a:pt x="3581" y="15754"/>
                    <a:pt x="3581" y="15754"/>
                    <a:pt x="3581" y="15754"/>
                  </a:cubicBezTo>
                  <a:cubicBezTo>
                    <a:pt x="3581" y="15754"/>
                    <a:pt x="3581" y="15754"/>
                    <a:pt x="3581" y="15754"/>
                  </a:cubicBezTo>
                  <a:cubicBezTo>
                    <a:pt x="3581" y="15754"/>
                    <a:pt x="3581" y="15754"/>
                    <a:pt x="3581" y="15754"/>
                  </a:cubicBezTo>
                  <a:cubicBezTo>
                    <a:pt x="3581" y="15655"/>
                    <a:pt x="3581" y="15655"/>
                    <a:pt x="3581" y="15655"/>
                  </a:cubicBezTo>
                  <a:cubicBezTo>
                    <a:pt x="3696" y="15655"/>
                    <a:pt x="3696" y="15655"/>
                    <a:pt x="3696" y="15655"/>
                  </a:cubicBezTo>
                  <a:cubicBezTo>
                    <a:pt x="3696" y="15655"/>
                    <a:pt x="3696" y="15655"/>
                    <a:pt x="3696" y="15655"/>
                  </a:cubicBezTo>
                  <a:cubicBezTo>
                    <a:pt x="3812" y="15655"/>
                    <a:pt x="3812" y="15655"/>
                    <a:pt x="3812" y="15655"/>
                  </a:cubicBezTo>
                  <a:cubicBezTo>
                    <a:pt x="3812" y="15754"/>
                    <a:pt x="3812" y="15754"/>
                    <a:pt x="3812" y="15754"/>
                  </a:cubicBezTo>
                  <a:cubicBezTo>
                    <a:pt x="4043" y="15754"/>
                    <a:pt x="4043" y="15754"/>
                    <a:pt x="4043" y="15754"/>
                  </a:cubicBezTo>
                  <a:cubicBezTo>
                    <a:pt x="4043" y="15655"/>
                    <a:pt x="4043" y="15655"/>
                    <a:pt x="4043" y="15655"/>
                  </a:cubicBezTo>
                  <a:cubicBezTo>
                    <a:pt x="3927" y="15655"/>
                    <a:pt x="3927" y="15655"/>
                    <a:pt x="3927" y="15655"/>
                  </a:cubicBezTo>
                  <a:cubicBezTo>
                    <a:pt x="3927" y="15655"/>
                    <a:pt x="3927" y="15655"/>
                    <a:pt x="3927" y="15655"/>
                  </a:cubicBezTo>
                  <a:cubicBezTo>
                    <a:pt x="3812" y="15655"/>
                    <a:pt x="3812" y="15655"/>
                    <a:pt x="3812" y="15655"/>
                  </a:cubicBezTo>
                  <a:cubicBezTo>
                    <a:pt x="3696" y="15556"/>
                    <a:pt x="3696" y="15556"/>
                    <a:pt x="3696" y="15556"/>
                  </a:cubicBezTo>
                  <a:cubicBezTo>
                    <a:pt x="3696" y="15457"/>
                    <a:pt x="3696" y="15457"/>
                    <a:pt x="3696" y="15457"/>
                  </a:cubicBezTo>
                  <a:cubicBezTo>
                    <a:pt x="3581" y="15457"/>
                    <a:pt x="3581" y="15457"/>
                    <a:pt x="3581" y="15457"/>
                  </a:cubicBezTo>
                  <a:cubicBezTo>
                    <a:pt x="3581" y="15457"/>
                    <a:pt x="3581" y="15457"/>
                    <a:pt x="3581" y="15457"/>
                  </a:cubicBezTo>
                  <a:cubicBezTo>
                    <a:pt x="3696" y="15457"/>
                    <a:pt x="3696" y="15457"/>
                    <a:pt x="3696" y="15457"/>
                  </a:cubicBezTo>
                  <a:cubicBezTo>
                    <a:pt x="3812" y="15457"/>
                    <a:pt x="3812" y="15457"/>
                    <a:pt x="3812" y="15457"/>
                  </a:cubicBezTo>
                  <a:cubicBezTo>
                    <a:pt x="3812" y="15556"/>
                    <a:pt x="3812" y="15556"/>
                    <a:pt x="3812" y="15556"/>
                  </a:cubicBezTo>
                  <a:cubicBezTo>
                    <a:pt x="3927" y="15655"/>
                    <a:pt x="3927" y="15655"/>
                    <a:pt x="3927" y="15655"/>
                  </a:cubicBezTo>
                  <a:cubicBezTo>
                    <a:pt x="3927" y="15556"/>
                    <a:pt x="3927" y="15556"/>
                    <a:pt x="3927" y="15556"/>
                  </a:cubicBezTo>
                  <a:cubicBezTo>
                    <a:pt x="3927" y="15556"/>
                    <a:pt x="3927" y="15556"/>
                    <a:pt x="3927" y="15556"/>
                  </a:cubicBezTo>
                  <a:cubicBezTo>
                    <a:pt x="3927" y="15457"/>
                    <a:pt x="3927" y="15457"/>
                    <a:pt x="3927" y="15457"/>
                  </a:cubicBezTo>
                  <a:cubicBezTo>
                    <a:pt x="3927" y="15457"/>
                    <a:pt x="3927" y="15457"/>
                    <a:pt x="3927" y="15457"/>
                  </a:cubicBezTo>
                  <a:cubicBezTo>
                    <a:pt x="4043" y="15556"/>
                    <a:pt x="4043" y="15556"/>
                    <a:pt x="4043" y="15556"/>
                  </a:cubicBezTo>
                  <a:cubicBezTo>
                    <a:pt x="4043" y="15556"/>
                    <a:pt x="4043" y="15556"/>
                    <a:pt x="4043" y="15556"/>
                  </a:cubicBezTo>
                  <a:cubicBezTo>
                    <a:pt x="4158" y="15655"/>
                    <a:pt x="4158" y="15655"/>
                    <a:pt x="4158" y="15655"/>
                  </a:cubicBezTo>
                  <a:cubicBezTo>
                    <a:pt x="4274" y="15655"/>
                    <a:pt x="4274" y="15655"/>
                    <a:pt x="4274" y="15655"/>
                  </a:cubicBezTo>
                  <a:cubicBezTo>
                    <a:pt x="4274" y="15655"/>
                    <a:pt x="4274" y="15655"/>
                    <a:pt x="4274" y="15655"/>
                  </a:cubicBezTo>
                  <a:cubicBezTo>
                    <a:pt x="4389" y="15655"/>
                    <a:pt x="4389" y="15655"/>
                    <a:pt x="4389" y="15655"/>
                  </a:cubicBezTo>
                  <a:cubicBezTo>
                    <a:pt x="4389" y="15655"/>
                    <a:pt x="4389" y="15655"/>
                    <a:pt x="4389" y="15655"/>
                  </a:cubicBezTo>
                  <a:cubicBezTo>
                    <a:pt x="4505" y="15754"/>
                    <a:pt x="4505" y="15754"/>
                    <a:pt x="4505" y="15754"/>
                  </a:cubicBezTo>
                  <a:cubicBezTo>
                    <a:pt x="4620" y="15754"/>
                    <a:pt x="4620" y="15754"/>
                    <a:pt x="4620" y="15754"/>
                  </a:cubicBezTo>
                  <a:cubicBezTo>
                    <a:pt x="4620" y="15754"/>
                    <a:pt x="4620" y="15754"/>
                    <a:pt x="4620" y="15754"/>
                  </a:cubicBezTo>
                  <a:cubicBezTo>
                    <a:pt x="4736" y="15754"/>
                    <a:pt x="4736" y="15754"/>
                    <a:pt x="4736" y="15754"/>
                  </a:cubicBezTo>
                  <a:cubicBezTo>
                    <a:pt x="4736" y="15754"/>
                    <a:pt x="4736" y="15754"/>
                    <a:pt x="4736" y="15754"/>
                  </a:cubicBezTo>
                  <a:cubicBezTo>
                    <a:pt x="4620" y="15655"/>
                    <a:pt x="4620" y="15655"/>
                    <a:pt x="4620" y="15655"/>
                  </a:cubicBezTo>
                  <a:cubicBezTo>
                    <a:pt x="4389" y="15556"/>
                    <a:pt x="4389" y="15556"/>
                    <a:pt x="4389" y="15556"/>
                  </a:cubicBezTo>
                  <a:cubicBezTo>
                    <a:pt x="4389" y="15556"/>
                    <a:pt x="4389" y="15556"/>
                    <a:pt x="4389" y="15556"/>
                  </a:cubicBezTo>
                  <a:cubicBezTo>
                    <a:pt x="4389" y="15457"/>
                    <a:pt x="4389" y="15457"/>
                    <a:pt x="4389" y="15457"/>
                  </a:cubicBezTo>
                  <a:cubicBezTo>
                    <a:pt x="4505" y="15457"/>
                    <a:pt x="4505" y="15457"/>
                    <a:pt x="4505" y="15457"/>
                  </a:cubicBezTo>
                  <a:cubicBezTo>
                    <a:pt x="4505" y="15457"/>
                    <a:pt x="4505" y="15457"/>
                    <a:pt x="4505" y="15457"/>
                  </a:cubicBezTo>
                  <a:cubicBezTo>
                    <a:pt x="4620" y="15358"/>
                    <a:pt x="4620" y="15358"/>
                    <a:pt x="4620" y="15358"/>
                  </a:cubicBezTo>
                  <a:cubicBezTo>
                    <a:pt x="4620" y="15358"/>
                    <a:pt x="4620" y="15358"/>
                    <a:pt x="4620" y="15358"/>
                  </a:cubicBezTo>
                  <a:cubicBezTo>
                    <a:pt x="4620" y="15358"/>
                    <a:pt x="4620" y="15358"/>
                    <a:pt x="4620" y="15358"/>
                  </a:cubicBezTo>
                  <a:cubicBezTo>
                    <a:pt x="4505" y="15358"/>
                    <a:pt x="4505" y="15358"/>
                    <a:pt x="4505" y="15358"/>
                  </a:cubicBezTo>
                  <a:cubicBezTo>
                    <a:pt x="4505" y="15358"/>
                    <a:pt x="4505" y="15358"/>
                    <a:pt x="4505" y="15358"/>
                  </a:cubicBezTo>
                  <a:cubicBezTo>
                    <a:pt x="4389" y="15358"/>
                    <a:pt x="4389" y="15358"/>
                    <a:pt x="4389" y="15358"/>
                  </a:cubicBezTo>
                  <a:cubicBezTo>
                    <a:pt x="4274" y="15358"/>
                    <a:pt x="4274" y="15358"/>
                    <a:pt x="4274" y="15358"/>
                  </a:cubicBezTo>
                  <a:cubicBezTo>
                    <a:pt x="4389" y="15358"/>
                    <a:pt x="4389" y="15358"/>
                    <a:pt x="4389" y="15358"/>
                  </a:cubicBezTo>
                  <a:cubicBezTo>
                    <a:pt x="4389" y="15457"/>
                    <a:pt x="4389" y="15457"/>
                    <a:pt x="4389" y="15457"/>
                  </a:cubicBezTo>
                  <a:cubicBezTo>
                    <a:pt x="4389" y="15457"/>
                    <a:pt x="4389" y="15457"/>
                    <a:pt x="4389" y="15457"/>
                  </a:cubicBezTo>
                  <a:cubicBezTo>
                    <a:pt x="4274" y="15457"/>
                    <a:pt x="4274" y="15457"/>
                    <a:pt x="4274" y="15457"/>
                  </a:cubicBezTo>
                  <a:cubicBezTo>
                    <a:pt x="4274" y="15457"/>
                    <a:pt x="4274" y="15457"/>
                    <a:pt x="4274" y="15457"/>
                  </a:cubicBezTo>
                  <a:cubicBezTo>
                    <a:pt x="4158" y="15457"/>
                    <a:pt x="4158" y="15457"/>
                    <a:pt x="4158" y="15457"/>
                  </a:cubicBezTo>
                  <a:cubicBezTo>
                    <a:pt x="4043" y="15457"/>
                    <a:pt x="4043" y="15457"/>
                    <a:pt x="4043" y="15457"/>
                  </a:cubicBezTo>
                  <a:cubicBezTo>
                    <a:pt x="4043" y="15457"/>
                    <a:pt x="4043" y="15457"/>
                    <a:pt x="4043" y="15457"/>
                  </a:cubicBezTo>
                  <a:cubicBezTo>
                    <a:pt x="3927" y="15457"/>
                    <a:pt x="3927" y="15457"/>
                    <a:pt x="3927" y="15457"/>
                  </a:cubicBezTo>
                  <a:cubicBezTo>
                    <a:pt x="3927" y="15358"/>
                    <a:pt x="3927" y="15358"/>
                    <a:pt x="3927" y="15358"/>
                  </a:cubicBezTo>
                  <a:cubicBezTo>
                    <a:pt x="3927" y="15358"/>
                    <a:pt x="3927" y="15358"/>
                    <a:pt x="3927" y="15358"/>
                  </a:cubicBezTo>
                  <a:cubicBezTo>
                    <a:pt x="4043" y="15358"/>
                    <a:pt x="4043" y="15358"/>
                    <a:pt x="4043" y="15358"/>
                  </a:cubicBezTo>
                  <a:cubicBezTo>
                    <a:pt x="3927" y="15358"/>
                    <a:pt x="3927" y="15358"/>
                    <a:pt x="3927" y="15358"/>
                  </a:cubicBezTo>
                  <a:cubicBezTo>
                    <a:pt x="3812" y="15358"/>
                    <a:pt x="3812" y="15358"/>
                    <a:pt x="3812" y="15358"/>
                  </a:cubicBezTo>
                  <a:cubicBezTo>
                    <a:pt x="3812" y="15358"/>
                    <a:pt x="3812" y="15358"/>
                    <a:pt x="3812" y="15358"/>
                  </a:cubicBezTo>
                  <a:cubicBezTo>
                    <a:pt x="3927" y="15259"/>
                    <a:pt x="3927" y="15259"/>
                    <a:pt x="3927" y="15259"/>
                  </a:cubicBezTo>
                  <a:cubicBezTo>
                    <a:pt x="4043" y="15259"/>
                    <a:pt x="4043" y="15259"/>
                    <a:pt x="4043" y="15259"/>
                  </a:cubicBezTo>
                  <a:cubicBezTo>
                    <a:pt x="4158" y="15259"/>
                    <a:pt x="4158" y="15259"/>
                    <a:pt x="4158" y="15259"/>
                  </a:cubicBezTo>
                  <a:cubicBezTo>
                    <a:pt x="4274" y="15259"/>
                    <a:pt x="4274" y="15259"/>
                    <a:pt x="4274" y="15259"/>
                  </a:cubicBezTo>
                  <a:cubicBezTo>
                    <a:pt x="4274" y="15259"/>
                    <a:pt x="4274" y="15259"/>
                    <a:pt x="4274" y="15259"/>
                  </a:cubicBezTo>
                  <a:cubicBezTo>
                    <a:pt x="4389" y="15259"/>
                    <a:pt x="4389" y="15259"/>
                    <a:pt x="4389" y="15259"/>
                  </a:cubicBezTo>
                  <a:cubicBezTo>
                    <a:pt x="4505" y="15259"/>
                    <a:pt x="4505" y="15259"/>
                    <a:pt x="4505" y="15259"/>
                  </a:cubicBezTo>
                  <a:cubicBezTo>
                    <a:pt x="4620" y="15259"/>
                    <a:pt x="4620" y="15259"/>
                    <a:pt x="4620" y="15259"/>
                  </a:cubicBezTo>
                  <a:cubicBezTo>
                    <a:pt x="4620" y="15259"/>
                    <a:pt x="4620" y="15259"/>
                    <a:pt x="4620" y="15259"/>
                  </a:cubicBezTo>
                  <a:cubicBezTo>
                    <a:pt x="4620" y="15160"/>
                    <a:pt x="4620" y="15160"/>
                    <a:pt x="4620" y="15160"/>
                  </a:cubicBezTo>
                  <a:cubicBezTo>
                    <a:pt x="4620" y="15160"/>
                    <a:pt x="4620" y="15160"/>
                    <a:pt x="4620" y="15160"/>
                  </a:cubicBezTo>
                  <a:cubicBezTo>
                    <a:pt x="4736" y="15160"/>
                    <a:pt x="4736" y="15160"/>
                    <a:pt x="4736" y="15160"/>
                  </a:cubicBezTo>
                  <a:cubicBezTo>
                    <a:pt x="4736" y="15061"/>
                    <a:pt x="4736" y="15061"/>
                    <a:pt x="4736" y="15061"/>
                  </a:cubicBezTo>
                  <a:cubicBezTo>
                    <a:pt x="4736" y="15061"/>
                    <a:pt x="4736" y="15061"/>
                    <a:pt x="4736" y="15061"/>
                  </a:cubicBezTo>
                  <a:cubicBezTo>
                    <a:pt x="4620" y="15160"/>
                    <a:pt x="4620" y="15160"/>
                    <a:pt x="4620" y="15160"/>
                  </a:cubicBezTo>
                  <a:cubicBezTo>
                    <a:pt x="4620" y="15160"/>
                    <a:pt x="4620" y="15160"/>
                    <a:pt x="4620" y="15160"/>
                  </a:cubicBezTo>
                  <a:cubicBezTo>
                    <a:pt x="4620" y="15061"/>
                    <a:pt x="4620" y="15061"/>
                    <a:pt x="4620" y="15061"/>
                  </a:cubicBezTo>
                  <a:cubicBezTo>
                    <a:pt x="4620" y="15061"/>
                    <a:pt x="4620" y="15061"/>
                    <a:pt x="4620" y="15061"/>
                  </a:cubicBezTo>
                  <a:cubicBezTo>
                    <a:pt x="4736" y="14862"/>
                    <a:pt x="4736" y="14862"/>
                    <a:pt x="4736" y="14862"/>
                  </a:cubicBezTo>
                  <a:cubicBezTo>
                    <a:pt x="4736" y="14763"/>
                    <a:pt x="4736" y="14763"/>
                    <a:pt x="4736" y="14763"/>
                  </a:cubicBezTo>
                  <a:cubicBezTo>
                    <a:pt x="4736" y="14763"/>
                    <a:pt x="4736" y="14763"/>
                    <a:pt x="4736" y="14763"/>
                  </a:cubicBezTo>
                  <a:cubicBezTo>
                    <a:pt x="4736" y="14763"/>
                    <a:pt x="4736" y="14763"/>
                    <a:pt x="4736" y="14763"/>
                  </a:cubicBezTo>
                  <a:cubicBezTo>
                    <a:pt x="4851" y="14862"/>
                    <a:pt x="4851" y="14862"/>
                    <a:pt x="4851" y="14862"/>
                  </a:cubicBezTo>
                  <a:cubicBezTo>
                    <a:pt x="4851" y="14862"/>
                    <a:pt x="4851" y="14862"/>
                    <a:pt x="4851" y="14862"/>
                  </a:cubicBezTo>
                  <a:cubicBezTo>
                    <a:pt x="4851" y="14961"/>
                    <a:pt x="4851" y="14961"/>
                    <a:pt x="4851" y="14961"/>
                  </a:cubicBezTo>
                  <a:cubicBezTo>
                    <a:pt x="4851" y="14961"/>
                    <a:pt x="4851" y="14961"/>
                    <a:pt x="4851" y="14961"/>
                  </a:cubicBezTo>
                  <a:cubicBezTo>
                    <a:pt x="4967" y="14961"/>
                    <a:pt x="4967" y="14961"/>
                    <a:pt x="4967" y="14961"/>
                  </a:cubicBezTo>
                  <a:cubicBezTo>
                    <a:pt x="4967" y="14961"/>
                    <a:pt x="4967" y="14961"/>
                    <a:pt x="4967" y="14961"/>
                  </a:cubicBezTo>
                  <a:cubicBezTo>
                    <a:pt x="5082" y="14961"/>
                    <a:pt x="5082" y="14961"/>
                    <a:pt x="5082" y="14961"/>
                  </a:cubicBezTo>
                  <a:cubicBezTo>
                    <a:pt x="5082" y="14961"/>
                    <a:pt x="5082" y="14961"/>
                    <a:pt x="5082" y="14961"/>
                  </a:cubicBezTo>
                  <a:cubicBezTo>
                    <a:pt x="5082" y="14961"/>
                    <a:pt x="5082" y="14961"/>
                    <a:pt x="5082" y="14961"/>
                  </a:cubicBezTo>
                  <a:cubicBezTo>
                    <a:pt x="5198" y="14961"/>
                    <a:pt x="5198" y="14961"/>
                    <a:pt x="5198" y="14961"/>
                  </a:cubicBezTo>
                  <a:cubicBezTo>
                    <a:pt x="5198" y="14961"/>
                    <a:pt x="5198" y="14961"/>
                    <a:pt x="5198" y="14961"/>
                  </a:cubicBezTo>
                  <a:cubicBezTo>
                    <a:pt x="5082" y="14862"/>
                    <a:pt x="5082" y="14862"/>
                    <a:pt x="5082" y="14862"/>
                  </a:cubicBezTo>
                  <a:cubicBezTo>
                    <a:pt x="4967" y="14862"/>
                    <a:pt x="4967" y="14862"/>
                    <a:pt x="4967" y="14862"/>
                  </a:cubicBezTo>
                  <a:cubicBezTo>
                    <a:pt x="4967" y="14862"/>
                    <a:pt x="4967" y="14862"/>
                    <a:pt x="4967" y="14862"/>
                  </a:cubicBezTo>
                  <a:cubicBezTo>
                    <a:pt x="5082" y="14862"/>
                    <a:pt x="5082" y="14862"/>
                    <a:pt x="5082" y="14862"/>
                  </a:cubicBezTo>
                  <a:cubicBezTo>
                    <a:pt x="5082" y="14862"/>
                    <a:pt x="5082" y="14862"/>
                    <a:pt x="5082" y="14862"/>
                  </a:cubicBezTo>
                  <a:cubicBezTo>
                    <a:pt x="5082" y="14862"/>
                    <a:pt x="5082" y="14862"/>
                    <a:pt x="5082" y="14862"/>
                  </a:cubicBezTo>
                  <a:cubicBezTo>
                    <a:pt x="5082" y="14763"/>
                    <a:pt x="5082" y="14763"/>
                    <a:pt x="5082" y="14763"/>
                  </a:cubicBezTo>
                  <a:cubicBezTo>
                    <a:pt x="5082" y="14763"/>
                    <a:pt x="5082" y="14763"/>
                    <a:pt x="5082" y="14763"/>
                  </a:cubicBezTo>
                  <a:cubicBezTo>
                    <a:pt x="4967" y="14763"/>
                    <a:pt x="4967" y="14763"/>
                    <a:pt x="4967" y="14763"/>
                  </a:cubicBezTo>
                  <a:cubicBezTo>
                    <a:pt x="4967" y="14763"/>
                    <a:pt x="4967" y="14763"/>
                    <a:pt x="4967" y="14763"/>
                  </a:cubicBezTo>
                  <a:cubicBezTo>
                    <a:pt x="4967" y="14763"/>
                    <a:pt x="4967" y="14763"/>
                    <a:pt x="4967" y="14763"/>
                  </a:cubicBezTo>
                  <a:cubicBezTo>
                    <a:pt x="4851" y="14763"/>
                    <a:pt x="4851" y="14763"/>
                    <a:pt x="4851" y="14763"/>
                  </a:cubicBezTo>
                  <a:cubicBezTo>
                    <a:pt x="4851" y="14763"/>
                    <a:pt x="4851" y="14763"/>
                    <a:pt x="4851" y="14763"/>
                  </a:cubicBezTo>
                  <a:cubicBezTo>
                    <a:pt x="4851" y="14763"/>
                    <a:pt x="4851" y="14763"/>
                    <a:pt x="4851" y="14763"/>
                  </a:cubicBezTo>
                  <a:cubicBezTo>
                    <a:pt x="4851" y="14664"/>
                    <a:pt x="4851" y="14664"/>
                    <a:pt x="4851" y="14664"/>
                  </a:cubicBezTo>
                  <a:cubicBezTo>
                    <a:pt x="4851" y="14664"/>
                    <a:pt x="4851" y="14664"/>
                    <a:pt x="4851" y="14664"/>
                  </a:cubicBezTo>
                  <a:cubicBezTo>
                    <a:pt x="4967" y="14565"/>
                    <a:pt x="4967" y="14565"/>
                    <a:pt x="4967" y="14565"/>
                  </a:cubicBezTo>
                  <a:cubicBezTo>
                    <a:pt x="5082" y="14565"/>
                    <a:pt x="5082" y="14565"/>
                    <a:pt x="5082" y="14565"/>
                  </a:cubicBezTo>
                  <a:cubicBezTo>
                    <a:pt x="5082" y="14565"/>
                    <a:pt x="5082" y="14565"/>
                    <a:pt x="5082" y="14565"/>
                  </a:cubicBezTo>
                  <a:cubicBezTo>
                    <a:pt x="5082" y="14565"/>
                    <a:pt x="5082" y="14565"/>
                    <a:pt x="5082" y="14565"/>
                  </a:cubicBezTo>
                  <a:cubicBezTo>
                    <a:pt x="5198" y="14565"/>
                    <a:pt x="5198" y="14565"/>
                    <a:pt x="5198" y="14565"/>
                  </a:cubicBezTo>
                  <a:cubicBezTo>
                    <a:pt x="5198" y="14565"/>
                    <a:pt x="5198" y="14565"/>
                    <a:pt x="5198" y="14565"/>
                  </a:cubicBezTo>
                  <a:cubicBezTo>
                    <a:pt x="5082" y="14466"/>
                    <a:pt x="5082" y="14466"/>
                    <a:pt x="5082" y="14466"/>
                  </a:cubicBezTo>
                  <a:cubicBezTo>
                    <a:pt x="4967" y="14466"/>
                    <a:pt x="4967" y="14466"/>
                    <a:pt x="4967" y="14466"/>
                  </a:cubicBezTo>
                  <a:cubicBezTo>
                    <a:pt x="4967" y="14466"/>
                    <a:pt x="4967" y="14466"/>
                    <a:pt x="4967" y="14466"/>
                  </a:cubicBezTo>
                  <a:cubicBezTo>
                    <a:pt x="5082" y="14466"/>
                    <a:pt x="5082" y="14466"/>
                    <a:pt x="5082" y="14466"/>
                  </a:cubicBezTo>
                  <a:cubicBezTo>
                    <a:pt x="5082" y="14466"/>
                    <a:pt x="5082" y="14466"/>
                    <a:pt x="5082" y="14466"/>
                  </a:cubicBezTo>
                  <a:cubicBezTo>
                    <a:pt x="5198" y="14367"/>
                    <a:pt x="5198" y="14367"/>
                    <a:pt x="5198" y="14367"/>
                  </a:cubicBezTo>
                  <a:cubicBezTo>
                    <a:pt x="5198" y="14367"/>
                    <a:pt x="5198" y="14367"/>
                    <a:pt x="5198" y="14367"/>
                  </a:cubicBezTo>
                  <a:cubicBezTo>
                    <a:pt x="5198" y="14367"/>
                    <a:pt x="5198" y="14367"/>
                    <a:pt x="5198" y="14367"/>
                  </a:cubicBezTo>
                  <a:cubicBezTo>
                    <a:pt x="5313" y="14268"/>
                    <a:pt x="5313" y="14268"/>
                    <a:pt x="5313" y="14268"/>
                  </a:cubicBezTo>
                  <a:cubicBezTo>
                    <a:pt x="5313" y="14268"/>
                    <a:pt x="5313" y="14268"/>
                    <a:pt x="5313" y="14268"/>
                  </a:cubicBezTo>
                  <a:cubicBezTo>
                    <a:pt x="5198" y="14268"/>
                    <a:pt x="5198" y="14268"/>
                    <a:pt x="5198" y="14268"/>
                  </a:cubicBezTo>
                  <a:cubicBezTo>
                    <a:pt x="5198" y="14268"/>
                    <a:pt x="5198" y="14268"/>
                    <a:pt x="5198" y="14268"/>
                  </a:cubicBezTo>
                  <a:cubicBezTo>
                    <a:pt x="5313" y="14169"/>
                    <a:pt x="5313" y="14169"/>
                    <a:pt x="5313" y="14169"/>
                  </a:cubicBezTo>
                  <a:cubicBezTo>
                    <a:pt x="5313" y="14169"/>
                    <a:pt x="5313" y="14169"/>
                    <a:pt x="5313" y="14169"/>
                  </a:cubicBezTo>
                  <a:cubicBezTo>
                    <a:pt x="5313" y="14169"/>
                    <a:pt x="5313" y="14169"/>
                    <a:pt x="5313" y="14169"/>
                  </a:cubicBezTo>
                  <a:cubicBezTo>
                    <a:pt x="5313" y="14169"/>
                    <a:pt x="5313" y="14169"/>
                    <a:pt x="5313" y="14169"/>
                  </a:cubicBezTo>
                  <a:cubicBezTo>
                    <a:pt x="5198" y="14169"/>
                    <a:pt x="5198" y="14169"/>
                    <a:pt x="5198" y="14169"/>
                  </a:cubicBezTo>
                  <a:cubicBezTo>
                    <a:pt x="5082" y="14169"/>
                    <a:pt x="5082" y="14169"/>
                    <a:pt x="5082" y="14169"/>
                  </a:cubicBezTo>
                  <a:cubicBezTo>
                    <a:pt x="4967" y="14169"/>
                    <a:pt x="4967" y="14169"/>
                    <a:pt x="4967" y="14169"/>
                  </a:cubicBezTo>
                  <a:cubicBezTo>
                    <a:pt x="4967" y="14169"/>
                    <a:pt x="4967" y="14169"/>
                    <a:pt x="4967" y="14169"/>
                  </a:cubicBezTo>
                  <a:cubicBezTo>
                    <a:pt x="4851" y="14169"/>
                    <a:pt x="4851" y="14169"/>
                    <a:pt x="4851" y="14169"/>
                  </a:cubicBezTo>
                  <a:cubicBezTo>
                    <a:pt x="4851" y="14169"/>
                    <a:pt x="4851" y="14169"/>
                    <a:pt x="4851" y="14169"/>
                  </a:cubicBezTo>
                  <a:cubicBezTo>
                    <a:pt x="4736" y="14169"/>
                    <a:pt x="4736" y="14169"/>
                    <a:pt x="4736" y="14169"/>
                  </a:cubicBezTo>
                  <a:cubicBezTo>
                    <a:pt x="4736" y="14169"/>
                    <a:pt x="4736" y="14169"/>
                    <a:pt x="4736" y="14169"/>
                  </a:cubicBezTo>
                  <a:cubicBezTo>
                    <a:pt x="4620" y="14169"/>
                    <a:pt x="4620" y="14169"/>
                    <a:pt x="4620" y="14169"/>
                  </a:cubicBezTo>
                  <a:cubicBezTo>
                    <a:pt x="4620" y="14070"/>
                    <a:pt x="4620" y="14070"/>
                    <a:pt x="4620" y="14070"/>
                  </a:cubicBezTo>
                  <a:cubicBezTo>
                    <a:pt x="4505" y="14070"/>
                    <a:pt x="4505" y="14070"/>
                    <a:pt x="4505" y="14070"/>
                  </a:cubicBezTo>
                  <a:cubicBezTo>
                    <a:pt x="4389" y="14070"/>
                    <a:pt x="4389" y="14070"/>
                    <a:pt x="4389" y="14070"/>
                  </a:cubicBezTo>
                  <a:cubicBezTo>
                    <a:pt x="4389" y="13971"/>
                    <a:pt x="4389" y="13971"/>
                    <a:pt x="4389" y="13971"/>
                  </a:cubicBezTo>
                  <a:cubicBezTo>
                    <a:pt x="4389" y="13971"/>
                    <a:pt x="4389" y="13971"/>
                    <a:pt x="4389" y="13971"/>
                  </a:cubicBezTo>
                  <a:cubicBezTo>
                    <a:pt x="4274" y="13872"/>
                    <a:pt x="4274" y="13872"/>
                    <a:pt x="4274" y="13872"/>
                  </a:cubicBezTo>
                  <a:cubicBezTo>
                    <a:pt x="4158" y="13772"/>
                    <a:pt x="4158" y="13772"/>
                    <a:pt x="4158" y="13772"/>
                  </a:cubicBezTo>
                  <a:cubicBezTo>
                    <a:pt x="3927" y="13772"/>
                    <a:pt x="3927" y="13772"/>
                    <a:pt x="3927" y="13772"/>
                  </a:cubicBezTo>
                  <a:cubicBezTo>
                    <a:pt x="3927" y="13673"/>
                    <a:pt x="3927" y="13673"/>
                    <a:pt x="3927" y="13673"/>
                  </a:cubicBezTo>
                  <a:cubicBezTo>
                    <a:pt x="3927" y="13673"/>
                    <a:pt x="3927" y="13673"/>
                    <a:pt x="3927" y="13673"/>
                  </a:cubicBezTo>
                  <a:cubicBezTo>
                    <a:pt x="3812" y="13574"/>
                    <a:pt x="3812" y="13574"/>
                    <a:pt x="3812" y="13574"/>
                  </a:cubicBezTo>
                  <a:cubicBezTo>
                    <a:pt x="3812" y="13475"/>
                    <a:pt x="3812" y="13475"/>
                    <a:pt x="3812" y="13475"/>
                  </a:cubicBezTo>
                  <a:cubicBezTo>
                    <a:pt x="3696" y="13475"/>
                    <a:pt x="3696" y="13475"/>
                    <a:pt x="3696" y="13475"/>
                  </a:cubicBezTo>
                  <a:cubicBezTo>
                    <a:pt x="3696" y="13475"/>
                    <a:pt x="3696" y="13475"/>
                    <a:pt x="3696" y="13475"/>
                  </a:cubicBezTo>
                  <a:cubicBezTo>
                    <a:pt x="3812" y="13376"/>
                    <a:pt x="3812" y="13376"/>
                    <a:pt x="3812" y="13376"/>
                  </a:cubicBezTo>
                  <a:cubicBezTo>
                    <a:pt x="3927" y="13376"/>
                    <a:pt x="3927" y="13376"/>
                    <a:pt x="3927" y="13376"/>
                  </a:cubicBezTo>
                  <a:cubicBezTo>
                    <a:pt x="3927" y="13376"/>
                    <a:pt x="3927" y="13376"/>
                    <a:pt x="3927" y="13376"/>
                  </a:cubicBezTo>
                  <a:cubicBezTo>
                    <a:pt x="4043" y="13376"/>
                    <a:pt x="4043" y="13376"/>
                    <a:pt x="4043" y="13376"/>
                  </a:cubicBezTo>
                  <a:cubicBezTo>
                    <a:pt x="4158" y="13376"/>
                    <a:pt x="4158" y="13376"/>
                    <a:pt x="4158" y="13376"/>
                  </a:cubicBezTo>
                  <a:cubicBezTo>
                    <a:pt x="4274" y="13475"/>
                    <a:pt x="4274" y="13475"/>
                    <a:pt x="4274" y="13475"/>
                  </a:cubicBezTo>
                  <a:cubicBezTo>
                    <a:pt x="4274" y="13475"/>
                    <a:pt x="4274" y="13475"/>
                    <a:pt x="4274" y="13475"/>
                  </a:cubicBezTo>
                  <a:cubicBezTo>
                    <a:pt x="4389" y="13475"/>
                    <a:pt x="4389" y="13475"/>
                    <a:pt x="4389" y="13475"/>
                  </a:cubicBezTo>
                  <a:cubicBezTo>
                    <a:pt x="4389" y="13475"/>
                    <a:pt x="4389" y="13475"/>
                    <a:pt x="4389" y="13475"/>
                  </a:cubicBezTo>
                  <a:cubicBezTo>
                    <a:pt x="4505" y="13475"/>
                    <a:pt x="4505" y="13475"/>
                    <a:pt x="4505" y="13475"/>
                  </a:cubicBezTo>
                  <a:cubicBezTo>
                    <a:pt x="4620" y="13475"/>
                    <a:pt x="4620" y="13475"/>
                    <a:pt x="4620" y="13475"/>
                  </a:cubicBezTo>
                  <a:cubicBezTo>
                    <a:pt x="4620" y="13574"/>
                    <a:pt x="4620" y="13574"/>
                    <a:pt x="4620" y="13574"/>
                  </a:cubicBezTo>
                  <a:cubicBezTo>
                    <a:pt x="4736" y="13574"/>
                    <a:pt x="4736" y="13574"/>
                    <a:pt x="4736" y="13574"/>
                  </a:cubicBezTo>
                  <a:cubicBezTo>
                    <a:pt x="4736" y="13574"/>
                    <a:pt x="4736" y="13574"/>
                    <a:pt x="4736" y="13574"/>
                  </a:cubicBezTo>
                  <a:cubicBezTo>
                    <a:pt x="4851" y="13772"/>
                    <a:pt x="4851" y="13772"/>
                    <a:pt x="4851" y="13772"/>
                  </a:cubicBezTo>
                  <a:cubicBezTo>
                    <a:pt x="4967" y="13772"/>
                    <a:pt x="4967" y="13772"/>
                    <a:pt x="4967" y="13772"/>
                  </a:cubicBezTo>
                  <a:cubicBezTo>
                    <a:pt x="4967" y="13872"/>
                    <a:pt x="4967" y="13872"/>
                    <a:pt x="4967" y="13872"/>
                  </a:cubicBezTo>
                  <a:cubicBezTo>
                    <a:pt x="5082" y="13872"/>
                    <a:pt x="5082" y="13872"/>
                    <a:pt x="5082" y="13872"/>
                  </a:cubicBezTo>
                  <a:cubicBezTo>
                    <a:pt x="5198" y="13971"/>
                    <a:pt x="5198" y="13971"/>
                    <a:pt x="5198" y="13971"/>
                  </a:cubicBezTo>
                  <a:cubicBezTo>
                    <a:pt x="5198" y="13872"/>
                    <a:pt x="5198" y="13872"/>
                    <a:pt x="5198" y="13872"/>
                  </a:cubicBezTo>
                  <a:cubicBezTo>
                    <a:pt x="5313" y="13872"/>
                    <a:pt x="5313" y="13872"/>
                    <a:pt x="5313" y="13872"/>
                  </a:cubicBezTo>
                  <a:cubicBezTo>
                    <a:pt x="5198" y="13872"/>
                    <a:pt x="5198" y="13872"/>
                    <a:pt x="5198" y="13872"/>
                  </a:cubicBezTo>
                  <a:cubicBezTo>
                    <a:pt x="5198" y="13872"/>
                    <a:pt x="5198" y="13872"/>
                    <a:pt x="5198" y="13872"/>
                  </a:cubicBezTo>
                  <a:cubicBezTo>
                    <a:pt x="5198" y="13872"/>
                    <a:pt x="5198" y="13872"/>
                    <a:pt x="5198" y="13872"/>
                  </a:cubicBezTo>
                  <a:cubicBezTo>
                    <a:pt x="5082" y="13872"/>
                    <a:pt x="5082" y="13872"/>
                    <a:pt x="5082" y="13872"/>
                  </a:cubicBezTo>
                  <a:cubicBezTo>
                    <a:pt x="4967" y="13772"/>
                    <a:pt x="4967" y="13772"/>
                    <a:pt x="4967" y="13772"/>
                  </a:cubicBezTo>
                  <a:cubicBezTo>
                    <a:pt x="4967" y="13673"/>
                    <a:pt x="4967" y="13673"/>
                    <a:pt x="4967" y="13673"/>
                  </a:cubicBezTo>
                  <a:cubicBezTo>
                    <a:pt x="4967" y="13673"/>
                    <a:pt x="4967" y="13673"/>
                    <a:pt x="4967" y="13673"/>
                  </a:cubicBezTo>
                  <a:cubicBezTo>
                    <a:pt x="5082" y="13772"/>
                    <a:pt x="5082" y="13772"/>
                    <a:pt x="5082" y="13772"/>
                  </a:cubicBezTo>
                  <a:cubicBezTo>
                    <a:pt x="5198" y="13772"/>
                    <a:pt x="5198" y="13772"/>
                    <a:pt x="5198" y="13772"/>
                  </a:cubicBezTo>
                  <a:cubicBezTo>
                    <a:pt x="5198" y="13772"/>
                    <a:pt x="5198" y="13772"/>
                    <a:pt x="5198" y="13772"/>
                  </a:cubicBezTo>
                  <a:cubicBezTo>
                    <a:pt x="5198" y="13772"/>
                    <a:pt x="5198" y="13772"/>
                    <a:pt x="5198" y="13772"/>
                  </a:cubicBezTo>
                  <a:cubicBezTo>
                    <a:pt x="5198" y="13673"/>
                    <a:pt x="5198" y="13673"/>
                    <a:pt x="5198" y="13673"/>
                  </a:cubicBezTo>
                  <a:cubicBezTo>
                    <a:pt x="5082" y="13673"/>
                    <a:pt x="5082" y="13673"/>
                    <a:pt x="5082" y="13673"/>
                  </a:cubicBezTo>
                  <a:cubicBezTo>
                    <a:pt x="4967" y="13574"/>
                    <a:pt x="4967" y="13574"/>
                    <a:pt x="4967" y="13574"/>
                  </a:cubicBezTo>
                  <a:cubicBezTo>
                    <a:pt x="4967" y="13475"/>
                    <a:pt x="4967" y="13475"/>
                    <a:pt x="4967" y="13475"/>
                  </a:cubicBezTo>
                  <a:cubicBezTo>
                    <a:pt x="4967" y="13475"/>
                    <a:pt x="4967" y="13475"/>
                    <a:pt x="4967" y="13475"/>
                  </a:cubicBezTo>
                  <a:cubicBezTo>
                    <a:pt x="4967" y="13475"/>
                    <a:pt x="4967" y="13475"/>
                    <a:pt x="4967" y="13475"/>
                  </a:cubicBezTo>
                  <a:cubicBezTo>
                    <a:pt x="5082" y="13574"/>
                    <a:pt x="5082" y="13574"/>
                    <a:pt x="5082" y="13574"/>
                  </a:cubicBezTo>
                  <a:cubicBezTo>
                    <a:pt x="5198" y="13574"/>
                    <a:pt x="5198" y="13574"/>
                    <a:pt x="5198" y="13574"/>
                  </a:cubicBezTo>
                  <a:cubicBezTo>
                    <a:pt x="5082" y="13475"/>
                    <a:pt x="5082" y="13475"/>
                    <a:pt x="5082" y="13475"/>
                  </a:cubicBezTo>
                  <a:cubicBezTo>
                    <a:pt x="4967" y="13376"/>
                    <a:pt x="4967" y="13376"/>
                    <a:pt x="4967" y="13376"/>
                  </a:cubicBezTo>
                  <a:cubicBezTo>
                    <a:pt x="4967" y="13376"/>
                    <a:pt x="4967" y="13376"/>
                    <a:pt x="4967" y="13376"/>
                  </a:cubicBezTo>
                  <a:cubicBezTo>
                    <a:pt x="4851" y="13277"/>
                    <a:pt x="4851" y="13277"/>
                    <a:pt x="4851" y="13277"/>
                  </a:cubicBezTo>
                  <a:cubicBezTo>
                    <a:pt x="4851" y="13277"/>
                    <a:pt x="4851" y="13277"/>
                    <a:pt x="4851" y="13277"/>
                  </a:cubicBezTo>
                  <a:cubicBezTo>
                    <a:pt x="4967" y="13277"/>
                    <a:pt x="4967" y="13277"/>
                    <a:pt x="4967" y="13277"/>
                  </a:cubicBezTo>
                  <a:cubicBezTo>
                    <a:pt x="5198" y="13376"/>
                    <a:pt x="5198" y="13376"/>
                    <a:pt x="5198" y="13376"/>
                  </a:cubicBezTo>
                  <a:cubicBezTo>
                    <a:pt x="5198" y="13376"/>
                    <a:pt x="5198" y="13376"/>
                    <a:pt x="5198" y="13376"/>
                  </a:cubicBezTo>
                  <a:cubicBezTo>
                    <a:pt x="5313" y="13277"/>
                    <a:pt x="5313" y="13277"/>
                    <a:pt x="5313" y="13277"/>
                  </a:cubicBezTo>
                  <a:cubicBezTo>
                    <a:pt x="5198" y="13277"/>
                    <a:pt x="5198" y="13277"/>
                    <a:pt x="5198" y="13277"/>
                  </a:cubicBezTo>
                  <a:cubicBezTo>
                    <a:pt x="5198" y="13277"/>
                    <a:pt x="5198" y="13277"/>
                    <a:pt x="5198" y="13277"/>
                  </a:cubicBezTo>
                  <a:cubicBezTo>
                    <a:pt x="5082" y="13277"/>
                    <a:pt x="5082" y="13277"/>
                    <a:pt x="5082" y="13277"/>
                  </a:cubicBezTo>
                  <a:cubicBezTo>
                    <a:pt x="4967" y="13277"/>
                    <a:pt x="4967" y="13277"/>
                    <a:pt x="4967" y="13277"/>
                  </a:cubicBezTo>
                  <a:cubicBezTo>
                    <a:pt x="4967" y="13277"/>
                    <a:pt x="4967" y="13277"/>
                    <a:pt x="4967" y="13277"/>
                  </a:cubicBezTo>
                  <a:cubicBezTo>
                    <a:pt x="4851" y="13178"/>
                    <a:pt x="4851" y="13178"/>
                    <a:pt x="4851" y="13178"/>
                  </a:cubicBezTo>
                  <a:cubicBezTo>
                    <a:pt x="4967" y="13178"/>
                    <a:pt x="4967" y="13178"/>
                    <a:pt x="4967" y="13178"/>
                  </a:cubicBezTo>
                  <a:cubicBezTo>
                    <a:pt x="5082" y="13178"/>
                    <a:pt x="5082" y="13178"/>
                    <a:pt x="5082" y="13178"/>
                  </a:cubicBezTo>
                  <a:cubicBezTo>
                    <a:pt x="5082" y="13178"/>
                    <a:pt x="5082" y="13178"/>
                    <a:pt x="5082" y="13178"/>
                  </a:cubicBezTo>
                  <a:cubicBezTo>
                    <a:pt x="5198" y="13178"/>
                    <a:pt x="5198" y="13178"/>
                    <a:pt x="5198" y="13178"/>
                  </a:cubicBezTo>
                  <a:cubicBezTo>
                    <a:pt x="5198" y="13178"/>
                    <a:pt x="5198" y="13178"/>
                    <a:pt x="5198" y="13178"/>
                  </a:cubicBezTo>
                  <a:cubicBezTo>
                    <a:pt x="5198" y="13079"/>
                    <a:pt x="5198" y="13079"/>
                    <a:pt x="5198" y="13079"/>
                  </a:cubicBezTo>
                  <a:cubicBezTo>
                    <a:pt x="5082" y="13079"/>
                    <a:pt x="5082" y="13079"/>
                    <a:pt x="5082" y="13079"/>
                  </a:cubicBezTo>
                  <a:cubicBezTo>
                    <a:pt x="5082" y="13079"/>
                    <a:pt x="5082" y="13079"/>
                    <a:pt x="5082" y="13079"/>
                  </a:cubicBezTo>
                  <a:cubicBezTo>
                    <a:pt x="5082" y="13079"/>
                    <a:pt x="5082" y="13079"/>
                    <a:pt x="5082" y="13079"/>
                  </a:cubicBezTo>
                  <a:cubicBezTo>
                    <a:pt x="4967" y="13079"/>
                    <a:pt x="4967" y="13079"/>
                    <a:pt x="4967" y="13079"/>
                  </a:cubicBezTo>
                  <a:cubicBezTo>
                    <a:pt x="4967" y="13079"/>
                    <a:pt x="4967" y="13079"/>
                    <a:pt x="4967" y="13079"/>
                  </a:cubicBezTo>
                  <a:cubicBezTo>
                    <a:pt x="4736" y="13178"/>
                    <a:pt x="4736" y="13178"/>
                    <a:pt x="4736" y="13178"/>
                  </a:cubicBezTo>
                  <a:cubicBezTo>
                    <a:pt x="4736" y="13178"/>
                    <a:pt x="4736" y="13178"/>
                    <a:pt x="4736" y="13178"/>
                  </a:cubicBezTo>
                  <a:cubicBezTo>
                    <a:pt x="4736" y="13178"/>
                    <a:pt x="4736" y="13178"/>
                    <a:pt x="4736" y="13178"/>
                  </a:cubicBezTo>
                  <a:cubicBezTo>
                    <a:pt x="4851" y="13178"/>
                    <a:pt x="4851" y="13178"/>
                    <a:pt x="4851" y="13178"/>
                  </a:cubicBezTo>
                  <a:cubicBezTo>
                    <a:pt x="4851" y="13079"/>
                    <a:pt x="4851" y="13079"/>
                    <a:pt x="4851" y="13079"/>
                  </a:cubicBezTo>
                  <a:cubicBezTo>
                    <a:pt x="4851" y="12980"/>
                    <a:pt x="4851" y="12980"/>
                    <a:pt x="4851" y="12980"/>
                  </a:cubicBezTo>
                  <a:cubicBezTo>
                    <a:pt x="4967" y="12980"/>
                    <a:pt x="4967" y="12980"/>
                    <a:pt x="4967" y="12980"/>
                  </a:cubicBezTo>
                  <a:cubicBezTo>
                    <a:pt x="4967" y="12980"/>
                    <a:pt x="4967" y="12980"/>
                    <a:pt x="4967" y="12980"/>
                  </a:cubicBezTo>
                  <a:cubicBezTo>
                    <a:pt x="5082" y="12980"/>
                    <a:pt x="5082" y="12980"/>
                    <a:pt x="5082" y="12980"/>
                  </a:cubicBezTo>
                  <a:cubicBezTo>
                    <a:pt x="5082" y="12980"/>
                    <a:pt x="5082" y="12980"/>
                    <a:pt x="5082" y="12980"/>
                  </a:cubicBezTo>
                  <a:cubicBezTo>
                    <a:pt x="5198" y="12980"/>
                    <a:pt x="5198" y="12980"/>
                    <a:pt x="5198" y="12980"/>
                  </a:cubicBezTo>
                  <a:cubicBezTo>
                    <a:pt x="5082" y="12881"/>
                    <a:pt x="5082" y="12881"/>
                    <a:pt x="5082" y="12881"/>
                  </a:cubicBezTo>
                  <a:cubicBezTo>
                    <a:pt x="4967" y="12881"/>
                    <a:pt x="4967" y="12881"/>
                    <a:pt x="4967" y="12881"/>
                  </a:cubicBezTo>
                  <a:cubicBezTo>
                    <a:pt x="4967" y="12980"/>
                    <a:pt x="4967" y="12980"/>
                    <a:pt x="4967" y="12980"/>
                  </a:cubicBezTo>
                  <a:cubicBezTo>
                    <a:pt x="4851" y="12980"/>
                    <a:pt x="4851" y="12980"/>
                    <a:pt x="4851" y="12980"/>
                  </a:cubicBezTo>
                  <a:cubicBezTo>
                    <a:pt x="4851" y="12980"/>
                    <a:pt x="4851" y="12980"/>
                    <a:pt x="4851" y="12980"/>
                  </a:cubicBezTo>
                  <a:cubicBezTo>
                    <a:pt x="4736" y="12980"/>
                    <a:pt x="4736" y="12980"/>
                    <a:pt x="4736" y="12980"/>
                  </a:cubicBezTo>
                  <a:cubicBezTo>
                    <a:pt x="4736" y="12980"/>
                    <a:pt x="4736" y="12980"/>
                    <a:pt x="4736" y="12980"/>
                  </a:cubicBezTo>
                  <a:cubicBezTo>
                    <a:pt x="4736" y="12881"/>
                    <a:pt x="4736" y="12881"/>
                    <a:pt x="4736" y="12881"/>
                  </a:cubicBezTo>
                  <a:cubicBezTo>
                    <a:pt x="4736" y="12881"/>
                    <a:pt x="4736" y="12881"/>
                    <a:pt x="4736" y="12881"/>
                  </a:cubicBezTo>
                  <a:cubicBezTo>
                    <a:pt x="4851" y="12881"/>
                    <a:pt x="4851" y="12881"/>
                    <a:pt x="4851" y="12881"/>
                  </a:cubicBezTo>
                  <a:cubicBezTo>
                    <a:pt x="4967" y="12782"/>
                    <a:pt x="4967" y="12782"/>
                    <a:pt x="4967" y="12782"/>
                  </a:cubicBezTo>
                  <a:cubicBezTo>
                    <a:pt x="5082" y="12782"/>
                    <a:pt x="5082" y="12782"/>
                    <a:pt x="5082" y="12782"/>
                  </a:cubicBezTo>
                  <a:cubicBezTo>
                    <a:pt x="5198" y="12782"/>
                    <a:pt x="5198" y="12782"/>
                    <a:pt x="5198" y="12782"/>
                  </a:cubicBezTo>
                  <a:cubicBezTo>
                    <a:pt x="5198" y="12683"/>
                    <a:pt x="5198" y="12683"/>
                    <a:pt x="5198" y="12683"/>
                  </a:cubicBezTo>
                  <a:cubicBezTo>
                    <a:pt x="5198" y="12683"/>
                    <a:pt x="5198" y="12683"/>
                    <a:pt x="5198" y="12683"/>
                  </a:cubicBezTo>
                  <a:cubicBezTo>
                    <a:pt x="5198" y="12683"/>
                    <a:pt x="5198" y="12683"/>
                    <a:pt x="5198" y="12683"/>
                  </a:cubicBezTo>
                  <a:cubicBezTo>
                    <a:pt x="5082" y="12782"/>
                    <a:pt x="5082" y="12782"/>
                    <a:pt x="5082" y="12782"/>
                  </a:cubicBezTo>
                  <a:cubicBezTo>
                    <a:pt x="4967" y="12782"/>
                    <a:pt x="4967" y="12782"/>
                    <a:pt x="4967" y="12782"/>
                  </a:cubicBezTo>
                  <a:cubicBezTo>
                    <a:pt x="4967" y="12782"/>
                    <a:pt x="4967" y="12782"/>
                    <a:pt x="4967" y="12782"/>
                  </a:cubicBezTo>
                  <a:cubicBezTo>
                    <a:pt x="4851" y="12683"/>
                    <a:pt x="4851" y="12683"/>
                    <a:pt x="4851" y="12683"/>
                  </a:cubicBezTo>
                  <a:cubicBezTo>
                    <a:pt x="4851" y="12683"/>
                    <a:pt x="4851" y="12683"/>
                    <a:pt x="4851" y="12683"/>
                  </a:cubicBezTo>
                  <a:cubicBezTo>
                    <a:pt x="4736" y="12683"/>
                    <a:pt x="4736" y="12683"/>
                    <a:pt x="4736" y="12683"/>
                  </a:cubicBezTo>
                  <a:cubicBezTo>
                    <a:pt x="4736" y="12683"/>
                    <a:pt x="4736" y="12683"/>
                    <a:pt x="4736" y="12683"/>
                  </a:cubicBezTo>
                  <a:cubicBezTo>
                    <a:pt x="4736" y="12583"/>
                    <a:pt x="4736" y="12583"/>
                    <a:pt x="4736" y="12583"/>
                  </a:cubicBezTo>
                  <a:cubicBezTo>
                    <a:pt x="4736" y="12583"/>
                    <a:pt x="4736" y="12583"/>
                    <a:pt x="4736" y="12583"/>
                  </a:cubicBezTo>
                  <a:cubicBezTo>
                    <a:pt x="4851" y="12484"/>
                    <a:pt x="4851" y="12484"/>
                    <a:pt x="4851" y="12484"/>
                  </a:cubicBezTo>
                  <a:cubicBezTo>
                    <a:pt x="4851" y="12484"/>
                    <a:pt x="4851" y="12484"/>
                    <a:pt x="4851" y="12484"/>
                  </a:cubicBezTo>
                  <a:cubicBezTo>
                    <a:pt x="4967" y="12484"/>
                    <a:pt x="4967" y="12484"/>
                    <a:pt x="4967" y="12484"/>
                  </a:cubicBezTo>
                  <a:cubicBezTo>
                    <a:pt x="4967" y="12385"/>
                    <a:pt x="4967" y="12385"/>
                    <a:pt x="4967" y="12385"/>
                  </a:cubicBezTo>
                  <a:cubicBezTo>
                    <a:pt x="4967" y="12385"/>
                    <a:pt x="4967" y="12385"/>
                    <a:pt x="4967" y="12385"/>
                  </a:cubicBezTo>
                  <a:cubicBezTo>
                    <a:pt x="4851" y="12484"/>
                    <a:pt x="4851" y="12484"/>
                    <a:pt x="4851" y="12484"/>
                  </a:cubicBezTo>
                  <a:cubicBezTo>
                    <a:pt x="4736" y="12583"/>
                    <a:pt x="4736" y="12583"/>
                    <a:pt x="4736" y="12583"/>
                  </a:cubicBezTo>
                  <a:cubicBezTo>
                    <a:pt x="4736" y="12583"/>
                    <a:pt x="4736" y="12583"/>
                    <a:pt x="4736" y="12583"/>
                  </a:cubicBezTo>
                  <a:cubicBezTo>
                    <a:pt x="4620" y="12583"/>
                    <a:pt x="4620" y="12583"/>
                    <a:pt x="4620" y="12583"/>
                  </a:cubicBezTo>
                  <a:cubicBezTo>
                    <a:pt x="4620" y="12683"/>
                    <a:pt x="4620" y="12683"/>
                    <a:pt x="4620" y="12683"/>
                  </a:cubicBezTo>
                  <a:cubicBezTo>
                    <a:pt x="4620" y="12583"/>
                    <a:pt x="4620" y="12583"/>
                    <a:pt x="4620" y="12583"/>
                  </a:cubicBezTo>
                  <a:cubicBezTo>
                    <a:pt x="4620" y="12583"/>
                    <a:pt x="4620" y="12583"/>
                    <a:pt x="4620" y="12583"/>
                  </a:cubicBezTo>
                  <a:cubicBezTo>
                    <a:pt x="4620" y="12484"/>
                    <a:pt x="4620" y="12484"/>
                    <a:pt x="4620" y="12484"/>
                  </a:cubicBezTo>
                  <a:cubicBezTo>
                    <a:pt x="4620" y="12385"/>
                    <a:pt x="4620" y="12385"/>
                    <a:pt x="4620" y="12385"/>
                  </a:cubicBezTo>
                  <a:cubicBezTo>
                    <a:pt x="4620" y="12286"/>
                    <a:pt x="4620" y="12286"/>
                    <a:pt x="4620" y="12286"/>
                  </a:cubicBezTo>
                  <a:cubicBezTo>
                    <a:pt x="4620" y="12187"/>
                    <a:pt x="4620" y="12187"/>
                    <a:pt x="4620" y="12187"/>
                  </a:cubicBezTo>
                  <a:cubicBezTo>
                    <a:pt x="4620" y="12187"/>
                    <a:pt x="4620" y="12187"/>
                    <a:pt x="4620" y="12187"/>
                  </a:cubicBezTo>
                  <a:cubicBezTo>
                    <a:pt x="4620" y="12088"/>
                    <a:pt x="4620" y="12088"/>
                    <a:pt x="4620" y="12088"/>
                  </a:cubicBezTo>
                  <a:cubicBezTo>
                    <a:pt x="4620" y="12088"/>
                    <a:pt x="4620" y="12088"/>
                    <a:pt x="4620" y="12088"/>
                  </a:cubicBezTo>
                  <a:cubicBezTo>
                    <a:pt x="4505" y="12187"/>
                    <a:pt x="4505" y="12187"/>
                    <a:pt x="4505" y="12187"/>
                  </a:cubicBezTo>
                  <a:cubicBezTo>
                    <a:pt x="4505" y="12286"/>
                    <a:pt x="4505" y="12286"/>
                    <a:pt x="4505" y="12286"/>
                  </a:cubicBezTo>
                  <a:cubicBezTo>
                    <a:pt x="4505" y="12385"/>
                    <a:pt x="4505" y="12385"/>
                    <a:pt x="4505" y="12385"/>
                  </a:cubicBezTo>
                  <a:cubicBezTo>
                    <a:pt x="4620" y="12385"/>
                    <a:pt x="4620" y="12385"/>
                    <a:pt x="4620" y="12385"/>
                  </a:cubicBezTo>
                  <a:cubicBezTo>
                    <a:pt x="4620" y="12484"/>
                    <a:pt x="4620" y="12484"/>
                    <a:pt x="4620" y="12484"/>
                  </a:cubicBezTo>
                  <a:cubicBezTo>
                    <a:pt x="4620" y="12583"/>
                    <a:pt x="4620" y="12583"/>
                    <a:pt x="4620" y="12583"/>
                  </a:cubicBezTo>
                  <a:cubicBezTo>
                    <a:pt x="4505" y="12683"/>
                    <a:pt x="4505" y="12683"/>
                    <a:pt x="4505" y="12683"/>
                  </a:cubicBezTo>
                  <a:cubicBezTo>
                    <a:pt x="4505" y="12683"/>
                    <a:pt x="4505" y="12683"/>
                    <a:pt x="4505" y="12683"/>
                  </a:cubicBezTo>
                  <a:cubicBezTo>
                    <a:pt x="4389" y="12583"/>
                    <a:pt x="4389" y="12583"/>
                    <a:pt x="4389" y="12583"/>
                  </a:cubicBezTo>
                  <a:cubicBezTo>
                    <a:pt x="4389" y="12583"/>
                    <a:pt x="4389" y="12583"/>
                    <a:pt x="4389" y="12583"/>
                  </a:cubicBezTo>
                  <a:cubicBezTo>
                    <a:pt x="4389" y="12683"/>
                    <a:pt x="4389" y="12683"/>
                    <a:pt x="4389" y="12683"/>
                  </a:cubicBezTo>
                  <a:cubicBezTo>
                    <a:pt x="4389" y="12683"/>
                    <a:pt x="4389" y="12683"/>
                    <a:pt x="4389" y="12683"/>
                  </a:cubicBezTo>
                  <a:cubicBezTo>
                    <a:pt x="4274" y="12683"/>
                    <a:pt x="4274" y="12683"/>
                    <a:pt x="4274" y="12683"/>
                  </a:cubicBezTo>
                  <a:cubicBezTo>
                    <a:pt x="4274" y="12683"/>
                    <a:pt x="4274" y="12683"/>
                    <a:pt x="4274" y="12683"/>
                  </a:cubicBezTo>
                  <a:cubicBezTo>
                    <a:pt x="4274" y="12683"/>
                    <a:pt x="4274" y="12683"/>
                    <a:pt x="4274" y="12683"/>
                  </a:cubicBezTo>
                  <a:cubicBezTo>
                    <a:pt x="4389" y="12782"/>
                    <a:pt x="4389" y="12782"/>
                    <a:pt x="4389" y="12782"/>
                  </a:cubicBezTo>
                  <a:cubicBezTo>
                    <a:pt x="4274" y="12782"/>
                    <a:pt x="4274" y="12782"/>
                    <a:pt x="4274" y="12782"/>
                  </a:cubicBezTo>
                  <a:cubicBezTo>
                    <a:pt x="4274" y="12881"/>
                    <a:pt x="4274" y="12881"/>
                    <a:pt x="4274" y="12881"/>
                  </a:cubicBezTo>
                  <a:cubicBezTo>
                    <a:pt x="4158" y="12881"/>
                    <a:pt x="4158" y="12881"/>
                    <a:pt x="4158" y="12881"/>
                  </a:cubicBezTo>
                  <a:cubicBezTo>
                    <a:pt x="4158" y="12881"/>
                    <a:pt x="4158" y="12881"/>
                    <a:pt x="4158" y="12881"/>
                  </a:cubicBezTo>
                  <a:cubicBezTo>
                    <a:pt x="4158" y="12881"/>
                    <a:pt x="4158" y="12881"/>
                    <a:pt x="4158" y="12881"/>
                  </a:cubicBezTo>
                  <a:cubicBezTo>
                    <a:pt x="4043" y="12980"/>
                    <a:pt x="4043" y="12980"/>
                    <a:pt x="4043" y="12980"/>
                  </a:cubicBezTo>
                  <a:cubicBezTo>
                    <a:pt x="3927" y="12980"/>
                    <a:pt x="3927" y="12980"/>
                    <a:pt x="3927" y="12980"/>
                  </a:cubicBezTo>
                  <a:cubicBezTo>
                    <a:pt x="3812" y="12881"/>
                    <a:pt x="3812" y="12881"/>
                    <a:pt x="3812" y="12881"/>
                  </a:cubicBezTo>
                  <a:cubicBezTo>
                    <a:pt x="3927" y="12881"/>
                    <a:pt x="3927" y="12881"/>
                    <a:pt x="3927" y="12881"/>
                  </a:cubicBezTo>
                  <a:cubicBezTo>
                    <a:pt x="3812" y="12782"/>
                    <a:pt x="3812" y="12782"/>
                    <a:pt x="3812" y="12782"/>
                  </a:cubicBezTo>
                  <a:cubicBezTo>
                    <a:pt x="3812" y="12782"/>
                    <a:pt x="3812" y="12782"/>
                    <a:pt x="3812" y="12782"/>
                  </a:cubicBezTo>
                  <a:cubicBezTo>
                    <a:pt x="3812" y="12782"/>
                    <a:pt x="3812" y="12782"/>
                    <a:pt x="3812" y="12782"/>
                  </a:cubicBezTo>
                  <a:cubicBezTo>
                    <a:pt x="3696" y="12782"/>
                    <a:pt x="3696" y="12782"/>
                    <a:pt x="3696" y="12782"/>
                  </a:cubicBezTo>
                  <a:cubicBezTo>
                    <a:pt x="3696" y="12782"/>
                    <a:pt x="3696" y="12782"/>
                    <a:pt x="3696" y="12782"/>
                  </a:cubicBezTo>
                  <a:cubicBezTo>
                    <a:pt x="3696" y="12683"/>
                    <a:pt x="3696" y="12683"/>
                    <a:pt x="3696" y="12683"/>
                  </a:cubicBezTo>
                  <a:cubicBezTo>
                    <a:pt x="3696" y="12683"/>
                    <a:pt x="3696" y="12683"/>
                    <a:pt x="3696" y="12683"/>
                  </a:cubicBezTo>
                  <a:cubicBezTo>
                    <a:pt x="3696" y="12583"/>
                    <a:pt x="3696" y="12583"/>
                    <a:pt x="3696" y="12583"/>
                  </a:cubicBezTo>
                  <a:cubicBezTo>
                    <a:pt x="3696" y="12583"/>
                    <a:pt x="3696" y="12583"/>
                    <a:pt x="3696" y="12583"/>
                  </a:cubicBezTo>
                  <a:cubicBezTo>
                    <a:pt x="3696" y="12583"/>
                    <a:pt x="3696" y="12583"/>
                    <a:pt x="3696" y="12583"/>
                  </a:cubicBezTo>
                  <a:cubicBezTo>
                    <a:pt x="3696" y="12484"/>
                    <a:pt x="3696" y="12484"/>
                    <a:pt x="3696" y="12484"/>
                  </a:cubicBezTo>
                  <a:cubicBezTo>
                    <a:pt x="3812" y="12484"/>
                    <a:pt x="3812" y="12484"/>
                    <a:pt x="3812" y="12484"/>
                  </a:cubicBezTo>
                  <a:cubicBezTo>
                    <a:pt x="3812" y="12583"/>
                    <a:pt x="3812" y="12583"/>
                    <a:pt x="3812" y="12583"/>
                  </a:cubicBezTo>
                  <a:cubicBezTo>
                    <a:pt x="3927" y="12484"/>
                    <a:pt x="3927" y="12484"/>
                    <a:pt x="3927" y="12484"/>
                  </a:cubicBezTo>
                  <a:cubicBezTo>
                    <a:pt x="3927" y="12484"/>
                    <a:pt x="3927" y="12484"/>
                    <a:pt x="3927" y="12484"/>
                  </a:cubicBezTo>
                  <a:cubicBezTo>
                    <a:pt x="4158" y="12484"/>
                    <a:pt x="4158" y="12484"/>
                    <a:pt x="4158" y="12484"/>
                  </a:cubicBezTo>
                  <a:cubicBezTo>
                    <a:pt x="4158" y="12484"/>
                    <a:pt x="4158" y="12484"/>
                    <a:pt x="4158" y="12484"/>
                  </a:cubicBezTo>
                  <a:cubicBezTo>
                    <a:pt x="4274" y="12385"/>
                    <a:pt x="4274" y="12385"/>
                    <a:pt x="4274" y="12385"/>
                  </a:cubicBezTo>
                  <a:cubicBezTo>
                    <a:pt x="4389" y="12286"/>
                    <a:pt x="4389" y="12286"/>
                    <a:pt x="4389" y="12286"/>
                  </a:cubicBezTo>
                  <a:cubicBezTo>
                    <a:pt x="4389" y="12187"/>
                    <a:pt x="4389" y="12187"/>
                    <a:pt x="4389" y="12187"/>
                  </a:cubicBezTo>
                  <a:cubicBezTo>
                    <a:pt x="4274" y="12187"/>
                    <a:pt x="4274" y="12187"/>
                    <a:pt x="4274" y="12187"/>
                  </a:cubicBezTo>
                  <a:cubicBezTo>
                    <a:pt x="4274" y="12286"/>
                    <a:pt x="4274" y="12286"/>
                    <a:pt x="4274" y="12286"/>
                  </a:cubicBezTo>
                  <a:cubicBezTo>
                    <a:pt x="4274" y="12286"/>
                    <a:pt x="4274" y="12286"/>
                    <a:pt x="4274" y="12286"/>
                  </a:cubicBezTo>
                  <a:cubicBezTo>
                    <a:pt x="4158" y="12385"/>
                    <a:pt x="4158" y="12385"/>
                    <a:pt x="4158" y="12385"/>
                  </a:cubicBezTo>
                  <a:cubicBezTo>
                    <a:pt x="4043" y="12385"/>
                    <a:pt x="4043" y="12385"/>
                    <a:pt x="4043" y="12385"/>
                  </a:cubicBezTo>
                  <a:cubicBezTo>
                    <a:pt x="3927" y="12385"/>
                    <a:pt x="3927" y="12385"/>
                    <a:pt x="3927" y="12385"/>
                  </a:cubicBezTo>
                  <a:cubicBezTo>
                    <a:pt x="3812" y="12385"/>
                    <a:pt x="3812" y="12385"/>
                    <a:pt x="3812" y="12385"/>
                  </a:cubicBezTo>
                  <a:cubicBezTo>
                    <a:pt x="3812" y="12286"/>
                    <a:pt x="3812" y="12286"/>
                    <a:pt x="3812" y="12286"/>
                  </a:cubicBezTo>
                  <a:cubicBezTo>
                    <a:pt x="3927" y="12286"/>
                    <a:pt x="3927" y="12286"/>
                    <a:pt x="3927" y="12286"/>
                  </a:cubicBezTo>
                  <a:cubicBezTo>
                    <a:pt x="4043" y="12187"/>
                    <a:pt x="4043" y="12187"/>
                    <a:pt x="4043" y="12187"/>
                  </a:cubicBezTo>
                  <a:cubicBezTo>
                    <a:pt x="4158" y="12187"/>
                    <a:pt x="4158" y="12187"/>
                    <a:pt x="4158" y="12187"/>
                  </a:cubicBezTo>
                  <a:cubicBezTo>
                    <a:pt x="4158" y="12187"/>
                    <a:pt x="4158" y="12187"/>
                    <a:pt x="4158" y="12187"/>
                  </a:cubicBezTo>
                  <a:cubicBezTo>
                    <a:pt x="4158" y="12088"/>
                    <a:pt x="4158" y="12088"/>
                    <a:pt x="4158" y="12088"/>
                  </a:cubicBezTo>
                  <a:cubicBezTo>
                    <a:pt x="4158" y="12088"/>
                    <a:pt x="4158" y="12088"/>
                    <a:pt x="4158" y="12088"/>
                  </a:cubicBezTo>
                  <a:cubicBezTo>
                    <a:pt x="4158" y="12088"/>
                    <a:pt x="4158" y="12088"/>
                    <a:pt x="4158" y="12088"/>
                  </a:cubicBezTo>
                  <a:cubicBezTo>
                    <a:pt x="4274" y="11989"/>
                    <a:pt x="4274" y="11989"/>
                    <a:pt x="4274" y="11989"/>
                  </a:cubicBezTo>
                  <a:cubicBezTo>
                    <a:pt x="4274" y="11989"/>
                    <a:pt x="4274" y="11989"/>
                    <a:pt x="4274" y="11989"/>
                  </a:cubicBezTo>
                  <a:cubicBezTo>
                    <a:pt x="4158" y="11989"/>
                    <a:pt x="4158" y="11989"/>
                    <a:pt x="4158" y="11989"/>
                  </a:cubicBezTo>
                  <a:cubicBezTo>
                    <a:pt x="4158" y="11989"/>
                    <a:pt x="4158" y="11989"/>
                    <a:pt x="4158" y="11989"/>
                  </a:cubicBezTo>
                  <a:cubicBezTo>
                    <a:pt x="4158" y="11989"/>
                    <a:pt x="4158" y="11989"/>
                    <a:pt x="4158" y="11989"/>
                  </a:cubicBezTo>
                  <a:cubicBezTo>
                    <a:pt x="4158" y="11989"/>
                    <a:pt x="4158" y="11989"/>
                    <a:pt x="4158" y="11989"/>
                  </a:cubicBezTo>
                  <a:cubicBezTo>
                    <a:pt x="3927" y="11989"/>
                    <a:pt x="3927" y="11989"/>
                    <a:pt x="3927" y="11989"/>
                  </a:cubicBezTo>
                  <a:cubicBezTo>
                    <a:pt x="3927" y="11989"/>
                    <a:pt x="3927" y="11989"/>
                    <a:pt x="3927" y="11989"/>
                  </a:cubicBezTo>
                  <a:cubicBezTo>
                    <a:pt x="3927" y="11989"/>
                    <a:pt x="3927" y="11989"/>
                    <a:pt x="3927" y="11989"/>
                  </a:cubicBezTo>
                  <a:cubicBezTo>
                    <a:pt x="3927" y="11890"/>
                    <a:pt x="3927" y="11890"/>
                    <a:pt x="3927" y="11890"/>
                  </a:cubicBezTo>
                  <a:cubicBezTo>
                    <a:pt x="4043" y="11890"/>
                    <a:pt x="4043" y="11890"/>
                    <a:pt x="4043" y="11890"/>
                  </a:cubicBezTo>
                  <a:cubicBezTo>
                    <a:pt x="4043" y="11890"/>
                    <a:pt x="4043" y="11890"/>
                    <a:pt x="4043" y="11890"/>
                  </a:cubicBezTo>
                  <a:cubicBezTo>
                    <a:pt x="4158" y="11890"/>
                    <a:pt x="4158" y="11890"/>
                    <a:pt x="4158" y="11890"/>
                  </a:cubicBezTo>
                  <a:cubicBezTo>
                    <a:pt x="4274" y="11890"/>
                    <a:pt x="4274" y="11890"/>
                    <a:pt x="4274" y="11890"/>
                  </a:cubicBezTo>
                  <a:cubicBezTo>
                    <a:pt x="4274" y="11890"/>
                    <a:pt x="4274" y="11890"/>
                    <a:pt x="4274" y="11890"/>
                  </a:cubicBezTo>
                  <a:cubicBezTo>
                    <a:pt x="4389" y="11791"/>
                    <a:pt x="4389" y="11791"/>
                    <a:pt x="4389" y="11791"/>
                  </a:cubicBezTo>
                  <a:cubicBezTo>
                    <a:pt x="4389" y="11692"/>
                    <a:pt x="4389" y="11692"/>
                    <a:pt x="4389" y="11692"/>
                  </a:cubicBezTo>
                  <a:cubicBezTo>
                    <a:pt x="4389" y="11692"/>
                    <a:pt x="4389" y="11692"/>
                    <a:pt x="4389" y="11692"/>
                  </a:cubicBezTo>
                  <a:cubicBezTo>
                    <a:pt x="4505" y="11593"/>
                    <a:pt x="4505" y="11593"/>
                    <a:pt x="4505" y="11593"/>
                  </a:cubicBezTo>
                  <a:cubicBezTo>
                    <a:pt x="4389" y="11494"/>
                    <a:pt x="4389" y="11494"/>
                    <a:pt x="4389" y="11494"/>
                  </a:cubicBezTo>
                  <a:cubicBezTo>
                    <a:pt x="4389" y="11394"/>
                    <a:pt x="4389" y="11394"/>
                    <a:pt x="4389" y="11394"/>
                  </a:cubicBezTo>
                  <a:cubicBezTo>
                    <a:pt x="4389" y="11394"/>
                    <a:pt x="4389" y="11394"/>
                    <a:pt x="4389" y="11394"/>
                  </a:cubicBezTo>
                  <a:cubicBezTo>
                    <a:pt x="4389" y="11394"/>
                    <a:pt x="4389" y="11394"/>
                    <a:pt x="4389" y="11394"/>
                  </a:cubicBezTo>
                  <a:cubicBezTo>
                    <a:pt x="4274" y="11394"/>
                    <a:pt x="4274" y="11394"/>
                    <a:pt x="4274" y="11394"/>
                  </a:cubicBezTo>
                  <a:cubicBezTo>
                    <a:pt x="4274" y="11394"/>
                    <a:pt x="4274" y="11394"/>
                    <a:pt x="4274" y="11394"/>
                  </a:cubicBezTo>
                  <a:cubicBezTo>
                    <a:pt x="4158" y="11295"/>
                    <a:pt x="4158" y="11295"/>
                    <a:pt x="4158" y="11295"/>
                  </a:cubicBezTo>
                  <a:cubicBezTo>
                    <a:pt x="4158" y="11295"/>
                    <a:pt x="4158" y="11295"/>
                    <a:pt x="4158" y="11295"/>
                  </a:cubicBezTo>
                  <a:cubicBezTo>
                    <a:pt x="4158" y="11295"/>
                    <a:pt x="4158" y="11295"/>
                    <a:pt x="4158" y="11295"/>
                  </a:cubicBezTo>
                  <a:cubicBezTo>
                    <a:pt x="4158" y="11295"/>
                    <a:pt x="4158" y="11295"/>
                    <a:pt x="4158" y="11295"/>
                  </a:cubicBezTo>
                  <a:cubicBezTo>
                    <a:pt x="4274" y="11295"/>
                    <a:pt x="4274" y="11295"/>
                    <a:pt x="4274" y="11295"/>
                  </a:cubicBezTo>
                  <a:cubicBezTo>
                    <a:pt x="4274" y="11295"/>
                    <a:pt x="4274" y="11295"/>
                    <a:pt x="4274" y="11295"/>
                  </a:cubicBezTo>
                  <a:cubicBezTo>
                    <a:pt x="4389" y="11196"/>
                    <a:pt x="4389" y="11196"/>
                    <a:pt x="4389" y="11196"/>
                  </a:cubicBezTo>
                  <a:cubicBezTo>
                    <a:pt x="4389" y="11196"/>
                    <a:pt x="4389" y="11196"/>
                    <a:pt x="4389" y="11196"/>
                  </a:cubicBezTo>
                  <a:cubicBezTo>
                    <a:pt x="4389" y="11097"/>
                    <a:pt x="4389" y="11097"/>
                    <a:pt x="4389" y="11097"/>
                  </a:cubicBezTo>
                  <a:cubicBezTo>
                    <a:pt x="4389" y="11097"/>
                    <a:pt x="4389" y="11097"/>
                    <a:pt x="4389" y="11097"/>
                  </a:cubicBezTo>
                  <a:cubicBezTo>
                    <a:pt x="4389" y="10998"/>
                    <a:pt x="4389" y="10998"/>
                    <a:pt x="4389" y="10998"/>
                  </a:cubicBezTo>
                  <a:cubicBezTo>
                    <a:pt x="4274" y="10998"/>
                    <a:pt x="4274" y="10998"/>
                    <a:pt x="4274" y="10998"/>
                  </a:cubicBezTo>
                  <a:cubicBezTo>
                    <a:pt x="4274" y="10998"/>
                    <a:pt x="4274" y="10998"/>
                    <a:pt x="4274" y="10998"/>
                  </a:cubicBezTo>
                  <a:cubicBezTo>
                    <a:pt x="4274" y="10899"/>
                    <a:pt x="4274" y="10899"/>
                    <a:pt x="4274" y="10899"/>
                  </a:cubicBezTo>
                  <a:cubicBezTo>
                    <a:pt x="4274" y="10899"/>
                    <a:pt x="4274" y="10899"/>
                    <a:pt x="4274" y="10899"/>
                  </a:cubicBezTo>
                  <a:cubicBezTo>
                    <a:pt x="4274" y="10899"/>
                    <a:pt x="4274" y="10899"/>
                    <a:pt x="4274" y="10899"/>
                  </a:cubicBezTo>
                  <a:cubicBezTo>
                    <a:pt x="4274" y="10899"/>
                    <a:pt x="4274" y="10899"/>
                    <a:pt x="4274" y="10899"/>
                  </a:cubicBezTo>
                  <a:cubicBezTo>
                    <a:pt x="4274" y="10800"/>
                    <a:pt x="4274" y="10800"/>
                    <a:pt x="4274" y="10800"/>
                  </a:cubicBezTo>
                  <a:cubicBezTo>
                    <a:pt x="4274" y="10701"/>
                    <a:pt x="4274" y="10701"/>
                    <a:pt x="4274" y="10701"/>
                  </a:cubicBezTo>
                  <a:cubicBezTo>
                    <a:pt x="4274" y="10701"/>
                    <a:pt x="4274" y="10701"/>
                    <a:pt x="4274" y="10701"/>
                  </a:cubicBezTo>
                  <a:cubicBezTo>
                    <a:pt x="4389" y="10800"/>
                    <a:pt x="4389" y="10800"/>
                    <a:pt x="4389" y="10800"/>
                  </a:cubicBezTo>
                  <a:cubicBezTo>
                    <a:pt x="4389" y="10701"/>
                    <a:pt x="4389" y="10701"/>
                    <a:pt x="4389" y="10701"/>
                  </a:cubicBezTo>
                  <a:cubicBezTo>
                    <a:pt x="4274" y="10701"/>
                    <a:pt x="4274" y="10701"/>
                    <a:pt x="4274" y="10701"/>
                  </a:cubicBezTo>
                  <a:cubicBezTo>
                    <a:pt x="4274" y="10701"/>
                    <a:pt x="4274" y="10701"/>
                    <a:pt x="4274" y="10701"/>
                  </a:cubicBezTo>
                  <a:cubicBezTo>
                    <a:pt x="4389" y="10602"/>
                    <a:pt x="4389" y="10602"/>
                    <a:pt x="4389" y="10602"/>
                  </a:cubicBezTo>
                  <a:cubicBezTo>
                    <a:pt x="4389" y="10503"/>
                    <a:pt x="4389" y="10503"/>
                    <a:pt x="4389" y="10503"/>
                  </a:cubicBezTo>
                  <a:cubicBezTo>
                    <a:pt x="4274" y="10503"/>
                    <a:pt x="4274" y="10503"/>
                    <a:pt x="4274" y="10503"/>
                  </a:cubicBezTo>
                  <a:cubicBezTo>
                    <a:pt x="4274" y="10404"/>
                    <a:pt x="4274" y="10404"/>
                    <a:pt x="4274" y="10404"/>
                  </a:cubicBezTo>
                  <a:cubicBezTo>
                    <a:pt x="4274" y="10404"/>
                    <a:pt x="4274" y="10404"/>
                    <a:pt x="4274" y="10404"/>
                  </a:cubicBezTo>
                  <a:cubicBezTo>
                    <a:pt x="4274" y="10305"/>
                    <a:pt x="4274" y="10305"/>
                    <a:pt x="4274" y="10305"/>
                  </a:cubicBezTo>
                  <a:cubicBezTo>
                    <a:pt x="4389" y="10206"/>
                    <a:pt x="4389" y="10206"/>
                    <a:pt x="4389" y="10206"/>
                  </a:cubicBezTo>
                  <a:cubicBezTo>
                    <a:pt x="4274" y="10206"/>
                    <a:pt x="4274" y="10206"/>
                    <a:pt x="4274" y="10206"/>
                  </a:cubicBezTo>
                  <a:cubicBezTo>
                    <a:pt x="4274" y="10206"/>
                    <a:pt x="4274" y="10206"/>
                    <a:pt x="4274" y="10206"/>
                  </a:cubicBezTo>
                  <a:cubicBezTo>
                    <a:pt x="4158" y="10305"/>
                    <a:pt x="4158" y="10305"/>
                    <a:pt x="4158" y="10305"/>
                  </a:cubicBezTo>
                  <a:cubicBezTo>
                    <a:pt x="4158" y="10305"/>
                    <a:pt x="4158" y="10305"/>
                    <a:pt x="4158" y="10305"/>
                  </a:cubicBezTo>
                  <a:cubicBezTo>
                    <a:pt x="4043" y="10305"/>
                    <a:pt x="4043" y="10305"/>
                    <a:pt x="4043" y="10305"/>
                  </a:cubicBezTo>
                  <a:cubicBezTo>
                    <a:pt x="4043" y="10404"/>
                    <a:pt x="4043" y="10404"/>
                    <a:pt x="4043" y="10404"/>
                  </a:cubicBezTo>
                  <a:cubicBezTo>
                    <a:pt x="3927" y="10305"/>
                    <a:pt x="3927" y="10305"/>
                    <a:pt x="3927" y="10305"/>
                  </a:cubicBezTo>
                  <a:cubicBezTo>
                    <a:pt x="4043" y="10305"/>
                    <a:pt x="4043" y="10305"/>
                    <a:pt x="4043" y="10305"/>
                  </a:cubicBezTo>
                  <a:cubicBezTo>
                    <a:pt x="4043" y="10206"/>
                    <a:pt x="4043" y="10206"/>
                    <a:pt x="4043" y="10206"/>
                  </a:cubicBezTo>
                  <a:cubicBezTo>
                    <a:pt x="4158" y="10206"/>
                    <a:pt x="4158" y="10206"/>
                    <a:pt x="4158" y="10206"/>
                  </a:cubicBezTo>
                  <a:cubicBezTo>
                    <a:pt x="4158" y="10206"/>
                    <a:pt x="4158" y="10206"/>
                    <a:pt x="4158" y="10206"/>
                  </a:cubicBezTo>
                  <a:cubicBezTo>
                    <a:pt x="4274" y="10106"/>
                    <a:pt x="4274" y="10106"/>
                    <a:pt x="4274" y="10106"/>
                  </a:cubicBezTo>
                  <a:cubicBezTo>
                    <a:pt x="4274" y="10106"/>
                    <a:pt x="4274" y="10106"/>
                    <a:pt x="4274" y="10106"/>
                  </a:cubicBezTo>
                  <a:cubicBezTo>
                    <a:pt x="4389" y="10106"/>
                    <a:pt x="4389" y="10106"/>
                    <a:pt x="4389" y="10106"/>
                  </a:cubicBezTo>
                  <a:cubicBezTo>
                    <a:pt x="4389" y="10007"/>
                    <a:pt x="4389" y="10007"/>
                    <a:pt x="4389" y="10007"/>
                  </a:cubicBezTo>
                  <a:cubicBezTo>
                    <a:pt x="4389" y="9908"/>
                    <a:pt x="4389" y="9908"/>
                    <a:pt x="4389" y="9908"/>
                  </a:cubicBezTo>
                  <a:cubicBezTo>
                    <a:pt x="4389" y="9908"/>
                    <a:pt x="4389" y="9908"/>
                    <a:pt x="4389" y="9908"/>
                  </a:cubicBezTo>
                  <a:cubicBezTo>
                    <a:pt x="4274" y="9809"/>
                    <a:pt x="4274" y="9809"/>
                    <a:pt x="4274" y="9809"/>
                  </a:cubicBezTo>
                  <a:cubicBezTo>
                    <a:pt x="4274" y="9809"/>
                    <a:pt x="4274" y="9809"/>
                    <a:pt x="4274" y="9809"/>
                  </a:cubicBezTo>
                  <a:cubicBezTo>
                    <a:pt x="4274" y="9809"/>
                    <a:pt x="4274" y="9809"/>
                    <a:pt x="4274" y="9809"/>
                  </a:cubicBezTo>
                  <a:cubicBezTo>
                    <a:pt x="4158" y="9809"/>
                    <a:pt x="4158" y="9809"/>
                    <a:pt x="4158" y="9809"/>
                  </a:cubicBezTo>
                  <a:cubicBezTo>
                    <a:pt x="4158" y="9710"/>
                    <a:pt x="4158" y="9710"/>
                    <a:pt x="4158" y="9710"/>
                  </a:cubicBezTo>
                  <a:cubicBezTo>
                    <a:pt x="4158" y="9611"/>
                    <a:pt x="4158" y="9611"/>
                    <a:pt x="4158" y="9611"/>
                  </a:cubicBezTo>
                  <a:cubicBezTo>
                    <a:pt x="4158" y="9611"/>
                    <a:pt x="4158" y="9611"/>
                    <a:pt x="4158" y="9611"/>
                  </a:cubicBezTo>
                  <a:cubicBezTo>
                    <a:pt x="4158" y="9611"/>
                    <a:pt x="4158" y="9611"/>
                    <a:pt x="4158" y="9611"/>
                  </a:cubicBezTo>
                  <a:cubicBezTo>
                    <a:pt x="4158" y="9512"/>
                    <a:pt x="4158" y="9512"/>
                    <a:pt x="4158" y="9512"/>
                  </a:cubicBezTo>
                  <a:cubicBezTo>
                    <a:pt x="4158" y="9413"/>
                    <a:pt x="4158" y="9413"/>
                    <a:pt x="4158" y="9413"/>
                  </a:cubicBezTo>
                  <a:cubicBezTo>
                    <a:pt x="3927" y="9314"/>
                    <a:pt x="3927" y="9314"/>
                    <a:pt x="3927" y="9314"/>
                  </a:cubicBezTo>
                  <a:cubicBezTo>
                    <a:pt x="3927" y="9314"/>
                    <a:pt x="3927" y="9314"/>
                    <a:pt x="3927" y="9314"/>
                  </a:cubicBezTo>
                  <a:cubicBezTo>
                    <a:pt x="3927" y="9314"/>
                    <a:pt x="3927" y="9314"/>
                    <a:pt x="3927" y="9314"/>
                  </a:cubicBezTo>
                  <a:cubicBezTo>
                    <a:pt x="3812" y="9215"/>
                    <a:pt x="3812" y="9215"/>
                    <a:pt x="3812" y="9215"/>
                  </a:cubicBezTo>
                  <a:cubicBezTo>
                    <a:pt x="3812" y="9215"/>
                    <a:pt x="3812" y="9215"/>
                    <a:pt x="3812" y="9215"/>
                  </a:cubicBezTo>
                  <a:cubicBezTo>
                    <a:pt x="3927" y="9215"/>
                    <a:pt x="3927" y="9215"/>
                    <a:pt x="3927" y="9215"/>
                  </a:cubicBezTo>
                  <a:cubicBezTo>
                    <a:pt x="4043" y="9116"/>
                    <a:pt x="4043" y="9116"/>
                    <a:pt x="4043" y="9116"/>
                  </a:cubicBezTo>
                  <a:cubicBezTo>
                    <a:pt x="4043" y="9116"/>
                    <a:pt x="4043" y="9116"/>
                    <a:pt x="4043" y="9116"/>
                  </a:cubicBezTo>
                  <a:cubicBezTo>
                    <a:pt x="4043" y="9017"/>
                    <a:pt x="4043" y="9017"/>
                    <a:pt x="4043" y="9017"/>
                  </a:cubicBezTo>
                  <a:cubicBezTo>
                    <a:pt x="4043" y="9017"/>
                    <a:pt x="4043" y="9017"/>
                    <a:pt x="4043" y="9017"/>
                  </a:cubicBezTo>
                  <a:cubicBezTo>
                    <a:pt x="3927" y="9017"/>
                    <a:pt x="3927" y="9017"/>
                    <a:pt x="3927" y="9017"/>
                  </a:cubicBezTo>
                  <a:cubicBezTo>
                    <a:pt x="3927" y="9017"/>
                    <a:pt x="3927" y="9017"/>
                    <a:pt x="3927" y="9017"/>
                  </a:cubicBezTo>
                  <a:cubicBezTo>
                    <a:pt x="4043" y="9017"/>
                    <a:pt x="4043" y="9017"/>
                    <a:pt x="4043" y="9017"/>
                  </a:cubicBezTo>
                  <a:cubicBezTo>
                    <a:pt x="4043" y="8917"/>
                    <a:pt x="4043" y="8917"/>
                    <a:pt x="4043" y="8917"/>
                  </a:cubicBezTo>
                  <a:cubicBezTo>
                    <a:pt x="4158" y="8818"/>
                    <a:pt x="4158" y="8818"/>
                    <a:pt x="4158" y="8818"/>
                  </a:cubicBezTo>
                  <a:cubicBezTo>
                    <a:pt x="4158" y="8818"/>
                    <a:pt x="4158" y="8818"/>
                    <a:pt x="4158" y="8818"/>
                  </a:cubicBezTo>
                  <a:cubicBezTo>
                    <a:pt x="4158" y="8818"/>
                    <a:pt x="4158" y="8818"/>
                    <a:pt x="4158" y="8818"/>
                  </a:cubicBezTo>
                  <a:cubicBezTo>
                    <a:pt x="4158" y="8719"/>
                    <a:pt x="4158" y="8719"/>
                    <a:pt x="4158" y="8719"/>
                  </a:cubicBezTo>
                  <a:cubicBezTo>
                    <a:pt x="4158" y="8719"/>
                    <a:pt x="4158" y="8719"/>
                    <a:pt x="4158" y="8719"/>
                  </a:cubicBezTo>
                  <a:cubicBezTo>
                    <a:pt x="4043" y="8719"/>
                    <a:pt x="4043" y="8719"/>
                    <a:pt x="4043" y="8719"/>
                  </a:cubicBezTo>
                  <a:cubicBezTo>
                    <a:pt x="3927" y="8620"/>
                    <a:pt x="3927" y="8620"/>
                    <a:pt x="3927" y="8620"/>
                  </a:cubicBezTo>
                  <a:cubicBezTo>
                    <a:pt x="3812" y="8521"/>
                    <a:pt x="3812" y="8521"/>
                    <a:pt x="3812" y="8521"/>
                  </a:cubicBezTo>
                  <a:cubicBezTo>
                    <a:pt x="3812" y="8521"/>
                    <a:pt x="3812" y="8521"/>
                    <a:pt x="3812" y="8521"/>
                  </a:cubicBezTo>
                  <a:cubicBezTo>
                    <a:pt x="3812" y="8521"/>
                    <a:pt x="3812" y="8521"/>
                    <a:pt x="3812" y="8521"/>
                  </a:cubicBezTo>
                  <a:cubicBezTo>
                    <a:pt x="3812" y="8521"/>
                    <a:pt x="3812" y="8521"/>
                    <a:pt x="3812" y="8521"/>
                  </a:cubicBezTo>
                  <a:cubicBezTo>
                    <a:pt x="3696" y="8521"/>
                    <a:pt x="3696" y="8521"/>
                    <a:pt x="3696" y="8521"/>
                  </a:cubicBezTo>
                  <a:cubicBezTo>
                    <a:pt x="3696" y="8521"/>
                    <a:pt x="3696" y="8521"/>
                    <a:pt x="3696" y="8521"/>
                  </a:cubicBezTo>
                  <a:cubicBezTo>
                    <a:pt x="3696" y="8521"/>
                    <a:pt x="3696" y="8521"/>
                    <a:pt x="3696" y="8521"/>
                  </a:cubicBezTo>
                  <a:cubicBezTo>
                    <a:pt x="3696" y="8422"/>
                    <a:pt x="3696" y="8422"/>
                    <a:pt x="3696" y="8422"/>
                  </a:cubicBezTo>
                  <a:cubicBezTo>
                    <a:pt x="3581" y="8422"/>
                    <a:pt x="3581" y="8422"/>
                    <a:pt x="3581" y="8422"/>
                  </a:cubicBezTo>
                  <a:cubicBezTo>
                    <a:pt x="3581" y="8422"/>
                    <a:pt x="3581" y="8422"/>
                    <a:pt x="3581" y="8422"/>
                  </a:cubicBezTo>
                  <a:cubicBezTo>
                    <a:pt x="3465" y="8323"/>
                    <a:pt x="3465" y="8323"/>
                    <a:pt x="3465" y="8323"/>
                  </a:cubicBezTo>
                  <a:cubicBezTo>
                    <a:pt x="3465" y="8323"/>
                    <a:pt x="3465" y="8323"/>
                    <a:pt x="3465" y="8323"/>
                  </a:cubicBezTo>
                  <a:cubicBezTo>
                    <a:pt x="3465" y="8323"/>
                    <a:pt x="3465" y="8323"/>
                    <a:pt x="3465" y="8323"/>
                  </a:cubicBezTo>
                  <a:cubicBezTo>
                    <a:pt x="3350" y="8323"/>
                    <a:pt x="3350" y="8323"/>
                    <a:pt x="3350" y="8323"/>
                  </a:cubicBezTo>
                  <a:cubicBezTo>
                    <a:pt x="3350" y="8323"/>
                    <a:pt x="3350" y="8323"/>
                    <a:pt x="3350" y="8323"/>
                  </a:cubicBezTo>
                  <a:cubicBezTo>
                    <a:pt x="3350" y="8224"/>
                    <a:pt x="3350" y="8224"/>
                    <a:pt x="3350" y="8224"/>
                  </a:cubicBezTo>
                  <a:cubicBezTo>
                    <a:pt x="3234" y="8224"/>
                    <a:pt x="3234" y="8224"/>
                    <a:pt x="3234" y="8224"/>
                  </a:cubicBezTo>
                  <a:cubicBezTo>
                    <a:pt x="3119" y="8125"/>
                    <a:pt x="3119" y="8125"/>
                    <a:pt x="3119" y="8125"/>
                  </a:cubicBezTo>
                  <a:cubicBezTo>
                    <a:pt x="3119" y="8125"/>
                    <a:pt x="3119" y="8125"/>
                    <a:pt x="3119" y="8125"/>
                  </a:cubicBezTo>
                  <a:cubicBezTo>
                    <a:pt x="3119" y="8125"/>
                    <a:pt x="3119" y="8125"/>
                    <a:pt x="3119" y="8125"/>
                  </a:cubicBezTo>
                  <a:cubicBezTo>
                    <a:pt x="3003" y="8125"/>
                    <a:pt x="3003" y="8125"/>
                    <a:pt x="3003" y="8125"/>
                  </a:cubicBezTo>
                  <a:cubicBezTo>
                    <a:pt x="2888" y="8026"/>
                    <a:pt x="2888" y="8026"/>
                    <a:pt x="2888" y="8026"/>
                  </a:cubicBezTo>
                  <a:cubicBezTo>
                    <a:pt x="2772" y="8026"/>
                    <a:pt x="2772" y="8026"/>
                    <a:pt x="2772" y="8026"/>
                  </a:cubicBezTo>
                  <a:cubicBezTo>
                    <a:pt x="2657" y="7927"/>
                    <a:pt x="2657" y="7927"/>
                    <a:pt x="2657" y="7927"/>
                  </a:cubicBezTo>
                  <a:cubicBezTo>
                    <a:pt x="2541" y="7927"/>
                    <a:pt x="2541" y="7927"/>
                    <a:pt x="2541" y="7927"/>
                  </a:cubicBezTo>
                  <a:cubicBezTo>
                    <a:pt x="2541" y="7927"/>
                    <a:pt x="2541" y="7927"/>
                    <a:pt x="2541" y="7927"/>
                  </a:cubicBezTo>
                  <a:cubicBezTo>
                    <a:pt x="2426" y="7927"/>
                    <a:pt x="2426" y="7927"/>
                    <a:pt x="2426" y="7927"/>
                  </a:cubicBezTo>
                  <a:cubicBezTo>
                    <a:pt x="2310" y="8026"/>
                    <a:pt x="2310" y="8026"/>
                    <a:pt x="2310" y="8026"/>
                  </a:cubicBezTo>
                  <a:cubicBezTo>
                    <a:pt x="2310" y="8125"/>
                    <a:pt x="2310" y="8125"/>
                    <a:pt x="2310" y="8125"/>
                  </a:cubicBezTo>
                  <a:cubicBezTo>
                    <a:pt x="2195" y="8125"/>
                    <a:pt x="2195" y="8125"/>
                    <a:pt x="2195" y="8125"/>
                  </a:cubicBezTo>
                  <a:cubicBezTo>
                    <a:pt x="2195" y="8026"/>
                    <a:pt x="2195" y="8026"/>
                    <a:pt x="2195" y="8026"/>
                  </a:cubicBezTo>
                  <a:cubicBezTo>
                    <a:pt x="2310" y="8026"/>
                    <a:pt x="2310" y="8026"/>
                    <a:pt x="2310" y="8026"/>
                  </a:cubicBezTo>
                  <a:cubicBezTo>
                    <a:pt x="2310" y="7927"/>
                    <a:pt x="2310" y="7927"/>
                    <a:pt x="2310" y="7927"/>
                  </a:cubicBezTo>
                  <a:cubicBezTo>
                    <a:pt x="2195" y="7927"/>
                    <a:pt x="2195" y="7927"/>
                    <a:pt x="2195" y="7927"/>
                  </a:cubicBezTo>
                  <a:cubicBezTo>
                    <a:pt x="2195" y="7927"/>
                    <a:pt x="2195" y="7927"/>
                    <a:pt x="2195" y="7927"/>
                  </a:cubicBezTo>
                  <a:cubicBezTo>
                    <a:pt x="2079" y="7927"/>
                    <a:pt x="2079" y="7927"/>
                    <a:pt x="2079" y="7927"/>
                  </a:cubicBezTo>
                  <a:cubicBezTo>
                    <a:pt x="2079" y="8026"/>
                    <a:pt x="2079" y="8026"/>
                    <a:pt x="2079" y="8026"/>
                  </a:cubicBezTo>
                  <a:cubicBezTo>
                    <a:pt x="1964" y="8026"/>
                    <a:pt x="1964" y="8026"/>
                    <a:pt x="1964" y="8026"/>
                  </a:cubicBezTo>
                  <a:cubicBezTo>
                    <a:pt x="1964" y="8026"/>
                    <a:pt x="1964" y="8026"/>
                    <a:pt x="1964" y="8026"/>
                  </a:cubicBezTo>
                  <a:cubicBezTo>
                    <a:pt x="1848" y="7927"/>
                    <a:pt x="1848" y="7927"/>
                    <a:pt x="1848" y="7927"/>
                  </a:cubicBezTo>
                  <a:cubicBezTo>
                    <a:pt x="1848" y="7927"/>
                    <a:pt x="1848" y="7927"/>
                    <a:pt x="1848" y="7927"/>
                  </a:cubicBezTo>
                  <a:cubicBezTo>
                    <a:pt x="1848" y="7927"/>
                    <a:pt x="1848" y="7927"/>
                    <a:pt x="1848" y="7927"/>
                  </a:cubicBezTo>
                  <a:cubicBezTo>
                    <a:pt x="1733" y="8125"/>
                    <a:pt x="1733" y="8125"/>
                    <a:pt x="1733" y="8125"/>
                  </a:cubicBezTo>
                  <a:cubicBezTo>
                    <a:pt x="1733" y="8125"/>
                    <a:pt x="1733" y="8125"/>
                    <a:pt x="1733" y="8125"/>
                  </a:cubicBezTo>
                  <a:cubicBezTo>
                    <a:pt x="1733" y="8125"/>
                    <a:pt x="1733" y="8125"/>
                    <a:pt x="1733" y="8125"/>
                  </a:cubicBezTo>
                  <a:cubicBezTo>
                    <a:pt x="1617" y="8026"/>
                    <a:pt x="1617" y="8026"/>
                    <a:pt x="1617" y="8026"/>
                  </a:cubicBezTo>
                  <a:cubicBezTo>
                    <a:pt x="1733" y="7927"/>
                    <a:pt x="1733" y="7927"/>
                    <a:pt x="1733" y="7927"/>
                  </a:cubicBezTo>
                  <a:cubicBezTo>
                    <a:pt x="1733" y="7927"/>
                    <a:pt x="1733" y="7927"/>
                    <a:pt x="1733" y="7927"/>
                  </a:cubicBezTo>
                  <a:cubicBezTo>
                    <a:pt x="1733" y="7828"/>
                    <a:pt x="1733" y="7828"/>
                    <a:pt x="1733" y="7828"/>
                  </a:cubicBezTo>
                  <a:cubicBezTo>
                    <a:pt x="1733" y="7828"/>
                    <a:pt x="1733" y="7828"/>
                    <a:pt x="1733" y="7828"/>
                  </a:cubicBezTo>
                  <a:cubicBezTo>
                    <a:pt x="1617" y="7828"/>
                    <a:pt x="1617" y="7828"/>
                    <a:pt x="1617" y="7828"/>
                  </a:cubicBezTo>
                  <a:cubicBezTo>
                    <a:pt x="1617" y="7927"/>
                    <a:pt x="1617" y="7927"/>
                    <a:pt x="1617" y="7927"/>
                  </a:cubicBezTo>
                  <a:cubicBezTo>
                    <a:pt x="1502" y="7927"/>
                    <a:pt x="1502" y="7927"/>
                    <a:pt x="1502" y="7927"/>
                  </a:cubicBezTo>
                  <a:cubicBezTo>
                    <a:pt x="1502" y="7927"/>
                    <a:pt x="1502" y="7927"/>
                    <a:pt x="1502" y="7927"/>
                  </a:cubicBezTo>
                  <a:cubicBezTo>
                    <a:pt x="1502" y="7927"/>
                    <a:pt x="1502" y="7927"/>
                    <a:pt x="1502" y="7927"/>
                  </a:cubicBezTo>
                  <a:cubicBezTo>
                    <a:pt x="1386" y="7927"/>
                    <a:pt x="1386" y="7927"/>
                    <a:pt x="1386" y="7927"/>
                  </a:cubicBezTo>
                  <a:cubicBezTo>
                    <a:pt x="1386" y="7828"/>
                    <a:pt x="1386" y="7828"/>
                    <a:pt x="1386" y="7828"/>
                  </a:cubicBezTo>
                  <a:cubicBezTo>
                    <a:pt x="1386" y="7828"/>
                    <a:pt x="1386" y="7828"/>
                    <a:pt x="1386" y="7828"/>
                  </a:cubicBezTo>
                  <a:cubicBezTo>
                    <a:pt x="1386" y="7728"/>
                    <a:pt x="1386" y="7728"/>
                    <a:pt x="1386" y="7728"/>
                  </a:cubicBezTo>
                  <a:cubicBezTo>
                    <a:pt x="1386" y="7728"/>
                    <a:pt x="1386" y="7728"/>
                    <a:pt x="1386" y="7728"/>
                  </a:cubicBezTo>
                  <a:cubicBezTo>
                    <a:pt x="1271" y="7728"/>
                    <a:pt x="1271" y="7728"/>
                    <a:pt x="1271" y="7728"/>
                  </a:cubicBezTo>
                  <a:cubicBezTo>
                    <a:pt x="1271" y="7828"/>
                    <a:pt x="1271" y="7828"/>
                    <a:pt x="1271" y="7828"/>
                  </a:cubicBezTo>
                  <a:cubicBezTo>
                    <a:pt x="1271" y="7828"/>
                    <a:pt x="1271" y="7828"/>
                    <a:pt x="1271" y="7828"/>
                  </a:cubicBezTo>
                  <a:cubicBezTo>
                    <a:pt x="1155" y="7927"/>
                    <a:pt x="1155" y="7927"/>
                    <a:pt x="1155" y="7927"/>
                  </a:cubicBezTo>
                  <a:cubicBezTo>
                    <a:pt x="1155" y="7927"/>
                    <a:pt x="1155" y="7927"/>
                    <a:pt x="1155" y="7927"/>
                  </a:cubicBezTo>
                  <a:cubicBezTo>
                    <a:pt x="1271" y="8026"/>
                    <a:pt x="1271" y="8026"/>
                    <a:pt x="1271" y="8026"/>
                  </a:cubicBezTo>
                  <a:cubicBezTo>
                    <a:pt x="1271" y="8125"/>
                    <a:pt x="1271" y="8125"/>
                    <a:pt x="1271" y="8125"/>
                  </a:cubicBezTo>
                  <a:cubicBezTo>
                    <a:pt x="1155" y="8125"/>
                    <a:pt x="1155" y="8125"/>
                    <a:pt x="1155" y="8125"/>
                  </a:cubicBezTo>
                  <a:cubicBezTo>
                    <a:pt x="1155" y="8125"/>
                    <a:pt x="1155" y="8125"/>
                    <a:pt x="1155" y="8125"/>
                  </a:cubicBezTo>
                  <a:cubicBezTo>
                    <a:pt x="1040" y="8026"/>
                    <a:pt x="1040" y="8026"/>
                    <a:pt x="1040" y="8026"/>
                  </a:cubicBezTo>
                  <a:cubicBezTo>
                    <a:pt x="924" y="8026"/>
                    <a:pt x="924" y="8026"/>
                    <a:pt x="924" y="8026"/>
                  </a:cubicBezTo>
                  <a:cubicBezTo>
                    <a:pt x="809" y="7927"/>
                    <a:pt x="809" y="7927"/>
                    <a:pt x="809" y="7927"/>
                  </a:cubicBezTo>
                  <a:cubicBezTo>
                    <a:pt x="809" y="7927"/>
                    <a:pt x="809" y="7927"/>
                    <a:pt x="809" y="7927"/>
                  </a:cubicBezTo>
                  <a:cubicBezTo>
                    <a:pt x="693" y="7828"/>
                    <a:pt x="693" y="7828"/>
                    <a:pt x="693" y="7828"/>
                  </a:cubicBezTo>
                  <a:cubicBezTo>
                    <a:pt x="693" y="7828"/>
                    <a:pt x="693" y="7828"/>
                    <a:pt x="693" y="7828"/>
                  </a:cubicBezTo>
                  <a:cubicBezTo>
                    <a:pt x="693" y="7828"/>
                    <a:pt x="693" y="7828"/>
                    <a:pt x="693" y="7828"/>
                  </a:cubicBezTo>
                  <a:cubicBezTo>
                    <a:pt x="578" y="7828"/>
                    <a:pt x="578" y="7828"/>
                    <a:pt x="578" y="7828"/>
                  </a:cubicBezTo>
                  <a:cubicBezTo>
                    <a:pt x="578" y="7629"/>
                    <a:pt x="578" y="7629"/>
                    <a:pt x="578" y="7629"/>
                  </a:cubicBezTo>
                  <a:cubicBezTo>
                    <a:pt x="462" y="7629"/>
                    <a:pt x="462" y="7629"/>
                    <a:pt x="462" y="7629"/>
                  </a:cubicBezTo>
                  <a:cubicBezTo>
                    <a:pt x="462" y="7530"/>
                    <a:pt x="462" y="7530"/>
                    <a:pt x="462" y="7530"/>
                  </a:cubicBezTo>
                  <a:cubicBezTo>
                    <a:pt x="462" y="7431"/>
                    <a:pt x="462" y="7431"/>
                    <a:pt x="462" y="7431"/>
                  </a:cubicBezTo>
                  <a:cubicBezTo>
                    <a:pt x="462" y="7431"/>
                    <a:pt x="462" y="7431"/>
                    <a:pt x="462" y="7431"/>
                  </a:cubicBezTo>
                  <a:cubicBezTo>
                    <a:pt x="578" y="7431"/>
                    <a:pt x="578" y="7431"/>
                    <a:pt x="578" y="7431"/>
                  </a:cubicBezTo>
                  <a:cubicBezTo>
                    <a:pt x="693" y="7332"/>
                    <a:pt x="693" y="7332"/>
                    <a:pt x="693" y="7332"/>
                  </a:cubicBezTo>
                  <a:cubicBezTo>
                    <a:pt x="693" y="7332"/>
                    <a:pt x="693" y="7332"/>
                    <a:pt x="693" y="7332"/>
                  </a:cubicBezTo>
                  <a:cubicBezTo>
                    <a:pt x="924" y="7332"/>
                    <a:pt x="924" y="7332"/>
                    <a:pt x="924" y="7332"/>
                  </a:cubicBezTo>
                  <a:cubicBezTo>
                    <a:pt x="924" y="7332"/>
                    <a:pt x="924" y="7332"/>
                    <a:pt x="924" y="7332"/>
                  </a:cubicBezTo>
                  <a:cubicBezTo>
                    <a:pt x="924" y="7332"/>
                    <a:pt x="924" y="7332"/>
                    <a:pt x="924" y="7332"/>
                  </a:cubicBezTo>
                  <a:cubicBezTo>
                    <a:pt x="1040" y="7233"/>
                    <a:pt x="1040" y="7233"/>
                    <a:pt x="1040" y="7233"/>
                  </a:cubicBezTo>
                  <a:cubicBezTo>
                    <a:pt x="1040" y="7233"/>
                    <a:pt x="1040" y="7233"/>
                    <a:pt x="1040" y="7233"/>
                  </a:cubicBezTo>
                  <a:cubicBezTo>
                    <a:pt x="924" y="7233"/>
                    <a:pt x="924" y="7233"/>
                    <a:pt x="924" y="7233"/>
                  </a:cubicBezTo>
                  <a:cubicBezTo>
                    <a:pt x="809" y="7233"/>
                    <a:pt x="809" y="7233"/>
                    <a:pt x="809" y="7233"/>
                  </a:cubicBezTo>
                  <a:cubicBezTo>
                    <a:pt x="693" y="7233"/>
                    <a:pt x="693" y="7233"/>
                    <a:pt x="693" y="7233"/>
                  </a:cubicBezTo>
                  <a:cubicBezTo>
                    <a:pt x="693" y="7233"/>
                    <a:pt x="693" y="7233"/>
                    <a:pt x="693" y="7233"/>
                  </a:cubicBezTo>
                  <a:cubicBezTo>
                    <a:pt x="578" y="7134"/>
                    <a:pt x="578" y="7134"/>
                    <a:pt x="578" y="7134"/>
                  </a:cubicBezTo>
                  <a:cubicBezTo>
                    <a:pt x="578" y="7035"/>
                    <a:pt x="578" y="7035"/>
                    <a:pt x="578" y="7035"/>
                  </a:cubicBezTo>
                  <a:cubicBezTo>
                    <a:pt x="578" y="6936"/>
                    <a:pt x="578" y="6936"/>
                    <a:pt x="578" y="6936"/>
                  </a:cubicBezTo>
                  <a:cubicBezTo>
                    <a:pt x="693" y="6936"/>
                    <a:pt x="693" y="6936"/>
                    <a:pt x="693" y="6936"/>
                  </a:cubicBezTo>
                  <a:cubicBezTo>
                    <a:pt x="693" y="6837"/>
                    <a:pt x="693" y="6837"/>
                    <a:pt x="693" y="6837"/>
                  </a:cubicBezTo>
                  <a:cubicBezTo>
                    <a:pt x="693" y="6837"/>
                    <a:pt x="693" y="6837"/>
                    <a:pt x="693" y="6837"/>
                  </a:cubicBezTo>
                  <a:cubicBezTo>
                    <a:pt x="693" y="6837"/>
                    <a:pt x="693" y="6837"/>
                    <a:pt x="693" y="6837"/>
                  </a:cubicBezTo>
                  <a:cubicBezTo>
                    <a:pt x="578" y="6837"/>
                    <a:pt x="578" y="6837"/>
                    <a:pt x="578" y="6837"/>
                  </a:cubicBezTo>
                  <a:cubicBezTo>
                    <a:pt x="578" y="6936"/>
                    <a:pt x="578" y="6936"/>
                    <a:pt x="578" y="6936"/>
                  </a:cubicBezTo>
                  <a:cubicBezTo>
                    <a:pt x="462" y="6936"/>
                    <a:pt x="462" y="6936"/>
                    <a:pt x="462" y="6936"/>
                  </a:cubicBezTo>
                  <a:cubicBezTo>
                    <a:pt x="462" y="6936"/>
                    <a:pt x="462" y="6936"/>
                    <a:pt x="462" y="6936"/>
                  </a:cubicBezTo>
                  <a:cubicBezTo>
                    <a:pt x="462" y="7035"/>
                    <a:pt x="462" y="7035"/>
                    <a:pt x="462" y="7035"/>
                  </a:cubicBezTo>
                  <a:cubicBezTo>
                    <a:pt x="347" y="6936"/>
                    <a:pt x="347" y="6936"/>
                    <a:pt x="347" y="6936"/>
                  </a:cubicBezTo>
                  <a:cubicBezTo>
                    <a:pt x="231" y="6936"/>
                    <a:pt x="231" y="6936"/>
                    <a:pt x="231" y="6936"/>
                  </a:cubicBezTo>
                  <a:cubicBezTo>
                    <a:pt x="347" y="6837"/>
                    <a:pt x="347" y="6837"/>
                    <a:pt x="347" y="6837"/>
                  </a:cubicBezTo>
                  <a:cubicBezTo>
                    <a:pt x="347" y="6837"/>
                    <a:pt x="347" y="6837"/>
                    <a:pt x="347" y="6837"/>
                  </a:cubicBezTo>
                  <a:cubicBezTo>
                    <a:pt x="347" y="6837"/>
                    <a:pt x="347" y="6837"/>
                    <a:pt x="347" y="6837"/>
                  </a:cubicBezTo>
                  <a:cubicBezTo>
                    <a:pt x="231" y="6837"/>
                    <a:pt x="231" y="6837"/>
                    <a:pt x="231" y="6837"/>
                  </a:cubicBezTo>
                  <a:cubicBezTo>
                    <a:pt x="231" y="6837"/>
                    <a:pt x="231" y="6837"/>
                    <a:pt x="231" y="6837"/>
                  </a:cubicBezTo>
                  <a:cubicBezTo>
                    <a:pt x="231" y="6738"/>
                    <a:pt x="231" y="6738"/>
                    <a:pt x="231" y="6738"/>
                  </a:cubicBezTo>
                  <a:cubicBezTo>
                    <a:pt x="231" y="6738"/>
                    <a:pt x="231" y="6738"/>
                    <a:pt x="231" y="6738"/>
                  </a:cubicBezTo>
                  <a:cubicBezTo>
                    <a:pt x="231" y="6639"/>
                    <a:pt x="231" y="6639"/>
                    <a:pt x="231" y="6639"/>
                  </a:cubicBezTo>
                  <a:cubicBezTo>
                    <a:pt x="347" y="6639"/>
                    <a:pt x="347" y="6639"/>
                    <a:pt x="347" y="6639"/>
                  </a:cubicBezTo>
                  <a:cubicBezTo>
                    <a:pt x="347" y="6639"/>
                    <a:pt x="347" y="6639"/>
                    <a:pt x="347" y="6639"/>
                  </a:cubicBezTo>
                  <a:cubicBezTo>
                    <a:pt x="462" y="6639"/>
                    <a:pt x="462" y="6639"/>
                    <a:pt x="462" y="6639"/>
                  </a:cubicBezTo>
                  <a:cubicBezTo>
                    <a:pt x="462" y="6639"/>
                    <a:pt x="462" y="6639"/>
                    <a:pt x="462" y="6639"/>
                  </a:cubicBezTo>
                  <a:cubicBezTo>
                    <a:pt x="462" y="6539"/>
                    <a:pt x="462" y="6539"/>
                    <a:pt x="462" y="6539"/>
                  </a:cubicBezTo>
                  <a:cubicBezTo>
                    <a:pt x="693" y="6539"/>
                    <a:pt x="693" y="6539"/>
                    <a:pt x="693" y="6539"/>
                  </a:cubicBezTo>
                  <a:cubicBezTo>
                    <a:pt x="809" y="6539"/>
                    <a:pt x="809" y="6539"/>
                    <a:pt x="809" y="6539"/>
                  </a:cubicBezTo>
                  <a:cubicBezTo>
                    <a:pt x="924" y="6639"/>
                    <a:pt x="924" y="6639"/>
                    <a:pt x="924" y="6639"/>
                  </a:cubicBezTo>
                  <a:cubicBezTo>
                    <a:pt x="1155" y="6639"/>
                    <a:pt x="1155" y="6639"/>
                    <a:pt x="1155" y="6639"/>
                  </a:cubicBezTo>
                  <a:cubicBezTo>
                    <a:pt x="1271" y="6639"/>
                    <a:pt x="1271" y="6639"/>
                    <a:pt x="1271" y="6639"/>
                  </a:cubicBezTo>
                  <a:cubicBezTo>
                    <a:pt x="1386" y="6639"/>
                    <a:pt x="1386" y="6639"/>
                    <a:pt x="1386" y="6639"/>
                  </a:cubicBezTo>
                  <a:cubicBezTo>
                    <a:pt x="1502" y="6738"/>
                    <a:pt x="1502" y="6738"/>
                    <a:pt x="1502" y="6738"/>
                  </a:cubicBezTo>
                  <a:cubicBezTo>
                    <a:pt x="1733" y="6837"/>
                    <a:pt x="1733" y="6837"/>
                    <a:pt x="1733" y="6837"/>
                  </a:cubicBezTo>
                  <a:cubicBezTo>
                    <a:pt x="1733" y="6837"/>
                    <a:pt x="1733" y="6837"/>
                    <a:pt x="1733" y="6837"/>
                  </a:cubicBezTo>
                  <a:cubicBezTo>
                    <a:pt x="1848" y="6837"/>
                    <a:pt x="1848" y="6837"/>
                    <a:pt x="1848" y="6837"/>
                  </a:cubicBezTo>
                  <a:cubicBezTo>
                    <a:pt x="1964" y="6738"/>
                    <a:pt x="1964" y="6738"/>
                    <a:pt x="1964" y="6738"/>
                  </a:cubicBezTo>
                  <a:cubicBezTo>
                    <a:pt x="1848" y="6738"/>
                    <a:pt x="1848" y="6738"/>
                    <a:pt x="1848" y="6738"/>
                  </a:cubicBezTo>
                  <a:cubicBezTo>
                    <a:pt x="1733" y="6738"/>
                    <a:pt x="1733" y="6738"/>
                    <a:pt x="1733" y="6738"/>
                  </a:cubicBezTo>
                  <a:cubicBezTo>
                    <a:pt x="1617" y="6738"/>
                    <a:pt x="1617" y="6738"/>
                    <a:pt x="1617" y="6738"/>
                  </a:cubicBezTo>
                  <a:cubicBezTo>
                    <a:pt x="1502" y="6639"/>
                    <a:pt x="1502" y="6639"/>
                    <a:pt x="1502" y="6639"/>
                  </a:cubicBezTo>
                  <a:cubicBezTo>
                    <a:pt x="1386" y="6639"/>
                    <a:pt x="1386" y="6639"/>
                    <a:pt x="1386" y="6639"/>
                  </a:cubicBezTo>
                  <a:cubicBezTo>
                    <a:pt x="1271" y="6639"/>
                    <a:pt x="1271" y="6639"/>
                    <a:pt x="1271" y="6639"/>
                  </a:cubicBezTo>
                  <a:cubicBezTo>
                    <a:pt x="1155" y="6539"/>
                    <a:pt x="1155" y="6539"/>
                    <a:pt x="1155" y="6539"/>
                  </a:cubicBezTo>
                  <a:cubicBezTo>
                    <a:pt x="1155" y="6539"/>
                    <a:pt x="1155" y="6539"/>
                    <a:pt x="1155" y="6539"/>
                  </a:cubicBezTo>
                  <a:cubicBezTo>
                    <a:pt x="1271" y="6440"/>
                    <a:pt x="1271" y="6440"/>
                    <a:pt x="1271" y="6440"/>
                  </a:cubicBezTo>
                  <a:cubicBezTo>
                    <a:pt x="1502" y="6440"/>
                    <a:pt x="1502" y="6440"/>
                    <a:pt x="1502" y="6440"/>
                  </a:cubicBezTo>
                  <a:cubicBezTo>
                    <a:pt x="1617" y="6440"/>
                    <a:pt x="1617" y="6440"/>
                    <a:pt x="1617" y="6440"/>
                  </a:cubicBezTo>
                  <a:cubicBezTo>
                    <a:pt x="1848" y="6539"/>
                    <a:pt x="1848" y="6539"/>
                    <a:pt x="1848" y="6539"/>
                  </a:cubicBezTo>
                  <a:cubicBezTo>
                    <a:pt x="1848" y="6539"/>
                    <a:pt x="1848" y="6539"/>
                    <a:pt x="1848" y="6539"/>
                  </a:cubicBezTo>
                  <a:cubicBezTo>
                    <a:pt x="1964" y="6639"/>
                    <a:pt x="1964" y="6639"/>
                    <a:pt x="1964" y="6639"/>
                  </a:cubicBezTo>
                  <a:cubicBezTo>
                    <a:pt x="1964" y="6639"/>
                    <a:pt x="1964" y="6639"/>
                    <a:pt x="1964" y="6639"/>
                  </a:cubicBezTo>
                  <a:cubicBezTo>
                    <a:pt x="2079" y="6639"/>
                    <a:pt x="2079" y="6639"/>
                    <a:pt x="2079" y="6639"/>
                  </a:cubicBezTo>
                  <a:cubicBezTo>
                    <a:pt x="2079" y="6639"/>
                    <a:pt x="2079" y="6639"/>
                    <a:pt x="2079" y="6639"/>
                  </a:cubicBezTo>
                  <a:cubicBezTo>
                    <a:pt x="2079" y="6639"/>
                    <a:pt x="2079" y="6639"/>
                    <a:pt x="2079" y="6639"/>
                  </a:cubicBezTo>
                  <a:cubicBezTo>
                    <a:pt x="2079" y="6539"/>
                    <a:pt x="2079" y="6539"/>
                    <a:pt x="2079" y="6539"/>
                  </a:cubicBezTo>
                  <a:cubicBezTo>
                    <a:pt x="2195" y="6440"/>
                    <a:pt x="2195" y="6440"/>
                    <a:pt x="2195" y="6440"/>
                  </a:cubicBezTo>
                  <a:cubicBezTo>
                    <a:pt x="2195" y="6440"/>
                    <a:pt x="2195" y="6440"/>
                    <a:pt x="2195" y="6440"/>
                  </a:cubicBezTo>
                  <a:cubicBezTo>
                    <a:pt x="2195" y="6341"/>
                    <a:pt x="2195" y="6341"/>
                    <a:pt x="2195" y="6341"/>
                  </a:cubicBezTo>
                  <a:cubicBezTo>
                    <a:pt x="2079" y="6341"/>
                    <a:pt x="2079" y="6341"/>
                    <a:pt x="2079" y="6341"/>
                  </a:cubicBezTo>
                  <a:cubicBezTo>
                    <a:pt x="2079" y="6341"/>
                    <a:pt x="2079" y="6341"/>
                    <a:pt x="2079" y="6341"/>
                  </a:cubicBezTo>
                  <a:cubicBezTo>
                    <a:pt x="1964" y="6341"/>
                    <a:pt x="1964" y="6341"/>
                    <a:pt x="1964" y="6341"/>
                  </a:cubicBezTo>
                  <a:cubicBezTo>
                    <a:pt x="2079" y="6242"/>
                    <a:pt x="2079" y="6242"/>
                    <a:pt x="2079" y="6242"/>
                  </a:cubicBezTo>
                  <a:cubicBezTo>
                    <a:pt x="1964" y="6242"/>
                    <a:pt x="1964" y="6242"/>
                    <a:pt x="1964" y="6242"/>
                  </a:cubicBezTo>
                  <a:cubicBezTo>
                    <a:pt x="1848" y="6242"/>
                    <a:pt x="1848" y="6242"/>
                    <a:pt x="1848" y="6242"/>
                  </a:cubicBezTo>
                  <a:cubicBezTo>
                    <a:pt x="1848" y="6341"/>
                    <a:pt x="1848" y="6341"/>
                    <a:pt x="1848" y="6341"/>
                  </a:cubicBezTo>
                  <a:cubicBezTo>
                    <a:pt x="1733" y="6341"/>
                    <a:pt x="1733" y="6341"/>
                    <a:pt x="1733" y="6341"/>
                  </a:cubicBezTo>
                  <a:cubicBezTo>
                    <a:pt x="1502" y="6341"/>
                    <a:pt x="1502" y="6341"/>
                    <a:pt x="1502" y="6341"/>
                  </a:cubicBezTo>
                  <a:cubicBezTo>
                    <a:pt x="1502" y="6242"/>
                    <a:pt x="1502" y="6242"/>
                    <a:pt x="1502" y="6242"/>
                  </a:cubicBezTo>
                  <a:cubicBezTo>
                    <a:pt x="1502" y="6242"/>
                    <a:pt x="1502" y="6242"/>
                    <a:pt x="1502" y="6242"/>
                  </a:cubicBezTo>
                  <a:cubicBezTo>
                    <a:pt x="1502" y="6242"/>
                    <a:pt x="1502" y="6242"/>
                    <a:pt x="1502" y="6242"/>
                  </a:cubicBezTo>
                  <a:cubicBezTo>
                    <a:pt x="1386" y="6143"/>
                    <a:pt x="1386" y="6143"/>
                    <a:pt x="1386" y="6143"/>
                  </a:cubicBezTo>
                  <a:cubicBezTo>
                    <a:pt x="1271" y="6143"/>
                    <a:pt x="1271" y="6143"/>
                    <a:pt x="1271" y="6143"/>
                  </a:cubicBezTo>
                  <a:cubicBezTo>
                    <a:pt x="1271" y="6143"/>
                    <a:pt x="1271" y="6143"/>
                    <a:pt x="1271" y="6143"/>
                  </a:cubicBezTo>
                  <a:cubicBezTo>
                    <a:pt x="1271" y="6143"/>
                    <a:pt x="1271" y="6143"/>
                    <a:pt x="1271" y="6143"/>
                  </a:cubicBezTo>
                  <a:cubicBezTo>
                    <a:pt x="1386" y="6242"/>
                    <a:pt x="1386" y="6242"/>
                    <a:pt x="1386" y="6242"/>
                  </a:cubicBezTo>
                  <a:cubicBezTo>
                    <a:pt x="1386" y="6341"/>
                    <a:pt x="1386" y="6341"/>
                    <a:pt x="1386" y="6341"/>
                  </a:cubicBezTo>
                  <a:cubicBezTo>
                    <a:pt x="1271" y="6341"/>
                    <a:pt x="1271" y="6341"/>
                    <a:pt x="1271" y="6341"/>
                  </a:cubicBezTo>
                  <a:cubicBezTo>
                    <a:pt x="1155" y="6341"/>
                    <a:pt x="1155" y="6341"/>
                    <a:pt x="1155" y="6341"/>
                  </a:cubicBezTo>
                  <a:cubicBezTo>
                    <a:pt x="1040" y="6341"/>
                    <a:pt x="1040" y="6341"/>
                    <a:pt x="1040" y="6341"/>
                  </a:cubicBezTo>
                  <a:cubicBezTo>
                    <a:pt x="924" y="6143"/>
                    <a:pt x="924" y="6143"/>
                    <a:pt x="924" y="6143"/>
                  </a:cubicBezTo>
                  <a:cubicBezTo>
                    <a:pt x="924" y="6143"/>
                    <a:pt x="924" y="6143"/>
                    <a:pt x="924" y="6143"/>
                  </a:cubicBezTo>
                  <a:cubicBezTo>
                    <a:pt x="1040" y="6143"/>
                    <a:pt x="1040" y="6143"/>
                    <a:pt x="1040" y="6143"/>
                  </a:cubicBezTo>
                  <a:cubicBezTo>
                    <a:pt x="1155" y="6044"/>
                    <a:pt x="1155" y="6044"/>
                    <a:pt x="1155" y="6044"/>
                  </a:cubicBezTo>
                  <a:cubicBezTo>
                    <a:pt x="1155" y="6044"/>
                    <a:pt x="1155" y="6044"/>
                    <a:pt x="1155" y="6044"/>
                  </a:cubicBezTo>
                  <a:cubicBezTo>
                    <a:pt x="1155" y="6044"/>
                    <a:pt x="1155" y="6044"/>
                    <a:pt x="1155" y="6044"/>
                  </a:cubicBezTo>
                  <a:cubicBezTo>
                    <a:pt x="1040" y="6044"/>
                    <a:pt x="1040" y="6044"/>
                    <a:pt x="1040" y="6044"/>
                  </a:cubicBezTo>
                  <a:cubicBezTo>
                    <a:pt x="924" y="6143"/>
                    <a:pt x="924" y="6143"/>
                    <a:pt x="924" y="6143"/>
                  </a:cubicBezTo>
                  <a:cubicBezTo>
                    <a:pt x="809" y="6044"/>
                    <a:pt x="809" y="6044"/>
                    <a:pt x="809" y="6044"/>
                  </a:cubicBezTo>
                  <a:cubicBezTo>
                    <a:pt x="809" y="6044"/>
                    <a:pt x="809" y="6044"/>
                    <a:pt x="809" y="6044"/>
                  </a:cubicBezTo>
                  <a:cubicBezTo>
                    <a:pt x="809" y="5945"/>
                    <a:pt x="809" y="5945"/>
                    <a:pt x="809" y="5945"/>
                  </a:cubicBezTo>
                  <a:cubicBezTo>
                    <a:pt x="924" y="5945"/>
                    <a:pt x="924" y="5945"/>
                    <a:pt x="924" y="5945"/>
                  </a:cubicBezTo>
                  <a:cubicBezTo>
                    <a:pt x="1040" y="5945"/>
                    <a:pt x="1040" y="5945"/>
                    <a:pt x="1040" y="5945"/>
                  </a:cubicBezTo>
                  <a:cubicBezTo>
                    <a:pt x="1155" y="5846"/>
                    <a:pt x="1155" y="5846"/>
                    <a:pt x="1155" y="5846"/>
                  </a:cubicBezTo>
                  <a:cubicBezTo>
                    <a:pt x="1040" y="5846"/>
                    <a:pt x="1040" y="5846"/>
                    <a:pt x="1040" y="5846"/>
                  </a:cubicBezTo>
                  <a:cubicBezTo>
                    <a:pt x="1040" y="5747"/>
                    <a:pt x="1040" y="5747"/>
                    <a:pt x="1040" y="5747"/>
                  </a:cubicBezTo>
                  <a:cubicBezTo>
                    <a:pt x="1040" y="5846"/>
                    <a:pt x="1040" y="5846"/>
                    <a:pt x="1040" y="5846"/>
                  </a:cubicBezTo>
                  <a:cubicBezTo>
                    <a:pt x="924" y="5846"/>
                    <a:pt x="924" y="5846"/>
                    <a:pt x="924" y="5846"/>
                  </a:cubicBezTo>
                  <a:cubicBezTo>
                    <a:pt x="809" y="5846"/>
                    <a:pt x="809" y="5846"/>
                    <a:pt x="809" y="5846"/>
                  </a:cubicBezTo>
                  <a:cubicBezTo>
                    <a:pt x="693" y="5945"/>
                    <a:pt x="693" y="5945"/>
                    <a:pt x="693" y="5945"/>
                  </a:cubicBezTo>
                  <a:cubicBezTo>
                    <a:pt x="693" y="5945"/>
                    <a:pt x="693" y="5945"/>
                    <a:pt x="693" y="5945"/>
                  </a:cubicBezTo>
                  <a:cubicBezTo>
                    <a:pt x="578" y="5846"/>
                    <a:pt x="578" y="5846"/>
                    <a:pt x="578" y="5846"/>
                  </a:cubicBezTo>
                  <a:cubicBezTo>
                    <a:pt x="693" y="5846"/>
                    <a:pt x="693" y="5846"/>
                    <a:pt x="693" y="5846"/>
                  </a:cubicBezTo>
                  <a:cubicBezTo>
                    <a:pt x="693" y="5747"/>
                    <a:pt x="693" y="5747"/>
                    <a:pt x="693" y="5747"/>
                  </a:cubicBezTo>
                  <a:cubicBezTo>
                    <a:pt x="693" y="5747"/>
                    <a:pt x="693" y="5747"/>
                    <a:pt x="693" y="5747"/>
                  </a:cubicBezTo>
                  <a:cubicBezTo>
                    <a:pt x="693" y="5747"/>
                    <a:pt x="693" y="5747"/>
                    <a:pt x="693" y="5747"/>
                  </a:cubicBezTo>
                  <a:cubicBezTo>
                    <a:pt x="693" y="5648"/>
                    <a:pt x="693" y="5648"/>
                    <a:pt x="693" y="5648"/>
                  </a:cubicBezTo>
                  <a:cubicBezTo>
                    <a:pt x="578" y="5648"/>
                    <a:pt x="578" y="5648"/>
                    <a:pt x="578" y="5648"/>
                  </a:cubicBezTo>
                  <a:cubicBezTo>
                    <a:pt x="578" y="5648"/>
                    <a:pt x="578" y="5648"/>
                    <a:pt x="578" y="5648"/>
                  </a:cubicBezTo>
                  <a:cubicBezTo>
                    <a:pt x="462" y="5450"/>
                    <a:pt x="462" y="5450"/>
                    <a:pt x="462" y="5450"/>
                  </a:cubicBezTo>
                  <a:cubicBezTo>
                    <a:pt x="347" y="5450"/>
                    <a:pt x="347" y="5450"/>
                    <a:pt x="347" y="5450"/>
                  </a:cubicBezTo>
                  <a:cubicBezTo>
                    <a:pt x="347" y="5450"/>
                    <a:pt x="347" y="5450"/>
                    <a:pt x="347" y="5450"/>
                  </a:cubicBezTo>
                  <a:cubicBezTo>
                    <a:pt x="231" y="5350"/>
                    <a:pt x="231" y="5350"/>
                    <a:pt x="231" y="5350"/>
                  </a:cubicBezTo>
                  <a:cubicBezTo>
                    <a:pt x="347" y="5350"/>
                    <a:pt x="347" y="5350"/>
                    <a:pt x="347" y="5350"/>
                  </a:cubicBezTo>
                  <a:cubicBezTo>
                    <a:pt x="462" y="5350"/>
                    <a:pt x="462" y="5350"/>
                    <a:pt x="462" y="5350"/>
                  </a:cubicBezTo>
                  <a:cubicBezTo>
                    <a:pt x="462" y="5251"/>
                    <a:pt x="462" y="5251"/>
                    <a:pt x="462" y="5251"/>
                  </a:cubicBezTo>
                  <a:cubicBezTo>
                    <a:pt x="462" y="5251"/>
                    <a:pt x="462" y="5251"/>
                    <a:pt x="462" y="5251"/>
                  </a:cubicBezTo>
                  <a:cubicBezTo>
                    <a:pt x="578" y="5251"/>
                    <a:pt x="578" y="5251"/>
                    <a:pt x="578" y="5251"/>
                  </a:cubicBezTo>
                  <a:cubicBezTo>
                    <a:pt x="578" y="5251"/>
                    <a:pt x="578" y="5251"/>
                    <a:pt x="578" y="5251"/>
                  </a:cubicBezTo>
                  <a:cubicBezTo>
                    <a:pt x="578" y="5251"/>
                    <a:pt x="578" y="5251"/>
                    <a:pt x="578" y="5251"/>
                  </a:cubicBezTo>
                  <a:cubicBezTo>
                    <a:pt x="462" y="5152"/>
                    <a:pt x="462" y="5152"/>
                    <a:pt x="462" y="5152"/>
                  </a:cubicBezTo>
                  <a:cubicBezTo>
                    <a:pt x="462" y="5152"/>
                    <a:pt x="462" y="5152"/>
                    <a:pt x="462" y="5152"/>
                  </a:cubicBezTo>
                  <a:cubicBezTo>
                    <a:pt x="347" y="5152"/>
                    <a:pt x="347" y="5152"/>
                    <a:pt x="347" y="5152"/>
                  </a:cubicBezTo>
                  <a:cubicBezTo>
                    <a:pt x="462" y="5152"/>
                    <a:pt x="462" y="5152"/>
                    <a:pt x="462" y="5152"/>
                  </a:cubicBezTo>
                  <a:cubicBezTo>
                    <a:pt x="462" y="5152"/>
                    <a:pt x="462" y="5152"/>
                    <a:pt x="462" y="5152"/>
                  </a:cubicBezTo>
                  <a:cubicBezTo>
                    <a:pt x="693" y="5053"/>
                    <a:pt x="693" y="5053"/>
                    <a:pt x="693" y="5053"/>
                  </a:cubicBezTo>
                  <a:cubicBezTo>
                    <a:pt x="693" y="5053"/>
                    <a:pt x="693" y="5053"/>
                    <a:pt x="693" y="5053"/>
                  </a:cubicBezTo>
                  <a:cubicBezTo>
                    <a:pt x="693" y="4954"/>
                    <a:pt x="693" y="4954"/>
                    <a:pt x="693" y="4954"/>
                  </a:cubicBezTo>
                  <a:cubicBezTo>
                    <a:pt x="809" y="4954"/>
                    <a:pt x="809" y="4954"/>
                    <a:pt x="809" y="4954"/>
                  </a:cubicBezTo>
                  <a:cubicBezTo>
                    <a:pt x="809" y="4954"/>
                    <a:pt x="809" y="4954"/>
                    <a:pt x="809" y="4954"/>
                  </a:cubicBezTo>
                  <a:cubicBezTo>
                    <a:pt x="924" y="4954"/>
                    <a:pt x="924" y="4954"/>
                    <a:pt x="924" y="4954"/>
                  </a:cubicBezTo>
                  <a:cubicBezTo>
                    <a:pt x="924" y="4954"/>
                    <a:pt x="924" y="4954"/>
                    <a:pt x="924" y="4954"/>
                  </a:cubicBezTo>
                  <a:cubicBezTo>
                    <a:pt x="1040" y="4954"/>
                    <a:pt x="1040" y="4954"/>
                    <a:pt x="1040" y="4954"/>
                  </a:cubicBezTo>
                  <a:cubicBezTo>
                    <a:pt x="1040" y="4954"/>
                    <a:pt x="1040" y="4954"/>
                    <a:pt x="1040" y="4954"/>
                  </a:cubicBezTo>
                  <a:cubicBezTo>
                    <a:pt x="1155" y="4954"/>
                    <a:pt x="1155" y="4954"/>
                    <a:pt x="1155" y="4954"/>
                  </a:cubicBezTo>
                  <a:cubicBezTo>
                    <a:pt x="1155" y="4954"/>
                    <a:pt x="1155" y="4954"/>
                    <a:pt x="1155" y="4954"/>
                  </a:cubicBezTo>
                  <a:cubicBezTo>
                    <a:pt x="1155" y="4954"/>
                    <a:pt x="1155" y="4954"/>
                    <a:pt x="1155" y="4954"/>
                  </a:cubicBezTo>
                  <a:cubicBezTo>
                    <a:pt x="1271" y="4954"/>
                    <a:pt x="1271" y="4954"/>
                    <a:pt x="1271" y="4954"/>
                  </a:cubicBezTo>
                  <a:cubicBezTo>
                    <a:pt x="1271" y="4954"/>
                    <a:pt x="1271" y="4954"/>
                    <a:pt x="1271" y="4954"/>
                  </a:cubicBezTo>
                  <a:cubicBezTo>
                    <a:pt x="1271" y="4954"/>
                    <a:pt x="1271" y="4954"/>
                    <a:pt x="1271" y="4954"/>
                  </a:cubicBezTo>
                  <a:cubicBezTo>
                    <a:pt x="1386" y="4855"/>
                    <a:pt x="1386" y="4855"/>
                    <a:pt x="1386" y="4855"/>
                  </a:cubicBezTo>
                  <a:cubicBezTo>
                    <a:pt x="1502" y="4855"/>
                    <a:pt x="1502" y="4855"/>
                    <a:pt x="1502" y="4855"/>
                  </a:cubicBezTo>
                  <a:cubicBezTo>
                    <a:pt x="1502" y="4855"/>
                    <a:pt x="1502" y="4855"/>
                    <a:pt x="1502" y="4855"/>
                  </a:cubicBezTo>
                  <a:cubicBezTo>
                    <a:pt x="1502" y="4855"/>
                    <a:pt x="1502" y="4855"/>
                    <a:pt x="1502" y="4855"/>
                  </a:cubicBezTo>
                  <a:cubicBezTo>
                    <a:pt x="1617" y="4855"/>
                    <a:pt x="1617" y="4855"/>
                    <a:pt x="1617" y="4855"/>
                  </a:cubicBezTo>
                  <a:cubicBezTo>
                    <a:pt x="1617" y="4855"/>
                    <a:pt x="1617" y="4855"/>
                    <a:pt x="1617" y="4855"/>
                  </a:cubicBezTo>
                  <a:cubicBezTo>
                    <a:pt x="2079" y="4756"/>
                    <a:pt x="2079" y="4756"/>
                    <a:pt x="2079" y="4756"/>
                  </a:cubicBezTo>
                  <a:cubicBezTo>
                    <a:pt x="2079" y="4756"/>
                    <a:pt x="2079" y="4756"/>
                    <a:pt x="2079" y="4756"/>
                  </a:cubicBezTo>
                  <a:cubicBezTo>
                    <a:pt x="2195" y="4855"/>
                    <a:pt x="2195" y="4855"/>
                    <a:pt x="2195" y="4855"/>
                  </a:cubicBezTo>
                  <a:cubicBezTo>
                    <a:pt x="2195" y="4756"/>
                    <a:pt x="2195" y="4756"/>
                    <a:pt x="2195" y="4756"/>
                  </a:cubicBezTo>
                  <a:cubicBezTo>
                    <a:pt x="2079" y="4756"/>
                    <a:pt x="2079" y="4756"/>
                    <a:pt x="2079" y="4756"/>
                  </a:cubicBezTo>
                  <a:cubicBezTo>
                    <a:pt x="2195" y="4657"/>
                    <a:pt x="2195" y="4657"/>
                    <a:pt x="2195" y="4657"/>
                  </a:cubicBezTo>
                  <a:cubicBezTo>
                    <a:pt x="2310" y="4657"/>
                    <a:pt x="2310" y="4657"/>
                    <a:pt x="2310" y="4657"/>
                  </a:cubicBezTo>
                  <a:cubicBezTo>
                    <a:pt x="2426" y="4657"/>
                    <a:pt x="2426" y="4657"/>
                    <a:pt x="2426" y="4657"/>
                  </a:cubicBezTo>
                  <a:cubicBezTo>
                    <a:pt x="2541" y="4657"/>
                    <a:pt x="2541" y="4657"/>
                    <a:pt x="2541" y="4657"/>
                  </a:cubicBezTo>
                  <a:cubicBezTo>
                    <a:pt x="2657" y="4657"/>
                    <a:pt x="2657" y="4657"/>
                    <a:pt x="2657" y="4657"/>
                  </a:cubicBezTo>
                  <a:cubicBezTo>
                    <a:pt x="2657" y="4657"/>
                    <a:pt x="2657" y="4657"/>
                    <a:pt x="2657" y="4657"/>
                  </a:cubicBezTo>
                  <a:cubicBezTo>
                    <a:pt x="2772" y="4657"/>
                    <a:pt x="2772" y="4657"/>
                    <a:pt x="2772" y="4657"/>
                  </a:cubicBezTo>
                  <a:cubicBezTo>
                    <a:pt x="2888" y="4657"/>
                    <a:pt x="2888" y="4657"/>
                    <a:pt x="2888" y="4657"/>
                  </a:cubicBezTo>
                  <a:cubicBezTo>
                    <a:pt x="3003" y="4657"/>
                    <a:pt x="3003" y="4657"/>
                    <a:pt x="3003" y="4657"/>
                  </a:cubicBezTo>
                  <a:cubicBezTo>
                    <a:pt x="3119" y="4657"/>
                    <a:pt x="3119" y="4657"/>
                    <a:pt x="3119" y="4657"/>
                  </a:cubicBezTo>
                  <a:cubicBezTo>
                    <a:pt x="3119" y="4657"/>
                    <a:pt x="3119" y="4657"/>
                    <a:pt x="3119" y="4657"/>
                  </a:cubicBezTo>
                  <a:cubicBezTo>
                    <a:pt x="3234" y="4756"/>
                    <a:pt x="3234" y="4756"/>
                    <a:pt x="3234" y="4756"/>
                  </a:cubicBezTo>
                  <a:cubicBezTo>
                    <a:pt x="3350" y="4756"/>
                    <a:pt x="3350" y="4756"/>
                    <a:pt x="3350" y="4756"/>
                  </a:cubicBezTo>
                  <a:cubicBezTo>
                    <a:pt x="3350" y="4756"/>
                    <a:pt x="3350" y="4756"/>
                    <a:pt x="3350" y="4756"/>
                  </a:cubicBezTo>
                  <a:cubicBezTo>
                    <a:pt x="3465" y="4756"/>
                    <a:pt x="3465" y="4756"/>
                    <a:pt x="3465" y="4756"/>
                  </a:cubicBezTo>
                  <a:cubicBezTo>
                    <a:pt x="3465" y="4756"/>
                    <a:pt x="3465" y="4756"/>
                    <a:pt x="3465" y="4756"/>
                  </a:cubicBezTo>
                  <a:cubicBezTo>
                    <a:pt x="3581" y="4657"/>
                    <a:pt x="3581" y="4657"/>
                    <a:pt x="3581" y="4657"/>
                  </a:cubicBezTo>
                  <a:cubicBezTo>
                    <a:pt x="3581" y="4558"/>
                    <a:pt x="3581" y="4558"/>
                    <a:pt x="3581" y="4558"/>
                  </a:cubicBezTo>
                  <a:cubicBezTo>
                    <a:pt x="3696" y="4459"/>
                    <a:pt x="3696" y="4459"/>
                    <a:pt x="3696" y="4459"/>
                  </a:cubicBezTo>
                  <a:cubicBezTo>
                    <a:pt x="3812" y="4459"/>
                    <a:pt x="3812" y="4459"/>
                    <a:pt x="3812" y="4459"/>
                  </a:cubicBezTo>
                  <a:cubicBezTo>
                    <a:pt x="3812" y="4360"/>
                    <a:pt x="3812" y="4360"/>
                    <a:pt x="3812" y="4360"/>
                  </a:cubicBezTo>
                  <a:cubicBezTo>
                    <a:pt x="3927" y="4261"/>
                    <a:pt x="3927" y="4261"/>
                    <a:pt x="3927" y="4261"/>
                  </a:cubicBezTo>
                  <a:cubicBezTo>
                    <a:pt x="4043" y="4261"/>
                    <a:pt x="4043" y="4261"/>
                    <a:pt x="4043" y="4261"/>
                  </a:cubicBezTo>
                  <a:cubicBezTo>
                    <a:pt x="4043" y="4161"/>
                    <a:pt x="4043" y="4161"/>
                    <a:pt x="4043" y="4161"/>
                  </a:cubicBezTo>
                  <a:cubicBezTo>
                    <a:pt x="3927" y="4161"/>
                    <a:pt x="3927" y="4161"/>
                    <a:pt x="3927" y="4161"/>
                  </a:cubicBezTo>
                  <a:cubicBezTo>
                    <a:pt x="3927" y="4062"/>
                    <a:pt x="3927" y="4062"/>
                    <a:pt x="3927" y="4062"/>
                  </a:cubicBezTo>
                  <a:cubicBezTo>
                    <a:pt x="4043" y="4062"/>
                    <a:pt x="4043" y="4062"/>
                    <a:pt x="4043" y="4062"/>
                  </a:cubicBezTo>
                  <a:cubicBezTo>
                    <a:pt x="4158" y="3963"/>
                    <a:pt x="4158" y="3963"/>
                    <a:pt x="4158" y="3963"/>
                  </a:cubicBezTo>
                  <a:cubicBezTo>
                    <a:pt x="4274" y="4062"/>
                    <a:pt x="4274" y="4062"/>
                    <a:pt x="4274" y="4062"/>
                  </a:cubicBezTo>
                  <a:cubicBezTo>
                    <a:pt x="4389" y="3963"/>
                    <a:pt x="4389" y="3963"/>
                    <a:pt x="4389" y="3963"/>
                  </a:cubicBezTo>
                  <a:cubicBezTo>
                    <a:pt x="4389" y="3864"/>
                    <a:pt x="4389" y="3864"/>
                    <a:pt x="4389" y="3864"/>
                  </a:cubicBezTo>
                  <a:cubicBezTo>
                    <a:pt x="4389" y="3864"/>
                    <a:pt x="4389" y="3864"/>
                    <a:pt x="4389" y="3864"/>
                  </a:cubicBezTo>
                  <a:cubicBezTo>
                    <a:pt x="4274" y="3864"/>
                    <a:pt x="4274" y="3864"/>
                    <a:pt x="4274" y="3864"/>
                  </a:cubicBezTo>
                  <a:cubicBezTo>
                    <a:pt x="4158" y="3864"/>
                    <a:pt x="4158" y="3864"/>
                    <a:pt x="4158" y="3864"/>
                  </a:cubicBezTo>
                  <a:cubicBezTo>
                    <a:pt x="4158" y="3765"/>
                    <a:pt x="4158" y="3765"/>
                    <a:pt x="4158" y="3765"/>
                  </a:cubicBezTo>
                  <a:cubicBezTo>
                    <a:pt x="4158" y="3765"/>
                    <a:pt x="4158" y="3765"/>
                    <a:pt x="4158" y="3765"/>
                  </a:cubicBezTo>
                  <a:cubicBezTo>
                    <a:pt x="4274" y="3765"/>
                    <a:pt x="4274" y="3765"/>
                    <a:pt x="4274" y="3765"/>
                  </a:cubicBezTo>
                  <a:cubicBezTo>
                    <a:pt x="4389" y="3765"/>
                    <a:pt x="4389" y="3765"/>
                    <a:pt x="4389" y="3765"/>
                  </a:cubicBezTo>
                  <a:cubicBezTo>
                    <a:pt x="4505" y="3666"/>
                    <a:pt x="4505" y="3666"/>
                    <a:pt x="4505" y="3666"/>
                  </a:cubicBezTo>
                  <a:cubicBezTo>
                    <a:pt x="4620" y="3666"/>
                    <a:pt x="4620" y="3666"/>
                    <a:pt x="4620" y="3666"/>
                  </a:cubicBezTo>
                  <a:cubicBezTo>
                    <a:pt x="4620" y="3666"/>
                    <a:pt x="4620" y="3666"/>
                    <a:pt x="4620" y="3666"/>
                  </a:cubicBezTo>
                  <a:cubicBezTo>
                    <a:pt x="4620" y="3567"/>
                    <a:pt x="4620" y="3567"/>
                    <a:pt x="4620" y="3567"/>
                  </a:cubicBezTo>
                  <a:cubicBezTo>
                    <a:pt x="4620" y="3567"/>
                    <a:pt x="4620" y="3567"/>
                    <a:pt x="4620" y="3567"/>
                  </a:cubicBezTo>
                  <a:cubicBezTo>
                    <a:pt x="4620" y="3567"/>
                    <a:pt x="4620" y="3567"/>
                    <a:pt x="4620" y="3567"/>
                  </a:cubicBezTo>
                  <a:cubicBezTo>
                    <a:pt x="4505" y="3567"/>
                    <a:pt x="4505" y="3567"/>
                    <a:pt x="4505" y="3567"/>
                  </a:cubicBezTo>
                  <a:cubicBezTo>
                    <a:pt x="4505" y="3666"/>
                    <a:pt x="4505" y="3666"/>
                    <a:pt x="4505" y="3666"/>
                  </a:cubicBezTo>
                  <a:cubicBezTo>
                    <a:pt x="4505" y="3666"/>
                    <a:pt x="4505" y="3666"/>
                    <a:pt x="4505" y="3666"/>
                  </a:cubicBezTo>
                  <a:cubicBezTo>
                    <a:pt x="4274" y="3666"/>
                    <a:pt x="4274" y="3666"/>
                    <a:pt x="4274" y="3666"/>
                  </a:cubicBezTo>
                  <a:cubicBezTo>
                    <a:pt x="4158" y="3666"/>
                    <a:pt x="4158" y="3666"/>
                    <a:pt x="4158" y="3666"/>
                  </a:cubicBezTo>
                  <a:cubicBezTo>
                    <a:pt x="4158" y="3666"/>
                    <a:pt x="4158" y="3666"/>
                    <a:pt x="4158" y="3666"/>
                  </a:cubicBezTo>
                  <a:cubicBezTo>
                    <a:pt x="4043" y="3765"/>
                    <a:pt x="4043" y="3765"/>
                    <a:pt x="4043" y="3765"/>
                  </a:cubicBezTo>
                  <a:cubicBezTo>
                    <a:pt x="4043" y="3765"/>
                    <a:pt x="4043" y="3765"/>
                    <a:pt x="4043" y="3765"/>
                  </a:cubicBezTo>
                  <a:cubicBezTo>
                    <a:pt x="3927" y="3666"/>
                    <a:pt x="3927" y="3666"/>
                    <a:pt x="3927" y="3666"/>
                  </a:cubicBezTo>
                  <a:cubicBezTo>
                    <a:pt x="3812" y="3666"/>
                    <a:pt x="3812" y="3666"/>
                    <a:pt x="3812" y="3666"/>
                  </a:cubicBezTo>
                  <a:cubicBezTo>
                    <a:pt x="3812" y="3666"/>
                    <a:pt x="3812" y="3666"/>
                    <a:pt x="3812" y="3666"/>
                  </a:cubicBezTo>
                  <a:cubicBezTo>
                    <a:pt x="3812" y="3666"/>
                    <a:pt x="3812" y="3666"/>
                    <a:pt x="3812" y="3666"/>
                  </a:cubicBezTo>
                  <a:cubicBezTo>
                    <a:pt x="3696" y="3666"/>
                    <a:pt x="3696" y="3666"/>
                    <a:pt x="3696" y="3666"/>
                  </a:cubicBezTo>
                  <a:cubicBezTo>
                    <a:pt x="3696" y="3666"/>
                    <a:pt x="3696" y="3666"/>
                    <a:pt x="3696" y="3666"/>
                  </a:cubicBezTo>
                  <a:cubicBezTo>
                    <a:pt x="3581" y="3666"/>
                    <a:pt x="3581" y="3666"/>
                    <a:pt x="3581" y="3666"/>
                  </a:cubicBezTo>
                  <a:cubicBezTo>
                    <a:pt x="3581" y="3666"/>
                    <a:pt x="3581" y="3666"/>
                    <a:pt x="3581" y="3666"/>
                  </a:cubicBezTo>
                  <a:cubicBezTo>
                    <a:pt x="3581" y="3567"/>
                    <a:pt x="3581" y="3567"/>
                    <a:pt x="3581" y="3567"/>
                  </a:cubicBezTo>
                  <a:cubicBezTo>
                    <a:pt x="3581" y="3567"/>
                    <a:pt x="3581" y="3567"/>
                    <a:pt x="3581" y="3567"/>
                  </a:cubicBezTo>
                  <a:cubicBezTo>
                    <a:pt x="3581" y="3567"/>
                    <a:pt x="3581" y="3567"/>
                    <a:pt x="3581" y="3567"/>
                  </a:cubicBezTo>
                  <a:cubicBezTo>
                    <a:pt x="3465" y="3468"/>
                    <a:pt x="3465" y="3468"/>
                    <a:pt x="3465" y="3468"/>
                  </a:cubicBezTo>
                  <a:cubicBezTo>
                    <a:pt x="3581" y="3468"/>
                    <a:pt x="3581" y="3468"/>
                    <a:pt x="3581" y="3468"/>
                  </a:cubicBezTo>
                  <a:cubicBezTo>
                    <a:pt x="3581" y="3369"/>
                    <a:pt x="3581" y="3369"/>
                    <a:pt x="3581" y="3369"/>
                  </a:cubicBezTo>
                  <a:cubicBezTo>
                    <a:pt x="3696" y="3369"/>
                    <a:pt x="3696" y="3369"/>
                    <a:pt x="3696" y="3369"/>
                  </a:cubicBezTo>
                  <a:cubicBezTo>
                    <a:pt x="3696" y="3270"/>
                    <a:pt x="3696" y="3270"/>
                    <a:pt x="3696" y="3270"/>
                  </a:cubicBezTo>
                  <a:cubicBezTo>
                    <a:pt x="3696" y="3270"/>
                    <a:pt x="3696" y="3270"/>
                    <a:pt x="3696" y="3270"/>
                  </a:cubicBezTo>
                  <a:cubicBezTo>
                    <a:pt x="3812" y="3270"/>
                    <a:pt x="3812" y="3270"/>
                    <a:pt x="3812" y="3270"/>
                  </a:cubicBezTo>
                  <a:cubicBezTo>
                    <a:pt x="3696" y="3270"/>
                    <a:pt x="3696" y="3270"/>
                    <a:pt x="3696" y="3270"/>
                  </a:cubicBezTo>
                  <a:cubicBezTo>
                    <a:pt x="3696" y="3171"/>
                    <a:pt x="3696" y="3171"/>
                    <a:pt x="3696" y="3171"/>
                  </a:cubicBezTo>
                  <a:cubicBezTo>
                    <a:pt x="3696" y="3171"/>
                    <a:pt x="3696" y="3171"/>
                    <a:pt x="3696" y="3171"/>
                  </a:cubicBezTo>
                  <a:cubicBezTo>
                    <a:pt x="3812" y="3171"/>
                    <a:pt x="3812" y="3171"/>
                    <a:pt x="3812" y="3171"/>
                  </a:cubicBezTo>
                  <a:cubicBezTo>
                    <a:pt x="3927" y="3072"/>
                    <a:pt x="3927" y="3072"/>
                    <a:pt x="3927" y="3072"/>
                  </a:cubicBezTo>
                  <a:cubicBezTo>
                    <a:pt x="3927" y="3072"/>
                    <a:pt x="3927" y="3072"/>
                    <a:pt x="3927" y="3072"/>
                  </a:cubicBezTo>
                  <a:cubicBezTo>
                    <a:pt x="3927" y="2972"/>
                    <a:pt x="3927" y="2972"/>
                    <a:pt x="3927" y="2972"/>
                  </a:cubicBezTo>
                  <a:cubicBezTo>
                    <a:pt x="4158" y="2972"/>
                    <a:pt x="4158" y="2972"/>
                    <a:pt x="4158" y="2972"/>
                  </a:cubicBezTo>
                  <a:cubicBezTo>
                    <a:pt x="4158" y="2972"/>
                    <a:pt x="4158" y="2972"/>
                    <a:pt x="4158" y="2972"/>
                  </a:cubicBezTo>
                  <a:cubicBezTo>
                    <a:pt x="4274" y="2873"/>
                    <a:pt x="4274" y="2873"/>
                    <a:pt x="4274" y="2873"/>
                  </a:cubicBezTo>
                  <a:cubicBezTo>
                    <a:pt x="4389" y="2873"/>
                    <a:pt x="4389" y="2873"/>
                    <a:pt x="4389" y="2873"/>
                  </a:cubicBezTo>
                  <a:cubicBezTo>
                    <a:pt x="4505" y="2873"/>
                    <a:pt x="4505" y="2873"/>
                    <a:pt x="4505" y="2873"/>
                  </a:cubicBezTo>
                  <a:cubicBezTo>
                    <a:pt x="4505" y="2873"/>
                    <a:pt x="4505" y="2873"/>
                    <a:pt x="4505" y="2873"/>
                  </a:cubicBezTo>
                  <a:cubicBezTo>
                    <a:pt x="4389" y="2873"/>
                    <a:pt x="4389" y="2873"/>
                    <a:pt x="4389" y="2873"/>
                  </a:cubicBezTo>
                  <a:cubicBezTo>
                    <a:pt x="4389" y="2774"/>
                    <a:pt x="4389" y="2774"/>
                    <a:pt x="4389" y="2774"/>
                  </a:cubicBezTo>
                  <a:cubicBezTo>
                    <a:pt x="4505" y="2774"/>
                    <a:pt x="4505" y="2774"/>
                    <a:pt x="4505" y="2774"/>
                  </a:cubicBezTo>
                  <a:cubicBezTo>
                    <a:pt x="4505" y="2774"/>
                    <a:pt x="4505" y="2774"/>
                    <a:pt x="4505" y="2774"/>
                  </a:cubicBezTo>
                  <a:cubicBezTo>
                    <a:pt x="4505" y="2873"/>
                    <a:pt x="4505" y="2873"/>
                    <a:pt x="4505" y="2873"/>
                  </a:cubicBezTo>
                  <a:cubicBezTo>
                    <a:pt x="4620" y="2774"/>
                    <a:pt x="4620" y="2774"/>
                    <a:pt x="4620" y="2774"/>
                  </a:cubicBezTo>
                  <a:cubicBezTo>
                    <a:pt x="4736" y="2675"/>
                    <a:pt x="4736" y="2675"/>
                    <a:pt x="4736" y="2675"/>
                  </a:cubicBezTo>
                  <a:cubicBezTo>
                    <a:pt x="4736" y="2675"/>
                    <a:pt x="4736" y="2675"/>
                    <a:pt x="4736" y="2675"/>
                  </a:cubicBezTo>
                  <a:cubicBezTo>
                    <a:pt x="4736" y="2576"/>
                    <a:pt x="4736" y="2576"/>
                    <a:pt x="4736" y="2576"/>
                  </a:cubicBezTo>
                  <a:cubicBezTo>
                    <a:pt x="4851" y="2576"/>
                    <a:pt x="4851" y="2576"/>
                    <a:pt x="4851" y="2576"/>
                  </a:cubicBezTo>
                  <a:cubicBezTo>
                    <a:pt x="4967" y="2576"/>
                    <a:pt x="4967" y="2576"/>
                    <a:pt x="4967" y="2576"/>
                  </a:cubicBezTo>
                  <a:cubicBezTo>
                    <a:pt x="4967" y="2477"/>
                    <a:pt x="4967" y="2477"/>
                    <a:pt x="4967" y="2477"/>
                  </a:cubicBezTo>
                  <a:cubicBezTo>
                    <a:pt x="5082" y="2477"/>
                    <a:pt x="5082" y="2477"/>
                    <a:pt x="5082" y="2477"/>
                  </a:cubicBezTo>
                  <a:cubicBezTo>
                    <a:pt x="5082" y="2477"/>
                    <a:pt x="5082" y="2477"/>
                    <a:pt x="5082" y="2477"/>
                  </a:cubicBezTo>
                  <a:cubicBezTo>
                    <a:pt x="5082" y="2477"/>
                    <a:pt x="5082" y="2477"/>
                    <a:pt x="5082" y="2477"/>
                  </a:cubicBezTo>
                  <a:cubicBezTo>
                    <a:pt x="5198" y="2576"/>
                    <a:pt x="5198" y="2576"/>
                    <a:pt x="5198" y="2576"/>
                  </a:cubicBezTo>
                  <a:cubicBezTo>
                    <a:pt x="5198" y="2675"/>
                    <a:pt x="5198" y="2675"/>
                    <a:pt x="5198" y="2675"/>
                  </a:cubicBezTo>
                  <a:cubicBezTo>
                    <a:pt x="5198" y="2774"/>
                    <a:pt x="5198" y="2774"/>
                    <a:pt x="5198" y="2774"/>
                  </a:cubicBezTo>
                  <a:cubicBezTo>
                    <a:pt x="5198" y="2873"/>
                    <a:pt x="5198" y="2873"/>
                    <a:pt x="5198" y="2873"/>
                  </a:cubicBezTo>
                  <a:cubicBezTo>
                    <a:pt x="5198" y="2972"/>
                    <a:pt x="5198" y="2972"/>
                    <a:pt x="5198" y="2972"/>
                  </a:cubicBezTo>
                  <a:cubicBezTo>
                    <a:pt x="5198" y="2972"/>
                    <a:pt x="5198" y="2972"/>
                    <a:pt x="5198" y="2972"/>
                  </a:cubicBezTo>
                  <a:cubicBezTo>
                    <a:pt x="5198" y="2972"/>
                    <a:pt x="5198" y="2972"/>
                    <a:pt x="5198" y="2972"/>
                  </a:cubicBezTo>
                  <a:cubicBezTo>
                    <a:pt x="5313" y="2873"/>
                    <a:pt x="5313" y="2873"/>
                    <a:pt x="5313" y="2873"/>
                  </a:cubicBezTo>
                  <a:cubicBezTo>
                    <a:pt x="5198" y="2675"/>
                    <a:pt x="5198" y="2675"/>
                    <a:pt x="5198" y="2675"/>
                  </a:cubicBezTo>
                  <a:cubicBezTo>
                    <a:pt x="5198" y="2675"/>
                    <a:pt x="5198" y="2675"/>
                    <a:pt x="5198" y="2675"/>
                  </a:cubicBezTo>
                  <a:cubicBezTo>
                    <a:pt x="5198" y="2576"/>
                    <a:pt x="5198" y="2576"/>
                    <a:pt x="5198" y="2576"/>
                  </a:cubicBezTo>
                  <a:cubicBezTo>
                    <a:pt x="5198" y="2477"/>
                    <a:pt x="5198" y="2477"/>
                    <a:pt x="5198" y="2477"/>
                  </a:cubicBezTo>
                  <a:cubicBezTo>
                    <a:pt x="5313" y="2477"/>
                    <a:pt x="5313" y="2477"/>
                    <a:pt x="5313" y="2477"/>
                  </a:cubicBezTo>
                  <a:cubicBezTo>
                    <a:pt x="5313" y="2477"/>
                    <a:pt x="5313" y="2477"/>
                    <a:pt x="5313" y="2477"/>
                  </a:cubicBezTo>
                  <a:cubicBezTo>
                    <a:pt x="5313" y="2378"/>
                    <a:pt x="5313" y="2378"/>
                    <a:pt x="5313" y="2378"/>
                  </a:cubicBezTo>
                  <a:cubicBezTo>
                    <a:pt x="5429" y="2378"/>
                    <a:pt x="5429" y="2378"/>
                    <a:pt x="5429" y="2378"/>
                  </a:cubicBezTo>
                  <a:cubicBezTo>
                    <a:pt x="5429" y="2378"/>
                    <a:pt x="5429" y="2378"/>
                    <a:pt x="5429" y="2378"/>
                  </a:cubicBezTo>
                  <a:cubicBezTo>
                    <a:pt x="5429" y="2477"/>
                    <a:pt x="5429" y="2477"/>
                    <a:pt x="5429" y="2477"/>
                  </a:cubicBezTo>
                  <a:cubicBezTo>
                    <a:pt x="5544" y="2477"/>
                    <a:pt x="5544" y="2477"/>
                    <a:pt x="5544" y="2477"/>
                  </a:cubicBezTo>
                  <a:cubicBezTo>
                    <a:pt x="5544" y="2477"/>
                    <a:pt x="5544" y="2477"/>
                    <a:pt x="5544" y="2477"/>
                  </a:cubicBezTo>
                  <a:cubicBezTo>
                    <a:pt x="5544" y="2477"/>
                    <a:pt x="5544" y="2477"/>
                    <a:pt x="5544" y="2477"/>
                  </a:cubicBezTo>
                  <a:cubicBezTo>
                    <a:pt x="5544" y="2576"/>
                    <a:pt x="5544" y="2576"/>
                    <a:pt x="5544" y="2576"/>
                  </a:cubicBezTo>
                  <a:cubicBezTo>
                    <a:pt x="5544" y="2576"/>
                    <a:pt x="5544" y="2576"/>
                    <a:pt x="5544" y="2576"/>
                  </a:cubicBezTo>
                  <a:cubicBezTo>
                    <a:pt x="5660" y="2675"/>
                    <a:pt x="5660" y="2675"/>
                    <a:pt x="5660" y="2675"/>
                  </a:cubicBezTo>
                  <a:cubicBezTo>
                    <a:pt x="5775" y="2576"/>
                    <a:pt x="5775" y="2576"/>
                    <a:pt x="5775" y="2576"/>
                  </a:cubicBezTo>
                  <a:cubicBezTo>
                    <a:pt x="5891" y="2576"/>
                    <a:pt x="5891" y="2576"/>
                    <a:pt x="5891" y="2576"/>
                  </a:cubicBezTo>
                  <a:cubicBezTo>
                    <a:pt x="5891" y="2576"/>
                    <a:pt x="5891" y="2576"/>
                    <a:pt x="5891" y="2576"/>
                  </a:cubicBezTo>
                  <a:cubicBezTo>
                    <a:pt x="5891" y="2576"/>
                    <a:pt x="5891" y="2576"/>
                    <a:pt x="5891" y="2576"/>
                  </a:cubicBezTo>
                  <a:cubicBezTo>
                    <a:pt x="5891" y="2477"/>
                    <a:pt x="5891" y="2477"/>
                    <a:pt x="5891" y="2477"/>
                  </a:cubicBezTo>
                  <a:cubicBezTo>
                    <a:pt x="5891" y="2477"/>
                    <a:pt x="5891" y="2477"/>
                    <a:pt x="5891" y="2477"/>
                  </a:cubicBezTo>
                  <a:cubicBezTo>
                    <a:pt x="6006" y="2477"/>
                    <a:pt x="6006" y="2477"/>
                    <a:pt x="6006" y="2477"/>
                  </a:cubicBezTo>
                  <a:cubicBezTo>
                    <a:pt x="6006" y="2378"/>
                    <a:pt x="6006" y="2378"/>
                    <a:pt x="6006" y="2378"/>
                  </a:cubicBezTo>
                  <a:cubicBezTo>
                    <a:pt x="6006" y="2378"/>
                    <a:pt x="6006" y="2378"/>
                    <a:pt x="6006" y="2378"/>
                  </a:cubicBezTo>
                  <a:cubicBezTo>
                    <a:pt x="6122" y="2378"/>
                    <a:pt x="6122" y="2378"/>
                    <a:pt x="6122" y="2378"/>
                  </a:cubicBezTo>
                  <a:cubicBezTo>
                    <a:pt x="6237" y="2279"/>
                    <a:pt x="6237" y="2279"/>
                    <a:pt x="6237" y="2279"/>
                  </a:cubicBezTo>
                  <a:cubicBezTo>
                    <a:pt x="6353" y="2180"/>
                    <a:pt x="6353" y="2180"/>
                    <a:pt x="6353" y="2180"/>
                  </a:cubicBezTo>
                  <a:cubicBezTo>
                    <a:pt x="6353" y="2081"/>
                    <a:pt x="6353" y="2081"/>
                    <a:pt x="6353" y="2081"/>
                  </a:cubicBezTo>
                  <a:cubicBezTo>
                    <a:pt x="6237" y="2081"/>
                    <a:pt x="6237" y="2081"/>
                    <a:pt x="6237" y="2081"/>
                  </a:cubicBezTo>
                  <a:cubicBezTo>
                    <a:pt x="6237" y="2081"/>
                    <a:pt x="6237" y="2081"/>
                    <a:pt x="6237" y="2081"/>
                  </a:cubicBezTo>
                  <a:cubicBezTo>
                    <a:pt x="6237" y="2081"/>
                    <a:pt x="6237" y="2081"/>
                    <a:pt x="6237" y="2081"/>
                  </a:cubicBezTo>
                  <a:cubicBezTo>
                    <a:pt x="6237" y="1982"/>
                    <a:pt x="6237" y="1982"/>
                    <a:pt x="6237" y="1982"/>
                  </a:cubicBezTo>
                  <a:cubicBezTo>
                    <a:pt x="6353" y="1982"/>
                    <a:pt x="6353" y="1982"/>
                    <a:pt x="6353" y="1982"/>
                  </a:cubicBezTo>
                  <a:cubicBezTo>
                    <a:pt x="6353" y="1883"/>
                    <a:pt x="6353" y="1883"/>
                    <a:pt x="6353" y="1883"/>
                  </a:cubicBezTo>
                  <a:cubicBezTo>
                    <a:pt x="6353" y="1783"/>
                    <a:pt x="6353" y="1783"/>
                    <a:pt x="6353" y="1783"/>
                  </a:cubicBezTo>
                  <a:cubicBezTo>
                    <a:pt x="6353" y="1684"/>
                    <a:pt x="6353" y="1684"/>
                    <a:pt x="6353" y="1684"/>
                  </a:cubicBezTo>
                  <a:cubicBezTo>
                    <a:pt x="6353" y="1684"/>
                    <a:pt x="6353" y="1684"/>
                    <a:pt x="6353" y="1684"/>
                  </a:cubicBezTo>
                  <a:cubicBezTo>
                    <a:pt x="6584" y="1684"/>
                    <a:pt x="6584" y="1684"/>
                    <a:pt x="6584" y="1684"/>
                  </a:cubicBezTo>
                  <a:cubicBezTo>
                    <a:pt x="6699" y="1585"/>
                    <a:pt x="6699" y="1585"/>
                    <a:pt x="6699" y="1585"/>
                  </a:cubicBezTo>
                  <a:cubicBezTo>
                    <a:pt x="6815" y="1585"/>
                    <a:pt x="6815" y="1585"/>
                    <a:pt x="6815" y="1585"/>
                  </a:cubicBezTo>
                  <a:cubicBezTo>
                    <a:pt x="6815" y="1585"/>
                    <a:pt x="6815" y="1585"/>
                    <a:pt x="6815" y="1585"/>
                  </a:cubicBezTo>
                  <a:cubicBezTo>
                    <a:pt x="6815" y="1585"/>
                    <a:pt x="6815" y="1585"/>
                    <a:pt x="6815" y="1585"/>
                  </a:cubicBezTo>
                  <a:cubicBezTo>
                    <a:pt x="6815" y="1684"/>
                    <a:pt x="6815" y="1684"/>
                    <a:pt x="6815" y="1684"/>
                  </a:cubicBezTo>
                  <a:cubicBezTo>
                    <a:pt x="6930" y="1783"/>
                    <a:pt x="6930" y="1783"/>
                    <a:pt x="6930" y="1783"/>
                  </a:cubicBezTo>
                  <a:cubicBezTo>
                    <a:pt x="6930" y="1883"/>
                    <a:pt x="6930" y="1883"/>
                    <a:pt x="6930" y="1883"/>
                  </a:cubicBezTo>
                  <a:cubicBezTo>
                    <a:pt x="6930" y="1982"/>
                    <a:pt x="6930" y="1982"/>
                    <a:pt x="6930" y="1982"/>
                  </a:cubicBezTo>
                  <a:cubicBezTo>
                    <a:pt x="6930" y="2180"/>
                    <a:pt x="6930" y="2180"/>
                    <a:pt x="6930" y="2180"/>
                  </a:cubicBezTo>
                  <a:cubicBezTo>
                    <a:pt x="6930" y="2180"/>
                    <a:pt x="6930" y="2180"/>
                    <a:pt x="6930" y="2180"/>
                  </a:cubicBezTo>
                  <a:cubicBezTo>
                    <a:pt x="7046" y="2279"/>
                    <a:pt x="7046" y="2279"/>
                    <a:pt x="7046" y="2279"/>
                  </a:cubicBezTo>
                  <a:cubicBezTo>
                    <a:pt x="7161" y="2378"/>
                    <a:pt x="7161" y="2378"/>
                    <a:pt x="7161" y="2378"/>
                  </a:cubicBezTo>
                  <a:cubicBezTo>
                    <a:pt x="7161" y="2378"/>
                    <a:pt x="7161" y="2378"/>
                    <a:pt x="7161" y="2378"/>
                  </a:cubicBezTo>
                  <a:cubicBezTo>
                    <a:pt x="7161" y="2378"/>
                    <a:pt x="7161" y="2378"/>
                    <a:pt x="7161" y="2378"/>
                  </a:cubicBezTo>
                  <a:cubicBezTo>
                    <a:pt x="7161" y="2180"/>
                    <a:pt x="7161" y="2180"/>
                    <a:pt x="7161" y="2180"/>
                  </a:cubicBezTo>
                  <a:cubicBezTo>
                    <a:pt x="7161" y="2180"/>
                    <a:pt x="7161" y="2180"/>
                    <a:pt x="7161" y="2180"/>
                  </a:cubicBezTo>
                  <a:cubicBezTo>
                    <a:pt x="7046" y="1982"/>
                    <a:pt x="7046" y="1982"/>
                    <a:pt x="7046" y="1982"/>
                  </a:cubicBezTo>
                  <a:cubicBezTo>
                    <a:pt x="7046" y="1883"/>
                    <a:pt x="7046" y="1883"/>
                    <a:pt x="7046" y="1883"/>
                  </a:cubicBezTo>
                  <a:cubicBezTo>
                    <a:pt x="7046" y="1783"/>
                    <a:pt x="7046" y="1783"/>
                    <a:pt x="7046" y="1783"/>
                  </a:cubicBezTo>
                  <a:cubicBezTo>
                    <a:pt x="7161" y="1783"/>
                    <a:pt x="7161" y="1783"/>
                    <a:pt x="7161" y="1783"/>
                  </a:cubicBezTo>
                  <a:cubicBezTo>
                    <a:pt x="7046" y="1684"/>
                    <a:pt x="7046" y="1684"/>
                    <a:pt x="7046" y="1684"/>
                  </a:cubicBezTo>
                  <a:cubicBezTo>
                    <a:pt x="7046" y="1585"/>
                    <a:pt x="7046" y="1585"/>
                    <a:pt x="7046" y="1585"/>
                  </a:cubicBezTo>
                  <a:cubicBezTo>
                    <a:pt x="7046" y="1585"/>
                    <a:pt x="7046" y="1585"/>
                    <a:pt x="7046" y="1585"/>
                  </a:cubicBezTo>
                  <a:cubicBezTo>
                    <a:pt x="7046" y="1486"/>
                    <a:pt x="7046" y="1486"/>
                    <a:pt x="7046" y="1486"/>
                  </a:cubicBezTo>
                  <a:cubicBezTo>
                    <a:pt x="7046" y="1486"/>
                    <a:pt x="7046" y="1486"/>
                    <a:pt x="7046" y="1486"/>
                  </a:cubicBezTo>
                  <a:cubicBezTo>
                    <a:pt x="7161" y="1387"/>
                    <a:pt x="7161" y="1387"/>
                    <a:pt x="7161" y="1387"/>
                  </a:cubicBezTo>
                  <a:cubicBezTo>
                    <a:pt x="7161" y="1387"/>
                    <a:pt x="7161" y="1387"/>
                    <a:pt x="7161" y="1387"/>
                  </a:cubicBezTo>
                  <a:cubicBezTo>
                    <a:pt x="7277" y="1387"/>
                    <a:pt x="7277" y="1387"/>
                    <a:pt x="7277" y="1387"/>
                  </a:cubicBezTo>
                  <a:cubicBezTo>
                    <a:pt x="7393" y="1387"/>
                    <a:pt x="7393" y="1387"/>
                    <a:pt x="7393" y="1387"/>
                  </a:cubicBezTo>
                  <a:cubicBezTo>
                    <a:pt x="7393" y="1387"/>
                    <a:pt x="7393" y="1387"/>
                    <a:pt x="7393" y="1387"/>
                  </a:cubicBezTo>
                  <a:cubicBezTo>
                    <a:pt x="7508" y="1486"/>
                    <a:pt x="7508" y="1486"/>
                    <a:pt x="7508" y="1486"/>
                  </a:cubicBezTo>
                  <a:cubicBezTo>
                    <a:pt x="7739" y="1387"/>
                    <a:pt x="7739" y="1387"/>
                    <a:pt x="7739" y="1387"/>
                  </a:cubicBezTo>
                  <a:cubicBezTo>
                    <a:pt x="7970" y="1387"/>
                    <a:pt x="7970" y="1387"/>
                    <a:pt x="7970" y="1387"/>
                  </a:cubicBezTo>
                  <a:cubicBezTo>
                    <a:pt x="8201" y="1387"/>
                    <a:pt x="8201" y="1387"/>
                    <a:pt x="8201" y="1387"/>
                  </a:cubicBezTo>
                  <a:cubicBezTo>
                    <a:pt x="8201" y="1387"/>
                    <a:pt x="8201" y="1387"/>
                    <a:pt x="8201" y="1387"/>
                  </a:cubicBezTo>
                  <a:cubicBezTo>
                    <a:pt x="8201" y="1486"/>
                    <a:pt x="8201" y="1486"/>
                    <a:pt x="8201" y="1486"/>
                  </a:cubicBezTo>
                  <a:cubicBezTo>
                    <a:pt x="8201" y="1585"/>
                    <a:pt x="8201" y="1585"/>
                    <a:pt x="8201" y="1585"/>
                  </a:cubicBezTo>
                  <a:cubicBezTo>
                    <a:pt x="8201" y="1585"/>
                    <a:pt x="8201" y="1585"/>
                    <a:pt x="8201" y="1585"/>
                  </a:cubicBezTo>
                  <a:cubicBezTo>
                    <a:pt x="8317" y="1585"/>
                    <a:pt x="8317" y="1585"/>
                    <a:pt x="8317" y="1585"/>
                  </a:cubicBezTo>
                  <a:cubicBezTo>
                    <a:pt x="8317" y="1486"/>
                    <a:pt x="8317" y="1486"/>
                    <a:pt x="8317" y="1486"/>
                  </a:cubicBezTo>
                  <a:cubicBezTo>
                    <a:pt x="8317" y="1486"/>
                    <a:pt x="8317" y="1486"/>
                    <a:pt x="8317" y="1486"/>
                  </a:cubicBezTo>
                  <a:cubicBezTo>
                    <a:pt x="8317" y="1387"/>
                    <a:pt x="8317" y="1387"/>
                    <a:pt x="8317" y="1387"/>
                  </a:cubicBezTo>
                  <a:cubicBezTo>
                    <a:pt x="8432" y="1288"/>
                    <a:pt x="8432" y="1288"/>
                    <a:pt x="8432" y="1288"/>
                  </a:cubicBezTo>
                  <a:cubicBezTo>
                    <a:pt x="8548" y="1288"/>
                    <a:pt x="8548" y="1288"/>
                    <a:pt x="8548" y="1288"/>
                  </a:cubicBezTo>
                  <a:cubicBezTo>
                    <a:pt x="8548" y="1387"/>
                    <a:pt x="8548" y="1387"/>
                    <a:pt x="8548" y="1387"/>
                  </a:cubicBezTo>
                  <a:cubicBezTo>
                    <a:pt x="8663" y="1486"/>
                    <a:pt x="8663" y="1486"/>
                    <a:pt x="8663" y="1486"/>
                  </a:cubicBezTo>
                  <a:cubicBezTo>
                    <a:pt x="8663" y="1486"/>
                    <a:pt x="8663" y="1486"/>
                    <a:pt x="8663" y="1486"/>
                  </a:cubicBezTo>
                  <a:cubicBezTo>
                    <a:pt x="8663" y="1486"/>
                    <a:pt x="8663" y="1486"/>
                    <a:pt x="8663" y="1486"/>
                  </a:cubicBezTo>
                  <a:cubicBezTo>
                    <a:pt x="8663" y="1387"/>
                    <a:pt x="8663" y="1387"/>
                    <a:pt x="8663" y="1387"/>
                  </a:cubicBezTo>
                  <a:cubicBezTo>
                    <a:pt x="8663" y="1288"/>
                    <a:pt x="8663" y="1288"/>
                    <a:pt x="8663" y="1288"/>
                  </a:cubicBezTo>
                  <a:cubicBezTo>
                    <a:pt x="8548" y="1189"/>
                    <a:pt x="8548" y="1189"/>
                    <a:pt x="8548" y="1189"/>
                  </a:cubicBezTo>
                  <a:cubicBezTo>
                    <a:pt x="8663" y="1189"/>
                    <a:pt x="8663" y="1189"/>
                    <a:pt x="8663" y="1189"/>
                  </a:cubicBezTo>
                  <a:cubicBezTo>
                    <a:pt x="8663" y="1189"/>
                    <a:pt x="8663" y="1189"/>
                    <a:pt x="8663" y="1189"/>
                  </a:cubicBezTo>
                  <a:cubicBezTo>
                    <a:pt x="8779" y="1288"/>
                    <a:pt x="8779" y="1288"/>
                    <a:pt x="8779" y="1288"/>
                  </a:cubicBezTo>
                  <a:cubicBezTo>
                    <a:pt x="8894" y="1189"/>
                    <a:pt x="8894" y="1189"/>
                    <a:pt x="8894" y="1189"/>
                  </a:cubicBezTo>
                  <a:cubicBezTo>
                    <a:pt x="9010" y="1189"/>
                    <a:pt x="9010" y="1189"/>
                    <a:pt x="9010" y="1189"/>
                  </a:cubicBezTo>
                  <a:cubicBezTo>
                    <a:pt x="9125" y="1189"/>
                    <a:pt x="9125" y="1189"/>
                    <a:pt x="9125" y="1189"/>
                  </a:cubicBezTo>
                  <a:cubicBezTo>
                    <a:pt x="9125" y="1288"/>
                    <a:pt x="9125" y="1288"/>
                    <a:pt x="9125" y="1288"/>
                  </a:cubicBezTo>
                  <a:cubicBezTo>
                    <a:pt x="9125" y="1387"/>
                    <a:pt x="9125" y="1387"/>
                    <a:pt x="9125" y="1387"/>
                  </a:cubicBezTo>
                  <a:cubicBezTo>
                    <a:pt x="9125" y="1585"/>
                    <a:pt x="9125" y="1585"/>
                    <a:pt x="9125" y="1585"/>
                  </a:cubicBezTo>
                  <a:cubicBezTo>
                    <a:pt x="9125" y="1585"/>
                    <a:pt x="9125" y="1585"/>
                    <a:pt x="9125" y="1585"/>
                  </a:cubicBezTo>
                  <a:cubicBezTo>
                    <a:pt x="9010" y="1783"/>
                    <a:pt x="9010" y="1783"/>
                    <a:pt x="9010" y="1783"/>
                  </a:cubicBezTo>
                  <a:cubicBezTo>
                    <a:pt x="9010" y="1783"/>
                    <a:pt x="9010" y="1783"/>
                    <a:pt x="9010" y="1783"/>
                  </a:cubicBezTo>
                  <a:cubicBezTo>
                    <a:pt x="9010" y="1883"/>
                    <a:pt x="9010" y="1883"/>
                    <a:pt x="9010" y="1883"/>
                  </a:cubicBezTo>
                  <a:cubicBezTo>
                    <a:pt x="8894" y="1883"/>
                    <a:pt x="8894" y="1883"/>
                    <a:pt x="8894" y="1883"/>
                  </a:cubicBezTo>
                  <a:cubicBezTo>
                    <a:pt x="8894" y="1982"/>
                    <a:pt x="8894" y="1982"/>
                    <a:pt x="8894" y="1982"/>
                  </a:cubicBezTo>
                  <a:cubicBezTo>
                    <a:pt x="8894" y="1982"/>
                    <a:pt x="8894" y="1982"/>
                    <a:pt x="8894" y="1982"/>
                  </a:cubicBezTo>
                  <a:cubicBezTo>
                    <a:pt x="8894" y="1982"/>
                    <a:pt x="8894" y="1982"/>
                    <a:pt x="8894" y="1982"/>
                  </a:cubicBezTo>
                  <a:cubicBezTo>
                    <a:pt x="8894" y="2081"/>
                    <a:pt x="8894" y="2081"/>
                    <a:pt x="8894" y="2081"/>
                  </a:cubicBezTo>
                  <a:cubicBezTo>
                    <a:pt x="8894" y="2081"/>
                    <a:pt x="8894" y="2081"/>
                    <a:pt x="8894" y="2081"/>
                  </a:cubicBezTo>
                  <a:cubicBezTo>
                    <a:pt x="8779" y="2180"/>
                    <a:pt x="8779" y="2180"/>
                    <a:pt x="8779" y="2180"/>
                  </a:cubicBezTo>
                  <a:cubicBezTo>
                    <a:pt x="8779" y="2279"/>
                    <a:pt x="8779" y="2279"/>
                    <a:pt x="8779" y="2279"/>
                  </a:cubicBezTo>
                  <a:cubicBezTo>
                    <a:pt x="8663" y="2279"/>
                    <a:pt x="8663" y="2279"/>
                    <a:pt x="8663" y="2279"/>
                  </a:cubicBezTo>
                  <a:cubicBezTo>
                    <a:pt x="8663" y="2378"/>
                    <a:pt x="8663" y="2378"/>
                    <a:pt x="8663" y="2378"/>
                  </a:cubicBezTo>
                  <a:cubicBezTo>
                    <a:pt x="8663" y="2477"/>
                    <a:pt x="8663" y="2477"/>
                    <a:pt x="8663" y="2477"/>
                  </a:cubicBezTo>
                  <a:cubicBezTo>
                    <a:pt x="8548" y="2477"/>
                    <a:pt x="8548" y="2477"/>
                    <a:pt x="8548" y="2477"/>
                  </a:cubicBezTo>
                  <a:cubicBezTo>
                    <a:pt x="8548" y="2576"/>
                    <a:pt x="8548" y="2576"/>
                    <a:pt x="8548" y="2576"/>
                  </a:cubicBezTo>
                  <a:cubicBezTo>
                    <a:pt x="8548" y="2576"/>
                    <a:pt x="8548" y="2576"/>
                    <a:pt x="8548" y="2576"/>
                  </a:cubicBezTo>
                  <a:cubicBezTo>
                    <a:pt x="8548" y="2576"/>
                    <a:pt x="8548" y="2576"/>
                    <a:pt x="8548" y="2576"/>
                  </a:cubicBezTo>
                  <a:cubicBezTo>
                    <a:pt x="8663" y="2477"/>
                    <a:pt x="8663" y="2477"/>
                    <a:pt x="8663" y="2477"/>
                  </a:cubicBezTo>
                  <a:cubicBezTo>
                    <a:pt x="8779" y="2477"/>
                    <a:pt x="8779" y="2477"/>
                    <a:pt x="8779" y="2477"/>
                  </a:cubicBezTo>
                  <a:cubicBezTo>
                    <a:pt x="8779" y="2477"/>
                    <a:pt x="8779" y="2477"/>
                    <a:pt x="8779" y="2477"/>
                  </a:cubicBezTo>
                  <a:cubicBezTo>
                    <a:pt x="8779" y="2378"/>
                    <a:pt x="8779" y="2378"/>
                    <a:pt x="8779" y="2378"/>
                  </a:cubicBezTo>
                  <a:cubicBezTo>
                    <a:pt x="8894" y="2279"/>
                    <a:pt x="8894" y="2279"/>
                    <a:pt x="8894" y="2279"/>
                  </a:cubicBezTo>
                  <a:cubicBezTo>
                    <a:pt x="8894" y="2180"/>
                    <a:pt x="8894" y="2180"/>
                    <a:pt x="8894" y="2180"/>
                  </a:cubicBezTo>
                  <a:cubicBezTo>
                    <a:pt x="9010" y="2180"/>
                    <a:pt x="9010" y="2180"/>
                    <a:pt x="9010" y="2180"/>
                  </a:cubicBezTo>
                  <a:cubicBezTo>
                    <a:pt x="9010" y="2180"/>
                    <a:pt x="9010" y="2180"/>
                    <a:pt x="9010" y="2180"/>
                  </a:cubicBezTo>
                  <a:cubicBezTo>
                    <a:pt x="9125" y="2081"/>
                    <a:pt x="9125" y="2081"/>
                    <a:pt x="9125" y="2081"/>
                  </a:cubicBezTo>
                  <a:cubicBezTo>
                    <a:pt x="9125" y="2081"/>
                    <a:pt x="9125" y="2081"/>
                    <a:pt x="9125" y="2081"/>
                  </a:cubicBezTo>
                  <a:cubicBezTo>
                    <a:pt x="9125" y="1982"/>
                    <a:pt x="9125" y="1982"/>
                    <a:pt x="9125" y="1982"/>
                  </a:cubicBezTo>
                  <a:cubicBezTo>
                    <a:pt x="9125" y="1982"/>
                    <a:pt x="9125" y="1982"/>
                    <a:pt x="9125" y="1982"/>
                  </a:cubicBezTo>
                  <a:cubicBezTo>
                    <a:pt x="9241" y="1883"/>
                    <a:pt x="9241" y="1883"/>
                    <a:pt x="9241" y="1883"/>
                  </a:cubicBezTo>
                  <a:cubicBezTo>
                    <a:pt x="9241" y="1982"/>
                    <a:pt x="9241" y="1982"/>
                    <a:pt x="9241" y="1982"/>
                  </a:cubicBezTo>
                  <a:cubicBezTo>
                    <a:pt x="9241" y="1982"/>
                    <a:pt x="9241" y="1982"/>
                    <a:pt x="9241" y="1982"/>
                  </a:cubicBezTo>
                  <a:cubicBezTo>
                    <a:pt x="9356" y="2081"/>
                    <a:pt x="9356" y="2081"/>
                    <a:pt x="9356" y="2081"/>
                  </a:cubicBezTo>
                  <a:cubicBezTo>
                    <a:pt x="9356" y="2081"/>
                    <a:pt x="9356" y="2081"/>
                    <a:pt x="9356" y="2081"/>
                  </a:cubicBezTo>
                  <a:cubicBezTo>
                    <a:pt x="9356" y="2180"/>
                    <a:pt x="9356" y="2180"/>
                    <a:pt x="9356" y="2180"/>
                  </a:cubicBezTo>
                  <a:cubicBezTo>
                    <a:pt x="9472" y="2279"/>
                    <a:pt x="9472" y="2279"/>
                    <a:pt x="9472" y="2279"/>
                  </a:cubicBezTo>
                  <a:cubicBezTo>
                    <a:pt x="9472" y="2378"/>
                    <a:pt x="9472" y="2378"/>
                    <a:pt x="9472" y="2378"/>
                  </a:cubicBezTo>
                  <a:cubicBezTo>
                    <a:pt x="9472" y="2378"/>
                    <a:pt x="9472" y="2378"/>
                    <a:pt x="9472" y="2378"/>
                  </a:cubicBezTo>
                  <a:cubicBezTo>
                    <a:pt x="9587" y="2477"/>
                    <a:pt x="9587" y="2477"/>
                    <a:pt x="9587" y="2477"/>
                  </a:cubicBezTo>
                  <a:cubicBezTo>
                    <a:pt x="9587" y="2477"/>
                    <a:pt x="9587" y="2477"/>
                    <a:pt x="9587" y="2477"/>
                  </a:cubicBezTo>
                  <a:cubicBezTo>
                    <a:pt x="9703" y="2477"/>
                    <a:pt x="9703" y="2477"/>
                    <a:pt x="9703" y="2477"/>
                  </a:cubicBezTo>
                  <a:cubicBezTo>
                    <a:pt x="9703" y="2378"/>
                    <a:pt x="9703" y="2378"/>
                    <a:pt x="9703" y="2378"/>
                  </a:cubicBezTo>
                  <a:cubicBezTo>
                    <a:pt x="9703" y="2378"/>
                    <a:pt x="9703" y="2378"/>
                    <a:pt x="9703" y="2378"/>
                  </a:cubicBezTo>
                  <a:cubicBezTo>
                    <a:pt x="9703" y="2378"/>
                    <a:pt x="9703" y="2378"/>
                    <a:pt x="9703" y="2378"/>
                  </a:cubicBezTo>
                  <a:cubicBezTo>
                    <a:pt x="9587" y="2279"/>
                    <a:pt x="9587" y="2279"/>
                    <a:pt x="9587" y="2279"/>
                  </a:cubicBezTo>
                  <a:cubicBezTo>
                    <a:pt x="9587" y="2279"/>
                    <a:pt x="9587" y="2279"/>
                    <a:pt x="9587" y="2279"/>
                  </a:cubicBezTo>
                  <a:cubicBezTo>
                    <a:pt x="9587" y="2279"/>
                    <a:pt x="9587" y="2279"/>
                    <a:pt x="9587" y="2279"/>
                  </a:cubicBezTo>
                  <a:cubicBezTo>
                    <a:pt x="9703" y="2279"/>
                    <a:pt x="9703" y="2279"/>
                    <a:pt x="9703" y="2279"/>
                  </a:cubicBezTo>
                  <a:cubicBezTo>
                    <a:pt x="9703" y="2279"/>
                    <a:pt x="9703" y="2279"/>
                    <a:pt x="9703" y="2279"/>
                  </a:cubicBezTo>
                  <a:cubicBezTo>
                    <a:pt x="9818" y="2279"/>
                    <a:pt x="9818" y="2279"/>
                    <a:pt x="9818" y="2279"/>
                  </a:cubicBezTo>
                  <a:cubicBezTo>
                    <a:pt x="9934" y="2279"/>
                    <a:pt x="9934" y="2279"/>
                    <a:pt x="9934" y="2279"/>
                  </a:cubicBezTo>
                  <a:cubicBezTo>
                    <a:pt x="9934" y="2378"/>
                    <a:pt x="9934" y="2378"/>
                    <a:pt x="9934" y="2378"/>
                  </a:cubicBezTo>
                  <a:cubicBezTo>
                    <a:pt x="10049" y="2378"/>
                    <a:pt x="10049" y="2378"/>
                    <a:pt x="10049" y="2378"/>
                  </a:cubicBezTo>
                  <a:cubicBezTo>
                    <a:pt x="10049" y="2279"/>
                    <a:pt x="10049" y="2279"/>
                    <a:pt x="10049" y="2279"/>
                  </a:cubicBezTo>
                  <a:cubicBezTo>
                    <a:pt x="10049" y="2378"/>
                    <a:pt x="10049" y="2378"/>
                    <a:pt x="10049" y="2378"/>
                  </a:cubicBezTo>
                  <a:cubicBezTo>
                    <a:pt x="10049" y="2378"/>
                    <a:pt x="10049" y="2378"/>
                    <a:pt x="10049" y="2378"/>
                  </a:cubicBezTo>
                  <a:cubicBezTo>
                    <a:pt x="10165" y="2378"/>
                    <a:pt x="10165" y="2378"/>
                    <a:pt x="10165" y="2378"/>
                  </a:cubicBezTo>
                  <a:cubicBezTo>
                    <a:pt x="10165" y="2180"/>
                    <a:pt x="10165" y="2180"/>
                    <a:pt x="10165" y="2180"/>
                  </a:cubicBezTo>
                  <a:cubicBezTo>
                    <a:pt x="10165" y="2180"/>
                    <a:pt x="10165" y="2180"/>
                    <a:pt x="10165" y="2180"/>
                  </a:cubicBezTo>
                  <a:cubicBezTo>
                    <a:pt x="10165" y="1982"/>
                    <a:pt x="10165" y="1982"/>
                    <a:pt x="10165" y="1982"/>
                  </a:cubicBezTo>
                  <a:cubicBezTo>
                    <a:pt x="10165" y="1883"/>
                    <a:pt x="10165" y="1883"/>
                    <a:pt x="10165" y="1883"/>
                  </a:cubicBezTo>
                  <a:cubicBezTo>
                    <a:pt x="10165" y="1883"/>
                    <a:pt x="10165" y="1883"/>
                    <a:pt x="10165" y="1883"/>
                  </a:cubicBezTo>
                  <a:cubicBezTo>
                    <a:pt x="10049" y="1783"/>
                    <a:pt x="10049" y="1783"/>
                    <a:pt x="10049" y="1783"/>
                  </a:cubicBezTo>
                  <a:cubicBezTo>
                    <a:pt x="10165" y="1684"/>
                    <a:pt x="10165" y="1684"/>
                    <a:pt x="10165" y="1684"/>
                  </a:cubicBezTo>
                  <a:cubicBezTo>
                    <a:pt x="10165" y="1585"/>
                    <a:pt x="10165" y="1585"/>
                    <a:pt x="10165" y="1585"/>
                  </a:cubicBezTo>
                  <a:cubicBezTo>
                    <a:pt x="10165" y="1486"/>
                    <a:pt x="10165" y="1486"/>
                    <a:pt x="10165" y="1486"/>
                  </a:cubicBezTo>
                  <a:cubicBezTo>
                    <a:pt x="10165" y="1486"/>
                    <a:pt x="10165" y="1486"/>
                    <a:pt x="10165" y="1486"/>
                  </a:cubicBezTo>
                  <a:cubicBezTo>
                    <a:pt x="10165" y="1387"/>
                    <a:pt x="10165" y="1387"/>
                    <a:pt x="10165" y="1387"/>
                  </a:cubicBezTo>
                  <a:cubicBezTo>
                    <a:pt x="10165" y="1288"/>
                    <a:pt x="10165" y="1288"/>
                    <a:pt x="10165" y="1288"/>
                  </a:cubicBezTo>
                  <a:cubicBezTo>
                    <a:pt x="10280" y="1288"/>
                    <a:pt x="10280" y="1288"/>
                    <a:pt x="10280" y="1288"/>
                  </a:cubicBezTo>
                  <a:cubicBezTo>
                    <a:pt x="10280" y="1288"/>
                    <a:pt x="10280" y="1288"/>
                    <a:pt x="10280" y="1288"/>
                  </a:cubicBezTo>
                  <a:cubicBezTo>
                    <a:pt x="10396" y="1288"/>
                    <a:pt x="10396" y="1288"/>
                    <a:pt x="10396" y="1288"/>
                  </a:cubicBezTo>
                  <a:cubicBezTo>
                    <a:pt x="10511" y="1288"/>
                    <a:pt x="10511" y="1288"/>
                    <a:pt x="10511" y="1288"/>
                  </a:cubicBezTo>
                  <a:cubicBezTo>
                    <a:pt x="10511" y="1288"/>
                    <a:pt x="10511" y="1288"/>
                    <a:pt x="10511" y="1288"/>
                  </a:cubicBezTo>
                  <a:cubicBezTo>
                    <a:pt x="10627" y="1387"/>
                    <a:pt x="10627" y="1387"/>
                    <a:pt x="10627" y="1387"/>
                  </a:cubicBezTo>
                  <a:cubicBezTo>
                    <a:pt x="10627" y="1387"/>
                    <a:pt x="10627" y="1387"/>
                    <a:pt x="10627" y="1387"/>
                  </a:cubicBezTo>
                  <a:cubicBezTo>
                    <a:pt x="10742" y="1486"/>
                    <a:pt x="10742" y="1486"/>
                    <a:pt x="10742" y="1486"/>
                  </a:cubicBezTo>
                  <a:cubicBezTo>
                    <a:pt x="10742" y="1585"/>
                    <a:pt x="10742" y="1585"/>
                    <a:pt x="10742" y="1585"/>
                  </a:cubicBezTo>
                  <a:cubicBezTo>
                    <a:pt x="10742" y="1684"/>
                    <a:pt x="10742" y="1684"/>
                    <a:pt x="10742" y="1684"/>
                  </a:cubicBezTo>
                  <a:cubicBezTo>
                    <a:pt x="10858" y="1783"/>
                    <a:pt x="10858" y="1783"/>
                    <a:pt x="10858" y="1783"/>
                  </a:cubicBezTo>
                  <a:cubicBezTo>
                    <a:pt x="10973" y="1883"/>
                    <a:pt x="10973" y="1883"/>
                    <a:pt x="10973" y="1883"/>
                  </a:cubicBezTo>
                  <a:cubicBezTo>
                    <a:pt x="10973" y="2081"/>
                    <a:pt x="10973" y="2081"/>
                    <a:pt x="10973" y="2081"/>
                  </a:cubicBezTo>
                  <a:cubicBezTo>
                    <a:pt x="10973" y="2081"/>
                    <a:pt x="10973" y="2081"/>
                    <a:pt x="10973" y="2081"/>
                  </a:cubicBezTo>
                  <a:cubicBezTo>
                    <a:pt x="10858" y="2180"/>
                    <a:pt x="10858" y="2180"/>
                    <a:pt x="10858" y="2180"/>
                  </a:cubicBezTo>
                  <a:cubicBezTo>
                    <a:pt x="10858" y="2279"/>
                    <a:pt x="10858" y="2279"/>
                    <a:pt x="10858" y="2279"/>
                  </a:cubicBezTo>
                  <a:cubicBezTo>
                    <a:pt x="10858" y="2279"/>
                    <a:pt x="10858" y="2279"/>
                    <a:pt x="10858" y="2279"/>
                  </a:cubicBezTo>
                  <a:cubicBezTo>
                    <a:pt x="10973" y="2378"/>
                    <a:pt x="10973" y="2378"/>
                    <a:pt x="10973" y="2378"/>
                  </a:cubicBezTo>
                  <a:cubicBezTo>
                    <a:pt x="10973" y="2477"/>
                    <a:pt x="10973" y="2477"/>
                    <a:pt x="10973" y="2477"/>
                  </a:cubicBezTo>
                  <a:cubicBezTo>
                    <a:pt x="10973" y="2576"/>
                    <a:pt x="10973" y="2576"/>
                    <a:pt x="10973" y="2576"/>
                  </a:cubicBezTo>
                  <a:cubicBezTo>
                    <a:pt x="10973" y="2675"/>
                    <a:pt x="10973" y="2675"/>
                    <a:pt x="10973" y="2675"/>
                  </a:cubicBezTo>
                  <a:cubicBezTo>
                    <a:pt x="11089" y="2675"/>
                    <a:pt x="11089" y="2675"/>
                    <a:pt x="11089" y="2675"/>
                  </a:cubicBezTo>
                  <a:cubicBezTo>
                    <a:pt x="11089" y="2675"/>
                    <a:pt x="11089" y="2675"/>
                    <a:pt x="11089" y="2675"/>
                  </a:cubicBezTo>
                  <a:cubicBezTo>
                    <a:pt x="11204" y="2774"/>
                    <a:pt x="11204" y="2774"/>
                    <a:pt x="11204" y="2774"/>
                  </a:cubicBezTo>
                  <a:cubicBezTo>
                    <a:pt x="11320" y="2774"/>
                    <a:pt x="11320" y="2774"/>
                    <a:pt x="11320" y="2774"/>
                  </a:cubicBezTo>
                  <a:cubicBezTo>
                    <a:pt x="11435" y="2774"/>
                    <a:pt x="11435" y="2774"/>
                    <a:pt x="11435" y="2774"/>
                  </a:cubicBezTo>
                  <a:cubicBezTo>
                    <a:pt x="11551" y="2675"/>
                    <a:pt x="11551" y="2675"/>
                    <a:pt x="11551" y="2675"/>
                  </a:cubicBezTo>
                  <a:cubicBezTo>
                    <a:pt x="11551" y="2576"/>
                    <a:pt x="11551" y="2576"/>
                    <a:pt x="11551" y="2576"/>
                  </a:cubicBezTo>
                  <a:cubicBezTo>
                    <a:pt x="11551" y="2576"/>
                    <a:pt x="11551" y="2576"/>
                    <a:pt x="11551" y="2576"/>
                  </a:cubicBezTo>
                  <a:cubicBezTo>
                    <a:pt x="11551" y="2675"/>
                    <a:pt x="11551" y="2675"/>
                    <a:pt x="11551" y="2675"/>
                  </a:cubicBezTo>
                  <a:cubicBezTo>
                    <a:pt x="11551" y="2675"/>
                    <a:pt x="11551" y="2675"/>
                    <a:pt x="11551" y="2675"/>
                  </a:cubicBezTo>
                  <a:cubicBezTo>
                    <a:pt x="11666" y="2675"/>
                    <a:pt x="11666" y="2675"/>
                    <a:pt x="11666" y="2675"/>
                  </a:cubicBezTo>
                  <a:cubicBezTo>
                    <a:pt x="11666" y="2675"/>
                    <a:pt x="11666" y="2675"/>
                    <a:pt x="11666" y="2675"/>
                  </a:cubicBezTo>
                  <a:cubicBezTo>
                    <a:pt x="11782" y="2675"/>
                    <a:pt x="11782" y="2675"/>
                    <a:pt x="11782" y="2675"/>
                  </a:cubicBezTo>
                  <a:cubicBezTo>
                    <a:pt x="11782" y="2774"/>
                    <a:pt x="11782" y="2774"/>
                    <a:pt x="11782" y="2774"/>
                  </a:cubicBezTo>
                  <a:cubicBezTo>
                    <a:pt x="11782" y="2774"/>
                    <a:pt x="11782" y="2774"/>
                    <a:pt x="11782" y="2774"/>
                  </a:cubicBezTo>
                  <a:cubicBezTo>
                    <a:pt x="11782" y="2873"/>
                    <a:pt x="11782" y="2873"/>
                    <a:pt x="11782" y="2873"/>
                  </a:cubicBezTo>
                  <a:cubicBezTo>
                    <a:pt x="11897" y="2873"/>
                    <a:pt x="11897" y="2873"/>
                    <a:pt x="11897" y="2873"/>
                  </a:cubicBezTo>
                  <a:cubicBezTo>
                    <a:pt x="11897" y="2873"/>
                    <a:pt x="11897" y="2873"/>
                    <a:pt x="11897" y="2873"/>
                  </a:cubicBezTo>
                  <a:cubicBezTo>
                    <a:pt x="12013" y="2873"/>
                    <a:pt x="12013" y="2873"/>
                    <a:pt x="12013" y="2873"/>
                  </a:cubicBezTo>
                  <a:cubicBezTo>
                    <a:pt x="12128" y="2873"/>
                    <a:pt x="12128" y="2873"/>
                    <a:pt x="12128" y="2873"/>
                  </a:cubicBezTo>
                  <a:cubicBezTo>
                    <a:pt x="12013" y="2873"/>
                    <a:pt x="12013" y="2873"/>
                    <a:pt x="12013" y="2873"/>
                  </a:cubicBezTo>
                  <a:cubicBezTo>
                    <a:pt x="11897" y="2774"/>
                    <a:pt x="11897" y="2774"/>
                    <a:pt x="11897" y="2774"/>
                  </a:cubicBezTo>
                  <a:cubicBezTo>
                    <a:pt x="11897" y="2774"/>
                    <a:pt x="11897" y="2774"/>
                    <a:pt x="11897" y="2774"/>
                  </a:cubicBezTo>
                  <a:cubicBezTo>
                    <a:pt x="11897" y="2675"/>
                    <a:pt x="11897" y="2675"/>
                    <a:pt x="11897" y="2675"/>
                  </a:cubicBezTo>
                  <a:cubicBezTo>
                    <a:pt x="11897" y="2675"/>
                    <a:pt x="11897" y="2675"/>
                    <a:pt x="11897" y="2675"/>
                  </a:cubicBezTo>
                  <a:cubicBezTo>
                    <a:pt x="11782" y="2675"/>
                    <a:pt x="11782" y="2675"/>
                    <a:pt x="11782" y="2675"/>
                  </a:cubicBezTo>
                  <a:cubicBezTo>
                    <a:pt x="11782" y="2576"/>
                    <a:pt x="11782" y="2576"/>
                    <a:pt x="11782" y="2576"/>
                  </a:cubicBezTo>
                  <a:cubicBezTo>
                    <a:pt x="11782" y="2477"/>
                    <a:pt x="11782" y="2477"/>
                    <a:pt x="11782" y="2477"/>
                  </a:cubicBezTo>
                  <a:cubicBezTo>
                    <a:pt x="11666" y="2477"/>
                    <a:pt x="11666" y="2477"/>
                    <a:pt x="11666" y="2477"/>
                  </a:cubicBezTo>
                  <a:cubicBezTo>
                    <a:pt x="11666" y="2378"/>
                    <a:pt x="11666" y="2378"/>
                    <a:pt x="11666" y="2378"/>
                  </a:cubicBezTo>
                  <a:cubicBezTo>
                    <a:pt x="11666" y="2279"/>
                    <a:pt x="11666" y="2279"/>
                    <a:pt x="11666" y="2279"/>
                  </a:cubicBezTo>
                  <a:cubicBezTo>
                    <a:pt x="11551" y="2279"/>
                    <a:pt x="11551" y="2279"/>
                    <a:pt x="11551" y="2279"/>
                  </a:cubicBezTo>
                  <a:cubicBezTo>
                    <a:pt x="11551" y="2180"/>
                    <a:pt x="11551" y="2180"/>
                    <a:pt x="11551" y="2180"/>
                  </a:cubicBezTo>
                  <a:cubicBezTo>
                    <a:pt x="11551" y="2081"/>
                    <a:pt x="11551" y="2081"/>
                    <a:pt x="11551" y="2081"/>
                  </a:cubicBezTo>
                  <a:cubicBezTo>
                    <a:pt x="11551" y="1982"/>
                    <a:pt x="11551" y="1982"/>
                    <a:pt x="11551" y="1982"/>
                  </a:cubicBezTo>
                  <a:cubicBezTo>
                    <a:pt x="11551" y="1883"/>
                    <a:pt x="11551" y="1883"/>
                    <a:pt x="11551" y="1883"/>
                  </a:cubicBezTo>
                  <a:cubicBezTo>
                    <a:pt x="11551" y="1883"/>
                    <a:pt x="11551" y="1883"/>
                    <a:pt x="11551" y="1883"/>
                  </a:cubicBezTo>
                  <a:cubicBezTo>
                    <a:pt x="11551" y="1783"/>
                    <a:pt x="11551" y="1783"/>
                    <a:pt x="11551" y="1783"/>
                  </a:cubicBezTo>
                  <a:cubicBezTo>
                    <a:pt x="11435" y="1684"/>
                    <a:pt x="11435" y="1684"/>
                    <a:pt x="11435" y="1684"/>
                  </a:cubicBezTo>
                  <a:cubicBezTo>
                    <a:pt x="11435" y="1684"/>
                    <a:pt x="11435" y="1684"/>
                    <a:pt x="11435" y="1684"/>
                  </a:cubicBezTo>
                  <a:cubicBezTo>
                    <a:pt x="11435" y="1585"/>
                    <a:pt x="11435" y="1585"/>
                    <a:pt x="11435" y="1585"/>
                  </a:cubicBezTo>
                  <a:cubicBezTo>
                    <a:pt x="11435" y="1486"/>
                    <a:pt x="11435" y="1486"/>
                    <a:pt x="11435" y="1486"/>
                  </a:cubicBezTo>
                  <a:cubicBezTo>
                    <a:pt x="11320" y="1387"/>
                    <a:pt x="11320" y="1387"/>
                    <a:pt x="11320" y="1387"/>
                  </a:cubicBezTo>
                  <a:cubicBezTo>
                    <a:pt x="11435" y="1387"/>
                    <a:pt x="11435" y="1387"/>
                    <a:pt x="11435" y="1387"/>
                  </a:cubicBezTo>
                  <a:cubicBezTo>
                    <a:pt x="11320" y="1288"/>
                    <a:pt x="11320" y="1288"/>
                    <a:pt x="11320" y="1288"/>
                  </a:cubicBezTo>
                  <a:cubicBezTo>
                    <a:pt x="11320" y="1189"/>
                    <a:pt x="11320" y="1189"/>
                    <a:pt x="11320" y="1189"/>
                  </a:cubicBezTo>
                  <a:cubicBezTo>
                    <a:pt x="11435" y="1189"/>
                    <a:pt x="11435" y="1189"/>
                    <a:pt x="11435" y="1189"/>
                  </a:cubicBezTo>
                  <a:cubicBezTo>
                    <a:pt x="11551" y="1189"/>
                    <a:pt x="11551" y="1189"/>
                    <a:pt x="11551" y="1189"/>
                  </a:cubicBezTo>
                  <a:cubicBezTo>
                    <a:pt x="11551" y="1189"/>
                    <a:pt x="11551" y="1189"/>
                    <a:pt x="11551" y="1189"/>
                  </a:cubicBezTo>
                  <a:cubicBezTo>
                    <a:pt x="11666" y="1189"/>
                    <a:pt x="11666" y="1189"/>
                    <a:pt x="11666" y="1189"/>
                  </a:cubicBezTo>
                  <a:cubicBezTo>
                    <a:pt x="11666" y="1189"/>
                    <a:pt x="11666" y="1189"/>
                    <a:pt x="11666" y="1189"/>
                  </a:cubicBezTo>
                  <a:cubicBezTo>
                    <a:pt x="11782" y="1189"/>
                    <a:pt x="11782" y="1189"/>
                    <a:pt x="11782" y="1189"/>
                  </a:cubicBezTo>
                  <a:cubicBezTo>
                    <a:pt x="11897" y="1288"/>
                    <a:pt x="11897" y="1288"/>
                    <a:pt x="11897" y="1288"/>
                  </a:cubicBezTo>
                  <a:cubicBezTo>
                    <a:pt x="12013" y="1387"/>
                    <a:pt x="12013" y="1387"/>
                    <a:pt x="12013" y="1387"/>
                  </a:cubicBezTo>
                  <a:cubicBezTo>
                    <a:pt x="12128" y="1387"/>
                    <a:pt x="12128" y="1387"/>
                    <a:pt x="12128" y="1387"/>
                  </a:cubicBezTo>
                  <a:cubicBezTo>
                    <a:pt x="12128" y="1288"/>
                    <a:pt x="12128" y="1288"/>
                    <a:pt x="12128" y="1288"/>
                  </a:cubicBezTo>
                  <a:cubicBezTo>
                    <a:pt x="12013" y="1288"/>
                    <a:pt x="12013" y="1288"/>
                    <a:pt x="12013" y="1288"/>
                  </a:cubicBezTo>
                  <a:cubicBezTo>
                    <a:pt x="12128" y="1090"/>
                    <a:pt x="12128" y="1090"/>
                    <a:pt x="12128" y="1090"/>
                  </a:cubicBezTo>
                  <a:cubicBezTo>
                    <a:pt x="12128" y="1090"/>
                    <a:pt x="12128" y="1090"/>
                    <a:pt x="12128" y="1090"/>
                  </a:cubicBezTo>
                  <a:cubicBezTo>
                    <a:pt x="12244" y="1189"/>
                    <a:pt x="12244" y="1189"/>
                    <a:pt x="12244" y="1189"/>
                  </a:cubicBezTo>
                  <a:cubicBezTo>
                    <a:pt x="12359" y="1090"/>
                    <a:pt x="12359" y="1090"/>
                    <a:pt x="12359" y="1090"/>
                  </a:cubicBezTo>
                  <a:cubicBezTo>
                    <a:pt x="12475" y="1090"/>
                    <a:pt x="12475" y="1090"/>
                    <a:pt x="12475" y="1090"/>
                  </a:cubicBezTo>
                  <a:cubicBezTo>
                    <a:pt x="12475" y="1090"/>
                    <a:pt x="12475" y="1090"/>
                    <a:pt x="12475" y="1090"/>
                  </a:cubicBezTo>
                  <a:cubicBezTo>
                    <a:pt x="12590" y="1189"/>
                    <a:pt x="12590" y="1189"/>
                    <a:pt x="12590" y="1189"/>
                  </a:cubicBezTo>
                  <a:cubicBezTo>
                    <a:pt x="12706" y="1189"/>
                    <a:pt x="12706" y="1189"/>
                    <a:pt x="12706" y="1189"/>
                  </a:cubicBezTo>
                  <a:cubicBezTo>
                    <a:pt x="12706" y="1189"/>
                    <a:pt x="12706" y="1189"/>
                    <a:pt x="12706" y="1189"/>
                  </a:cubicBezTo>
                  <a:cubicBezTo>
                    <a:pt x="12821" y="1288"/>
                    <a:pt x="12821" y="1288"/>
                    <a:pt x="12821" y="1288"/>
                  </a:cubicBezTo>
                  <a:cubicBezTo>
                    <a:pt x="12821" y="1387"/>
                    <a:pt x="12821" y="1387"/>
                    <a:pt x="12821" y="1387"/>
                  </a:cubicBezTo>
                  <a:cubicBezTo>
                    <a:pt x="12821" y="1486"/>
                    <a:pt x="12821" y="1486"/>
                    <a:pt x="12821" y="1486"/>
                  </a:cubicBezTo>
                  <a:cubicBezTo>
                    <a:pt x="12821" y="1486"/>
                    <a:pt x="12821" y="1486"/>
                    <a:pt x="12821" y="1486"/>
                  </a:cubicBezTo>
                  <a:cubicBezTo>
                    <a:pt x="12821" y="1585"/>
                    <a:pt x="12821" y="1585"/>
                    <a:pt x="12821" y="1585"/>
                  </a:cubicBezTo>
                  <a:cubicBezTo>
                    <a:pt x="12937" y="1684"/>
                    <a:pt x="12937" y="1684"/>
                    <a:pt x="12937" y="1684"/>
                  </a:cubicBezTo>
                  <a:cubicBezTo>
                    <a:pt x="12937" y="1783"/>
                    <a:pt x="12937" y="1783"/>
                    <a:pt x="12937" y="1783"/>
                  </a:cubicBezTo>
                  <a:cubicBezTo>
                    <a:pt x="12937" y="1883"/>
                    <a:pt x="12937" y="1883"/>
                    <a:pt x="12937" y="1883"/>
                  </a:cubicBezTo>
                  <a:cubicBezTo>
                    <a:pt x="12937" y="1883"/>
                    <a:pt x="12937" y="1883"/>
                    <a:pt x="12937" y="1883"/>
                  </a:cubicBezTo>
                  <a:cubicBezTo>
                    <a:pt x="13168" y="1883"/>
                    <a:pt x="13168" y="1883"/>
                    <a:pt x="13168" y="1883"/>
                  </a:cubicBezTo>
                  <a:cubicBezTo>
                    <a:pt x="13283" y="1982"/>
                    <a:pt x="13283" y="1982"/>
                    <a:pt x="13283" y="1982"/>
                  </a:cubicBezTo>
                  <a:cubicBezTo>
                    <a:pt x="13399" y="1982"/>
                    <a:pt x="13399" y="1982"/>
                    <a:pt x="13399" y="1982"/>
                  </a:cubicBezTo>
                  <a:cubicBezTo>
                    <a:pt x="13399" y="1982"/>
                    <a:pt x="13399" y="1982"/>
                    <a:pt x="13399" y="1982"/>
                  </a:cubicBezTo>
                  <a:cubicBezTo>
                    <a:pt x="13399" y="1982"/>
                    <a:pt x="13399" y="1982"/>
                    <a:pt x="13399" y="1982"/>
                  </a:cubicBezTo>
                  <a:cubicBezTo>
                    <a:pt x="13283" y="1883"/>
                    <a:pt x="13283" y="1883"/>
                    <a:pt x="13283" y="1883"/>
                  </a:cubicBezTo>
                  <a:cubicBezTo>
                    <a:pt x="13168" y="1883"/>
                    <a:pt x="13168" y="1883"/>
                    <a:pt x="13168" y="1883"/>
                  </a:cubicBezTo>
                  <a:cubicBezTo>
                    <a:pt x="13052" y="1883"/>
                    <a:pt x="13052" y="1883"/>
                    <a:pt x="13052" y="1883"/>
                  </a:cubicBezTo>
                  <a:cubicBezTo>
                    <a:pt x="13052" y="1783"/>
                    <a:pt x="13052" y="1783"/>
                    <a:pt x="13052" y="1783"/>
                  </a:cubicBezTo>
                  <a:cubicBezTo>
                    <a:pt x="12937" y="1783"/>
                    <a:pt x="12937" y="1783"/>
                    <a:pt x="12937" y="1783"/>
                  </a:cubicBezTo>
                  <a:cubicBezTo>
                    <a:pt x="12937" y="1684"/>
                    <a:pt x="12937" y="1684"/>
                    <a:pt x="12937" y="1684"/>
                  </a:cubicBezTo>
                  <a:cubicBezTo>
                    <a:pt x="12937" y="1585"/>
                    <a:pt x="12937" y="1585"/>
                    <a:pt x="12937" y="1585"/>
                  </a:cubicBezTo>
                  <a:cubicBezTo>
                    <a:pt x="12937" y="1486"/>
                    <a:pt x="12937" y="1486"/>
                    <a:pt x="12937" y="1486"/>
                  </a:cubicBezTo>
                  <a:cubicBezTo>
                    <a:pt x="12937" y="1387"/>
                    <a:pt x="12937" y="1387"/>
                    <a:pt x="12937" y="1387"/>
                  </a:cubicBezTo>
                  <a:cubicBezTo>
                    <a:pt x="12937" y="1288"/>
                    <a:pt x="12937" y="1288"/>
                    <a:pt x="12937" y="1288"/>
                  </a:cubicBezTo>
                  <a:cubicBezTo>
                    <a:pt x="12937" y="1288"/>
                    <a:pt x="12937" y="1288"/>
                    <a:pt x="12937" y="1288"/>
                  </a:cubicBezTo>
                  <a:cubicBezTo>
                    <a:pt x="12937" y="1189"/>
                    <a:pt x="12937" y="1189"/>
                    <a:pt x="12937" y="1189"/>
                  </a:cubicBezTo>
                  <a:cubicBezTo>
                    <a:pt x="12937" y="1189"/>
                    <a:pt x="12937" y="1189"/>
                    <a:pt x="12937" y="1189"/>
                  </a:cubicBezTo>
                  <a:cubicBezTo>
                    <a:pt x="12821" y="1189"/>
                    <a:pt x="12821" y="1189"/>
                    <a:pt x="12821" y="1189"/>
                  </a:cubicBezTo>
                  <a:cubicBezTo>
                    <a:pt x="12706" y="991"/>
                    <a:pt x="12706" y="991"/>
                    <a:pt x="12706" y="991"/>
                  </a:cubicBezTo>
                  <a:cubicBezTo>
                    <a:pt x="12706" y="991"/>
                    <a:pt x="12706" y="991"/>
                    <a:pt x="12706" y="991"/>
                  </a:cubicBezTo>
                  <a:cubicBezTo>
                    <a:pt x="12590" y="991"/>
                    <a:pt x="12590" y="991"/>
                    <a:pt x="12590" y="991"/>
                  </a:cubicBezTo>
                  <a:cubicBezTo>
                    <a:pt x="12475" y="1090"/>
                    <a:pt x="12475" y="1090"/>
                    <a:pt x="12475" y="1090"/>
                  </a:cubicBezTo>
                  <a:cubicBezTo>
                    <a:pt x="12475" y="1090"/>
                    <a:pt x="12475" y="1090"/>
                    <a:pt x="12475" y="1090"/>
                  </a:cubicBezTo>
                  <a:cubicBezTo>
                    <a:pt x="12359" y="991"/>
                    <a:pt x="12359" y="991"/>
                    <a:pt x="12359" y="991"/>
                  </a:cubicBezTo>
                  <a:cubicBezTo>
                    <a:pt x="12359" y="892"/>
                    <a:pt x="12359" y="892"/>
                    <a:pt x="12359" y="892"/>
                  </a:cubicBezTo>
                  <a:cubicBezTo>
                    <a:pt x="12359" y="793"/>
                    <a:pt x="12359" y="793"/>
                    <a:pt x="12359" y="793"/>
                  </a:cubicBezTo>
                  <a:cubicBezTo>
                    <a:pt x="12475" y="793"/>
                    <a:pt x="12475" y="793"/>
                    <a:pt x="12475" y="793"/>
                  </a:cubicBezTo>
                  <a:cubicBezTo>
                    <a:pt x="12475" y="793"/>
                    <a:pt x="12475" y="793"/>
                    <a:pt x="12475" y="793"/>
                  </a:cubicBezTo>
                  <a:cubicBezTo>
                    <a:pt x="12359" y="694"/>
                    <a:pt x="12359" y="694"/>
                    <a:pt x="12359" y="694"/>
                  </a:cubicBezTo>
                  <a:cubicBezTo>
                    <a:pt x="12359" y="594"/>
                    <a:pt x="12359" y="594"/>
                    <a:pt x="12359" y="594"/>
                  </a:cubicBezTo>
                  <a:cubicBezTo>
                    <a:pt x="12359" y="594"/>
                    <a:pt x="12359" y="594"/>
                    <a:pt x="12359" y="594"/>
                  </a:cubicBezTo>
                  <a:cubicBezTo>
                    <a:pt x="12359" y="495"/>
                    <a:pt x="12359" y="495"/>
                    <a:pt x="12359" y="495"/>
                  </a:cubicBezTo>
                  <a:cubicBezTo>
                    <a:pt x="12359" y="495"/>
                    <a:pt x="12359" y="495"/>
                    <a:pt x="12359" y="495"/>
                  </a:cubicBezTo>
                  <a:cubicBezTo>
                    <a:pt x="12475" y="594"/>
                    <a:pt x="12475" y="594"/>
                    <a:pt x="12475" y="594"/>
                  </a:cubicBezTo>
                  <a:cubicBezTo>
                    <a:pt x="12475" y="694"/>
                    <a:pt x="12475" y="694"/>
                    <a:pt x="12475" y="694"/>
                  </a:cubicBezTo>
                  <a:cubicBezTo>
                    <a:pt x="12590" y="594"/>
                    <a:pt x="12590" y="594"/>
                    <a:pt x="12590" y="594"/>
                  </a:cubicBezTo>
                  <a:cubicBezTo>
                    <a:pt x="12706" y="495"/>
                    <a:pt x="12706" y="495"/>
                    <a:pt x="12706" y="495"/>
                  </a:cubicBezTo>
                  <a:cubicBezTo>
                    <a:pt x="12706" y="495"/>
                    <a:pt x="12706" y="495"/>
                    <a:pt x="12706" y="495"/>
                  </a:cubicBezTo>
                  <a:cubicBezTo>
                    <a:pt x="12821" y="495"/>
                    <a:pt x="12821" y="495"/>
                    <a:pt x="12821" y="495"/>
                  </a:cubicBezTo>
                  <a:cubicBezTo>
                    <a:pt x="12821" y="396"/>
                    <a:pt x="12821" y="396"/>
                    <a:pt x="12821" y="396"/>
                  </a:cubicBezTo>
                  <a:cubicBezTo>
                    <a:pt x="12937" y="297"/>
                    <a:pt x="12937" y="297"/>
                    <a:pt x="12937" y="297"/>
                  </a:cubicBezTo>
                  <a:cubicBezTo>
                    <a:pt x="13052" y="297"/>
                    <a:pt x="13052" y="297"/>
                    <a:pt x="13052" y="297"/>
                  </a:cubicBezTo>
                  <a:cubicBezTo>
                    <a:pt x="12937" y="396"/>
                    <a:pt x="12937" y="396"/>
                    <a:pt x="12937" y="396"/>
                  </a:cubicBezTo>
                  <a:cubicBezTo>
                    <a:pt x="12937" y="396"/>
                    <a:pt x="12937" y="396"/>
                    <a:pt x="12937" y="396"/>
                  </a:cubicBezTo>
                  <a:cubicBezTo>
                    <a:pt x="12937" y="495"/>
                    <a:pt x="12937" y="495"/>
                    <a:pt x="12937" y="495"/>
                  </a:cubicBezTo>
                  <a:cubicBezTo>
                    <a:pt x="13052" y="396"/>
                    <a:pt x="13052" y="396"/>
                    <a:pt x="13052" y="396"/>
                  </a:cubicBezTo>
                  <a:cubicBezTo>
                    <a:pt x="13168" y="396"/>
                    <a:pt x="13168" y="396"/>
                    <a:pt x="13168" y="396"/>
                  </a:cubicBezTo>
                  <a:cubicBezTo>
                    <a:pt x="13168" y="495"/>
                    <a:pt x="13168" y="495"/>
                    <a:pt x="13168" y="495"/>
                  </a:cubicBezTo>
                  <a:cubicBezTo>
                    <a:pt x="13168" y="495"/>
                    <a:pt x="13168" y="495"/>
                    <a:pt x="13168" y="495"/>
                  </a:cubicBezTo>
                  <a:cubicBezTo>
                    <a:pt x="13283" y="594"/>
                    <a:pt x="13283" y="594"/>
                    <a:pt x="13283" y="594"/>
                  </a:cubicBezTo>
                  <a:cubicBezTo>
                    <a:pt x="13283" y="594"/>
                    <a:pt x="13283" y="594"/>
                    <a:pt x="13283" y="594"/>
                  </a:cubicBezTo>
                  <a:cubicBezTo>
                    <a:pt x="13168" y="694"/>
                    <a:pt x="13168" y="694"/>
                    <a:pt x="13168" y="694"/>
                  </a:cubicBezTo>
                  <a:cubicBezTo>
                    <a:pt x="13168" y="694"/>
                    <a:pt x="13168" y="694"/>
                    <a:pt x="13168" y="694"/>
                  </a:cubicBezTo>
                  <a:cubicBezTo>
                    <a:pt x="13283" y="694"/>
                    <a:pt x="13283" y="694"/>
                    <a:pt x="13283" y="694"/>
                  </a:cubicBezTo>
                  <a:cubicBezTo>
                    <a:pt x="13283" y="594"/>
                    <a:pt x="13283" y="594"/>
                    <a:pt x="13283" y="594"/>
                  </a:cubicBezTo>
                  <a:cubicBezTo>
                    <a:pt x="13399" y="594"/>
                    <a:pt x="13399" y="594"/>
                    <a:pt x="13399" y="594"/>
                  </a:cubicBezTo>
                  <a:cubicBezTo>
                    <a:pt x="13514" y="694"/>
                    <a:pt x="13514" y="694"/>
                    <a:pt x="13514" y="694"/>
                  </a:cubicBezTo>
                  <a:cubicBezTo>
                    <a:pt x="13514" y="694"/>
                    <a:pt x="13514" y="694"/>
                    <a:pt x="13514" y="694"/>
                  </a:cubicBezTo>
                  <a:cubicBezTo>
                    <a:pt x="13630" y="793"/>
                    <a:pt x="13630" y="793"/>
                    <a:pt x="13630" y="793"/>
                  </a:cubicBezTo>
                  <a:cubicBezTo>
                    <a:pt x="13630" y="892"/>
                    <a:pt x="13630" y="892"/>
                    <a:pt x="13630" y="892"/>
                  </a:cubicBezTo>
                  <a:cubicBezTo>
                    <a:pt x="13630" y="991"/>
                    <a:pt x="13630" y="991"/>
                    <a:pt x="13630" y="991"/>
                  </a:cubicBezTo>
                  <a:cubicBezTo>
                    <a:pt x="13630" y="991"/>
                    <a:pt x="13630" y="991"/>
                    <a:pt x="13630" y="991"/>
                  </a:cubicBezTo>
                  <a:cubicBezTo>
                    <a:pt x="13630" y="892"/>
                    <a:pt x="13630" y="892"/>
                    <a:pt x="13630" y="892"/>
                  </a:cubicBezTo>
                  <a:cubicBezTo>
                    <a:pt x="13630" y="793"/>
                    <a:pt x="13630" y="793"/>
                    <a:pt x="13630" y="793"/>
                  </a:cubicBezTo>
                  <a:cubicBezTo>
                    <a:pt x="13630" y="793"/>
                    <a:pt x="13630" y="793"/>
                    <a:pt x="13630" y="793"/>
                  </a:cubicBezTo>
                  <a:cubicBezTo>
                    <a:pt x="13630" y="694"/>
                    <a:pt x="13630" y="694"/>
                    <a:pt x="13630" y="694"/>
                  </a:cubicBezTo>
                  <a:cubicBezTo>
                    <a:pt x="13630" y="694"/>
                    <a:pt x="13630" y="694"/>
                    <a:pt x="13630" y="694"/>
                  </a:cubicBezTo>
                  <a:cubicBezTo>
                    <a:pt x="13630" y="594"/>
                    <a:pt x="13630" y="594"/>
                    <a:pt x="13630" y="594"/>
                  </a:cubicBezTo>
                  <a:cubicBezTo>
                    <a:pt x="13630" y="694"/>
                    <a:pt x="13630" y="694"/>
                    <a:pt x="13630" y="694"/>
                  </a:cubicBezTo>
                  <a:cubicBezTo>
                    <a:pt x="13861" y="793"/>
                    <a:pt x="13861" y="793"/>
                    <a:pt x="13861" y="793"/>
                  </a:cubicBezTo>
                  <a:cubicBezTo>
                    <a:pt x="13976" y="892"/>
                    <a:pt x="13976" y="892"/>
                    <a:pt x="13976" y="892"/>
                  </a:cubicBezTo>
                  <a:cubicBezTo>
                    <a:pt x="14092" y="892"/>
                    <a:pt x="14092" y="892"/>
                    <a:pt x="14092" y="892"/>
                  </a:cubicBezTo>
                  <a:cubicBezTo>
                    <a:pt x="14207" y="991"/>
                    <a:pt x="14207" y="991"/>
                    <a:pt x="14207" y="991"/>
                  </a:cubicBezTo>
                  <a:cubicBezTo>
                    <a:pt x="14207" y="892"/>
                    <a:pt x="14207" y="892"/>
                    <a:pt x="14207" y="892"/>
                  </a:cubicBezTo>
                  <a:cubicBezTo>
                    <a:pt x="14092" y="892"/>
                    <a:pt x="14092" y="892"/>
                    <a:pt x="14092" y="892"/>
                  </a:cubicBezTo>
                  <a:cubicBezTo>
                    <a:pt x="13976" y="793"/>
                    <a:pt x="13976" y="793"/>
                    <a:pt x="13976" y="793"/>
                  </a:cubicBezTo>
                  <a:cubicBezTo>
                    <a:pt x="13861" y="694"/>
                    <a:pt x="13861" y="694"/>
                    <a:pt x="13861" y="694"/>
                  </a:cubicBezTo>
                  <a:cubicBezTo>
                    <a:pt x="13861" y="594"/>
                    <a:pt x="13861" y="594"/>
                    <a:pt x="13861" y="594"/>
                  </a:cubicBezTo>
                  <a:cubicBezTo>
                    <a:pt x="13861" y="495"/>
                    <a:pt x="13861" y="495"/>
                    <a:pt x="13861" y="495"/>
                  </a:cubicBezTo>
                  <a:cubicBezTo>
                    <a:pt x="13976" y="495"/>
                    <a:pt x="13976" y="495"/>
                    <a:pt x="13976" y="495"/>
                  </a:cubicBezTo>
                  <a:cubicBezTo>
                    <a:pt x="14092" y="495"/>
                    <a:pt x="14092" y="495"/>
                    <a:pt x="14092" y="495"/>
                  </a:cubicBezTo>
                  <a:cubicBezTo>
                    <a:pt x="14207" y="594"/>
                    <a:pt x="14207" y="594"/>
                    <a:pt x="14207" y="594"/>
                  </a:cubicBezTo>
                  <a:cubicBezTo>
                    <a:pt x="14323" y="594"/>
                    <a:pt x="14323" y="594"/>
                    <a:pt x="14323" y="594"/>
                  </a:cubicBezTo>
                  <a:cubicBezTo>
                    <a:pt x="14323" y="495"/>
                    <a:pt x="14323" y="495"/>
                    <a:pt x="14323" y="495"/>
                  </a:cubicBezTo>
                  <a:cubicBezTo>
                    <a:pt x="14323" y="495"/>
                    <a:pt x="14323" y="495"/>
                    <a:pt x="14323" y="495"/>
                  </a:cubicBezTo>
                  <a:cubicBezTo>
                    <a:pt x="14323" y="495"/>
                    <a:pt x="14323" y="495"/>
                    <a:pt x="14323" y="495"/>
                  </a:cubicBezTo>
                  <a:cubicBezTo>
                    <a:pt x="14323" y="495"/>
                    <a:pt x="14323" y="495"/>
                    <a:pt x="14323" y="495"/>
                  </a:cubicBezTo>
                  <a:cubicBezTo>
                    <a:pt x="14323" y="396"/>
                    <a:pt x="14323" y="396"/>
                    <a:pt x="14323" y="396"/>
                  </a:cubicBezTo>
                  <a:cubicBezTo>
                    <a:pt x="14439" y="297"/>
                    <a:pt x="14439" y="297"/>
                    <a:pt x="14439" y="297"/>
                  </a:cubicBezTo>
                  <a:cubicBezTo>
                    <a:pt x="14439" y="297"/>
                    <a:pt x="14439" y="297"/>
                    <a:pt x="14439" y="297"/>
                  </a:cubicBezTo>
                  <a:cubicBezTo>
                    <a:pt x="14323" y="198"/>
                    <a:pt x="14323" y="198"/>
                    <a:pt x="14323" y="198"/>
                  </a:cubicBezTo>
                  <a:cubicBezTo>
                    <a:pt x="14439" y="198"/>
                    <a:pt x="14439" y="198"/>
                    <a:pt x="14439" y="198"/>
                  </a:cubicBezTo>
                  <a:cubicBezTo>
                    <a:pt x="14439" y="99"/>
                    <a:pt x="14439" y="99"/>
                    <a:pt x="14439" y="99"/>
                  </a:cubicBezTo>
                  <a:cubicBezTo>
                    <a:pt x="14554" y="198"/>
                    <a:pt x="14554" y="198"/>
                    <a:pt x="14554" y="198"/>
                  </a:cubicBezTo>
                  <a:cubicBezTo>
                    <a:pt x="14554" y="99"/>
                    <a:pt x="14554" y="99"/>
                    <a:pt x="14554" y="99"/>
                  </a:cubicBezTo>
                  <a:cubicBezTo>
                    <a:pt x="14554" y="0"/>
                    <a:pt x="14554" y="0"/>
                    <a:pt x="14554" y="0"/>
                  </a:cubicBezTo>
                  <a:cubicBezTo>
                    <a:pt x="14670" y="0"/>
                    <a:pt x="14670" y="0"/>
                    <a:pt x="14670" y="0"/>
                  </a:cubicBezTo>
                  <a:cubicBezTo>
                    <a:pt x="14670" y="0"/>
                    <a:pt x="14670" y="0"/>
                    <a:pt x="14670" y="0"/>
                  </a:cubicBezTo>
                  <a:cubicBezTo>
                    <a:pt x="14670" y="99"/>
                    <a:pt x="14670" y="99"/>
                    <a:pt x="14670" y="99"/>
                  </a:cubicBezTo>
                  <a:cubicBezTo>
                    <a:pt x="14785" y="99"/>
                    <a:pt x="14785" y="99"/>
                    <a:pt x="14785" y="99"/>
                  </a:cubicBezTo>
                  <a:cubicBezTo>
                    <a:pt x="14785" y="99"/>
                    <a:pt x="14785" y="99"/>
                    <a:pt x="14785" y="99"/>
                  </a:cubicBezTo>
                  <a:cubicBezTo>
                    <a:pt x="14785" y="198"/>
                    <a:pt x="14785" y="198"/>
                    <a:pt x="14785" y="198"/>
                  </a:cubicBezTo>
                  <a:cubicBezTo>
                    <a:pt x="14901" y="198"/>
                    <a:pt x="14901" y="198"/>
                    <a:pt x="14901" y="198"/>
                  </a:cubicBezTo>
                  <a:cubicBezTo>
                    <a:pt x="14901" y="198"/>
                    <a:pt x="14901" y="198"/>
                    <a:pt x="14901" y="198"/>
                  </a:cubicBezTo>
                  <a:cubicBezTo>
                    <a:pt x="14901" y="198"/>
                    <a:pt x="14901" y="198"/>
                    <a:pt x="14901" y="198"/>
                  </a:cubicBezTo>
                  <a:cubicBezTo>
                    <a:pt x="14901" y="99"/>
                    <a:pt x="14901" y="99"/>
                    <a:pt x="14901" y="99"/>
                  </a:cubicBezTo>
                  <a:cubicBezTo>
                    <a:pt x="14901" y="0"/>
                    <a:pt x="14901" y="0"/>
                    <a:pt x="14901" y="0"/>
                  </a:cubicBezTo>
                  <a:cubicBezTo>
                    <a:pt x="14901" y="0"/>
                    <a:pt x="14901" y="0"/>
                    <a:pt x="14901" y="0"/>
                  </a:cubicBezTo>
                  <a:cubicBezTo>
                    <a:pt x="15016" y="0"/>
                    <a:pt x="15016" y="0"/>
                    <a:pt x="15016" y="0"/>
                  </a:cubicBezTo>
                  <a:cubicBezTo>
                    <a:pt x="15132" y="0"/>
                    <a:pt x="15132" y="0"/>
                    <a:pt x="15132" y="0"/>
                  </a:cubicBezTo>
                  <a:cubicBezTo>
                    <a:pt x="15247" y="0"/>
                    <a:pt x="15247" y="0"/>
                    <a:pt x="15247" y="0"/>
                  </a:cubicBezTo>
                  <a:cubicBezTo>
                    <a:pt x="15363" y="0"/>
                    <a:pt x="15363" y="0"/>
                    <a:pt x="15363" y="0"/>
                  </a:cubicBezTo>
                  <a:cubicBezTo>
                    <a:pt x="15363" y="99"/>
                    <a:pt x="15363" y="99"/>
                    <a:pt x="15363" y="99"/>
                  </a:cubicBezTo>
                  <a:cubicBezTo>
                    <a:pt x="15478" y="99"/>
                    <a:pt x="15478" y="99"/>
                    <a:pt x="15478" y="99"/>
                  </a:cubicBezTo>
                  <a:cubicBezTo>
                    <a:pt x="15478" y="0"/>
                    <a:pt x="15478" y="0"/>
                    <a:pt x="15478" y="0"/>
                  </a:cubicBezTo>
                  <a:cubicBezTo>
                    <a:pt x="15594" y="0"/>
                    <a:pt x="15594" y="0"/>
                    <a:pt x="15594" y="0"/>
                  </a:cubicBezTo>
                  <a:cubicBezTo>
                    <a:pt x="15709" y="99"/>
                    <a:pt x="15709" y="99"/>
                    <a:pt x="15709" y="99"/>
                  </a:cubicBezTo>
                  <a:cubicBezTo>
                    <a:pt x="15825" y="99"/>
                    <a:pt x="15825" y="99"/>
                    <a:pt x="15825" y="99"/>
                  </a:cubicBezTo>
                  <a:cubicBezTo>
                    <a:pt x="15825" y="99"/>
                    <a:pt x="15825" y="99"/>
                    <a:pt x="15825" y="99"/>
                  </a:cubicBezTo>
                  <a:cubicBezTo>
                    <a:pt x="15940" y="99"/>
                    <a:pt x="15940" y="99"/>
                    <a:pt x="15940" y="99"/>
                  </a:cubicBezTo>
                  <a:cubicBezTo>
                    <a:pt x="16056" y="99"/>
                    <a:pt x="16056" y="99"/>
                    <a:pt x="16056" y="99"/>
                  </a:cubicBezTo>
                  <a:cubicBezTo>
                    <a:pt x="16056" y="99"/>
                    <a:pt x="16056" y="99"/>
                    <a:pt x="16056" y="99"/>
                  </a:cubicBezTo>
                  <a:cubicBezTo>
                    <a:pt x="16171" y="198"/>
                    <a:pt x="16171" y="198"/>
                    <a:pt x="16171" y="198"/>
                  </a:cubicBezTo>
                  <a:cubicBezTo>
                    <a:pt x="16171" y="198"/>
                    <a:pt x="16171" y="198"/>
                    <a:pt x="16171" y="198"/>
                  </a:cubicBezTo>
                  <a:cubicBezTo>
                    <a:pt x="16171" y="198"/>
                    <a:pt x="16171" y="198"/>
                    <a:pt x="16171" y="198"/>
                  </a:cubicBezTo>
                  <a:cubicBezTo>
                    <a:pt x="16287" y="198"/>
                    <a:pt x="16287" y="198"/>
                    <a:pt x="16287" y="198"/>
                  </a:cubicBezTo>
                  <a:cubicBezTo>
                    <a:pt x="16402" y="198"/>
                    <a:pt x="16402" y="198"/>
                    <a:pt x="16402" y="198"/>
                  </a:cubicBezTo>
                  <a:cubicBezTo>
                    <a:pt x="16518" y="198"/>
                    <a:pt x="16518" y="198"/>
                    <a:pt x="16518" y="198"/>
                  </a:cubicBezTo>
                  <a:cubicBezTo>
                    <a:pt x="16633" y="297"/>
                    <a:pt x="16633" y="297"/>
                    <a:pt x="16633" y="297"/>
                  </a:cubicBezTo>
                  <a:cubicBezTo>
                    <a:pt x="16864" y="297"/>
                    <a:pt x="16864" y="297"/>
                    <a:pt x="16864" y="297"/>
                  </a:cubicBezTo>
                  <a:cubicBezTo>
                    <a:pt x="16864" y="396"/>
                    <a:pt x="16864" y="396"/>
                    <a:pt x="16864" y="396"/>
                  </a:cubicBezTo>
                  <a:cubicBezTo>
                    <a:pt x="16980" y="297"/>
                    <a:pt x="16980" y="297"/>
                    <a:pt x="16980" y="297"/>
                  </a:cubicBezTo>
                  <a:cubicBezTo>
                    <a:pt x="16980" y="396"/>
                    <a:pt x="16980" y="396"/>
                    <a:pt x="16980" y="396"/>
                  </a:cubicBezTo>
                  <a:cubicBezTo>
                    <a:pt x="17095" y="396"/>
                    <a:pt x="17095" y="396"/>
                    <a:pt x="17095" y="396"/>
                  </a:cubicBezTo>
                  <a:cubicBezTo>
                    <a:pt x="17095" y="396"/>
                    <a:pt x="17095" y="396"/>
                    <a:pt x="17095" y="396"/>
                  </a:cubicBezTo>
                  <a:cubicBezTo>
                    <a:pt x="17211" y="396"/>
                    <a:pt x="17211" y="396"/>
                    <a:pt x="17211" y="396"/>
                  </a:cubicBezTo>
                  <a:cubicBezTo>
                    <a:pt x="17326" y="495"/>
                    <a:pt x="17326" y="495"/>
                    <a:pt x="17326" y="495"/>
                  </a:cubicBezTo>
                  <a:cubicBezTo>
                    <a:pt x="17442" y="495"/>
                    <a:pt x="17442" y="495"/>
                    <a:pt x="17442" y="495"/>
                  </a:cubicBezTo>
                  <a:cubicBezTo>
                    <a:pt x="17557" y="594"/>
                    <a:pt x="17557" y="594"/>
                    <a:pt x="17557" y="594"/>
                  </a:cubicBezTo>
                  <a:cubicBezTo>
                    <a:pt x="17673" y="594"/>
                    <a:pt x="17673" y="594"/>
                    <a:pt x="17673" y="594"/>
                  </a:cubicBezTo>
                  <a:cubicBezTo>
                    <a:pt x="17673" y="694"/>
                    <a:pt x="17673" y="694"/>
                    <a:pt x="17673" y="694"/>
                  </a:cubicBezTo>
                  <a:cubicBezTo>
                    <a:pt x="17788" y="694"/>
                    <a:pt x="17788" y="694"/>
                    <a:pt x="17788" y="694"/>
                  </a:cubicBezTo>
                  <a:cubicBezTo>
                    <a:pt x="17788" y="793"/>
                    <a:pt x="17788" y="793"/>
                    <a:pt x="17788" y="793"/>
                  </a:cubicBezTo>
                  <a:cubicBezTo>
                    <a:pt x="17788" y="793"/>
                    <a:pt x="17788" y="793"/>
                    <a:pt x="17788" y="793"/>
                  </a:cubicBezTo>
                  <a:cubicBezTo>
                    <a:pt x="17673" y="793"/>
                    <a:pt x="17673" y="793"/>
                    <a:pt x="17673" y="793"/>
                  </a:cubicBezTo>
                  <a:cubicBezTo>
                    <a:pt x="17557" y="793"/>
                    <a:pt x="17557" y="793"/>
                    <a:pt x="17557" y="793"/>
                  </a:cubicBezTo>
                  <a:cubicBezTo>
                    <a:pt x="17557" y="892"/>
                    <a:pt x="17557" y="892"/>
                    <a:pt x="17557" y="892"/>
                  </a:cubicBezTo>
                  <a:cubicBezTo>
                    <a:pt x="17442" y="892"/>
                    <a:pt x="17442" y="892"/>
                    <a:pt x="17442" y="892"/>
                  </a:cubicBezTo>
                  <a:cubicBezTo>
                    <a:pt x="17442" y="892"/>
                    <a:pt x="17442" y="892"/>
                    <a:pt x="17442" y="892"/>
                  </a:cubicBezTo>
                  <a:cubicBezTo>
                    <a:pt x="17326" y="892"/>
                    <a:pt x="17326" y="892"/>
                    <a:pt x="17326" y="892"/>
                  </a:cubicBezTo>
                  <a:cubicBezTo>
                    <a:pt x="17326" y="892"/>
                    <a:pt x="17326" y="892"/>
                    <a:pt x="17326" y="892"/>
                  </a:cubicBezTo>
                  <a:cubicBezTo>
                    <a:pt x="17211" y="892"/>
                    <a:pt x="17211" y="892"/>
                    <a:pt x="17211" y="892"/>
                  </a:cubicBezTo>
                  <a:cubicBezTo>
                    <a:pt x="16980" y="793"/>
                    <a:pt x="16980" y="793"/>
                    <a:pt x="16980" y="793"/>
                  </a:cubicBezTo>
                  <a:cubicBezTo>
                    <a:pt x="16864" y="793"/>
                    <a:pt x="16864" y="793"/>
                    <a:pt x="16864" y="793"/>
                  </a:cubicBezTo>
                  <a:cubicBezTo>
                    <a:pt x="16864" y="793"/>
                    <a:pt x="16864" y="793"/>
                    <a:pt x="16864" y="793"/>
                  </a:cubicBezTo>
                  <a:cubicBezTo>
                    <a:pt x="16749" y="793"/>
                    <a:pt x="16749" y="793"/>
                    <a:pt x="16749" y="793"/>
                  </a:cubicBezTo>
                  <a:cubicBezTo>
                    <a:pt x="16633" y="793"/>
                    <a:pt x="16633" y="793"/>
                    <a:pt x="16633" y="793"/>
                  </a:cubicBezTo>
                  <a:cubicBezTo>
                    <a:pt x="16518" y="793"/>
                    <a:pt x="16518" y="793"/>
                    <a:pt x="16518" y="793"/>
                  </a:cubicBezTo>
                  <a:cubicBezTo>
                    <a:pt x="16518" y="793"/>
                    <a:pt x="16518" y="793"/>
                    <a:pt x="16518" y="793"/>
                  </a:cubicBezTo>
                  <a:cubicBezTo>
                    <a:pt x="16518" y="793"/>
                    <a:pt x="16518" y="793"/>
                    <a:pt x="16518" y="793"/>
                  </a:cubicBezTo>
                  <a:cubicBezTo>
                    <a:pt x="16402" y="793"/>
                    <a:pt x="16402" y="793"/>
                    <a:pt x="16402" y="793"/>
                  </a:cubicBezTo>
                  <a:cubicBezTo>
                    <a:pt x="16171" y="892"/>
                    <a:pt x="16171" y="892"/>
                    <a:pt x="16171" y="892"/>
                  </a:cubicBezTo>
                  <a:cubicBezTo>
                    <a:pt x="16171" y="892"/>
                    <a:pt x="16171" y="892"/>
                    <a:pt x="16171" y="892"/>
                  </a:cubicBezTo>
                  <a:cubicBezTo>
                    <a:pt x="16056" y="892"/>
                    <a:pt x="16056" y="892"/>
                    <a:pt x="16056" y="892"/>
                  </a:cubicBezTo>
                  <a:cubicBezTo>
                    <a:pt x="15940" y="892"/>
                    <a:pt x="15940" y="892"/>
                    <a:pt x="15940" y="892"/>
                  </a:cubicBezTo>
                  <a:cubicBezTo>
                    <a:pt x="15825" y="892"/>
                    <a:pt x="15825" y="892"/>
                    <a:pt x="15825" y="892"/>
                  </a:cubicBezTo>
                  <a:cubicBezTo>
                    <a:pt x="15709" y="892"/>
                    <a:pt x="15709" y="892"/>
                    <a:pt x="15709" y="892"/>
                  </a:cubicBezTo>
                  <a:cubicBezTo>
                    <a:pt x="15709" y="793"/>
                    <a:pt x="15709" y="793"/>
                    <a:pt x="15709" y="793"/>
                  </a:cubicBezTo>
                  <a:cubicBezTo>
                    <a:pt x="15594" y="793"/>
                    <a:pt x="15594" y="793"/>
                    <a:pt x="15594" y="793"/>
                  </a:cubicBezTo>
                  <a:cubicBezTo>
                    <a:pt x="15709" y="694"/>
                    <a:pt x="15709" y="694"/>
                    <a:pt x="15709" y="694"/>
                  </a:cubicBezTo>
                  <a:cubicBezTo>
                    <a:pt x="15709" y="694"/>
                    <a:pt x="15709" y="694"/>
                    <a:pt x="15709" y="694"/>
                  </a:cubicBezTo>
                  <a:cubicBezTo>
                    <a:pt x="15825" y="694"/>
                    <a:pt x="15825" y="694"/>
                    <a:pt x="15825" y="694"/>
                  </a:cubicBezTo>
                  <a:cubicBezTo>
                    <a:pt x="15709" y="694"/>
                    <a:pt x="15709" y="694"/>
                    <a:pt x="15709" y="694"/>
                  </a:cubicBezTo>
                  <a:cubicBezTo>
                    <a:pt x="15709" y="594"/>
                    <a:pt x="15709" y="594"/>
                    <a:pt x="15709" y="594"/>
                  </a:cubicBezTo>
                  <a:cubicBezTo>
                    <a:pt x="15594" y="694"/>
                    <a:pt x="15594" y="694"/>
                    <a:pt x="15594" y="694"/>
                  </a:cubicBezTo>
                  <a:cubicBezTo>
                    <a:pt x="15478" y="694"/>
                    <a:pt x="15478" y="694"/>
                    <a:pt x="15478" y="694"/>
                  </a:cubicBezTo>
                  <a:cubicBezTo>
                    <a:pt x="15478" y="793"/>
                    <a:pt x="15478" y="793"/>
                    <a:pt x="15478" y="793"/>
                  </a:cubicBezTo>
                  <a:cubicBezTo>
                    <a:pt x="15594" y="892"/>
                    <a:pt x="15594" y="892"/>
                    <a:pt x="15594" y="892"/>
                  </a:cubicBezTo>
                  <a:cubicBezTo>
                    <a:pt x="15594" y="892"/>
                    <a:pt x="15594" y="892"/>
                    <a:pt x="15594" y="892"/>
                  </a:cubicBezTo>
                  <a:cubicBezTo>
                    <a:pt x="15594" y="892"/>
                    <a:pt x="15594" y="892"/>
                    <a:pt x="15594" y="892"/>
                  </a:cubicBezTo>
                  <a:cubicBezTo>
                    <a:pt x="15478" y="892"/>
                    <a:pt x="15478" y="892"/>
                    <a:pt x="15478" y="892"/>
                  </a:cubicBezTo>
                  <a:cubicBezTo>
                    <a:pt x="15478" y="892"/>
                    <a:pt x="15478" y="892"/>
                    <a:pt x="15478" y="892"/>
                  </a:cubicBezTo>
                  <a:cubicBezTo>
                    <a:pt x="15363" y="892"/>
                    <a:pt x="15363" y="892"/>
                    <a:pt x="15363" y="892"/>
                  </a:cubicBezTo>
                  <a:cubicBezTo>
                    <a:pt x="15247" y="892"/>
                    <a:pt x="15247" y="892"/>
                    <a:pt x="15247" y="892"/>
                  </a:cubicBezTo>
                  <a:cubicBezTo>
                    <a:pt x="15247" y="991"/>
                    <a:pt x="15247" y="991"/>
                    <a:pt x="15247" y="991"/>
                  </a:cubicBezTo>
                  <a:cubicBezTo>
                    <a:pt x="15132" y="991"/>
                    <a:pt x="15132" y="991"/>
                    <a:pt x="15132" y="991"/>
                  </a:cubicBezTo>
                  <a:cubicBezTo>
                    <a:pt x="15016" y="892"/>
                    <a:pt x="15016" y="892"/>
                    <a:pt x="15016" y="892"/>
                  </a:cubicBezTo>
                  <a:cubicBezTo>
                    <a:pt x="14901" y="892"/>
                    <a:pt x="14901" y="892"/>
                    <a:pt x="14901" y="892"/>
                  </a:cubicBezTo>
                  <a:cubicBezTo>
                    <a:pt x="14785" y="991"/>
                    <a:pt x="14785" y="991"/>
                    <a:pt x="14785" y="991"/>
                  </a:cubicBezTo>
                  <a:cubicBezTo>
                    <a:pt x="14554" y="1090"/>
                    <a:pt x="14554" y="1090"/>
                    <a:pt x="14554" y="1090"/>
                  </a:cubicBezTo>
                  <a:cubicBezTo>
                    <a:pt x="14554" y="1090"/>
                    <a:pt x="14554" y="1090"/>
                    <a:pt x="14554" y="1090"/>
                  </a:cubicBezTo>
                  <a:cubicBezTo>
                    <a:pt x="14554" y="1288"/>
                    <a:pt x="14554" y="1288"/>
                    <a:pt x="14554" y="1288"/>
                  </a:cubicBezTo>
                  <a:cubicBezTo>
                    <a:pt x="14554" y="1288"/>
                    <a:pt x="14554" y="1288"/>
                    <a:pt x="14554" y="1288"/>
                  </a:cubicBezTo>
                  <a:cubicBezTo>
                    <a:pt x="14554" y="1387"/>
                    <a:pt x="14554" y="1387"/>
                    <a:pt x="14554" y="1387"/>
                  </a:cubicBezTo>
                  <a:cubicBezTo>
                    <a:pt x="14554" y="1387"/>
                    <a:pt x="14554" y="1387"/>
                    <a:pt x="14554" y="1387"/>
                  </a:cubicBezTo>
                  <a:cubicBezTo>
                    <a:pt x="14670" y="1387"/>
                    <a:pt x="14670" y="1387"/>
                    <a:pt x="14670" y="1387"/>
                  </a:cubicBezTo>
                  <a:cubicBezTo>
                    <a:pt x="14670" y="1288"/>
                    <a:pt x="14670" y="1288"/>
                    <a:pt x="14670" y="1288"/>
                  </a:cubicBezTo>
                  <a:cubicBezTo>
                    <a:pt x="14670" y="1189"/>
                    <a:pt x="14670" y="1189"/>
                    <a:pt x="14670" y="1189"/>
                  </a:cubicBezTo>
                  <a:cubicBezTo>
                    <a:pt x="14670" y="1189"/>
                    <a:pt x="14670" y="1189"/>
                    <a:pt x="14670" y="1189"/>
                  </a:cubicBezTo>
                  <a:cubicBezTo>
                    <a:pt x="14785" y="1189"/>
                    <a:pt x="14785" y="1189"/>
                    <a:pt x="14785" y="1189"/>
                  </a:cubicBezTo>
                  <a:cubicBezTo>
                    <a:pt x="14785" y="1189"/>
                    <a:pt x="14785" y="1189"/>
                    <a:pt x="14785" y="1189"/>
                  </a:cubicBezTo>
                  <a:cubicBezTo>
                    <a:pt x="14901" y="1189"/>
                    <a:pt x="14901" y="1189"/>
                    <a:pt x="14901" y="1189"/>
                  </a:cubicBezTo>
                  <a:cubicBezTo>
                    <a:pt x="14901" y="1189"/>
                    <a:pt x="14901" y="1189"/>
                    <a:pt x="14901" y="1189"/>
                  </a:cubicBezTo>
                  <a:cubicBezTo>
                    <a:pt x="14901" y="1189"/>
                    <a:pt x="14901" y="1189"/>
                    <a:pt x="14901" y="1189"/>
                  </a:cubicBezTo>
                  <a:cubicBezTo>
                    <a:pt x="14901" y="1288"/>
                    <a:pt x="14901" y="1288"/>
                    <a:pt x="14901" y="1288"/>
                  </a:cubicBezTo>
                  <a:cubicBezTo>
                    <a:pt x="14901" y="1288"/>
                    <a:pt x="14901" y="1288"/>
                    <a:pt x="14901" y="1288"/>
                  </a:cubicBezTo>
                  <a:cubicBezTo>
                    <a:pt x="14901" y="1288"/>
                    <a:pt x="14901" y="1288"/>
                    <a:pt x="14901" y="1288"/>
                  </a:cubicBezTo>
                  <a:cubicBezTo>
                    <a:pt x="14901" y="1288"/>
                    <a:pt x="14901" y="1288"/>
                    <a:pt x="14901" y="1288"/>
                  </a:cubicBezTo>
                  <a:cubicBezTo>
                    <a:pt x="15016" y="1189"/>
                    <a:pt x="15016" y="1189"/>
                    <a:pt x="15016" y="1189"/>
                  </a:cubicBezTo>
                  <a:cubicBezTo>
                    <a:pt x="15016" y="1189"/>
                    <a:pt x="15016" y="1090"/>
                    <a:pt x="15016" y="1090"/>
                  </a:cubicBezTo>
                  <a:cubicBezTo>
                    <a:pt x="15016" y="1090"/>
                    <a:pt x="15132" y="1090"/>
                    <a:pt x="15132" y="1090"/>
                  </a:cubicBezTo>
                  <a:cubicBezTo>
                    <a:pt x="15247" y="1090"/>
                    <a:pt x="15247" y="1090"/>
                    <a:pt x="15247" y="1090"/>
                  </a:cubicBezTo>
                  <a:cubicBezTo>
                    <a:pt x="15363" y="1090"/>
                    <a:pt x="15363" y="1090"/>
                    <a:pt x="15363" y="1090"/>
                  </a:cubicBezTo>
                  <a:cubicBezTo>
                    <a:pt x="15478" y="991"/>
                    <a:pt x="15478" y="991"/>
                    <a:pt x="15478" y="991"/>
                  </a:cubicBezTo>
                  <a:cubicBezTo>
                    <a:pt x="15478" y="991"/>
                    <a:pt x="15478" y="991"/>
                    <a:pt x="15478" y="991"/>
                  </a:cubicBezTo>
                  <a:cubicBezTo>
                    <a:pt x="15594" y="991"/>
                    <a:pt x="15594" y="991"/>
                    <a:pt x="15594" y="991"/>
                  </a:cubicBezTo>
                  <a:cubicBezTo>
                    <a:pt x="15594" y="1090"/>
                    <a:pt x="15594" y="1090"/>
                    <a:pt x="15594" y="1090"/>
                  </a:cubicBezTo>
                  <a:cubicBezTo>
                    <a:pt x="15594" y="1189"/>
                    <a:pt x="15594" y="1189"/>
                    <a:pt x="15594" y="1189"/>
                  </a:cubicBezTo>
                  <a:cubicBezTo>
                    <a:pt x="15709" y="1189"/>
                    <a:pt x="15709" y="1189"/>
                    <a:pt x="15709" y="1189"/>
                  </a:cubicBezTo>
                  <a:cubicBezTo>
                    <a:pt x="15709" y="1189"/>
                    <a:pt x="15709" y="1189"/>
                    <a:pt x="15709" y="1189"/>
                  </a:cubicBezTo>
                  <a:cubicBezTo>
                    <a:pt x="15709" y="1189"/>
                    <a:pt x="15709" y="1189"/>
                    <a:pt x="15709" y="1189"/>
                  </a:cubicBezTo>
                  <a:cubicBezTo>
                    <a:pt x="15709" y="1090"/>
                    <a:pt x="15709" y="1090"/>
                    <a:pt x="15709" y="1090"/>
                  </a:cubicBezTo>
                  <a:cubicBezTo>
                    <a:pt x="15709" y="991"/>
                    <a:pt x="15709" y="991"/>
                    <a:pt x="15709" y="991"/>
                  </a:cubicBezTo>
                  <a:cubicBezTo>
                    <a:pt x="15825" y="991"/>
                    <a:pt x="15825" y="991"/>
                    <a:pt x="15825" y="991"/>
                  </a:cubicBezTo>
                  <a:cubicBezTo>
                    <a:pt x="15940" y="991"/>
                    <a:pt x="15940" y="991"/>
                    <a:pt x="15940" y="991"/>
                  </a:cubicBezTo>
                  <a:cubicBezTo>
                    <a:pt x="16056" y="991"/>
                    <a:pt x="16056" y="991"/>
                    <a:pt x="16056" y="991"/>
                  </a:cubicBezTo>
                  <a:cubicBezTo>
                    <a:pt x="16171" y="991"/>
                    <a:pt x="16171" y="991"/>
                    <a:pt x="16171" y="991"/>
                  </a:cubicBezTo>
                  <a:cubicBezTo>
                    <a:pt x="16287" y="991"/>
                    <a:pt x="16287" y="991"/>
                    <a:pt x="16287" y="991"/>
                  </a:cubicBezTo>
                  <a:cubicBezTo>
                    <a:pt x="16402" y="892"/>
                    <a:pt x="16402" y="892"/>
                    <a:pt x="16402" y="892"/>
                  </a:cubicBezTo>
                  <a:cubicBezTo>
                    <a:pt x="16633" y="892"/>
                    <a:pt x="16633" y="892"/>
                    <a:pt x="16633" y="892"/>
                  </a:cubicBezTo>
                  <a:cubicBezTo>
                    <a:pt x="16749" y="991"/>
                    <a:pt x="16749" y="991"/>
                    <a:pt x="16749" y="991"/>
                  </a:cubicBezTo>
                  <a:cubicBezTo>
                    <a:pt x="16864" y="991"/>
                    <a:pt x="16864" y="991"/>
                    <a:pt x="16864" y="991"/>
                  </a:cubicBezTo>
                  <a:cubicBezTo>
                    <a:pt x="16864" y="991"/>
                    <a:pt x="16864" y="991"/>
                    <a:pt x="16864" y="991"/>
                  </a:cubicBezTo>
                  <a:cubicBezTo>
                    <a:pt x="16980" y="1090"/>
                    <a:pt x="16980" y="1090"/>
                    <a:pt x="16980" y="1090"/>
                  </a:cubicBezTo>
                  <a:cubicBezTo>
                    <a:pt x="17095" y="1090"/>
                    <a:pt x="17095" y="1090"/>
                    <a:pt x="17095" y="1090"/>
                  </a:cubicBezTo>
                  <a:cubicBezTo>
                    <a:pt x="17095" y="1090"/>
                    <a:pt x="17095" y="1090"/>
                    <a:pt x="17095" y="1090"/>
                  </a:cubicBezTo>
                  <a:cubicBezTo>
                    <a:pt x="17211" y="1090"/>
                    <a:pt x="17211" y="1090"/>
                    <a:pt x="17211" y="1090"/>
                  </a:cubicBezTo>
                  <a:cubicBezTo>
                    <a:pt x="17326" y="1090"/>
                    <a:pt x="17326" y="1090"/>
                    <a:pt x="17326" y="1090"/>
                  </a:cubicBezTo>
                  <a:cubicBezTo>
                    <a:pt x="17326" y="1090"/>
                    <a:pt x="17326" y="1090"/>
                    <a:pt x="17326" y="1090"/>
                  </a:cubicBezTo>
                  <a:cubicBezTo>
                    <a:pt x="17442" y="1090"/>
                    <a:pt x="17442" y="1090"/>
                    <a:pt x="17442" y="1090"/>
                  </a:cubicBezTo>
                  <a:cubicBezTo>
                    <a:pt x="17442" y="1189"/>
                    <a:pt x="17442" y="1189"/>
                    <a:pt x="17442" y="1189"/>
                  </a:cubicBezTo>
                  <a:cubicBezTo>
                    <a:pt x="17442" y="1189"/>
                    <a:pt x="17442" y="1189"/>
                    <a:pt x="17442" y="1189"/>
                  </a:cubicBezTo>
                  <a:cubicBezTo>
                    <a:pt x="17557" y="1090"/>
                    <a:pt x="17557" y="1090"/>
                    <a:pt x="17557" y="1090"/>
                  </a:cubicBezTo>
                  <a:cubicBezTo>
                    <a:pt x="17673" y="1090"/>
                    <a:pt x="17673" y="1090"/>
                    <a:pt x="17673" y="1090"/>
                  </a:cubicBezTo>
                  <a:cubicBezTo>
                    <a:pt x="17673" y="1090"/>
                    <a:pt x="17673" y="1090"/>
                    <a:pt x="17673" y="1090"/>
                  </a:cubicBezTo>
                  <a:cubicBezTo>
                    <a:pt x="17904" y="991"/>
                    <a:pt x="17904" y="991"/>
                    <a:pt x="17904" y="991"/>
                  </a:cubicBezTo>
                  <a:cubicBezTo>
                    <a:pt x="17904" y="991"/>
                    <a:pt x="17904" y="991"/>
                    <a:pt x="17904" y="991"/>
                  </a:cubicBezTo>
                  <a:cubicBezTo>
                    <a:pt x="18019" y="991"/>
                    <a:pt x="18019" y="991"/>
                    <a:pt x="18019" y="991"/>
                  </a:cubicBezTo>
                  <a:cubicBezTo>
                    <a:pt x="18019" y="991"/>
                    <a:pt x="18019" y="991"/>
                    <a:pt x="18019" y="991"/>
                  </a:cubicBezTo>
                  <a:cubicBezTo>
                    <a:pt x="18135" y="1090"/>
                    <a:pt x="18135" y="1090"/>
                    <a:pt x="18135" y="1090"/>
                  </a:cubicBezTo>
                  <a:cubicBezTo>
                    <a:pt x="18135" y="1090"/>
                    <a:pt x="18135" y="1090"/>
                    <a:pt x="18135" y="1090"/>
                  </a:cubicBezTo>
                  <a:cubicBezTo>
                    <a:pt x="18135" y="1090"/>
                    <a:pt x="18135" y="1090"/>
                    <a:pt x="18135" y="1090"/>
                  </a:cubicBezTo>
                  <a:cubicBezTo>
                    <a:pt x="18135" y="1189"/>
                    <a:pt x="18135" y="1189"/>
                    <a:pt x="18135" y="1189"/>
                  </a:cubicBezTo>
                  <a:cubicBezTo>
                    <a:pt x="18135" y="1189"/>
                    <a:pt x="18135" y="1189"/>
                    <a:pt x="18135" y="1189"/>
                  </a:cubicBezTo>
                  <a:cubicBezTo>
                    <a:pt x="18135" y="1189"/>
                    <a:pt x="18135" y="1189"/>
                    <a:pt x="18135" y="1189"/>
                  </a:cubicBezTo>
                  <a:cubicBezTo>
                    <a:pt x="18250" y="1288"/>
                    <a:pt x="18250" y="1288"/>
                    <a:pt x="18250" y="1288"/>
                  </a:cubicBezTo>
                  <a:cubicBezTo>
                    <a:pt x="18250" y="1288"/>
                    <a:pt x="18250" y="1288"/>
                    <a:pt x="18250" y="1288"/>
                  </a:cubicBezTo>
                  <a:cubicBezTo>
                    <a:pt x="18019" y="1387"/>
                    <a:pt x="18019" y="1387"/>
                    <a:pt x="18019" y="1387"/>
                  </a:cubicBezTo>
                  <a:cubicBezTo>
                    <a:pt x="17904" y="1387"/>
                    <a:pt x="17904" y="1387"/>
                    <a:pt x="17904" y="1387"/>
                  </a:cubicBezTo>
                  <a:cubicBezTo>
                    <a:pt x="17788" y="1387"/>
                    <a:pt x="17788" y="1387"/>
                    <a:pt x="17788" y="1387"/>
                  </a:cubicBezTo>
                  <a:cubicBezTo>
                    <a:pt x="17788" y="1387"/>
                    <a:pt x="17788" y="1387"/>
                    <a:pt x="17788" y="1387"/>
                  </a:cubicBezTo>
                  <a:cubicBezTo>
                    <a:pt x="17673" y="1288"/>
                    <a:pt x="17673" y="1288"/>
                    <a:pt x="17673" y="1288"/>
                  </a:cubicBezTo>
                  <a:cubicBezTo>
                    <a:pt x="17673" y="1387"/>
                    <a:pt x="17673" y="1387"/>
                    <a:pt x="17673" y="1387"/>
                  </a:cubicBezTo>
                  <a:cubicBezTo>
                    <a:pt x="17673" y="1387"/>
                    <a:pt x="17673" y="1387"/>
                    <a:pt x="17673" y="1387"/>
                  </a:cubicBezTo>
                  <a:cubicBezTo>
                    <a:pt x="17788" y="1486"/>
                    <a:pt x="17788" y="1486"/>
                    <a:pt x="17788" y="1486"/>
                  </a:cubicBezTo>
                  <a:cubicBezTo>
                    <a:pt x="17788" y="1486"/>
                    <a:pt x="17788" y="1486"/>
                    <a:pt x="17788" y="1486"/>
                  </a:cubicBezTo>
                  <a:cubicBezTo>
                    <a:pt x="17788" y="1486"/>
                    <a:pt x="17788" y="1486"/>
                    <a:pt x="17788" y="1486"/>
                  </a:cubicBezTo>
                  <a:cubicBezTo>
                    <a:pt x="17673" y="1486"/>
                    <a:pt x="17673" y="1486"/>
                    <a:pt x="17673" y="1486"/>
                  </a:cubicBezTo>
                  <a:cubicBezTo>
                    <a:pt x="17557" y="1486"/>
                    <a:pt x="17557" y="1486"/>
                    <a:pt x="17557" y="1486"/>
                  </a:cubicBezTo>
                  <a:cubicBezTo>
                    <a:pt x="17557" y="1486"/>
                    <a:pt x="17557" y="1486"/>
                    <a:pt x="17557" y="1486"/>
                  </a:cubicBezTo>
                  <a:cubicBezTo>
                    <a:pt x="17557" y="1486"/>
                    <a:pt x="17557" y="1486"/>
                    <a:pt x="17557" y="1486"/>
                  </a:cubicBezTo>
                  <a:cubicBezTo>
                    <a:pt x="17557" y="1486"/>
                    <a:pt x="17557" y="1486"/>
                    <a:pt x="17557" y="1486"/>
                  </a:cubicBezTo>
                  <a:cubicBezTo>
                    <a:pt x="17673" y="1585"/>
                    <a:pt x="17673" y="1585"/>
                    <a:pt x="17673" y="1585"/>
                  </a:cubicBezTo>
                  <a:cubicBezTo>
                    <a:pt x="17788" y="1585"/>
                    <a:pt x="17788" y="1585"/>
                    <a:pt x="17788" y="1585"/>
                  </a:cubicBezTo>
                  <a:cubicBezTo>
                    <a:pt x="17904" y="1585"/>
                    <a:pt x="17904" y="1585"/>
                    <a:pt x="17904" y="1585"/>
                  </a:cubicBezTo>
                  <a:cubicBezTo>
                    <a:pt x="17904" y="1585"/>
                    <a:pt x="17904" y="1585"/>
                    <a:pt x="17904" y="1585"/>
                  </a:cubicBezTo>
                  <a:cubicBezTo>
                    <a:pt x="18135" y="1486"/>
                    <a:pt x="18135" y="1486"/>
                    <a:pt x="18135" y="1486"/>
                  </a:cubicBezTo>
                  <a:cubicBezTo>
                    <a:pt x="18135" y="1486"/>
                    <a:pt x="18135" y="1486"/>
                    <a:pt x="18135" y="1486"/>
                  </a:cubicBezTo>
                  <a:cubicBezTo>
                    <a:pt x="18135" y="1585"/>
                    <a:pt x="18135" y="1585"/>
                    <a:pt x="18135" y="1585"/>
                  </a:cubicBezTo>
                  <a:cubicBezTo>
                    <a:pt x="18135" y="1486"/>
                    <a:pt x="18135" y="1486"/>
                    <a:pt x="18135" y="1486"/>
                  </a:cubicBezTo>
                  <a:cubicBezTo>
                    <a:pt x="18135" y="1486"/>
                    <a:pt x="18135" y="1486"/>
                    <a:pt x="18135" y="1486"/>
                  </a:cubicBezTo>
                  <a:cubicBezTo>
                    <a:pt x="18250" y="1486"/>
                    <a:pt x="18250" y="1486"/>
                    <a:pt x="18250" y="1486"/>
                  </a:cubicBezTo>
                  <a:cubicBezTo>
                    <a:pt x="18481" y="1486"/>
                    <a:pt x="18481" y="1486"/>
                    <a:pt x="18481" y="1486"/>
                  </a:cubicBezTo>
                  <a:cubicBezTo>
                    <a:pt x="18481" y="1486"/>
                    <a:pt x="18481" y="1486"/>
                    <a:pt x="18481" y="1486"/>
                  </a:cubicBezTo>
                  <a:cubicBezTo>
                    <a:pt x="18597" y="1585"/>
                    <a:pt x="18597" y="1585"/>
                    <a:pt x="18597" y="1585"/>
                  </a:cubicBezTo>
                  <a:cubicBezTo>
                    <a:pt x="18597" y="1585"/>
                    <a:pt x="18597" y="1585"/>
                    <a:pt x="18597" y="1585"/>
                  </a:cubicBezTo>
                  <a:cubicBezTo>
                    <a:pt x="18597" y="1585"/>
                    <a:pt x="18597" y="1585"/>
                    <a:pt x="18597" y="1585"/>
                  </a:cubicBezTo>
                  <a:cubicBezTo>
                    <a:pt x="18712" y="1486"/>
                    <a:pt x="18712" y="1486"/>
                    <a:pt x="18712" y="1486"/>
                  </a:cubicBezTo>
                  <a:cubicBezTo>
                    <a:pt x="18712" y="1585"/>
                    <a:pt x="18712" y="1585"/>
                    <a:pt x="18712" y="1585"/>
                  </a:cubicBezTo>
                  <a:cubicBezTo>
                    <a:pt x="18712" y="1585"/>
                    <a:pt x="18712" y="1585"/>
                    <a:pt x="18712" y="1585"/>
                  </a:cubicBezTo>
                  <a:cubicBezTo>
                    <a:pt x="18828" y="1684"/>
                    <a:pt x="18828" y="1684"/>
                    <a:pt x="18828" y="1684"/>
                  </a:cubicBezTo>
                  <a:cubicBezTo>
                    <a:pt x="18943" y="1684"/>
                    <a:pt x="18943" y="1684"/>
                    <a:pt x="18943" y="1684"/>
                  </a:cubicBezTo>
                  <a:cubicBezTo>
                    <a:pt x="19059" y="1684"/>
                    <a:pt x="19059" y="1684"/>
                    <a:pt x="19059" y="1684"/>
                  </a:cubicBezTo>
                  <a:cubicBezTo>
                    <a:pt x="19059" y="1783"/>
                    <a:pt x="19059" y="1783"/>
                    <a:pt x="19059" y="1783"/>
                  </a:cubicBezTo>
                  <a:cubicBezTo>
                    <a:pt x="19059" y="1783"/>
                    <a:pt x="19059" y="1783"/>
                    <a:pt x="19059" y="1783"/>
                  </a:cubicBezTo>
                  <a:cubicBezTo>
                    <a:pt x="19290" y="1883"/>
                    <a:pt x="19290" y="1883"/>
                    <a:pt x="19290" y="1883"/>
                  </a:cubicBezTo>
                  <a:cubicBezTo>
                    <a:pt x="19290" y="1883"/>
                    <a:pt x="19290" y="1883"/>
                    <a:pt x="19290" y="1883"/>
                  </a:cubicBezTo>
                  <a:cubicBezTo>
                    <a:pt x="19290" y="1982"/>
                    <a:pt x="19290" y="1982"/>
                    <a:pt x="19290" y="1982"/>
                  </a:cubicBezTo>
                  <a:cubicBezTo>
                    <a:pt x="19290" y="1982"/>
                    <a:pt x="19290" y="1982"/>
                    <a:pt x="19290" y="1982"/>
                  </a:cubicBezTo>
                  <a:cubicBezTo>
                    <a:pt x="19290" y="2081"/>
                    <a:pt x="19290" y="2081"/>
                    <a:pt x="19290" y="2081"/>
                  </a:cubicBezTo>
                  <a:cubicBezTo>
                    <a:pt x="19290" y="2081"/>
                    <a:pt x="19290" y="2081"/>
                    <a:pt x="19290" y="2081"/>
                  </a:cubicBezTo>
                  <a:cubicBezTo>
                    <a:pt x="19290" y="2180"/>
                    <a:pt x="19290" y="2180"/>
                    <a:pt x="19290" y="2180"/>
                  </a:cubicBezTo>
                  <a:cubicBezTo>
                    <a:pt x="19174" y="2180"/>
                    <a:pt x="19174" y="2180"/>
                    <a:pt x="19174" y="2180"/>
                  </a:cubicBezTo>
                  <a:cubicBezTo>
                    <a:pt x="19174" y="2180"/>
                    <a:pt x="19174" y="2180"/>
                    <a:pt x="19174" y="2180"/>
                  </a:cubicBezTo>
                  <a:cubicBezTo>
                    <a:pt x="19059" y="2279"/>
                    <a:pt x="19059" y="2279"/>
                    <a:pt x="19059" y="2279"/>
                  </a:cubicBezTo>
                  <a:cubicBezTo>
                    <a:pt x="19059" y="2180"/>
                    <a:pt x="19059" y="2180"/>
                    <a:pt x="19059" y="2180"/>
                  </a:cubicBezTo>
                  <a:cubicBezTo>
                    <a:pt x="18943" y="2279"/>
                    <a:pt x="18943" y="2279"/>
                    <a:pt x="18943" y="2279"/>
                  </a:cubicBezTo>
                  <a:cubicBezTo>
                    <a:pt x="18943" y="2279"/>
                    <a:pt x="18943" y="2279"/>
                    <a:pt x="18943" y="2279"/>
                  </a:cubicBezTo>
                  <a:cubicBezTo>
                    <a:pt x="18943" y="2279"/>
                    <a:pt x="18943" y="2279"/>
                    <a:pt x="18943" y="2279"/>
                  </a:cubicBezTo>
                  <a:cubicBezTo>
                    <a:pt x="18828" y="2378"/>
                    <a:pt x="18828" y="2378"/>
                    <a:pt x="18828" y="2378"/>
                  </a:cubicBezTo>
                  <a:cubicBezTo>
                    <a:pt x="18712" y="2378"/>
                    <a:pt x="18712" y="2378"/>
                    <a:pt x="18712" y="2378"/>
                  </a:cubicBezTo>
                  <a:cubicBezTo>
                    <a:pt x="18597" y="2378"/>
                    <a:pt x="18597" y="2378"/>
                    <a:pt x="18597" y="2378"/>
                  </a:cubicBezTo>
                  <a:cubicBezTo>
                    <a:pt x="18481" y="2378"/>
                    <a:pt x="18481" y="2378"/>
                    <a:pt x="18481" y="2378"/>
                  </a:cubicBezTo>
                  <a:cubicBezTo>
                    <a:pt x="18481" y="2378"/>
                    <a:pt x="18481" y="2378"/>
                    <a:pt x="18481" y="2378"/>
                  </a:cubicBezTo>
                  <a:cubicBezTo>
                    <a:pt x="18366" y="2378"/>
                    <a:pt x="18366" y="2378"/>
                    <a:pt x="18366" y="2378"/>
                  </a:cubicBezTo>
                  <a:cubicBezTo>
                    <a:pt x="18366" y="2378"/>
                    <a:pt x="18366" y="2378"/>
                    <a:pt x="18366" y="2378"/>
                  </a:cubicBezTo>
                  <a:cubicBezTo>
                    <a:pt x="18366" y="2378"/>
                    <a:pt x="18366" y="2378"/>
                    <a:pt x="18366" y="2378"/>
                  </a:cubicBezTo>
                  <a:cubicBezTo>
                    <a:pt x="18366" y="2378"/>
                    <a:pt x="18366" y="2378"/>
                    <a:pt x="18366" y="2378"/>
                  </a:cubicBezTo>
                  <a:cubicBezTo>
                    <a:pt x="18366" y="2378"/>
                    <a:pt x="18366" y="2378"/>
                    <a:pt x="18366" y="2378"/>
                  </a:cubicBezTo>
                  <a:cubicBezTo>
                    <a:pt x="18366" y="2477"/>
                    <a:pt x="18366" y="2477"/>
                    <a:pt x="18366" y="2477"/>
                  </a:cubicBezTo>
                  <a:cubicBezTo>
                    <a:pt x="18250" y="2477"/>
                    <a:pt x="18250" y="2477"/>
                    <a:pt x="18250" y="2477"/>
                  </a:cubicBezTo>
                  <a:cubicBezTo>
                    <a:pt x="18135" y="2477"/>
                    <a:pt x="18135" y="2477"/>
                    <a:pt x="18135" y="2477"/>
                  </a:cubicBezTo>
                  <a:cubicBezTo>
                    <a:pt x="18135" y="2477"/>
                    <a:pt x="18135" y="2477"/>
                    <a:pt x="18135" y="2477"/>
                  </a:cubicBezTo>
                  <a:cubicBezTo>
                    <a:pt x="18019" y="2477"/>
                    <a:pt x="18019" y="2477"/>
                    <a:pt x="18019" y="2477"/>
                  </a:cubicBezTo>
                  <a:cubicBezTo>
                    <a:pt x="18019" y="2477"/>
                    <a:pt x="18019" y="2477"/>
                    <a:pt x="18019" y="2477"/>
                  </a:cubicBezTo>
                  <a:cubicBezTo>
                    <a:pt x="17904" y="2477"/>
                    <a:pt x="17904" y="2477"/>
                    <a:pt x="17904" y="2477"/>
                  </a:cubicBezTo>
                  <a:cubicBezTo>
                    <a:pt x="17788" y="2477"/>
                    <a:pt x="17788" y="2477"/>
                    <a:pt x="17788" y="2477"/>
                  </a:cubicBezTo>
                  <a:cubicBezTo>
                    <a:pt x="17673" y="2477"/>
                    <a:pt x="17673" y="2477"/>
                    <a:pt x="17673" y="2477"/>
                  </a:cubicBezTo>
                  <a:cubicBezTo>
                    <a:pt x="17673" y="2477"/>
                    <a:pt x="17673" y="2477"/>
                    <a:pt x="17673" y="2477"/>
                  </a:cubicBezTo>
                  <a:cubicBezTo>
                    <a:pt x="17557" y="2477"/>
                    <a:pt x="17557" y="2477"/>
                    <a:pt x="17557" y="2477"/>
                  </a:cubicBezTo>
                  <a:cubicBezTo>
                    <a:pt x="17557" y="2477"/>
                    <a:pt x="17557" y="2477"/>
                    <a:pt x="17557" y="2477"/>
                  </a:cubicBezTo>
                  <a:cubicBezTo>
                    <a:pt x="17442" y="2477"/>
                    <a:pt x="17442" y="2477"/>
                    <a:pt x="17442" y="2477"/>
                  </a:cubicBezTo>
                  <a:cubicBezTo>
                    <a:pt x="17326" y="2477"/>
                    <a:pt x="17326" y="2477"/>
                    <a:pt x="17326" y="2477"/>
                  </a:cubicBezTo>
                  <a:cubicBezTo>
                    <a:pt x="17326" y="2477"/>
                    <a:pt x="17326" y="2477"/>
                    <a:pt x="17326" y="2477"/>
                  </a:cubicBezTo>
                  <a:cubicBezTo>
                    <a:pt x="17211" y="2477"/>
                    <a:pt x="17211" y="2477"/>
                    <a:pt x="17211" y="2477"/>
                  </a:cubicBezTo>
                  <a:cubicBezTo>
                    <a:pt x="17095" y="2477"/>
                    <a:pt x="17095" y="2477"/>
                    <a:pt x="17095" y="2477"/>
                  </a:cubicBezTo>
                  <a:cubicBezTo>
                    <a:pt x="16980" y="2378"/>
                    <a:pt x="16980" y="2378"/>
                    <a:pt x="16980" y="2378"/>
                  </a:cubicBezTo>
                  <a:cubicBezTo>
                    <a:pt x="16980" y="2378"/>
                    <a:pt x="16980" y="2378"/>
                    <a:pt x="16980" y="2378"/>
                  </a:cubicBezTo>
                  <a:cubicBezTo>
                    <a:pt x="16980" y="2378"/>
                    <a:pt x="16980" y="2378"/>
                    <a:pt x="16980" y="2378"/>
                  </a:cubicBezTo>
                  <a:cubicBezTo>
                    <a:pt x="16749" y="2378"/>
                    <a:pt x="16749" y="2378"/>
                    <a:pt x="16749" y="2378"/>
                  </a:cubicBezTo>
                  <a:cubicBezTo>
                    <a:pt x="16749" y="2378"/>
                    <a:pt x="16749" y="2378"/>
                    <a:pt x="16749" y="2378"/>
                  </a:cubicBezTo>
                  <a:cubicBezTo>
                    <a:pt x="16633" y="2378"/>
                    <a:pt x="16633" y="2378"/>
                    <a:pt x="16633" y="2378"/>
                  </a:cubicBezTo>
                  <a:cubicBezTo>
                    <a:pt x="16518" y="2378"/>
                    <a:pt x="16518" y="2378"/>
                    <a:pt x="16518" y="2378"/>
                  </a:cubicBezTo>
                  <a:cubicBezTo>
                    <a:pt x="16518" y="2378"/>
                    <a:pt x="16518" y="2378"/>
                    <a:pt x="16518" y="2378"/>
                  </a:cubicBezTo>
                  <a:cubicBezTo>
                    <a:pt x="16402" y="2378"/>
                    <a:pt x="16402" y="2378"/>
                    <a:pt x="16402" y="2378"/>
                  </a:cubicBezTo>
                  <a:cubicBezTo>
                    <a:pt x="16287" y="2378"/>
                    <a:pt x="16287" y="2378"/>
                    <a:pt x="16287" y="2378"/>
                  </a:cubicBezTo>
                  <a:cubicBezTo>
                    <a:pt x="16287" y="2378"/>
                    <a:pt x="16287" y="2378"/>
                    <a:pt x="16287" y="2378"/>
                  </a:cubicBezTo>
                  <a:cubicBezTo>
                    <a:pt x="16171" y="2378"/>
                    <a:pt x="16171" y="2378"/>
                    <a:pt x="16171" y="2378"/>
                  </a:cubicBezTo>
                  <a:cubicBezTo>
                    <a:pt x="16056" y="2378"/>
                    <a:pt x="16056" y="2378"/>
                    <a:pt x="16056" y="2378"/>
                  </a:cubicBezTo>
                  <a:cubicBezTo>
                    <a:pt x="15940" y="2477"/>
                    <a:pt x="15940" y="2477"/>
                    <a:pt x="15940" y="2477"/>
                  </a:cubicBezTo>
                  <a:cubicBezTo>
                    <a:pt x="15940" y="2477"/>
                    <a:pt x="15940" y="2477"/>
                    <a:pt x="15940" y="2477"/>
                  </a:cubicBezTo>
                  <a:cubicBezTo>
                    <a:pt x="15940" y="2477"/>
                    <a:pt x="15940" y="2477"/>
                    <a:pt x="15940" y="2477"/>
                  </a:cubicBezTo>
                  <a:cubicBezTo>
                    <a:pt x="15940" y="2378"/>
                    <a:pt x="15940" y="2378"/>
                    <a:pt x="15940" y="2378"/>
                  </a:cubicBezTo>
                  <a:cubicBezTo>
                    <a:pt x="15825" y="2378"/>
                    <a:pt x="15825" y="2378"/>
                    <a:pt x="15825" y="2378"/>
                  </a:cubicBezTo>
                  <a:cubicBezTo>
                    <a:pt x="15825" y="2378"/>
                    <a:pt x="15825" y="2378"/>
                    <a:pt x="15825" y="2378"/>
                  </a:cubicBezTo>
                  <a:cubicBezTo>
                    <a:pt x="15709" y="2378"/>
                    <a:pt x="15709" y="2378"/>
                    <a:pt x="15709" y="2378"/>
                  </a:cubicBezTo>
                  <a:cubicBezTo>
                    <a:pt x="15709" y="2378"/>
                    <a:pt x="15709" y="2378"/>
                    <a:pt x="15709" y="2378"/>
                  </a:cubicBezTo>
                  <a:cubicBezTo>
                    <a:pt x="15709" y="2378"/>
                    <a:pt x="15709" y="2378"/>
                    <a:pt x="15709" y="2378"/>
                  </a:cubicBezTo>
                  <a:cubicBezTo>
                    <a:pt x="15709" y="2378"/>
                    <a:pt x="15709" y="2378"/>
                    <a:pt x="15709" y="2378"/>
                  </a:cubicBezTo>
                  <a:cubicBezTo>
                    <a:pt x="15825" y="2378"/>
                    <a:pt x="15825" y="2378"/>
                    <a:pt x="15825" y="2378"/>
                  </a:cubicBezTo>
                  <a:cubicBezTo>
                    <a:pt x="15825" y="2477"/>
                    <a:pt x="15825" y="2477"/>
                    <a:pt x="15825" y="2477"/>
                  </a:cubicBezTo>
                  <a:cubicBezTo>
                    <a:pt x="15940" y="2477"/>
                    <a:pt x="15940" y="2477"/>
                    <a:pt x="15940" y="2477"/>
                  </a:cubicBezTo>
                  <a:cubicBezTo>
                    <a:pt x="15825" y="2477"/>
                    <a:pt x="15825" y="2477"/>
                    <a:pt x="15825" y="2477"/>
                  </a:cubicBezTo>
                  <a:cubicBezTo>
                    <a:pt x="15825" y="2576"/>
                    <a:pt x="15825" y="2576"/>
                    <a:pt x="15825" y="2576"/>
                  </a:cubicBezTo>
                  <a:cubicBezTo>
                    <a:pt x="15709" y="2576"/>
                    <a:pt x="15709" y="2576"/>
                    <a:pt x="15709" y="2576"/>
                  </a:cubicBezTo>
                  <a:cubicBezTo>
                    <a:pt x="15709" y="2576"/>
                    <a:pt x="15709" y="2576"/>
                    <a:pt x="15709" y="2576"/>
                  </a:cubicBezTo>
                  <a:cubicBezTo>
                    <a:pt x="15594" y="2576"/>
                    <a:pt x="15594" y="2576"/>
                    <a:pt x="15594" y="2576"/>
                  </a:cubicBezTo>
                  <a:cubicBezTo>
                    <a:pt x="15478" y="2576"/>
                    <a:pt x="15478" y="2576"/>
                    <a:pt x="15478" y="2576"/>
                  </a:cubicBezTo>
                  <a:cubicBezTo>
                    <a:pt x="15363" y="2675"/>
                    <a:pt x="15363" y="2675"/>
                    <a:pt x="15363" y="2675"/>
                  </a:cubicBezTo>
                  <a:cubicBezTo>
                    <a:pt x="15247" y="2675"/>
                    <a:pt x="15247" y="2675"/>
                    <a:pt x="15247" y="2675"/>
                  </a:cubicBezTo>
                  <a:cubicBezTo>
                    <a:pt x="15247" y="2675"/>
                    <a:pt x="15247" y="2675"/>
                    <a:pt x="15247" y="2675"/>
                  </a:cubicBezTo>
                  <a:cubicBezTo>
                    <a:pt x="15132" y="2675"/>
                    <a:pt x="15132" y="2675"/>
                    <a:pt x="15132" y="2675"/>
                  </a:cubicBezTo>
                  <a:cubicBezTo>
                    <a:pt x="15132" y="2675"/>
                    <a:pt x="15132" y="2675"/>
                    <a:pt x="15132" y="2675"/>
                  </a:cubicBezTo>
                  <a:cubicBezTo>
                    <a:pt x="15016" y="2774"/>
                    <a:pt x="15016" y="2774"/>
                    <a:pt x="15016" y="2774"/>
                  </a:cubicBezTo>
                  <a:cubicBezTo>
                    <a:pt x="14901" y="2774"/>
                    <a:pt x="14901" y="2774"/>
                    <a:pt x="14901" y="2774"/>
                  </a:cubicBezTo>
                  <a:cubicBezTo>
                    <a:pt x="14901" y="2774"/>
                    <a:pt x="14901" y="2774"/>
                    <a:pt x="14901" y="2774"/>
                  </a:cubicBezTo>
                  <a:cubicBezTo>
                    <a:pt x="14901" y="2873"/>
                    <a:pt x="14901" y="2873"/>
                    <a:pt x="14901" y="2873"/>
                  </a:cubicBezTo>
                  <a:cubicBezTo>
                    <a:pt x="14901" y="2873"/>
                    <a:pt x="14901" y="2873"/>
                    <a:pt x="14901" y="2873"/>
                  </a:cubicBezTo>
                  <a:cubicBezTo>
                    <a:pt x="14901" y="2972"/>
                    <a:pt x="14901" y="2972"/>
                    <a:pt x="14901" y="2972"/>
                  </a:cubicBezTo>
                  <a:cubicBezTo>
                    <a:pt x="14901" y="3072"/>
                    <a:pt x="14901" y="3072"/>
                    <a:pt x="14901" y="3072"/>
                  </a:cubicBezTo>
                  <a:cubicBezTo>
                    <a:pt x="15016" y="3072"/>
                    <a:pt x="15016" y="3072"/>
                    <a:pt x="15016" y="3072"/>
                  </a:cubicBezTo>
                  <a:cubicBezTo>
                    <a:pt x="15016" y="3072"/>
                    <a:pt x="15016" y="3072"/>
                    <a:pt x="15016" y="3072"/>
                  </a:cubicBezTo>
                  <a:cubicBezTo>
                    <a:pt x="15016" y="3072"/>
                    <a:pt x="15016" y="3072"/>
                    <a:pt x="15016" y="3072"/>
                  </a:cubicBezTo>
                  <a:cubicBezTo>
                    <a:pt x="15016" y="2972"/>
                    <a:pt x="15016" y="2972"/>
                    <a:pt x="15016" y="2972"/>
                  </a:cubicBezTo>
                  <a:cubicBezTo>
                    <a:pt x="15132" y="2873"/>
                    <a:pt x="15132" y="2873"/>
                    <a:pt x="15132" y="2873"/>
                  </a:cubicBezTo>
                  <a:cubicBezTo>
                    <a:pt x="15247" y="2873"/>
                    <a:pt x="15247" y="2873"/>
                    <a:pt x="15247" y="2873"/>
                  </a:cubicBezTo>
                  <a:cubicBezTo>
                    <a:pt x="15247" y="2873"/>
                    <a:pt x="15247" y="2873"/>
                    <a:pt x="15247" y="2873"/>
                  </a:cubicBezTo>
                  <a:cubicBezTo>
                    <a:pt x="15363" y="2873"/>
                    <a:pt x="15363" y="2873"/>
                    <a:pt x="15363" y="2873"/>
                  </a:cubicBezTo>
                  <a:cubicBezTo>
                    <a:pt x="15478" y="2873"/>
                    <a:pt x="15478" y="2873"/>
                    <a:pt x="15478" y="2873"/>
                  </a:cubicBezTo>
                  <a:cubicBezTo>
                    <a:pt x="15478" y="2873"/>
                    <a:pt x="15478" y="2873"/>
                    <a:pt x="15478" y="2873"/>
                  </a:cubicBezTo>
                  <a:cubicBezTo>
                    <a:pt x="15594" y="2774"/>
                    <a:pt x="15594" y="2774"/>
                    <a:pt x="15594" y="2774"/>
                  </a:cubicBezTo>
                  <a:cubicBezTo>
                    <a:pt x="15709" y="2774"/>
                    <a:pt x="15709" y="2774"/>
                    <a:pt x="15709" y="2774"/>
                  </a:cubicBezTo>
                  <a:cubicBezTo>
                    <a:pt x="15940" y="2675"/>
                    <a:pt x="15940" y="2675"/>
                    <a:pt x="15940" y="2675"/>
                  </a:cubicBezTo>
                  <a:cubicBezTo>
                    <a:pt x="15940" y="2675"/>
                    <a:pt x="15940" y="2675"/>
                    <a:pt x="15940" y="2675"/>
                  </a:cubicBezTo>
                  <a:cubicBezTo>
                    <a:pt x="15940" y="2675"/>
                    <a:pt x="15940" y="2675"/>
                    <a:pt x="15940" y="2675"/>
                  </a:cubicBezTo>
                  <a:cubicBezTo>
                    <a:pt x="15940" y="2774"/>
                    <a:pt x="15940" y="2774"/>
                    <a:pt x="15940" y="2774"/>
                  </a:cubicBezTo>
                  <a:cubicBezTo>
                    <a:pt x="15940" y="2774"/>
                    <a:pt x="15940" y="2774"/>
                    <a:pt x="15940" y="2774"/>
                  </a:cubicBezTo>
                  <a:cubicBezTo>
                    <a:pt x="16056" y="2774"/>
                    <a:pt x="16056" y="2774"/>
                    <a:pt x="16056" y="2774"/>
                  </a:cubicBezTo>
                  <a:cubicBezTo>
                    <a:pt x="16056" y="2675"/>
                    <a:pt x="16056" y="2675"/>
                    <a:pt x="16056" y="2675"/>
                  </a:cubicBezTo>
                  <a:cubicBezTo>
                    <a:pt x="16171" y="2576"/>
                    <a:pt x="16171" y="2576"/>
                    <a:pt x="16171" y="2576"/>
                  </a:cubicBezTo>
                  <a:cubicBezTo>
                    <a:pt x="16171" y="2576"/>
                    <a:pt x="16171" y="2576"/>
                    <a:pt x="16171" y="2576"/>
                  </a:cubicBezTo>
                  <a:cubicBezTo>
                    <a:pt x="16287" y="2576"/>
                    <a:pt x="16287" y="2576"/>
                    <a:pt x="16287" y="2576"/>
                  </a:cubicBezTo>
                  <a:cubicBezTo>
                    <a:pt x="16287" y="2576"/>
                    <a:pt x="16287" y="2576"/>
                    <a:pt x="16287" y="2576"/>
                  </a:cubicBezTo>
                  <a:cubicBezTo>
                    <a:pt x="16402" y="2576"/>
                    <a:pt x="16402" y="2576"/>
                    <a:pt x="16402" y="2576"/>
                  </a:cubicBezTo>
                  <a:cubicBezTo>
                    <a:pt x="16518" y="2576"/>
                    <a:pt x="16518" y="2576"/>
                    <a:pt x="16518" y="2576"/>
                  </a:cubicBezTo>
                  <a:cubicBezTo>
                    <a:pt x="16633" y="2675"/>
                    <a:pt x="16633" y="2675"/>
                    <a:pt x="16633" y="2675"/>
                  </a:cubicBezTo>
                  <a:cubicBezTo>
                    <a:pt x="16749" y="2675"/>
                    <a:pt x="16749" y="2675"/>
                    <a:pt x="16749" y="2675"/>
                  </a:cubicBezTo>
                  <a:cubicBezTo>
                    <a:pt x="16980" y="2675"/>
                    <a:pt x="16980" y="2675"/>
                    <a:pt x="16980" y="2675"/>
                  </a:cubicBezTo>
                  <a:cubicBezTo>
                    <a:pt x="17095" y="2675"/>
                    <a:pt x="17095" y="2675"/>
                    <a:pt x="17095" y="2675"/>
                  </a:cubicBezTo>
                  <a:cubicBezTo>
                    <a:pt x="17211" y="2675"/>
                    <a:pt x="17211" y="2675"/>
                    <a:pt x="17211" y="2675"/>
                  </a:cubicBezTo>
                  <a:cubicBezTo>
                    <a:pt x="17326" y="2675"/>
                    <a:pt x="17326" y="2675"/>
                    <a:pt x="17326" y="2675"/>
                  </a:cubicBezTo>
                  <a:cubicBezTo>
                    <a:pt x="17557" y="2774"/>
                    <a:pt x="17557" y="2774"/>
                    <a:pt x="17557" y="2774"/>
                  </a:cubicBezTo>
                  <a:cubicBezTo>
                    <a:pt x="17557" y="2675"/>
                    <a:pt x="17557" y="2675"/>
                    <a:pt x="17557" y="2675"/>
                  </a:cubicBezTo>
                  <a:cubicBezTo>
                    <a:pt x="17673" y="2774"/>
                    <a:pt x="17673" y="2774"/>
                    <a:pt x="17673" y="2774"/>
                  </a:cubicBezTo>
                  <a:cubicBezTo>
                    <a:pt x="17673" y="2774"/>
                    <a:pt x="17673" y="2774"/>
                    <a:pt x="17673" y="2774"/>
                  </a:cubicBezTo>
                  <a:cubicBezTo>
                    <a:pt x="17673" y="2873"/>
                    <a:pt x="17673" y="2873"/>
                    <a:pt x="17673" y="2873"/>
                  </a:cubicBezTo>
                  <a:cubicBezTo>
                    <a:pt x="17557" y="2873"/>
                    <a:pt x="17557" y="2873"/>
                    <a:pt x="17557" y="2873"/>
                  </a:cubicBezTo>
                  <a:cubicBezTo>
                    <a:pt x="17557" y="2972"/>
                    <a:pt x="17557" y="2972"/>
                    <a:pt x="17557" y="2972"/>
                  </a:cubicBezTo>
                  <a:cubicBezTo>
                    <a:pt x="17557" y="2972"/>
                    <a:pt x="17557" y="2972"/>
                    <a:pt x="17557" y="2972"/>
                  </a:cubicBezTo>
                  <a:cubicBezTo>
                    <a:pt x="17442" y="3072"/>
                    <a:pt x="17442" y="3072"/>
                    <a:pt x="17442" y="3072"/>
                  </a:cubicBezTo>
                  <a:cubicBezTo>
                    <a:pt x="17211" y="3072"/>
                    <a:pt x="17211" y="3072"/>
                    <a:pt x="17211" y="3072"/>
                  </a:cubicBezTo>
                  <a:cubicBezTo>
                    <a:pt x="17095" y="3072"/>
                    <a:pt x="17095" y="3072"/>
                    <a:pt x="17095" y="3072"/>
                  </a:cubicBezTo>
                  <a:cubicBezTo>
                    <a:pt x="17095" y="3072"/>
                    <a:pt x="17095" y="3072"/>
                    <a:pt x="17095" y="3072"/>
                  </a:cubicBezTo>
                  <a:cubicBezTo>
                    <a:pt x="16980" y="3072"/>
                    <a:pt x="16980" y="3072"/>
                    <a:pt x="16980" y="3072"/>
                  </a:cubicBezTo>
                  <a:cubicBezTo>
                    <a:pt x="16980" y="3072"/>
                    <a:pt x="16980" y="3072"/>
                    <a:pt x="16980" y="3072"/>
                  </a:cubicBezTo>
                  <a:cubicBezTo>
                    <a:pt x="16980" y="3171"/>
                    <a:pt x="16980" y="3171"/>
                    <a:pt x="16980" y="3171"/>
                  </a:cubicBezTo>
                  <a:cubicBezTo>
                    <a:pt x="16980" y="3171"/>
                    <a:pt x="16980" y="3171"/>
                    <a:pt x="16980" y="3171"/>
                  </a:cubicBezTo>
                  <a:cubicBezTo>
                    <a:pt x="16980" y="3270"/>
                    <a:pt x="16980" y="3270"/>
                    <a:pt x="16980" y="3270"/>
                  </a:cubicBezTo>
                  <a:cubicBezTo>
                    <a:pt x="16980" y="3270"/>
                    <a:pt x="16980" y="3270"/>
                    <a:pt x="16980" y="3270"/>
                  </a:cubicBezTo>
                  <a:cubicBezTo>
                    <a:pt x="16980" y="3270"/>
                    <a:pt x="16980" y="3270"/>
                    <a:pt x="16980" y="3270"/>
                  </a:cubicBezTo>
                  <a:cubicBezTo>
                    <a:pt x="17095" y="3270"/>
                    <a:pt x="17095" y="3270"/>
                    <a:pt x="17095" y="3270"/>
                  </a:cubicBezTo>
                  <a:cubicBezTo>
                    <a:pt x="17211" y="3270"/>
                    <a:pt x="17211" y="3270"/>
                    <a:pt x="17211" y="3270"/>
                  </a:cubicBezTo>
                  <a:cubicBezTo>
                    <a:pt x="17326" y="3171"/>
                    <a:pt x="17326" y="3171"/>
                    <a:pt x="17326" y="3171"/>
                  </a:cubicBezTo>
                  <a:cubicBezTo>
                    <a:pt x="17326" y="3171"/>
                    <a:pt x="17557" y="3171"/>
                    <a:pt x="17557" y="3171"/>
                  </a:cubicBezTo>
                  <a:cubicBezTo>
                    <a:pt x="17557" y="3171"/>
                    <a:pt x="17673" y="3270"/>
                    <a:pt x="17673" y="3270"/>
                  </a:cubicBezTo>
                  <a:cubicBezTo>
                    <a:pt x="17788" y="3270"/>
                    <a:pt x="17788" y="3270"/>
                    <a:pt x="17788" y="3270"/>
                  </a:cubicBezTo>
                  <a:cubicBezTo>
                    <a:pt x="17788" y="3270"/>
                    <a:pt x="17788" y="3270"/>
                    <a:pt x="17788" y="3270"/>
                  </a:cubicBezTo>
                  <a:cubicBezTo>
                    <a:pt x="17904" y="3270"/>
                    <a:pt x="17904" y="3270"/>
                    <a:pt x="17904" y="3270"/>
                  </a:cubicBezTo>
                  <a:cubicBezTo>
                    <a:pt x="17904" y="3270"/>
                    <a:pt x="17904" y="3270"/>
                    <a:pt x="17904" y="3270"/>
                  </a:cubicBezTo>
                  <a:cubicBezTo>
                    <a:pt x="17904" y="3270"/>
                    <a:pt x="17904" y="3270"/>
                    <a:pt x="17904" y="3270"/>
                  </a:cubicBezTo>
                  <a:cubicBezTo>
                    <a:pt x="18019" y="3270"/>
                    <a:pt x="18019" y="3270"/>
                    <a:pt x="18019" y="3270"/>
                  </a:cubicBezTo>
                  <a:cubicBezTo>
                    <a:pt x="18019" y="3270"/>
                    <a:pt x="18019" y="3270"/>
                    <a:pt x="18019" y="3270"/>
                  </a:cubicBezTo>
                  <a:cubicBezTo>
                    <a:pt x="18135" y="3171"/>
                    <a:pt x="18135" y="3171"/>
                    <a:pt x="18135" y="3171"/>
                  </a:cubicBezTo>
                  <a:cubicBezTo>
                    <a:pt x="18135" y="3072"/>
                    <a:pt x="18135" y="3072"/>
                    <a:pt x="18135" y="3072"/>
                  </a:cubicBezTo>
                  <a:cubicBezTo>
                    <a:pt x="18135" y="2972"/>
                    <a:pt x="18135" y="2972"/>
                    <a:pt x="18135" y="2972"/>
                  </a:cubicBezTo>
                  <a:cubicBezTo>
                    <a:pt x="18250" y="2873"/>
                    <a:pt x="18250" y="2873"/>
                    <a:pt x="18250" y="2873"/>
                  </a:cubicBezTo>
                  <a:cubicBezTo>
                    <a:pt x="18135" y="2873"/>
                    <a:pt x="18135" y="2873"/>
                    <a:pt x="18135" y="2873"/>
                  </a:cubicBezTo>
                  <a:cubicBezTo>
                    <a:pt x="18135" y="2873"/>
                    <a:pt x="18135" y="2873"/>
                    <a:pt x="18135" y="2873"/>
                  </a:cubicBezTo>
                  <a:cubicBezTo>
                    <a:pt x="18250" y="2774"/>
                    <a:pt x="18250" y="2774"/>
                    <a:pt x="18250" y="2774"/>
                  </a:cubicBezTo>
                  <a:cubicBezTo>
                    <a:pt x="18366" y="2774"/>
                    <a:pt x="18366" y="2774"/>
                    <a:pt x="18366" y="2774"/>
                  </a:cubicBezTo>
                  <a:cubicBezTo>
                    <a:pt x="18481" y="2774"/>
                    <a:pt x="18481" y="2774"/>
                    <a:pt x="18481" y="2774"/>
                  </a:cubicBezTo>
                  <a:cubicBezTo>
                    <a:pt x="18597" y="2774"/>
                    <a:pt x="18597" y="2774"/>
                    <a:pt x="18597" y="2774"/>
                  </a:cubicBezTo>
                  <a:cubicBezTo>
                    <a:pt x="18712" y="2774"/>
                    <a:pt x="18712" y="2774"/>
                    <a:pt x="18712" y="2774"/>
                  </a:cubicBezTo>
                  <a:cubicBezTo>
                    <a:pt x="18828" y="2774"/>
                    <a:pt x="18828" y="2774"/>
                    <a:pt x="18828" y="2774"/>
                  </a:cubicBezTo>
                  <a:cubicBezTo>
                    <a:pt x="18828" y="2873"/>
                    <a:pt x="18828" y="2873"/>
                    <a:pt x="18828" y="2873"/>
                  </a:cubicBezTo>
                  <a:cubicBezTo>
                    <a:pt x="18828" y="2972"/>
                    <a:pt x="18828" y="2972"/>
                    <a:pt x="18828" y="2972"/>
                  </a:cubicBezTo>
                  <a:cubicBezTo>
                    <a:pt x="18828" y="3072"/>
                    <a:pt x="18828" y="3072"/>
                    <a:pt x="18828" y="3072"/>
                  </a:cubicBezTo>
                  <a:cubicBezTo>
                    <a:pt x="18712" y="3171"/>
                    <a:pt x="18712" y="3171"/>
                    <a:pt x="18712" y="3171"/>
                  </a:cubicBezTo>
                  <a:cubicBezTo>
                    <a:pt x="18597" y="3369"/>
                    <a:pt x="18597" y="3369"/>
                    <a:pt x="18597" y="3369"/>
                  </a:cubicBezTo>
                  <a:cubicBezTo>
                    <a:pt x="18597" y="3468"/>
                    <a:pt x="18597" y="3468"/>
                    <a:pt x="18597" y="3468"/>
                  </a:cubicBezTo>
                  <a:cubicBezTo>
                    <a:pt x="18597" y="3468"/>
                    <a:pt x="18597" y="3468"/>
                    <a:pt x="18597" y="3468"/>
                  </a:cubicBezTo>
                  <a:cubicBezTo>
                    <a:pt x="18250" y="3666"/>
                    <a:pt x="18250" y="3666"/>
                    <a:pt x="18250" y="3666"/>
                  </a:cubicBezTo>
                  <a:cubicBezTo>
                    <a:pt x="18250" y="3666"/>
                    <a:pt x="18250" y="3666"/>
                    <a:pt x="18250" y="3666"/>
                  </a:cubicBezTo>
                  <a:cubicBezTo>
                    <a:pt x="18250" y="3666"/>
                    <a:pt x="18250" y="3666"/>
                    <a:pt x="18250" y="3666"/>
                  </a:cubicBezTo>
                  <a:cubicBezTo>
                    <a:pt x="18135" y="3666"/>
                    <a:pt x="18135" y="3666"/>
                    <a:pt x="18135" y="3666"/>
                  </a:cubicBezTo>
                  <a:cubicBezTo>
                    <a:pt x="18019" y="3765"/>
                    <a:pt x="18019" y="3765"/>
                    <a:pt x="18019" y="3765"/>
                  </a:cubicBezTo>
                  <a:cubicBezTo>
                    <a:pt x="18019" y="3765"/>
                    <a:pt x="18019" y="3765"/>
                    <a:pt x="18019" y="3765"/>
                  </a:cubicBezTo>
                  <a:cubicBezTo>
                    <a:pt x="18019" y="3765"/>
                    <a:pt x="18019" y="3765"/>
                    <a:pt x="18019" y="3765"/>
                  </a:cubicBezTo>
                  <a:cubicBezTo>
                    <a:pt x="17904" y="3864"/>
                    <a:pt x="17904" y="3864"/>
                    <a:pt x="17904" y="3864"/>
                  </a:cubicBezTo>
                  <a:cubicBezTo>
                    <a:pt x="17904" y="3864"/>
                    <a:pt x="17904" y="3864"/>
                    <a:pt x="17904" y="3864"/>
                  </a:cubicBezTo>
                  <a:cubicBezTo>
                    <a:pt x="17788" y="3963"/>
                    <a:pt x="17788" y="3963"/>
                    <a:pt x="17788" y="3963"/>
                  </a:cubicBezTo>
                  <a:cubicBezTo>
                    <a:pt x="17788" y="3963"/>
                    <a:pt x="17788" y="3963"/>
                    <a:pt x="17788" y="3963"/>
                  </a:cubicBezTo>
                  <a:cubicBezTo>
                    <a:pt x="17673" y="3963"/>
                    <a:pt x="17673" y="3963"/>
                    <a:pt x="17673" y="3963"/>
                  </a:cubicBezTo>
                  <a:cubicBezTo>
                    <a:pt x="17673" y="3963"/>
                    <a:pt x="17673" y="3963"/>
                    <a:pt x="17673" y="3963"/>
                  </a:cubicBezTo>
                  <a:cubicBezTo>
                    <a:pt x="17673" y="3963"/>
                    <a:pt x="17673" y="3963"/>
                    <a:pt x="17673" y="3963"/>
                  </a:cubicBezTo>
                  <a:cubicBezTo>
                    <a:pt x="17673" y="4062"/>
                    <a:pt x="17673" y="4062"/>
                    <a:pt x="17673" y="4062"/>
                  </a:cubicBezTo>
                  <a:cubicBezTo>
                    <a:pt x="17673" y="4062"/>
                    <a:pt x="17673" y="4062"/>
                    <a:pt x="17673" y="4062"/>
                  </a:cubicBezTo>
                  <a:cubicBezTo>
                    <a:pt x="17557" y="4161"/>
                    <a:pt x="17557" y="4161"/>
                    <a:pt x="17557" y="4161"/>
                  </a:cubicBezTo>
                  <a:cubicBezTo>
                    <a:pt x="17442" y="4261"/>
                    <a:pt x="17442" y="4261"/>
                    <a:pt x="17442" y="4261"/>
                  </a:cubicBezTo>
                  <a:cubicBezTo>
                    <a:pt x="17442" y="4261"/>
                    <a:pt x="17442" y="4261"/>
                    <a:pt x="17442" y="4261"/>
                  </a:cubicBezTo>
                  <a:cubicBezTo>
                    <a:pt x="17326" y="4360"/>
                    <a:pt x="17326" y="4360"/>
                    <a:pt x="17326" y="4360"/>
                  </a:cubicBezTo>
                  <a:cubicBezTo>
                    <a:pt x="17211" y="4459"/>
                    <a:pt x="17211" y="4459"/>
                    <a:pt x="17211" y="4459"/>
                  </a:cubicBezTo>
                  <a:cubicBezTo>
                    <a:pt x="17095" y="4459"/>
                    <a:pt x="17095" y="4459"/>
                    <a:pt x="17095" y="4459"/>
                  </a:cubicBezTo>
                  <a:cubicBezTo>
                    <a:pt x="16980" y="4558"/>
                    <a:pt x="16980" y="4558"/>
                    <a:pt x="16980" y="4558"/>
                  </a:cubicBezTo>
                  <a:cubicBezTo>
                    <a:pt x="16980" y="4558"/>
                    <a:pt x="16980" y="4558"/>
                    <a:pt x="16980" y="4558"/>
                  </a:cubicBezTo>
                  <a:cubicBezTo>
                    <a:pt x="16864" y="4558"/>
                    <a:pt x="16864" y="4558"/>
                    <a:pt x="16864" y="4558"/>
                  </a:cubicBezTo>
                  <a:cubicBezTo>
                    <a:pt x="16864" y="4657"/>
                    <a:pt x="16864" y="4657"/>
                    <a:pt x="16864" y="4657"/>
                  </a:cubicBezTo>
                  <a:cubicBezTo>
                    <a:pt x="16864" y="4657"/>
                    <a:pt x="16864" y="4657"/>
                    <a:pt x="16864" y="4657"/>
                  </a:cubicBezTo>
                  <a:cubicBezTo>
                    <a:pt x="16864" y="4756"/>
                    <a:pt x="16864" y="4756"/>
                    <a:pt x="16864" y="4756"/>
                  </a:cubicBezTo>
                  <a:cubicBezTo>
                    <a:pt x="16864" y="4855"/>
                    <a:pt x="16864" y="4855"/>
                    <a:pt x="16864" y="4855"/>
                  </a:cubicBezTo>
                  <a:cubicBezTo>
                    <a:pt x="16864" y="4756"/>
                    <a:pt x="16864" y="4756"/>
                    <a:pt x="16864" y="4756"/>
                  </a:cubicBezTo>
                  <a:cubicBezTo>
                    <a:pt x="16864" y="4756"/>
                    <a:pt x="16864" y="4756"/>
                    <a:pt x="16864" y="4756"/>
                  </a:cubicBezTo>
                  <a:cubicBezTo>
                    <a:pt x="16980" y="4657"/>
                    <a:pt x="16980" y="4657"/>
                    <a:pt x="16980" y="4657"/>
                  </a:cubicBezTo>
                  <a:cubicBezTo>
                    <a:pt x="17095" y="4558"/>
                    <a:pt x="17095" y="4558"/>
                    <a:pt x="17095" y="4558"/>
                  </a:cubicBezTo>
                  <a:cubicBezTo>
                    <a:pt x="17211" y="4459"/>
                    <a:pt x="17211" y="4459"/>
                    <a:pt x="17211" y="4459"/>
                  </a:cubicBezTo>
                  <a:cubicBezTo>
                    <a:pt x="17211" y="4459"/>
                    <a:pt x="17211" y="4459"/>
                    <a:pt x="17211" y="4459"/>
                  </a:cubicBezTo>
                  <a:cubicBezTo>
                    <a:pt x="17211" y="4558"/>
                    <a:pt x="17211" y="4558"/>
                    <a:pt x="17211" y="4558"/>
                  </a:cubicBezTo>
                  <a:cubicBezTo>
                    <a:pt x="17326" y="4459"/>
                    <a:pt x="17326" y="4459"/>
                    <a:pt x="17326" y="4459"/>
                  </a:cubicBezTo>
                  <a:cubicBezTo>
                    <a:pt x="17442" y="4360"/>
                    <a:pt x="17442" y="4360"/>
                    <a:pt x="17442" y="4360"/>
                  </a:cubicBezTo>
                  <a:cubicBezTo>
                    <a:pt x="17557" y="4360"/>
                    <a:pt x="17557" y="4360"/>
                    <a:pt x="17557" y="4360"/>
                  </a:cubicBezTo>
                  <a:cubicBezTo>
                    <a:pt x="17557" y="4261"/>
                    <a:pt x="17557" y="4261"/>
                    <a:pt x="17557" y="4261"/>
                  </a:cubicBezTo>
                  <a:cubicBezTo>
                    <a:pt x="17673" y="4161"/>
                    <a:pt x="17673" y="4161"/>
                    <a:pt x="17673" y="4161"/>
                  </a:cubicBezTo>
                  <a:cubicBezTo>
                    <a:pt x="17788" y="4062"/>
                    <a:pt x="17788" y="4062"/>
                    <a:pt x="17788" y="4062"/>
                  </a:cubicBezTo>
                  <a:cubicBezTo>
                    <a:pt x="17904" y="4062"/>
                    <a:pt x="17904" y="4062"/>
                    <a:pt x="17904" y="4062"/>
                  </a:cubicBezTo>
                  <a:cubicBezTo>
                    <a:pt x="18019" y="4062"/>
                    <a:pt x="18019" y="4062"/>
                    <a:pt x="18019" y="4062"/>
                  </a:cubicBezTo>
                  <a:cubicBezTo>
                    <a:pt x="18019" y="4062"/>
                    <a:pt x="18019" y="4062"/>
                    <a:pt x="18019" y="4062"/>
                  </a:cubicBezTo>
                  <a:cubicBezTo>
                    <a:pt x="18135" y="3963"/>
                    <a:pt x="18135" y="3963"/>
                    <a:pt x="18135" y="3963"/>
                  </a:cubicBezTo>
                  <a:cubicBezTo>
                    <a:pt x="18135" y="3963"/>
                    <a:pt x="18135" y="3963"/>
                    <a:pt x="18135" y="3963"/>
                  </a:cubicBezTo>
                  <a:cubicBezTo>
                    <a:pt x="18250" y="3963"/>
                    <a:pt x="18250" y="3963"/>
                    <a:pt x="18250" y="3963"/>
                  </a:cubicBezTo>
                  <a:cubicBezTo>
                    <a:pt x="18366" y="3963"/>
                    <a:pt x="18366" y="3963"/>
                    <a:pt x="18366" y="3963"/>
                  </a:cubicBezTo>
                  <a:cubicBezTo>
                    <a:pt x="18481" y="3963"/>
                    <a:pt x="18481" y="3963"/>
                    <a:pt x="18481" y="3963"/>
                  </a:cubicBezTo>
                  <a:cubicBezTo>
                    <a:pt x="18597" y="3864"/>
                    <a:pt x="18597" y="3864"/>
                    <a:pt x="18597" y="3864"/>
                  </a:cubicBezTo>
                  <a:cubicBezTo>
                    <a:pt x="18712" y="3864"/>
                    <a:pt x="18712" y="3864"/>
                    <a:pt x="18712" y="3864"/>
                  </a:cubicBezTo>
                  <a:cubicBezTo>
                    <a:pt x="18828" y="3765"/>
                    <a:pt x="18828" y="3765"/>
                    <a:pt x="18828" y="3765"/>
                  </a:cubicBezTo>
                  <a:cubicBezTo>
                    <a:pt x="18828" y="3765"/>
                    <a:pt x="18828" y="3765"/>
                    <a:pt x="18828" y="3765"/>
                  </a:cubicBezTo>
                  <a:cubicBezTo>
                    <a:pt x="18943" y="3765"/>
                    <a:pt x="18943" y="3765"/>
                    <a:pt x="18943" y="3765"/>
                  </a:cubicBezTo>
                  <a:cubicBezTo>
                    <a:pt x="18943" y="3666"/>
                    <a:pt x="18943" y="3666"/>
                    <a:pt x="18943" y="3666"/>
                  </a:cubicBezTo>
                  <a:cubicBezTo>
                    <a:pt x="19059" y="3567"/>
                    <a:pt x="19059" y="3567"/>
                    <a:pt x="19059" y="3567"/>
                  </a:cubicBezTo>
                  <a:cubicBezTo>
                    <a:pt x="19174" y="3468"/>
                    <a:pt x="19174" y="3468"/>
                    <a:pt x="19174" y="3468"/>
                  </a:cubicBezTo>
                  <a:cubicBezTo>
                    <a:pt x="19174" y="3468"/>
                    <a:pt x="19174" y="3468"/>
                    <a:pt x="19174" y="3468"/>
                  </a:cubicBezTo>
                  <a:cubicBezTo>
                    <a:pt x="19174" y="3369"/>
                    <a:pt x="19174" y="3369"/>
                    <a:pt x="19174" y="3369"/>
                  </a:cubicBezTo>
                  <a:cubicBezTo>
                    <a:pt x="19290" y="3369"/>
                    <a:pt x="19290" y="3369"/>
                    <a:pt x="19290" y="3369"/>
                  </a:cubicBezTo>
                  <a:cubicBezTo>
                    <a:pt x="19290" y="3369"/>
                    <a:pt x="19290" y="3369"/>
                    <a:pt x="19290" y="3369"/>
                  </a:cubicBezTo>
                  <a:cubicBezTo>
                    <a:pt x="19290" y="3369"/>
                    <a:pt x="19290" y="3369"/>
                    <a:pt x="19290" y="3369"/>
                  </a:cubicBezTo>
                  <a:cubicBezTo>
                    <a:pt x="19290" y="3468"/>
                    <a:pt x="19290" y="3468"/>
                    <a:pt x="19290" y="3468"/>
                  </a:cubicBezTo>
                  <a:cubicBezTo>
                    <a:pt x="19290" y="3468"/>
                    <a:pt x="19290" y="3468"/>
                    <a:pt x="19290" y="3468"/>
                  </a:cubicBezTo>
                  <a:cubicBezTo>
                    <a:pt x="19290" y="3567"/>
                    <a:pt x="19290" y="3567"/>
                    <a:pt x="19290" y="3567"/>
                  </a:cubicBezTo>
                  <a:cubicBezTo>
                    <a:pt x="19290" y="3567"/>
                    <a:pt x="19290" y="3567"/>
                    <a:pt x="19290" y="3567"/>
                  </a:cubicBezTo>
                  <a:cubicBezTo>
                    <a:pt x="19405" y="3666"/>
                    <a:pt x="19405" y="3666"/>
                    <a:pt x="19405" y="3666"/>
                  </a:cubicBezTo>
                  <a:cubicBezTo>
                    <a:pt x="19290" y="3765"/>
                    <a:pt x="19290" y="3765"/>
                    <a:pt x="19290" y="3765"/>
                  </a:cubicBezTo>
                  <a:cubicBezTo>
                    <a:pt x="19290" y="3765"/>
                    <a:pt x="19290" y="3765"/>
                    <a:pt x="19290" y="3765"/>
                  </a:cubicBezTo>
                  <a:cubicBezTo>
                    <a:pt x="19405" y="3765"/>
                    <a:pt x="19405" y="3765"/>
                    <a:pt x="19405" y="3765"/>
                  </a:cubicBezTo>
                  <a:cubicBezTo>
                    <a:pt x="19405" y="3666"/>
                    <a:pt x="19405" y="3666"/>
                    <a:pt x="19405" y="3666"/>
                  </a:cubicBezTo>
                  <a:cubicBezTo>
                    <a:pt x="19405" y="3567"/>
                    <a:pt x="19405" y="3567"/>
                    <a:pt x="19405" y="3567"/>
                  </a:cubicBezTo>
                  <a:cubicBezTo>
                    <a:pt x="19405" y="3567"/>
                    <a:pt x="19405" y="3567"/>
                    <a:pt x="19405" y="3567"/>
                  </a:cubicBezTo>
                  <a:cubicBezTo>
                    <a:pt x="19405" y="3468"/>
                    <a:pt x="19405" y="3468"/>
                    <a:pt x="19405" y="3468"/>
                  </a:cubicBezTo>
                  <a:cubicBezTo>
                    <a:pt x="19405" y="3468"/>
                    <a:pt x="19405" y="3468"/>
                    <a:pt x="19405" y="3468"/>
                  </a:cubicBezTo>
                  <a:cubicBezTo>
                    <a:pt x="19521" y="3468"/>
                    <a:pt x="19521" y="3468"/>
                    <a:pt x="19521" y="3468"/>
                  </a:cubicBezTo>
                  <a:cubicBezTo>
                    <a:pt x="19521" y="3567"/>
                    <a:pt x="19521" y="3567"/>
                    <a:pt x="19521" y="3567"/>
                  </a:cubicBezTo>
                  <a:cubicBezTo>
                    <a:pt x="19521" y="3567"/>
                    <a:pt x="19521" y="3567"/>
                    <a:pt x="19521" y="3567"/>
                  </a:cubicBezTo>
                  <a:cubicBezTo>
                    <a:pt x="19636" y="3567"/>
                    <a:pt x="19636" y="3567"/>
                    <a:pt x="19636" y="3567"/>
                  </a:cubicBezTo>
                  <a:cubicBezTo>
                    <a:pt x="19752" y="3567"/>
                    <a:pt x="19752" y="3567"/>
                    <a:pt x="19752" y="3567"/>
                  </a:cubicBezTo>
                  <a:cubicBezTo>
                    <a:pt x="19752" y="3567"/>
                    <a:pt x="19752" y="3567"/>
                    <a:pt x="19752" y="3567"/>
                  </a:cubicBezTo>
                  <a:cubicBezTo>
                    <a:pt x="19752" y="3468"/>
                    <a:pt x="19752" y="3468"/>
                    <a:pt x="19752" y="3468"/>
                  </a:cubicBezTo>
                  <a:cubicBezTo>
                    <a:pt x="19752" y="3468"/>
                    <a:pt x="19752" y="3468"/>
                    <a:pt x="19752" y="3468"/>
                  </a:cubicBezTo>
                  <a:cubicBezTo>
                    <a:pt x="19752" y="3468"/>
                    <a:pt x="19752" y="3468"/>
                    <a:pt x="19752" y="3468"/>
                  </a:cubicBezTo>
                  <a:cubicBezTo>
                    <a:pt x="19867" y="3369"/>
                    <a:pt x="19867" y="3369"/>
                    <a:pt x="19867" y="3369"/>
                  </a:cubicBezTo>
                  <a:cubicBezTo>
                    <a:pt x="19867" y="3369"/>
                    <a:pt x="19867" y="3369"/>
                    <a:pt x="19867" y="3369"/>
                  </a:cubicBezTo>
                  <a:cubicBezTo>
                    <a:pt x="19867" y="3270"/>
                    <a:pt x="19867" y="3270"/>
                    <a:pt x="19867" y="3270"/>
                  </a:cubicBezTo>
                  <a:cubicBezTo>
                    <a:pt x="19867" y="3171"/>
                    <a:pt x="19867" y="3171"/>
                    <a:pt x="19867" y="3171"/>
                  </a:cubicBezTo>
                  <a:cubicBezTo>
                    <a:pt x="19867" y="3171"/>
                    <a:pt x="19867" y="3171"/>
                    <a:pt x="19867" y="3171"/>
                  </a:cubicBezTo>
                  <a:cubicBezTo>
                    <a:pt x="19983" y="3270"/>
                    <a:pt x="19983" y="3270"/>
                    <a:pt x="19983" y="3270"/>
                  </a:cubicBezTo>
                  <a:cubicBezTo>
                    <a:pt x="19983" y="3270"/>
                    <a:pt x="19983" y="3270"/>
                    <a:pt x="19983" y="3270"/>
                  </a:cubicBezTo>
                  <a:cubicBezTo>
                    <a:pt x="20098" y="3270"/>
                    <a:pt x="20098" y="3270"/>
                    <a:pt x="20098" y="3270"/>
                  </a:cubicBezTo>
                  <a:cubicBezTo>
                    <a:pt x="20214" y="3171"/>
                    <a:pt x="20214" y="3171"/>
                    <a:pt x="20214" y="3171"/>
                  </a:cubicBezTo>
                  <a:cubicBezTo>
                    <a:pt x="20329" y="3171"/>
                    <a:pt x="20329" y="3171"/>
                    <a:pt x="20329" y="3171"/>
                  </a:cubicBezTo>
                  <a:cubicBezTo>
                    <a:pt x="20445" y="3171"/>
                    <a:pt x="20445" y="3171"/>
                    <a:pt x="20445" y="3171"/>
                  </a:cubicBezTo>
                  <a:cubicBezTo>
                    <a:pt x="20445" y="3171"/>
                    <a:pt x="20445" y="3171"/>
                    <a:pt x="20445" y="3171"/>
                  </a:cubicBezTo>
                  <a:cubicBezTo>
                    <a:pt x="20676" y="3171"/>
                    <a:pt x="20676" y="3171"/>
                    <a:pt x="20676" y="3171"/>
                  </a:cubicBezTo>
                  <a:cubicBezTo>
                    <a:pt x="20791" y="3171"/>
                    <a:pt x="20791" y="3171"/>
                    <a:pt x="20791" y="3171"/>
                  </a:cubicBezTo>
                  <a:cubicBezTo>
                    <a:pt x="20907" y="3270"/>
                    <a:pt x="20907" y="3270"/>
                    <a:pt x="20907" y="3270"/>
                  </a:cubicBezTo>
                  <a:cubicBezTo>
                    <a:pt x="21022" y="3270"/>
                    <a:pt x="21022" y="3270"/>
                    <a:pt x="21022" y="3270"/>
                  </a:cubicBezTo>
                  <a:cubicBezTo>
                    <a:pt x="21138" y="3270"/>
                    <a:pt x="21138" y="3270"/>
                    <a:pt x="21138" y="3270"/>
                  </a:cubicBezTo>
                  <a:cubicBezTo>
                    <a:pt x="21138" y="3369"/>
                    <a:pt x="21138" y="3369"/>
                    <a:pt x="21138" y="3369"/>
                  </a:cubicBezTo>
                  <a:cubicBezTo>
                    <a:pt x="21253" y="3369"/>
                    <a:pt x="21253" y="3369"/>
                    <a:pt x="21253" y="3369"/>
                  </a:cubicBezTo>
                  <a:cubicBezTo>
                    <a:pt x="21253" y="3369"/>
                    <a:pt x="21253" y="3369"/>
                    <a:pt x="21253" y="3369"/>
                  </a:cubicBezTo>
                  <a:cubicBezTo>
                    <a:pt x="21369" y="3468"/>
                    <a:pt x="21369" y="3468"/>
                    <a:pt x="21369" y="3468"/>
                  </a:cubicBezTo>
                  <a:cubicBezTo>
                    <a:pt x="21369" y="3468"/>
                    <a:pt x="21369" y="3468"/>
                    <a:pt x="21369" y="3468"/>
                  </a:cubicBezTo>
                  <a:cubicBezTo>
                    <a:pt x="21484" y="3567"/>
                    <a:pt x="21484" y="3567"/>
                    <a:pt x="21484" y="3567"/>
                  </a:cubicBezTo>
                  <a:cubicBezTo>
                    <a:pt x="21484" y="3666"/>
                    <a:pt x="21484" y="3666"/>
                    <a:pt x="21484" y="3666"/>
                  </a:cubicBezTo>
                  <a:cubicBezTo>
                    <a:pt x="21600" y="3666"/>
                    <a:pt x="21600" y="3666"/>
                    <a:pt x="21600" y="3666"/>
                  </a:cubicBezTo>
                  <a:cubicBezTo>
                    <a:pt x="21600" y="3765"/>
                    <a:pt x="21600" y="3765"/>
                    <a:pt x="21600" y="3765"/>
                  </a:cubicBezTo>
                  <a:cubicBezTo>
                    <a:pt x="21600" y="3864"/>
                    <a:pt x="21600" y="3864"/>
                    <a:pt x="21600" y="3864"/>
                  </a:cubicBezTo>
                  <a:cubicBezTo>
                    <a:pt x="21600" y="3963"/>
                    <a:pt x="21600" y="3963"/>
                    <a:pt x="21600" y="3963"/>
                  </a:cubicBezTo>
                  <a:cubicBezTo>
                    <a:pt x="21484" y="3963"/>
                    <a:pt x="21484" y="3963"/>
                    <a:pt x="21484" y="3963"/>
                  </a:cubicBezTo>
                  <a:cubicBezTo>
                    <a:pt x="21369" y="3963"/>
                    <a:pt x="21369" y="3963"/>
                    <a:pt x="21369" y="3963"/>
                  </a:cubicBezTo>
                  <a:cubicBezTo>
                    <a:pt x="21369" y="4062"/>
                    <a:pt x="21369" y="4062"/>
                    <a:pt x="21369" y="4062"/>
                  </a:cubicBezTo>
                  <a:cubicBezTo>
                    <a:pt x="21369" y="4062"/>
                    <a:pt x="21369" y="4062"/>
                    <a:pt x="21369" y="4062"/>
                  </a:cubicBezTo>
                  <a:cubicBezTo>
                    <a:pt x="21253" y="4062"/>
                    <a:pt x="21253" y="4062"/>
                    <a:pt x="21253" y="4062"/>
                  </a:cubicBezTo>
                  <a:cubicBezTo>
                    <a:pt x="21138" y="4261"/>
                    <a:pt x="21138" y="4261"/>
                    <a:pt x="21138" y="4261"/>
                  </a:cubicBezTo>
                  <a:cubicBezTo>
                    <a:pt x="21138" y="4261"/>
                    <a:pt x="21138" y="4261"/>
                    <a:pt x="21138" y="4261"/>
                  </a:cubicBezTo>
                  <a:cubicBezTo>
                    <a:pt x="21022" y="4261"/>
                    <a:pt x="21022" y="4261"/>
                    <a:pt x="21022" y="4261"/>
                  </a:cubicBezTo>
                  <a:cubicBezTo>
                    <a:pt x="21022" y="4261"/>
                    <a:pt x="21022" y="4261"/>
                    <a:pt x="21022" y="4261"/>
                  </a:cubicBezTo>
                  <a:cubicBezTo>
                    <a:pt x="20791" y="4161"/>
                    <a:pt x="20791" y="4161"/>
                    <a:pt x="20791" y="4161"/>
                  </a:cubicBezTo>
                  <a:cubicBezTo>
                    <a:pt x="20791" y="4161"/>
                    <a:pt x="20791" y="4161"/>
                    <a:pt x="20791" y="4161"/>
                  </a:cubicBezTo>
                  <a:cubicBezTo>
                    <a:pt x="20676" y="4261"/>
                    <a:pt x="20676" y="4261"/>
                    <a:pt x="20676" y="4261"/>
                  </a:cubicBezTo>
                  <a:cubicBezTo>
                    <a:pt x="20676" y="4360"/>
                    <a:pt x="20676" y="4360"/>
                    <a:pt x="20676" y="4360"/>
                  </a:cubicBezTo>
                  <a:cubicBezTo>
                    <a:pt x="20676" y="4360"/>
                    <a:pt x="20676" y="4360"/>
                    <a:pt x="20676" y="4360"/>
                  </a:cubicBezTo>
                  <a:cubicBezTo>
                    <a:pt x="20676" y="4360"/>
                    <a:pt x="20676" y="4360"/>
                    <a:pt x="20676" y="4360"/>
                  </a:cubicBezTo>
                  <a:cubicBezTo>
                    <a:pt x="20676" y="4459"/>
                    <a:pt x="20676" y="4459"/>
                    <a:pt x="20676" y="4459"/>
                  </a:cubicBezTo>
                  <a:cubicBezTo>
                    <a:pt x="20791" y="4459"/>
                    <a:pt x="20791" y="4459"/>
                    <a:pt x="20791" y="4459"/>
                  </a:cubicBezTo>
                  <a:cubicBezTo>
                    <a:pt x="20791" y="4459"/>
                    <a:pt x="20791" y="4459"/>
                    <a:pt x="20791" y="4459"/>
                  </a:cubicBezTo>
                  <a:cubicBezTo>
                    <a:pt x="20791" y="4558"/>
                    <a:pt x="20791" y="4558"/>
                    <a:pt x="20791" y="4558"/>
                  </a:cubicBezTo>
                  <a:cubicBezTo>
                    <a:pt x="20791" y="4558"/>
                    <a:pt x="20791" y="4558"/>
                    <a:pt x="20791" y="4558"/>
                  </a:cubicBezTo>
                  <a:cubicBezTo>
                    <a:pt x="20676" y="4558"/>
                    <a:pt x="20676" y="4558"/>
                    <a:pt x="20676" y="4558"/>
                  </a:cubicBezTo>
                  <a:cubicBezTo>
                    <a:pt x="20560" y="4558"/>
                    <a:pt x="20560" y="4558"/>
                    <a:pt x="20560" y="4558"/>
                  </a:cubicBezTo>
                  <a:cubicBezTo>
                    <a:pt x="20445" y="4657"/>
                    <a:pt x="20445" y="4657"/>
                    <a:pt x="20445" y="4657"/>
                  </a:cubicBezTo>
                  <a:cubicBezTo>
                    <a:pt x="20329" y="4657"/>
                    <a:pt x="20329" y="4657"/>
                    <a:pt x="20329" y="4657"/>
                  </a:cubicBezTo>
                  <a:cubicBezTo>
                    <a:pt x="20329" y="4657"/>
                    <a:pt x="20329" y="4657"/>
                    <a:pt x="20329" y="4657"/>
                  </a:cubicBezTo>
                  <a:cubicBezTo>
                    <a:pt x="20214" y="4756"/>
                    <a:pt x="20214" y="4756"/>
                    <a:pt x="20214" y="4756"/>
                  </a:cubicBezTo>
                  <a:cubicBezTo>
                    <a:pt x="20098" y="4657"/>
                    <a:pt x="20098" y="4657"/>
                    <a:pt x="20098" y="4657"/>
                  </a:cubicBezTo>
                  <a:cubicBezTo>
                    <a:pt x="20098" y="4657"/>
                    <a:pt x="20098" y="4657"/>
                    <a:pt x="20098" y="4657"/>
                  </a:cubicBezTo>
                  <a:cubicBezTo>
                    <a:pt x="19983" y="4657"/>
                    <a:pt x="19983" y="4657"/>
                    <a:pt x="19983" y="4657"/>
                  </a:cubicBezTo>
                  <a:cubicBezTo>
                    <a:pt x="19983" y="4657"/>
                    <a:pt x="19983" y="4657"/>
                    <a:pt x="19983" y="4657"/>
                  </a:cubicBezTo>
                  <a:cubicBezTo>
                    <a:pt x="19867" y="4657"/>
                    <a:pt x="19867" y="4657"/>
                    <a:pt x="19867" y="4657"/>
                  </a:cubicBezTo>
                  <a:cubicBezTo>
                    <a:pt x="19867" y="4558"/>
                    <a:pt x="19867" y="4558"/>
                    <a:pt x="19867" y="4558"/>
                  </a:cubicBezTo>
                  <a:cubicBezTo>
                    <a:pt x="19867" y="4558"/>
                    <a:pt x="19867" y="4558"/>
                    <a:pt x="19867" y="4558"/>
                  </a:cubicBezTo>
                  <a:cubicBezTo>
                    <a:pt x="19752" y="4657"/>
                    <a:pt x="19752" y="4657"/>
                    <a:pt x="19752" y="4657"/>
                  </a:cubicBezTo>
                  <a:cubicBezTo>
                    <a:pt x="19752" y="4657"/>
                    <a:pt x="19752" y="4657"/>
                    <a:pt x="19752" y="4657"/>
                  </a:cubicBezTo>
                  <a:cubicBezTo>
                    <a:pt x="19752" y="4657"/>
                    <a:pt x="19752" y="4657"/>
                    <a:pt x="19752" y="4657"/>
                  </a:cubicBezTo>
                  <a:cubicBezTo>
                    <a:pt x="19636" y="4657"/>
                    <a:pt x="19636" y="4657"/>
                    <a:pt x="19636" y="4657"/>
                  </a:cubicBezTo>
                  <a:cubicBezTo>
                    <a:pt x="19636" y="4657"/>
                    <a:pt x="19636" y="4657"/>
                    <a:pt x="19636" y="4657"/>
                  </a:cubicBezTo>
                  <a:cubicBezTo>
                    <a:pt x="19636" y="4657"/>
                    <a:pt x="19636" y="4657"/>
                    <a:pt x="19636" y="4657"/>
                  </a:cubicBezTo>
                  <a:cubicBezTo>
                    <a:pt x="19521" y="4657"/>
                    <a:pt x="19521" y="4657"/>
                    <a:pt x="19521" y="4657"/>
                  </a:cubicBezTo>
                  <a:cubicBezTo>
                    <a:pt x="19521" y="4657"/>
                    <a:pt x="19521" y="4657"/>
                    <a:pt x="19521" y="4657"/>
                  </a:cubicBezTo>
                  <a:cubicBezTo>
                    <a:pt x="19405" y="4756"/>
                    <a:pt x="19405" y="4756"/>
                    <a:pt x="19405" y="4756"/>
                  </a:cubicBezTo>
                  <a:cubicBezTo>
                    <a:pt x="19405" y="4756"/>
                    <a:pt x="19405" y="4756"/>
                    <a:pt x="19405" y="4756"/>
                  </a:cubicBezTo>
                  <a:cubicBezTo>
                    <a:pt x="19290" y="4756"/>
                    <a:pt x="19290" y="4756"/>
                    <a:pt x="19290" y="4756"/>
                  </a:cubicBezTo>
                  <a:cubicBezTo>
                    <a:pt x="19174" y="4657"/>
                    <a:pt x="19174" y="4657"/>
                    <a:pt x="19174" y="4657"/>
                  </a:cubicBezTo>
                  <a:cubicBezTo>
                    <a:pt x="19059" y="4756"/>
                    <a:pt x="19059" y="4756"/>
                    <a:pt x="19059" y="4756"/>
                  </a:cubicBezTo>
                  <a:cubicBezTo>
                    <a:pt x="19059" y="4756"/>
                    <a:pt x="19059" y="4756"/>
                    <a:pt x="19059" y="4756"/>
                  </a:cubicBezTo>
                  <a:cubicBezTo>
                    <a:pt x="18943" y="4756"/>
                    <a:pt x="18943" y="4756"/>
                    <a:pt x="18943" y="4756"/>
                  </a:cubicBezTo>
                  <a:cubicBezTo>
                    <a:pt x="18828" y="4756"/>
                    <a:pt x="18828" y="4756"/>
                    <a:pt x="18828" y="4756"/>
                  </a:cubicBezTo>
                  <a:cubicBezTo>
                    <a:pt x="18943" y="4756"/>
                    <a:pt x="18943" y="4756"/>
                    <a:pt x="18943" y="4756"/>
                  </a:cubicBezTo>
                  <a:cubicBezTo>
                    <a:pt x="19059" y="4756"/>
                    <a:pt x="19059" y="4756"/>
                    <a:pt x="19059" y="4756"/>
                  </a:cubicBezTo>
                  <a:cubicBezTo>
                    <a:pt x="19174" y="4756"/>
                    <a:pt x="19174" y="4756"/>
                    <a:pt x="19174" y="4756"/>
                  </a:cubicBezTo>
                  <a:cubicBezTo>
                    <a:pt x="19290" y="4756"/>
                    <a:pt x="19290" y="4756"/>
                    <a:pt x="19290" y="4756"/>
                  </a:cubicBezTo>
                  <a:cubicBezTo>
                    <a:pt x="19405" y="4756"/>
                    <a:pt x="19405" y="4756"/>
                    <a:pt x="19405" y="4756"/>
                  </a:cubicBezTo>
                  <a:cubicBezTo>
                    <a:pt x="19405" y="4756"/>
                    <a:pt x="19405" y="4756"/>
                    <a:pt x="19405" y="4756"/>
                  </a:cubicBezTo>
                  <a:cubicBezTo>
                    <a:pt x="19521" y="4756"/>
                    <a:pt x="19521" y="4756"/>
                    <a:pt x="19521" y="4756"/>
                  </a:cubicBezTo>
                  <a:cubicBezTo>
                    <a:pt x="19752" y="4756"/>
                    <a:pt x="19752" y="4756"/>
                    <a:pt x="19752" y="4756"/>
                  </a:cubicBezTo>
                  <a:cubicBezTo>
                    <a:pt x="19867" y="4855"/>
                    <a:pt x="19867" y="4855"/>
                    <a:pt x="19867" y="4855"/>
                  </a:cubicBezTo>
                  <a:cubicBezTo>
                    <a:pt x="19867" y="4855"/>
                    <a:pt x="19867" y="4855"/>
                    <a:pt x="19867" y="4855"/>
                  </a:cubicBezTo>
                  <a:cubicBezTo>
                    <a:pt x="19983" y="4756"/>
                    <a:pt x="19983" y="4756"/>
                    <a:pt x="19983" y="4756"/>
                  </a:cubicBezTo>
                  <a:cubicBezTo>
                    <a:pt x="19983" y="4756"/>
                    <a:pt x="19983" y="4756"/>
                    <a:pt x="19983" y="4756"/>
                  </a:cubicBezTo>
                  <a:cubicBezTo>
                    <a:pt x="20098" y="4756"/>
                    <a:pt x="20098" y="4756"/>
                    <a:pt x="20098" y="4756"/>
                  </a:cubicBezTo>
                  <a:cubicBezTo>
                    <a:pt x="20098" y="4855"/>
                    <a:pt x="20098" y="4855"/>
                    <a:pt x="20098" y="4855"/>
                  </a:cubicBezTo>
                  <a:cubicBezTo>
                    <a:pt x="20214" y="4855"/>
                    <a:pt x="20214" y="4855"/>
                    <a:pt x="20214" y="4855"/>
                  </a:cubicBezTo>
                  <a:cubicBezTo>
                    <a:pt x="20214" y="4954"/>
                    <a:pt x="20214" y="4954"/>
                    <a:pt x="20214" y="4954"/>
                  </a:cubicBezTo>
                  <a:cubicBezTo>
                    <a:pt x="20214" y="4954"/>
                    <a:pt x="20214" y="4954"/>
                    <a:pt x="20214" y="4954"/>
                  </a:cubicBezTo>
                  <a:cubicBezTo>
                    <a:pt x="20214" y="5053"/>
                    <a:pt x="20214" y="5053"/>
                    <a:pt x="20214" y="5053"/>
                  </a:cubicBezTo>
                  <a:cubicBezTo>
                    <a:pt x="20098" y="5053"/>
                    <a:pt x="20098" y="5053"/>
                    <a:pt x="20098" y="5053"/>
                  </a:cubicBezTo>
                  <a:cubicBezTo>
                    <a:pt x="20098" y="5053"/>
                    <a:pt x="20098" y="5053"/>
                    <a:pt x="20098" y="5053"/>
                  </a:cubicBezTo>
                  <a:cubicBezTo>
                    <a:pt x="20098" y="5053"/>
                    <a:pt x="20098" y="5053"/>
                    <a:pt x="20098" y="5053"/>
                  </a:cubicBezTo>
                  <a:cubicBezTo>
                    <a:pt x="20098" y="5152"/>
                    <a:pt x="20098" y="5152"/>
                    <a:pt x="20098" y="5152"/>
                  </a:cubicBezTo>
                  <a:cubicBezTo>
                    <a:pt x="19983" y="5152"/>
                    <a:pt x="19983" y="5152"/>
                    <a:pt x="19983" y="5152"/>
                  </a:cubicBezTo>
                  <a:cubicBezTo>
                    <a:pt x="19752" y="5251"/>
                    <a:pt x="19752" y="5251"/>
                    <a:pt x="19752" y="5251"/>
                  </a:cubicBezTo>
                  <a:cubicBezTo>
                    <a:pt x="19752" y="5152"/>
                    <a:pt x="19752" y="5152"/>
                    <a:pt x="19752" y="5152"/>
                  </a:cubicBezTo>
                  <a:cubicBezTo>
                    <a:pt x="19636" y="5251"/>
                    <a:pt x="19636" y="5251"/>
                    <a:pt x="19636" y="5251"/>
                  </a:cubicBezTo>
                  <a:cubicBezTo>
                    <a:pt x="19405" y="5251"/>
                    <a:pt x="19405" y="5251"/>
                    <a:pt x="19405" y="5251"/>
                  </a:cubicBezTo>
                  <a:cubicBezTo>
                    <a:pt x="19405" y="5152"/>
                    <a:pt x="19405" y="5152"/>
                    <a:pt x="19405" y="5152"/>
                  </a:cubicBezTo>
                  <a:cubicBezTo>
                    <a:pt x="19174" y="5053"/>
                    <a:pt x="19174" y="5053"/>
                    <a:pt x="19174" y="5053"/>
                  </a:cubicBezTo>
                  <a:cubicBezTo>
                    <a:pt x="19059" y="5053"/>
                    <a:pt x="19059" y="5053"/>
                    <a:pt x="19059" y="5053"/>
                  </a:cubicBezTo>
                  <a:cubicBezTo>
                    <a:pt x="18943" y="5053"/>
                    <a:pt x="18943" y="5053"/>
                    <a:pt x="18943" y="5053"/>
                  </a:cubicBezTo>
                  <a:cubicBezTo>
                    <a:pt x="18943" y="5053"/>
                    <a:pt x="18943" y="5053"/>
                    <a:pt x="18943" y="5053"/>
                  </a:cubicBezTo>
                  <a:cubicBezTo>
                    <a:pt x="18828" y="5152"/>
                    <a:pt x="18828" y="5152"/>
                    <a:pt x="18828" y="5152"/>
                  </a:cubicBezTo>
                  <a:cubicBezTo>
                    <a:pt x="18712" y="5251"/>
                    <a:pt x="18712" y="5251"/>
                    <a:pt x="18712" y="5251"/>
                  </a:cubicBezTo>
                  <a:cubicBezTo>
                    <a:pt x="18712" y="5251"/>
                    <a:pt x="18712" y="5251"/>
                    <a:pt x="18712" y="5251"/>
                  </a:cubicBezTo>
                  <a:cubicBezTo>
                    <a:pt x="18597" y="5251"/>
                    <a:pt x="18597" y="5251"/>
                    <a:pt x="18597" y="5251"/>
                  </a:cubicBezTo>
                  <a:cubicBezTo>
                    <a:pt x="18712" y="5350"/>
                    <a:pt x="18712" y="5350"/>
                    <a:pt x="18712" y="5350"/>
                  </a:cubicBezTo>
                  <a:cubicBezTo>
                    <a:pt x="18712" y="5350"/>
                    <a:pt x="18712" y="5350"/>
                    <a:pt x="18712" y="5350"/>
                  </a:cubicBezTo>
                  <a:cubicBezTo>
                    <a:pt x="18712" y="5350"/>
                    <a:pt x="18712" y="5350"/>
                    <a:pt x="18712" y="5350"/>
                  </a:cubicBezTo>
                  <a:cubicBezTo>
                    <a:pt x="18712" y="5450"/>
                    <a:pt x="18712" y="5450"/>
                    <a:pt x="18712" y="5450"/>
                  </a:cubicBezTo>
                  <a:cubicBezTo>
                    <a:pt x="18712" y="5450"/>
                    <a:pt x="18712" y="5450"/>
                    <a:pt x="18712" y="5450"/>
                  </a:cubicBezTo>
                  <a:cubicBezTo>
                    <a:pt x="18597" y="5450"/>
                    <a:pt x="18597" y="5450"/>
                    <a:pt x="18597" y="5450"/>
                  </a:cubicBezTo>
                  <a:cubicBezTo>
                    <a:pt x="18597" y="5450"/>
                    <a:pt x="18597" y="5450"/>
                    <a:pt x="18597" y="5450"/>
                  </a:cubicBezTo>
                  <a:cubicBezTo>
                    <a:pt x="18712" y="5549"/>
                    <a:pt x="18712" y="5549"/>
                    <a:pt x="18712" y="5549"/>
                  </a:cubicBezTo>
                  <a:cubicBezTo>
                    <a:pt x="18828" y="5549"/>
                    <a:pt x="18828" y="5549"/>
                    <a:pt x="18828" y="5549"/>
                  </a:cubicBezTo>
                  <a:cubicBezTo>
                    <a:pt x="18828" y="5549"/>
                    <a:pt x="18828" y="5549"/>
                    <a:pt x="18828" y="5549"/>
                  </a:cubicBezTo>
                  <a:cubicBezTo>
                    <a:pt x="18828" y="5549"/>
                    <a:pt x="18828" y="5549"/>
                    <a:pt x="18828" y="5549"/>
                  </a:cubicBezTo>
                  <a:cubicBezTo>
                    <a:pt x="18943" y="5450"/>
                    <a:pt x="18943" y="5450"/>
                    <a:pt x="18943" y="5450"/>
                  </a:cubicBezTo>
                  <a:cubicBezTo>
                    <a:pt x="19059" y="5350"/>
                    <a:pt x="19059" y="5350"/>
                    <a:pt x="19059" y="5350"/>
                  </a:cubicBezTo>
                  <a:cubicBezTo>
                    <a:pt x="19174" y="5350"/>
                    <a:pt x="19174" y="5350"/>
                    <a:pt x="19174" y="5350"/>
                  </a:cubicBezTo>
                  <a:cubicBezTo>
                    <a:pt x="19290" y="5350"/>
                    <a:pt x="19290" y="5350"/>
                    <a:pt x="19290" y="5350"/>
                  </a:cubicBezTo>
                  <a:cubicBezTo>
                    <a:pt x="19405" y="5251"/>
                    <a:pt x="19405" y="5251"/>
                    <a:pt x="19405" y="5251"/>
                  </a:cubicBezTo>
                  <a:cubicBezTo>
                    <a:pt x="19521" y="5251"/>
                    <a:pt x="19521" y="5251"/>
                    <a:pt x="19521" y="5251"/>
                  </a:cubicBezTo>
                  <a:cubicBezTo>
                    <a:pt x="19521" y="5350"/>
                    <a:pt x="19521" y="5350"/>
                    <a:pt x="19521" y="5350"/>
                  </a:cubicBezTo>
                  <a:cubicBezTo>
                    <a:pt x="19636" y="5350"/>
                    <a:pt x="19636" y="5350"/>
                    <a:pt x="19636" y="5350"/>
                  </a:cubicBezTo>
                  <a:cubicBezTo>
                    <a:pt x="19636" y="5350"/>
                    <a:pt x="19636" y="5350"/>
                    <a:pt x="19636" y="5350"/>
                  </a:cubicBezTo>
                  <a:cubicBezTo>
                    <a:pt x="19752" y="5350"/>
                    <a:pt x="19752" y="5350"/>
                    <a:pt x="19752" y="5350"/>
                  </a:cubicBezTo>
                  <a:cubicBezTo>
                    <a:pt x="19752" y="5450"/>
                    <a:pt x="19752" y="5450"/>
                    <a:pt x="19752" y="5450"/>
                  </a:cubicBezTo>
                  <a:cubicBezTo>
                    <a:pt x="19752" y="5450"/>
                    <a:pt x="19752" y="5450"/>
                    <a:pt x="19752" y="5450"/>
                  </a:cubicBezTo>
                  <a:cubicBezTo>
                    <a:pt x="19636" y="5549"/>
                    <a:pt x="19636" y="5549"/>
                    <a:pt x="19636" y="5549"/>
                  </a:cubicBezTo>
                  <a:cubicBezTo>
                    <a:pt x="19521" y="5648"/>
                    <a:pt x="19521" y="5648"/>
                    <a:pt x="19521" y="5648"/>
                  </a:cubicBezTo>
                  <a:cubicBezTo>
                    <a:pt x="19521" y="5648"/>
                    <a:pt x="19521" y="5648"/>
                    <a:pt x="19521" y="5648"/>
                  </a:cubicBezTo>
                  <a:cubicBezTo>
                    <a:pt x="19405" y="5747"/>
                    <a:pt x="19405" y="5747"/>
                    <a:pt x="19405" y="5747"/>
                  </a:cubicBezTo>
                  <a:cubicBezTo>
                    <a:pt x="19290" y="5846"/>
                    <a:pt x="19290" y="5846"/>
                    <a:pt x="19290" y="5846"/>
                  </a:cubicBezTo>
                  <a:cubicBezTo>
                    <a:pt x="19174" y="5945"/>
                    <a:pt x="19174" y="5945"/>
                    <a:pt x="19174" y="5945"/>
                  </a:cubicBezTo>
                  <a:cubicBezTo>
                    <a:pt x="19059" y="6143"/>
                    <a:pt x="19059" y="6143"/>
                    <a:pt x="19059" y="6143"/>
                  </a:cubicBezTo>
                  <a:cubicBezTo>
                    <a:pt x="19059" y="6242"/>
                    <a:pt x="19059" y="6242"/>
                    <a:pt x="19059" y="6242"/>
                  </a:cubicBezTo>
                  <a:cubicBezTo>
                    <a:pt x="18943" y="6242"/>
                    <a:pt x="18943" y="6242"/>
                    <a:pt x="18943" y="6242"/>
                  </a:cubicBezTo>
                  <a:cubicBezTo>
                    <a:pt x="18943" y="6341"/>
                    <a:pt x="18943" y="6341"/>
                    <a:pt x="18943" y="6341"/>
                  </a:cubicBezTo>
                  <a:cubicBezTo>
                    <a:pt x="18943" y="6440"/>
                    <a:pt x="18943" y="6440"/>
                    <a:pt x="18943" y="6440"/>
                  </a:cubicBezTo>
                  <a:cubicBezTo>
                    <a:pt x="18943" y="6440"/>
                    <a:pt x="18943" y="6440"/>
                    <a:pt x="18943" y="6440"/>
                  </a:cubicBezTo>
                  <a:cubicBezTo>
                    <a:pt x="18828" y="6539"/>
                    <a:pt x="18828" y="6539"/>
                    <a:pt x="18828" y="6539"/>
                  </a:cubicBezTo>
                  <a:cubicBezTo>
                    <a:pt x="18828" y="6639"/>
                    <a:pt x="18828" y="6639"/>
                    <a:pt x="18828" y="6639"/>
                  </a:cubicBezTo>
                  <a:cubicBezTo>
                    <a:pt x="18828" y="6738"/>
                    <a:pt x="18828" y="6738"/>
                    <a:pt x="18828" y="6738"/>
                  </a:cubicBezTo>
                  <a:cubicBezTo>
                    <a:pt x="18712" y="6936"/>
                    <a:pt x="18712" y="6936"/>
                    <a:pt x="18712" y="6936"/>
                  </a:cubicBezTo>
                  <a:cubicBezTo>
                    <a:pt x="18828" y="6936"/>
                    <a:pt x="18828" y="6936"/>
                    <a:pt x="18828" y="6936"/>
                  </a:cubicBezTo>
                  <a:cubicBezTo>
                    <a:pt x="18828" y="7035"/>
                    <a:pt x="18828" y="7035"/>
                    <a:pt x="18828" y="7035"/>
                  </a:cubicBezTo>
                  <a:cubicBezTo>
                    <a:pt x="18712" y="7134"/>
                    <a:pt x="18712" y="7134"/>
                    <a:pt x="18712" y="7134"/>
                  </a:cubicBezTo>
                  <a:cubicBezTo>
                    <a:pt x="18712" y="7134"/>
                    <a:pt x="18712" y="7134"/>
                    <a:pt x="18712" y="7134"/>
                  </a:cubicBezTo>
                  <a:cubicBezTo>
                    <a:pt x="18597" y="7233"/>
                    <a:pt x="18597" y="7233"/>
                    <a:pt x="18597" y="7233"/>
                  </a:cubicBezTo>
                  <a:cubicBezTo>
                    <a:pt x="18712" y="7332"/>
                    <a:pt x="18712" y="7332"/>
                    <a:pt x="18712" y="7332"/>
                  </a:cubicBezTo>
                  <a:cubicBezTo>
                    <a:pt x="18597" y="7332"/>
                    <a:pt x="18597" y="7332"/>
                    <a:pt x="18597" y="7332"/>
                  </a:cubicBezTo>
                  <a:cubicBezTo>
                    <a:pt x="18597" y="7431"/>
                    <a:pt x="18597" y="7431"/>
                    <a:pt x="18597" y="7431"/>
                  </a:cubicBezTo>
                  <a:cubicBezTo>
                    <a:pt x="18597" y="7530"/>
                    <a:pt x="18597" y="7530"/>
                    <a:pt x="18597" y="7530"/>
                  </a:cubicBezTo>
                  <a:cubicBezTo>
                    <a:pt x="18481" y="7629"/>
                    <a:pt x="18481" y="7629"/>
                    <a:pt x="18481" y="7629"/>
                  </a:cubicBezTo>
                  <a:cubicBezTo>
                    <a:pt x="18481" y="7629"/>
                    <a:pt x="18481" y="7629"/>
                    <a:pt x="18481" y="7629"/>
                  </a:cubicBezTo>
                  <a:cubicBezTo>
                    <a:pt x="18366" y="7629"/>
                    <a:pt x="18366" y="7629"/>
                    <a:pt x="18366" y="7629"/>
                  </a:cubicBezTo>
                  <a:cubicBezTo>
                    <a:pt x="18366" y="7629"/>
                    <a:pt x="18366" y="7629"/>
                    <a:pt x="18366" y="7629"/>
                  </a:cubicBezTo>
                  <a:cubicBezTo>
                    <a:pt x="18366" y="7530"/>
                    <a:pt x="18366" y="7530"/>
                    <a:pt x="18366" y="7530"/>
                  </a:cubicBezTo>
                  <a:cubicBezTo>
                    <a:pt x="18250" y="7530"/>
                    <a:pt x="18250" y="7530"/>
                    <a:pt x="18250" y="7530"/>
                  </a:cubicBezTo>
                  <a:cubicBezTo>
                    <a:pt x="18250" y="7530"/>
                    <a:pt x="18250" y="7530"/>
                    <a:pt x="18250" y="7530"/>
                  </a:cubicBezTo>
                  <a:cubicBezTo>
                    <a:pt x="18366" y="7431"/>
                    <a:pt x="18366" y="7431"/>
                    <a:pt x="18366" y="7431"/>
                  </a:cubicBezTo>
                  <a:cubicBezTo>
                    <a:pt x="18250" y="7431"/>
                    <a:pt x="18250" y="7431"/>
                    <a:pt x="18250" y="7431"/>
                  </a:cubicBezTo>
                  <a:cubicBezTo>
                    <a:pt x="18250" y="7431"/>
                    <a:pt x="18250" y="7431"/>
                    <a:pt x="18250" y="7431"/>
                  </a:cubicBezTo>
                  <a:cubicBezTo>
                    <a:pt x="18135" y="7431"/>
                    <a:pt x="18135" y="7431"/>
                    <a:pt x="18135" y="7431"/>
                  </a:cubicBezTo>
                  <a:cubicBezTo>
                    <a:pt x="18135" y="7431"/>
                    <a:pt x="18135" y="7431"/>
                    <a:pt x="18135" y="7431"/>
                  </a:cubicBezTo>
                  <a:cubicBezTo>
                    <a:pt x="18135" y="7431"/>
                    <a:pt x="18135" y="7431"/>
                    <a:pt x="18135" y="7431"/>
                  </a:cubicBezTo>
                  <a:cubicBezTo>
                    <a:pt x="18135" y="7530"/>
                    <a:pt x="18135" y="7530"/>
                    <a:pt x="18135" y="7530"/>
                  </a:cubicBezTo>
                  <a:cubicBezTo>
                    <a:pt x="18135" y="7530"/>
                    <a:pt x="18135" y="7530"/>
                    <a:pt x="18135" y="7530"/>
                  </a:cubicBezTo>
                  <a:cubicBezTo>
                    <a:pt x="18135" y="7530"/>
                    <a:pt x="18135" y="7530"/>
                    <a:pt x="18135" y="7530"/>
                  </a:cubicBezTo>
                  <a:cubicBezTo>
                    <a:pt x="18135" y="7629"/>
                    <a:pt x="18135" y="7629"/>
                    <a:pt x="18135" y="7629"/>
                  </a:cubicBezTo>
                  <a:cubicBezTo>
                    <a:pt x="18135" y="7629"/>
                    <a:pt x="18135" y="7629"/>
                    <a:pt x="18135" y="7629"/>
                  </a:cubicBezTo>
                  <a:cubicBezTo>
                    <a:pt x="18135" y="7728"/>
                    <a:pt x="18135" y="7728"/>
                    <a:pt x="18135" y="7728"/>
                  </a:cubicBezTo>
                  <a:cubicBezTo>
                    <a:pt x="18250" y="7728"/>
                    <a:pt x="18250" y="7728"/>
                    <a:pt x="18250" y="7728"/>
                  </a:cubicBezTo>
                  <a:cubicBezTo>
                    <a:pt x="18250" y="7728"/>
                    <a:pt x="18250" y="7728"/>
                    <a:pt x="18250" y="7728"/>
                  </a:cubicBezTo>
                  <a:cubicBezTo>
                    <a:pt x="18366" y="7828"/>
                    <a:pt x="18366" y="7828"/>
                    <a:pt x="18366" y="7828"/>
                  </a:cubicBezTo>
                  <a:cubicBezTo>
                    <a:pt x="18366" y="7927"/>
                    <a:pt x="18366" y="7927"/>
                    <a:pt x="18366" y="7927"/>
                  </a:cubicBezTo>
                  <a:cubicBezTo>
                    <a:pt x="18481" y="7927"/>
                    <a:pt x="18481" y="7927"/>
                    <a:pt x="18481" y="7927"/>
                  </a:cubicBezTo>
                  <a:cubicBezTo>
                    <a:pt x="18481" y="7927"/>
                    <a:pt x="18481" y="7927"/>
                    <a:pt x="18481" y="7927"/>
                  </a:cubicBezTo>
                  <a:cubicBezTo>
                    <a:pt x="18597" y="8026"/>
                    <a:pt x="18597" y="8026"/>
                    <a:pt x="18597" y="8026"/>
                  </a:cubicBezTo>
                  <a:cubicBezTo>
                    <a:pt x="18712" y="8125"/>
                    <a:pt x="18712" y="8125"/>
                    <a:pt x="18712" y="8125"/>
                  </a:cubicBezTo>
                  <a:cubicBezTo>
                    <a:pt x="18597" y="8125"/>
                    <a:pt x="18597" y="8125"/>
                    <a:pt x="18597" y="8125"/>
                  </a:cubicBezTo>
                  <a:cubicBezTo>
                    <a:pt x="18597" y="8224"/>
                    <a:pt x="18597" y="8224"/>
                    <a:pt x="18597" y="8224"/>
                  </a:cubicBezTo>
                  <a:cubicBezTo>
                    <a:pt x="18481" y="8125"/>
                    <a:pt x="18481" y="8125"/>
                    <a:pt x="18481" y="8125"/>
                  </a:cubicBezTo>
                  <a:cubicBezTo>
                    <a:pt x="18366" y="8026"/>
                    <a:pt x="18366" y="8026"/>
                    <a:pt x="18366" y="8026"/>
                  </a:cubicBezTo>
                  <a:cubicBezTo>
                    <a:pt x="18366" y="8026"/>
                    <a:pt x="18366" y="8026"/>
                    <a:pt x="18366" y="8026"/>
                  </a:cubicBezTo>
                  <a:cubicBezTo>
                    <a:pt x="18366" y="8026"/>
                    <a:pt x="18366" y="8026"/>
                    <a:pt x="18366" y="8026"/>
                  </a:cubicBezTo>
                  <a:cubicBezTo>
                    <a:pt x="18250" y="7927"/>
                    <a:pt x="18250" y="7927"/>
                    <a:pt x="18250" y="7927"/>
                  </a:cubicBezTo>
                  <a:cubicBezTo>
                    <a:pt x="18250" y="8026"/>
                    <a:pt x="18250" y="8026"/>
                    <a:pt x="18250" y="8026"/>
                  </a:cubicBezTo>
                  <a:cubicBezTo>
                    <a:pt x="18250" y="8026"/>
                    <a:pt x="18250" y="8026"/>
                    <a:pt x="18250" y="8026"/>
                  </a:cubicBezTo>
                  <a:cubicBezTo>
                    <a:pt x="18250" y="8125"/>
                    <a:pt x="18250" y="8125"/>
                    <a:pt x="18250" y="8125"/>
                  </a:cubicBezTo>
                  <a:cubicBezTo>
                    <a:pt x="18250" y="8125"/>
                    <a:pt x="18250" y="8125"/>
                    <a:pt x="18250" y="8125"/>
                  </a:cubicBezTo>
                  <a:cubicBezTo>
                    <a:pt x="18250" y="8125"/>
                    <a:pt x="18250" y="8125"/>
                    <a:pt x="18250" y="8125"/>
                  </a:cubicBezTo>
                  <a:cubicBezTo>
                    <a:pt x="18250" y="8125"/>
                    <a:pt x="18250" y="8125"/>
                    <a:pt x="18250" y="8125"/>
                  </a:cubicBezTo>
                  <a:cubicBezTo>
                    <a:pt x="18250" y="8125"/>
                    <a:pt x="18250" y="8125"/>
                    <a:pt x="18250" y="8125"/>
                  </a:cubicBezTo>
                  <a:cubicBezTo>
                    <a:pt x="18135" y="8125"/>
                    <a:pt x="18135" y="8125"/>
                    <a:pt x="18135" y="8125"/>
                  </a:cubicBezTo>
                  <a:cubicBezTo>
                    <a:pt x="18250" y="8224"/>
                    <a:pt x="18250" y="8224"/>
                    <a:pt x="18250" y="8224"/>
                  </a:cubicBezTo>
                  <a:cubicBezTo>
                    <a:pt x="18250" y="8224"/>
                    <a:pt x="18250" y="8224"/>
                    <a:pt x="18250" y="8224"/>
                  </a:cubicBezTo>
                  <a:cubicBezTo>
                    <a:pt x="18250" y="8224"/>
                    <a:pt x="18250" y="8224"/>
                    <a:pt x="18250" y="8224"/>
                  </a:cubicBezTo>
                  <a:cubicBezTo>
                    <a:pt x="18250" y="8323"/>
                    <a:pt x="18250" y="8323"/>
                    <a:pt x="18250" y="8323"/>
                  </a:cubicBezTo>
                  <a:cubicBezTo>
                    <a:pt x="18250" y="8323"/>
                    <a:pt x="18250" y="8323"/>
                    <a:pt x="18250" y="8323"/>
                  </a:cubicBezTo>
                  <a:cubicBezTo>
                    <a:pt x="18366" y="8323"/>
                    <a:pt x="18366" y="8323"/>
                    <a:pt x="18366" y="8323"/>
                  </a:cubicBezTo>
                  <a:cubicBezTo>
                    <a:pt x="18366" y="8323"/>
                    <a:pt x="18366" y="8323"/>
                    <a:pt x="18366" y="8323"/>
                  </a:cubicBezTo>
                  <a:cubicBezTo>
                    <a:pt x="18481" y="8323"/>
                    <a:pt x="18481" y="8323"/>
                    <a:pt x="18481" y="8323"/>
                  </a:cubicBezTo>
                  <a:cubicBezTo>
                    <a:pt x="18481" y="8422"/>
                    <a:pt x="18481" y="8422"/>
                    <a:pt x="18481" y="8422"/>
                  </a:cubicBezTo>
                  <a:cubicBezTo>
                    <a:pt x="18481" y="8422"/>
                    <a:pt x="18481" y="8422"/>
                    <a:pt x="18481" y="8422"/>
                  </a:cubicBezTo>
                  <a:cubicBezTo>
                    <a:pt x="18481" y="8422"/>
                    <a:pt x="18481" y="8422"/>
                    <a:pt x="18481" y="8422"/>
                  </a:cubicBezTo>
                  <a:cubicBezTo>
                    <a:pt x="18481" y="8422"/>
                    <a:pt x="18481" y="8422"/>
                    <a:pt x="18481" y="8422"/>
                  </a:cubicBezTo>
                  <a:cubicBezTo>
                    <a:pt x="18597" y="8323"/>
                    <a:pt x="18597" y="8323"/>
                    <a:pt x="18597" y="8323"/>
                  </a:cubicBezTo>
                  <a:cubicBezTo>
                    <a:pt x="18712" y="8323"/>
                    <a:pt x="18712" y="8323"/>
                    <a:pt x="18712" y="8323"/>
                  </a:cubicBezTo>
                  <a:cubicBezTo>
                    <a:pt x="18712" y="8323"/>
                    <a:pt x="18712" y="8323"/>
                    <a:pt x="18712" y="8323"/>
                  </a:cubicBezTo>
                  <a:cubicBezTo>
                    <a:pt x="18712" y="8323"/>
                    <a:pt x="18712" y="8323"/>
                    <a:pt x="18712" y="8323"/>
                  </a:cubicBezTo>
                  <a:cubicBezTo>
                    <a:pt x="18712" y="8323"/>
                    <a:pt x="18712" y="8323"/>
                    <a:pt x="18712" y="8323"/>
                  </a:cubicBezTo>
                  <a:cubicBezTo>
                    <a:pt x="18828" y="8323"/>
                    <a:pt x="18828" y="8323"/>
                    <a:pt x="18828" y="8323"/>
                  </a:cubicBezTo>
                  <a:cubicBezTo>
                    <a:pt x="18828" y="8422"/>
                    <a:pt x="18828" y="8422"/>
                    <a:pt x="18828" y="8422"/>
                  </a:cubicBezTo>
                  <a:cubicBezTo>
                    <a:pt x="18943" y="8422"/>
                    <a:pt x="18943" y="8422"/>
                    <a:pt x="18943" y="8422"/>
                  </a:cubicBezTo>
                  <a:cubicBezTo>
                    <a:pt x="18943" y="8521"/>
                    <a:pt x="18943" y="8521"/>
                    <a:pt x="18943" y="8521"/>
                  </a:cubicBezTo>
                  <a:cubicBezTo>
                    <a:pt x="18943" y="8521"/>
                    <a:pt x="18943" y="8521"/>
                    <a:pt x="18943" y="8521"/>
                  </a:cubicBezTo>
                  <a:cubicBezTo>
                    <a:pt x="18943" y="8620"/>
                    <a:pt x="18943" y="8620"/>
                    <a:pt x="18943" y="8620"/>
                  </a:cubicBezTo>
                  <a:cubicBezTo>
                    <a:pt x="18828" y="8719"/>
                    <a:pt x="18828" y="8719"/>
                    <a:pt x="18828" y="8719"/>
                  </a:cubicBezTo>
                  <a:cubicBezTo>
                    <a:pt x="18828" y="8818"/>
                    <a:pt x="18828" y="8818"/>
                    <a:pt x="18828" y="8818"/>
                  </a:cubicBezTo>
                  <a:cubicBezTo>
                    <a:pt x="18828" y="8818"/>
                    <a:pt x="18828" y="8818"/>
                    <a:pt x="18828" y="8818"/>
                  </a:cubicBezTo>
                  <a:cubicBezTo>
                    <a:pt x="18828" y="8917"/>
                    <a:pt x="18828" y="8917"/>
                    <a:pt x="18828" y="8917"/>
                  </a:cubicBezTo>
                  <a:cubicBezTo>
                    <a:pt x="18828" y="9017"/>
                    <a:pt x="18828" y="9017"/>
                    <a:pt x="18828" y="9017"/>
                  </a:cubicBezTo>
                  <a:cubicBezTo>
                    <a:pt x="18828" y="9017"/>
                    <a:pt x="18828" y="9017"/>
                    <a:pt x="18828" y="9017"/>
                  </a:cubicBezTo>
                  <a:cubicBezTo>
                    <a:pt x="18712" y="9116"/>
                    <a:pt x="18712" y="9116"/>
                    <a:pt x="18712" y="9116"/>
                  </a:cubicBezTo>
                  <a:cubicBezTo>
                    <a:pt x="18712" y="9017"/>
                    <a:pt x="18712" y="9017"/>
                    <a:pt x="18712" y="9017"/>
                  </a:cubicBezTo>
                  <a:cubicBezTo>
                    <a:pt x="18712" y="9017"/>
                    <a:pt x="18712" y="9017"/>
                    <a:pt x="18712" y="9017"/>
                  </a:cubicBezTo>
                  <a:cubicBezTo>
                    <a:pt x="18597" y="9017"/>
                    <a:pt x="18597" y="9017"/>
                    <a:pt x="18597" y="9017"/>
                  </a:cubicBezTo>
                  <a:cubicBezTo>
                    <a:pt x="18481" y="8917"/>
                    <a:pt x="18481" y="8917"/>
                    <a:pt x="18481" y="8917"/>
                  </a:cubicBezTo>
                  <a:cubicBezTo>
                    <a:pt x="18481" y="8917"/>
                    <a:pt x="18481" y="8917"/>
                    <a:pt x="18481" y="8917"/>
                  </a:cubicBezTo>
                  <a:cubicBezTo>
                    <a:pt x="18481" y="8917"/>
                    <a:pt x="18481" y="8917"/>
                    <a:pt x="18481" y="8917"/>
                  </a:cubicBezTo>
                  <a:cubicBezTo>
                    <a:pt x="18366" y="8917"/>
                    <a:pt x="18366" y="8917"/>
                    <a:pt x="18366" y="8917"/>
                  </a:cubicBezTo>
                  <a:cubicBezTo>
                    <a:pt x="18366" y="8917"/>
                    <a:pt x="18366" y="8917"/>
                    <a:pt x="18366" y="8917"/>
                  </a:cubicBezTo>
                  <a:cubicBezTo>
                    <a:pt x="18366" y="8818"/>
                    <a:pt x="18366" y="8818"/>
                    <a:pt x="18366" y="8818"/>
                  </a:cubicBezTo>
                  <a:cubicBezTo>
                    <a:pt x="18250" y="8719"/>
                    <a:pt x="18250" y="8719"/>
                    <a:pt x="18250" y="8719"/>
                  </a:cubicBezTo>
                  <a:cubicBezTo>
                    <a:pt x="18250" y="8719"/>
                    <a:pt x="18250" y="8719"/>
                    <a:pt x="18250" y="8719"/>
                  </a:cubicBezTo>
                  <a:cubicBezTo>
                    <a:pt x="18250" y="8818"/>
                    <a:pt x="18250" y="8818"/>
                    <a:pt x="18250" y="8818"/>
                  </a:cubicBezTo>
                  <a:cubicBezTo>
                    <a:pt x="18135" y="8719"/>
                    <a:pt x="18135" y="8719"/>
                    <a:pt x="18135" y="8719"/>
                  </a:cubicBezTo>
                  <a:cubicBezTo>
                    <a:pt x="18135" y="8719"/>
                    <a:pt x="18135" y="8719"/>
                    <a:pt x="18135" y="8719"/>
                  </a:cubicBezTo>
                  <a:cubicBezTo>
                    <a:pt x="18019" y="8719"/>
                    <a:pt x="18019" y="8719"/>
                    <a:pt x="18019" y="8719"/>
                  </a:cubicBezTo>
                  <a:cubicBezTo>
                    <a:pt x="17904" y="8719"/>
                    <a:pt x="17904" y="8719"/>
                    <a:pt x="17904" y="8719"/>
                  </a:cubicBezTo>
                  <a:cubicBezTo>
                    <a:pt x="18019" y="8719"/>
                    <a:pt x="18019" y="8719"/>
                    <a:pt x="18019" y="8719"/>
                  </a:cubicBezTo>
                  <a:cubicBezTo>
                    <a:pt x="18019" y="8818"/>
                    <a:pt x="18019" y="8818"/>
                    <a:pt x="18019" y="8818"/>
                  </a:cubicBezTo>
                  <a:cubicBezTo>
                    <a:pt x="17904" y="8818"/>
                    <a:pt x="17904" y="8818"/>
                    <a:pt x="17904" y="8818"/>
                  </a:cubicBezTo>
                  <a:cubicBezTo>
                    <a:pt x="17904" y="8818"/>
                    <a:pt x="17904" y="8818"/>
                    <a:pt x="17904" y="8818"/>
                  </a:cubicBezTo>
                  <a:cubicBezTo>
                    <a:pt x="17788" y="8719"/>
                    <a:pt x="17788" y="8719"/>
                    <a:pt x="17788" y="8719"/>
                  </a:cubicBezTo>
                  <a:cubicBezTo>
                    <a:pt x="17673" y="8818"/>
                    <a:pt x="17673" y="8818"/>
                    <a:pt x="17673" y="8818"/>
                  </a:cubicBezTo>
                  <a:cubicBezTo>
                    <a:pt x="17788" y="8818"/>
                    <a:pt x="17788" y="8818"/>
                    <a:pt x="17788" y="8818"/>
                  </a:cubicBezTo>
                  <a:cubicBezTo>
                    <a:pt x="17788" y="8818"/>
                    <a:pt x="17788" y="8818"/>
                    <a:pt x="17788" y="8818"/>
                  </a:cubicBezTo>
                  <a:cubicBezTo>
                    <a:pt x="17904" y="8818"/>
                    <a:pt x="17904" y="8818"/>
                    <a:pt x="17904" y="8818"/>
                  </a:cubicBezTo>
                  <a:cubicBezTo>
                    <a:pt x="17904" y="8818"/>
                    <a:pt x="17904" y="8818"/>
                    <a:pt x="17904" y="8818"/>
                  </a:cubicBezTo>
                  <a:cubicBezTo>
                    <a:pt x="17904" y="8917"/>
                    <a:pt x="17904" y="8917"/>
                    <a:pt x="17904" y="8917"/>
                  </a:cubicBezTo>
                  <a:cubicBezTo>
                    <a:pt x="17904" y="8917"/>
                    <a:pt x="17904" y="8917"/>
                    <a:pt x="17904" y="8917"/>
                  </a:cubicBezTo>
                  <a:cubicBezTo>
                    <a:pt x="17788" y="9017"/>
                    <a:pt x="17788" y="9017"/>
                    <a:pt x="17788" y="9017"/>
                  </a:cubicBezTo>
                  <a:cubicBezTo>
                    <a:pt x="17673" y="9017"/>
                    <a:pt x="17673" y="9017"/>
                    <a:pt x="17673" y="9017"/>
                  </a:cubicBezTo>
                  <a:cubicBezTo>
                    <a:pt x="17557" y="9017"/>
                    <a:pt x="17557" y="9017"/>
                    <a:pt x="17557" y="9017"/>
                  </a:cubicBezTo>
                  <a:cubicBezTo>
                    <a:pt x="17557" y="8917"/>
                    <a:pt x="17557" y="8917"/>
                    <a:pt x="17557" y="8917"/>
                  </a:cubicBezTo>
                  <a:cubicBezTo>
                    <a:pt x="17557" y="8917"/>
                    <a:pt x="17557" y="8917"/>
                    <a:pt x="17557" y="8917"/>
                  </a:cubicBezTo>
                  <a:cubicBezTo>
                    <a:pt x="17557" y="8917"/>
                    <a:pt x="17557" y="8917"/>
                    <a:pt x="17557" y="8917"/>
                  </a:cubicBezTo>
                  <a:cubicBezTo>
                    <a:pt x="17442" y="8917"/>
                    <a:pt x="17442" y="8917"/>
                    <a:pt x="17442" y="8917"/>
                  </a:cubicBezTo>
                  <a:cubicBezTo>
                    <a:pt x="17557" y="9017"/>
                    <a:pt x="17557" y="9017"/>
                    <a:pt x="17557" y="9017"/>
                  </a:cubicBezTo>
                  <a:cubicBezTo>
                    <a:pt x="17557" y="9017"/>
                    <a:pt x="17557" y="9017"/>
                    <a:pt x="17557" y="9017"/>
                  </a:cubicBezTo>
                  <a:cubicBezTo>
                    <a:pt x="17442" y="9017"/>
                    <a:pt x="17442" y="9017"/>
                    <a:pt x="17442" y="9017"/>
                  </a:cubicBezTo>
                  <a:cubicBezTo>
                    <a:pt x="17557" y="9116"/>
                    <a:pt x="17557" y="9116"/>
                    <a:pt x="17557" y="9116"/>
                  </a:cubicBezTo>
                  <a:cubicBezTo>
                    <a:pt x="17557" y="9116"/>
                    <a:pt x="17557" y="9116"/>
                    <a:pt x="17557" y="9116"/>
                  </a:cubicBezTo>
                  <a:cubicBezTo>
                    <a:pt x="17442" y="9116"/>
                    <a:pt x="17442" y="9116"/>
                    <a:pt x="17442" y="9116"/>
                  </a:cubicBezTo>
                  <a:cubicBezTo>
                    <a:pt x="17557" y="9215"/>
                    <a:pt x="17557" y="9215"/>
                    <a:pt x="17557" y="9215"/>
                  </a:cubicBezTo>
                  <a:cubicBezTo>
                    <a:pt x="17557" y="9215"/>
                    <a:pt x="17557" y="9215"/>
                    <a:pt x="17557" y="9215"/>
                  </a:cubicBezTo>
                  <a:cubicBezTo>
                    <a:pt x="17442" y="9215"/>
                    <a:pt x="17442" y="9215"/>
                    <a:pt x="17442" y="9215"/>
                  </a:cubicBezTo>
                  <a:cubicBezTo>
                    <a:pt x="17442" y="9215"/>
                    <a:pt x="17442" y="9215"/>
                    <a:pt x="17442" y="9215"/>
                  </a:cubicBezTo>
                  <a:cubicBezTo>
                    <a:pt x="17326" y="9215"/>
                    <a:pt x="17326" y="9215"/>
                    <a:pt x="17326" y="9215"/>
                  </a:cubicBezTo>
                  <a:cubicBezTo>
                    <a:pt x="17326" y="9215"/>
                    <a:pt x="17326" y="9215"/>
                    <a:pt x="17326" y="9215"/>
                  </a:cubicBezTo>
                  <a:cubicBezTo>
                    <a:pt x="17326" y="9314"/>
                    <a:pt x="17326" y="9314"/>
                    <a:pt x="17326" y="9314"/>
                  </a:cubicBezTo>
                  <a:cubicBezTo>
                    <a:pt x="17442" y="9314"/>
                    <a:pt x="17442" y="9314"/>
                    <a:pt x="17442" y="9314"/>
                  </a:cubicBezTo>
                  <a:cubicBezTo>
                    <a:pt x="17557" y="9314"/>
                    <a:pt x="17557" y="9314"/>
                    <a:pt x="17557" y="9314"/>
                  </a:cubicBezTo>
                  <a:cubicBezTo>
                    <a:pt x="17557" y="9314"/>
                    <a:pt x="17557" y="9314"/>
                    <a:pt x="17557" y="9314"/>
                  </a:cubicBezTo>
                  <a:cubicBezTo>
                    <a:pt x="17557" y="9413"/>
                    <a:pt x="17557" y="9413"/>
                    <a:pt x="17557" y="9413"/>
                  </a:cubicBezTo>
                  <a:cubicBezTo>
                    <a:pt x="17557" y="9413"/>
                    <a:pt x="17557" y="9413"/>
                    <a:pt x="17557" y="9413"/>
                  </a:cubicBezTo>
                  <a:cubicBezTo>
                    <a:pt x="17557" y="9413"/>
                    <a:pt x="17557" y="9413"/>
                    <a:pt x="17557" y="9413"/>
                  </a:cubicBezTo>
                  <a:cubicBezTo>
                    <a:pt x="17673" y="9413"/>
                    <a:pt x="17673" y="9413"/>
                    <a:pt x="17673" y="9413"/>
                  </a:cubicBezTo>
                  <a:cubicBezTo>
                    <a:pt x="17673" y="9413"/>
                    <a:pt x="17673" y="9413"/>
                    <a:pt x="17673" y="9413"/>
                  </a:cubicBezTo>
                  <a:cubicBezTo>
                    <a:pt x="17788" y="9413"/>
                    <a:pt x="17788" y="9413"/>
                    <a:pt x="17788" y="9413"/>
                  </a:cubicBezTo>
                  <a:cubicBezTo>
                    <a:pt x="17904" y="9413"/>
                    <a:pt x="17904" y="9413"/>
                    <a:pt x="17904" y="9413"/>
                  </a:cubicBezTo>
                  <a:cubicBezTo>
                    <a:pt x="18019" y="9413"/>
                    <a:pt x="18019" y="9413"/>
                    <a:pt x="18019" y="9413"/>
                  </a:cubicBezTo>
                  <a:cubicBezTo>
                    <a:pt x="18019" y="9512"/>
                    <a:pt x="18019" y="9512"/>
                    <a:pt x="18019" y="9512"/>
                  </a:cubicBezTo>
                  <a:cubicBezTo>
                    <a:pt x="18135" y="9413"/>
                    <a:pt x="18135" y="9413"/>
                    <a:pt x="18135" y="9413"/>
                  </a:cubicBezTo>
                  <a:cubicBezTo>
                    <a:pt x="18135" y="9413"/>
                    <a:pt x="18135" y="9413"/>
                    <a:pt x="18135" y="9413"/>
                  </a:cubicBezTo>
                  <a:cubicBezTo>
                    <a:pt x="18135" y="9413"/>
                    <a:pt x="18135" y="9413"/>
                    <a:pt x="18135" y="9413"/>
                  </a:cubicBezTo>
                  <a:cubicBezTo>
                    <a:pt x="18135" y="9512"/>
                    <a:pt x="18135" y="9512"/>
                    <a:pt x="18135" y="9512"/>
                  </a:cubicBezTo>
                  <a:cubicBezTo>
                    <a:pt x="18135" y="9512"/>
                    <a:pt x="18135" y="9512"/>
                    <a:pt x="18135" y="9512"/>
                  </a:cubicBezTo>
                  <a:cubicBezTo>
                    <a:pt x="18250" y="9611"/>
                    <a:pt x="18250" y="9611"/>
                    <a:pt x="18250" y="9611"/>
                  </a:cubicBezTo>
                  <a:cubicBezTo>
                    <a:pt x="18135" y="9611"/>
                    <a:pt x="18135" y="9611"/>
                    <a:pt x="18135" y="9611"/>
                  </a:cubicBezTo>
                  <a:cubicBezTo>
                    <a:pt x="18135" y="9611"/>
                    <a:pt x="18135" y="9611"/>
                    <a:pt x="18135" y="9611"/>
                  </a:cubicBezTo>
                  <a:cubicBezTo>
                    <a:pt x="18135" y="9611"/>
                    <a:pt x="18135" y="9611"/>
                    <a:pt x="18135" y="9611"/>
                  </a:cubicBezTo>
                  <a:cubicBezTo>
                    <a:pt x="18019" y="9611"/>
                    <a:pt x="18019" y="9611"/>
                    <a:pt x="18019" y="9611"/>
                  </a:cubicBezTo>
                  <a:cubicBezTo>
                    <a:pt x="17904" y="9611"/>
                    <a:pt x="17904" y="9611"/>
                    <a:pt x="17904" y="9611"/>
                  </a:cubicBezTo>
                  <a:cubicBezTo>
                    <a:pt x="17904" y="9611"/>
                    <a:pt x="17904" y="9611"/>
                    <a:pt x="17904" y="9611"/>
                  </a:cubicBezTo>
                  <a:cubicBezTo>
                    <a:pt x="17788" y="9611"/>
                    <a:pt x="17788" y="9611"/>
                    <a:pt x="17788" y="9611"/>
                  </a:cubicBezTo>
                  <a:cubicBezTo>
                    <a:pt x="17673" y="9611"/>
                    <a:pt x="17673" y="9611"/>
                    <a:pt x="17673" y="9611"/>
                  </a:cubicBezTo>
                  <a:cubicBezTo>
                    <a:pt x="17557" y="9611"/>
                    <a:pt x="17557" y="9611"/>
                    <a:pt x="17557" y="9611"/>
                  </a:cubicBezTo>
                  <a:cubicBezTo>
                    <a:pt x="17557" y="9611"/>
                    <a:pt x="17557" y="9611"/>
                    <a:pt x="17557" y="9611"/>
                  </a:cubicBezTo>
                  <a:cubicBezTo>
                    <a:pt x="17557" y="9611"/>
                    <a:pt x="17557" y="9611"/>
                    <a:pt x="17557" y="9611"/>
                  </a:cubicBezTo>
                  <a:cubicBezTo>
                    <a:pt x="17557" y="9611"/>
                    <a:pt x="17557" y="9611"/>
                    <a:pt x="17557" y="9611"/>
                  </a:cubicBezTo>
                  <a:cubicBezTo>
                    <a:pt x="17557" y="9710"/>
                    <a:pt x="17557" y="9710"/>
                    <a:pt x="17557" y="9710"/>
                  </a:cubicBezTo>
                  <a:cubicBezTo>
                    <a:pt x="17557" y="9710"/>
                    <a:pt x="17557" y="9710"/>
                    <a:pt x="17557" y="9710"/>
                  </a:cubicBezTo>
                  <a:cubicBezTo>
                    <a:pt x="17557" y="9710"/>
                    <a:pt x="17557" y="9710"/>
                    <a:pt x="17557" y="9710"/>
                  </a:cubicBezTo>
                  <a:cubicBezTo>
                    <a:pt x="17673" y="9710"/>
                    <a:pt x="17673" y="9710"/>
                    <a:pt x="17673" y="9710"/>
                  </a:cubicBezTo>
                  <a:cubicBezTo>
                    <a:pt x="17904" y="9710"/>
                    <a:pt x="17904" y="9710"/>
                    <a:pt x="17904" y="9710"/>
                  </a:cubicBezTo>
                  <a:cubicBezTo>
                    <a:pt x="17904" y="9710"/>
                    <a:pt x="17904" y="9710"/>
                    <a:pt x="17904" y="9710"/>
                  </a:cubicBezTo>
                  <a:cubicBezTo>
                    <a:pt x="18019" y="9710"/>
                    <a:pt x="18019" y="9710"/>
                    <a:pt x="18019" y="9710"/>
                  </a:cubicBezTo>
                  <a:cubicBezTo>
                    <a:pt x="18019" y="9710"/>
                    <a:pt x="18019" y="9710"/>
                    <a:pt x="18019" y="9710"/>
                  </a:cubicBezTo>
                  <a:cubicBezTo>
                    <a:pt x="18135" y="9809"/>
                    <a:pt x="18135" y="9809"/>
                    <a:pt x="18135" y="9809"/>
                  </a:cubicBezTo>
                  <a:cubicBezTo>
                    <a:pt x="18135" y="9809"/>
                    <a:pt x="18135" y="9809"/>
                    <a:pt x="18135" y="9809"/>
                  </a:cubicBezTo>
                  <a:cubicBezTo>
                    <a:pt x="18250" y="9908"/>
                    <a:pt x="18250" y="9908"/>
                    <a:pt x="18250" y="9908"/>
                  </a:cubicBezTo>
                  <a:cubicBezTo>
                    <a:pt x="18250" y="9908"/>
                    <a:pt x="18250" y="9908"/>
                    <a:pt x="18250" y="9908"/>
                  </a:cubicBezTo>
                  <a:cubicBezTo>
                    <a:pt x="18250" y="10007"/>
                    <a:pt x="18250" y="10007"/>
                    <a:pt x="18250" y="10007"/>
                  </a:cubicBezTo>
                  <a:cubicBezTo>
                    <a:pt x="18250" y="10007"/>
                    <a:pt x="18250" y="10007"/>
                    <a:pt x="18250" y="10007"/>
                  </a:cubicBezTo>
                  <a:cubicBezTo>
                    <a:pt x="18250" y="10007"/>
                    <a:pt x="18250" y="10007"/>
                    <a:pt x="18250" y="10007"/>
                  </a:cubicBezTo>
                  <a:cubicBezTo>
                    <a:pt x="18135" y="9908"/>
                    <a:pt x="18135" y="9908"/>
                    <a:pt x="18135" y="9908"/>
                  </a:cubicBezTo>
                  <a:cubicBezTo>
                    <a:pt x="18135" y="10007"/>
                    <a:pt x="18135" y="10007"/>
                    <a:pt x="18135" y="10007"/>
                  </a:cubicBezTo>
                  <a:cubicBezTo>
                    <a:pt x="18135" y="10007"/>
                    <a:pt x="18135" y="10007"/>
                    <a:pt x="18135" y="10007"/>
                  </a:cubicBezTo>
                  <a:cubicBezTo>
                    <a:pt x="18250" y="10106"/>
                    <a:pt x="18250" y="10106"/>
                    <a:pt x="18250" y="10106"/>
                  </a:cubicBezTo>
                  <a:cubicBezTo>
                    <a:pt x="18250" y="10206"/>
                    <a:pt x="18250" y="10206"/>
                    <a:pt x="18250" y="10206"/>
                  </a:cubicBezTo>
                  <a:cubicBezTo>
                    <a:pt x="18250" y="10206"/>
                    <a:pt x="18250" y="10206"/>
                    <a:pt x="18250" y="10206"/>
                  </a:cubicBezTo>
                  <a:cubicBezTo>
                    <a:pt x="18250" y="10305"/>
                    <a:pt x="18250" y="10305"/>
                    <a:pt x="18250" y="10305"/>
                  </a:cubicBezTo>
                  <a:cubicBezTo>
                    <a:pt x="18250" y="10305"/>
                    <a:pt x="18250" y="10305"/>
                    <a:pt x="18250" y="10305"/>
                  </a:cubicBezTo>
                  <a:cubicBezTo>
                    <a:pt x="18135" y="10404"/>
                    <a:pt x="18135" y="10404"/>
                    <a:pt x="18135" y="10404"/>
                  </a:cubicBezTo>
                  <a:cubicBezTo>
                    <a:pt x="18135" y="10503"/>
                    <a:pt x="18135" y="10503"/>
                    <a:pt x="18135" y="10503"/>
                  </a:cubicBezTo>
                  <a:cubicBezTo>
                    <a:pt x="18019" y="10503"/>
                    <a:pt x="18019" y="10503"/>
                    <a:pt x="18019" y="10503"/>
                  </a:cubicBezTo>
                  <a:cubicBezTo>
                    <a:pt x="18019" y="10503"/>
                    <a:pt x="18019" y="10503"/>
                    <a:pt x="18019" y="10503"/>
                  </a:cubicBezTo>
                  <a:cubicBezTo>
                    <a:pt x="17904" y="10503"/>
                    <a:pt x="17904" y="10503"/>
                    <a:pt x="17904" y="10503"/>
                  </a:cubicBezTo>
                  <a:cubicBezTo>
                    <a:pt x="17904" y="10404"/>
                    <a:pt x="17904" y="10404"/>
                    <a:pt x="17904" y="10404"/>
                  </a:cubicBezTo>
                  <a:cubicBezTo>
                    <a:pt x="18019" y="10404"/>
                    <a:pt x="18019" y="10404"/>
                    <a:pt x="18019" y="10404"/>
                  </a:cubicBezTo>
                  <a:cubicBezTo>
                    <a:pt x="17904" y="10404"/>
                    <a:pt x="17904" y="10404"/>
                    <a:pt x="17904" y="10404"/>
                  </a:cubicBezTo>
                  <a:cubicBezTo>
                    <a:pt x="17904" y="10305"/>
                    <a:pt x="17904" y="10305"/>
                    <a:pt x="17904" y="10305"/>
                  </a:cubicBezTo>
                  <a:cubicBezTo>
                    <a:pt x="17904" y="10404"/>
                    <a:pt x="17904" y="10404"/>
                    <a:pt x="17904" y="10404"/>
                  </a:cubicBezTo>
                  <a:cubicBezTo>
                    <a:pt x="17788" y="10404"/>
                    <a:pt x="17788" y="10404"/>
                    <a:pt x="17788" y="10404"/>
                  </a:cubicBezTo>
                  <a:cubicBezTo>
                    <a:pt x="17673" y="10206"/>
                    <a:pt x="17673" y="10206"/>
                    <a:pt x="17673" y="10206"/>
                  </a:cubicBezTo>
                  <a:cubicBezTo>
                    <a:pt x="17557" y="10206"/>
                    <a:pt x="17557" y="10206"/>
                    <a:pt x="17557" y="10206"/>
                  </a:cubicBezTo>
                  <a:cubicBezTo>
                    <a:pt x="17557" y="10106"/>
                    <a:pt x="17557" y="10106"/>
                    <a:pt x="17557" y="10106"/>
                  </a:cubicBezTo>
                  <a:cubicBezTo>
                    <a:pt x="17557" y="10106"/>
                    <a:pt x="17557" y="10106"/>
                    <a:pt x="17557" y="10106"/>
                  </a:cubicBezTo>
                  <a:cubicBezTo>
                    <a:pt x="17442" y="10007"/>
                    <a:pt x="17442" y="10007"/>
                    <a:pt x="17442" y="10007"/>
                  </a:cubicBezTo>
                  <a:cubicBezTo>
                    <a:pt x="17326" y="9908"/>
                    <a:pt x="17326" y="9908"/>
                    <a:pt x="17326" y="9908"/>
                  </a:cubicBezTo>
                  <a:cubicBezTo>
                    <a:pt x="17326" y="9908"/>
                    <a:pt x="17326" y="9908"/>
                    <a:pt x="17326" y="9908"/>
                  </a:cubicBezTo>
                  <a:cubicBezTo>
                    <a:pt x="17326" y="9908"/>
                    <a:pt x="17326" y="9908"/>
                    <a:pt x="17326" y="9908"/>
                  </a:cubicBezTo>
                  <a:cubicBezTo>
                    <a:pt x="17326" y="9908"/>
                    <a:pt x="17326" y="9908"/>
                    <a:pt x="17326" y="9908"/>
                  </a:cubicBezTo>
                  <a:cubicBezTo>
                    <a:pt x="17326" y="10007"/>
                    <a:pt x="17326" y="10007"/>
                    <a:pt x="17326" y="10007"/>
                  </a:cubicBezTo>
                  <a:cubicBezTo>
                    <a:pt x="17442" y="10007"/>
                    <a:pt x="17442" y="10007"/>
                    <a:pt x="17442" y="10007"/>
                  </a:cubicBezTo>
                  <a:cubicBezTo>
                    <a:pt x="17442" y="10106"/>
                    <a:pt x="17442" y="10106"/>
                    <a:pt x="17442" y="10106"/>
                  </a:cubicBezTo>
                  <a:cubicBezTo>
                    <a:pt x="17326" y="10106"/>
                    <a:pt x="17326" y="10106"/>
                    <a:pt x="17326" y="10106"/>
                  </a:cubicBezTo>
                  <a:cubicBezTo>
                    <a:pt x="17211" y="10106"/>
                    <a:pt x="17211" y="10106"/>
                    <a:pt x="17211" y="10106"/>
                  </a:cubicBezTo>
                  <a:cubicBezTo>
                    <a:pt x="17211" y="10106"/>
                    <a:pt x="17211" y="10106"/>
                    <a:pt x="17211" y="10106"/>
                  </a:cubicBezTo>
                  <a:cubicBezTo>
                    <a:pt x="17095" y="10007"/>
                    <a:pt x="17095" y="10007"/>
                    <a:pt x="17095" y="10007"/>
                  </a:cubicBezTo>
                  <a:cubicBezTo>
                    <a:pt x="17095" y="9908"/>
                    <a:pt x="17095" y="9908"/>
                    <a:pt x="17095" y="9908"/>
                  </a:cubicBezTo>
                  <a:cubicBezTo>
                    <a:pt x="17095" y="10007"/>
                    <a:pt x="17095" y="10007"/>
                    <a:pt x="17095" y="10007"/>
                  </a:cubicBezTo>
                  <a:cubicBezTo>
                    <a:pt x="17095" y="10007"/>
                    <a:pt x="17095" y="10007"/>
                    <a:pt x="17095" y="10007"/>
                  </a:cubicBezTo>
                  <a:cubicBezTo>
                    <a:pt x="17211" y="10106"/>
                    <a:pt x="17211" y="10106"/>
                    <a:pt x="17211" y="10106"/>
                  </a:cubicBezTo>
                  <a:cubicBezTo>
                    <a:pt x="17326" y="10206"/>
                    <a:pt x="17326" y="10206"/>
                    <a:pt x="17326" y="10206"/>
                  </a:cubicBezTo>
                  <a:cubicBezTo>
                    <a:pt x="17442" y="10206"/>
                    <a:pt x="17442" y="10206"/>
                    <a:pt x="17442" y="10206"/>
                  </a:cubicBezTo>
                  <a:cubicBezTo>
                    <a:pt x="17557" y="10206"/>
                    <a:pt x="17557" y="10206"/>
                    <a:pt x="17557" y="10206"/>
                  </a:cubicBezTo>
                  <a:cubicBezTo>
                    <a:pt x="17788" y="10404"/>
                    <a:pt x="17788" y="10404"/>
                    <a:pt x="17788" y="10404"/>
                  </a:cubicBezTo>
                  <a:cubicBezTo>
                    <a:pt x="17788" y="10404"/>
                    <a:pt x="17788" y="10404"/>
                    <a:pt x="17788" y="10404"/>
                  </a:cubicBezTo>
                  <a:cubicBezTo>
                    <a:pt x="17788" y="10503"/>
                    <a:pt x="17788" y="10503"/>
                    <a:pt x="17788" y="10503"/>
                  </a:cubicBezTo>
                  <a:cubicBezTo>
                    <a:pt x="17673" y="10503"/>
                    <a:pt x="17673" y="10503"/>
                    <a:pt x="17673" y="10503"/>
                  </a:cubicBezTo>
                  <a:cubicBezTo>
                    <a:pt x="17673" y="10404"/>
                    <a:pt x="17673" y="10404"/>
                    <a:pt x="17673" y="10404"/>
                  </a:cubicBezTo>
                  <a:cubicBezTo>
                    <a:pt x="17557" y="10404"/>
                    <a:pt x="17557" y="10404"/>
                    <a:pt x="17557" y="10404"/>
                  </a:cubicBezTo>
                  <a:cubicBezTo>
                    <a:pt x="17557" y="10503"/>
                    <a:pt x="17557" y="10503"/>
                    <a:pt x="17557" y="10503"/>
                  </a:cubicBezTo>
                  <a:cubicBezTo>
                    <a:pt x="17442" y="10503"/>
                    <a:pt x="17442" y="10503"/>
                    <a:pt x="17442" y="10503"/>
                  </a:cubicBezTo>
                  <a:cubicBezTo>
                    <a:pt x="17326" y="10503"/>
                    <a:pt x="17326" y="10503"/>
                    <a:pt x="17326" y="10503"/>
                  </a:cubicBezTo>
                  <a:cubicBezTo>
                    <a:pt x="17326" y="10503"/>
                    <a:pt x="17326" y="10503"/>
                    <a:pt x="17326" y="10503"/>
                  </a:cubicBezTo>
                  <a:cubicBezTo>
                    <a:pt x="17211" y="10503"/>
                    <a:pt x="17211" y="10503"/>
                    <a:pt x="17211" y="10503"/>
                  </a:cubicBezTo>
                  <a:cubicBezTo>
                    <a:pt x="17326" y="10404"/>
                    <a:pt x="17326" y="10404"/>
                    <a:pt x="17326" y="10404"/>
                  </a:cubicBezTo>
                  <a:cubicBezTo>
                    <a:pt x="17211" y="10404"/>
                    <a:pt x="17211" y="10404"/>
                    <a:pt x="17211" y="10404"/>
                  </a:cubicBezTo>
                  <a:cubicBezTo>
                    <a:pt x="17211" y="10404"/>
                    <a:pt x="17211" y="10404"/>
                    <a:pt x="17211" y="10404"/>
                  </a:cubicBezTo>
                  <a:cubicBezTo>
                    <a:pt x="17211" y="10404"/>
                    <a:pt x="17211" y="10404"/>
                    <a:pt x="17211" y="10404"/>
                  </a:cubicBezTo>
                  <a:cubicBezTo>
                    <a:pt x="17211" y="10503"/>
                    <a:pt x="17211" y="10503"/>
                    <a:pt x="17211" y="10503"/>
                  </a:cubicBezTo>
                  <a:cubicBezTo>
                    <a:pt x="17211" y="10503"/>
                    <a:pt x="17211" y="10503"/>
                    <a:pt x="17211" y="10503"/>
                  </a:cubicBezTo>
                  <a:cubicBezTo>
                    <a:pt x="17326" y="10602"/>
                    <a:pt x="17326" y="10602"/>
                    <a:pt x="17326" y="10602"/>
                  </a:cubicBezTo>
                  <a:cubicBezTo>
                    <a:pt x="17326" y="10602"/>
                    <a:pt x="17326" y="10602"/>
                    <a:pt x="17326" y="10602"/>
                  </a:cubicBezTo>
                  <a:cubicBezTo>
                    <a:pt x="17442" y="10602"/>
                    <a:pt x="17442" y="10602"/>
                    <a:pt x="17442" y="10602"/>
                  </a:cubicBezTo>
                  <a:cubicBezTo>
                    <a:pt x="17557" y="10503"/>
                    <a:pt x="17557" y="10503"/>
                    <a:pt x="17557" y="10503"/>
                  </a:cubicBezTo>
                  <a:cubicBezTo>
                    <a:pt x="17557" y="10503"/>
                    <a:pt x="17557" y="10503"/>
                    <a:pt x="17557" y="10503"/>
                  </a:cubicBezTo>
                  <a:cubicBezTo>
                    <a:pt x="17673" y="10503"/>
                    <a:pt x="17673" y="10503"/>
                    <a:pt x="17673" y="10503"/>
                  </a:cubicBezTo>
                  <a:cubicBezTo>
                    <a:pt x="17673" y="10602"/>
                    <a:pt x="17673" y="10602"/>
                    <a:pt x="17673" y="10602"/>
                  </a:cubicBezTo>
                  <a:cubicBezTo>
                    <a:pt x="17673" y="10602"/>
                    <a:pt x="17673" y="10602"/>
                    <a:pt x="17673" y="10602"/>
                  </a:cubicBezTo>
                  <a:cubicBezTo>
                    <a:pt x="17673" y="10701"/>
                    <a:pt x="17673" y="10701"/>
                    <a:pt x="17673" y="10701"/>
                  </a:cubicBezTo>
                  <a:cubicBezTo>
                    <a:pt x="17673" y="10800"/>
                    <a:pt x="17673" y="10800"/>
                    <a:pt x="17673" y="10800"/>
                  </a:cubicBezTo>
                  <a:cubicBezTo>
                    <a:pt x="17557" y="10800"/>
                    <a:pt x="17557" y="10800"/>
                    <a:pt x="17557" y="10800"/>
                  </a:cubicBezTo>
                  <a:cubicBezTo>
                    <a:pt x="17557" y="10800"/>
                    <a:pt x="17557" y="10800"/>
                    <a:pt x="17557" y="10800"/>
                  </a:cubicBezTo>
                  <a:cubicBezTo>
                    <a:pt x="17673" y="10899"/>
                    <a:pt x="17673" y="10899"/>
                    <a:pt x="17673" y="10899"/>
                  </a:cubicBezTo>
                  <a:cubicBezTo>
                    <a:pt x="17673" y="10800"/>
                    <a:pt x="17673" y="10800"/>
                    <a:pt x="17673" y="10800"/>
                  </a:cubicBezTo>
                  <a:cubicBezTo>
                    <a:pt x="17788" y="10899"/>
                    <a:pt x="17788" y="10899"/>
                    <a:pt x="17788" y="10899"/>
                  </a:cubicBezTo>
                  <a:cubicBezTo>
                    <a:pt x="17904" y="10899"/>
                    <a:pt x="17904" y="10899"/>
                    <a:pt x="17904" y="10899"/>
                  </a:cubicBezTo>
                  <a:cubicBezTo>
                    <a:pt x="18019" y="10998"/>
                    <a:pt x="18019" y="10998"/>
                    <a:pt x="18019" y="10998"/>
                  </a:cubicBezTo>
                  <a:cubicBezTo>
                    <a:pt x="18019" y="10899"/>
                    <a:pt x="18019" y="10899"/>
                    <a:pt x="18019" y="10899"/>
                  </a:cubicBezTo>
                  <a:cubicBezTo>
                    <a:pt x="18135" y="10899"/>
                    <a:pt x="18135" y="10899"/>
                    <a:pt x="18135" y="10899"/>
                  </a:cubicBezTo>
                  <a:cubicBezTo>
                    <a:pt x="18135" y="10899"/>
                    <a:pt x="18135" y="10899"/>
                    <a:pt x="18135" y="10899"/>
                  </a:cubicBezTo>
                  <a:cubicBezTo>
                    <a:pt x="18135" y="10998"/>
                    <a:pt x="18135" y="10998"/>
                    <a:pt x="18135" y="10998"/>
                  </a:cubicBezTo>
                  <a:cubicBezTo>
                    <a:pt x="18135" y="10998"/>
                    <a:pt x="18135" y="10998"/>
                    <a:pt x="18135" y="10998"/>
                  </a:cubicBezTo>
                  <a:cubicBezTo>
                    <a:pt x="18135" y="11097"/>
                    <a:pt x="18135" y="11097"/>
                    <a:pt x="18135" y="11097"/>
                  </a:cubicBezTo>
                  <a:cubicBezTo>
                    <a:pt x="18250" y="11097"/>
                    <a:pt x="18250" y="11097"/>
                    <a:pt x="18250" y="11097"/>
                  </a:cubicBezTo>
                  <a:cubicBezTo>
                    <a:pt x="18135" y="11196"/>
                    <a:pt x="18135" y="11196"/>
                    <a:pt x="18135" y="11196"/>
                  </a:cubicBezTo>
                  <a:cubicBezTo>
                    <a:pt x="18135" y="11295"/>
                    <a:pt x="18135" y="11295"/>
                    <a:pt x="18135" y="11295"/>
                  </a:cubicBezTo>
                  <a:cubicBezTo>
                    <a:pt x="18019" y="11295"/>
                    <a:pt x="18019" y="11295"/>
                    <a:pt x="18019" y="11295"/>
                  </a:cubicBezTo>
                  <a:cubicBezTo>
                    <a:pt x="17904" y="11295"/>
                    <a:pt x="17904" y="11295"/>
                    <a:pt x="17904" y="11295"/>
                  </a:cubicBezTo>
                  <a:cubicBezTo>
                    <a:pt x="17904" y="11295"/>
                    <a:pt x="17904" y="11295"/>
                    <a:pt x="17904" y="11295"/>
                  </a:cubicBezTo>
                  <a:cubicBezTo>
                    <a:pt x="17788" y="11196"/>
                    <a:pt x="17788" y="11196"/>
                    <a:pt x="17788" y="11196"/>
                  </a:cubicBezTo>
                  <a:cubicBezTo>
                    <a:pt x="17788" y="11196"/>
                    <a:pt x="17788" y="11196"/>
                    <a:pt x="17788" y="11196"/>
                  </a:cubicBezTo>
                  <a:cubicBezTo>
                    <a:pt x="17788" y="11097"/>
                    <a:pt x="17788" y="11097"/>
                    <a:pt x="17788" y="11097"/>
                  </a:cubicBezTo>
                  <a:cubicBezTo>
                    <a:pt x="17673" y="11097"/>
                    <a:pt x="17673" y="11097"/>
                    <a:pt x="17673" y="11097"/>
                  </a:cubicBezTo>
                  <a:cubicBezTo>
                    <a:pt x="17673" y="10998"/>
                    <a:pt x="17673" y="10998"/>
                    <a:pt x="17673" y="10998"/>
                  </a:cubicBezTo>
                  <a:cubicBezTo>
                    <a:pt x="17557" y="10998"/>
                    <a:pt x="17557" y="10998"/>
                    <a:pt x="17557" y="10998"/>
                  </a:cubicBezTo>
                  <a:cubicBezTo>
                    <a:pt x="17442" y="10998"/>
                    <a:pt x="17442" y="10998"/>
                    <a:pt x="17442" y="10998"/>
                  </a:cubicBezTo>
                  <a:cubicBezTo>
                    <a:pt x="17442" y="10998"/>
                    <a:pt x="17442" y="10998"/>
                    <a:pt x="17442" y="10998"/>
                  </a:cubicBezTo>
                  <a:cubicBezTo>
                    <a:pt x="17326" y="10998"/>
                    <a:pt x="17326" y="10998"/>
                    <a:pt x="17326" y="10998"/>
                  </a:cubicBezTo>
                  <a:cubicBezTo>
                    <a:pt x="17326" y="10998"/>
                    <a:pt x="17326" y="10998"/>
                    <a:pt x="17326" y="10998"/>
                  </a:cubicBezTo>
                  <a:cubicBezTo>
                    <a:pt x="17211" y="10899"/>
                    <a:pt x="17211" y="10899"/>
                    <a:pt x="17211" y="10899"/>
                  </a:cubicBezTo>
                  <a:cubicBezTo>
                    <a:pt x="17211" y="10899"/>
                    <a:pt x="17211" y="10899"/>
                    <a:pt x="17211" y="10899"/>
                  </a:cubicBezTo>
                  <a:cubicBezTo>
                    <a:pt x="17211" y="10899"/>
                    <a:pt x="17211" y="10899"/>
                    <a:pt x="17211" y="10899"/>
                  </a:cubicBezTo>
                  <a:cubicBezTo>
                    <a:pt x="17211" y="10899"/>
                    <a:pt x="17211" y="10899"/>
                    <a:pt x="17211" y="10899"/>
                  </a:cubicBezTo>
                  <a:cubicBezTo>
                    <a:pt x="17211" y="10998"/>
                    <a:pt x="17211" y="10998"/>
                    <a:pt x="17211" y="10998"/>
                  </a:cubicBezTo>
                  <a:cubicBezTo>
                    <a:pt x="17211" y="11097"/>
                    <a:pt x="17211" y="11097"/>
                    <a:pt x="17211" y="11097"/>
                  </a:cubicBezTo>
                  <a:cubicBezTo>
                    <a:pt x="17211" y="11097"/>
                    <a:pt x="17211" y="11097"/>
                    <a:pt x="17211" y="11097"/>
                  </a:cubicBezTo>
                  <a:cubicBezTo>
                    <a:pt x="17095" y="11097"/>
                    <a:pt x="17095" y="11097"/>
                    <a:pt x="17095" y="11097"/>
                  </a:cubicBezTo>
                  <a:cubicBezTo>
                    <a:pt x="17095" y="11097"/>
                    <a:pt x="17095" y="11097"/>
                    <a:pt x="17095" y="11097"/>
                  </a:cubicBezTo>
                  <a:cubicBezTo>
                    <a:pt x="16980" y="11196"/>
                    <a:pt x="16980" y="11196"/>
                    <a:pt x="16980" y="11196"/>
                  </a:cubicBezTo>
                  <a:cubicBezTo>
                    <a:pt x="17095" y="11196"/>
                    <a:pt x="17095" y="11196"/>
                    <a:pt x="17095" y="11196"/>
                  </a:cubicBezTo>
                  <a:cubicBezTo>
                    <a:pt x="17095" y="11196"/>
                    <a:pt x="17095" y="11196"/>
                    <a:pt x="17095" y="11196"/>
                  </a:cubicBezTo>
                  <a:cubicBezTo>
                    <a:pt x="17095" y="11295"/>
                    <a:pt x="17095" y="11295"/>
                    <a:pt x="17095" y="11295"/>
                  </a:cubicBezTo>
                  <a:cubicBezTo>
                    <a:pt x="16980" y="11295"/>
                    <a:pt x="16980" y="11295"/>
                    <a:pt x="16980" y="11295"/>
                  </a:cubicBezTo>
                  <a:cubicBezTo>
                    <a:pt x="16980" y="11394"/>
                    <a:pt x="16980" y="11394"/>
                    <a:pt x="16980" y="11394"/>
                  </a:cubicBezTo>
                  <a:cubicBezTo>
                    <a:pt x="16980" y="11394"/>
                    <a:pt x="16980" y="11394"/>
                    <a:pt x="16980" y="11394"/>
                  </a:cubicBezTo>
                  <a:cubicBezTo>
                    <a:pt x="16980" y="11394"/>
                    <a:pt x="16980" y="11394"/>
                    <a:pt x="16980" y="11394"/>
                  </a:cubicBezTo>
                  <a:cubicBezTo>
                    <a:pt x="16980" y="11394"/>
                    <a:pt x="16980" y="11394"/>
                    <a:pt x="16980" y="11394"/>
                  </a:cubicBezTo>
                  <a:cubicBezTo>
                    <a:pt x="17095" y="11494"/>
                    <a:pt x="17095" y="11494"/>
                    <a:pt x="17095" y="11494"/>
                  </a:cubicBezTo>
                  <a:cubicBezTo>
                    <a:pt x="17095" y="11494"/>
                    <a:pt x="17095" y="11494"/>
                    <a:pt x="17095" y="11494"/>
                  </a:cubicBezTo>
                  <a:cubicBezTo>
                    <a:pt x="17095" y="11593"/>
                    <a:pt x="17095" y="11593"/>
                    <a:pt x="17095" y="11593"/>
                  </a:cubicBezTo>
                  <a:cubicBezTo>
                    <a:pt x="17095" y="11692"/>
                    <a:pt x="17095" y="11692"/>
                    <a:pt x="17095" y="11692"/>
                  </a:cubicBezTo>
                  <a:cubicBezTo>
                    <a:pt x="17095" y="11692"/>
                    <a:pt x="17095" y="11692"/>
                    <a:pt x="17095" y="11692"/>
                  </a:cubicBezTo>
                  <a:cubicBezTo>
                    <a:pt x="17211" y="11692"/>
                    <a:pt x="17211" y="11692"/>
                    <a:pt x="17211" y="11692"/>
                  </a:cubicBezTo>
                  <a:cubicBezTo>
                    <a:pt x="17211" y="11593"/>
                    <a:pt x="17211" y="11593"/>
                    <a:pt x="17211" y="11593"/>
                  </a:cubicBezTo>
                  <a:cubicBezTo>
                    <a:pt x="17211" y="11593"/>
                    <a:pt x="17211" y="11593"/>
                    <a:pt x="17211" y="11593"/>
                  </a:cubicBezTo>
                  <a:cubicBezTo>
                    <a:pt x="17095" y="11494"/>
                    <a:pt x="17095" y="11494"/>
                    <a:pt x="17095" y="11494"/>
                  </a:cubicBezTo>
                  <a:cubicBezTo>
                    <a:pt x="17211" y="11494"/>
                    <a:pt x="17211" y="11494"/>
                    <a:pt x="17211" y="11494"/>
                  </a:cubicBezTo>
                  <a:cubicBezTo>
                    <a:pt x="17211" y="11394"/>
                    <a:pt x="17211" y="11394"/>
                    <a:pt x="17211" y="11394"/>
                  </a:cubicBezTo>
                  <a:cubicBezTo>
                    <a:pt x="17211" y="11394"/>
                    <a:pt x="17211" y="11394"/>
                    <a:pt x="17211" y="11394"/>
                  </a:cubicBezTo>
                  <a:cubicBezTo>
                    <a:pt x="17211" y="11494"/>
                    <a:pt x="17211" y="11494"/>
                    <a:pt x="17211" y="11494"/>
                  </a:cubicBezTo>
                  <a:cubicBezTo>
                    <a:pt x="17326" y="11494"/>
                    <a:pt x="17326" y="11494"/>
                    <a:pt x="17326" y="11494"/>
                  </a:cubicBezTo>
                  <a:cubicBezTo>
                    <a:pt x="17326" y="11593"/>
                    <a:pt x="17326" y="11593"/>
                    <a:pt x="17326" y="11593"/>
                  </a:cubicBezTo>
                  <a:cubicBezTo>
                    <a:pt x="17442" y="11593"/>
                    <a:pt x="17442" y="11593"/>
                    <a:pt x="17442" y="11593"/>
                  </a:cubicBezTo>
                  <a:cubicBezTo>
                    <a:pt x="17442" y="11593"/>
                    <a:pt x="17442" y="11593"/>
                    <a:pt x="17442" y="11593"/>
                  </a:cubicBezTo>
                  <a:cubicBezTo>
                    <a:pt x="17442" y="11593"/>
                    <a:pt x="17442" y="11593"/>
                    <a:pt x="17442" y="11593"/>
                  </a:cubicBezTo>
                  <a:cubicBezTo>
                    <a:pt x="17557" y="11593"/>
                    <a:pt x="17557" y="11593"/>
                    <a:pt x="17557" y="11593"/>
                  </a:cubicBezTo>
                  <a:cubicBezTo>
                    <a:pt x="17557" y="11593"/>
                    <a:pt x="17557" y="11593"/>
                    <a:pt x="17557" y="11593"/>
                  </a:cubicBezTo>
                  <a:cubicBezTo>
                    <a:pt x="17673" y="11593"/>
                    <a:pt x="17673" y="11593"/>
                    <a:pt x="17673" y="11593"/>
                  </a:cubicBezTo>
                  <a:cubicBezTo>
                    <a:pt x="17673" y="11593"/>
                    <a:pt x="17673" y="11593"/>
                    <a:pt x="17673" y="11593"/>
                  </a:cubicBezTo>
                  <a:cubicBezTo>
                    <a:pt x="17673" y="11593"/>
                    <a:pt x="17673" y="11593"/>
                    <a:pt x="17673" y="11593"/>
                  </a:cubicBezTo>
                  <a:cubicBezTo>
                    <a:pt x="17673" y="11692"/>
                    <a:pt x="17673" y="11692"/>
                    <a:pt x="17673" y="11692"/>
                  </a:cubicBezTo>
                  <a:cubicBezTo>
                    <a:pt x="17673" y="11692"/>
                    <a:pt x="17673" y="11692"/>
                    <a:pt x="17673" y="11692"/>
                  </a:cubicBezTo>
                  <a:cubicBezTo>
                    <a:pt x="17557" y="11791"/>
                    <a:pt x="17557" y="11791"/>
                    <a:pt x="17557" y="11791"/>
                  </a:cubicBezTo>
                  <a:cubicBezTo>
                    <a:pt x="17557" y="11890"/>
                    <a:pt x="17557" y="11890"/>
                    <a:pt x="17557" y="11890"/>
                  </a:cubicBezTo>
                  <a:cubicBezTo>
                    <a:pt x="17557" y="11989"/>
                    <a:pt x="17557" y="11989"/>
                    <a:pt x="17557" y="11989"/>
                  </a:cubicBezTo>
                  <a:cubicBezTo>
                    <a:pt x="17557" y="11989"/>
                    <a:pt x="17557" y="11989"/>
                    <a:pt x="17557" y="11989"/>
                  </a:cubicBezTo>
                  <a:cubicBezTo>
                    <a:pt x="17442" y="11989"/>
                    <a:pt x="17442" y="11989"/>
                    <a:pt x="17442" y="11989"/>
                  </a:cubicBezTo>
                  <a:cubicBezTo>
                    <a:pt x="17442" y="11989"/>
                    <a:pt x="17442" y="11989"/>
                    <a:pt x="17442" y="11989"/>
                  </a:cubicBezTo>
                  <a:cubicBezTo>
                    <a:pt x="17326" y="11989"/>
                    <a:pt x="17326" y="11989"/>
                    <a:pt x="17326" y="11989"/>
                  </a:cubicBezTo>
                  <a:cubicBezTo>
                    <a:pt x="17211" y="11989"/>
                    <a:pt x="17211" y="11989"/>
                    <a:pt x="17211" y="11989"/>
                  </a:cubicBezTo>
                  <a:cubicBezTo>
                    <a:pt x="17211" y="11989"/>
                    <a:pt x="17211" y="11989"/>
                    <a:pt x="17211" y="11989"/>
                  </a:cubicBezTo>
                  <a:cubicBezTo>
                    <a:pt x="17095" y="11989"/>
                    <a:pt x="17095" y="11989"/>
                    <a:pt x="17095" y="11989"/>
                  </a:cubicBezTo>
                  <a:cubicBezTo>
                    <a:pt x="17095" y="12088"/>
                    <a:pt x="17095" y="12088"/>
                    <a:pt x="17095" y="12088"/>
                  </a:cubicBezTo>
                  <a:cubicBezTo>
                    <a:pt x="17095" y="12088"/>
                    <a:pt x="17095" y="12088"/>
                    <a:pt x="17095" y="12088"/>
                  </a:cubicBezTo>
                  <a:cubicBezTo>
                    <a:pt x="16980" y="12088"/>
                    <a:pt x="16980" y="12088"/>
                    <a:pt x="16980" y="12088"/>
                  </a:cubicBezTo>
                  <a:cubicBezTo>
                    <a:pt x="16980" y="12088"/>
                    <a:pt x="16980" y="12088"/>
                    <a:pt x="16980" y="12088"/>
                  </a:cubicBezTo>
                  <a:cubicBezTo>
                    <a:pt x="16980" y="12088"/>
                    <a:pt x="16980" y="12088"/>
                    <a:pt x="16980" y="12088"/>
                  </a:cubicBezTo>
                  <a:cubicBezTo>
                    <a:pt x="16980" y="12187"/>
                    <a:pt x="16980" y="12187"/>
                    <a:pt x="16980" y="12187"/>
                  </a:cubicBezTo>
                  <a:cubicBezTo>
                    <a:pt x="16864" y="12187"/>
                    <a:pt x="16864" y="12187"/>
                    <a:pt x="16864" y="12187"/>
                  </a:cubicBezTo>
                  <a:cubicBezTo>
                    <a:pt x="16864" y="12187"/>
                    <a:pt x="16864" y="12187"/>
                    <a:pt x="16864" y="12187"/>
                  </a:cubicBezTo>
                  <a:cubicBezTo>
                    <a:pt x="16749" y="12088"/>
                    <a:pt x="16749" y="12088"/>
                    <a:pt x="16749" y="12088"/>
                  </a:cubicBezTo>
                  <a:cubicBezTo>
                    <a:pt x="16633" y="12088"/>
                    <a:pt x="16633" y="12088"/>
                    <a:pt x="16633" y="12088"/>
                  </a:cubicBezTo>
                  <a:cubicBezTo>
                    <a:pt x="16518" y="11989"/>
                    <a:pt x="16518" y="11989"/>
                    <a:pt x="16518" y="11989"/>
                  </a:cubicBezTo>
                  <a:cubicBezTo>
                    <a:pt x="16287" y="11791"/>
                    <a:pt x="16287" y="11791"/>
                    <a:pt x="16287" y="11791"/>
                  </a:cubicBezTo>
                  <a:cubicBezTo>
                    <a:pt x="16287" y="11791"/>
                    <a:pt x="16287" y="11791"/>
                    <a:pt x="16287" y="11791"/>
                  </a:cubicBezTo>
                  <a:cubicBezTo>
                    <a:pt x="16287" y="11692"/>
                    <a:pt x="16287" y="11692"/>
                    <a:pt x="16287" y="11692"/>
                  </a:cubicBezTo>
                  <a:cubicBezTo>
                    <a:pt x="16287" y="11692"/>
                    <a:pt x="16287" y="11692"/>
                    <a:pt x="16287" y="11692"/>
                  </a:cubicBezTo>
                  <a:cubicBezTo>
                    <a:pt x="16402" y="11692"/>
                    <a:pt x="16402" y="11692"/>
                    <a:pt x="16402" y="11692"/>
                  </a:cubicBezTo>
                  <a:cubicBezTo>
                    <a:pt x="16402" y="11692"/>
                    <a:pt x="16402" y="11692"/>
                    <a:pt x="16402" y="11692"/>
                  </a:cubicBezTo>
                  <a:cubicBezTo>
                    <a:pt x="16402" y="11791"/>
                    <a:pt x="16402" y="11791"/>
                    <a:pt x="16402" y="11791"/>
                  </a:cubicBezTo>
                  <a:cubicBezTo>
                    <a:pt x="16633" y="11791"/>
                    <a:pt x="16633" y="11791"/>
                    <a:pt x="16633" y="11791"/>
                  </a:cubicBezTo>
                  <a:cubicBezTo>
                    <a:pt x="16749" y="11890"/>
                    <a:pt x="16749" y="11890"/>
                    <a:pt x="16749" y="11890"/>
                  </a:cubicBezTo>
                  <a:cubicBezTo>
                    <a:pt x="16749" y="11890"/>
                    <a:pt x="16749" y="11890"/>
                    <a:pt x="16749" y="11890"/>
                  </a:cubicBezTo>
                  <a:cubicBezTo>
                    <a:pt x="16864" y="11890"/>
                    <a:pt x="16864" y="11890"/>
                    <a:pt x="16864" y="11890"/>
                  </a:cubicBezTo>
                  <a:cubicBezTo>
                    <a:pt x="16864" y="11791"/>
                    <a:pt x="16864" y="11791"/>
                    <a:pt x="16864" y="11791"/>
                  </a:cubicBezTo>
                  <a:cubicBezTo>
                    <a:pt x="16864" y="11791"/>
                    <a:pt x="16864" y="11791"/>
                    <a:pt x="16864" y="11791"/>
                  </a:cubicBezTo>
                  <a:cubicBezTo>
                    <a:pt x="16749" y="11791"/>
                    <a:pt x="16749" y="11791"/>
                    <a:pt x="16749" y="11791"/>
                  </a:cubicBezTo>
                  <a:cubicBezTo>
                    <a:pt x="16749" y="11791"/>
                    <a:pt x="16749" y="11791"/>
                    <a:pt x="16749" y="11791"/>
                  </a:cubicBezTo>
                  <a:cubicBezTo>
                    <a:pt x="16633" y="11791"/>
                    <a:pt x="16633" y="11791"/>
                    <a:pt x="16633" y="11791"/>
                  </a:cubicBezTo>
                  <a:cubicBezTo>
                    <a:pt x="16518" y="11692"/>
                    <a:pt x="16518" y="11692"/>
                    <a:pt x="16518" y="11692"/>
                  </a:cubicBezTo>
                  <a:cubicBezTo>
                    <a:pt x="16402" y="11692"/>
                    <a:pt x="16402" y="11692"/>
                    <a:pt x="16402" y="11692"/>
                  </a:cubicBezTo>
                  <a:cubicBezTo>
                    <a:pt x="16287" y="11692"/>
                    <a:pt x="16287" y="11692"/>
                    <a:pt x="16287" y="11692"/>
                  </a:cubicBezTo>
                  <a:cubicBezTo>
                    <a:pt x="16287" y="11593"/>
                    <a:pt x="16287" y="11593"/>
                    <a:pt x="16287" y="11593"/>
                  </a:cubicBezTo>
                  <a:cubicBezTo>
                    <a:pt x="16287" y="11593"/>
                    <a:pt x="16287" y="11593"/>
                    <a:pt x="16287" y="11593"/>
                  </a:cubicBezTo>
                  <a:cubicBezTo>
                    <a:pt x="16171" y="11593"/>
                    <a:pt x="16171" y="11593"/>
                    <a:pt x="16171" y="11593"/>
                  </a:cubicBezTo>
                  <a:cubicBezTo>
                    <a:pt x="16171" y="11593"/>
                    <a:pt x="16171" y="11593"/>
                    <a:pt x="16171" y="11593"/>
                  </a:cubicBezTo>
                  <a:cubicBezTo>
                    <a:pt x="16171" y="11593"/>
                    <a:pt x="16171" y="11593"/>
                    <a:pt x="16171" y="11593"/>
                  </a:cubicBezTo>
                  <a:cubicBezTo>
                    <a:pt x="16171" y="11692"/>
                    <a:pt x="16171" y="11692"/>
                    <a:pt x="16171" y="11692"/>
                  </a:cubicBezTo>
                  <a:cubicBezTo>
                    <a:pt x="16171" y="11791"/>
                    <a:pt x="16171" y="11791"/>
                    <a:pt x="16171" y="11791"/>
                  </a:cubicBezTo>
                  <a:cubicBezTo>
                    <a:pt x="16171" y="11890"/>
                    <a:pt x="16171" y="11890"/>
                    <a:pt x="16171" y="11890"/>
                  </a:cubicBezTo>
                  <a:cubicBezTo>
                    <a:pt x="16056" y="11890"/>
                    <a:pt x="16056" y="11890"/>
                    <a:pt x="16056" y="11890"/>
                  </a:cubicBezTo>
                  <a:cubicBezTo>
                    <a:pt x="16056" y="11890"/>
                    <a:pt x="16056" y="11890"/>
                    <a:pt x="16056" y="11890"/>
                  </a:cubicBezTo>
                  <a:cubicBezTo>
                    <a:pt x="15940" y="11692"/>
                    <a:pt x="15940" y="11692"/>
                    <a:pt x="15940" y="11692"/>
                  </a:cubicBezTo>
                  <a:cubicBezTo>
                    <a:pt x="15825" y="11593"/>
                    <a:pt x="15825" y="11593"/>
                    <a:pt x="15825" y="11593"/>
                  </a:cubicBezTo>
                  <a:cubicBezTo>
                    <a:pt x="15825" y="11494"/>
                    <a:pt x="15825" y="11494"/>
                    <a:pt x="15825" y="11494"/>
                  </a:cubicBezTo>
                  <a:cubicBezTo>
                    <a:pt x="15709" y="11494"/>
                    <a:pt x="15709" y="11494"/>
                    <a:pt x="15709" y="11494"/>
                  </a:cubicBezTo>
                  <a:cubicBezTo>
                    <a:pt x="15709" y="11494"/>
                    <a:pt x="15709" y="11494"/>
                    <a:pt x="15709" y="11494"/>
                  </a:cubicBezTo>
                  <a:cubicBezTo>
                    <a:pt x="15709" y="11494"/>
                    <a:pt x="15709" y="11494"/>
                    <a:pt x="15709" y="11494"/>
                  </a:cubicBezTo>
                  <a:cubicBezTo>
                    <a:pt x="15709" y="11494"/>
                    <a:pt x="15709" y="11494"/>
                    <a:pt x="15709" y="11494"/>
                  </a:cubicBezTo>
                  <a:cubicBezTo>
                    <a:pt x="15709" y="11494"/>
                    <a:pt x="15709" y="11494"/>
                    <a:pt x="15709" y="11494"/>
                  </a:cubicBezTo>
                  <a:cubicBezTo>
                    <a:pt x="15709" y="11593"/>
                    <a:pt x="15709" y="11593"/>
                    <a:pt x="15709" y="11593"/>
                  </a:cubicBezTo>
                  <a:cubicBezTo>
                    <a:pt x="15825" y="11692"/>
                    <a:pt x="15825" y="11692"/>
                    <a:pt x="15825" y="11692"/>
                  </a:cubicBezTo>
                  <a:cubicBezTo>
                    <a:pt x="15825" y="11791"/>
                    <a:pt x="15825" y="11791"/>
                    <a:pt x="15825" y="11791"/>
                  </a:cubicBezTo>
                  <a:cubicBezTo>
                    <a:pt x="15940" y="11791"/>
                    <a:pt x="15940" y="11791"/>
                    <a:pt x="15940" y="11791"/>
                  </a:cubicBezTo>
                  <a:cubicBezTo>
                    <a:pt x="15940" y="11791"/>
                    <a:pt x="15940" y="11791"/>
                    <a:pt x="15940" y="11791"/>
                  </a:cubicBezTo>
                  <a:cubicBezTo>
                    <a:pt x="15940" y="11890"/>
                    <a:pt x="15940" y="11890"/>
                    <a:pt x="15940" y="11890"/>
                  </a:cubicBezTo>
                  <a:cubicBezTo>
                    <a:pt x="15940" y="11890"/>
                    <a:pt x="15940" y="11890"/>
                    <a:pt x="15940" y="11890"/>
                  </a:cubicBezTo>
                  <a:cubicBezTo>
                    <a:pt x="15825" y="11890"/>
                    <a:pt x="15825" y="11890"/>
                    <a:pt x="15825" y="11890"/>
                  </a:cubicBezTo>
                  <a:cubicBezTo>
                    <a:pt x="15709" y="11890"/>
                    <a:pt x="15709" y="11890"/>
                    <a:pt x="15709" y="11890"/>
                  </a:cubicBezTo>
                  <a:cubicBezTo>
                    <a:pt x="15709" y="11989"/>
                    <a:pt x="15709" y="11989"/>
                    <a:pt x="15709" y="11989"/>
                  </a:cubicBezTo>
                  <a:cubicBezTo>
                    <a:pt x="15594" y="11989"/>
                    <a:pt x="15594" y="11989"/>
                    <a:pt x="15594" y="11989"/>
                  </a:cubicBezTo>
                  <a:cubicBezTo>
                    <a:pt x="15594" y="11989"/>
                    <a:pt x="15594" y="11989"/>
                    <a:pt x="15594" y="11989"/>
                  </a:cubicBezTo>
                  <a:cubicBezTo>
                    <a:pt x="15478" y="12088"/>
                    <a:pt x="15478" y="12088"/>
                    <a:pt x="15478" y="12088"/>
                  </a:cubicBezTo>
                  <a:cubicBezTo>
                    <a:pt x="15478" y="12088"/>
                    <a:pt x="15478" y="12088"/>
                    <a:pt x="15478" y="12088"/>
                  </a:cubicBezTo>
                  <a:cubicBezTo>
                    <a:pt x="15363" y="11989"/>
                    <a:pt x="15363" y="11989"/>
                    <a:pt x="15363" y="11989"/>
                  </a:cubicBezTo>
                  <a:cubicBezTo>
                    <a:pt x="15363" y="11989"/>
                    <a:pt x="15363" y="11989"/>
                    <a:pt x="15363" y="11989"/>
                  </a:cubicBezTo>
                  <a:cubicBezTo>
                    <a:pt x="15247" y="11989"/>
                    <a:pt x="15247" y="11989"/>
                    <a:pt x="15247" y="11989"/>
                  </a:cubicBezTo>
                  <a:cubicBezTo>
                    <a:pt x="15247" y="11890"/>
                    <a:pt x="15247" y="11890"/>
                    <a:pt x="15247" y="11890"/>
                  </a:cubicBezTo>
                  <a:cubicBezTo>
                    <a:pt x="15132" y="11890"/>
                    <a:pt x="15132" y="11890"/>
                    <a:pt x="15132" y="11890"/>
                  </a:cubicBezTo>
                  <a:cubicBezTo>
                    <a:pt x="15132" y="11890"/>
                    <a:pt x="15132" y="11890"/>
                    <a:pt x="15132" y="11890"/>
                  </a:cubicBezTo>
                  <a:cubicBezTo>
                    <a:pt x="15132" y="11791"/>
                    <a:pt x="15132" y="11791"/>
                    <a:pt x="15132" y="11791"/>
                  </a:cubicBezTo>
                  <a:cubicBezTo>
                    <a:pt x="15016" y="11791"/>
                    <a:pt x="15016" y="11791"/>
                    <a:pt x="15016" y="11791"/>
                  </a:cubicBezTo>
                  <a:cubicBezTo>
                    <a:pt x="15016" y="11791"/>
                    <a:pt x="15016" y="11791"/>
                    <a:pt x="15016" y="11791"/>
                  </a:cubicBezTo>
                  <a:cubicBezTo>
                    <a:pt x="15016" y="11791"/>
                    <a:pt x="15016" y="11791"/>
                    <a:pt x="15016" y="11791"/>
                  </a:cubicBezTo>
                  <a:cubicBezTo>
                    <a:pt x="15016" y="11791"/>
                    <a:pt x="15016" y="11791"/>
                    <a:pt x="15016" y="11791"/>
                  </a:cubicBezTo>
                  <a:cubicBezTo>
                    <a:pt x="15016" y="11890"/>
                    <a:pt x="15016" y="11890"/>
                    <a:pt x="15016" y="11890"/>
                  </a:cubicBezTo>
                  <a:cubicBezTo>
                    <a:pt x="15132" y="11890"/>
                    <a:pt x="15132" y="11890"/>
                    <a:pt x="15132" y="11890"/>
                  </a:cubicBezTo>
                  <a:cubicBezTo>
                    <a:pt x="15247" y="11989"/>
                    <a:pt x="15247" y="11989"/>
                    <a:pt x="15247" y="11989"/>
                  </a:cubicBezTo>
                  <a:cubicBezTo>
                    <a:pt x="15247" y="11989"/>
                    <a:pt x="15247" y="11989"/>
                    <a:pt x="15247" y="11989"/>
                  </a:cubicBezTo>
                  <a:cubicBezTo>
                    <a:pt x="15247" y="12088"/>
                    <a:pt x="15247" y="12088"/>
                    <a:pt x="15247" y="12088"/>
                  </a:cubicBezTo>
                  <a:cubicBezTo>
                    <a:pt x="15247" y="12088"/>
                    <a:pt x="15247" y="12088"/>
                    <a:pt x="15247" y="12088"/>
                  </a:cubicBezTo>
                  <a:cubicBezTo>
                    <a:pt x="15016" y="12088"/>
                    <a:pt x="15016" y="12088"/>
                    <a:pt x="15016" y="12088"/>
                  </a:cubicBezTo>
                  <a:cubicBezTo>
                    <a:pt x="14901" y="12088"/>
                    <a:pt x="14901" y="12088"/>
                    <a:pt x="14901" y="12088"/>
                  </a:cubicBezTo>
                  <a:cubicBezTo>
                    <a:pt x="14901" y="12088"/>
                    <a:pt x="14901" y="12088"/>
                    <a:pt x="14901" y="12088"/>
                  </a:cubicBezTo>
                  <a:cubicBezTo>
                    <a:pt x="14785" y="12187"/>
                    <a:pt x="14785" y="12187"/>
                    <a:pt x="14785" y="12187"/>
                  </a:cubicBezTo>
                  <a:cubicBezTo>
                    <a:pt x="14785" y="12187"/>
                    <a:pt x="14785" y="12187"/>
                    <a:pt x="14785" y="12187"/>
                  </a:cubicBezTo>
                  <a:cubicBezTo>
                    <a:pt x="14901" y="12187"/>
                    <a:pt x="14901" y="12187"/>
                    <a:pt x="14901" y="12187"/>
                  </a:cubicBezTo>
                  <a:cubicBezTo>
                    <a:pt x="14901" y="12187"/>
                    <a:pt x="14901" y="12187"/>
                    <a:pt x="14901" y="12187"/>
                  </a:cubicBezTo>
                  <a:cubicBezTo>
                    <a:pt x="14901" y="12187"/>
                    <a:pt x="14901" y="12187"/>
                    <a:pt x="14901" y="12187"/>
                  </a:cubicBezTo>
                  <a:cubicBezTo>
                    <a:pt x="15016" y="12187"/>
                    <a:pt x="15016" y="12187"/>
                    <a:pt x="15016" y="12187"/>
                  </a:cubicBezTo>
                  <a:cubicBezTo>
                    <a:pt x="15016" y="12187"/>
                    <a:pt x="15016" y="12187"/>
                    <a:pt x="15016" y="12187"/>
                  </a:cubicBezTo>
                  <a:cubicBezTo>
                    <a:pt x="15016" y="12187"/>
                    <a:pt x="15016" y="12187"/>
                    <a:pt x="15016" y="12187"/>
                  </a:cubicBezTo>
                  <a:cubicBezTo>
                    <a:pt x="15016" y="12187"/>
                    <a:pt x="15132" y="12187"/>
                    <a:pt x="15132" y="12187"/>
                  </a:cubicBezTo>
                  <a:cubicBezTo>
                    <a:pt x="15132" y="12187"/>
                    <a:pt x="15247" y="12187"/>
                    <a:pt x="15247" y="12187"/>
                  </a:cubicBezTo>
                  <a:cubicBezTo>
                    <a:pt x="15247" y="12187"/>
                    <a:pt x="15247" y="12187"/>
                    <a:pt x="15247" y="12187"/>
                  </a:cubicBezTo>
                  <a:cubicBezTo>
                    <a:pt x="15247" y="12088"/>
                    <a:pt x="15247" y="12088"/>
                    <a:pt x="15247" y="12088"/>
                  </a:cubicBezTo>
                  <a:cubicBezTo>
                    <a:pt x="15363" y="12088"/>
                    <a:pt x="15363" y="12088"/>
                    <a:pt x="15363" y="12088"/>
                  </a:cubicBezTo>
                  <a:cubicBezTo>
                    <a:pt x="15478" y="12088"/>
                    <a:pt x="15478" y="12088"/>
                    <a:pt x="15478" y="12088"/>
                  </a:cubicBezTo>
                  <a:cubicBezTo>
                    <a:pt x="15594" y="12088"/>
                    <a:pt x="15594" y="12088"/>
                    <a:pt x="15594" y="12088"/>
                  </a:cubicBezTo>
                  <a:cubicBezTo>
                    <a:pt x="15594" y="12088"/>
                    <a:pt x="15594" y="12088"/>
                    <a:pt x="15594" y="12088"/>
                  </a:cubicBezTo>
                  <a:cubicBezTo>
                    <a:pt x="15594" y="12187"/>
                    <a:pt x="15594" y="12187"/>
                    <a:pt x="15594" y="12187"/>
                  </a:cubicBezTo>
                  <a:cubicBezTo>
                    <a:pt x="15709" y="12187"/>
                    <a:pt x="15709" y="12187"/>
                    <a:pt x="15709" y="12187"/>
                  </a:cubicBezTo>
                  <a:cubicBezTo>
                    <a:pt x="15825" y="12187"/>
                    <a:pt x="15825" y="12187"/>
                    <a:pt x="15825" y="12187"/>
                  </a:cubicBezTo>
                  <a:cubicBezTo>
                    <a:pt x="15825" y="12286"/>
                    <a:pt x="15825" y="12286"/>
                    <a:pt x="15825" y="12286"/>
                  </a:cubicBezTo>
                  <a:cubicBezTo>
                    <a:pt x="15825" y="12286"/>
                    <a:pt x="15825" y="12286"/>
                    <a:pt x="15825" y="12286"/>
                  </a:cubicBezTo>
                  <a:cubicBezTo>
                    <a:pt x="15825" y="12286"/>
                    <a:pt x="15825" y="12286"/>
                    <a:pt x="15825" y="12286"/>
                  </a:cubicBezTo>
                  <a:cubicBezTo>
                    <a:pt x="15709" y="12385"/>
                    <a:pt x="15709" y="12385"/>
                    <a:pt x="15709" y="12385"/>
                  </a:cubicBezTo>
                  <a:cubicBezTo>
                    <a:pt x="15594" y="12385"/>
                    <a:pt x="15594" y="12385"/>
                    <a:pt x="15594" y="12385"/>
                  </a:cubicBezTo>
                  <a:cubicBezTo>
                    <a:pt x="15594" y="12385"/>
                    <a:pt x="15594" y="12385"/>
                    <a:pt x="15594" y="12385"/>
                  </a:cubicBezTo>
                  <a:cubicBezTo>
                    <a:pt x="15478" y="12385"/>
                    <a:pt x="15478" y="12385"/>
                    <a:pt x="15478" y="12385"/>
                  </a:cubicBezTo>
                  <a:cubicBezTo>
                    <a:pt x="15363" y="12484"/>
                    <a:pt x="15363" y="12484"/>
                    <a:pt x="15363" y="12484"/>
                  </a:cubicBezTo>
                  <a:cubicBezTo>
                    <a:pt x="15363" y="12484"/>
                    <a:pt x="15363" y="12484"/>
                    <a:pt x="15363" y="12484"/>
                  </a:cubicBezTo>
                  <a:cubicBezTo>
                    <a:pt x="15247" y="12385"/>
                    <a:pt x="15247" y="12385"/>
                    <a:pt x="15247" y="12385"/>
                  </a:cubicBezTo>
                  <a:cubicBezTo>
                    <a:pt x="15247" y="12385"/>
                    <a:pt x="15247" y="12385"/>
                    <a:pt x="15247" y="12385"/>
                  </a:cubicBezTo>
                  <a:cubicBezTo>
                    <a:pt x="15132" y="12385"/>
                    <a:pt x="15132" y="12385"/>
                    <a:pt x="15132" y="12385"/>
                  </a:cubicBezTo>
                  <a:cubicBezTo>
                    <a:pt x="15132" y="12385"/>
                    <a:pt x="15132" y="12385"/>
                    <a:pt x="15132" y="12385"/>
                  </a:cubicBezTo>
                  <a:cubicBezTo>
                    <a:pt x="15016" y="12385"/>
                    <a:pt x="15016" y="12385"/>
                    <a:pt x="15016" y="12385"/>
                  </a:cubicBezTo>
                  <a:cubicBezTo>
                    <a:pt x="15016" y="12385"/>
                    <a:pt x="15016" y="12385"/>
                    <a:pt x="15016" y="12385"/>
                  </a:cubicBezTo>
                  <a:cubicBezTo>
                    <a:pt x="15016" y="12385"/>
                    <a:pt x="15016" y="12385"/>
                    <a:pt x="15016" y="12385"/>
                  </a:cubicBezTo>
                  <a:cubicBezTo>
                    <a:pt x="15016" y="12385"/>
                    <a:pt x="15016" y="12385"/>
                    <a:pt x="15016" y="12385"/>
                  </a:cubicBezTo>
                  <a:cubicBezTo>
                    <a:pt x="15016" y="12385"/>
                    <a:pt x="15016" y="12385"/>
                    <a:pt x="15016" y="12385"/>
                  </a:cubicBezTo>
                  <a:cubicBezTo>
                    <a:pt x="15132" y="12385"/>
                    <a:pt x="15132" y="12385"/>
                    <a:pt x="15132" y="12385"/>
                  </a:cubicBezTo>
                  <a:cubicBezTo>
                    <a:pt x="15132" y="12385"/>
                    <a:pt x="15132" y="12385"/>
                    <a:pt x="15132" y="12385"/>
                  </a:cubicBezTo>
                  <a:cubicBezTo>
                    <a:pt x="15247" y="12385"/>
                    <a:pt x="15247" y="12385"/>
                    <a:pt x="15247" y="12385"/>
                  </a:cubicBezTo>
                  <a:cubicBezTo>
                    <a:pt x="15247" y="12484"/>
                    <a:pt x="15247" y="12484"/>
                    <a:pt x="15247" y="12484"/>
                  </a:cubicBezTo>
                  <a:cubicBezTo>
                    <a:pt x="15247" y="12484"/>
                    <a:pt x="15247" y="12484"/>
                    <a:pt x="15247" y="12484"/>
                  </a:cubicBezTo>
                  <a:cubicBezTo>
                    <a:pt x="15132" y="12484"/>
                    <a:pt x="15132" y="12484"/>
                    <a:pt x="15132" y="12484"/>
                  </a:cubicBezTo>
                  <a:cubicBezTo>
                    <a:pt x="15016" y="12484"/>
                    <a:pt x="15016" y="12484"/>
                    <a:pt x="15016" y="12484"/>
                  </a:cubicBezTo>
                  <a:cubicBezTo>
                    <a:pt x="15016" y="12583"/>
                    <a:pt x="15016" y="12583"/>
                    <a:pt x="15016" y="12583"/>
                  </a:cubicBezTo>
                  <a:cubicBezTo>
                    <a:pt x="15016" y="12583"/>
                    <a:pt x="15016" y="12583"/>
                    <a:pt x="15016" y="12583"/>
                  </a:cubicBezTo>
                  <a:cubicBezTo>
                    <a:pt x="15132" y="12484"/>
                    <a:pt x="15132" y="12484"/>
                    <a:pt x="15132" y="12484"/>
                  </a:cubicBezTo>
                  <a:cubicBezTo>
                    <a:pt x="15247" y="12484"/>
                    <a:pt x="15247" y="12484"/>
                    <a:pt x="15247" y="12484"/>
                  </a:cubicBezTo>
                  <a:cubicBezTo>
                    <a:pt x="15247" y="12484"/>
                    <a:pt x="15247" y="12484"/>
                    <a:pt x="15247" y="12484"/>
                  </a:cubicBezTo>
                  <a:cubicBezTo>
                    <a:pt x="15247" y="12583"/>
                    <a:pt x="15247" y="12583"/>
                    <a:pt x="15247" y="12583"/>
                  </a:cubicBezTo>
                  <a:cubicBezTo>
                    <a:pt x="15247" y="12583"/>
                    <a:pt x="15247" y="12583"/>
                    <a:pt x="15247" y="12583"/>
                  </a:cubicBezTo>
                  <a:cubicBezTo>
                    <a:pt x="15363" y="12583"/>
                    <a:pt x="15363" y="12583"/>
                    <a:pt x="15363" y="12583"/>
                  </a:cubicBezTo>
                  <a:cubicBezTo>
                    <a:pt x="15363" y="12484"/>
                    <a:pt x="15363" y="12484"/>
                    <a:pt x="15363" y="12484"/>
                  </a:cubicBezTo>
                  <a:cubicBezTo>
                    <a:pt x="15478" y="12484"/>
                    <a:pt x="15478" y="12484"/>
                    <a:pt x="15478" y="12484"/>
                  </a:cubicBezTo>
                  <a:cubicBezTo>
                    <a:pt x="15478" y="12484"/>
                    <a:pt x="15478" y="12484"/>
                    <a:pt x="15478" y="12484"/>
                  </a:cubicBezTo>
                  <a:cubicBezTo>
                    <a:pt x="15594" y="12484"/>
                    <a:pt x="15594" y="12484"/>
                    <a:pt x="15594" y="12484"/>
                  </a:cubicBezTo>
                  <a:cubicBezTo>
                    <a:pt x="15594" y="12484"/>
                    <a:pt x="15594" y="12484"/>
                    <a:pt x="15594" y="12484"/>
                  </a:cubicBezTo>
                  <a:cubicBezTo>
                    <a:pt x="15594" y="12484"/>
                    <a:pt x="15594" y="12484"/>
                    <a:pt x="15594" y="12484"/>
                  </a:cubicBezTo>
                  <a:cubicBezTo>
                    <a:pt x="15825" y="12583"/>
                    <a:pt x="15825" y="12583"/>
                    <a:pt x="15825" y="12583"/>
                  </a:cubicBezTo>
                  <a:cubicBezTo>
                    <a:pt x="15825" y="12583"/>
                    <a:pt x="15825" y="12583"/>
                    <a:pt x="15825" y="12583"/>
                  </a:cubicBezTo>
                  <a:cubicBezTo>
                    <a:pt x="15825" y="12583"/>
                    <a:pt x="15825" y="12583"/>
                    <a:pt x="15825" y="12583"/>
                  </a:cubicBezTo>
                  <a:cubicBezTo>
                    <a:pt x="15825" y="12583"/>
                    <a:pt x="15825" y="12583"/>
                    <a:pt x="15825" y="12583"/>
                  </a:cubicBezTo>
                  <a:cubicBezTo>
                    <a:pt x="15825" y="12683"/>
                    <a:pt x="15825" y="12683"/>
                    <a:pt x="15825" y="12683"/>
                  </a:cubicBezTo>
                  <a:cubicBezTo>
                    <a:pt x="15825" y="12782"/>
                    <a:pt x="15825" y="12782"/>
                    <a:pt x="15825" y="12782"/>
                  </a:cubicBezTo>
                  <a:cubicBezTo>
                    <a:pt x="15709" y="12782"/>
                    <a:pt x="15709" y="12782"/>
                    <a:pt x="15709" y="12782"/>
                  </a:cubicBezTo>
                  <a:cubicBezTo>
                    <a:pt x="15594" y="12782"/>
                    <a:pt x="15594" y="12782"/>
                    <a:pt x="15594" y="12782"/>
                  </a:cubicBezTo>
                  <a:cubicBezTo>
                    <a:pt x="15478" y="12782"/>
                    <a:pt x="15478" y="12782"/>
                    <a:pt x="15478" y="12782"/>
                  </a:cubicBezTo>
                  <a:cubicBezTo>
                    <a:pt x="15363" y="12782"/>
                    <a:pt x="15363" y="12782"/>
                    <a:pt x="15363" y="12782"/>
                  </a:cubicBezTo>
                  <a:cubicBezTo>
                    <a:pt x="15363" y="12782"/>
                    <a:pt x="15363" y="12782"/>
                    <a:pt x="15363" y="12782"/>
                  </a:cubicBezTo>
                  <a:cubicBezTo>
                    <a:pt x="15247" y="12782"/>
                    <a:pt x="15247" y="12782"/>
                    <a:pt x="15247" y="12782"/>
                  </a:cubicBezTo>
                  <a:cubicBezTo>
                    <a:pt x="15247" y="12782"/>
                    <a:pt x="15247" y="12782"/>
                    <a:pt x="15247" y="12782"/>
                  </a:cubicBezTo>
                  <a:cubicBezTo>
                    <a:pt x="15363" y="12782"/>
                    <a:pt x="15363" y="12782"/>
                    <a:pt x="15363" y="12782"/>
                  </a:cubicBezTo>
                  <a:cubicBezTo>
                    <a:pt x="15478" y="12782"/>
                    <a:pt x="15478" y="12782"/>
                    <a:pt x="15478" y="12782"/>
                  </a:cubicBezTo>
                  <a:cubicBezTo>
                    <a:pt x="15594" y="12881"/>
                    <a:pt x="15594" y="12881"/>
                    <a:pt x="15594" y="12881"/>
                  </a:cubicBezTo>
                  <a:cubicBezTo>
                    <a:pt x="15594" y="12881"/>
                    <a:pt x="15594" y="12881"/>
                    <a:pt x="15594" y="12881"/>
                  </a:cubicBezTo>
                  <a:cubicBezTo>
                    <a:pt x="15594" y="12881"/>
                    <a:pt x="15594" y="12881"/>
                    <a:pt x="15594" y="12881"/>
                  </a:cubicBezTo>
                  <a:cubicBezTo>
                    <a:pt x="15709" y="12881"/>
                    <a:pt x="15709" y="12881"/>
                    <a:pt x="15709" y="12881"/>
                  </a:cubicBezTo>
                  <a:cubicBezTo>
                    <a:pt x="15825" y="12881"/>
                    <a:pt x="15825" y="12881"/>
                    <a:pt x="15825" y="12881"/>
                  </a:cubicBezTo>
                  <a:cubicBezTo>
                    <a:pt x="15940" y="12881"/>
                    <a:pt x="15940" y="12881"/>
                    <a:pt x="15940" y="12881"/>
                  </a:cubicBezTo>
                  <a:cubicBezTo>
                    <a:pt x="15940" y="12881"/>
                    <a:pt x="15940" y="12881"/>
                    <a:pt x="15940" y="12881"/>
                  </a:cubicBezTo>
                  <a:cubicBezTo>
                    <a:pt x="16056" y="12881"/>
                    <a:pt x="16056" y="12881"/>
                    <a:pt x="16056" y="12881"/>
                  </a:cubicBezTo>
                  <a:cubicBezTo>
                    <a:pt x="16171" y="12980"/>
                    <a:pt x="16171" y="12980"/>
                    <a:pt x="16171" y="12980"/>
                  </a:cubicBezTo>
                  <a:cubicBezTo>
                    <a:pt x="16171" y="12980"/>
                    <a:pt x="16171" y="12980"/>
                    <a:pt x="16171" y="12980"/>
                  </a:cubicBezTo>
                  <a:cubicBezTo>
                    <a:pt x="16171" y="13079"/>
                    <a:pt x="16171" y="13079"/>
                    <a:pt x="16171" y="13079"/>
                  </a:cubicBezTo>
                  <a:cubicBezTo>
                    <a:pt x="16287" y="13079"/>
                    <a:pt x="16287" y="13079"/>
                    <a:pt x="16287" y="13079"/>
                  </a:cubicBezTo>
                  <a:cubicBezTo>
                    <a:pt x="16287" y="13079"/>
                    <a:pt x="16287" y="13079"/>
                    <a:pt x="16287" y="13079"/>
                  </a:cubicBezTo>
                  <a:cubicBezTo>
                    <a:pt x="16287" y="13079"/>
                    <a:pt x="16287" y="13079"/>
                    <a:pt x="16287" y="13079"/>
                  </a:cubicBezTo>
                  <a:cubicBezTo>
                    <a:pt x="16402" y="13178"/>
                    <a:pt x="16402" y="13178"/>
                    <a:pt x="16402" y="13178"/>
                  </a:cubicBezTo>
                  <a:cubicBezTo>
                    <a:pt x="16402" y="13178"/>
                    <a:pt x="16402" y="13178"/>
                    <a:pt x="16402" y="13178"/>
                  </a:cubicBezTo>
                  <a:cubicBezTo>
                    <a:pt x="16518" y="13178"/>
                    <a:pt x="16518" y="13178"/>
                    <a:pt x="16518" y="13178"/>
                  </a:cubicBezTo>
                  <a:cubicBezTo>
                    <a:pt x="16518" y="13277"/>
                    <a:pt x="16518" y="13277"/>
                    <a:pt x="16518" y="13277"/>
                  </a:cubicBezTo>
                  <a:cubicBezTo>
                    <a:pt x="16518" y="13277"/>
                    <a:pt x="16518" y="13277"/>
                    <a:pt x="16518" y="13277"/>
                  </a:cubicBezTo>
                  <a:cubicBezTo>
                    <a:pt x="16633" y="13277"/>
                    <a:pt x="16633" y="13277"/>
                    <a:pt x="16633" y="13277"/>
                  </a:cubicBezTo>
                  <a:cubicBezTo>
                    <a:pt x="16633" y="13277"/>
                    <a:pt x="16633" y="13277"/>
                    <a:pt x="16633" y="13277"/>
                  </a:cubicBezTo>
                  <a:cubicBezTo>
                    <a:pt x="16633" y="13376"/>
                    <a:pt x="16633" y="13376"/>
                    <a:pt x="16633" y="13376"/>
                  </a:cubicBezTo>
                  <a:cubicBezTo>
                    <a:pt x="16518" y="13376"/>
                    <a:pt x="16518" y="13376"/>
                    <a:pt x="16518" y="13376"/>
                  </a:cubicBezTo>
                  <a:cubicBezTo>
                    <a:pt x="16518" y="13475"/>
                    <a:pt x="16518" y="13475"/>
                    <a:pt x="16518" y="13475"/>
                  </a:cubicBezTo>
                  <a:cubicBezTo>
                    <a:pt x="16518" y="13475"/>
                    <a:pt x="16518" y="13475"/>
                    <a:pt x="16518" y="13475"/>
                  </a:cubicBezTo>
                  <a:cubicBezTo>
                    <a:pt x="16402" y="13574"/>
                    <a:pt x="16402" y="13574"/>
                    <a:pt x="16402" y="13574"/>
                  </a:cubicBezTo>
                  <a:cubicBezTo>
                    <a:pt x="16518" y="13574"/>
                    <a:pt x="16518" y="13574"/>
                    <a:pt x="16518" y="13574"/>
                  </a:cubicBezTo>
                  <a:cubicBezTo>
                    <a:pt x="16518" y="13475"/>
                    <a:pt x="16518" y="13475"/>
                    <a:pt x="16518" y="13475"/>
                  </a:cubicBezTo>
                  <a:cubicBezTo>
                    <a:pt x="16633" y="13475"/>
                    <a:pt x="16633" y="13475"/>
                    <a:pt x="16633" y="13475"/>
                  </a:cubicBezTo>
                  <a:cubicBezTo>
                    <a:pt x="16633" y="13376"/>
                    <a:pt x="16633" y="13376"/>
                    <a:pt x="16633" y="13376"/>
                  </a:cubicBezTo>
                  <a:cubicBezTo>
                    <a:pt x="16633" y="13475"/>
                    <a:pt x="16633" y="13475"/>
                    <a:pt x="16633" y="13475"/>
                  </a:cubicBezTo>
                  <a:cubicBezTo>
                    <a:pt x="16633" y="13475"/>
                    <a:pt x="16633" y="13475"/>
                    <a:pt x="16633" y="13475"/>
                  </a:cubicBezTo>
                  <a:cubicBezTo>
                    <a:pt x="16633" y="13574"/>
                    <a:pt x="16633" y="13574"/>
                    <a:pt x="16633" y="13574"/>
                  </a:cubicBezTo>
                  <a:cubicBezTo>
                    <a:pt x="16633" y="13475"/>
                    <a:pt x="16633" y="13475"/>
                    <a:pt x="16633" y="13475"/>
                  </a:cubicBezTo>
                  <a:cubicBezTo>
                    <a:pt x="16633" y="13475"/>
                    <a:pt x="16633" y="13475"/>
                    <a:pt x="16633" y="13475"/>
                  </a:cubicBezTo>
                  <a:cubicBezTo>
                    <a:pt x="16749" y="13475"/>
                    <a:pt x="16749" y="13475"/>
                    <a:pt x="16749" y="13475"/>
                  </a:cubicBezTo>
                  <a:cubicBezTo>
                    <a:pt x="16749" y="13475"/>
                    <a:pt x="16749" y="13475"/>
                    <a:pt x="16749" y="13475"/>
                  </a:cubicBezTo>
                  <a:cubicBezTo>
                    <a:pt x="16864" y="13475"/>
                    <a:pt x="16864" y="13475"/>
                    <a:pt x="16864" y="13475"/>
                  </a:cubicBezTo>
                  <a:cubicBezTo>
                    <a:pt x="16749" y="13574"/>
                    <a:pt x="16749" y="13574"/>
                    <a:pt x="16749" y="13574"/>
                  </a:cubicBezTo>
                  <a:cubicBezTo>
                    <a:pt x="16749" y="13574"/>
                    <a:pt x="16749" y="13574"/>
                    <a:pt x="16749" y="13574"/>
                  </a:cubicBezTo>
                  <a:cubicBezTo>
                    <a:pt x="16633" y="13673"/>
                    <a:pt x="16633" y="13673"/>
                    <a:pt x="16633" y="13673"/>
                  </a:cubicBezTo>
                  <a:cubicBezTo>
                    <a:pt x="16633" y="13673"/>
                    <a:pt x="16633" y="13673"/>
                    <a:pt x="16633" y="13673"/>
                  </a:cubicBezTo>
                  <a:cubicBezTo>
                    <a:pt x="16633" y="13772"/>
                    <a:pt x="16633" y="13772"/>
                    <a:pt x="16633" y="13772"/>
                  </a:cubicBezTo>
                  <a:cubicBezTo>
                    <a:pt x="16633" y="13772"/>
                    <a:pt x="16633" y="13772"/>
                    <a:pt x="16633" y="13772"/>
                  </a:cubicBezTo>
                  <a:cubicBezTo>
                    <a:pt x="16633" y="13772"/>
                    <a:pt x="16633" y="13772"/>
                    <a:pt x="16633" y="13772"/>
                  </a:cubicBezTo>
                  <a:cubicBezTo>
                    <a:pt x="16633" y="13872"/>
                    <a:pt x="16633" y="13872"/>
                    <a:pt x="16633" y="13872"/>
                  </a:cubicBezTo>
                  <a:cubicBezTo>
                    <a:pt x="16633" y="13872"/>
                    <a:pt x="16633" y="13872"/>
                    <a:pt x="16633" y="13872"/>
                  </a:cubicBezTo>
                  <a:cubicBezTo>
                    <a:pt x="16633" y="13872"/>
                    <a:pt x="16633" y="13872"/>
                    <a:pt x="16633" y="13872"/>
                  </a:cubicBezTo>
                  <a:cubicBezTo>
                    <a:pt x="16749" y="13772"/>
                    <a:pt x="16749" y="13772"/>
                    <a:pt x="16749" y="13772"/>
                  </a:cubicBezTo>
                  <a:cubicBezTo>
                    <a:pt x="16749" y="13673"/>
                    <a:pt x="16749" y="13673"/>
                    <a:pt x="16749" y="13673"/>
                  </a:cubicBezTo>
                  <a:cubicBezTo>
                    <a:pt x="16864" y="13673"/>
                    <a:pt x="16864" y="13673"/>
                    <a:pt x="16864" y="13673"/>
                  </a:cubicBezTo>
                  <a:cubicBezTo>
                    <a:pt x="16864" y="13673"/>
                    <a:pt x="16864" y="13673"/>
                    <a:pt x="16864" y="13673"/>
                  </a:cubicBezTo>
                  <a:cubicBezTo>
                    <a:pt x="16864" y="13673"/>
                    <a:pt x="16864" y="13673"/>
                    <a:pt x="16864" y="13673"/>
                  </a:cubicBezTo>
                  <a:cubicBezTo>
                    <a:pt x="16864" y="13772"/>
                    <a:pt x="16864" y="13772"/>
                    <a:pt x="16864" y="13772"/>
                  </a:cubicBezTo>
                  <a:cubicBezTo>
                    <a:pt x="16749" y="13872"/>
                    <a:pt x="16749" y="13872"/>
                    <a:pt x="16749" y="13872"/>
                  </a:cubicBezTo>
                  <a:cubicBezTo>
                    <a:pt x="16864" y="13872"/>
                    <a:pt x="16864" y="13872"/>
                    <a:pt x="16864" y="13872"/>
                  </a:cubicBezTo>
                  <a:cubicBezTo>
                    <a:pt x="16864" y="13872"/>
                    <a:pt x="16864" y="13872"/>
                    <a:pt x="16864" y="13872"/>
                  </a:cubicBezTo>
                  <a:cubicBezTo>
                    <a:pt x="16864" y="13872"/>
                    <a:pt x="16864" y="13872"/>
                    <a:pt x="16864" y="13872"/>
                  </a:cubicBezTo>
                  <a:cubicBezTo>
                    <a:pt x="16864" y="13971"/>
                    <a:pt x="16864" y="13971"/>
                    <a:pt x="16864" y="13971"/>
                  </a:cubicBezTo>
                  <a:cubicBezTo>
                    <a:pt x="16864" y="13971"/>
                    <a:pt x="16864" y="13971"/>
                    <a:pt x="16864" y="13971"/>
                  </a:cubicBezTo>
                  <a:cubicBezTo>
                    <a:pt x="16749" y="13971"/>
                    <a:pt x="16749" y="13971"/>
                    <a:pt x="16749" y="13971"/>
                  </a:cubicBezTo>
                  <a:cubicBezTo>
                    <a:pt x="16749" y="14070"/>
                    <a:pt x="16749" y="14070"/>
                    <a:pt x="16749" y="14070"/>
                  </a:cubicBezTo>
                  <a:cubicBezTo>
                    <a:pt x="16749" y="14070"/>
                    <a:pt x="16749" y="14070"/>
                    <a:pt x="16749" y="14070"/>
                  </a:cubicBezTo>
                  <a:cubicBezTo>
                    <a:pt x="16864" y="14070"/>
                    <a:pt x="16864" y="14070"/>
                    <a:pt x="16864" y="14070"/>
                  </a:cubicBezTo>
                  <a:cubicBezTo>
                    <a:pt x="16864" y="14070"/>
                    <a:pt x="16864" y="14070"/>
                    <a:pt x="16864" y="14070"/>
                  </a:cubicBezTo>
                  <a:cubicBezTo>
                    <a:pt x="16864" y="14070"/>
                    <a:pt x="16864" y="14070"/>
                    <a:pt x="16864" y="14070"/>
                  </a:cubicBezTo>
                  <a:cubicBezTo>
                    <a:pt x="16864" y="14169"/>
                    <a:pt x="16864" y="14169"/>
                    <a:pt x="16864" y="14169"/>
                  </a:cubicBezTo>
                  <a:cubicBezTo>
                    <a:pt x="16864" y="14169"/>
                    <a:pt x="16864" y="14169"/>
                    <a:pt x="16864" y="14169"/>
                  </a:cubicBezTo>
                  <a:cubicBezTo>
                    <a:pt x="16864" y="14169"/>
                    <a:pt x="16864" y="14169"/>
                    <a:pt x="16864" y="14169"/>
                  </a:cubicBezTo>
                  <a:cubicBezTo>
                    <a:pt x="16864" y="14268"/>
                    <a:pt x="16864" y="14268"/>
                    <a:pt x="16864" y="14268"/>
                  </a:cubicBezTo>
                  <a:cubicBezTo>
                    <a:pt x="16864" y="14268"/>
                    <a:pt x="16864" y="14268"/>
                    <a:pt x="16864" y="14268"/>
                  </a:cubicBezTo>
                  <a:cubicBezTo>
                    <a:pt x="16864" y="14367"/>
                    <a:pt x="16864" y="14367"/>
                    <a:pt x="16864" y="14367"/>
                  </a:cubicBezTo>
                  <a:cubicBezTo>
                    <a:pt x="16864" y="14466"/>
                    <a:pt x="16864" y="14466"/>
                    <a:pt x="16864" y="14466"/>
                  </a:cubicBezTo>
                  <a:cubicBezTo>
                    <a:pt x="16864" y="14466"/>
                    <a:pt x="16864" y="14466"/>
                    <a:pt x="16864" y="14466"/>
                  </a:cubicBezTo>
                  <a:cubicBezTo>
                    <a:pt x="16864" y="14565"/>
                    <a:pt x="16864" y="14565"/>
                    <a:pt x="16864" y="14565"/>
                  </a:cubicBezTo>
                  <a:cubicBezTo>
                    <a:pt x="16749" y="14565"/>
                    <a:pt x="16749" y="14565"/>
                    <a:pt x="16749" y="14565"/>
                  </a:cubicBezTo>
                  <a:cubicBezTo>
                    <a:pt x="16749" y="14565"/>
                    <a:pt x="16749" y="14565"/>
                    <a:pt x="16749" y="14565"/>
                  </a:cubicBezTo>
                  <a:cubicBezTo>
                    <a:pt x="16749" y="14565"/>
                    <a:pt x="16749" y="14565"/>
                    <a:pt x="16749" y="14565"/>
                  </a:cubicBezTo>
                  <a:cubicBezTo>
                    <a:pt x="16633" y="14565"/>
                    <a:pt x="16633" y="14565"/>
                    <a:pt x="16633" y="14565"/>
                  </a:cubicBezTo>
                  <a:cubicBezTo>
                    <a:pt x="16749" y="14565"/>
                    <a:pt x="16749" y="14565"/>
                    <a:pt x="16749" y="14565"/>
                  </a:cubicBezTo>
                  <a:cubicBezTo>
                    <a:pt x="16633" y="14466"/>
                    <a:pt x="16633" y="14466"/>
                    <a:pt x="16633" y="14466"/>
                  </a:cubicBezTo>
                  <a:cubicBezTo>
                    <a:pt x="16633" y="14466"/>
                    <a:pt x="16633" y="14466"/>
                    <a:pt x="16633" y="14466"/>
                  </a:cubicBezTo>
                  <a:cubicBezTo>
                    <a:pt x="16633" y="14466"/>
                    <a:pt x="16633" y="14466"/>
                    <a:pt x="16633" y="14466"/>
                  </a:cubicBezTo>
                  <a:cubicBezTo>
                    <a:pt x="16518" y="14565"/>
                    <a:pt x="16518" y="14565"/>
                    <a:pt x="16518" y="14565"/>
                  </a:cubicBezTo>
                  <a:cubicBezTo>
                    <a:pt x="16518" y="14466"/>
                    <a:pt x="16518" y="14466"/>
                    <a:pt x="16518" y="14466"/>
                  </a:cubicBezTo>
                  <a:cubicBezTo>
                    <a:pt x="16518" y="14466"/>
                    <a:pt x="16518" y="14466"/>
                    <a:pt x="16518" y="14466"/>
                  </a:cubicBezTo>
                  <a:cubicBezTo>
                    <a:pt x="16518" y="14367"/>
                    <a:pt x="16518" y="14367"/>
                    <a:pt x="16518" y="14367"/>
                  </a:cubicBezTo>
                  <a:cubicBezTo>
                    <a:pt x="16518" y="14367"/>
                    <a:pt x="16518" y="14367"/>
                    <a:pt x="16518" y="14367"/>
                  </a:cubicBezTo>
                  <a:cubicBezTo>
                    <a:pt x="16518" y="14268"/>
                    <a:pt x="16518" y="14268"/>
                    <a:pt x="16518" y="14268"/>
                  </a:cubicBezTo>
                  <a:cubicBezTo>
                    <a:pt x="16518" y="14169"/>
                    <a:pt x="16518" y="14169"/>
                    <a:pt x="16518" y="14169"/>
                  </a:cubicBezTo>
                  <a:cubicBezTo>
                    <a:pt x="16518" y="14169"/>
                    <a:pt x="16518" y="14169"/>
                    <a:pt x="16518" y="14169"/>
                  </a:cubicBezTo>
                  <a:cubicBezTo>
                    <a:pt x="16518" y="14169"/>
                    <a:pt x="16518" y="14169"/>
                    <a:pt x="16518" y="14169"/>
                  </a:cubicBezTo>
                  <a:cubicBezTo>
                    <a:pt x="16402" y="14169"/>
                    <a:pt x="16402" y="14169"/>
                    <a:pt x="16402" y="14169"/>
                  </a:cubicBezTo>
                  <a:cubicBezTo>
                    <a:pt x="16402" y="14268"/>
                    <a:pt x="16402" y="14268"/>
                    <a:pt x="16402" y="14268"/>
                  </a:cubicBezTo>
                  <a:cubicBezTo>
                    <a:pt x="16402" y="14367"/>
                    <a:pt x="16402" y="14367"/>
                    <a:pt x="16402" y="14367"/>
                  </a:cubicBezTo>
                  <a:cubicBezTo>
                    <a:pt x="16402" y="14466"/>
                    <a:pt x="16402" y="14466"/>
                    <a:pt x="16402" y="14466"/>
                  </a:cubicBezTo>
                  <a:cubicBezTo>
                    <a:pt x="16402" y="14565"/>
                    <a:pt x="16402" y="14565"/>
                    <a:pt x="16402" y="14565"/>
                  </a:cubicBezTo>
                  <a:cubicBezTo>
                    <a:pt x="16402" y="14565"/>
                    <a:pt x="16402" y="14565"/>
                    <a:pt x="16402" y="14565"/>
                  </a:cubicBezTo>
                  <a:cubicBezTo>
                    <a:pt x="16287" y="14565"/>
                    <a:pt x="16287" y="14565"/>
                    <a:pt x="16287" y="14565"/>
                  </a:cubicBezTo>
                  <a:cubicBezTo>
                    <a:pt x="16287" y="14565"/>
                    <a:pt x="16287" y="14565"/>
                    <a:pt x="16287" y="14565"/>
                  </a:cubicBezTo>
                  <a:cubicBezTo>
                    <a:pt x="16171" y="14565"/>
                    <a:pt x="16171" y="14565"/>
                    <a:pt x="16171" y="14565"/>
                  </a:cubicBezTo>
                  <a:cubicBezTo>
                    <a:pt x="16171" y="14565"/>
                    <a:pt x="16171" y="14565"/>
                    <a:pt x="16171" y="14565"/>
                  </a:cubicBezTo>
                  <a:cubicBezTo>
                    <a:pt x="16056" y="14466"/>
                    <a:pt x="16056" y="14466"/>
                    <a:pt x="16056" y="14466"/>
                  </a:cubicBezTo>
                  <a:cubicBezTo>
                    <a:pt x="15940" y="14367"/>
                    <a:pt x="15940" y="14367"/>
                    <a:pt x="15940" y="14367"/>
                  </a:cubicBezTo>
                  <a:cubicBezTo>
                    <a:pt x="15825" y="14268"/>
                    <a:pt x="15825" y="14268"/>
                    <a:pt x="15825" y="14268"/>
                  </a:cubicBezTo>
                  <a:cubicBezTo>
                    <a:pt x="15825" y="14268"/>
                    <a:pt x="15825" y="14268"/>
                    <a:pt x="15825" y="14268"/>
                  </a:cubicBezTo>
                  <a:cubicBezTo>
                    <a:pt x="15825" y="14070"/>
                    <a:pt x="15825" y="14070"/>
                    <a:pt x="15825" y="14070"/>
                  </a:cubicBezTo>
                  <a:cubicBezTo>
                    <a:pt x="15709" y="14070"/>
                    <a:pt x="15709" y="14070"/>
                    <a:pt x="15709" y="14070"/>
                  </a:cubicBezTo>
                  <a:cubicBezTo>
                    <a:pt x="15709" y="13971"/>
                    <a:pt x="15709" y="13971"/>
                    <a:pt x="15709" y="13971"/>
                  </a:cubicBezTo>
                  <a:cubicBezTo>
                    <a:pt x="15709" y="13872"/>
                    <a:pt x="15709" y="13872"/>
                    <a:pt x="15709" y="13872"/>
                  </a:cubicBezTo>
                  <a:cubicBezTo>
                    <a:pt x="15709" y="13872"/>
                    <a:pt x="15709" y="13872"/>
                    <a:pt x="15709" y="13872"/>
                  </a:cubicBezTo>
                  <a:cubicBezTo>
                    <a:pt x="15709" y="13772"/>
                    <a:pt x="15709" y="13772"/>
                    <a:pt x="15709" y="13772"/>
                  </a:cubicBezTo>
                  <a:cubicBezTo>
                    <a:pt x="15709" y="13772"/>
                    <a:pt x="15709" y="13772"/>
                    <a:pt x="15709" y="13772"/>
                  </a:cubicBezTo>
                  <a:cubicBezTo>
                    <a:pt x="15709" y="13772"/>
                    <a:pt x="15709" y="13772"/>
                    <a:pt x="15709" y="13772"/>
                  </a:cubicBezTo>
                  <a:cubicBezTo>
                    <a:pt x="15594" y="13772"/>
                    <a:pt x="15594" y="13772"/>
                    <a:pt x="15594" y="13772"/>
                  </a:cubicBezTo>
                  <a:cubicBezTo>
                    <a:pt x="15594" y="13772"/>
                    <a:pt x="15594" y="13772"/>
                    <a:pt x="15594" y="13772"/>
                  </a:cubicBezTo>
                  <a:cubicBezTo>
                    <a:pt x="15478" y="13772"/>
                    <a:pt x="15478" y="13772"/>
                    <a:pt x="15478" y="13772"/>
                  </a:cubicBezTo>
                  <a:cubicBezTo>
                    <a:pt x="15363" y="13574"/>
                    <a:pt x="15363" y="13574"/>
                    <a:pt x="15363" y="13574"/>
                  </a:cubicBezTo>
                  <a:cubicBezTo>
                    <a:pt x="15247" y="13574"/>
                    <a:pt x="15247" y="13574"/>
                    <a:pt x="15247" y="13574"/>
                  </a:cubicBezTo>
                  <a:cubicBezTo>
                    <a:pt x="15247" y="13475"/>
                    <a:pt x="15247" y="13475"/>
                    <a:pt x="15247" y="13475"/>
                  </a:cubicBezTo>
                  <a:cubicBezTo>
                    <a:pt x="15247" y="13475"/>
                    <a:pt x="15247" y="13475"/>
                    <a:pt x="15247" y="13475"/>
                  </a:cubicBezTo>
                  <a:cubicBezTo>
                    <a:pt x="15132" y="13574"/>
                    <a:pt x="15132" y="13574"/>
                    <a:pt x="15132" y="13574"/>
                  </a:cubicBezTo>
                  <a:cubicBezTo>
                    <a:pt x="15016" y="13475"/>
                    <a:pt x="15016" y="13475"/>
                    <a:pt x="15016" y="13475"/>
                  </a:cubicBezTo>
                  <a:cubicBezTo>
                    <a:pt x="15016" y="13475"/>
                    <a:pt x="15016" y="13475"/>
                    <a:pt x="15016" y="13475"/>
                  </a:cubicBezTo>
                  <a:cubicBezTo>
                    <a:pt x="14901" y="13574"/>
                    <a:pt x="14901" y="13574"/>
                    <a:pt x="14901" y="13574"/>
                  </a:cubicBezTo>
                  <a:cubicBezTo>
                    <a:pt x="14901" y="13475"/>
                    <a:pt x="14901" y="13475"/>
                    <a:pt x="14901" y="13475"/>
                  </a:cubicBezTo>
                  <a:cubicBezTo>
                    <a:pt x="14785" y="13475"/>
                    <a:pt x="14785" y="13475"/>
                    <a:pt x="14785" y="13475"/>
                  </a:cubicBezTo>
                  <a:cubicBezTo>
                    <a:pt x="14785" y="13376"/>
                    <a:pt x="14785" y="13376"/>
                    <a:pt x="14785" y="13376"/>
                  </a:cubicBezTo>
                  <a:cubicBezTo>
                    <a:pt x="14670" y="13376"/>
                    <a:pt x="14670" y="13376"/>
                    <a:pt x="14670" y="13376"/>
                  </a:cubicBezTo>
                  <a:cubicBezTo>
                    <a:pt x="14670" y="13277"/>
                    <a:pt x="14670" y="13277"/>
                    <a:pt x="14670" y="13277"/>
                  </a:cubicBezTo>
                  <a:cubicBezTo>
                    <a:pt x="14670" y="13277"/>
                    <a:pt x="14670" y="13277"/>
                    <a:pt x="14670" y="13277"/>
                  </a:cubicBezTo>
                  <a:cubicBezTo>
                    <a:pt x="14670" y="13178"/>
                    <a:pt x="14670" y="13178"/>
                    <a:pt x="14670" y="13178"/>
                  </a:cubicBezTo>
                  <a:cubicBezTo>
                    <a:pt x="14554" y="13079"/>
                    <a:pt x="14554" y="13079"/>
                    <a:pt x="14554" y="13079"/>
                  </a:cubicBezTo>
                  <a:cubicBezTo>
                    <a:pt x="14554" y="13178"/>
                    <a:pt x="14554" y="13178"/>
                    <a:pt x="14554" y="13178"/>
                  </a:cubicBezTo>
                  <a:cubicBezTo>
                    <a:pt x="14554" y="13277"/>
                    <a:pt x="14554" y="13277"/>
                    <a:pt x="14554" y="13277"/>
                  </a:cubicBezTo>
                  <a:cubicBezTo>
                    <a:pt x="14554" y="13277"/>
                    <a:pt x="14554" y="13277"/>
                    <a:pt x="14554" y="13277"/>
                  </a:cubicBezTo>
                  <a:cubicBezTo>
                    <a:pt x="14439" y="13277"/>
                    <a:pt x="14439" y="13277"/>
                    <a:pt x="14439" y="13277"/>
                  </a:cubicBezTo>
                  <a:cubicBezTo>
                    <a:pt x="14439" y="13277"/>
                    <a:pt x="14439" y="13277"/>
                    <a:pt x="14439" y="13277"/>
                  </a:cubicBezTo>
                  <a:cubicBezTo>
                    <a:pt x="14554" y="13376"/>
                    <a:pt x="14554" y="13376"/>
                    <a:pt x="14554" y="13376"/>
                  </a:cubicBezTo>
                  <a:cubicBezTo>
                    <a:pt x="14554" y="13376"/>
                    <a:pt x="14554" y="13376"/>
                    <a:pt x="14554" y="13376"/>
                  </a:cubicBezTo>
                  <a:cubicBezTo>
                    <a:pt x="14670" y="13475"/>
                    <a:pt x="14670" y="13475"/>
                    <a:pt x="14670" y="13475"/>
                  </a:cubicBezTo>
                  <a:cubicBezTo>
                    <a:pt x="14670" y="13475"/>
                    <a:pt x="14670" y="13475"/>
                    <a:pt x="14670" y="13475"/>
                  </a:cubicBezTo>
                  <a:cubicBezTo>
                    <a:pt x="14670" y="13475"/>
                    <a:pt x="14670" y="13475"/>
                    <a:pt x="14670" y="13475"/>
                  </a:cubicBezTo>
                  <a:cubicBezTo>
                    <a:pt x="14554" y="13475"/>
                    <a:pt x="14554" y="13475"/>
                    <a:pt x="14554" y="13475"/>
                  </a:cubicBezTo>
                  <a:cubicBezTo>
                    <a:pt x="14554" y="13574"/>
                    <a:pt x="14554" y="13574"/>
                    <a:pt x="14554" y="13574"/>
                  </a:cubicBezTo>
                  <a:cubicBezTo>
                    <a:pt x="14439" y="13574"/>
                    <a:pt x="14439" y="13574"/>
                    <a:pt x="14439" y="13574"/>
                  </a:cubicBezTo>
                  <a:cubicBezTo>
                    <a:pt x="14323" y="13574"/>
                    <a:pt x="14323" y="13574"/>
                    <a:pt x="14323" y="13574"/>
                  </a:cubicBezTo>
                  <a:cubicBezTo>
                    <a:pt x="14323" y="13574"/>
                    <a:pt x="14323" y="13574"/>
                    <a:pt x="14323" y="13574"/>
                  </a:cubicBezTo>
                  <a:cubicBezTo>
                    <a:pt x="14439" y="13574"/>
                    <a:pt x="14439" y="13574"/>
                    <a:pt x="14439" y="13574"/>
                  </a:cubicBezTo>
                  <a:cubicBezTo>
                    <a:pt x="14554" y="13574"/>
                    <a:pt x="14554" y="13574"/>
                    <a:pt x="14554" y="13574"/>
                  </a:cubicBezTo>
                  <a:cubicBezTo>
                    <a:pt x="14554" y="13574"/>
                    <a:pt x="14554" y="13574"/>
                    <a:pt x="14554" y="13574"/>
                  </a:cubicBezTo>
                  <a:cubicBezTo>
                    <a:pt x="14670" y="13574"/>
                    <a:pt x="14670" y="13574"/>
                    <a:pt x="14670" y="13574"/>
                  </a:cubicBezTo>
                  <a:cubicBezTo>
                    <a:pt x="14785" y="13475"/>
                    <a:pt x="14785" y="13475"/>
                    <a:pt x="14785" y="13475"/>
                  </a:cubicBezTo>
                  <a:cubicBezTo>
                    <a:pt x="14785" y="13574"/>
                    <a:pt x="14785" y="13574"/>
                    <a:pt x="14785" y="13574"/>
                  </a:cubicBezTo>
                  <a:cubicBezTo>
                    <a:pt x="14785" y="13574"/>
                    <a:pt x="14785" y="13574"/>
                    <a:pt x="14785" y="13574"/>
                  </a:cubicBezTo>
                  <a:cubicBezTo>
                    <a:pt x="14785" y="13673"/>
                    <a:pt x="14785" y="13673"/>
                    <a:pt x="14785" y="13673"/>
                  </a:cubicBezTo>
                  <a:cubicBezTo>
                    <a:pt x="14901" y="13574"/>
                    <a:pt x="14901" y="13574"/>
                    <a:pt x="14901" y="13574"/>
                  </a:cubicBezTo>
                  <a:cubicBezTo>
                    <a:pt x="15016" y="13574"/>
                    <a:pt x="15016" y="13574"/>
                    <a:pt x="15016" y="13574"/>
                  </a:cubicBezTo>
                  <a:cubicBezTo>
                    <a:pt x="15247" y="13673"/>
                    <a:pt x="15247" y="13673"/>
                    <a:pt x="15247" y="13673"/>
                  </a:cubicBezTo>
                  <a:cubicBezTo>
                    <a:pt x="15247" y="13673"/>
                    <a:pt x="15247" y="13673"/>
                    <a:pt x="15247" y="13673"/>
                  </a:cubicBezTo>
                  <a:cubicBezTo>
                    <a:pt x="15363" y="13673"/>
                    <a:pt x="15363" y="13673"/>
                    <a:pt x="15363" y="13673"/>
                  </a:cubicBezTo>
                  <a:cubicBezTo>
                    <a:pt x="15363" y="13772"/>
                    <a:pt x="15363" y="13772"/>
                    <a:pt x="15363" y="13772"/>
                  </a:cubicBezTo>
                  <a:cubicBezTo>
                    <a:pt x="15363" y="13772"/>
                    <a:pt x="15363" y="13772"/>
                    <a:pt x="15363" y="13772"/>
                  </a:cubicBezTo>
                  <a:cubicBezTo>
                    <a:pt x="15363" y="13872"/>
                    <a:pt x="15363" y="13872"/>
                    <a:pt x="15363" y="13872"/>
                  </a:cubicBezTo>
                  <a:cubicBezTo>
                    <a:pt x="15247" y="13872"/>
                    <a:pt x="15247" y="13872"/>
                    <a:pt x="15247" y="13872"/>
                  </a:cubicBezTo>
                  <a:cubicBezTo>
                    <a:pt x="15247" y="13971"/>
                    <a:pt x="15247" y="13971"/>
                    <a:pt x="15247" y="13971"/>
                  </a:cubicBezTo>
                  <a:cubicBezTo>
                    <a:pt x="15247" y="13971"/>
                    <a:pt x="15247" y="13971"/>
                    <a:pt x="15247" y="13971"/>
                  </a:cubicBezTo>
                  <a:cubicBezTo>
                    <a:pt x="15132" y="13971"/>
                    <a:pt x="15132" y="13971"/>
                    <a:pt x="15132" y="13971"/>
                  </a:cubicBezTo>
                  <a:cubicBezTo>
                    <a:pt x="14901" y="14070"/>
                    <a:pt x="14901" y="14070"/>
                    <a:pt x="14901" y="14070"/>
                  </a:cubicBezTo>
                  <a:cubicBezTo>
                    <a:pt x="14785" y="14070"/>
                    <a:pt x="14785" y="14070"/>
                    <a:pt x="14785" y="14070"/>
                  </a:cubicBezTo>
                  <a:cubicBezTo>
                    <a:pt x="14670" y="14070"/>
                    <a:pt x="14670" y="14070"/>
                    <a:pt x="14670" y="14070"/>
                  </a:cubicBezTo>
                  <a:cubicBezTo>
                    <a:pt x="14554" y="14070"/>
                    <a:pt x="14554" y="14070"/>
                    <a:pt x="14554" y="14070"/>
                  </a:cubicBezTo>
                  <a:cubicBezTo>
                    <a:pt x="14554" y="13971"/>
                    <a:pt x="14554" y="13971"/>
                    <a:pt x="14554" y="13971"/>
                  </a:cubicBezTo>
                  <a:cubicBezTo>
                    <a:pt x="14554" y="13971"/>
                    <a:pt x="14554" y="13971"/>
                    <a:pt x="14554" y="13971"/>
                  </a:cubicBezTo>
                  <a:cubicBezTo>
                    <a:pt x="14554" y="13872"/>
                    <a:pt x="14554" y="13872"/>
                    <a:pt x="14554" y="13872"/>
                  </a:cubicBezTo>
                  <a:cubicBezTo>
                    <a:pt x="14439" y="13872"/>
                    <a:pt x="14439" y="13872"/>
                    <a:pt x="14439" y="13872"/>
                  </a:cubicBezTo>
                  <a:cubicBezTo>
                    <a:pt x="14439" y="13971"/>
                    <a:pt x="14439" y="13971"/>
                    <a:pt x="14439" y="13971"/>
                  </a:cubicBezTo>
                  <a:cubicBezTo>
                    <a:pt x="14439" y="13971"/>
                    <a:pt x="14439" y="13971"/>
                    <a:pt x="14439" y="13971"/>
                  </a:cubicBezTo>
                  <a:cubicBezTo>
                    <a:pt x="14439" y="14070"/>
                    <a:pt x="14439" y="14070"/>
                    <a:pt x="14439" y="14070"/>
                  </a:cubicBezTo>
                  <a:cubicBezTo>
                    <a:pt x="14439" y="14070"/>
                    <a:pt x="14439" y="14070"/>
                    <a:pt x="14439" y="14070"/>
                  </a:cubicBezTo>
                  <a:cubicBezTo>
                    <a:pt x="14439" y="14070"/>
                    <a:pt x="14439" y="14070"/>
                    <a:pt x="14439" y="14070"/>
                  </a:cubicBezTo>
                  <a:cubicBezTo>
                    <a:pt x="14323" y="14070"/>
                    <a:pt x="14323" y="14070"/>
                    <a:pt x="14323" y="14070"/>
                  </a:cubicBezTo>
                  <a:cubicBezTo>
                    <a:pt x="14323" y="14070"/>
                    <a:pt x="14323" y="14070"/>
                    <a:pt x="14323" y="14070"/>
                  </a:cubicBezTo>
                  <a:cubicBezTo>
                    <a:pt x="14323" y="14070"/>
                    <a:pt x="14323" y="14070"/>
                    <a:pt x="14323" y="14070"/>
                  </a:cubicBezTo>
                  <a:cubicBezTo>
                    <a:pt x="14323" y="14070"/>
                    <a:pt x="14323" y="14070"/>
                    <a:pt x="14323" y="14070"/>
                  </a:cubicBezTo>
                  <a:cubicBezTo>
                    <a:pt x="14323" y="14070"/>
                    <a:pt x="14323" y="14070"/>
                    <a:pt x="14323" y="14070"/>
                  </a:cubicBezTo>
                  <a:cubicBezTo>
                    <a:pt x="14439" y="14169"/>
                    <a:pt x="14439" y="14169"/>
                    <a:pt x="14439" y="14169"/>
                  </a:cubicBezTo>
                  <a:cubicBezTo>
                    <a:pt x="14439" y="14169"/>
                    <a:pt x="14439" y="14169"/>
                    <a:pt x="14439" y="14169"/>
                  </a:cubicBezTo>
                  <a:cubicBezTo>
                    <a:pt x="14323" y="14268"/>
                    <a:pt x="14323" y="14268"/>
                    <a:pt x="14323" y="14268"/>
                  </a:cubicBezTo>
                  <a:cubicBezTo>
                    <a:pt x="14323" y="14268"/>
                    <a:pt x="14323" y="14268"/>
                    <a:pt x="14323" y="14268"/>
                  </a:cubicBezTo>
                  <a:cubicBezTo>
                    <a:pt x="14323" y="14268"/>
                    <a:pt x="14323" y="14268"/>
                    <a:pt x="14323" y="14268"/>
                  </a:cubicBezTo>
                  <a:cubicBezTo>
                    <a:pt x="14207" y="14268"/>
                    <a:pt x="14207" y="14268"/>
                    <a:pt x="14207" y="14268"/>
                  </a:cubicBezTo>
                  <a:cubicBezTo>
                    <a:pt x="14207" y="14367"/>
                    <a:pt x="14207" y="14367"/>
                    <a:pt x="14207" y="14367"/>
                  </a:cubicBezTo>
                  <a:cubicBezTo>
                    <a:pt x="14207" y="14367"/>
                    <a:pt x="14207" y="14367"/>
                    <a:pt x="14207" y="14367"/>
                  </a:cubicBezTo>
                  <a:cubicBezTo>
                    <a:pt x="13976" y="14466"/>
                    <a:pt x="13976" y="14466"/>
                    <a:pt x="13976" y="14466"/>
                  </a:cubicBezTo>
                  <a:cubicBezTo>
                    <a:pt x="13976" y="14367"/>
                    <a:pt x="13976" y="14367"/>
                    <a:pt x="13976" y="14367"/>
                  </a:cubicBezTo>
                  <a:cubicBezTo>
                    <a:pt x="13861" y="14367"/>
                    <a:pt x="13861" y="14367"/>
                    <a:pt x="13861" y="14367"/>
                  </a:cubicBezTo>
                  <a:cubicBezTo>
                    <a:pt x="13745" y="14466"/>
                    <a:pt x="13745" y="14466"/>
                    <a:pt x="13745" y="14466"/>
                  </a:cubicBezTo>
                  <a:cubicBezTo>
                    <a:pt x="13745" y="14565"/>
                    <a:pt x="13745" y="14565"/>
                    <a:pt x="13745" y="14565"/>
                  </a:cubicBezTo>
                  <a:cubicBezTo>
                    <a:pt x="13745" y="14565"/>
                    <a:pt x="13745" y="14565"/>
                    <a:pt x="13745" y="14565"/>
                  </a:cubicBezTo>
                  <a:cubicBezTo>
                    <a:pt x="13976" y="14466"/>
                    <a:pt x="13976" y="14466"/>
                    <a:pt x="13976" y="14466"/>
                  </a:cubicBezTo>
                  <a:cubicBezTo>
                    <a:pt x="14092" y="14466"/>
                    <a:pt x="14092" y="14466"/>
                    <a:pt x="14092" y="14466"/>
                  </a:cubicBezTo>
                  <a:cubicBezTo>
                    <a:pt x="14092" y="14466"/>
                    <a:pt x="14092" y="14466"/>
                    <a:pt x="14092" y="14466"/>
                  </a:cubicBezTo>
                  <a:cubicBezTo>
                    <a:pt x="14207" y="14466"/>
                    <a:pt x="14207" y="14466"/>
                    <a:pt x="14207" y="14466"/>
                  </a:cubicBezTo>
                  <a:cubicBezTo>
                    <a:pt x="14207" y="14466"/>
                    <a:pt x="14207" y="14466"/>
                    <a:pt x="14207" y="14466"/>
                  </a:cubicBezTo>
                  <a:cubicBezTo>
                    <a:pt x="14323" y="14565"/>
                    <a:pt x="14323" y="14565"/>
                    <a:pt x="14323" y="14565"/>
                  </a:cubicBezTo>
                  <a:cubicBezTo>
                    <a:pt x="14439" y="14565"/>
                    <a:pt x="14439" y="14565"/>
                    <a:pt x="14439" y="14565"/>
                  </a:cubicBezTo>
                  <a:cubicBezTo>
                    <a:pt x="14554" y="14466"/>
                    <a:pt x="14554" y="14466"/>
                    <a:pt x="14554" y="14466"/>
                  </a:cubicBezTo>
                  <a:cubicBezTo>
                    <a:pt x="14670" y="14466"/>
                    <a:pt x="14670" y="14466"/>
                    <a:pt x="14670" y="14466"/>
                  </a:cubicBezTo>
                  <a:cubicBezTo>
                    <a:pt x="14785" y="14565"/>
                    <a:pt x="14785" y="14565"/>
                    <a:pt x="14785" y="14565"/>
                  </a:cubicBezTo>
                  <a:cubicBezTo>
                    <a:pt x="14785" y="14466"/>
                    <a:pt x="14785" y="14466"/>
                    <a:pt x="14785" y="14466"/>
                  </a:cubicBezTo>
                  <a:cubicBezTo>
                    <a:pt x="14901" y="14565"/>
                    <a:pt x="14901" y="14565"/>
                    <a:pt x="14901" y="14565"/>
                  </a:cubicBezTo>
                  <a:cubicBezTo>
                    <a:pt x="14901" y="14565"/>
                    <a:pt x="14901" y="14565"/>
                    <a:pt x="14901" y="14565"/>
                  </a:cubicBezTo>
                  <a:cubicBezTo>
                    <a:pt x="14901" y="14565"/>
                    <a:pt x="14901" y="14565"/>
                    <a:pt x="14901" y="14565"/>
                  </a:cubicBezTo>
                  <a:cubicBezTo>
                    <a:pt x="15016" y="14565"/>
                    <a:pt x="15016" y="14565"/>
                    <a:pt x="15016" y="14565"/>
                  </a:cubicBezTo>
                  <a:cubicBezTo>
                    <a:pt x="14901" y="14664"/>
                    <a:pt x="14901" y="14664"/>
                    <a:pt x="14901" y="14664"/>
                  </a:cubicBezTo>
                  <a:cubicBezTo>
                    <a:pt x="14901" y="14664"/>
                    <a:pt x="14901" y="14664"/>
                    <a:pt x="14901" y="14664"/>
                  </a:cubicBezTo>
                  <a:cubicBezTo>
                    <a:pt x="14785" y="14664"/>
                    <a:pt x="14785" y="14664"/>
                    <a:pt x="14785" y="14664"/>
                  </a:cubicBezTo>
                  <a:cubicBezTo>
                    <a:pt x="14670" y="14664"/>
                    <a:pt x="14670" y="14664"/>
                    <a:pt x="14670" y="14664"/>
                  </a:cubicBezTo>
                  <a:cubicBezTo>
                    <a:pt x="14554" y="14664"/>
                    <a:pt x="14554" y="14664"/>
                    <a:pt x="14554" y="14664"/>
                  </a:cubicBezTo>
                  <a:cubicBezTo>
                    <a:pt x="14439" y="14664"/>
                    <a:pt x="14439" y="14664"/>
                    <a:pt x="14439" y="14664"/>
                  </a:cubicBezTo>
                  <a:cubicBezTo>
                    <a:pt x="14439" y="14763"/>
                    <a:pt x="14439" y="14763"/>
                    <a:pt x="14439" y="14763"/>
                  </a:cubicBezTo>
                  <a:cubicBezTo>
                    <a:pt x="14323" y="14664"/>
                    <a:pt x="14323" y="14664"/>
                    <a:pt x="14323" y="14664"/>
                  </a:cubicBezTo>
                  <a:cubicBezTo>
                    <a:pt x="14323" y="14664"/>
                    <a:pt x="14323" y="14664"/>
                    <a:pt x="14323" y="14664"/>
                  </a:cubicBezTo>
                  <a:cubicBezTo>
                    <a:pt x="14207" y="14664"/>
                    <a:pt x="14207" y="14664"/>
                    <a:pt x="14207" y="14664"/>
                  </a:cubicBezTo>
                  <a:cubicBezTo>
                    <a:pt x="14092" y="14763"/>
                    <a:pt x="14092" y="14763"/>
                    <a:pt x="14092" y="14763"/>
                  </a:cubicBezTo>
                  <a:cubicBezTo>
                    <a:pt x="14207" y="14763"/>
                    <a:pt x="14207" y="14763"/>
                    <a:pt x="14207" y="14763"/>
                  </a:cubicBezTo>
                  <a:cubicBezTo>
                    <a:pt x="14207" y="14763"/>
                    <a:pt x="14207" y="14763"/>
                    <a:pt x="14207" y="14763"/>
                  </a:cubicBezTo>
                  <a:cubicBezTo>
                    <a:pt x="14323" y="14763"/>
                    <a:pt x="14323" y="14763"/>
                    <a:pt x="14323" y="14763"/>
                  </a:cubicBezTo>
                  <a:cubicBezTo>
                    <a:pt x="14439" y="14763"/>
                    <a:pt x="14439" y="14763"/>
                    <a:pt x="14439" y="14763"/>
                  </a:cubicBezTo>
                  <a:cubicBezTo>
                    <a:pt x="14554" y="14763"/>
                    <a:pt x="14554" y="14763"/>
                    <a:pt x="14554" y="14763"/>
                  </a:cubicBezTo>
                  <a:cubicBezTo>
                    <a:pt x="14554" y="14862"/>
                    <a:pt x="14554" y="14862"/>
                    <a:pt x="14554" y="14862"/>
                  </a:cubicBezTo>
                  <a:cubicBezTo>
                    <a:pt x="14554" y="14763"/>
                    <a:pt x="14554" y="14763"/>
                    <a:pt x="14554" y="14763"/>
                  </a:cubicBezTo>
                  <a:cubicBezTo>
                    <a:pt x="14670" y="14664"/>
                    <a:pt x="14670" y="14664"/>
                    <a:pt x="14670" y="14664"/>
                  </a:cubicBezTo>
                  <a:cubicBezTo>
                    <a:pt x="14670" y="14664"/>
                    <a:pt x="14785" y="14664"/>
                    <a:pt x="14785" y="14664"/>
                  </a:cubicBezTo>
                  <a:cubicBezTo>
                    <a:pt x="14785" y="14664"/>
                    <a:pt x="14901" y="14664"/>
                    <a:pt x="14901" y="14664"/>
                  </a:cubicBezTo>
                  <a:cubicBezTo>
                    <a:pt x="14901" y="14664"/>
                    <a:pt x="14901" y="14664"/>
                    <a:pt x="14901" y="14664"/>
                  </a:cubicBezTo>
                  <a:cubicBezTo>
                    <a:pt x="14901" y="14763"/>
                    <a:pt x="14901" y="14763"/>
                    <a:pt x="14901" y="14763"/>
                  </a:cubicBezTo>
                  <a:cubicBezTo>
                    <a:pt x="15016" y="14664"/>
                    <a:pt x="15016" y="14664"/>
                    <a:pt x="15016" y="14664"/>
                  </a:cubicBezTo>
                  <a:cubicBezTo>
                    <a:pt x="15132" y="14664"/>
                    <a:pt x="15132" y="14664"/>
                    <a:pt x="15132" y="14664"/>
                  </a:cubicBezTo>
                  <a:cubicBezTo>
                    <a:pt x="15247" y="14664"/>
                    <a:pt x="15247" y="14664"/>
                    <a:pt x="15247" y="14664"/>
                  </a:cubicBezTo>
                  <a:cubicBezTo>
                    <a:pt x="15363" y="14565"/>
                    <a:pt x="15363" y="14565"/>
                    <a:pt x="15363" y="14565"/>
                  </a:cubicBezTo>
                  <a:cubicBezTo>
                    <a:pt x="15363" y="14565"/>
                    <a:pt x="15363" y="14565"/>
                    <a:pt x="15363" y="14565"/>
                  </a:cubicBezTo>
                  <a:cubicBezTo>
                    <a:pt x="15363" y="14565"/>
                    <a:pt x="15363" y="14565"/>
                    <a:pt x="15363" y="14565"/>
                  </a:cubicBezTo>
                  <a:cubicBezTo>
                    <a:pt x="15363" y="14565"/>
                    <a:pt x="15363" y="14565"/>
                    <a:pt x="15363" y="14565"/>
                  </a:cubicBezTo>
                  <a:cubicBezTo>
                    <a:pt x="15363" y="14664"/>
                    <a:pt x="15363" y="14664"/>
                    <a:pt x="15363" y="14664"/>
                  </a:cubicBezTo>
                  <a:cubicBezTo>
                    <a:pt x="15478" y="14565"/>
                    <a:pt x="15478" y="14565"/>
                    <a:pt x="15478" y="14565"/>
                  </a:cubicBezTo>
                  <a:cubicBezTo>
                    <a:pt x="15478" y="14565"/>
                    <a:pt x="15478" y="14565"/>
                    <a:pt x="15478" y="14565"/>
                  </a:cubicBezTo>
                  <a:cubicBezTo>
                    <a:pt x="15594" y="14664"/>
                    <a:pt x="15594" y="14664"/>
                    <a:pt x="15594" y="14664"/>
                  </a:cubicBezTo>
                  <a:cubicBezTo>
                    <a:pt x="15709" y="14664"/>
                    <a:pt x="15709" y="14664"/>
                    <a:pt x="15709" y="14664"/>
                  </a:cubicBezTo>
                  <a:cubicBezTo>
                    <a:pt x="15825" y="14763"/>
                    <a:pt x="15825" y="14763"/>
                    <a:pt x="15825" y="14763"/>
                  </a:cubicBezTo>
                  <a:cubicBezTo>
                    <a:pt x="15940" y="14763"/>
                    <a:pt x="15940" y="14763"/>
                    <a:pt x="15940" y="14763"/>
                  </a:cubicBezTo>
                  <a:cubicBezTo>
                    <a:pt x="16056" y="14763"/>
                    <a:pt x="16056" y="14763"/>
                    <a:pt x="16056" y="14763"/>
                  </a:cubicBezTo>
                  <a:cubicBezTo>
                    <a:pt x="16171" y="14763"/>
                    <a:pt x="16171" y="14763"/>
                    <a:pt x="16171" y="14763"/>
                  </a:cubicBezTo>
                  <a:cubicBezTo>
                    <a:pt x="16287" y="14763"/>
                    <a:pt x="16287" y="14763"/>
                    <a:pt x="16287" y="14763"/>
                  </a:cubicBezTo>
                  <a:cubicBezTo>
                    <a:pt x="16287" y="14763"/>
                    <a:pt x="16287" y="14763"/>
                    <a:pt x="16287" y="14763"/>
                  </a:cubicBezTo>
                  <a:cubicBezTo>
                    <a:pt x="16402" y="14763"/>
                    <a:pt x="16402" y="14763"/>
                    <a:pt x="16402" y="14763"/>
                  </a:cubicBezTo>
                  <a:cubicBezTo>
                    <a:pt x="16518" y="14763"/>
                    <a:pt x="16518" y="14763"/>
                    <a:pt x="16518" y="14763"/>
                  </a:cubicBezTo>
                  <a:cubicBezTo>
                    <a:pt x="16518" y="14763"/>
                    <a:pt x="16518" y="14763"/>
                    <a:pt x="16518" y="14763"/>
                  </a:cubicBezTo>
                  <a:cubicBezTo>
                    <a:pt x="16518" y="14862"/>
                    <a:pt x="16518" y="14862"/>
                    <a:pt x="16518" y="14862"/>
                  </a:cubicBezTo>
                  <a:cubicBezTo>
                    <a:pt x="16402" y="14862"/>
                    <a:pt x="16402" y="14862"/>
                    <a:pt x="16402" y="14862"/>
                  </a:cubicBezTo>
                  <a:cubicBezTo>
                    <a:pt x="16287" y="14961"/>
                    <a:pt x="16287" y="14961"/>
                    <a:pt x="16287" y="14961"/>
                  </a:cubicBezTo>
                  <a:cubicBezTo>
                    <a:pt x="16287" y="14961"/>
                    <a:pt x="16287" y="14961"/>
                    <a:pt x="16287" y="14961"/>
                  </a:cubicBezTo>
                  <a:cubicBezTo>
                    <a:pt x="16171" y="14961"/>
                    <a:pt x="16171" y="14961"/>
                    <a:pt x="16171" y="14961"/>
                  </a:cubicBezTo>
                  <a:cubicBezTo>
                    <a:pt x="16171" y="14961"/>
                    <a:pt x="16171" y="14961"/>
                    <a:pt x="16171" y="14961"/>
                  </a:cubicBezTo>
                  <a:cubicBezTo>
                    <a:pt x="16287" y="15061"/>
                    <a:pt x="16287" y="15061"/>
                    <a:pt x="16287" y="15061"/>
                  </a:cubicBezTo>
                  <a:cubicBezTo>
                    <a:pt x="16287" y="15061"/>
                    <a:pt x="16287" y="15061"/>
                    <a:pt x="16287" y="15061"/>
                  </a:cubicBezTo>
                  <a:cubicBezTo>
                    <a:pt x="16171" y="15061"/>
                    <a:pt x="16171" y="15061"/>
                    <a:pt x="16171" y="15061"/>
                  </a:cubicBezTo>
                  <a:cubicBezTo>
                    <a:pt x="16171" y="15061"/>
                    <a:pt x="16171" y="15061"/>
                    <a:pt x="16171" y="15061"/>
                  </a:cubicBezTo>
                  <a:cubicBezTo>
                    <a:pt x="16171" y="15061"/>
                    <a:pt x="16171" y="15061"/>
                    <a:pt x="16171" y="15061"/>
                  </a:cubicBezTo>
                  <a:cubicBezTo>
                    <a:pt x="16056" y="15061"/>
                    <a:pt x="16056" y="15061"/>
                    <a:pt x="16056" y="15061"/>
                  </a:cubicBezTo>
                  <a:cubicBezTo>
                    <a:pt x="16056" y="15061"/>
                    <a:pt x="16056" y="15061"/>
                    <a:pt x="16056" y="15061"/>
                  </a:cubicBezTo>
                  <a:cubicBezTo>
                    <a:pt x="16056" y="15061"/>
                    <a:pt x="16056" y="15061"/>
                    <a:pt x="16056" y="15061"/>
                  </a:cubicBezTo>
                  <a:cubicBezTo>
                    <a:pt x="16056" y="15061"/>
                    <a:pt x="16056" y="15061"/>
                    <a:pt x="16056" y="15061"/>
                  </a:cubicBezTo>
                  <a:cubicBezTo>
                    <a:pt x="15940" y="15061"/>
                    <a:pt x="15940" y="15061"/>
                    <a:pt x="15940" y="15061"/>
                  </a:cubicBezTo>
                  <a:cubicBezTo>
                    <a:pt x="15940" y="15061"/>
                    <a:pt x="15940" y="15061"/>
                    <a:pt x="15940" y="15061"/>
                  </a:cubicBezTo>
                  <a:cubicBezTo>
                    <a:pt x="15940" y="15160"/>
                    <a:pt x="15940" y="15160"/>
                    <a:pt x="15940" y="15160"/>
                  </a:cubicBezTo>
                  <a:cubicBezTo>
                    <a:pt x="15940" y="15160"/>
                    <a:pt x="15940" y="15160"/>
                    <a:pt x="15940" y="15160"/>
                  </a:cubicBezTo>
                  <a:cubicBezTo>
                    <a:pt x="15940" y="15160"/>
                    <a:pt x="15940" y="15160"/>
                    <a:pt x="15940" y="15160"/>
                  </a:cubicBezTo>
                  <a:cubicBezTo>
                    <a:pt x="15825" y="15259"/>
                    <a:pt x="15825" y="15259"/>
                    <a:pt x="15825" y="15259"/>
                  </a:cubicBezTo>
                  <a:cubicBezTo>
                    <a:pt x="15825" y="15259"/>
                    <a:pt x="15825" y="15259"/>
                    <a:pt x="15825" y="15259"/>
                  </a:cubicBezTo>
                  <a:cubicBezTo>
                    <a:pt x="15825" y="15259"/>
                    <a:pt x="15825" y="15259"/>
                    <a:pt x="15825" y="15259"/>
                  </a:cubicBezTo>
                  <a:cubicBezTo>
                    <a:pt x="15709" y="15160"/>
                    <a:pt x="15709" y="15160"/>
                    <a:pt x="15709" y="15160"/>
                  </a:cubicBezTo>
                  <a:cubicBezTo>
                    <a:pt x="15709" y="15259"/>
                    <a:pt x="15709" y="15259"/>
                    <a:pt x="15709" y="15259"/>
                  </a:cubicBezTo>
                  <a:cubicBezTo>
                    <a:pt x="15709" y="15259"/>
                    <a:pt x="15709" y="15259"/>
                    <a:pt x="15709" y="15259"/>
                  </a:cubicBezTo>
                  <a:cubicBezTo>
                    <a:pt x="15709" y="15259"/>
                    <a:pt x="15709" y="15259"/>
                    <a:pt x="15709" y="15259"/>
                  </a:cubicBezTo>
                  <a:cubicBezTo>
                    <a:pt x="15709" y="15259"/>
                    <a:pt x="15709" y="15259"/>
                    <a:pt x="15709" y="15259"/>
                  </a:cubicBezTo>
                  <a:cubicBezTo>
                    <a:pt x="15594" y="15358"/>
                    <a:pt x="15594" y="15358"/>
                    <a:pt x="15594" y="15358"/>
                  </a:cubicBezTo>
                  <a:cubicBezTo>
                    <a:pt x="15594" y="15358"/>
                    <a:pt x="15594" y="15358"/>
                    <a:pt x="15594" y="15358"/>
                  </a:cubicBezTo>
                  <a:cubicBezTo>
                    <a:pt x="15478" y="15358"/>
                    <a:pt x="15478" y="15358"/>
                    <a:pt x="15478" y="15358"/>
                  </a:cubicBezTo>
                  <a:cubicBezTo>
                    <a:pt x="15478" y="15259"/>
                    <a:pt x="15478" y="15259"/>
                    <a:pt x="15478" y="15259"/>
                  </a:cubicBezTo>
                  <a:cubicBezTo>
                    <a:pt x="15478" y="15259"/>
                    <a:pt x="15478" y="15259"/>
                    <a:pt x="15478" y="15259"/>
                  </a:cubicBezTo>
                  <a:cubicBezTo>
                    <a:pt x="15478" y="15358"/>
                    <a:pt x="15478" y="15358"/>
                    <a:pt x="15478" y="15358"/>
                  </a:cubicBezTo>
                  <a:cubicBezTo>
                    <a:pt x="15478" y="15457"/>
                    <a:pt x="15478" y="15457"/>
                    <a:pt x="15478" y="15457"/>
                  </a:cubicBezTo>
                  <a:cubicBezTo>
                    <a:pt x="15478" y="15457"/>
                    <a:pt x="15478" y="15457"/>
                    <a:pt x="15478" y="15457"/>
                  </a:cubicBezTo>
                  <a:cubicBezTo>
                    <a:pt x="15363" y="15457"/>
                    <a:pt x="15363" y="15457"/>
                    <a:pt x="15363" y="15457"/>
                  </a:cubicBezTo>
                  <a:cubicBezTo>
                    <a:pt x="15363" y="15358"/>
                    <a:pt x="15363" y="15358"/>
                    <a:pt x="15363" y="15358"/>
                  </a:cubicBezTo>
                  <a:cubicBezTo>
                    <a:pt x="15247" y="15457"/>
                    <a:pt x="15247" y="15457"/>
                    <a:pt x="15247" y="15457"/>
                  </a:cubicBezTo>
                  <a:cubicBezTo>
                    <a:pt x="15247" y="15457"/>
                    <a:pt x="15247" y="15457"/>
                    <a:pt x="15247" y="15457"/>
                  </a:cubicBezTo>
                  <a:cubicBezTo>
                    <a:pt x="15363" y="15457"/>
                    <a:pt x="15363" y="15457"/>
                    <a:pt x="15363" y="15457"/>
                  </a:cubicBezTo>
                  <a:cubicBezTo>
                    <a:pt x="15363" y="15556"/>
                    <a:pt x="15363" y="15556"/>
                    <a:pt x="15363" y="15556"/>
                  </a:cubicBezTo>
                  <a:cubicBezTo>
                    <a:pt x="15247" y="15556"/>
                    <a:pt x="15247" y="15556"/>
                    <a:pt x="15247" y="15556"/>
                  </a:cubicBezTo>
                  <a:cubicBezTo>
                    <a:pt x="15132" y="15556"/>
                    <a:pt x="15132" y="15556"/>
                    <a:pt x="15132" y="15556"/>
                  </a:cubicBezTo>
                  <a:cubicBezTo>
                    <a:pt x="15132" y="15556"/>
                    <a:pt x="15132" y="15556"/>
                    <a:pt x="15132" y="15556"/>
                  </a:cubicBezTo>
                  <a:cubicBezTo>
                    <a:pt x="15132" y="15556"/>
                    <a:pt x="15132" y="15556"/>
                    <a:pt x="15132" y="15556"/>
                  </a:cubicBezTo>
                  <a:cubicBezTo>
                    <a:pt x="15016" y="15556"/>
                    <a:pt x="15016" y="15556"/>
                    <a:pt x="15016" y="15556"/>
                  </a:cubicBezTo>
                  <a:cubicBezTo>
                    <a:pt x="15016" y="15556"/>
                    <a:pt x="15016" y="15556"/>
                    <a:pt x="15016" y="15556"/>
                  </a:cubicBezTo>
                  <a:cubicBezTo>
                    <a:pt x="15132" y="15655"/>
                    <a:pt x="15132" y="15655"/>
                    <a:pt x="15132" y="15655"/>
                  </a:cubicBezTo>
                  <a:cubicBezTo>
                    <a:pt x="15132" y="15655"/>
                    <a:pt x="15132" y="15655"/>
                    <a:pt x="15132" y="15655"/>
                  </a:cubicBezTo>
                  <a:cubicBezTo>
                    <a:pt x="15016" y="15655"/>
                    <a:pt x="15016" y="15655"/>
                    <a:pt x="15016" y="15655"/>
                  </a:cubicBezTo>
                  <a:cubicBezTo>
                    <a:pt x="14901" y="15655"/>
                    <a:pt x="14901" y="15655"/>
                    <a:pt x="14901" y="15655"/>
                  </a:cubicBezTo>
                  <a:cubicBezTo>
                    <a:pt x="14901" y="15754"/>
                    <a:pt x="14901" y="15754"/>
                    <a:pt x="14901" y="15754"/>
                  </a:cubicBezTo>
                  <a:cubicBezTo>
                    <a:pt x="14785" y="15754"/>
                    <a:pt x="14785" y="15754"/>
                    <a:pt x="14785" y="15754"/>
                  </a:cubicBezTo>
                  <a:cubicBezTo>
                    <a:pt x="14785" y="15754"/>
                    <a:pt x="14785" y="15754"/>
                    <a:pt x="14785" y="15754"/>
                  </a:cubicBezTo>
                  <a:cubicBezTo>
                    <a:pt x="14670" y="15853"/>
                    <a:pt x="14670" y="15853"/>
                    <a:pt x="14670" y="15853"/>
                  </a:cubicBezTo>
                  <a:cubicBezTo>
                    <a:pt x="14670" y="15853"/>
                    <a:pt x="14670" y="15853"/>
                    <a:pt x="14670" y="15853"/>
                  </a:cubicBezTo>
                  <a:cubicBezTo>
                    <a:pt x="14670" y="15754"/>
                    <a:pt x="14670" y="15754"/>
                    <a:pt x="14670" y="15754"/>
                  </a:cubicBezTo>
                  <a:cubicBezTo>
                    <a:pt x="14554" y="15754"/>
                    <a:pt x="14554" y="15754"/>
                    <a:pt x="14554" y="15754"/>
                  </a:cubicBezTo>
                  <a:cubicBezTo>
                    <a:pt x="14554" y="15853"/>
                    <a:pt x="14554" y="15853"/>
                    <a:pt x="14554" y="15853"/>
                  </a:cubicBezTo>
                  <a:cubicBezTo>
                    <a:pt x="14439" y="15853"/>
                    <a:pt x="14439" y="15853"/>
                    <a:pt x="14439" y="15853"/>
                  </a:cubicBezTo>
                  <a:cubicBezTo>
                    <a:pt x="14439" y="15853"/>
                    <a:pt x="14439" y="15853"/>
                    <a:pt x="14439" y="15853"/>
                  </a:cubicBezTo>
                  <a:cubicBezTo>
                    <a:pt x="14323" y="15853"/>
                    <a:pt x="14323" y="15853"/>
                    <a:pt x="14323" y="15853"/>
                  </a:cubicBezTo>
                  <a:cubicBezTo>
                    <a:pt x="14323" y="15853"/>
                    <a:pt x="14323" y="15853"/>
                    <a:pt x="14323" y="15853"/>
                  </a:cubicBezTo>
                  <a:cubicBezTo>
                    <a:pt x="14207" y="15853"/>
                    <a:pt x="14207" y="15853"/>
                    <a:pt x="14207" y="15853"/>
                  </a:cubicBezTo>
                  <a:cubicBezTo>
                    <a:pt x="14207" y="15853"/>
                    <a:pt x="14207" y="15853"/>
                    <a:pt x="14207" y="15853"/>
                  </a:cubicBezTo>
                  <a:cubicBezTo>
                    <a:pt x="14207" y="15853"/>
                    <a:pt x="14207" y="15853"/>
                    <a:pt x="14207" y="15853"/>
                  </a:cubicBezTo>
                  <a:cubicBezTo>
                    <a:pt x="14092" y="15952"/>
                    <a:pt x="14092" y="15952"/>
                    <a:pt x="14092" y="15952"/>
                  </a:cubicBezTo>
                  <a:cubicBezTo>
                    <a:pt x="14092" y="15952"/>
                    <a:pt x="14092" y="15952"/>
                    <a:pt x="14092" y="15952"/>
                  </a:cubicBezTo>
                  <a:cubicBezTo>
                    <a:pt x="14092" y="15853"/>
                    <a:pt x="14092" y="15853"/>
                    <a:pt x="14092" y="15853"/>
                  </a:cubicBezTo>
                  <a:cubicBezTo>
                    <a:pt x="14092" y="15853"/>
                    <a:pt x="14092" y="15853"/>
                    <a:pt x="14092" y="15853"/>
                  </a:cubicBezTo>
                  <a:cubicBezTo>
                    <a:pt x="13976" y="15952"/>
                    <a:pt x="13976" y="15952"/>
                    <a:pt x="13976" y="15952"/>
                  </a:cubicBezTo>
                  <a:cubicBezTo>
                    <a:pt x="13976" y="15952"/>
                    <a:pt x="13976" y="15952"/>
                    <a:pt x="13976" y="15952"/>
                  </a:cubicBezTo>
                  <a:cubicBezTo>
                    <a:pt x="13976" y="15952"/>
                    <a:pt x="13976" y="15952"/>
                    <a:pt x="13976" y="15952"/>
                  </a:cubicBezTo>
                  <a:cubicBezTo>
                    <a:pt x="13861" y="15853"/>
                    <a:pt x="13861" y="15853"/>
                    <a:pt x="13861" y="15853"/>
                  </a:cubicBezTo>
                  <a:cubicBezTo>
                    <a:pt x="13861" y="15853"/>
                    <a:pt x="13861" y="15853"/>
                    <a:pt x="13861" y="15853"/>
                  </a:cubicBezTo>
                  <a:cubicBezTo>
                    <a:pt x="13861" y="15952"/>
                    <a:pt x="13861" y="15952"/>
                    <a:pt x="13861" y="15952"/>
                  </a:cubicBezTo>
                  <a:cubicBezTo>
                    <a:pt x="13861" y="15952"/>
                    <a:pt x="13861" y="15952"/>
                    <a:pt x="13861" y="15952"/>
                  </a:cubicBezTo>
                  <a:cubicBezTo>
                    <a:pt x="13745" y="15952"/>
                    <a:pt x="13745" y="15952"/>
                    <a:pt x="13745" y="15952"/>
                  </a:cubicBezTo>
                  <a:cubicBezTo>
                    <a:pt x="13745" y="15952"/>
                    <a:pt x="13745" y="15952"/>
                    <a:pt x="13745" y="15952"/>
                  </a:cubicBezTo>
                  <a:cubicBezTo>
                    <a:pt x="13745" y="15952"/>
                    <a:pt x="13745" y="15952"/>
                    <a:pt x="13745" y="15952"/>
                  </a:cubicBezTo>
                  <a:cubicBezTo>
                    <a:pt x="13745" y="16051"/>
                    <a:pt x="13745" y="16051"/>
                    <a:pt x="13745" y="16051"/>
                  </a:cubicBezTo>
                  <a:cubicBezTo>
                    <a:pt x="13630" y="16051"/>
                    <a:pt x="13630" y="16051"/>
                    <a:pt x="13630" y="16051"/>
                  </a:cubicBezTo>
                  <a:cubicBezTo>
                    <a:pt x="13630" y="15952"/>
                    <a:pt x="13630" y="15952"/>
                    <a:pt x="13630" y="15952"/>
                  </a:cubicBezTo>
                  <a:cubicBezTo>
                    <a:pt x="13630" y="16051"/>
                    <a:pt x="13630" y="16051"/>
                    <a:pt x="13630" y="16051"/>
                  </a:cubicBezTo>
                  <a:cubicBezTo>
                    <a:pt x="13514" y="16051"/>
                    <a:pt x="13514" y="16051"/>
                    <a:pt x="13514" y="16051"/>
                  </a:cubicBezTo>
                  <a:cubicBezTo>
                    <a:pt x="13514" y="16051"/>
                    <a:pt x="13514" y="16051"/>
                    <a:pt x="13514" y="16051"/>
                  </a:cubicBezTo>
                  <a:cubicBezTo>
                    <a:pt x="13514" y="16051"/>
                    <a:pt x="13514" y="16051"/>
                    <a:pt x="13514" y="16051"/>
                  </a:cubicBezTo>
                  <a:cubicBezTo>
                    <a:pt x="13514" y="16051"/>
                    <a:pt x="13514" y="16051"/>
                    <a:pt x="13514" y="16051"/>
                  </a:cubicBezTo>
                  <a:cubicBezTo>
                    <a:pt x="13514" y="16051"/>
                    <a:pt x="13514" y="16051"/>
                    <a:pt x="13514" y="16051"/>
                  </a:cubicBezTo>
                  <a:cubicBezTo>
                    <a:pt x="13399" y="16150"/>
                    <a:pt x="13399" y="16150"/>
                    <a:pt x="13399" y="16150"/>
                  </a:cubicBezTo>
                  <a:cubicBezTo>
                    <a:pt x="13399" y="16150"/>
                    <a:pt x="13399" y="16150"/>
                    <a:pt x="13399" y="16150"/>
                  </a:cubicBezTo>
                  <a:cubicBezTo>
                    <a:pt x="13283" y="16150"/>
                    <a:pt x="13283" y="16150"/>
                    <a:pt x="13283" y="16150"/>
                  </a:cubicBezTo>
                  <a:cubicBezTo>
                    <a:pt x="13283" y="16150"/>
                    <a:pt x="13283" y="16150"/>
                    <a:pt x="13283" y="16150"/>
                  </a:cubicBezTo>
                  <a:cubicBezTo>
                    <a:pt x="13168" y="16051"/>
                    <a:pt x="13168" y="16051"/>
                    <a:pt x="13168" y="16051"/>
                  </a:cubicBezTo>
                  <a:cubicBezTo>
                    <a:pt x="13168" y="15952"/>
                    <a:pt x="13168" y="15952"/>
                    <a:pt x="13168" y="15952"/>
                  </a:cubicBezTo>
                  <a:cubicBezTo>
                    <a:pt x="13052" y="16051"/>
                    <a:pt x="13052" y="16051"/>
                    <a:pt x="13052" y="16051"/>
                  </a:cubicBezTo>
                  <a:cubicBezTo>
                    <a:pt x="13052" y="16051"/>
                    <a:pt x="13052" y="16051"/>
                    <a:pt x="13052" y="16051"/>
                  </a:cubicBezTo>
                  <a:cubicBezTo>
                    <a:pt x="13052" y="16051"/>
                    <a:pt x="13052" y="16051"/>
                    <a:pt x="13052" y="16051"/>
                  </a:cubicBezTo>
                  <a:cubicBezTo>
                    <a:pt x="13052" y="16150"/>
                    <a:pt x="13052" y="16150"/>
                    <a:pt x="13052" y="16150"/>
                  </a:cubicBezTo>
                  <a:cubicBezTo>
                    <a:pt x="12937" y="16150"/>
                    <a:pt x="12937" y="16150"/>
                    <a:pt x="12937" y="16150"/>
                  </a:cubicBezTo>
                  <a:cubicBezTo>
                    <a:pt x="12937" y="16150"/>
                    <a:pt x="12937" y="16150"/>
                    <a:pt x="12937" y="16150"/>
                  </a:cubicBezTo>
                  <a:cubicBezTo>
                    <a:pt x="12937" y="16150"/>
                    <a:pt x="12937" y="16150"/>
                    <a:pt x="12937" y="16150"/>
                  </a:cubicBezTo>
                  <a:cubicBezTo>
                    <a:pt x="12821" y="16150"/>
                    <a:pt x="12821" y="16150"/>
                    <a:pt x="12821" y="16150"/>
                  </a:cubicBezTo>
                  <a:cubicBezTo>
                    <a:pt x="12821" y="16150"/>
                    <a:pt x="12821" y="16150"/>
                    <a:pt x="12821" y="16150"/>
                  </a:cubicBezTo>
                  <a:cubicBezTo>
                    <a:pt x="12706" y="16150"/>
                    <a:pt x="12706" y="16150"/>
                    <a:pt x="12706" y="16150"/>
                  </a:cubicBezTo>
                  <a:cubicBezTo>
                    <a:pt x="12706" y="16150"/>
                    <a:pt x="12706" y="16150"/>
                    <a:pt x="12706" y="16150"/>
                  </a:cubicBezTo>
                  <a:cubicBezTo>
                    <a:pt x="12590" y="16150"/>
                    <a:pt x="12590" y="16150"/>
                    <a:pt x="12590" y="16150"/>
                  </a:cubicBezTo>
                  <a:cubicBezTo>
                    <a:pt x="12590" y="16150"/>
                    <a:pt x="12590" y="16150"/>
                    <a:pt x="12590" y="16150"/>
                  </a:cubicBezTo>
                  <a:cubicBezTo>
                    <a:pt x="12590" y="16150"/>
                    <a:pt x="12590" y="16150"/>
                    <a:pt x="12590" y="16150"/>
                  </a:cubicBezTo>
                  <a:cubicBezTo>
                    <a:pt x="12475" y="16150"/>
                    <a:pt x="12475" y="16150"/>
                    <a:pt x="12475" y="16150"/>
                  </a:cubicBezTo>
                  <a:cubicBezTo>
                    <a:pt x="12475" y="16150"/>
                    <a:pt x="12475" y="16150"/>
                    <a:pt x="12475" y="16150"/>
                  </a:cubicBezTo>
                  <a:cubicBezTo>
                    <a:pt x="12359" y="16051"/>
                    <a:pt x="12359" y="16051"/>
                    <a:pt x="12359" y="16051"/>
                  </a:cubicBezTo>
                  <a:cubicBezTo>
                    <a:pt x="12475" y="16051"/>
                    <a:pt x="12475" y="16051"/>
                    <a:pt x="12475" y="16051"/>
                  </a:cubicBezTo>
                  <a:cubicBezTo>
                    <a:pt x="12359" y="15952"/>
                    <a:pt x="12359" y="15952"/>
                    <a:pt x="12359" y="15952"/>
                  </a:cubicBezTo>
                  <a:cubicBezTo>
                    <a:pt x="12359" y="15952"/>
                    <a:pt x="12359" y="15952"/>
                    <a:pt x="12359" y="15952"/>
                  </a:cubicBezTo>
                  <a:cubicBezTo>
                    <a:pt x="12244" y="15952"/>
                    <a:pt x="12244" y="15952"/>
                    <a:pt x="12244" y="15952"/>
                  </a:cubicBezTo>
                  <a:cubicBezTo>
                    <a:pt x="12244" y="15853"/>
                    <a:pt x="12244" y="15853"/>
                    <a:pt x="12244" y="15853"/>
                  </a:cubicBezTo>
                  <a:cubicBezTo>
                    <a:pt x="12244" y="15754"/>
                    <a:pt x="12244" y="15754"/>
                    <a:pt x="12244" y="15754"/>
                  </a:cubicBezTo>
                  <a:cubicBezTo>
                    <a:pt x="12244" y="15754"/>
                    <a:pt x="12244" y="15754"/>
                    <a:pt x="12244" y="15754"/>
                  </a:cubicBezTo>
                  <a:cubicBezTo>
                    <a:pt x="12128" y="15655"/>
                    <a:pt x="12128" y="15655"/>
                    <a:pt x="12128" y="15655"/>
                  </a:cubicBezTo>
                  <a:cubicBezTo>
                    <a:pt x="12128" y="15754"/>
                    <a:pt x="12128" y="15754"/>
                    <a:pt x="12128" y="15754"/>
                  </a:cubicBezTo>
                  <a:cubicBezTo>
                    <a:pt x="12128" y="15754"/>
                    <a:pt x="12128" y="15754"/>
                    <a:pt x="12128" y="15754"/>
                  </a:cubicBezTo>
                  <a:cubicBezTo>
                    <a:pt x="12128" y="15754"/>
                    <a:pt x="12128" y="15754"/>
                    <a:pt x="12128" y="15754"/>
                  </a:cubicBezTo>
                  <a:cubicBezTo>
                    <a:pt x="12244" y="15853"/>
                    <a:pt x="12244" y="15853"/>
                    <a:pt x="12244" y="15853"/>
                  </a:cubicBezTo>
                  <a:cubicBezTo>
                    <a:pt x="12244" y="15853"/>
                    <a:pt x="12244" y="15853"/>
                    <a:pt x="12244" y="15853"/>
                  </a:cubicBezTo>
                  <a:cubicBezTo>
                    <a:pt x="12244" y="15952"/>
                    <a:pt x="12244" y="15952"/>
                    <a:pt x="12244" y="15952"/>
                  </a:cubicBezTo>
                  <a:cubicBezTo>
                    <a:pt x="12244" y="16051"/>
                    <a:pt x="12244" y="16051"/>
                    <a:pt x="12244" y="16051"/>
                  </a:cubicBezTo>
                  <a:cubicBezTo>
                    <a:pt x="12244" y="16051"/>
                    <a:pt x="12244" y="16051"/>
                    <a:pt x="12244" y="16051"/>
                  </a:cubicBezTo>
                  <a:cubicBezTo>
                    <a:pt x="12244" y="16051"/>
                    <a:pt x="12244" y="16051"/>
                    <a:pt x="12244" y="16051"/>
                  </a:cubicBezTo>
                  <a:cubicBezTo>
                    <a:pt x="12359" y="16051"/>
                    <a:pt x="12359" y="16051"/>
                    <a:pt x="12359" y="16051"/>
                  </a:cubicBezTo>
                  <a:cubicBezTo>
                    <a:pt x="12359" y="16150"/>
                    <a:pt x="12359" y="16150"/>
                    <a:pt x="12359" y="16150"/>
                  </a:cubicBezTo>
                  <a:cubicBezTo>
                    <a:pt x="12359" y="16250"/>
                    <a:pt x="12359" y="16250"/>
                    <a:pt x="12359" y="16250"/>
                  </a:cubicBezTo>
                  <a:cubicBezTo>
                    <a:pt x="12244" y="16349"/>
                    <a:pt x="12244" y="16349"/>
                    <a:pt x="12244" y="16349"/>
                  </a:cubicBezTo>
                  <a:cubicBezTo>
                    <a:pt x="12244" y="16349"/>
                    <a:pt x="12244" y="16349"/>
                    <a:pt x="12244" y="16349"/>
                  </a:cubicBezTo>
                  <a:cubicBezTo>
                    <a:pt x="12128" y="16349"/>
                    <a:pt x="12128" y="16349"/>
                    <a:pt x="12128" y="16349"/>
                  </a:cubicBezTo>
                  <a:cubicBezTo>
                    <a:pt x="12128" y="16349"/>
                    <a:pt x="12128" y="16349"/>
                    <a:pt x="12128" y="16349"/>
                  </a:cubicBezTo>
                  <a:cubicBezTo>
                    <a:pt x="12013" y="16349"/>
                    <a:pt x="12013" y="16349"/>
                    <a:pt x="12013" y="16349"/>
                  </a:cubicBezTo>
                  <a:cubicBezTo>
                    <a:pt x="12013" y="16448"/>
                    <a:pt x="12013" y="16448"/>
                    <a:pt x="12013" y="16448"/>
                  </a:cubicBezTo>
                  <a:cubicBezTo>
                    <a:pt x="11897" y="16448"/>
                    <a:pt x="11897" y="16448"/>
                    <a:pt x="11897" y="16448"/>
                  </a:cubicBezTo>
                  <a:cubicBezTo>
                    <a:pt x="11897" y="16448"/>
                    <a:pt x="11897" y="16448"/>
                    <a:pt x="11897" y="16448"/>
                  </a:cubicBezTo>
                  <a:cubicBezTo>
                    <a:pt x="11897" y="16448"/>
                    <a:pt x="11897" y="16448"/>
                    <a:pt x="11897" y="16448"/>
                  </a:cubicBezTo>
                  <a:cubicBezTo>
                    <a:pt x="11897" y="16448"/>
                    <a:pt x="11897" y="16448"/>
                    <a:pt x="11897" y="16448"/>
                  </a:cubicBezTo>
                  <a:cubicBezTo>
                    <a:pt x="11897" y="16547"/>
                    <a:pt x="11897" y="16547"/>
                    <a:pt x="11897" y="16547"/>
                  </a:cubicBezTo>
                  <a:cubicBezTo>
                    <a:pt x="11782" y="16547"/>
                    <a:pt x="11782" y="16547"/>
                    <a:pt x="11782" y="16547"/>
                  </a:cubicBezTo>
                  <a:cubicBezTo>
                    <a:pt x="11782" y="16547"/>
                    <a:pt x="11782" y="16547"/>
                    <a:pt x="11782" y="16547"/>
                  </a:cubicBezTo>
                  <a:cubicBezTo>
                    <a:pt x="11666" y="16646"/>
                    <a:pt x="11666" y="16646"/>
                    <a:pt x="11666" y="16646"/>
                  </a:cubicBezTo>
                  <a:cubicBezTo>
                    <a:pt x="11666" y="16646"/>
                    <a:pt x="11666" y="16646"/>
                    <a:pt x="11666" y="16646"/>
                  </a:cubicBezTo>
                  <a:cubicBezTo>
                    <a:pt x="11666" y="16646"/>
                    <a:pt x="11666" y="16646"/>
                    <a:pt x="11666" y="16646"/>
                  </a:cubicBezTo>
                  <a:cubicBezTo>
                    <a:pt x="11666" y="16646"/>
                    <a:pt x="11666" y="16646"/>
                    <a:pt x="11666" y="16646"/>
                  </a:cubicBezTo>
                  <a:cubicBezTo>
                    <a:pt x="11666" y="16646"/>
                    <a:pt x="11666" y="16646"/>
                    <a:pt x="11666" y="16646"/>
                  </a:cubicBezTo>
                  <a:cubicBezTo>
                    <a:pt x="11666" y="16646"/>
                    <a:pt x="11666" y="16646"/>
                    <a:pt x="11666" y="16646"/>
                  </a:cubicBezTo>
                  <a:cubicBezTo>
                    <a:pt x="11666" y="16745"/>
                    <a:pt x="11666" y="16745"/>
                    <a:pt x="11666" y="16745"/>
                  </a:cubicBezTo>
                  <a:cubicBezTo>
                    <a:pt x="11666" y="16745"/>
                    <a:pt x="11666" y="16745"/>
                    <a:pt x="11666" y="16745"/>
                  </a:cubicBezTo>
                  <a:cubicBezTo>
                    <a:pt x="11551" y="16745"/>
                    <a:pt x="11551" y="16745"/>
                    <a:pt x="11551" y="16745"/>
                  </a:cubicBezTo>
                  <a:cubicBezTo>
                    <a:pt x="11551" y="16745"/>
                    <a:pt x="11551" y="16745"/>
                    <a:pt x="11551" y="16745"/>
                  </a:cubicBezTo>
                  <a:cubicBezTo>
                    <a:pt x="11551" y="16745"/>
                    <a:pt x="11551" y="16745"/>
                    <a:pt x="11551" y="16745"/>
                  </a:cubicBezTo>
                  <a:cubicBezTo>
                    <a:pt x="11551" y="16745"/>
                    <a:pt x="11551" y="16745"/>
                    <a:pt x="11551" y="16745"/>
                  </a:cubicBezTo>
                  <a:cubicBezTo>
                    <a:pt x="11551" y="16745"/>
                    <a:pt x="11551" y="16745"/>
                    <a:pt x="11551" y="16745"/>
                  </a:cubicBezTo>
                  <a:cubicBezTo>
                    <a:pt x="11551" y="16844"/>
                    <a:pt x="11551" y="16844"/>
                    <a:pt x="11551" y="16844"/>
                  </a:cubicBezTo>
                  <a:cubicBezTo>
                    <a:pt x="11551" y="16844"/>
                    <a:pt x="11551" y="16844"/>
                    <a:pt x="11551" y="16844"/>
                  </a:cubicBezTo>
                  <a:cubicBezTo>
                    <a:pt x="11435" y="16844"/>
                    <a:pt x="11435" y="16844"/>
                    <a:pt x="11435" y="16844"/>
                  </a:cubicBezTo>
                  <a:cubicBezTo>
                    <a:pt x="11320" y="16943"/>
                    <a:pt x="11320" y="16943"/>
                    <a:pt x="11320" y="16943"/>
                  </a:cubicBezTo>
                  <a:cubicBezTo>
                    <a:pt x="11320" y="17042"/>
                    <a:pt x="11320" y="17042"/>
                    <a:pt x="11320" y="17042"/>
                  </a:cubicBezTo>
                  <a:cubicBezTo>
                    <a:pt x="11320" y="17042"/>
                    <a:pt x="11320" y="17042"/>
                    <a:pt x="11320" y="17042"/>
                  </a:cubicBezTo>
                  <a:cubicBezTo>
                    <a:pt x="11320" y="17141"/>
                    <a:pt x="11320" y="17141"/>
                    <a:pt x="11320" y="17141"/>
                  </a:cubicBezTo>
                  <a:cubicBezTo>
                    <a:pt x="11204" y="17240"/>
                    <a:pt x="11204" y="17240"/>
                    <a:pt x="11204" y="17240"/>
                  </a:cubicBezTo>
                  <a:cubicBezTo>
                    <a:pt x="11204" y="17240"/>
                    <a:pt x="11204" y="17240"/>
                    <a:pt x="11204" y="17240"/>
                  </a:cubicBezTo>
                  <a:cubicBezTo>
                    <a:pt x="11089" y="17240"/>
                    <a:pt x="11089" y="17240"/>
                    <a:pt x="11089" y="17240"/>
                  </a:cubicBezTo>
                  <a:cubicBezTo>
                    <a:pt x="11089" y="17141"/>
                    <a:pt x="11089" y="17141"/>
                    <a:pt x="11089" y="17141"/>
                  </a:cubicBezTo>
                  <a:cubicBezTo>
                    <a:pt x="11089" y="17141"/>
                    <a:pt x="11089" y="17141"/>
                    <a:pt x="11089" y="17141"/>
                  </a:cubicBezTo>
                  <a:cubicBezTo>
                    <a:pt x="11089" y="17141"/>
                    <a:pt x="11089" y="17141"/>
                    <a:pt x="11089" y="17141"/>
                  </a:cubicBezTo>
                  <a:cubicBezTo>
                    <a:pt x="11089" y="17141"/>
                    <a:pt x="11089" y="17141"/>
                    <a:pt x="11089" y="17141"/>
                  </a:cubicBezTo>
                  <a:cubicBezTo>
                    <a:pt x="11089" y="17240"/>
                    <a:pt x="11089" y="17240"/>
                    <a:pt x="11089" y="17240"/>
                  </a:cubicBezTo>
                  <a:cubicBezTo>
                    <a:pt x="11089" y="17240"/>
                    <a:pt x="11089" y="17240"/>
                    <a:pt x="11089" y="17240"/>
                  </a:cubicBezTo>
                  <a:cubicBezTo>
                    <a:pt x="10973" y="17240"/>
                    <a:pt x="10973" y="17240"/>
                    <a:pt x="10973" y="17240"/>
                  </a:cubicBezTo>
                  <a:cubicBezTo>
                    <a:pt x="10858" y="17339"/>
                    <a:pt x="10858" y="17339"/>
                    <a:pt x="10858" y="17339"/>
                  </a:cubicBezTo>
                  <a:cubicBezTo>
                    <a:pt x="10858" y="17439"/>
                    <a:pt x="10858" y="17439"/>
                    <a:pt x="10858" y="17439"/>
                  </a:cubicBezTo>
                  <a:cubicBezTo>
                    <a:pt x="10858" y="17339"/>
                    <a:pt x="10858" y="17339"/>
                    <a:pt x="10858" y="17339"/>
                  </a:cubicBezTo>
                  <a:cubicBezTo>
                    <a:pt x="10858" y="17339"/>
                    <a:pt x="10858" y="17339"/>
                    <a:pt x="10858" y="17339"/>
                  </a:cubicBezTo>
                  <a:cubicBezTo>
                    <a:pt x="10742" y="17339"/>
                    <a:pt x="10742" y="17339"/>
                    <a:pt x="10742" y="17339"/>
                  </a:cubicBezTo>
                  <a:cubicBezTo>
                    <a:pt x="10742" y="17339"/>
                    <a:pt x="10742" y="17339"/>
                    <a:pt x="10742" y="17339"/>
                  </a:cubicBezTo>
                  <a:cubicBezTo>
                    <a:pt x="10742" y="17339"/>
                    <a:pt x="10742" y="17339"/>
                    <a:pt x="10742" y="17339"/>
                  </a:cubicBezTo>
                  <a:cubicBezTo>
                    <a:pt x="10742" y="17339"/>
                    <a:pt x="10742" y="17339"/>
                    <a:pt x="10742" y="17339"/>
                  </a:cubicBezTo>
                  <a:cubicBezTo>
                    <a:pt x="10627" y="17339"/>
                    <a:pt x="10627" y="17339"/>
                    <a:pt x="10627" y="17339"/>
                  </a:cubicBezTo>
                  <a:cubicBezTo>
                    <a:pt x="10627" y="17240"/>
                    <a:pt x="10627" y="17240"/>
                    <a:pt x="10627" y="17240"/>
                  </a:cubicBezTo>
                  <a:cubicBezTo>
                    <a:pt x="10511" y="17240"/>
                    <a:pt x="10511" y="17240"/>
                    <a:pt x="10511" y="17240"/>
                  </a:cubicBezTo>
                  <a:cubicBezTo>
                    <a:pt x="10511" y="17339"/>
                    <a:pt x="10511" y="17339"/>
                    <a:pt x="10511" y="17339"/>
                  </a:cubicBezTo>
                  <a:cubicBezTo>
                    <a:pt x="10511" y="17339"/>
                    <a:pt x="10511" y="17339"/>
                    <a:pt x="10511" y="17339"/>
                  </a:cubicBezTo>
                  <a:cubicBezTo>
                    <a:pt x="10627" y="17339"/>
                    <a:pt x="10627" y="17339"/>
                    <a:pt x="10627" y="17339"/>
                  </a:cubicBezTo>
                  <a:cubicBezTo>
                    <a:pt x="10627" y="17439"/>
                    <a:pt x="10627" y="17439"/>
                    <a:pt x="10627" y="17439"/>
                  </a:cubicBezTo>
                  <a:cubicBezTo>
                    <a:pt x="10627" y="17439"/>
                    <a:pt x="10627" y="17439"/>
                    <a:pt x="10627" y="17439"/>
                  </a:cubicBezTo>
                  <a:cubicBezTo>
                    <a:pt x="10627" y="17538"/>
                    <a:pt x="10627" y="17538"/>
                    <a:pt x="10627" y="17538"/>
                  </a:cubicBezTo>
                  <a:cubicBezTo>
                    <a:pt x="10511" y="17538"/>
                    <a:pt x="10511" y="17538"/>
                    <a:pt x="10511" y="17538"/>
                  </a:cubicBezTo>
                  <a:cubicBezTo>
                    <a:pt x="10396" y="17538"/>
                    <a:pt x="10396" y="17538"/>
                    <a:pt x="10396" y="17538"/>
                  </a:cubicBezTo>
                  <a:cubicBezTo>
                    <a:pt x="10280" y="17637"/>
                    <a:pt x="10280" y="17637"/>
                    <a:pt x="10280" y="17637"/>
                  </a:cubicBezTo>
                  <a:cubicBezTo>
                    <a:pt x="10280" y="17637"/>
                    <a:pt x="10280" y="17637"/>
                    <a:pt x="10280" y="17637"/>
                  </a:cubicBezTo>
                  <a:cubicBezTo>
                    <a:pt x="10165" y="17637"/>
                    <a:pt x="10165" y="17637"/>
                    <a:pt x="10165" y="17637"/>
                  </a:cubicBezTo>
                  <a:cubicBezTo>
                    <a:pt x="10165" y="17538"/>
                    <a:pt x="10165" y="17538"/>
                    <a:pt x="10165" y="17538"/>
                  </a:cubicBezTo>
                  <a:cubicBezTo>
                    <a:pt x="10280" y="17538"/>
                    <a:pt x="10280" y="17538"/>
                    <a:pt x="10280" y="17538"/>
                  </a:cubicBezTo>
                  <a:cubicBezTo>
                    <a:pt x="10165" y="17538"/>
                    <a:pt x="10165" y="17538"/>
                    <a:pt x="10165" y="17538"/>
                  </a:cubicBezTo>
                  <a:cubicBezTo>
                    <a:pt x="10165" y="17538"/>
                    <a:pt x="10165" y="17538"/>
                    <a:pt x="10165" y="17538"/>
                  </a:cubicBezTo>
                  <a:cubicBezTo>
                    <a:pt x="10165" y="17538"/>
                    <a:pt x="10165" y="17538"/>
                    <a:pt x="10165" y="17538"/>
                  </a:cubicBezTo>
                  <a:cubicBezTo>
                    <a:pt x="10165" y="17538"/>
                    <a:pt x="10165" y="17538"/>
                    <a:pt x="10165" y="17538"/>
                  </a:cubicBezTo>
                  <a:cubicBezTo>
                    <a:pt x="10165" y="17637"/>
                    <a:pt x="10165" y="17637"/>
                    <a:pt x="10165" y="17637"/>
                  </a:cubicBezTo>
                  <a:cubicBezTo>
                    <a:pt x="10049" y="17637"/>
                    <a:pt x="10049" y="17637"/>
                    <a:pt x="10049" y="17637"/>
                  </a:cubicBezTo>
                  <a:cubicBezTo>
                    <a:pt x="10049" y="17637"/>
                    <a:pt x="10049" y="17637"/>
                    <a:pt x="10049" y="17637"/>
                  </a:cubicBezTo>
                  <a:cubicBezTo>
                    <a:pt x="9934" y="17637"/>
                    <a:pt x="9934" y="17637"/>
                    <a:pt x="9934" y="17637"/>
                  </a:cubicBezTo>
                  <a:cubicBezTo>
                    <a:pt x="9934" y="17538"/>
                    <a:pt x="9934" y="17538"/>
                    <a:pt x="9934" y="17538"/>
                  </a:cubicBezTo>
                  <a:cubicBezTo>
                    <a:pt x="9934" y="17538"/>
                    <a:pt x="9934" y="17538"/>
                    <a:pt x="9934" y="17538"/>
                  </a:cubicBezTo>
                  <a:cubicBezTo>
                    <a:pt x="9934" y="17439"/>
                    <a:pt x="9934" y="17439"/>
                    <a:pt x="9934" y="17439"/>
                  </a:cubicBezTo>
                  <a:cubicBezTo>
                    <a:pt x="9934" y="17439"/>
                    <a:pt x="9934" y="17439"/>
                    <a:pt x="9934" y="17439"/>
                  </a:cubicBezTo>
                  <a:cubicBezTo>
                    <a:pt x="9818" y="17439"/>
                    <a:pt x="9818" y="17439"/>
                    <a:pt x="9818" y="17439"/>
                  </a:cubicBezTo>
                  <a:cubicBezTo>
                    <a:pt x="9818" y="17538"/>
                    <a:pt x="9818" y="17538"/>
                    <a:pt x="9818" y="17538"/>
                  </a:cubicBezTo>
                  <a:cubicBezTo>
                    <a:pt x="9818" y="17538"/>
                    <a:pt x="9818" y="17538"/>
                    <a:pt x="9818" y="17538"/>
                  </a:cubicBezTo>
                  <a:cubicBezTo>
                    <a:pt x="9818" y="17637"/>
                    <a:pt x="9818" y="17637"/>
                    <a:pt x="9818" y="17637"/>
                  </a:cubicBezTo>
                  <a:cubicBezTo>
                    <a:pt x="9818" y="17637"/>
                    <a:pt x="9818" y="17637"/>
                    <a:pt x="9818" y="17637"/>
                  </a:cubicBezTo>
                  <a:cubicBezTo>
                    <a:pt x="9818" y="17637"/>
                    <a:pt x="9818" y="17637"/>
                    <a:pt x="9818" y="17637"/>
                  </a:cubicBezTo>
                  <a:cubicBezTo>
                    <a:pt x="9703" y="17538"/>
                    <a:pt x="9703" y="17538"/>
                    <a:pt x="9703" y="17538"/>
                  </a:cubicBezTo>
                  <a:cubicBezTo>
                    <a:pt x="9703" y="17439"/>
                    <a:pt x="9703" y="17439"/>
                    <a:pt x="9703" y="17439"/>
                  </a:cubicBezTo>
                  <a:cubicBezTo>
                    <a:pt x="9703" y="17439"/>
                    <a:pt x="9703" y="17439"/>
                    <a:pt x="9703" y="17439"/>
                  </a:cubicBezTo>
                  <a:cubicBezTo>
                    <a:pt x="9818" y="17339"/>
                    <a:pt x="9818" y="17339"/>
                    <a:pt x="9818" y="17339"/>
                  </a:cubicBezTo>
                  <a:cubicBezTo>
                    <a:pt x="9818" y="17339"/>
                    <a:pt x="9818" y="17339"/>
                    <a:pt x="9818" y="17339"/>
                  </a:cubicBezTo>
                  <a:cubicBezTo>
                    <a:pt x="9818" y="17339"/>
                    <a:pt x="9818" y="17339"/>
                    <a:pt x="9818" y="17339"/>
                  </a:cubicBezTo>
                  <a:cubicBezTo>
                    <a:pt x="9703" y="17240"/>
                    <a:pt x="9703" y="17240"/>
                    <a:pt x="9703" y="17240"/>
                  </a:cubicBezTo>
                  <a:cubicBezTo>
                    <a:pt x="9587" y="17240"/>
                    <a:pt x="9587" y="17240"/>
                    <a:pt x="9587" y="17240"/>
                  </a:cubicBezTo>
                  <a:cubicBezTo>
                    <a:pt x="9587" y="17240"/>
                    <a:pt x="9587" y="17240"/>
                    <a:pt x="9587" y="17240"/>
                  </a:cubicBezTo>
                  <a:cubicBezTo>
                    <a:pt x="9587" y="17240"/>
                    <a:pt x="9587" y="17240"/>
                    <a:pt x="9587" y="17240"/>
                  </a:cubicBezTo>
                  <a:cubicBezTo>
                    <a:pt x="9587" y="17240"/>
                    <a:pt x="9587" y="17240"/>
                    <a:pt x="9587" y="17240"/>
                  </a:cubicBezTo>
                  <a:cubicBezTo>
                    <a:pt x="9587" y="17240"/>
                    <a:pt x="9587" y="17240"/>
                    <a:pt x="9587" y="17240"/>
                  </a:cubicBezTo>
                  <a:cubicBezTo>
                    <a:pt x="9587" y="17339"/>
                    <a:pt x="9587" y="17339"/>
                    <a:pt x="9587" y="17339"/>
                  </a:cubicBezTo>
                  <a:cubicBezTo>
                    <a:pt x="9587" y="17339"/>
                    <a:pt x="9587" y="17339"/>
                    <a:pt x="9587" y="17339"/>
                  </a:cubicBezTo>
                  <a:cubicBezTo>
                    <a:pt x="9587" y="17339"/>
                    <a:pt x="9587" y="17339"/>
                    <a:pt x="9587" y="17339"/>
                  </a:cubicBezTo>
                  <a:cubicBezTo>
                    <a:pt x="9587" y="17439"/>
                    <a:pt x="9587" y="17439"/>
                    <a:pt x="9587" y="17439"/>
                  </a:cubicBezTo>
                  <a:cubicBezTo>
                    <a:pt x="9587" y="17538"/>
                    <a:pt x="9587" y="17538"/>
                    <a:pt x="9587" y="17538"/>
                  </a:cubicBezTo>
                  <a:cubicBezTo>
                    <a:pt x="9472" y="17538"/>
                    <a:pt x="9472" y="17538"/>
                    <a:pt x="9472" y="17538"/>
                  </a:cubicBezTo>
                  <a:cubicBezTo>
                    <a:pt x="9472" y="17538"/>
                    <a:pt x="9472" y="17538"/>
                    <a:pt x="9472" y="17538"/>
                  </a:cubicBezTo>
                  <a:cubicBezTo>
                    <a:pt x="9356" y="17439"/>
                    <a:pt x="9356" y="17439"/>
                    <a:pt x="9356" y="17439"/>
                  </a:cubicBezTo>
                  <a:cubicBezTo>
                    <a:pt x="9356" y="17439"/>
                    <a:pt x="9356" y="17439"/>
                    <a:pt x="9356" y="17439"/>
                  </a:cubicBezTo>
                  <a:cubicBezTo>
                    <a:pt x="9356" y="17538"/>
                    <a:pt x="9356" y="17538"/>
                    <a:pt x="9356" y="17538"/>
                  </a:cubicBezTo>
                  <a:cubicBezTo>
                    <a:pt x="9356" y="17538"/>
                    <a:pt x="9356" y="17538"/>
                    <a:pt x="9356" y="17538"/>
                  </a:cubicBezTo>
                  <a:cubicBezTo>
                    <a:pt x="9356" y="17637"/>
                    <a:pt x="9356" y="17637"/>
                    <a:pt x="9356" y="17637"/>
                  </a:cubicBezTo>
                  <a:cubicBezTo>
                    <a:pt x="9472" y="17736"/>
                    <a:pt x="9472" y="17736"/>
                    <a:pt x="9472" y="17736"/>
                  </a:cubicBezTo>
                  <a:cubicBezTo>
                    <a:pt x="9472" y="17736"/>
                    <a:pt x="9472" y="17736"/>
                    <a:pt x="9472" y="17736"/>
                  </a:cubicBezTo>
                  <a:cubicBezTo>
                    <a:pt x="9356" y="17736"/>
                    <a:pt x="9356" y="17736"/>
                    <a:pt x="9356" y="17736"/>
                  </a:cubicBezTo>
                  <a:cubicBezTo>
                    <a:pt x="9356" y="17736"/>
                    <a:pt x="9356" y="17736"/>
                    <a:pt x="9356" y="17736"/>
                  </a:cubicBezTo>
                  <a:cubicBezTo>
                    <a:pt x="9356" y="17835"/>
                    <a:pt x="9356" y="17835"/>
                    <a:pt x="9356" y="17835"/>
                  </a:cubicBezTo>
                  <a:cubicBezTo>
                    <a:pt x="9241" y="17835"/>
                    <a:pt x="9241" y="17835"/>
                    <a:pt x="9241" y="17835"/>
                  </a:cubicBezTo>
                  <a:cubicBezTo>
                    <a:pt x="9241" y="17736"/>
                    <a:pt x="9241" y="17736"/>
                    <a:pt x="9241" y="17736"/>
                  </a:cubicBezTo>
                  <a:cubicBezTo>
                    <a:pt x="9125" y="17835"/>
                    <a:pt x="9125" y="17835"/>
                    <a:pt x="9125" y="17835"/>
                  </a:cubicBezTo>
                  <a:cubicBezTo>
                    <a:pt x="9125" y="17835"/>
                    <a:pt x="9125" y="17835"/>
                    <a:pt x="9125" y="17835"/>
                  </a:cubicBezTo>
                  <a:cubicBezTo>
                    <a:pt x="9010" y="17835"/>
                    <a:pt x="9010" y="17835"/>
                    <a:pt x="9010" y="17835"/>
                  </a:cubicBezTo>
                  <a:cubicBezTo>
                    <a:pt x="9010" y="17835"/>
                    <a:pt x="9010" y="17835"/>
                    <a:pt x="9010" y="17835"/>
                  </a:cubicBezTo>
                  <a:cubicBezTo>
                    <a:pt x="9010" y="17736"/>
                    <a:pt x="9010" y="17736"/>
                    <a:pt x="9010" y="17736"/>
                  </a:cubicBezTo>
                  <a:cubicBezTo>
                    <a:pt x="8894" y="17736"/>
                    <a:pt x="8894" y="17736"/>
                    <a:pt x="8894" y="17736"/>
                  </a:cubicBezTo>
                  <a:cubicBezTo>
                    <a:pt x="8894" y="17736"/>
                    <a:pt x="8894" y="17736"/>
                    <a:pt x="8894" y="17736"/>
                  </a:cubicBezTo>
                  <a:cubicBezTo>
                    <a:pt x="8894" y="17736"/>
                    <a:pt x="8894" y="17736"/>
                    <a:pt x="8894" y="17736"/>
                  </a:cubicBezTo>
                  <a:cubicBezTo>
                    <a:pt x="8894" y="17835"/>
                    <a:pt x="8894" y="17835"/>
                    <a:pt x="8894" y="17835"/>
                  </a:cubicBezTo>
                  <a:cubicBezTo>
                    <a:pt x="8894" y="17835"/>
                    <a:pt x="8894" y="17835"/>
                    <a:pt x="8894" y="17835"/>
                  </a:cubicBezTo>
                  <a:cubicBezTo>
                    <a:pt x="8779" y="17835"/>
                    <a:pt x="8779" y="17835"/>
                    <a:pt x="8779" y="17835"/>
                  </a:cubicBezTo>
                  <a:cubicBezTo>
                    <a:pt x="8779" y="17736"/>
                    <a:pt x="8779" y="17736"/>
                    <a:pt x="8779" y="17736"/>
                  </a:cubicBezTo>
                  <a:cubicBezTo>
                    <a:pt x="8779" y="17736"/>
                    <a:pt x="8779" y="17736"/>
                    <a:pt x="8779" y="17736"/>
                  </a:cubicBezTo>
                  <a:cubicBezTo>
                    <a:pt x="8663" y="17736"/>
                    <a:pt x="8663" y="17736"/>
                    <a:pt x="8663" y="17736"/>
                  </a:cubicBezTo>
                  <a:cubicBezTo>
                    <a:pt x="8663" y="17736"/>
                    <a:pt x="8663" y="17736"/>
                    <a:pt x="8663" y="17736"/>
                  </a:cubicBezTo>
                  <a:cubicBezTo>
                    <a:pt x="8663" y="17736"/>
                    <a:pt x="8663" y="17736"/>
                    <a:pt x="8663" y="17736"/>
                  </a:cubicBezTo>
                  <a:cubicBezTo>
                    <a:pt x="8548" y="17835"/>
                    <a:pt x="8548" y="17835"/>
                    <a:pt x="8548" y="17835"/>
                  </a:cubicBezTo>
                  <a:cubicBezTo>
                    <a:pt x="8548" y="17835"/>
                    <a:pt x="8548" y="17835"/>
                    <a:pt x="8548" y="17835"/>
                  </a:cubicBezTo>
                  <a:cubicBezTo>
                    <a:pt x="8663" y="17835"/>
                    <a:pt x="8663" y="17835"/>
                    <a:pt x="8663" y="17835"/>
                  </a:cubicBezTo>
                  <a:cubicBezTo>
                    <a:pt x="8663" y="17934"/>
                    <a:pt x="8663" y="17934"/>
                    <a:pt x="8663" y="17934"/>
                  </a:cubicBezTo>
                  <a:cubicBezTo>
                    <a:pt x="8548" y="18033"/>
                    <a:pt x="8548" y="18033"/>
                    <a:pt x="8548" y="18033"/>
                  </a:cubicBezTo>
                  <a:cubicBezTo>
                    <a:pt x="8432" y="18132"/>
                    <a:pt x="8432" y="18132"/>
                    <a:pt x="8432" y="18132"/>
                  </a:cubicBezTo>
                  <a:cubicBezTo>
                    <a:pt x="8432" y="18132"/>
                    <a:pt x="8432" y="18132"/>
                    <a:pt x="8432" y="18132"/>
                  </a:cubicBezTo>
                  <a:cubicBezTo>
                    <a:pt x="8317" y="18132"/>
                    <a:pt x="8317" y="18132"/>
                    <a:pt x="8317" y="18132"/>
                  </a:cubicBezTo>
                  <a:cubicBezTo>
                    <a:pt x="8317" y="18033"/>
                    <a:pt x="8317" y="18033"/>
                    <a:pt x="8317" y="18033"/>
                  </a:cubicBezTo>
                  <a:cubicBezTo>
                    <a:pt x="8317" y="18033"/>
                    <a:pt x="8317" y="18033"/>
                    <a:pt x="8317" y="18033"/>
                  </a:cubicBezTo>
                  <a:cubicBezTo>
                    <a:pt x="8201" y="18033"/>
                    <a:pt x="8201" y="18033"/>
                    <a:pt x="8201" y="18033"/>
                  </a:cubicBezTo>
                  <a:cubicBezTo>
                    <a:pt x="8201" y="18033"/>
                    <a:pt x="8201" y="18033"/>
                    <a:pt x="8201" y="18033"/>
                  </a:cubicBezTo>
                  <a:cubicBezTo>
                    <a:pt x="8201" y="18033"/>
                    <a:pt x="8201" y="18033"/>
                    <a:pt x="8201" y="18033"/>
                  </a:cubicBezTo>
                  <a:cubicBezTo>
                    <a:pt x="8086" y="18033"/>
                    <a:pt x="8086" y="18033"/>
                    <a:pt x="8086" y="18033"/>
                  </a:cubicBezTo>
                  <a:cubicBezTo>
                    <a:pt x="8086" y="18033"/>
                    <a:pt x="8086" y="18033"/>
                    <a:pt x="8086" y="18033"/>
                  </a:cubicBezTo>
                  <a:cubicBezTo>
                    <a:pt x="8086" y="18033"/>
                    <a:pt x="8086" y="18033"/>
                    <a:pt x="8086" y="18033"/>
                  </a:cubicBezTo>
                  <a:cubicBezTo>
                    <a:pt x="8086" y="18033"/>
                    <a:pt x="8086" y="18033"/>
                    <a:pt x="8086" y="18033"/>
                  </a:cubicBezTo>
                  <a:cubicBezTo>
                    <a:pt x="8086" y="18132"/>
                    <a:pt x="8086" y="18132"/>
                    <a:pt x="8086" y="18132"/>
                  </a:cubicBezTo>
                  <a:cubicBezTo>
                    <a:pt x="8086" y="18132"/>
                    <a:pt x="8086" y="18132"/>
                    <a:pt x="8086" y="18132"/>
                  </a:cubicBezTo>
                  <a:cubicBezTo>
                    <a:pt x="8086" y="18231"/>
                    <a:pt x="8086" y="18231"/>
                    <a:pt x="8086" y="18231"/>
                  </a:cubicBezTo>
                  <a:cubicBezTo>
                    <a:pt x="8086" y="18231"/>
                    <a:pt x="8086" y="18231"/>
                    <a:pt x="8086" y="18231"/>
                  </a:cubicBezTo>
                  <a:cubicBezTo>
                    <a:pt x="8201" y="18231"/>
                    <a:pt x="8201" y="18231"/>
                    <a:pt x="8201" y="18231"/>
                  </a:cubicBezTo>
                  <a:cubicBezTo>
                    <a:pt x="8201" y="18330"/>
                    <a:pt x="8201" y="18330"/>
                    <a:pt x="8201" y="18330"/>
                  </a:cubicBezTo>
                  <a:cubicBezTo>
                    <a:pt x="8201" y="18429"/>
                    <a:pt x="8201" y="18429"/>
                    <a:pt x="8201" y="18429"/>
                  </a:cubicBezTo>
                  <a:cubicBezTo>
                    <a:pt x="8201" y="18528"/>
                    <a:pt x="8201" y="18528"/>
                    <a:pt x="8201" y="18528"/>
                  </a:cubicBezTo>
                  <a:cubicBezTo>
                    <a:pt x="8086" y="18528"/>
                    <a:pt x="8086" y="18528"/>
                    <a:pt x="8086" y="18528"/>
                  </a:cubicBezTo>
                  <a:cubicBezTo>
                    <a:pt x="8086" y="18528"/>
                    <a:pt x="8086" y="18528"/>
                    <a:pt x="8086" y="18528"/>
                  </a:cubicBezTo>
                  <a:cubicBezTo>
                    <a:pt x="8086" y="18528"/>
                    <a:pt x="8086" y="18528"/>
                    <a:pt x="8086" y="18528"/>
                  </a:cubicBezTo>
                  <a:cubicBezTo>
                    <a:pt x="7970" y="18528"/>
                    <a:pt x="7970" y="18528"/>
                    <a:pt x="7970" y="18528"/>
                  </a:cubicBezTo>
                  <a:cubicBezTo>
                    <a:pt x="7855" y="18528"/>
                    <a:pt x="7855" y="18528"/>
                    <a:pt x="7855" y="18528"/>
                  </a:cubicBezTo>
                  <a:cubicBezTo>
                    <a:pt x="7739" y="18528"/>
                    <a:pt x="7739" y="18528"/>
                    <a:pt x="7739" y="18528"/>
                  </a:cubicBezTo>
                  <a:cubicBezTo>
                    <a:pt x="7739" y="18528"/>
                    <a:pt x="7739" y="18528"/>
                    <a:pt x="7739" y="18528"/>
                  </a:cubicBezTo>
                  <a:cubicBezTo>
                    <a:pt x="7739" y="18628"/>
                    <a:pt x="7739" y="18628"/>
                    <a:pt x="7739" y="18628"/>
                  </a:cubicBezTo>
                  <a:cubicBezTo>
                    <a:pt x="7855" y="18628"/>
                    <a:pt x="7855" y="18628"/>
                    <a:pt x="7855" y="18628"/>
                  </a:cubicBezTo>
                  <a:cubicBezTo>
                    <a:pt x="7970" y="18628"/>
                    <a:pt x="7970" y="18628"/>
                    <a:pt x="7970" y="18628"/>
                  </a:cubicBezTo>
                  <a:cubicBezTo>
                    <a:pt x="7970" y="18727"/>
                    <a:pt x="7970" y="18727"/>
                    <a:pt x="7970" y="18727"/>
                  </a:cubicBezTo>
                  <a:cubicBezTo>
                    <a:pt x="8086" y="18727"/>
                    <a:pt x="8086" y="18727"/>
                    <a:pt x="8086" y="18727"/>
                  </a:cubicBezTo>
                  <a:cubicBezTo>
                    <a:pt x="8086" y="18727"/>
                    <a:pt x="8086" y="18727"/>
                    <a:pt x="8086" y="18727"/>
                  </a:cubicBezTo>
                  <a:cubicBezTo>
                    <a:pt x="8086" y="18727"/>
                    <a:pt x="8086" y="18727"/>
                    <a:pt x="8086" y="18727"/>
                  </a:cubicBezTo>
                  <a:cubicBezTo>
                    <a:pt x="8086" y="18727"/>
                    <a:pt x="8086" y="18727"/>
                    <a:pt x="8086" y="18727"/>
                  </a:cubicBezTo>
                  <a:cubicBezTo>
                    <a:pt x="8086" y="18826"/>
                    <a:pt x="8086" y="18826"/>
                    <a:pt x="8086" y="18826"/>
                  </a:cubicBezTo>
                  <a:cubicBezTo>
                    <a:pt x="8086" y="18826"/>
                    <a:pt x="8086" y="18826"/>
                    <a:pt x="8086" y="18826"/>
                  </a:cubicBezTo>
                  <a:cubicBezTo>
                    <a:pt x="7970" y="18826"/>
                    <a:pt x="7970" y="18826"/>
                    <a:pt x="7970" y="18826"/>
                  </a:cubicBezTo>
                  <a:cubicBezTo>
                    <a:pt x="7970" y="18826"/>
                    <a:pt x="7970" y="18826"/>
                    <a:pt x="7970" y="18826"/>
                  </a:cubicBezTo>
                  <a:cubicBezTo>
                    <a:pt x="8086" y="18826"/>
                    <a:pt x="8086" y="18826"/>
                    <a:pt x="8086" y="18826"/>
                  </a:cubicBezTo>
                  <a:cubicBezTo>
                    <a:pt x="8086" y="18925"/>
                    <a:pt x="8086" y="18925"/>
                    <a:pt x="8086" y="18925"/>
                  </a:cubicBezTo>
                  <a:cubicBezTo>
                    <a:pt x="8086" y="18925"/>
                    <a:pt x="8086" y="18925"/>
                    <a:pt x="8086" y="18925"/>
                  </a:cubicBezTo>
                  <a:cubicBezTo>
                    <a:pt x="8086" y="19024"/>
                    <a:pt x="8086" y="19024"/>
                    <a:pt x="8086" y="19024"/>
                  </a:cubicBezTo>
                  <a:cubicBezTo>
                    <a:pt x="8086" y="19024"/>
                    <a:pt x="8086" y="19024"/>
                    <a:pt x="8086" y="19024"/>
                  </a:cubicBezTo>
                  <a:cubicBezTo>
                    <a:pt x="7970" y="19024"/>
                    <a:pt x="7970" y="19024"/>
                    <a:pt x="7970" y="19024"/>
                  </a:cubicBezTo>
                  <a:cubicBezTo>
                    <a:pt x="7970" y="19024"/>
                    <a:pt x="7970" y="19024"/>
                    <a:pt x="7970" y="19024"/>
                  </a:cubicBezTo>
                  <a:cubicBezTo>
                    <a:pt x="7855" y="18925"/>
                    <a:pt x="7855" y="18925"/>
                    <a:pt x="7855" y="18925"/>
                  </a:cubicBezTo>
                  <a:cubicBezTo>
                    <a:pt x="7855" y="18925"/>
                    <a:pt x="7855" y="18925"/>
                    <a:pt x="7855" y="18925"/>
                  </a:cubicBezTo>
                  <a:cubicBezTo>
                    <a:pt x="7739" y="18925"/>
                    <a:pt x="7739" y="18925"/>
                    <a:pt x="7739" y="18925"/>
                  </a:cubicBezTo>
                  <a:cubicBezTo>
                    <a:pt x="7739" y="18925"/>
                    <a:pt x="7739" y="18925"/>
                    <a:pt x="7739" y="18925"/>
                  </a:cubicBezTo>
                  <a:cubicBezTo>
                    <a:pt x="7624" y="18826"/>
                    <a:pt x="7624" y="18826"/>
                    <a:pt x="7624" y="18826"/>
                  </a:cubicBezTo>
                  <a:cubicBezTo>
                    <a:pt x="7624" y="18925"/>
                    <a:pt x="7624" y="18925"/>
                    <a:pt x="7624" y="18925"/>
                  </a:cubicBezTo>
                  <a:cubicBezTo>
                    <a:pt x="7624" y="18925"/>
                    <a:pt x="7624" y="18925"/>
                    <a:pt x="7624" y="18925"/>
                  </a:cubicBezTo>
                  <a:cubicBezTo>
                    <a:pt x="7739" y="18925"/>
                    <a:pt x="7739" y="18925"/>
                    <a:pt x="7739" y="18925"/>
                  </a:cubicBezTo>
                  <a:cubicBezTo>
                    <a:pt x="7739" y="18925"/>
                    <a:pt x="7739" y="18925"/>
                    <a:pt x="7739" y="18925"/>
                  </a:cubicBezTo>
                  <a:cubicBezTo>
                    <a:pt x="7855" y="19024"/>
                    <a:pt x="7855" y="19024"/>
                    <a:pt x="7855" y="19024"/>
                  </a:cubicBezTo>
                  <a:cubicBezTo>
                    <a:pt x="7970" y="19024"/>
                    <a:pt x="7970" y="19024"/>
                    <a:pt x="7970" y="19024"/>
                  </a:cubicBezTo>
                  <a:cubicBezTo>
                    <a:pt x="7970" y="19024"/>
                    <a:pt x="7970" y="19024"/>
                    <a:pt x="7970" y="19024"/>
                  </a:cubicBezTo>
                  <a:cubicBezTo>
                    <a:pt x="7970" y="19123"/>
                    <a:pt x="7970" y="19123"/>
                    <a:pt x="7970" y="19123"/>
                  </a:cubicBezTo>
                  <a:cubicBezTo>
                    <a:pt x="7970" y="19123"/>
                    <a:pt x="7970" y="19123"/>
                    <a:pt x="7970" y="19123"/>
                  </a:cubicBezTo>
                  <a:cubicBezTo>
                    <a:pt x="7855" y="19123"/>
                    <a:pt x="7855" y="19123"/>
                    <a:pt x="7855" y="19123"/>
                  </a:cubicBezTo>
                  <a:cubicBezTo>
                    <a:pt x="7855" y="19123"/>
                    <a:pt x="7855" y="19123"/>
                    <a:pt x="7855" y="19123"/>
                  </a:cubicBezTo>
                  <a:cubicBezTo>
                    <a:pt x="7855" y="19222"/>
                    <a:pt x="7855" y="19222"/>
                    <a:pt x="7855" y="19222"/>
                  </a:cubicBezTo>
                  <a:cubicBezTo>
                    <a:pt x="7739" y="19123"/>
                    <a:pt x="7739" y="19123"/>
                    <a:pt x="7739" y="19123"/>
                  </a:cubicBezTo>
                  <a:cubicBezTo>
                    <a:pt x="7624" y="19123"/>
                    <a:pt x="7624" y="19123"/>
                    <a:pt x="7624" y="19123"/>
                  </a:cubicBezTo>
                  <a:cubicBezTo>
                    <a:pt x="7624" y="19024"/>
                    <a:pt x="7624" y="19024"/>
                    <a:pt x="7624" y="19024"/>
                  </a:cubicBezTo>
                  <a:cubicBezTo>
                    <a:pt x="7508" y="19024"/>
                    <a:pt x="7508" y="19024"/>
                    <a:pt x="7508" y="19024"/>
                  </a:cubicBezTo>
                  <a:cubicBezTo>
                    <a:pt x="7508" y="19123"/>
                    <a:pt x="7508" y="19123"/>
                    <a:pt x="7508" y="19123"/>
                  </a:cubicBezTo>
                  <a:cubicBezTo>
                    <a:pt x="7508" y="19123"/>
                    <a:pt x="7508" y="19123"/>
                    <a:pt x="7508" y="19123"/>
                  </a:cubicBezTo>
                  <a:cubicBezTo>
                    <a:pt x="7508" y="19222"/>
                    <a:pt x="7508" y="19222"/>
                    <a:pt x="7508" y="19222"/>
                  </a:cubicBezTo>
                  <a:cubicBezTo>
                    <a:pt x="7508" y="19222"/>
                    <a:pt x="7508" y="19222"/>
                    <a:pt x="7508" y="19222"/>
                  </a:cubicBezTo>
                  <a:cubicBezTo>
                    <a:pt x="7624" y="19222"/>
                    <a:pt x="7624" y="19222"/>
                    <a:pt x="7624" y="19222"/>
                  </a:cubicBezTo>
                  <a:cubicBezTo>
                    <a:pt x="7624" y="19321"/>
                    <a:pt x="7624" y="19321"/>
                    <a:pt x="7624" y="19321"/>
                  </a:cubicBezTo>
                  <a:cubicBezTo>
                    <a:pt x="7624" y="19321"/>
                    <a:pt x="7624" y="19321"/>
                    <a:pt x="7624" y="19321"/>
                  </a:cubicBezTo>
                  <a:cubicBezTo>
                    <a:pt x="7624" y="19321"/>
                    <a:pt x="7624" y="19321"/>
                    <a:pt x="7624" y="19321"/>
                  </a:cubicBezTo>
                  <a:cubicBezTo>
                    <a:pt x="7624" y="19321"/>
                    <a:pt x="7624" y="19321"/>
                    <a:pt x="7624" y="19321"/>
                  </a:cubicBezTo>
                  <a:cubicBezTo>
                    <a:pt x="7508" y="19321"/>
                    <a:pt x="7508" y="19321"/>
                    <a:pt x="7508" y="19321"/>
                  </a:cubicBezTo>
                  <a:cubicBezTo>
                    <a:pt x="7393" y="19222"/>
                    <a:pt x="7393" y="19222"/>
                    <a:pt x="7393" y="19222"/>
                  </a:cubicBezTo>
                  <a:cubicBezTo>
                    <a:pt x="7393" y="19222"/>
                    <a:pt x="7393" y="19222"/>
                    <a:pt x="7393" y="19222"/>
                  </a:cubicBezTo>
                  <a:cubicBezTo>
                    <a:pt x="7393" y="19222"/>
                    <a:pt x="7393" y="19222"/>
                    <a:pt x="7393" y="19222"/>
                  </a:cubicBezTo>
                  <a:cubicBezTo>
                    <a:pt x="7393" y="19321"/>
                    <a:pt x="7393" y="19321"/>
                    <a:pt x="7393" y="19321"/>
                  </a:cubicBezTo>
                  <a:cubicBezTo>
                    <a:pt x="7508" y="19321"/>
                    <a:pt x="7508" y="19321"/>
                    <a:pt x="7508" y="19321"/>
                  </a:cubicBezTo>
                  <a:cubicBezTo>
                    <a:pt x="7508" y="19321"/>
                    <a:pt x="7508" y="19321"/>
                    <a:pt x="7508" y="19321"/>
                  </a:cubicBezTo>
                  <a:cubicBezTo>
                    <a:pt x="7624" y="19420"/>
                    <a:pt x="7624" y="19420"/>
                    <a:pt x="7624" y="19420"/>
                  </a:cubicBezTo>
                  <a:cubicBezTo>
                    <a:pt x="7624" y="19420"/>
                    <a:pt x="7624" y="19420"/>
                    <a:pt x="7624" y="19420"/>
                  </a:cubicBezTo>
                  <a:cubicBezTo>
                    <a:pt x="7508" y="19420"/>
                    <a:pt x="7508" y="19420"/>
                    <a:pt x="7508" y="19420"/>
                  </a:cubicBezTo>
                  <a:cubicBezTo>
                    <a:pt x="7393" y="19420"/>
                    <a:pt x="7393" y="19420"/>
                    <a:pt x="7393" y="19420"/>
                  </a:cubicBezTo>
                  <a:cubicBezTo>
                    <a:pt x="7393" y="19420"/>
                    <a:pt x="7393" y="19420"/>
                    <a:pt x="7393" y="19420"/>
                  </a:cubicBezTo>
                  <a:cubicBezTo>
                    <a:pt x="7393" y="19321"/>
                    <a:pt x="7393" y="19321"/>
                    <a:pt x="7393" y="19321"/>
                  </a:cubicBezTo>
                  <a:cubicBezTo>
                    <a:pt x="7277" y="19321"/>
                    <a:pt x="7277" y="19321"/>
                    <a:pt x="7277" y="19321"/>
                  </a:cubicBezTo>
                  <a:cubicBezTo>
                    <a:pt x="7277" y="19321"/>
                    <a:pt x="7277" y="19321"/>
                    <a:pt x="7277" y="19321"/>
                  </a:cubicBezTo>
                  <a:cubicBezTo>
                    <a:pt x="7277" y="19321"/>
                    <a:pt x="7277" y="19321"/>
                    <a:pt x="7277" y="19321"/>
                  </a:cubicBezTo>
                  <a:cubicBezTo>
                    <a:pt x="7277" y="19321"/>
                    <a:pt x="7277" y="19321"/>
                    <a:pt x="7277" y="19321"/>
                  </a:cubicBezTo>
                  <a:cubicBezTo>
                    <a:pt x="7277" y="19420"/>
                    <a:pt x="7277" y="19420"/>
                    <a:pt x="7277" y="19420"/>
                  </a:cubicBezTo>
                  <a:cubicBezTo>
                    <a:pt x="7277" y="19420"/>
                    <a:pt x="7277" y="19420"/>
                    <a:pt x="7277" y="19420"/>
                  </a:cubicBezTo>
                  <a:cubicBezTo>
                    <a:pt x="7277" y="19519"/>
                    <a:pt x="7277" y="19519"/>
                    <a:pt x="7277" y="19519"/>
                  </a:cubicBezTo>
                  <a:cubicBezTo>
                    <a:pt x="7277" y="19519"/>
                    <a:pt x="7277" y="19519"/>
                    <a:pt x="7277" y="19519"/>
                  </a:cubicBezTo>
                  <a:cubicBezTo>
                    <a:pt x="7508" y="19519"/>
                    <a:pt x="7508" y="19519"/>
                    <a:pt x="7508" y="19519"/>
                  </a:cubicBezTo>
                  <a:cubicBezTo>
                    <a:pt x="7508" y="19519"/>
                    <a:pt x="7508" y="19519"/>
                    <a:pt x="7508" y="19519"/>
                  </a:cubicBezTo>
                  <a:cubicBezTo>
                    <a:pt x="7508" y="19519"/>
                    <a:pt x="7508" y="19519"/>
                    <a:pt x="7508" y="19519"/>
                  </a:cubicBezTo>
                  <a:cubicBezTo>
                    <a:pt x="7508" y="19618"/>
                    <a:pt x="7508" y="19618"/>
                    <a:pt x="7508" y="19618"/>
                  </a:cubicBezTo>
                  <a:cubicBezTo>
                    <a:pt x="7508" y="19618"/>
                    <a:pt x="7508" y="19618"/>
                    <a:pt x="7508" y="19618"/>
                  </a:cubicBezTo>
                  <a:cubicBezTo>
                    <a:pt x="7508" y="19618"/>
                    <a:pt x="7508" y="19618"/>
                    <a:pt x="7508" y="19618"/>
                  </a:cubicBezTo>
                  <a:cubicBezTo>
                    <a:pt x="7393" y="19618"/>
                    <a:pt x="7393" y="19618"/>
                    <a:pt x="7393" y="19618"/>
                  </a:cubicBezTo>
                  <a:cubicBezTo>
                    <a:pt x="7393" y="19618"/>
                    <a:pt x="7393" y="19618"/>
                    <a:pt x="7393" y="19618"/>
                  </a:cubicBezTo>
                  <a:cubicBezTo>
                    <a:pt x="7277" y="19618"/>
                    <a:pt x="7277" y="19618"/>
                    <a:pt x="7277" y="19618"/>
                  </a:cubicBezTo>
                  <a:cubicBezTo>
                    <a:pt x="7161" y="19618"/>
                    <a:pt x="7161" y="19618"/>
                    <a:pt x="7161" y="19618"/>
                  </a:cubicBezTo>
                  <a:cubicBezTo>
                    <a:pt x="7161" y="19519"/>
                    <a:pt x="7161" y="19519"/>
                    <a:pt x="7161" y="19519"/>
                  </a:cubicBezTo>
                  <a:cubicBezTo>
                    <a:pt x="7161" y="19519"/>
                    <a:pt x="7161" y="19519"/>
                    <a:pt x="7161" y="19519"/>
                  </a:cubicBezTo>
                  <a:cubicBezTo>
                    <a:pt x="7161" y="19519"/>
                    <a:pt x="7161" y="19519"/>
                    <a:pt x="7161" y="19519"/>
                  </a:cubicBezTo>
                  <a:cubicBezTo>
                    <a:pt x="7161" y="19519"/>
                    <a:pt x="7161" y="19519"/>
                    <a:pt x="7161" y="19519"/>
                  </a:cubicBezTo>
                  <a:cubicBezTo>
                    <a:pt x="7161" y="19618"/>
                    <a:pt x="7161" y="19618"/>
                    <a:pt x="7161" y="19618"/>
                  </a:cubicBezTo>
                  <a:cubicBezTo>
                    <a:pt x="7046" y="19618"/>
                    <a:pt x="7046" y="19618"/>
                    <a:pt x="7046" y="19618"/>
                  </a:cubicBezTo>
                  <a:cubicBezTo>
                    <a:pt x="7046" y="19618"/>
                    <a:pt x="7046" y="19618"/>
                    <a:pt x="7046" y="19618"/>
                  </a:cubicBezTo>
                  <a:cubicBezTo>
                    <a:pt x="6930" y="19618"/>
                    <a:pt x="6930" y="19618"/>
                    <a:pt x="6930" y="19618"/>
                  </a:cubicBezTo>
                  <a:cubicBezTo>
                    <a:pt x="6930" y="19618"/>
                    <a:pt x="6930" y="19618"/>
                    <a:pt x="6930" y="19618"/>
                  </a:cubicBezTo>
                  <a:cubicBezTo>
                    <a:pt x="6930" y="19618"/>
                    <a:pt x="6930" y="19618"/>
                    <a:pt x="6930" y="19618"/>
                  </a:cubicBezTo>
                  <a:cubicBezTo>
                    <a:pt x="6815" y="19618"/>
                    <a:pt x="6815" y="19618"/>
                    <a:pt x="6815" y="19618"/>
                  </a:cubicBezTo>
                  <a:cubicBezTo>
                    <a:pt x="6815" y="19618"/>
                    <a:pt x="6815" y="19618"/>
                    <a:pt x="6815" y="19618"/>
                  </a:cubicBezTo>
                  <a:cubicBezTo>
                    <a:pt x="6815" y="19717"/>
                    <a:pt x="6815" y="19717"/>
                    <a:pt x="6815" y="19717"/>
                  </a:cubicBezTo>
                  <a:cubicBezTo>
                    <a:pt x="7046" y="19717"/>
                    <a:pt x="7046" y="19717"/>
                    <a:pt x="7046" y="19717"/>
                  </a:cubicBezTo>
                  <a:cubicBezTo>
                    <a:pt x="7161" y="19717"/>
                    <a:pt x="7161" y="19717"/>
                    <a:pt x="7161" y="19717"/>
                  </a:cubicBezTo>
                  <a:cubicBezTo>
                    <a:pt x="7161" y="19817"/>
                    <a:pt x="7161" y="19817"/>
                    <a:pt x="7161" y="19817"/>
                  </a:cubicBezTo>
                  <a:cubicBezTo>
                    <a:pt x="7161" y="19916"/>
                    <a:pt x="7161" y="19916"/>
                    <a:pt x="7161" y="19916"/>
                  </a:cubicBezTo>
                  <a:cubicBezTo>
                    <a:pt x="7161" y="19916"/>
                    <a:pt x="7161" y="19916"/>
                    <a:pt x="7161" y="19916"/>
                  </a:cubicBezTo>
                  <a:cubicBezTo>
                    <a:pt x="7161" y="19916"/>
                    <a:pt x="7161" y="19916"/>
                    <a:pt x="7161" y="19916"/>
                  </a:cubicBezTo>
                  <a:cubicBezTo>
                    <a:pt x="7046" y="19916"/>
                    <a:pt x="7046" y="19916"/>
                    <a:pt x="7046" y="19916"/>
                  </a:cubicBezTo>
                  <a:cubicBezTo>
                    <a:pt x="6930" y="19817"/>
                    <a:pt x="6930" y="19817"/>
                    <a:pt x="6930" y="19817"/>
                  </a:cubicBezTo>
                  <a:cubicBezTo>
                    <a:pt x="6930" y="19817"/>
                    <a:pt x="6930" y="19817"/>
                    <a:pt x="6930" y="19817"/>
                  </a:cubicBezTo>
                  <a:cubicBezTo>
                    <a:pt x="6815" y="19817"/>
                    <a:pt x="6815" y="19817"/>
                    <a:pt x="6815" y="19817"/>
                  </a:cubicBezTo>
                  <a:cubicBezTo>
                    <a:pt x="6815" y="19817"/>
                    <a:pt x="6815" y="19817"/>
                    <a:pt x="6815" y="19817"/>
                  </a:cubicBezTo>
                  <a:cubicBezTo>
                    <a:pt x="6930" y="19817"/>
                    <a:pt x="6930" y="19817"/>
                    <a:pt x="6930" y="19817"/>
                  </a:cubicBezTo>
                  <a:cubicBezTo>
                    <a:pt x="6930" y="19817"/>
                    <a:pt x="6930" y="19817"/>
                    <a:pt x="6930" y="19817"/>
                  </a:cubicBezTo>
                  <a:cubicBezTo>
                    <a:pt x="7046" y="19916"/>
                    <a:pt x="7046" y="19916"/>
                    <a:pt x="7046" y="19916"/>
                  </a:cubicBezTo>
                  <a:cubicBezTo>
                    <a:pt x="7161" y="20015"/>
                    <a:pt x="7161" y="20015"/>
                    <a:pt x="7161" y="20015"/>
                  </a:cubicBezTo>
                  <a:cubicBezTo>
                    <a:pt x="7161" y="20015"/>
                    <a:pt x="7161" y="20015"/>
                    <a:pt x="7161" y="20015"/>
                  </a:cubicBezTo>
                  <a:cubicBezTo>
                    <a:pt x="7046" y="20114"/>
                    <a:pt x="7046" y="20114"/>
                    <a:pt x="7046" y="20114"/>
                  </a:cubicBezTo>
                  <a:cubicBezTo>
                    <a:pt x="7161" y="20114"/>
                    <a:pt x="7161" y="20114"/>
                    <a:pt x="7161" y="20114"/>
                  </a:cubicBezTo>
                  <a:cubicBezTo>
                    <a:pt x="7161" y="20114"/>
                    <a:pt x="7161" y="20114"/>
                    <a:pt x="7161" y="20114"/>
                  </a:cubicBezTo>
                  <a:cubicBezTo>
                    <a:pt x="7046" y="20213"/>
                    <a:pt x="7046" y="20213"/>
                    <a:pt x="7046" y="20213"/>
                  </a:cubicBezTo>
                  <a:cubicBezTo>
                    <a:pt x="7046" y="20213"/>
                    <a:pt x="7046" y="20213"/>
                    <a:pt x="7046" y="20213"/>
                  </a:cubicBezTo>
                  <a:cubicBezTo>
                    <a:pt x="7046" y="20312"/>
                    <a:pt x="7046" y="20312"/>
                    <a:pt x="7046" y="20312"/>
                  </a:cubicBezTo>
                  <a:cubicBezTo>
                    <a:pt x="6930" y="20312"/>
                    <a:pt x="6930" y="20312"/>
                    <a:pt x="6930" y="20312"/>
                  </a:cubicBezTo>
                  <a:cubicBezTo>
                    <a:pt x="6930" y="20312"/>
                    <a:pt x="6930" y="20312"/>
                    <a:pt x="6930" y="20312"/>
                  </a:cubicBezTo>
                  <a:cubicBezTo>
                    <a:pt x="6815" y="20213"/>
                    <a:pt x="6815" y="20213"/>
                    <a:pt x="6815" y="20213"/>
                  </a:cubicBezTo>
                  <a:cubicBezTo>
                    <a:pt x="6815" y="20213"/>
                    <a:pt x="6815" y="20213"/>
                    <a:pt x="6815" y="20213"/>
                  </a:cubicBezTo>
                  <a:cubicBezTo>
                    <a:pt x="6699" y="20213"/>
                    <a:pt x="6699" y="20213"/>
                    <a:pt x="6699" y="20213"/>
                  </a:cubicBezTo>
                  <a:cubicBezTo>
                    <a:pt x="6815" y="20213"/>
                    <a:pt x="6815" y="20213"/>
                    <a:pt x="6815" y="20213"/>
                  </a:cubicBezTo>
                  <a:cubicBezTo>
                    <a:pt x="6815" y="20312"/>
                    <a:pt x="6815" y="20312"/>
                    <a:pt x="6815" y="20312"/>
                  </a:cubicBezTo>
                  <a:cubicBezTo>
                    <a:pt x="6930" y="20312"/>
                    <a:pt x="6930" y="20312"/>
                    <a:pt x="6930" y="20312"/>
                  </a:cubicBezTo>
                  <a:cubicBezTo>
                    <a:pt x="6930" y="20312"/>
                    <a:pt x="6930" y="20312"/>
                    <a:pt x="6930" y="20312"/>
                  </a:cubicBezTo>
                  <a:cubicBezTo>
                    <a:pt x="6930" y="20411"/>
                    <a:pt x="6930" y="20411"/>
                    <a:pt x="6930" y="20411"/>
                  </a:cubicBezTo>
                  <a:cubicBezTo>
                    <a:pt x="6815" y="20411"/>
                    <a:pt x="6815" y="20411"/>
                    <a:pt x="6815" y="20411"/>
                  </a:cubicBezTo>
                  <a:cubicBezTo>
                    <a:pt x="6815" y="20312"/>
                    <a:pt x="6815" y="20312"/>
                    <a:pt x="6815" y="20312"/>
                  </a:cubicBezTo>
                  <a:cubicBezTo>
                    <a:pt x="6815" y="20312"/>
                    <a:pt x="6815" y="20312"/>
                    <a:pt x="6815" y="20312"/>
                  </a:cubicBezTo>
                  <a:cubicBezTo>
                    <a:pt x="6699" y="20411"/>
                    <a:pt x="6699" y="20411"/>
                    <a:pt x="6699" y="20411"/>
                  </a:cubicBezTo>
                  <a:cubicBezTo>
                    <a:pt x="6815" y="20411"/>
                    <a:pt x="6815" y="20411"/>
                    <a:pt x="6815" y="20411"/>
                  </a:cubicBezTo>
                  <a:cubicBezTo>
                    <a:pt x="6815" y="20411"/>
                    <a:pt x="6815" y="20411"/>
                    <a:pt x="6815" y="20411"/>
                  </a:cubicBezTo>
                  <a:cubicBezTo>
                    <a:pt x="6815" y="20510"/>
                    <a:pt x="6815" y="20510"/>
                    <a:pt x="6815" y="20510"/>
                  </a:cubicBezTo>
                  <a:cubicBezTo>
                    <a:pt x="6815" y="20510"/>
                    <a:pt x="6815" y="20510"/>
                    <a:pt x="6815" y="20510"/>
                  </a:cubicBezTo>
                  <a:cubicBezTo>
                    <a:pt x="6699" y="20510"/>
                    <a:pt x="6699" y="20510"/>
                    <a:pt x="6699" y="20510"/>
                  </a:cubicBezTo>
                  <a:cubicBezTo>
                    <a:pt x="6699" y="20510"/>
                    <a:pt x="6699" y="20510"/>
                    <a:pt x="6699" y="20510"/>
                  </a:cubicBezTo>
                  <a:cubicBezTo>
                    <a:pt x="6699" y="20510"/>
                    <a:pt x="6699" y="20510"/>
                    <a:pt x="6699" y="20510"/>
                  </a:cubicBezTo>
                  <a:cubicBezTo>
                    <a:pt x="6584" y="20510"/>
                    <a:pt x="6584" y="20510"/>
                    <a:pt x="6584" y="20510"/>
                  </a:cubicBezTo>
                  <a:cubicBezTo>
                    <a:pt x="6584" y="20510"/>
                    <a:pt x="6584" y="20510"/>
                    <a:pt x="6584" y="20510"/>
                  </a:cubicBezTo>
                  <a:cubicBezTo>
                    <a:pt x="6699" y="20510"/>
                    <a:pt x="6699" y="20510"/>
                    <a:pt x="6699" y="20510"/>
                  </a:cubicBezTo>
                  <a:cubicBezTo>
                    <a:pt x="6699" y="20609"/>
                    <a:pt x="6699" y="20609"/>
                    <a:pt x="6699" y="20609"/>
                  </a:cubicBezTo>
                  <a:cubicBezTo>
                    <a:pt x="6699" y="20609"/>
                    <a:pt x="6699" y="20609"/>
                    <a:pt x="6699" y="20609"/>
                  </a:cubicBezTo>
                  <a:cubicBezTo>
                    <a:pt x="6699" y="20609"/>
                    <a:pt x="6699" y="20609"/>
                    <a:pt x="6699" y="20609"/>
                  </a:cubicBezTo>
                  <a:cubicBezTo>
                    <a:pt x="6584" y="20609"/>
                    <a:pt x="6584" y="20609"/>
                    <a:pt x="6584" y="20609"/>
                  </a:cubicBezTo>
                  <a:cubicBezTo>
                    <a:pt x="6468" y="20609"/>
                    <a:pt x="6468" y="20609"/>
                    <a:pt x="6468" y="20609"/>
                  </a:cubicBezTo>
                  <a:cubicBezTo>
                    <a:pt x="6468" y="20609"/>
                    <a:pt x="6468" y="20609"/>
                    <a:pt x="6468" y="20609"/>
                  </a:cubicBezTo>
                  <a:cubicBezTo>
                    <a:pt x="6468" y="20609"/>
                    <a:pt x="6468" y="20609"/>
                    <a:pt x="6468" y="20609"/>
                  </a:cubicBezTo>
                  <a:cubicBezTo>
                    <a:pt x="6584" y="20708"/>
                    <a:pt x="6584" y="20708"/>
                    <a:pt x="6584" y="20708"/>
                  </a:cubicBezTo>
                  <a:cubicBezTo>
                    <a:pt x="6699" y="20708"/>
                    <a:pt x="6699" y="20708"/>
                    <a:pt x="6699" y="20708"/>
                  </a:cubicBezTo>
                  <a:cubicBezTo>
                    <a:pt x="6815" y="20708"/>
                    <a:pt x="6815" y="20708"/>
                    <a:pt x="6815" y="20708"/>
                  </a:cubicBezTo>
                  <a:cubicBezTo>
                    <a:pt x="6815" y="20708"/>
                    <a:pt x="6815" y="20708"/>
                    <a:pt x="6815" y="20708"/>
                  </a:cubicBezTo>
                  <a:cubicBezTo>
                    <a:pt x="6815" y="20807"/>
                    <a:pt x="6815" y="20807"/>
                    <a:pt x="6815" y="20807"/>
                  </a:cubicBezTo>
                  <a:cubicBezTo>
                    <a:pt x="6699" y="20807"/>
                    <a:pt x="6699" y="20807"/>
                    <a:pt x="6699" y="20807"/>
                  </a:cubicBezTo>
                  <a:cubicBezTo>
                    <a:pt x="6584" y="20807"/>
                    <a:pt x="6584" y="20807"/>
                    <a:pt x="6584" y="20807"/>
                  </a:cubicBezTo>
                  <a:cubicBezTo>
                    <a:pt x="6468" y="20807"/>
                    <a:pt x="6468" y="20807"/>
                    <a:pt x="6468" y="20807"/>
                  </a:cubicBezTo>
                  <a:cubicBezTo>
                    <a:pt x="6468" y="20807"/>
                    <a:pt x="6468" y="20807"/>
                    <a:pt x="6468" y="20807"/>
                  </a:cubicBezTo>
                  <a:cubicBezTo>
                    <a:pt x="6353" y="20807"/>
                    <a:pt x="6353" y="20807"/>
                    <a:pt x="6353" y="20807"/>
                  </a:cubicBezTo>
                  <a:cubicBezTo>
                    <a:pt x="6468" y="20807"/>
                    <a:pt x="6468" y="20807"/>
                    <a:pt x="6468" y="20807"/>
                  </a:cubicBezTo>
                  <a:cubicBezTo>
                    <a:pt x="6584" y="20807"/>
                    <a:pt x="6584" y="20807"/>
                    <a:pt x="6584" y="20807"/>
                  </a:cubicBezTo>
                  <a:cubicBezTo>
                    <a:pt x="6584" y="20906"/>
                    <a:pt x="6584" y="20906"/>
                    <a:pt x="6584" y="20906"/>
                  </a:cubicBezTo>
                  <a:cubicBezTo>
                    <a:pt x="6584" y="20906"/>
                    <a:pt x="6584" y="20906"/>
                    <a:pt x="6584" y="20906"/>
                  </a:cubicBezTo>
                  <a:cubicBezTo>
                    <a:pt x="6468" y="20906"/>
                    <a:pt x="6468" y="20906"/>
                    <a:pt x="6468" y="20906"/>
                  </a:cubicBezTo>
                  <a:cubicBezTo>
                    <a:pt x="6468" y="20906"/>
                    <a:pt x="6468" y="20906"/>
                    <a:pt x="6468" y="20906"/>
                  </a:cubicBezTo>
                  <a:cubicBezTo>
                    <a:pt x="6584" y="20906"/>
                    <a:pt x="6584" y="20906"/>
                    <a:pt x="6584" y="20906"/>
                  </a:cubicBezTo>
                  <a:cubicBezTo>
                    <a:pt x="6699" y="20906"/>
                    <a:pt x="6699" y="20906"/>
                    <a:pt x="6699" y="20906"/>
                  </a:cubicBezTo>
                  <a:cubicBezTo>
                    <a:pt x="6699" y="21006"/>
                    <a:pt x="6699" y="21006"/>
                    <a:pt x="6699" y="21006"/>
                  </a:cubicBezTo>
                  <a:cubicBezTo>
                    <a:pt x="6584" y="21006"/>
                    <a:pt x="6584" y="21006"/>
                    <a:pt x="6584" y="21006"/>
                  </a:cubicBezTo>
                  <a:cubicBezTo>
                    <a:pt x="6468" y="21006"/>
                    <a:pt x="6468" y="21006"/>
                    <a:pt x="6468" y="21006"/>
                  </a:cubicBezTo>
                  <a:cubicBezTo>
                    <a:pt x="6468" y="21006"/>
                    <a:pt x="6468" y="21006"/>
                    <a:pt x="6468" y="21006"/>
                  </a:cubicBezTo>
                  <a:cubicBezTo>
                    <a:pt x="6468" y="21006"/>
                    <a:pt x="6468" y="21006"/>
                    <a:pt x="6468" y="21006"/>
                  </a:cubicBezTo>
                  <a:cubicBezTo>
                    <a:pt x="6468" y="21006"/>
                    <a:pt x="6468" y="21006"/>
                    <a:pt x="6468" y="21006"/>
                  </a:cubicBezTo>
                  <a:cubicBezTo>
                    <a:pt x="6584" y="21006"/>
                    <a:pt x="6584" y="21006"/>
                    <a:pt x="6584" y="21006"/>
                  </a:cubicBezTo>
                  <a:cubicBezTo>
                    <a:pt x="6699" y="21006"/>
                    <a:pt x="6699" y="21006"/>
                    <a:pt x="6699" y="21006"/>
                  </a:cubicBezTo>
                  <a:cubicBezTo>
                    <a:pt x="6699" y="21105"/>
                    <a:pt x="6699" y="21105"/>
                    <a:pt x="6699" y="21105"/>
                  </a:cubicBezTo>
                  <a:cubicBezTo>
                    <a:pt x="6584" y="21105"/>
                    <a:pt x="6584" y="21105"/>
                    <a:pt x="6584" y="21105"/>
                  </a:cubicBezTo>
                  <a:cubicBezTo>
                    <a:pt x="6468" y="21105"/>
                    <a:pt x="6468" y="21105"/>
                    <a:pt x="6468" y="21105"/>
                  </a:cubicBezTo>
                  <a:cubicBezTo>
                    <a:pt x="6468" y="21105"/>
                    <a:pt x="6468" y="21105"/>
                    <a:pt x="6468" y="21105"/>
                  </a:cubicBezTo>
                  <a:cubicBezTo>
                    <a:pt x="6353" y="21105"/>
                    <a:pt x="6353" y="21105"/>
                    <a:pt x="6353" y="21105"/>
                  </a:cubicBezTo>
                  <a:cubicBezTo>
                    <a:pt x="6353" y="21006"/>
                    <a:pt x="6353" y="21006"/>
                    <a:pt x="6353" y="21006"/>
                  </a:cubicBezTo>
                  <a:cubicBezTo>
                    <a:pt x="6237" y="21006"/>
                    <a:pt x="6237" y="21006"/>
                    <a:pt x="6237" y="21006"/>
                  </a:cubicBezTo>
                  <a:cubicBezTo>
                    <a:pt x="6237" y="21006"/>
                    <a:pt x="6237" y="21006"/>
                    <a:pt x="6237" y="21006"/>
                  </a:cubicBezTo>
                  <a:cubicBezTo>
                    <a:pt x="6237" y="21006"/>
                    <a:pt x="6237" y="21006"/>
                    <a:pt x="6237" y="21006"/>
                  </a:cubicBezTo>
                  <a:cubicBezTo>
                    <a:pt x="6122" y="21006"/>
                    <a:pt x="6122" y="21006"/>
                    <a:pt x="6122" y="21006"/>
                  </a:cubicBezTo>
                  <a:cubicBezTo>
                    <a:pt x="6122" y="21006"/>
                    <a:pt x="6122" y="21006"/>
                    <a:pt x="6122" y="21006"/>
                  </a:cubicBezTo>
                  <a:cubicBezTo>
                    <a:pt x="6122" y="21105"/>
                    <a:pt x="6122" y="21105"/>
                    <a:pt x="6122" y="21105"/>
                  </a:cubicBezTo>
                  <a:cubicBezTo>
                    <a:pt x="6353" y="21105"/>
                    <a:pt x="6353" y="21105"/>
                    <a:pt x="6353" y="21105"/>
                  </a:cubicBezTo>
                  <a:cubicBezTo>
                    <a:pt x="6353" y="21204"/>
                    <a:pt x="6353" y="21204"/>
                    <a:pt x="6353" y="21204"/>
                  </a:cubicBezTo>
                  <a:cubicBezTo>
                    <a:pt x="6353" y="21204"/>
                    <a:pt x="6353" y="21204"/>
                    <a:pt x="6353" y="21204"/>
                  </a:cubicBezTo>
                  <a:cubicBezTo>
                    <a:pt x="6353" y="21204"/>
                    <a:pt x="6353" y="21204"/>
                    <a:pt x="6353" y="21204"/>
                  </a:cubicBezTo>
                  <a:cubicBezTo>
                    <a:pt x="6353" y="21204"/>
                    <a:pt x="6353" y="21204"/>
                    <a:pt x="6353" y="21204"/>
                  </a:cubicBezTo>
                  <a:cubicBezTo>
                    <a:pt x="6353" y="21204"/>
                    <a:pt x="6353" y="21204"/>
                    <a:pt x="6353" y="21204"/>
                  </a:cubicBezTo>
                  <a:cubicBezTo>
                    <a:pt x="6468" y="21204"/>
                    <a:pt x="6468" y="21204"/>
                    <a:pt x="6468" y="21204"/>
                  </a:cubicBezTo>
                  <a:cubicBezTo>
                    <a:pt x="6468" y="21303"/>
                    <a:pt x="6468" y="21303"/>
                    <a:pt x="6468" y="21303"/>
                  </a:cubicBezTo>
                  <a:cubicBezTo>
                    <a:pt x="6584" y="21303"/>
                    <a:pt x="6584" y="21303"/>
                    <a:pt x="6584" y="21303"/>
                  </a:cubicBezTo>
                  <a:cubicBezTo>
                    <a:pt x="6584" y="21303"/>
                    <a:pt x="6584" y="21303"/>
                    <a:pt x="6584" y="21303"/>
                  </a:cubicBezTo>
                  <a:cubicBezTo>
                    <a:pt x="6468" y="21303"/>
                    <a:pt x="6468" y="21303"/>
                    <a:pt x="6468" y="21303"/>
                  </a:cubicBezTo>
                  <a:cubicBezTo>
                    <a:pt x="6468" y="21303"/>
                    <a:pt x="6468" y="21303"/>
                    <a:pt x="6468" y="21303"/>
                  </a:cubicBezTo>
                  <a:cubicBezTo>
                    <a:pt x="6468" y="21402"/>
                    <a:pt x="6468" y="21402"/>
                    <a:pt x="6468" y="21402"/>
                  </a:cubicBezTo>
                  <a:cubicBezTo>
                    <a:pt x="6353" y="21402"/>
                    <a:pt x="6353" y="21402"/>
                    <a:pt x="6353" y="21402"/>
                  </a:cubicBezTo>
                  <a:close/>
                  <a:moveTo>
                    <a:pt x="6237" y="21402"/>
                  </a:moveTo>
                  <a:cubicBezTo>
                    <a:pt x="6122" y="21303"/>
                    <a:pt x="6122" y="21303"/>
                    <a:pt x="6122" y="21303"/>
                  </a:cubicBezTo>
                  <a:cubicBezTo>
                    <a:pt x="6006" y="21303"/>
                    <a:pt x="6006" y="21303"/>
                    <a:pt x="6006" y="21303"/>
                  </a:cubicBezTo>
                  <a:cubicBezTo>
                    <a:pt x="6006" y="21303"/>
                    <a:pt x="6006" y="21303"/>
                    <a:pt x="6006" y="21303"/>
                  </a:cubicBezTo>
                  <a:cubicBezTo>
                    <a:pt x="6122" y="21402"/>
                    <a:pt x="6122" y="21402"/>
                    <a:pt x="6122" y="21402"/>
                  </a:cubicBezTo>
                  <a:cubicBezTo>
                    <a:pt x="6237" y="21402"/>
                    <a:pt x="6237" y="21402"/>
                    <a:pt x="6237" y="21402"/>
                  </a:cubicBezTo>
                  <a:cubicBezTo>
                    <a:pt x="6237" y="21402"/>
                    <a:pt x="6237" y="21402"/>
                    <a:pt x="6237" y="21402"/>
                  </a:cubicBezTo>
                  <a:close/>
                  <a:moveTo>
                    <a:pt x="14323" y="14466"/>
                  </a:moveTo>
                  <a:cubicBezTo>
                    <a:pt x="14323" y="14466"/>
                    <a:pt x="14323" y="14466"/>
                    <a:pt x="14323" y="14466"/>
                  </a:cubicBezTo>
                  <a:cubicBezTo>
                    <a:pt x="14439" y="14466"/>
                    <a:pt x="14439" y="14466"/>
                    <a:pt x="14439" y="14466"/>
                  </a:cubicBezTo>
                  <a:cubicBezTo>
                    <a:pt x="14670" y="14466"/>
                    <a:pt x="14670" y="14466"/>
                    <a:pt x="14670" y="14466"/>
                  </a:cubicBezTo>
                  <a:cubicBezTo>
                    <a:pt x="14901" y="14466"/>
                    <a:pt x="14901" y="14466"/>
                    <a:pt x="14901" y="14466"/>
                  </a:cubicBezTo>
                  <a:cubicBezTo>
                    <a:pt x="14901" y="14367"/>
                    <a:pt x="14901" y="14367"/>
                    <a:pt x="14901" y="14367"/>
                  </a:cubicBezTo>
                  <a:cubicBezTo>
                    <a:pt x="15016" y="14367"/>
                    <a:pt x="15016" y="14367"/>
                    <a:pt x="15016" y="14367"/>
                  </a:cubicBezTo>
                  <a:cubicBezTo>
                    <a:pt x="15132" y="14466"/>
                    <a:pt x="15132" y="14466"/>
                    <a:pt x="15132" y="14466"/>
                  </a:cubicBezTo>
                  <a:cubicBezTo>
                    <a:pt x="15247" y="14367"/>
                    <a:pt x="15247" y="14367"/>
                    <a:pt x="15247" y="14367"/>
                  </a:cubicBezTo>
                  <a:cubicBezTo>
                    <a:pt x="15363" y="14466"/>
                    <a:pt x="15363" y="14466"/>
                    <a:pt x="15363" y="14466"/>
                  </a:cubicBezTo>
                  <a:cubicBezTo>
                    <a:pt x="15478" y="14367"/>
                    <a:pt x="15478" y="14367"/>
                    <a:pt x="15478" y="14367"/>
                  </a:cubicBezTo>
                  <a:cubicBezTo>
                    <a:pt x="15478" y="14169"/>
                    <a:pt x="15478" y="14169"/>
                    <a:pt x="15478" y="14169"/>
                  </a:cubicBezTo>
                  <a:cubicBezTo>
                    <a:pt x="15363" y="14070"/>
                    <a:pt x="15363" y="14070"/>
                    <a:pt x="15363" y="14070"/>
                  </a:cubicBezTo>
                  <a:cubicBezTo>
                    <a:pt x="15363" y="13971"/>
                    <a:pt x="15363" y="13971"/>
                    <a:pt x="15363" y="13971"/>
                  </a:cubicBezTo>
                  <a:cubicBezTo>
                    <a:pt x="15247" y="13971"/>
                    <a:pt x="15247" y="13971"/>
                    <a:pt x="15247" y="13971"/>
                  </a:cubicBezTo>
                  <a:cubicBezTo>
                    <a:pt x="15016" y="14070"/>
                    <a:pt x="15016" y="14070"/>
                    <a:pt x="15016" y="14070"/>
                  </a:cubicBezTo>
                  <a:cubicBezTo>
                    <a:pt x="14670" y="14169"/>
                    <a:pt x="14670" y="14169"/>
                    <a:pt x="14670" y="14169"/>
                  </a:cubicBezTo>
                  <a:cubicBezTo>
                    <a:pt x="14670" y="14169"/>
                    <a:pt x="14670" y="14169"/>
                    <a:pt x="14670" y="14169"/>
                  </a:cubicBezTo>
                  <a:cubicBezTo>
                    <a:pt x="14554" y="14268"/>
                    <a:pt x="14554" y="14268"/>
                    <a:pt x="14554" y="14268"/>
                  </a:cubicBezTo>
                  <a:cubicBezTo>
                    <a:pt x="14439" y="14367"/>
                    <a:pt x="14439" y="14367"/>
                    <a:pt x="14439" y="14367"/>
                  </a:cubicBezTo>
                  <a:cubicBezTo>
                    <a:pt x="14323" y="14367"/>
                    <a:pt x="14323" y="14367"/>
                    <a:pt x="14323" y="14367"/>
                  </a:cubicBezTo>
                  <a:cubicBezTo>
                    <a:pt x="14323" y="14367"/>
                    <a:pt x="14323" y="14367"/>
                    <a:pt x="14323" y="14367"/>
                  </a:cubicBezTo>
                  <a:cubicBezTo>
                    <a:pt x="14323" y="14466"/>
                    <a:pt x="14323" y="14466"/>
                    <a:pt x="14323" y="14466"/>
                  </a:cubicBezTo>
                  <a:close/>
                  <a:moveTo>
                    <a:pt x="6584" y="20906"/>
                  </a:moveTo>
                  <a:cubicBezTo>
                    <a:pt x="6699" y="20906"/>
                    <a:pt x="6699" y="20906"/>
                    <a:pt x="6699" y="20906"/>
                  </a:cubicBezTo>
                  <a:cubicBezTo>
                    <a:pt x="6699" y="20906"/>
                    <a:pt x="6699" y="20906"/>
                    <a:pt x="6699" y="20906"/>
                  </a:cubicBezTo>
                  <a:cubicBezTo>
                    <a:pt x="6699" y="20807"/>
                    <a:pt x="6699" y="20807"/>
                    <a:pt x="6699" y="20807"/>
                  </a:cubicBezTo>
                  <a:cubicBezTo>
                    <a:pt x="6699" y="20807"/>
                    <a:pt x="6699" y="20807"/>
                    <a:pt x="6699" y="20807"/>
                  </a:cubicBezTo>
                  <a:cubicBezTo>
                    <a:pt x="6584" y="20906"/>
                    <a:pt x="6584" y="20906"/>
                    <a:pt x="6584" y="20906"/>
                  </a:cubicBezTo>
                  <a:close/>
                  <a:moveTo>
                    <a:pt x="7161" y="20114"/>
                  </a:moveTo>
                  <a:cubicBezTo>
                    <a:pt x="7161" y="20114"/>
                    <a:pt x="7161" y="20114"/>
                    <a:pt x="7161" y="20114"/>
                  </a:cubicBezTo>
                  <a:cubicBezTo>
                    <a:pt x="7161" y="20015"/>
                    <a:pt x="7161" y="20015"/>
                    <a:pt x="7161" y="20015"/>
                  </a:cubicBezTo>
                  <a:cubicBezTo>
                    <a:pt x="7161" y="20114"/>
                    <a:pt x="7161" y="20114"/>
                    <a:pt x="7161" y="20114"/>
                  </a:cubicBezTo>
                  <a:close/>
                  <a:moveTo>
                    <a:pt x="7161" y="20015"/>
                  </a:moveTo>
                  <a:cubicBezTo>
                    <a:pt x="7161" y="20015"/>
                    <a:pt x="7161" y="20015"/>
                    <a:pt x="7161" y="20015"/>
                  </a:cubicBezTo>
                  <a:cubicBezTo>
                    <a:pt x="7277" y="20015"/>
                    <a:pt x="7277" y="20015"/>
                    <a:pt x="7277" y="20015"/>
                  </a:cubicBezTo>
                  <a:cubicBezTo>
                    <a:pt x="7277" y="19916"/>
                    <a:pt x="7277" y="19916"/>
                    <a:pt x="7277" y="19916"/>
                  </a:cubicBezTo>
                  <a:cubicBezTo>
                    <a:pt x="7161" y="20015"/>
                    <a:pt x="7161" y="20015"/>
                    <a:pt x="7161" y="20015"/>
                  </a:cubicBezTo>
                  <a:close/>
                  <a:moveTo>
                    <a:pt x="7277" y="19817"/>
                  </a:moveTo>
                  <a:cubicBezTo>
                    <a:pt x="7277" y="19817"/>
                    <a:pt x="7277" y="19817"/>
                    <a:pt x="7277" y="19817"/>
                  </a:cubicBezTo>
                  <a:cubicBezTo>
                    <a:pt x="7277" y="19817"/>
                    <a:pt x="7277" y="19817"/>
                    <a:pt x="7277" y="19817"/>
                  </a:cubicBezTo>
                  <a:cubicBezTo>
                    <a:pt x="7277" y="19817"/>
                    <a:pt x="7277" y="19817"/>
                    <a:pt x="7277" y="19817"/>
                  </a:cubicBezTo>
                  <a:cubicBezTo>
                    <a:pt x="7277" y="19817"/>
                    <a:pt x="7277" y="19817"/>
                    <a:pt x="7277" y="19817"/>
                  </a:cubicBezTo>
                  <a:cubicBezTo>
                    <a:pt x="7277" y="19817"/>
                    <a:pt x="7277" y="19817"/>
                    <a:pt x="7277" y="19817"/>
                  </a:cubicBezTo>
                  <a:close/>
                  <a:moveTo>
                    <a:pt x="7161" y="19618"/>
                  </a:moveTo>
                  <a:cubicBezTo>
                    <a:pt x="7161" y="19717"/>
                    <a:pt x="7161" y="19717"/>
                    <a:pt x="7161" y="19717"/>
                  </a:cubicBezTo>
                  <a:cubicBezTo>
                    <a:pt x="7277" y="19717"/>
                    <a:pt x="7277" y="19717"/>
                    <a:pt x="7277" y="19717"/>
                  </a:cubicBezTo>
                  <a:cubicBezTo>
                    <a:pt x="7277" y="19717"/>
                    <a:pt x="7277" y="19717"/>
                    <a:pt x="7277" y="19717"/>
                  </a:cubicBezTo>
                  <a:cubicBezTo>
                    <a:pt x="7393" y="19717"/>
                    <a:pt x="7393" y="19717"/>
                    <a:pt x="7393" y="19717"/>
                  </a:cubicBezTo>
                  <a:cubicBezTo>
                    <a:pt x="7393" y="19717"/>
                    <a:pt x="7393" y="19717"/>
                    <a:pt x="7393" y="19717"/>
                  </a:cubicBezTo>
                  <a:cubicBezTo>
                    <a:pt x="7393" y="19717"/>
                    <a:pt x="7393" y="19717"/>
                    <a:pt x="7393" y="19717"/>
                  </a:cubicBezTo>
                  <a:cubicBezTo>
                    <a:pt x="7277" y="19717"/>
                    <a:pt x="7277" y="19717"/>
                    <a:pt x="7277" y="19717"/>
                  </a:cubicBezTo>
                  <a:cubicBezTo>
                    <a:pt x="7161" y="19618"/>
                    <a:pt x="7161" y="19618"/>
                    <a:pt x="7161" y="19618"/>
                  </a:cubicBezTo>
                  <a:cubicBezTo>
                    <a:pt x="7161" y="19618"/>
                    <a:pt x="7161" y="19618"/>
                    <a:pt x="7161" y="19618"/>
                  </a:cubicBezTo>
                  <a:close/>
                  <a:moveTo>
                    <a:pt x="7624" y="19618"/>
                  </a:moveTo>
                  <a:cubicBezTo>
                    <a:pt x="7624" y="19618"/>
                    <a:pt x="7624" y="19618"/>
                    <a:pt x="7624" y="19618"/>
                  </a:cubicBezTo>
                  <a:cubicBezTo>
                    <a:pt x="7624" y="19519"/>
                    <a:pt x="7624" y="19519"/>
                    <a:pt x="7624" y="19519"/>
                  </a:cubicBezTo>
                  <a:cubicBezTo>
                    <a:pt x="7624" y="19519"/>
                    <a:pt x="7624" y="19519"/>
                    <a:pt x="7624" y="19519"/>
                  </a:cubicBezTo>
                  <a:cubicBezTo>
                    <a:pt x="7624" y="19618"/>
                    <a:pt x="7624" y="19618"/>
                    <a:pt x="7624" y="19618"/>
                  </a:cubicBezTo>
                  <a:close/>
                  <a:moveTo>
                    <a:pt x="7508" y="19123"/>
                  </a:moveTo>
                  <a:cubicBezTo>
                    <a:pt x="7508" y="19123"/>
                    <a:pt x="7508" y="19123"/>
                    <a:pt x="7508" y="19123"/>
                  </a:cubicBezTo>
                  <a:cubicBezTo>
                    <a:pt x="7624" y="19222"/>
                    <a:pt x="7624" y="19222"/>
                    <a:pt x="7624" y="19222"/>
                  </a:cubicBezTo>
                  <a:cubicBezTo>
                    <a:pt x="7739" y="19222"/>
                    <a:pt x="7739" y="19222"/>
                    <a:pt x="7739" y="19222"/>
                  </a:cubicBezTo>
                  <a:cubicBezTo>
                    <a:pt x="7739" y="19321"/>
                    <a:pt x="7739" y="19321"/>
                    <a:pt x="7739" y="19321"/>
                  </a:cubicBezTo>
                  <a:cubicBezTo>
                    <a:pt x="7739" y="19222"/>
                    <a:pt x="7739" y="19222"/>
                    <a:pt x="7739" y="19222"/>
                  </a:cubicBezTo>
                  <a:cubicBezTo>
                    <a:pt x="7739" y="19222"/>
                    <a:pt x="7739" y="19222"/>
                    <a:pt x="7739" y="19222"/>
                  </a:cubicBezTo>
                  <a:cubicBezTo>
                    <a:pt x="7624" y="19222"/>
                    <a:pt x="7624" y="19222"/>
                    <a:pt x="7624" y="19222"/>
                  </a:cubicBezTo>
                  <a:cubicBezTo>
                    <a:pt x="7624" y="19123"/>
                    <a:pt x="7624" y="19123"/>
                    <a:pt x="7624" y="19123"/>
                  </a:cubicBezTo>
                  <a:cubicBezTo>
                    <a:pt x="7508" y="19123"/>
                    <a:pt x="7508" y="19123"/>
                    <a:pt x="7508" y="19123"/>
                  </a:cubicBezTo>
                  <a:close/>
                  <a:moveTo>
                    <a:pt x="8201" y="18231"/>
                  </a:moveTo>
                  <a:cubicBezTo>
                    <a:pt x="8201" y="18330"/>
                    <a:pt x="8201" y="18330"/>
                    <a:pt x="8201" y="18330"/>
                  </a:cubicBezTo>
                  <a:cubicBezTo>
                    <a:pt x="8317" y="18330"/>
                    <a:pt x="8317" y="18330"/>
                    <a:pt x="8317" y="18330"/>
                  </a:cubicBezTo>
                  <a:cubicBezTo>
                    <a:pt x="8201" y="18429"/>
                    <a:pt x="8201" y="18429"/>
                    <a:pt x="8201" y="18429"/>
                  </a:cubicBezTo>
                  <a:cubicBezTo>
                    <a:pt x="8317" y="18528"/>
                    <a:pt x="8317" y="18528"/>
                    <a:pt x="8317" y="18528"/>
                  </a:cubicBezTo>
                  <a:cubicBezTo>
                    <a:pt x="8317" y="18528"/>
                    <a:pt x="8317" y="18528"/>
                    <a:pt x="8317" y="18528"/>
                  </a:cubicBezTo>
                  <a:cubicBezTo>
                    <a:pt x="8317" y="18429"/>
                    <a:pt x="8317" y="18429"/>
                    <a:pt x="8317" y="18429"/>
                  </a:cubicBezTo>
                  <a:cubicBezTo>
                    <a:pt x="8317" y="18330"/>
                    <a:pt x="8317" y="18330"/>
                    <a:pt x="8317" y="18330"/>
                  </a:cubicBezTo>
                  <a:cubicBezTo>
                    <a:pt x="8317" y="18330"/>
                    <a:pt x="8317" y="18330"/>
                    <a:pt x="8317" y="18330"/>
                  </a:cubicBezTo>
                  <a:cubicBezTo>
                    <a:pt x="8201" y="18231"/>
                    <a:pt x="8201" y="18231"/>
                    <a:pt x="8201" y="18231"/>
                  </a:cubicBezTo>
                  <a:cubicBezTo>
                    <a:pt x="8201" y="18231"/>
                    <a:pt x="8201" y="18231"/>
                    <a:pt x="8201" y="18231"/>
                  </a:cubicBezTo>
                  <a:cubicBezTo>
                    <a:pt x="8201" y="18231"/>
                    <a:pt x="8201" y="18231"/>
                    <a:pt x="8201" y="18231"/>
                  </a:cubicBezTo>
                  <a:close/>
                  <a:moveTo>
                    <a:pt x="8663" y="17934"/>
                  </a:moveTo>
                  <a:cubicBezTo>
                    <a:pt x="8663" y="18033"/>
                    <a:pt x="8663" y="18033"/>
                    <a:pt x="8663" y="18033"/>
                  </a:cubicBezTo>
                  <a:cubicBezTo>
                    <a:pt x="8779" y="18033"/>
                    <a:pt x="8779" y="18033"/>
                    <a:pt x="8779" y="18033"/>
                  </a:cubicBezTo>
                  <a:cubicBezTo>
                    <a:pt x="8779" y="18033"/>
                    <a:pt x="8779" y="18033"/>
                    <a:pt x="8779" y="18033"/>
                  </a:cubicBezTo>
                  <a:cubicBezTo>
                    <a:pt x="8779" y="17934"/>
                    <a:pt x="8779" y="17934"/>
                    <a:pt x="8779" y="17934"/>
                  </a:cubicBezTo>
                  <a:cubicBezTo>
                    <a:pt x="8663" y="17934"/>
                    <a:pt x="8663" y="17934"/>
                    <a:pt x="8663" y="17934"/>
                  </a:cubicBezTo>
                  <a:close/>
                  <a:moveTo>
                    <a:pt x="8779" y="17934"/>
                  </a:moveTo>
                  <a:cubicBezTo>
                    <a:pt x="8894" y="17934"/>
                    <a:pt x="8894" y="17934"/>
                    <a:pt x="8894" y="17934"/>
                  </a:cubicBezTo>
                  <a:cubicBezTo>
                    <a:pt x="8894" y="17934"/>
                    <a:pt x="8894" y="17934"/>
                    <a:pt x="8894" y="17934"/>
                  </a:cubicBezTo>
                  <a:cubicBezTo>
                    <a:pt x="8779" y="17835"/>
                    <a:pt x="8779" y="17835"/>
                    <a:pt x="8779" y="17835"/>
                  </a:cubicBezTo>
                  <a:cubicBezTo>
                    <a:pt x="8779" y="17934"/>
                    <a:pt x="8779" y="17934"/>
                    <a:pt x="8779" y="17934"/>
                  </a:cubicBezTo>
                  <a:close/>
                  <a:moveTo>
                    <a:pt x="9587" y="17835"/>
                  </a:moveTo>
                  <a:cubicBezTo>
                    <a:pt x="9703" y="17835"/>
                    <a:pt x="9703" y="17835"/>
                    <a:pt x="9703" y="17835"/>
                  </a:cubicBezTo>
                  <a:cubicBezTo>
                    <a:pt x="9818" y="17835"/>
                    <a:pt x="9818" y="17835"/>
                    <a:pt x="9818" y="17835"/>
                  </a:cubicBezTo>
                  <a:cubicBezTo>
                    <a:pt x="9818" y="17736"/>
                    <a:pt x="9818" y="17736"/>
                    <a:pt x="9818" y="17736"/>
                  </a:cubicBezTo>
                  <a:cubicBezTo>
                    <a:pt x="9703" y="17637"/>
                    <a:pt x="9703" y="17637"/>
                    <a:pt x="9703" y="17637"/>
                  </a:cubicBezTo>
                  <a:cubicBezTo>
                    <a:pt x="9703" y="17637"/>
                    <a:pt x="9703" y="17637"/>
                    <a:pt x="9703" y="17637"/>
                  </a:cubicBezTo>
                  <a:cubicBezTo>
                    <a:pt x="9703" y="17637"/>
                    <a:pt x="9703" y="17637"/>
                    <a:pt x="9703" y="17637"/>
                  </a:cubicBezTo>
                  <a:cubicBezTo>
                    <a:pt x="9587" y="17637"/>
                    <a:pt x="9587" y="17637"/>
                    <a:pt x="9587" y="17637"/>
                  </a:cubicBezTo>
                  <a:cubicBezTo>
                    <a:pt x="9587" y="17637"/>
                    <a:pt x="9587" y="17637"/>
                    <a:pt x="9587" y="17637"/>
                  </a:cubicBezTo>
                  <a:cubicBezTo>
                    <a:pt x="9587" y="17736"/>
                    <a:pt x="9587" y="17736"/>
                    <a:pt x="9587" y="17736"/>
                  </a:cubicBezTo>
                  <a:cubicBezTo>
                    <a:pt x="9472" y="17736"/>
                    <a:pt x="9472" y="17736"/>
                    <a:pt x="9472" y="17736"/>
                  </a:cubicBezTo>
                  <a:cubicBezTo>
                    <a:pt x="9587" y="17835"/>
                    <a:pt x="9587" y="17835"/>
                    <a:pt x="9587" y="17835"/>
                  </a:cubicBezTo>
                  <a:cubicBezTo>
                    <a:pt x="9587" y="17835"/>
                    <a:pt x="9587" y="17835"/>
                    <a:pt x="9587" y="17835"/>
                  </a:cubicBezTo>
                  <a:cubicBezTo>
                    <a:pt x="9587" y="17835"/>
                    <a:pt x="9587" y="17835"/>
                    <a:pt x="9587" y="17835"/>
                  </a:cubicBezTo>
                  <a:close/>
                  <a:moveTo>
                    <a:pt x="9934" y="17835"/>
                  </a:moveTo>
                  <a:cubicBezTo>
                    <a:pt x="9934" y="17736"/>
                    <a:pt x="9934" y="17736"/>
                    <a:pt x="9934" y="17736"/>
                  </a:cubicBezTo>
                  <a:cubicBezTo>
                    <a:pt x="9934" y="17736"/>
                    <a:pt x="9934" y="17736"/>
                    <a:pt x="9934" y="17736"/>
                  </a:cubicBezTo>
                  <a:cubicBezTo>
                    <a:pt x="9934" y="17736"/>
                    <a:pt x="9934" y="17736"/>
                    <a:pt x="9934" y="17736"/>
                  </a:cubicBezTo>
                  <a:cubicBezTo>
                    <a:pt x="9934" y="17736"/>
                    <a:pt x="9934" y="17736"/>
                    <a:pt x="9934" y="17736"/>
                  </a:cubicBezTo>
                  <a:cubicBezTo>
                    <a:pt x="9934" y="17835"/>
                    <a:pt x="9934" y="17835"/>
                    <a:pt x="9934" y="17835"/>
                  </a:cubicBezTo>
                  <a:cubicBezTo>
                    <a:pt x="9934" y="17835"/>
                    <a:pt x="9934" y="17835"/>
                    <a:pt x="9934" y="17835"/>
                  </a:cubicBezTo>
                  <a:close/>
                  <a:moveTo>
                    <a:pt x="16056" y="15160"/>
                  </a:moveTo>
                  <a:cubicBezTo>
                    <a:pt x="16056" y="15160"/>
                    <a:pt x="16056" y="15160"/>
                    <a:pt x="16056" y="15160"/>
                  </a:cubicBezTo>
                  <a:cubicBezTo>
                    <a:pt x="16056" y="15160"/>
                    <a:pt x="16056" y="15160"/>
                    <a:pt x="16056" y="15160"/>
                  </a:cubicBezTo>
                  <a:cubicBezTo>
                    <a:pt x="16056" y="15160"/>
                    <a:pt x="16056" y="15160"/>
                    <a:pt x="16056" y="15160"/>
                  </a:cubicBezTo>
                  <a:cubicBezTo>
                    <a:pt x="16056" y="15160"/>
                    <a:pt x="16056" y="15160"/>
                    <a:pt x="16056" y="15160"/>
                  </a:cubicBezTo>
                  <a:cubicBezTo>
                    <a:pt x="16056" y="15160"/>
                    <a:pt x="16056" y="15160"/>
                    <a:pt x="16056" y="15160"/>
                  </a:cubicBezTo>
                  <a:close/>
                  <a:moveTo>
                    <a:pt x="14901" y="14466"/>
                  </a:moveTo>
                  <a:cubicBezTo>
                    <a:pt x="15016" y="14466"/>
                    <a:pt x="15016" y="14466"/>
                    <a:pt x="15016" y="14466"/>
                  </a:cubicBezTo>
                  <a:cubicBezTo>
                    <a:pt x="15016" y="14466"/>
                    <a:pt x="15016" y="14466"/>
                    <a:pt x="15016" y="14466"/>
                  </a:cubicBezTo>
                  <a:cubicBezTo>
                    <a:pt x="15016" y="14466"/>
                    <a:pt x="15016" y="14466"/>
                    <a:pt x="15016" y="14466"/>
                  </a:cubicBezTo>
                  <a:cubicBezTo>
                    <a:pt x="15016" y="14466"/>
                    <a:pt x="15016" y="14466"/>
                    <a:pt x="15016" y="14466"/>
                  </a:cubicBezTo>
                  <a:cubicBezTo>
                    <a:pt x="15016" y="14466"/>
                    <a:pt x="14901" y="14466"/>
                    <a:pt x="14901" y="14466"/>
                  </a:cubicBezTo>
                  <a:close/>
                  <a:moveTo>
                    <a:pt x="14439" y="14169"/>
                  </a:moveTo>
                  <a:cubicBezTo>
                    <a:pt x="14554" y="14169"/>
                    <a:pt x="14554" y="14169"/>
                    <a:pt x="14554" y="14169"/>
                  </a:cubicBezTo>
                  <a:cubicBezTo>
                    <a:pt x="14554" y="14169"/>
                    <a:pt x="14554" y="14169"/>
                    <a:pt x="14554" y="14169"/>
                  </a:cubicBezTo>
                  <a:cubicBezTo>
                    <a:pt x="14554" y="14169"/>
                    <a:pt x="14554" y="14169"/>
                    <a:pt x="14554" y="14169"/>
                  </a:cubicBezTo>
                  <a:cubicBezTo>
                    <a:pt x="14554" y="14169"/>
                    <a:pt x="14554" y="14169"/>
                    <a:pt x="14554" y="14169"/>
                  </a:cubicBezTo>
                  <a:cubicBezTo>
                    <a:pt x="14439" y="14169"/>
                    <a:pt x="14439" y="14169"/>
                    <a:pt x="14439" y="14169"/>
                  </a:cubicBezTo>
                  <a:close/>
                  <a:moveTo>
                    <a:pt x="15363" y="13971"/>
                  </a:moveTo>
                  <a:cubicBezTo>
                    <a:pt x="15363" y="13971"/>
                    <a:pt x="15363" y="13971"/>
                    <a:pt x="15363" y="13971"/>
                  </a:cubicBezTo>
                  <a:cubicBezTo>
                    <a:pt x="15478" y="14070"/>
                    <a:pt x="15478" y="14070"/>
                    <a:pt x="15478" y="14070"/>
                  </a:cubicBezTo>
                  <a:cubicBezTo>
                    <a:pt x="15478" y="13971"/>
                    <a:pt x="15478" y="13971"/>
                    <a:pt x="15478" y="13971"/>
                  </a:cubicBezTo>
                  <a:cubicBezTo>
                    <a:pt x="15478" y="13971"/>
                    <a:pt x="15478" y="13971"/>
                    <a:pt x="15478" y="13971"/>
                  </a:cubicBezTo>
                  <a:cubicBezTo>
                    <a:pt x="15478" y="13971"/>
                    <a:pt x="15478" y="13971"/>
                    <a:pt x="15478" y="13971"/>
                  </a:cubicBezTo>
                  <a:cubicBezTo>
                    <a:pt x="15363" y="13971"/>
                    <a:pt x="15363" y="13971"/>
                    <a:pt x="15363" y="13971"/>
                  </a:cubicBezTo>
                  <a:close/>
                  <a:moveTo>
                    <a:pt x="16056" y="12484"/>
                  </a:moveTo>
                  <a:cubicBezTo>
                    <a:pt x="16056" y="12484"/>
                    <a:pt x="16056" y="12484"/>
                    <a:pt x="16056" y="12484"/>
                  </a:cubicBezTo>
                  <a:cubicBezTo>
                    <a:pt x="16056" y="12583"/>
                    <a:pt x="16056" y="12583"/>
                    <a:pt x="16056" y="12583"/>
                  </a:cubicBezTo>
                  <a:cubicBezTo>
                    <a:pt x="16056" y="12583"/>
                    <a:pt x="16056" y="12583"/>
                    <a:pt x="16056" y="12583"/>
                  </a:cubicBezTo>
                  <a:cubicBezTo>
                    <a:pt x="16171" y="12683"/>
                    <a:pt x="16171" y="12683"/>
                    <a:pt x="16171" y="12683"/>
                  </a:cubicBezTo>
                  <a:cubicBezTo>
                    <a:pt x="16171" y="12782"/>
                    <a:pt x="16171" y="12782"/>
                    <a:pt x="16171" y="12782"/>
                  </a:cubicBezTo>
                  <a:cubicBezTo>
                    <a:pt x="16287" y="12782"/>
                    <a:pt x="16287" y="12782"/>
                    <a:pt x="16287" y="12782"/>
                  </a:cubicBezTo>
                  <a:cubicBezTo>
                    <a:pt x="16402" y="12881"/>
                    <a:pt x="16402" y="12881"/>
                    <a:pt x="16402" y="12881"/>
                  </a:cubicBezTo>
                  <a:cubicBezTo>
                    <a:pt x="16518" y="12980"/>
                    <a:pt x="16518" y="12980"/>
                    <a:pt x="16518" y="12980"/>
                  </a:cubicBezTo>
                  <a:cubicBezTo>
                    <a:pt x="16633" y="12980"/>
                    <a:pt x="16633" y="12980"/>
                    <a:pt x="16633" y="12980"/>
                  </a:cubicBezTo>
                  <a:cubicBezTo>
                    <a:pt x="16633" y="12980"/>
                    <a:pt x="16633" y="12980"/>
                    <a:pt x="16633" y="12980"/>
                  </a:cubicBezTo>
                  <a:cubicBezTo>
                    <a:pt x="16633" y="13079"/>
                    <a:pt x="16633" y="13079"/>
                    <a:pt x="16633" y="13079"/>
                  </a:cubicBezTo>
                  <a:cubicBezTo>
                    <a:pt x="16749" y="13079"/>
                    <a:pt x="16749" y="13079"/>
                    <a:pt x="16749" y="13079"/>
                  </a:cubicBezTo>
                  <a:cubicBezTo>
                    <a:pt x="16749" y="13079"/>
                    <a:pt x="16749" y="13079"/>
                    <a:pt x="16749" y="13079"/>
                  </a:cubicBezTo>
                  <a:cubicBezTo>
                    <a:pt x="16749" y="12980"/>
                    <a:pt x="16749" y="12980"/>
                    <a:pt x="16749" y="12980"/>
                  </a:cubicBezTo>
                  <a:cubicBezTo>
                    <a:pt x="16864" y="12980"/>
                    <a:pt x="16864" y="12980"/>
                    <a:pt x="16864" y="12980"/>
                  </a:cubicBezTo>
                  <a:cubicBezTo>
                    <a:pt x="16749" y="12881"/>
                    <a:pt x="16749" y="12881"/>
                    <a:pt x="16749" y="12881"/>
                  </a:cubicBezTo>
                  <a:cubicBezTo>
                    <a:pt x="16633" y="12881"/>
                    <a:pt x="16633" y="12881"/>
                    <a:pt x="16633" y="12881"/>
                  </a:cubicBezTo>
                  <a:cubicBezTo>
                    <a:pt x="16633" y="12881"/>
                    <a:pt x="16633" y="12881"/>
                    <a:pt x="16633" y="12881"/>
                  </a:cubicBezTo>
                  <a:cubicBezTo>
                    <a:pt x="16518" y="12782"/>
                    <a:pt x="16518" y="12782"/>
                    <a:pt x="16518" y="12782"/>
                  </a:cubicBezTo>
                  <a:cubicBezTo>
                    <a:pt x="16633" y="12782"/>
                    <a:pt x="16633" y="12782"/>
                    <a:pt x="16633" y="12782"/>
                  </a:cubicBezTo>
                  <a:cubicBezTo>
                    <a:pt x="16633" y="12782"/>
                    <a:pt x="16633" y="12782"/>
                    <a:pt x="16633" y="12782"/>
                  </a:cubicBezTo>
                  <a:cubicBezTo>
                    <a:pt x="16749" y="12782"/>
                    <a:pt x="16749" y="12782"/>
                    <a:pt x="16749" y="12782"/>
                  </a:cubicBezTo>
                  <a:cubicBezTo>
                    <a:pt x="16749" y="12782"/>
                    <a:pt x="16749" y="12782"/>
                    <a:pt x="16749" y="12782"/>
                  </a:cubicBezTo>
                  <a:cubicBezTo>
                    <a:pt x="16864" y="12782"/>
                    <a:pt x="16864" y="12782"/>
                    <a:pt x="16864" y="12782"/>
                  </a:cubicBezTo>
                  <a:cubicBezTo>
                    <a:pt x="16864" y="12881"/>
                    <a:pt x="16864" y="12881"/>
                    <a:pt x="16864" y="12881"/>
                  </a:cubicBezTo>
                  <a:cubicBezTo>
                    <a:pt x="16980" y="12782"/>
                    <a:pt x="16980" y="12782"/>
                    <a:pt x="16980" y="12782"/>
                  </a:cubicBezTo>
                  <a:cubicBezTo>
                    <a:pt x="16864" y="12782"/>
                    <a:pt x="16864" y="12782"/>
                    <a:pt x="16864" y="12782"/>
                  </a:cubicBezTo>
                  <a:cubicBezTo>
                    <a:pt x="16633" y="12683"/>
                    <a:pt x="16633" y="12683"/>
                    <a:pt x="16633" y="12683"/>
                  </a:cubicBezTo>
                  <a:cubicBezTo>
                    <a:pt x="16518" y="12583"/>
                    <a:pt x="16518" y="12583"/>
                    <a:pt x="16518" y="12583"/>
                  </a:cubicBezTo>
                  <a:cubicBezTo>
                    <a:pt x="16518" y="12484"/>
                    <a:pt x="16518" y="12484"/>
                    <a:pt x="16518" y="12484"/>
                  </a:cubicBezTo>
                  <a:cubicBezTo>
                    <a:pt x="16402" y="12484"/>
                    <a:pt x="16402" y="12484"/>
                    <a:pt x="16402" y="12484"/>
                  </a:cubicBezTo>
                  <a:cubicBezTo>
                    <a:pt x="16287" y="12484"/>
                    <a:pt x="16287" y="12484"/>
                    <a:pt x="16287" y="12484"/>
                  </a:cubicBezTo>
                  <a:cubicBezTo>
                    <a:pt x="16287" y="12484"/>
                    <a:pt x="16287" y="12484"/>
                    <a:pt x="16287" y="12484"/>
                  </a:cubicBezTo>
                  <a:cubicBezTo>
                    <a:pt x="16171" y="12484"/>
                    <a:pt x="16171" y="12484"/>
                    <a:pt x="16171" y="12484"/>
                  </a:cubicBezTo>
                  <a:cubicBezTo>
                    <a:pt x="16056" y="12385"/>
                    <a:pt x="16056" y="12385"/>
                    <a:pt x="16056" y="12385"/>
                  </a:cubicBezTo>
                  <a:cubicBezTo>
                    <a:pt x="16056" y="12484"/>
                    <a:pt x="16056" y="12484"/>
                    <a:pt x="16056" y="12484"/>
                  </a:cubicBezTo>
                  <a:close/>
                  <a:moveTo>
                    <a:pt x="15825" y="12484"/>
                  </a:moveTo>
                  <a:cubicBezTo>
                    <a:pt x="15825" y="12484"/>
                    <a:pt x="15825" y="12484"/>
                    <a:pt x="15825" y="12484"/>
                  </a:cubicBezTo>
                  <a:cubicBezTo>
                    <a:pt x="15825" y="12385"/>
                    <a:pt x="15825" y="12385"/>
                    <a:pt x="15825" y="12385"/>
                  </a:cubicBezTo>
                  <a:cubicBezTo>
                    <a:pt x="15940" y="12385"/>
                    <a:pt x="15940" y="12385"/>
                    <a:pt x="15940" y="12385"/>
                  </a:cubicBezTo>
                  <a:cubicBezTo>
                    <a:pt x="15709" y="12385"/>
                    <a:pt x="15709" y="12385"/>
                    <a:pt x="15709" y="12385"/>
                  </a:cubicBezTo>
                  <a:cubicBezTo>
                    <a:pt x="15709" y="12484"/>
                    <a:pt x="15709" y="12484"/>
                    <a:pt x="15709" y="12484"/>
                  </a:cubicBezTo>
                  <a:cubicBezTo>
                    <a:pt x="15825" y="12484"/>
                    <a:pt x="15825" y="12484"/>
                    <a:pt x="15825" y="12484"/>
                  </a:cubicBezTo>
                  <a:close/>
                  <a:moveTo>
                    <a:pt x="16056" y="12385"/>
                  </a:moveTo>
                  <a:cubicBezTo>
                    <a:pt x="16056" y="12385"/>
                    <a:pt x="16056" y="12385"/>
                    <a:pt x="16056" y="12385"/>
                  </a:cubicBezTo>
                  <a:cubicBezTo>
                    <a:pt x="16287" y="12385"/>
                    <a:pt x="16287" y="12385"/>
                    <a:pt x="16287" y="12385"/>
                  </a:cubicBezTo>
                  <a:cubicBezTo>
                    <a:pt x="16287" y="12484"/>
                    <a:pt x="16287" y="12484"/>
                    <a:pt x="16287" y="12484"/>
                  </a:cubicBezTo>
                  <a:cubicBezTo>
                    <a:pt x="16518" y="12484"/>
                    <a:pt x="16518" y="12484"/>
                    <a:pt x="16518" y="12484"/>
                  </a:cubicBezTo>
                  <a:cubicBezTo>
                    <a:pt x="16633" y="12484"/>
                    <a:pt x="16633" y="12484"/>
                    <a:pt x="16633" y="12484"/>
                  </a:cubicBezTo>
                  <a:cubicBezTo>
                    <a:pt x="16633" y="12484"/>
                    <a:pt x="16633" y="12484"/>
                    <a:pt x="16633" y="12484"/>
                  </a:cubicBezTo>
                  <a:cubicBezTo>
                    <a:pt x="16749" y="12484"/>
                    <a:pt x="16749" y="12484"/>
                    <a:pt x="16749" y="12484"/>
                  </a:cubicBezTo>
                  <a:cubicBezTo>
                    <a:pt x="16749" y="12583"/>
                    <a:pt x="16749" y="12583"/>
                    <a:pt x="16749" y="12583"/>
                  </a:cubicBezTo>
                  <a:cubicBezTo>
                    <a:pt x="16749" y="12583"/>
                    <a:pt x="16749" y="12583"/>
                    <a:pt x="16749" y="12583"/>
                  </a:cubicBezTo>
                  <a:cubicBezTo>
                    <a:pt x="16864" y="12583"/>
                    <a:pt x="16864" y="12583"/>
                    <a:pt x="16864" y="12583"/>
                  </a:cubicBezTo>
                  <a:cubicBezTo>
                    <a:pt x="16864" y="12583"/>
                    <a:pt x="16864" y="12583"/>
                    <a:pt x="16864" y="12583"/>
                  </a:cubicBezTo>
                  <a:cubicBezTo>
                    <a:pt x="16980" y="12583"/>
                    <a:pt x="16980" y="12583"/>
                    <a:pt x="16980" y="12583"/>
                  </a:cubicBezTo>
                  <a:cubicBezTo>
                    <a:pt x="16980" y="12583"/>
                    <a:pt x="16980" y="12583"/>
                    <a:pt x="16980" y="12583"/>
                  </a:cubicBezTo>
                  <a:cubicBezTo>
                    <a:pt x="16980" y="12484"/>
                    <a:pt x="16980" y="12484"/>
                    <a:pt x="16980" y="12484"/>
                  </a:cubicBezTo>
                  <a:cubicBezTo>
                    <a:pt x="16980" y="12484"/>
                    <a:pt x="16980" y="12484"/>
                    <a:pt x="16980" y="12484"/>
                  </a:cubicBezTo>
                  <a:cubicBezTo>
                    <a:pt x="16980" y="12484"/>
                    <a:pt x="16980" y="12484"/>
                    <a:pt x="16980" y="12484"/>
                  </a:cubicBezTo>
                  <a:cubicBezTo>
                    <a:pt x="16864" y="12385"/>
                    <a:pt x="16864" y="12385"/>
                    <a:pt x="16864" y="12385"/>
                  </a:cubicBezTo>
                  <a:cubicBezTo>
                    <a:pt x="16864" y="12385"/>
                    <a:pt x="16864" y="12385"/>
                    <a:pt x="16864" y="12385"/>
                  </a:cubicBezTo>
                  <a:cubicBezTo>
                    <a:pt x="16749" y="12286"/>
                    <a:pt x="16749" y="12286"/>
                    <a:pt x="16749" y="12286"/>
                  </a:cubicBezTo>
                  <a:cubicBezTo>
                    <a:pt x="16633" y="12286"/>
                    <a:pt x="16633" y="12286"/>
                    <a:pt x="16633" y="12286"/>
                  </a:cubicBezTo>
                  <a:cubicBezTo>
                    <a:pt x="16402" y="12385"/>
                    <a:pt x="16402" y="12385"/>
                    <a:pt x="16402" y="12385"/>
                  </a:cubicBezTo>
                  <a:cubicBezTo>
                    <a:pt x="16287" y="12286"/>
                    <a:pt x="16287" y="12286"/>
                    <a:pt x="16287" y="12286"/>
                  </a:cubicBezTo>
                  <a:cubicBezTo>
                    <a:pt x="16171" y="12286"/>
                    <a:pt x="16171" y="12286"/>
                    <a:pt x="16171" y="12286"/>
                  </a:cubicBezTo>
                  <a:cubicBezTo>
                    <a:pt x="16056" y="12286"/>
                    <a:pt x="16056" y="12286"/>
                    <a:pt x="16056" y="12286"/>
                  </a:cubicBezTo>
                  <a:cubicBezTo>
                    <a:pt x="16056" y="12286"/>
                    <a:pt x="16056" y="12385"/>
                    <a:pt x="16056" y="12385"/>
                  </a:cubicBezTo>
                  <a:close/>
                  <a:moveTo>
                    <a:pt x="15594" y="12088"/>
                  </a:moveTo>
                  <a:cubicBezTo>
                    <a:pt x="15709" y="12088"/>
                    <a:pt x="15709" y="12088"/>
                    <a:pt x="15709" y="12088"/>
                  </a:cubicBezTo>
                  <a:cubicBezTo>
                    <a:pt x="15825" y="12187"/>
                    <a:pt x="15825" y="12187"/>
                    <a:pt x="15825" y="12187"/>
                  </a:cubicBezTo>
                  <a:cubicBezTo>
                    <a:pt x="15940" y="12286"/>
                    <a:pt x="15940" y="12286"/>
                    <a:pt x="15940" y="12286"/>
                  </a:cubicBezTo>
                  <a:cubicBezTo>
                    <a:pt x="16056" y="12286"/>
                    <a:pt x="16056" y="12286"/>
                    <a:pt x="16056" y="12286"/>
                  </a:cubicBezTo>
                  <a:cubicBezTo>
                    <a:pt x="16287" y="12286"/>
                    <a:pt x="16287" y="12286"/>
                    <a:pt x="16287" y="12286"/>
                  </a:cubicBezTo>
                  <a:cubicBezTo>
                    <a:pt x="16518" y="12286"/>
                    <a:pt x="16518" y="12286"/>
                    <a:pt x="16518" y="12286"/>
                  </a:cubicBezTo>
                  <a:cubicBezTo>
                    <a:pt x="16749" y="12286"/>
                    <a:pt x="16749" y="12286"/>
                    <a:pt x="16749" y="12286"/>
                  </a:cubicBezTo>
                  <a:cubicBezTo>
                    <a:pt x="16633" y="12187"/>
                    <a:pt x="16633" y="12187"/>
                    <a:pt x="16633" y="12187"/>
                  </a:cubicBezTo>
                  <a:cubicBezTo>
                    <a:pt x="16518" y="12187"/>
                    <a:pt x="16518" y="12187"/>
                    <a:pt x="16518" y="12187"/>
                  </a:cubicBezTo>
                  <a:cubicBezTo>
                    <a:pt x="16287" y="12187"/>
                    <a:pt x="16287" y="12187"/>
                    <a:pt x="16287" y="12187"/>
                  </a:cubicBezTo>
                  <a:cubicBezTo>
                    <a:pt x="16287" y="12187"/>
                    <a:pt x="16287" y="12187"/>
                    <a:pt x="16287" y="12187"/>
                  </a:cubicBezTo>
                  <a:cubicBezTo>
                    <a:pt x="16056" y="12088"/>
                    <a:pt x="16056" y="12088"/>
                    <a:pt x="16056" y="12088"/>
                  </a:cubicBezTo>
                  <a:cubicBezTo>
                    <a:pt x="15940" y="12088"/>
                    <a:pt x="15940" y="12088"/>
                    <a:pt x="15940" y="12088"/>
                  </a:cubicBezTo>
                  <a:cubicBezTo>
                    <a:pt x="15940" y="12088"/>
                    <a:pt x="15940" y="12088"/>
                    <a:pt x="15940" y="12088"/>
                  </a:cubicBezTo>
                  <a:cubicBezTo>
                    <a:pt x="15940" y="12088"/>
                    <a:pt x="15940" y="12088"/>
                    <a:pt x="15940" y="12088"/>
                  </a:cubicBezTo>
                  <a:cubicBezTo>
                    <a:pt x="16056" y="12088"/>
                    <a:pt x="16056" y="12088"/>
                    <a:pt x="16056" y="12088"/>
                  </a:cubicBezTo>
                  <a:cubicBezTo>
                    <a:pt x="16171" y="12088"/>
                    <a:pt x="16171" y="12088"/>
                    <a:pt x="16171" y="12088"/>
                  </a:cubicBezTo>
                  <a:cubicBezTo>
                    <a:pt x="16402" y="12187"/>
                    <a:pt x="16402" y="12187"/>
                    <a:pt x="16402" y="12187"/>
                  </a:cubicBezTo>
                  <a:cubicBezTo>
                    <a:pt x="16402" y="12187"/>
                    <a:pt x="16402" y="12187"/>
                    <a:pt x="16402" y="12187"/>
                  </a:cubicBezTo>
                  <a:cubicBezTo>
                    <a:pt x="16402" y="12088"/>
                    <a:pt x="16402" y="12088"/>
                    <a:pt x="16402" y="12088"/>
                  </a:cubicBezTo>
                  <a:cubicBezTo>
                    <a:pt x="16171" y="11989"/>
                    <a:pt x="16171" y="11989"/>
                    <a:pt x="16171" y="11989"/>
                  </a:cubicBezTo>
                  <a:cubicBezTo>
                    <a:pt x="15940" y="11989"/>
                    <a:pt x="15940" y="11989"/>
                    <a:pt x="15940" y="11989"/>
                  </a:cubicBezTo>
                  <a:cubicBezTo>
                    <a:pt x="15825" y="11989"/>
                    <a:pt x="15825" y="11989"/>
                    <a:pt x="15825" y="11989"/>
                  </a:cubicBezTo>
                  <a:cubicBezTo>
                    <a:pt x="15825" y="11989"/>
                    <a:pt x="15825" y="11989"/>
                    <a:pt x="15825" y="11989"/>
                  </a:cubicBezTo>
                  <a:cubicBezTo>
                    <a:pt x="15709" y="12088"/>
                    <a:pt x="15709" y="12088"/>
                    <a:pt x="15709" y="12088"/>
                  </a:cubicBezTo>
                  <a:cubicBezTo>
                    <a:pt x="15594" y="12088"/>
                    <a:pt x="15594" y="12088"/>
                    <a:pt x="15594" y="12088"/>
                  </a:cubicBezTo>
                  <a:close/>
                  <a:moveTo>
                    <a:pt x="17211" y="12286"/>
                  </a:moveTo>
                  <a:cubicBezTo>
                    <a:pt x="17211" y="12286"/>
                    <a:pt x="17211" y="12286"/>
                    <a:pt x="17211" y="12286"/>
                  </a:cubicBezTo>
                  <a:cubicBezTo>
                    <a:pt x="17326" y="12286"/>
                    <a:pt x="17326" y="12286"/>
                    <a:pt x="17326" y="12286"/>
                  </a:cubicBezTo>
                  <a:cubicBezTo>
                    <a:pt x="17326" y="12187"/>
                    <a:pt x="17326" y="12187"/>
                    <a:pt x="17326" y="12187"/>
                  </a:cubicBezTo>
                  <a:cubicBezTo>
                    <a:pt x="17211" y="12286"/>
                    <a:pt x="17211" y="12286"/>
                    <a:pt x="17211" y="12286"/>
                  </a:cubicBezTo>
                  <a:cubicBezTo>
                    <a:pt x="17211" y="12286"/>
                    <a:pt x="17211" y="12286"/>
                    <a:pt x="17211" y="12286"/>
                  </a:cubicBezTo>
                  <a:close/>
                  <a:moveTo>
                    <a:pt x="17326" y="11097"/>
                  </a:moveTo>
                  <a:cubicBezTo>
                    <a:pt x="17211" y="11196"/>
                    <a:pt x="17211" y="11196"/>
                    <a:pt x="17211" y="11196"/>
                  </a:cubicBezTo>
                  <a:cubicBezTo>
                    <a:pt x="17211" y="11295"/>
                    <a:pt x="17211" y="11295"/>
                    <a:pt x="17211" y="11295"/>
                  </a:cubicBezTo>
                  <a:cubicBezTo>
                    <a:pt x="17211" y="11295"/>
                    <a:pt x="17211" y="11295"/>
                    <a:pt x="17211" y="11295"/>
                  </a:cubicBezTo>
                  <a:cubicBezTo>
                    <a:pt x="17326" y="11295"/>
                    <a:pt x="17326" y="11295"/>
                    <a:pt x="17326" y="11295"/>
                  </a:cubicBezTo>
                  <a:cubicBezTo>
                    <a:pt x="17442" y="11394"/>
                    <a:pt x="17442" y="11394"/>
                    <a:pt x="17442" y="11394"/>
                  </a:cubicBezTo>
                  <a:cubicBezTo>
                    <a:pt x="17557" y="11394"/>
                    <a:pt x="17557" y="11394"/>
                    <a:pt x="17557" y="11394"/>
                  </a:cubicBezTo>
                  <a:cubicBezTo>
                    <a:pt x="17673" y="11394"/>
                    <a:pt x="17673" y="11394"/>
                    <a:pt x="17673" y="11394"/>
                  </a:cubicBezTo>
                  <a:cubicBezTo>
                    <a:pt x="17673" y="11394"/>
                    <a:pt x="17673" y="11394"/>
                    <a:pt x="17673" y="11394"/>
                  </a:cubicBezTo>
                  <a:cubicBezTo>
                    <a:pt x="17673" y="11295"/>
                    <a:pt x="17673" y="11295"/>
                    <a:pt x="17673" y="11295"/>
                  </a:cubicBezTo>
                  <a:cubicBezTo>
                    <a:pt x="17788" y="11295"/>
                    <a:pt x="17788" y="11295"/>
                    <a:pt x="17788" y="11295"/>
                  </a:cubicBezTo>
                  <a:cubicBezTo>
                    <a:pt x="17788" y="11196"/>
                    <a:pt x="17788" y="11196"/>
                    <a:pt x="17788" y="11196"/>
                  </a:cubicBezTo>
                  <a:cubicBezTo>
                    <a:pt x="17557" y="11097"/>
                    <a:pt x="17557" y="11097"/>
                    <a:pt x="17557" y="11097"/>
                  </a:cubicBezTo>
                  <a:cubicBezTo>
                    <a:pt x="17442" y="11097"/>
                    <a:pt x="17442" y="11097"/>
                    <a:pt x="17442" y="11097"/>
                  </a:cubicBezTo>
                  <a:cubicBezTo>
                    <a:pt x="17326" y="11097"/>
                    <a:pt x="17326" y="11097"/>
                    <a:pt x="17326" y="11097"/>
                  </a:cubicBezTo>
                  <a:close/>
                  <a:moveTo>
                    <a:pt x="18250" y="10998"/>
                  </a:moveTo>
                  <a:cubicBezTo>
                    <a:pt x="18250" y="10998"/>
                    <a:pt x="18250" y="10998"/>
                    <a:pt x="18250" y="10998"/>
                  </a:cubicBezTo>
                  <a:cubicBezTo>
                    <a:pt x="18366" y="10998"/>
                    <a:pt x="18366" y="10998"/>
                    <a:pt x="18366" y="10998"/>
                  </a:cubicBezTo>
                  <a:cubicBezTo>
                    <a:pt x="18366" y="10899"/>
                    <a:pt x="18366" y="10899"/>
                    <a:pt x="18366" y="10899"/>
                  </a:cubicBezTo>
                  <a:cubicBezTo>
                    <a:pt x="18250" y="10899"/>
                    <a:pt x="18250" y="10899"/>
                    <a:pt x="18250" y="10899"/>
                  </a:cubicBezTo>
                  <a:cubicBezTo>
                    <a:pt x="18250" y="10998"/>
                    <a:pt x="18250" y="10998"/>
                    <a:pt x="18250" y="10998"/>
                  </a:cubicBezTo>
                  <a:cubicBezTo>
                    <a:pt x="18250" y="10998"/>
                    <a:pt x="18250" y="10998"/>
                    <a:pt x="18250" y="10998"/>
                  </a:cubicBezTo>
                  <a:close/>
                  <a:moveTo>
                    <a:pt x="17788" y="10602"/>
                  </a:moveTo>
                  <a:cubicBezTo>
                    <a:pt x="17788" y="10602"/>
                    <a:pt x="17788" y="10602"/>
                    <a:pt x="17788" y="10602"/>
                  </a:cubicBezTo>
                  <a:cubicBezTo>
                    <a:pt x="17788" y="10701"/>
                    <a:pt x="17788" y="10701"/>
                    <a:pt x="17788" y="10701"/>
                  </a:cubicBezTo>
                  <a:cubicBezTo>
                    <a:pt x="17788" y="10800"/>
                    <a:pt x="17788" y="10800"/>
                    <a:pt x="17788" y="10800"/>
                  </a:cubicBezTo>
                  <a:cubicBezTo>
                    <a:pt x="17904" y="10800"/>
                    <a:pt x="17904" y="10800"/>
                    <a:pt x="17904" y="10800"/>
                  </a:cubicBezTo>
                  <a:cubicBezTo>
                    <a:pt x="17904" y="10800"/>
                    <a:pt x="17904" y="10800"/>
                    <a:pt x="17904" y="10800"/>
                  </a:cubicBezTo>
                  <a:cubicBezTo>
                    <a:pt x="17904" y="10800"/>
                    <a:pt x="17904" y="10800"/>
                    <a:pt x="17904" y="10800"/>
                  </a:cubicBezTo>
                  <a:cubicBezTo>
                    <a:pt x="18019" y="10701"/>
                    <a:pt x="18019" y="10701"/>
                    <a:pt x="18019" y="10701"/>
                  </a:cubicBezTo>
                  <a:cubicBezTo>
                    <a:pt x="18019" y="10602"/>
                    <a:pt x="18019" y="10602"/>
                    <a:pt x="18019" y="10602"/>
                  </a:cubicBezTo>
                  <a:cubicBezTo>
                    <a:pt x="17904" y="10602"/>
                    <a:pt x="17904" y="10602"/>
                    <a:pt x="17904" y="10602"/>
                  </a:cubicBezTo>
                  <a:cubicBezTo>
                    <a:pt x="17788" y="10602"/>
                    <a:pt x="17788" y="10602"/>
                    <a:pt x="17788" y="10602"/>
                  </a:cubicBezTo>
                  <a:close/>
                  <a:moveTo>
                    <a:pt x="18481" y="10305"/>
                  </a:moveTo>
                  <a:cubicBezTo>
                    <a:pt x="18481" y="10404"/>
                    <a:pt x="18481" y="10404"/>
                    <a:pt x="18481" y="10404"/>
                  </a:cubicBezTo>
                  <a:cubicBezTo>
                    <a:pt x="18366" y="10503"/>
                    <a:pt x="18366" y="10503"/>
                    <a:pt x="18366" y="10503"/>
                  </a:cubicBezTo>
                  <a:cubicBezTo>
                    <a:pt x="18481" y="10602"/>
                    <a:pt x="18481" y="10602"/>
                    <a:pt x="18481" y="10602"/>
                  </a:cubicBezTo>
                  <a:cubicBezTo>
                    <a:pt x="18481" y="10701"/>
                    <a:pt x="18481" y="10701"/>
                    <a:pt x="18481" y="10701"/>
                  </a:cubicBezTo>
                  <a:cubicBezTo>
                    <a:pt x="18597" y="10602"/>
                    <a:pt x="18597" y="10602"/>
                    <a:pt x="18597" y="10602"/>
                  </a:cubicBezTo>
                  <a:cubicBezTo>
                    <a:pt x="18712" y="10602"/>
                    <a:pt x="18712" y="10602"/>
                    <a:pt x="18712" y="10602"/>
                  </a:cubicBezTo>
                  <a:cubicBezTo>
                    <a:pt x="18828" y="10602"/>
                    <a:pt x="18828" y="10602"/>
                    <a:pt x="18828" y="10602"/>
                  </a:cubicBezTo>
                  <a:cubicBezTo>
                    <a:pt x="18828" y="10701"/>
                    <a:pt x="18828" y="10701"/>
                    <a:pt x="18828" y="10701"/>
                  </a:cubicBezTo>
                  <a:cubicBezTo>
                    <a:pt x="18828" y="10701"/>
                    <a:pt x="18828" y="10701"/>
                    <a:pt x="18828" y="10701"/>
                  </a:cubicBezTo>
                  <a:cubicBezTo>
                    <a:pt x="18943" y="10602"/>
                    <a:pt x="18943" y="10602"/>
                    <a:pt x="18943" y="10602"/>
                  </a:cubicBezTo>
                  <a:cubicBezTo>
                    <a:pt x="18943" y="10602"/>
                    <a:pt x="18943" y="10602"/>
                    <a:pt x="18943" y="10602"/>
                  </a:cubicBezTo>
                  <a:cubicBezTo>
                    <a:pt x="18943" y="10503"/>
                    <a:pt x="18943" y="10503"/>
                    <a:pt x="18943" y="10503"/>
                  </a:cubicBezTo>
                  <a:cubicBezTo>
                    <a:pt x="18943" y="10404"/>
                    <a:pt x="18943" y="10404"/>
                    <a:pt x="18943" y="10404"/>
                  </a:cubicBezTo>
                  <a:cubicBezTo>
                    <a:pt x="18828" y="10503"/>
                    <a:pt x="18828" y="10503"/>
                    <a:pt x="18828" y="10503"/>
                  </a:cubicBezTo>
                  <a:cubicBezTo>
                    <a:pt x="18828" y="10503"/>
                    <a:pt x="18828" y="10503"/>
                    <a:pt x="18828" y="10503"/>
                  </a:cubicBezTo>
                  <a:cubicBezTo>
                    <a:pt x="18828" y="10503"/>
                    <a:pt x="18828" y="10503"/>
                    <a:pt x="18828" y="10503"/>
                  </a:cubicBezTo>
                  <a:cubicBezTo>
                    <a:pt x="18712" y="10404"/>
                    <a:pt x="18712" y="10404"/>
                    <a:pt x="18712" y="10404"/>
                  </a:cubicBezTo>
                  <a:cubicBezTo>
                    <a:pt x="18712" y="10404"/>
                    <a:pt x="18712" y="10404"/>
                    <a:pt x="18712" y="10404"/>
                  </a:cubicBezTo>
                  <a:cubicBezTo>
                    <a:pt x="18712" y="10305"/>
                    <a:pt x="18712" y="10305"/>
                    <a:pt x="18712" y="10305"/>
                  </a:cubicBezTo>
                  <a:cubicBezTo>
                    <a:pt x="18712" y="10305"/>
                    <a:pt x="18712" y="10305"/>
                    <a:pt x="18712" y="10305"/>
                  </a:cubicBezTo>
                  <a:cubicBezTo>
                    <a:pt x="18828" y="10305"/>
                    <a:pt x="18828" y="10305"/>
                    <a:pt x="18828" y="10305"/>
                  </a:cubicBezTo>
                  <a:cubicBezTo>
                    <a:pt x="18828" y="10206"/>
                    <a:pt x="18828" y="10206"/>
                    <a:pt x="18828" y="10206"/>
                  </a:cubicBezTo>
                  <a:cubicBezTo>
                    <a:pt x="18712" y="10206"/>
                    <a:pt x="18712" y="10206"/>
                    <a:pt x="18712" y="10206"/>
                  </a:cubicBezTo>
                  <a:cubicBezTo>
                    <a:pt x="18597" y="10305"/>
                    <a:pt x="18597" y="10305"/>
                    <a:pt x="18597" y="10305"/>
                  </a:cubicBezTo>
                  <a:cubicBezTo>
                    <a:pt x="18597" y="10206"/>
                    <a:pt x="18597" y="10206"/>
                    <a:pt x="18597" y="10206"/>
                  </a:cubicBezTo>
                  <a:cubicBezTo>
                    <a:pt x="18481" y="10305"/>
                    <a:pt x="18481" y="10305"/>
                    <a:pt x="18481" y="10305"/>
                  </a:cubicBezTo>
                  <a:cubicBezTo>
                    <a:pt x="18481" y="10305"/>
                    <a:pt x="18481" y="10305"/>
                    <a:pt x="18481" y="10305"/>
                  </a:cubicBezTo>
                  <a:close/>
                  <a:moveTo>
                    <a:pt x="18597" y="9017"/>
                  </a:moveTo>
                  <a:cubicBezTo>
                    <a:pt x="18481" y="9017"/>
                    <a:pt x="18481" y="9017"/>
                    <a:pt x="18481" y="9017"/>
                  </a:cubicBezTo>
                  <a:cubicBezTo>
                    <a:pt x="18481" y="9116"/>
                    <a:pt x="18481" y="9116"/>
                    <a:pt x="18481" y="9116"/>
                  </a:cubicBezTo>
                  <a:cubicBezTo>
                    <a:pt x="18597" y="9116"/>
                    <a:pt x="18597" y="9116"/>
                    <a:pt x="18597" y="9116"/>
                  </a:cubicBezTo>
                  <a:cubicBezTo>
                    <a:pt x="18597" y="9215"/>
                    <a:pt x="18597" y="9215"/>
                    <a:pt x="18597" y="9215"/>
                  </a:cubicBezTo>
                  <a:cubicBezTo>
                    <a:pt x="18481" y="9215"/>
                    <a:pt x="18481" y="9215"/>
                    <a:pt x="18481" y="9215"/>
                  </a:cubicBezTo>
                  <a:cubicBezTo>
                    <a:pt x="18481" y="9314"/>
                    <a:pt x="18481" y="9314"/>
                    <a:pt x="18481" y="9314"/>
                  </a:cubicBezTo>
                  <a:cubicBezTo>
                    <a:pt x="18597" y="9413"/>
                    <a:pt x="18597" y="9413"/>
                    <a:pt x="18597" y="9413"/>
                  </a:cubicBezTo>
                  <a:cubicBezTo>
                    <a:pt x="18597" y="9512"/>
                    <a:pt x="18597" y="9512"/>
                    <a:pt x="18597" y="9512"/>
                  </a:cubicBezTo>
                  <a:cubicBezTo>
                    <a:pt x="18597" y="9611"/>
                    <a:pt x="18597" y="9611"/>
                    <a:pt x="18597" y="9611"/>
                  </a:cubicBezTo>
                  <a:cubicBezTo>
                    <a:pt x="18597" y="9710"/>
                    <a:pt x="18597" y="9710"/>
                    <a:pt x="18597" y="9710"/>
                  </a:cubicBezTo>
                  <a:cubicBezTo>
                    <a:pt x="18597" y="9710"/>
                    <a:pt x="18597" y="9710"/>
                    <a:pt x="18597" y="9710"/>
                  </a:cubicBezTo>
                  <a:cubicBezTo>
                    <a:pt x="18597" y="9710"/>
                    <a:pt x="18597" y="9710"/>
                    <a:pt x="18597" y="9710"/>
                  </a:cubicBezTo>
                  <a:cubicBezTo>
                    <a:pt x="18597" y="9611"/>
                    <a:pt x="18597" y="9611"/>
                    <a:pt x="18597" y="9611"/>
                  </a:cubicBezTo>
                  <a:cubicBezTo>
                    <a:pt x="18712" y="9512"/>
                    <a:pt x="18712" y="9512"/>
                    <a:pt x="18712" y="9512"/>
                  </a:cubicBezTo>
                  <a:cubicBezTo>
                    <a:pt x="18712" y="9413"/>
                    <a:pt x="18712" y="9413"/>
                    <a:pt x="18712" y="9413"/>
                  </a:cubicBezTo>
                  <a:cubicBezTo>
                    <a:pt x="18597" y="9314"/>
                    <a:pt x="18597" y="9314"/>
                    <a:pt x="18597" y="9314"/>
                  </a:cubicBezTo>
                  <a:cubicBezTo>
                    <a:pt x="18597" y="9215"/>
                    <a:pt x="18597" y="9215"/>
                    <a:pt x="18597" y="9215"/>
                  </a:cubicBezTo>
                  <a:cubicBezTo>
                    <a:pt x="18597" y="9116"/>
                    <a:pt x="18597" y="9116"/>
                    <a:pt x="18597" y="9116"/>
                  </a:cubicBezTo>
                  <a:cubicBezTo>
                    <a:pt x="18597" y="9017"/>
                    <a:pt x="18597" y="9017"/>
                    <a:pt x="18597" y="9017"/>
                  </a:cubicBezTo>
                  <a:cubicBezTo>
                    <a:pt x="18597" y="9017"/>
                    <a:pt x="18597" y="9017"/>
                    <a:pt x="18597" y="9017"/>
                  </a:cubicBezTo>
                  <a:close/>
                  <a:moveTo>
                    <a:pt x="17788" y="9215"/>
                  </a:moveTo>
                  <a:cubicBezTo>
                    <a:pt x="17788" y="9314"/>
                    <a:pt x="17788" y="9314"/>
                    <a:pt x="17788" y="9314"/>
                  </a:cubicBezTo>
                  <a:cubicBezTo>
                    <a:pt x="17788" y="9314"/>
                    <a:pt x="17788" y="9314"/>
                    <a:pt x="17788" y="9314"/>
                  </a:cubicBezTo>
                  <a:cubicBezTo>
                    <a:pt x="17904" y="9314"/>
                    <a:pt x="17904" y="9314"/>
                    <a:pt x="17904" y="9314"/>
                  </a:cubicBezTo>
                  <a:cubicBezTo>
                    <a:pt x="18019" y="9215"/>
                    <a:pt x="18019" y="9215"/>
                    <a:pt x="18019" y="9215"/>
                  </a:cubicBezTo>
                  <a:cubicBezTo>
                    <a:pt x="17904" y="9215"/>
                    <a:pt x="17904" y="9215"/>
                    <a:pt x="17904" y="9215"/>
                  </a:cubicBezTo>
                  <a:cubicBezTo>
                    <a:pt x="17788" y="9215"/>
                    <a:pt x="17788" y="9215"/>
                    <a:pt x="17788" y="9215"/>
                  </a:cubicBezTo>
                  <a:cubicBezTo>
                    <a:pt x="17788" y="9215"/>
                    <a:pt x="17788" y="9215"/>
                    <a:pt x="17788" y="9215"/>
                  </a:cubicBezTo>
                  <a:close/>
                  <a:moveTo>
                    <a:pt x="17673" y="9116"/>
                  </a:moveTo>
                  <a:cubicBezTo>
                    <a:pt x="17673" y="9116"/>
                    <a:pt x="17673" y="9116"/>
                    <a:pt x="17673" y="9116"/>
                  </a:cubicBezTo>
                  <a:cubicBezTo>
                    <a:pt x="17788" y="9116"/>
                    <a:pt x="17788" y="9116"/>
                    <a:pt x="17788" y="9116"/>
                  </a:cubicBezTo>
                  <a:cubicBezTo>
                    <a:pt x="17788" y="9017"/>
                    <a:pt x="17788" y="9017"/>
                    <a:pt x="17788" y="9017"/>
                  </a:cubicBezTo>
                  <a:cubicBezTo>
                    <a:pt x="17673" y="9017"/>
                    <a:pt x="17673" y="9017"/>
                    <a:pt x="17673" y="9017"/>
                  </a:cubicBezTo>
                  <a:cubicBezTo>
                    <a:pt x="17673" y="9116"/>
                    <a:pt x="17673" y="9116"/>
                    <a:pt x="17673" y="9116"/>
                  </a:cubicBezTo>
                  <a:close/>
                  <a:moveTo>
                    <a:pt x="18366" y="7728"/>
                  </a:moveTo>
                  <a:cubicBezTo>
                    <a:pt x="18366" y="7828"/>
                    <a:pt x="18366" y="7828"/>
                    <a:pt x="18366" y="7828"/>
                  </a:cubicBezTo>
                  <a:cubicBezTo>
                    <a:pt x="18481" y="7927"/>
                    <a:pt x="18481" y="7927"/>
                    <a:pt x="18481" y="7927"/>
                  </a:cubicBezTo>
                  <a:cubicBezTo>
                    <a:pt x="18597" y="7927"/>
                    <a:pt x="18597" y="7927"/>
                    <a:pt x="18597" y="7927"/>
                  </a:cubicBezTo>
                  <a:cubicBezTo>
                    <a:pt x="18597" y="7828"/>
                    <a:pt x="18597" y="7828"/>
                    <a:pt x="18597" y="7828"/>
                  </a:cubicBezTo>
                  <a:cubicBezTo>
                    <a:pt x="18481" y="7828"/>
                    <a:pt x="18481" y="7828"/>
                    <a:pt x="18481" y="7828"/>
                  </a:cubicBezTo>
                  <a:cubicBezTo>
                    <a:pt x="18366" y="7728"/>
                    <a:pt x="18366" y="7728"/>
                    <a:pt x="18366" y="7728"/>
                  </a:cubicBezTo>
                  <a:cubicBezTo>
                    <a:pt x="18366" y="7728"/>
                    <a:pt x="18366" y="7728"/>
                    <a:pt x="18366" y="7728"/>
                  </a:cubicBezTo>
                  <a:cubicBezTo>
                    <a:pt x="18366" y="7728"/>
                    <a:pt x="18366" y="7728"/>
                    <a:pt x="18366" y="7728"/>
                  </a:cubicBezTo>
                  <a:close/>
                  <a:moveTo>
                    <a:pt x="18943" y="8125"/>
                  </a:moveTo>
                  <a:cubicBezTo>
                    <a:pt x="18943" y="8125"/>
                    <a:pt x="19059" y="8125"/>
                    <a:pt x="19059" y="8125"/>
                  </a:cubicBezTo>
                  <a:cubicBezTo>
                    <a:pt x="19059" y="8125"/>
                    <a:pt x="19059" y="8125"/>
                    <a:pt x="19059" y="8125"/>
                  </a:cubicBezTo>
                  <a:cubicBezTo>
                    <a:pt x="19059" y="8125"/>
                    <a:pt x="19059" y="8125"/>
                    <a:pt x="19059" y="8125"/>
                  </a:cubicBezTo>
                  <a:cubicBezTo>
                    <a:pt x="19059" y="8026"/>
                    <a:pt x="19059" y="8026"/>
                    <a:pt x="19059" y="8026"/>
                  </a:cubicBezTo>
                  <a:cubicBezTo>
                    <a:pt x="19059" y="7927"/>
                    <a:pt x="19059" y="7927"/>
                    <a:pt x="19059" y="7927"/>
                  </a:cubicBezTo>
                  <a:cubicBezTo>
                    <a:pt x="19174" y="7927"/>
                    <a:pt x="19174" y="7927"/>
                    <a:pt x="19174" y="7927"/>
                  </a:cubicBezTo>
                  <a:cubicBezTo>
                    <a:pt x="19174" y="7828"/>
                    <a:pt x="19174" y="7828"/>
                    <a:pt x="19174" y="7828"/>
                  </a:cubicBezTo>
                  <a:cubicBezTo>
                    <a:pt x="19059" y="7927"/>
                    <a:pt x="19059" y="7927"/>
                    <a:pt x="19059" y="7927"/>
                  </a:cubicBezTo>
                  <a:cubicBezTo>
                    <a:pt x="19059" y="8026"/>
                    <a:pt x="19059" y="8026"/>
                    <a:pt x="19059" y="8026"/>
                  </a:cubicBezTo>
                  <a:cubicBezTo>
                    <a:pt x="18943" y="8125"/>
                    <a:pt x="18943" y="8125"/>
                    <a:pt x="18943" y="8125"/>
                  </a:cubicBezTo>
                  <a:close/>
                  <a:moveTo>
                    <a:pt x="18712" y="7629"/>
                  </a:moveTo>
                  <a:cubicBezTo>
                    <a:pt x="18712" y="7629"/>
                    <a:pt x="18712" y="7629"/>
                    <a:pt x="18712" y="7629"/>
                  </a:cubicBezTo>
                  <a:cubicBezTo>
                    <a:pt x="18712" y="7629"/>
                    <a:pt x="18712" y="7629"/>
                    <a:pt x="18712" y="7629"/>
                  </a:cubicBezTo>
                  <a:cubicBezTo>
                    <a:pt x="18828" y="7530"/>
                    <a:pt x="18828" y="7530"/>
                    <a:pt x="18828" y="7530"/>
                  </a:cubicBezTo>
                  <a:cubicBezTo>
                    <a:pt x="18828" y="7530"/>
                    <a:pt x="18828" y="7530"/>
                    <a:pt x="18828" y="7530"/>
                  </a:cubicBezTo>
                  <a:cubicBezTo>
                    <a:pt x="18712" y="7530"/>
                    <a:pt x="18712" y="7530"/>
                    <a:pt x="18712" y="7530"/>
                  </a:cubicBezTo>
                  <a:cubicBezTo>
                    <a:pt x="18712" y="7629"/>
                    <a:pt x="18712" y="7629"/>
                    <a:pt x="18712" y="7629"/>
                  </a:cubicBezTo>
                  <a:close/>
                  <a:moveTo>
                    <a:pt x="18712" y="7332"/>
                  </a:moveTo>
                  <a:cubicBezTo>
                    <a:pt x="18712" y="7332"/>
                    <a:pt x="18712" y="7332"/>
                    <a:pt x="18712" y="7332"/>
                  </a:cubicBezTo>
                  <a:cubicBezTo>
                    <a:pt x="18828" y="7431"/>
                    <a:pt x="18828" y="7431"/>
                    <a:pt x="18828" y="7431"/>
                  </a:cubicBezTo>
                  <a:cubicBezTo>
                    <a:pt x="18828" y="7332"/>
                    <a:pt x="18828" y="7332"/>
                    <a:pt x="18828" y="7332"/>
                  </a:cubicBezTo>
                  <a:cubicBezTo>
                    <a:pt x="18828" y="7332"/>
                    <a:pt x="18828" y="7332"/>
                    <a:pt x="18828" y="7332"/>
                  </a:cubicBezTo>
                  <a:cubicBezTo>
                    <a:pt x="18712" y="7332"/>
                    <a:pt x="18712" y="7332"/>
                    <a:pt x="18712" y="7332"/>
                  </a:cubicBezTo>
                  <a:close/>
                  <a:moveTo>
                    <a:pt x="19174" y="6440"/>
                  </a:moveTo>
                  <a:cubicBezTo>
                    <a:pt x="19290" y="6539"/>
                    <a:pt x="19290" y="6539"/>
                    <a:pt x="19290" y="6539"/>
                  </a:cubicBezTo>
                  <a:cubicBezTo>
                    <a:pt x="19290" y="6639"/>
                    <a:pt x="19290" y="6639"/>
                    <a:pt x="19290" y="6639"/>
                  </a:cubicBezTo>
                  <a:cubicBezTo>
                    <a:pt x="19290" y="6539"/>
                    <a:pt x="19290" y="6539"/>
                    <a:pt x="19290" y="6539"/>
                  </a:cubicBezTo>
                  <a:cubicBezTo>
                    <a:pt x="19405" y="6440"/>
                    <a:pt x="19405" y="6440"/>
                    <a:pt x="19405" y="6440"/>
                  </a:cubicBezTo>
                  <a:cubicBezTo>
                    <a:pt x="19405" y="6341"/>
                    <a:pt x="19405" y="6341"/>
                    <a:pt x="19405" y="6341"/>
                  </a:cubicBezTo>
                  <a:cubicBezTo>
                    <a:pt x="19405" y="6341"/>
                    <a:pt x="19405" y="6341"/>
                    <a:pt x="19405" y="6341"/>
                  </a:cubicBezTo>
                  <a:cubicBezTo>
                    <a:pt x="19405" y="6242"/>
                    <a:pt x="19405" y="6242"/>
                    <a:pt x="19405" y="6242"/>
                  </a:cubicBezTo>
                  <a:cubicBezTo>
                    <a:pt x="19290" y="6341"/>
                    <a:pt x="19290" y="6341"/>
                    <a:pt x="19290" y="6341"/>
                  </a:cubicBezTo>
                  <a:cubicBezTo>
                    <a:pt x="19290" y="6341"/>
                    <a:pt x="19290" y="6341"/>
                    <a:pt x="19290" y="6341"/>
                  </a:cubicBezTo>
                  <a:cubicBezTo>
                    <a:pt x="19174" y="6440"/>
                    <a:pt x="19174" y="6440"/>
                    <a:pt x="19174" y="6440"/>
                  </a:cubicBezTo>
                  <a:close/>
                  <a:moveTo>
                    <a:pt x="18943" y="5350"/>
                  </a:moveTo>
                  <a:cubicBezTo>
                    <a:pt x="18943" y="5350"/>
                    <a:pt x="18943" y="5350"/>
                    <a:pt x="18943" y="5350"/>
                  </a:cubicBezTo>
                  <a:cubicBezTo>
                    <a:pt x="18943" y="5251"/>
                    <a:pt x="18943" y="5251"/>
                    <a:pt x="18943" y="5251"/>
                  </a:cubicBezTo>
                  <a:cubicBezTo>
                    <a:pt x="19059" y="5251"/>
                    <a:pt x="19059" y="5251"/>
                    <a:pt x="19059" y="5251"/>
                  </a:cubicBezTo>
                  <a:cubicBezTo>
                    <a:pt x="19174" y="5251"/>
                    <a:pt x="19174" y="5251"/>
                    <a:pt x="19174" y="5251"/>
                  </a:cubicBezTo>
                  <a:cubicBezTo>
                    <a:pt x="19174" y="5152"/>
                    <a:pt x="19174" y="5152"/>
                    <a:pt x="19174" y="5152"/>
                  </a:cubicBezTo>
                  <a:cubicBezTo>
                    <a:pt x="19059" y="5053"/>
                    <a:pt x="19059" y="5053"/>
                    <a:pt x="19059" y="5053"/>
                  </a:cubicBezTo>
                  <a:cubicBezTo>
                    <a:pt x="18943" y="5152"/>
                    <a:pt x="18943" y="5152"/>
                    <a:pt x="18943" y="5152"/>
                  </a:cubicBezTo>
                  <a:cubicBezTo>
                    <a:pt x="18943" y="5251"/>
                    <a:pt x="18943" y="5251"/>
                    <a:pt x="18943" y="5251"/>
                  </a:cubicBezTo>
                  <a:cubicBezTo>
                    <a:pt x="18943" y="5350"/>
                    <a:pt x="18943" y="5350"/>
                    <a:pt x="18943" y="5350"/>
                  </a:cubicBezTo>
                  <a:close/>
                  <a:moveTo>
                    <a:pt x="19983" y="3171"/>
                  </a:moveTo>
                  <a:cubicBezTo>
                    <a:pt x="19983" y="3072"/>
                    <a:pt x="19983" y="3072"/>
                    <a:pt x="19983" y="3072"/>
                  </a:cubicBezTo>
                  <a:cubicBezTo>
                    <a:pt x="19983" y="2972"/>
                    <a:pt x="19983" y="2972"/>
                    <a:pt x="19983" y="2972"/>
                  </a:cubicBezTo>
                  <a:cubicBezTo>
                    <a:pt x="19983" y="2873"/>
                    <a:pt x="19983" y="2873"/>
                    <a:pt x="19983" y="2873"/>
                  </a:cubicBezTo>
                  <a:cubicBezTo>
                    <a:pt x="19983" y="2873"/>
                    <a:pt x="19983" y="2873"/>
                    <a:pt x="19983" y="2873"/>
                  </a:cubicBezTo>
                  <a:cubicBezTo>
                    <a:pt x="19983" y="2774"/>
                    <a:pt x="19983" y="2774"/>
                    <a:pt x="19983" y="2774"/>
                  </a:cubicBezTo>
                  <a:cubicBezTo>
                    <a:pt x="19867" y="2774"/>
                    <a:pt x="19867" y="2774"/>
                    <a:pt x="19867" y="2774"/>
                  </a:cubicBezTo>
                  <a:cubicBezTo>
                    <a:pt x="19867" y="2873"/>
                    <a:pt x="19867" y="2873"/>
                    <a:pt x="19867" y="2873"/>
                  </a:cubicBezTo>
                  <a:cubicBezTo>
                    <a:pt x="19983" y="2873"/>
                    <a:pt x="19983" y="2873"/>
                    <a:pt x="19983" y="2873"/>
                  </a:cubicBezTo>
                  <a:cubicBezTo>
                    <a:pt x="19983" y="2972"/>
                    <a:pt x="19983" y="2972"/>
                    <a:pt x="19983" y="2972"/>
                  </a:cubicBezTo>
                  <a:cubicBezTo>
                    <a:pt x="19867" y="2972"/>
                    <a:pt x="19867" y="2972"/>
                    <a:pt x="19867" y="2972"/>
                  </a:cubicBezTo>
                  <a:cubicBezTo>
                    <a:pt x="19983" y="3171"/>
                    <a:pt x="19983" y="3171"/>
                    <a:pt x="19983" y="3171"/>
                  </a:cubicBezTo>
                  <a:close/>
                  <a:moveTo>
                    <a:pt x="19636" y="3369"/>
                  </a:moveTo>
                  <a:cubicBezTo>
                    <a:pt x="19636" y="3369"/>
                    <a:pt x="19636" y="3369"/>
                    <a:pt x="19636" y="3369"/>
                  </a:cubicBezTo>
                  <a:cubicBezTo>
                    <a:pt x="19752" y="3369"/>
                    <a:pt x="19752" y="3369"/>
                    <a:pt x="19752" y="3369"/>
                  </a:cubicBezTo>
                  <a:cubicBezTo>
                    <a:pt x="19752" y="3171"/>
                    <a:pt x="19752" y="3171"/>
                    <a:pt x="19752" y="3171"/>
                  </a:cubicBezTo>
                  <a:cubicBezTo>
                    <a:pt x="19636" y="3171"/>
                    <a:pt x="19636" y="3171"/>
                    <a:pt x="19636" y="3171"/>
                  </a:cubicBezTo>
                  <a:cubicBezTo>
                    <a:pt x="19636" y="3171"/>
                    <a:pt x="19636" y="3171"/>
                    <a:pt x="19636" y="3171"/>
                  </a:cubicBezTo>
                  <a:cubicBezTo>
                    <a:pt x="19636" y="3270"/>
                    <a:pt x="19636" y="3270"/>
                    <a:pt x="19636" y="3270"/>
                  </a:cubicBezTo>
                  <a:cubicBezTo>
                    <a:pt x="19636" y="3369"/>
                    <a:pt x="19636" y="3369"/>
                    <a:pt x="19636" y="3369"/>
                  </a:cubicBezTo>
                  <a:close/>
                  <a:moveTo>
                    <a:pt x="19521" y="3171"/>
                  </a:moveTo>
                  <a:cubicBezTo>
                    <a:pt x="19521" y="3171"/>
                    <a:pt x="19521" y="3171"/>
                    <a:pt x="19521" y="3171"/>
                  </a:cubicBezTo>
                  <a:cubicBezTo>
                    <a:pt x="19521" y="3171"/>
                    <a:pt x="19521" y="3171"/>
                    <a:pt x="19521" y="3171"/>
                  </a:cubicBezTo>
                  <a:cubicBezTo>
                    <a:pt x="19636" y="3072"/>
                    <a:pt x="19636" y="3072"/>
                    <a:pt x="19636" y="3072"/>
                  </a:cubicBezTo>
                  <a:cubicBezTo>
                    <a:pt x="19636" y="2972"/>
                    <a:pt x="19636" y="2972"/>
                    <a:pt x="19636" y="2972"/>
                  </a:cubicBezTo>
                  <a:cubicBezTo>
                    <a:pt x="19636" y="2972"/>
                    <a:pt x="19636" y="2972"/>
                    <a:pt x="19636" y="2972"/>
                  </a:cubicBezTo>
                  <a:cubicBezTo>
                    <a:pt x="19636" y="2873"/>
                    <a:pt x="19636" y="2873"/>
                    <a:pt x="19636" y="2873"/>
                  </a:cubicBezTo>
                  <a:cubicBezTo>
                    <a:pt x="19521" y="2972"/>
                    <a:pt x="19521" y="2972"/>
                    <a:pt x="19521" y="2972"/>
                  </a:cubicBezTo>
                  <a:cubicBezTo>
                    <a:pt x="19405" y="2972"/>
                    <a:pt x="19405" y="2972"/>
                    <a:pt x="19405" y="2972"/>
                  </a:cubicBezTo>
                  <a:cubicBezTo>
                    <a:pt x="19521" y="3072"/>
                    <a:pt x="19521" y="3072"/>
                    <a:pt x="19521" y="3072"/>
                  </a:cubicBezTo>
                  <a:cubicBezTo>
                    <a:pt x="19521" y="3171"/>
                    <a:pt x="19521" y="3171"/>
                    <a:pt x="19521" y="3171"/>
                  </a:cubicBezTo>
                  <a:close/>
                  <a:moveTo>
                    <a:pt x="14092" y="198"/>
                  </a:moveTo>
                  <a:cubicBezTo>
                    <a:pt x="14092" y="198"/>
                    <a:pt x="14092" y="198"/>
                    <a:pt x="14092" y="198"/>
                  </a:cubicBezTo>
                  <a:cubicBezTo>
                    <a:pt x="14207" y="198"/>
                    <a:pt x="14207" y="198"/>
                    <a:pt x="14207" y="198"/>
                  </a:cubicBezTo>
                  <a:cubicBezTo>
                    <a:pt x="14207" y="99"/>
                    <a:pt x="14207" y="99"/>
                    <a:pt x="14207" y="99"/>
                  </a:cubicBezTo>
                  <a:cubicBezTo>
                    <a:pt x="14092" y="99"/>
                    <a:pt x="14092" y="99"/>
                    <a:pt x="14092" y="99"/>
                  </a:cubicBezTo>
                  <a:cubicBezTo>
                    <a:pt x="14092" y="99"/>
                    <a:pt x="14092" y="99"/>
                    <a:pt x="14092" y="99"/>
                  </a:cubicBezTo>
                  <a:cubicBezTo>
                    <a:pt x="14092" y="198"/>
                    <a:pt x="14092" y="198"/>
                    <a:pt x="14092" y="198"/>
                  </a:cubicBezTo>
                  <a:cubicBezTo>
                    <a:pt x="14092" y="198"/>
                    <a:pt x="14092" y="198"/>
                    <a:pt x="14092" y="198"/>
                  </a:cubicBezTo>
                  <a:close/>
                  <a:moveTo>
                    <a:pt x="14092" y="396"/>
                  </a:moveTo>
                  <a:cubicBezTo>
                    <a:pt x="14092" y="396"/>
                    <a:pt x="14092" y="396"/>
                    <a:pt x="14092" y="396"/>
                  </a:cubicBezTo>
                  <a:cubicBezTo>
                    <a:pt x="14207" y="396"/>
                    <a:pt x="14207" y="396"/>
                    <a:pt x="14207" y="396"/>
                  </a:cubicBezTo>
                  <a:cubicBezTo>
                    <a:pt x="14207" y="396"/>
                    <a:pt x="14207" y="396"/>
                    <a:pt x="14207" y="396"/>
                  </a:cubicBezTo>
                  <a:cubicBezTo>
                    <a:pt x="14207" y="297"/>
                    <a:pt x="14207" y="297"/>
                    <a:pt x="14207" y="297"/>
                  </a:cubicBezTo>
                  <a:cubicBezTo>
                    <a:pt x="14207" y="297"/>
                    <a:pt x="14207" y="297"/>
                    <a:pt x="14207" y="297"/>
                  </a:cubicBezTo>
                  <a:cubicBezTo>
                    <a:pt x="14092" y="297"/>
                    <a:pt x="14092" y="297"/>
                    <a:pt x="14092" y="297"/>
                  </a:cubicBezTo>
                  <a:cubicBezTo>
                    <a:pt x="14092" y="396"/>
                    <a:pt x="14092" y="396"/>
                    <a:pt x="14092" y="396"/>
                  </a:cubicBezTo>
                  <a:close/>
                  <a:moveTo>
                    <a:pt x="13630" y="396"/>
                  </a:moveTo>
                  <a:cubicBezTo>
                    <a:pt x="13745" y="495"/>
                    <a:pt x="13745" y="495"/>
                    <a:pt x="13745" y="495"/>
                  </a:cubicBezTo>
                  <a:cubicBezTo>
                    <a:pt x="13745" y="495"/>
                    <a:pt x="13745" y="495"/>
                    <a:pt x="13745" y="495"/>
                  </a:cubicBezTo>
                  <a:cubicBezTo>
                    <a:pt x="13861" y="495"/>
                    <a:pt x="13861" y="495"/>
                    <a:pt x="13861" y="495"/>
                  </a:cubicBezTo>
                  <a:cubicBezTo>
                    <a:pt x="13861" y="495"/>
                    <a:pt x="13861" y="495"/>
                    <a:pt x="13861" y="495"/>
                  </a:cubicBezTo>
                  <a:cubicBezTo>
                    <a:pt x="13976" y="396"/>
                    <a:pt x="13976" y="396"/>
                    <a:pt x="13976" y="396"/>
                  </a:cubicBezTo>
                  <a:cubicBezTo>
                    <a:pt x="13745" y="396"/>
                    <a:pt x="13745" y="396"/>
                    <a:pt x="13745" y="396"/>
                  </a:cubicBezTo>
                  <a:cubicBezTo>
                    <a:pt x="13745" y="297"/>
                    <a:pt x="13745" y="297"/>
                    <a:pt x="13745" y="297"/>
                  </a:cubicBezTo>
                  <a:cubicBezTo>
                    <a:pt x="13745" y="198"/>
                    <a:pt x="13745" y="198"/>
                    <a:pt x="13745" y="198"/>
                  </a:cubicBezTo>
                  <a:cubicBezTo>
                    <a:pt x="13745" y="297"/>
                    <a:pt x="13745" y="297"/>
                    <a:pt x="13745" y="297"/>
                  </a:cubicBezTo>
                  <a:cubicBezTo>
                    <a:pt x="13630" y="297"/>
                    <a:pt x="13630" y="297"/>
                    <a:pt x="13630" y="297"/>
                  </a:cubicBezTo>
                  <a:cubicBezTo>
                    <a:pt x="13630" y="297"/>
                    <a:pt x="13630" y="297"/>
                    <a:pt x="13630" y="297"/>
                  </a:cubicBezTo>
                  <a:cubicBezTo>
                    <a:pt x="13630" y="396"/>
                    <a:pt x="13630" y="396"/>
                    <a:pt x="13630" y="396"/>
                  </a:cubicBezTo>
                  <a:close/>
                  <a:moveTo>
                    <a:pt x="13399" y="495"/>
                  </a:moveTo>
                  <a:cubicBezTo>
                    <a:pt x="13399" y="495"/>
                    <a:pt x="13399" y="495"/>
                    <a:pt x="13399" y="495"/>
                  </a:cubicBezTo>
                  <a:cubicBezTo>
                    <a:pt x="13514" y="495"/>
                    <a:pt x="13514" y="495"/>
                    <a:pt x="13514" y="495"/>
                  </a:cubicBezTo>
                  <a:cubicBezTo>
                    <a:pt x="13514" y="495"/>
                    <a:pt x="13514" y="495"/>
                    <a:pt x="13514" y="495"/>
                  </a:cubicBezTo>
                  <a:cubicBezTo>
                    <a:pt x="13514" y="495"/>
                    <a:pt x="13514" y="495"/>
                    <a:pt x="13514" y="495"/>
                  </a:cubicBezTo>
                  <a:cubicBezTo>
                    <a:pt x="13399" y="396"/>
                    <a:pt x="13399" y="396"/>
                    <a:pt x="13399" y="396"/>
                  </a:cubicBezTo>
                  <a:cubicBezTo>
                    <a:pt x="13399" y="495"/>
                    <a:pt x="13399" y="495"/>
                    <a:pt x="13399" y="495"/>
                  </a:cubicBezTo>
                  <a:close/>
                  <a:moveTo>
                    <a:pt x="11897" y="793"/>
                  </a:moveTo>
                  <a:cubicBezTo>
                    <a:pt x="11897" y="892"/>
                    <a:pt x="11897" y="892"/>
                    <a:pt x="11897" y="892"/>
                  </a:cubicBezTo>
                  <a:cubicBezTo>
                    <a:pt x="12013" y="892"/>
                    <a:pt x="12013" y="892"/>
                    <a:pt x="12013" y="892"/>
                  </a:cubicBezTo>
                  <a:cubicBezTo>
                    <a:pt x="12128" y="991"/>
                    <a:pt x="12128" y="991"/>
                    <a:pt x="12128" y="991"/>
                  </a:cubicBezTo>
                  <a:cubicBezTo>
                    <a:pt x="12244" y="991"/>
                    <a:pt x="12244" y="991"/>
                    <a:pt x="12244" y="991"/>
                  </a:cubicBezTo>
                  <a:cubicBezTo>
                    <a:pt x="12244" y="892"/>
                    <a:pt x="12244" y="892"/>
                    <a:pt x="12244" y="892"/>
                  </a:cubicBezTo>
                  <a:cubicBezTo>
                    <a:pt x="12244" y="793"/>
                    <a:pt x="12244" y="793"/>
                    <a:pt x="12244" y="793"/>
                  </a:cubicBezTo>
                  <a:cubicBezTo>
                    <a:pt x="12244" y="793"/>
                    <a:pt x="12244" y="793"/>
                    <a:pt x="12244" y="793"/>
                  </a:cubicBezTo>
                  <a:cubicBezTo>
                    <a:pt x="12244" y="793"/>
                    <a:pt x="12244" y="793"/>
                    <a:pt x="12244" y="793"/>
                  </a:cubicBezTo>
                  <a:cubicBezTo>
                    <a:pt x="12244" y="694"/>
                    <a:pt x="12244" y="694"/>
                    <a:pt x="12244" y="694"/>
                  </a:cubicBezTo>
                  <a:cubicBezTo>
                    <a:pt x="12128" y="694"/>
                    <a:pt x="12128" y="694"/>
                    <a:pt x="12128" y="694"/>
                  </a:cubicBezTo>
                  <a:cubicBezTo>
                    <a:pt x="12013" y="594"/>
                    <a:pt x="12013" y="594"/>
                    <a:pt x="12013" y="594"/>
                  </a:cubicBezTo>
                  <a:cubicBezTo>
                    <a:pt x="12013" y="694"/>
                    <a:pt x="12013" y="694"/>
                    <a:pt x="12013" y="694"/>
                  </a:cubicBezTo>
                  <a:cubicBezTo>
                    <a:pt x="12013" y="793"/>
                    <a:pt x="12013" y="793"/>
                    <a:pt x="12013" y="793"/>
                  </a:cubicBezTo>
                  <a:cubicBezTo>
                    <a:pt x="12013" y="793"/>
                    <a:pt x="12013" y="793"/>
                    <a:pt x="12013" y="793"/>
                  </a:cubicBezTo>
                  <a:cubicBezTo>
                    <a:pt x="12013" y="793"/>
                    <a:pt x="12013" y="793"/>
                    <a:pt x="12013" y="793"/>
                  </a:cubicBezTo>
                  <a:cubicBezTo>
                    <a:pt x="11897" y="793"/>
                    <a:pt x="11897" y="793"/>
                    <a:pt x="11897" y="793"/>
                  </a:cubicBezTo>
                  <a:cubicBezTo>
                    <a:pt x="11897" y="793"/>
                    <a:pt x="11897" y="793"/>
                    <a:pt x="11897" y="793"/>
                  </a:cubicBezTo>
                  <a:close/>
                  <a:moveTo>
                    <a:pt x="11782" y="892"/>
                  </a:moveTo>
                  <a:cubicBezTo>
                    <a:pt x="11897" y="991"/>
                    <a:pt x="11897" y="991"/>
                    <a:pt x="11897" y="991"/>
                  </a:cubicBezTo>
                  <a:cubicBezTo>
                    <a:pt x="11897" y="991"/>
                    <a:pt x="11897" y="991"/>
                    <a:pt x="11897" y="991"/>
                  </a:cubicBezTo>
                  <a:cubicBezTo>
                    <a:pt x="11897" y="892"/>
                    <a:pt x="11897" y="892"/>
                    <a:pt x="11897" y="892"/>
                  </a:cubicBezTo>
                  <a:cubicBezTo>
                    <a:pt x="11782" y="793"/>
                    <a:pt x="11782" y="793"/>
                    <a:pt x="11782" y="793"/>
                  </a:cubicBezTo>
                  <a:cubicBezTo>
                    <a:pt x="11782" y="892"/>
                    <a:pt x="11782" y="892"/>
                    <a:pt x="11782" y="892"/>
                  </a:cubicBezTo>
                  <a:close/>
                  <a:moveTo>
                    <a:pt x="11320" y="793"/>
                  </a:moveTo>
                  <a:cubicBezTo>
                    <a:pt x="11320" y="892"/>
                    <a:pt x="11320" y="892"/>
                    <a:pt x="11320" y="892"/>
                  </a:cubicBezTo>
                  <a:cubicBezTo>
                    <a:pt x="11435" y="892"/>
                    <a:pt x="11435" y="892"/>
                    <a:pt x="11435" y="892"/>
                  </a:cubicBezTo>
                  <a:cubicBezTo>
                    <a:pt x="11435" y="892"/>
                    <a:pt x="11435" y="892"/>
                    <a:pt x="11435" y="892"/>
                  </a:cubicBezTo>
                  <a:cubicBezTo>
                    <a:pt x="11551" y="892"/>
                    <a:pt x="11551" y="892"/>
                    <a:pt x="11551" y="892"/>
                  </a:cubicBezTo>
                  <a:cubicBezTo>
                    <a:pt x="11551" y="892"/>
                    <a:pt x="11551" y="892"/>
                    <a:pt x="11551" y="892"/>
                  </a:cubicBezTo>
                  <a:cubicBezTo>
                    <a:pt x="11435" y="892"/>
                    <a:pt x="11435" y="892"/>
                    <a:pt x="11435" y="892"/>
                  </a:cubicBezTo>
                  <a:cubicBezTo>
                    <a:pt x="11435" y="793"/>
                    <a:pt x="11435" y="793"/>
                    <a:pt x="11435" y="793"/>
                  </a:cubicBezTo>
                  <a:cubicBezTo>
                    <a:pt x="11435" y="793"/>
                    <a:pt x="11435" y="793"/>
                    <a:pt x="11435" y="793"/>
                  </a:cubicBezTo>
                  <a:cubicBezTo>
                    <a:pt x="11320" y="694"/>
                    <a:pt x="11320" y="694"/>
                    <a:pt x="11320" y="694"/>
                  </a:cubicBezTo>
                  <a:cubicBezTo>
                    <a:pt x="11320" y="793"/>
                    <a:pt x="11320" y="793"/>
                    <a:pt x="11320" y="793"/>
                  </a:cubicBezTo>
                  <a:cubicBezTo>
                    <a:pt x="11320" y="793"/>
                    <a:pt x="11320" y="793"/>
                    <a:pt x="11320" y="793"/>
                  </a:cubicBezTo>
                  <a:close/>
                  <a:moveTo>
                    <a:pt x="10973" y="1585"/>
                  </a:moveTo>
                  <a:cubicBezTo>
                    <a:pt x="10973" y="1585"/>
                    <a:pt x="10973" y="1585"/>
                    <a:pt x="10973" y="1585"/>
                  </a:cubicBezTo>
                  <a:cubicBezTo>
                    <a:pt x="11089" y="1585"/>
                    <a:pt x="11089" y="1585"/>
                    <a:pt x="11089" y="1585"/>
                  </a:cubicBezTo>
                  <a:cubicBezTo>
                    <a:pt x="11089" y="1486"/>
                    <a:pt x="11089" y="1486"/>
                    <a:pt x="11089" y="1486"/>
                  </a:cubicBezTo>
                  <a:cubicBezTo>
                    <a:pt x="11089" y="1486"/>
                    <a:pt x="11089" y="1486"/>
                    <a:pt x="11089" y="1486"/>
                  </a:cubicBezTo>
                  <a:cubicBezTo>
                    <a:pt x="10973" y="1387"/>
                    <a:pt x="10973" y="1387"/>
                    <a:pt x="10973" y="1387"/>
                  </a:cubicBezTo>
                  <a:cubicBezTo>
                    <a:pt x="10973" y="1288"/>
                    <a:pt x="10973" y="1288"/>
                    <a:pt x="10973" y="1288"/>
                  </a:cubicBezTo>
                  <a:cubicBezTo>
                    <a:pt x="10858" y="1288"/>
                    <a:pt x="10858" y="1288"/>
                    <a:pt x="10858" y="1288"/>
                  </a:cubicBezTo>
                  <a:cubicBezTo>
                    <a:pt x="10858" y="1387"/>
                    <a:pt x="10858" y="1387"/>
                    <a:pt x="10858" y="1387"/>
                  </a:cubicBezTo>
                  <a:cubicBezTo>
                    <a:pt x="10973" y="1387"/>
                    <a:pt x="10973" y="1387"/>
                    <a:pt x="10973" y="1387"/>
                  </a:cubicBezTo>
                  <a:cubicBezTo>
                    <a:pt x="10973" y="1486"/>
                    <a:pt x="10973" y="1486"/>
                    <a:pt x="10973" y="1486"/>
                  </a:cubicBezTo>
                  <a:cubicBezTo>
                    <a:pt x="10973" y="1585"/>
                    <a:pt x="10973" y="1585"/>
                    <a:pt x="10973" y="1585"/>
                  </a:cubicBezTo>
                  <a:close/>
                  <a:moveTo>
                    <a:pt x="11089" y="2279"/>
                  </a:moveTo>
                  <a:cubicBezTo>
                    <a:pt x="11204" y="2279"/>
                    <a:pt x="11204" y="2279"/>
                    <a:pt x="11204" y="2279"/>
                  </a:cubicBezTo>
                  <a:cubicBezTo>
                    <a:pt x="11320" y="2279"/>
                    <a:pt x="11320" y="2279"/>
                    <a:pt x="11320" y="2279"/>
                  </a:cubicBezTo>
                  <a:cubicBezTo>
                    <a:pt x="11320" y="2180"/>
                    <a:pt x="11320" y="2180"/>
                    <a:pt x="11320" y="2180"/>
                  </a:cubicBezTo>
                  <a:cubicBezTo>
                    <a:pt x="11204" y="2180"/>
                    <a:pt x="11204" y="2180"/>
                    <a:pt x="11204" y="2180"/>
                  </a:cubicBezTo>
                  <a:cubicBezTo>
                    <a:pt x="11204" y="2081"/>
                    <a:pt x="11204" y="2081"/>
                    <a:pt x="11204" y="2081"/>
                  </a:cubicBezTo>
                  <a:cubicBezTo>
                    <a:pt x="11204" y="2081"/>
                    <a:pt x="11204" y="2081"/>
                    <a:pt x="11204" y="2081"/>
                  </a:cubicBezTo>
                  <a:cubicBezTo>
                    <a:pt x="11089" y="2081"/>
                    <a:pt x="11089" y="2081"/>
                    <a:pt x="11089" y="2081"/>
                  </a:cubicBezTo>
                  <a:cubicBezTo>
                    <a:pt x="10973" y="2180"/>
                    <a:pt x="10973" y="2180"/>
                    <a:pt x="10973" y="2180"/>
                  </a:cubicBezTo>
                  <a:cubicBezTo>
                    <a:pt x="10973" y="2279"/>
                    <a:pt x="10973" y="2279"/>
                    <a:pt x="10973" y="2279"/>
                  </a:cubicBezTo>
                  <a:cubicBezTo>
                    <a:pt x="11089" y="2279"/>
                    <a:pt x="11089" y="2279"/>
                    <a:pt x="11089" y="2279"/>
                  </a:cubicBezTo>
                  <a:cubicBezTo>
                    <a:pt x="11089" y="2279"/>
                    <a:pt x="11089" y="2279"/>
                    <a:pt x="11089" y="2279"/>
                  </a:cubicBezTo>
                  <a:close/>
                  <a:moveTo>
                    <a:pt x="11089" y="2378"/>
                  </a:moveTo>
                  <a:cubicBezTo>
                    <a:pt x="11089" y="2477"/>
                    <a:pt x="11089" y="2477"/>
                    <a:pt x="11089" y="2477"/>
                  </a:cubicBezTo>
                  <a:cubicBezTo>
                    <a:pt x="11089" y="2576"/>
                    <a:pt x="11089" y="2576"/>
                    <a:pt x="11089" y="2576"/>
                  </a:cubicBezTo>
                  <a:cubicBezTo>
                    <a:pt x="11089" y="2576"/>
                    <a:pt x="11089" y="2576"/>
                    <a:pt x="11089" y="2576"/>
                  </a:cubicBezTo>
                  <a:cubicBezTo>
                    <a:pt x="11320" y="2675"/>
                    <a:pt x="11320" y="2675"/>
                    <a:pt x="11320" y="2675"/>
                  </a:cubicBezTo>
                  <a:cubicBezTo>
                    <a:pt x="11320" y="2675"/>
                    <a:pt x="11320" y="2675"/>
                    <a:pt x="11320" y="2675"/>
                  </a:cubicBezTo>
                  <a:cubicBezTo>
                    <a:pt x="11320" y="2477"/>
                    <a:pt x="11320" y="2477"/>
                    <a:pt x="11320" y="2477"/>
                  </a:cubicBezTo>
                  <a:cubicBezTo>
                    <a:pt x="11204" y="2378"/>
                    <a:pt x="11204" y="2378"/>
                    <a:pt x="11204" y="2378"/>
                  </a:cubicBezTo>
                  <a:cubicBezTo>
                    <a:pt x="11204" y="2378"/>
                    <a:pt x="11204" y="2378"/>
                    <a:pt x="11204" y="2378"/>
                  </a:cubicBezTo>
                  <a:cubicBezTo>
                    <a:pt x="11089" y="2378"/>
                    <a:pt x="11089" y="2378"/>
                    <a:pt x="11089" y="2378"/>
                  </a:cubicBezTo>
                  <a:close/>
                  <a:moveTo>
                    <a:pt x="9703" y="1684"/>
                  </a:moveTo>
                  <a:cubicBezTo>
                    <a:pt x="9703" y="1585"/>
                    <a:pt x="9703" y="1585"/>
                    <a:pt x="9703" y="1585"/>
                  </a:cubicBezTo>
                  <a:cubicBezTo>
                    <a:pt x="9703" y="1585"/>
                    <a:pt x="9703" y="1585"/>
                    <a:pt x="9703" y="1585"/>
                  </a:cubicBezTo>
                  <a:cubicBezTo>
                    <a:pt x="9703" y="1585"/>
                    <a:pt x="9703" y="1585"/>
                    <a:pt x="9703" y="1585"/>
                  </a:cubicBezTo>
                  <a:cubicBezTo>
                    <a:pt x="9703" y="1486"/>
                    <a:pt x="9703" y="1486"/>
                    <a:pt x="9703" y="1486"/>
                  </a:cubicBezTo>
                  <a:cubicBezTo>
                    <a:pt x="9587" y="1486"/>
                    <a:pt x="9587" y="1486"/>
                    <a:pt x="9587" y="1486"/>
                  </a:cubicBezTo>
                  <a:cubicBezTo>
                    <a:pt x="9587" y="1585"/>
                    <a:pt x="9587" y="1585"/>
                    <a:pt x="9587" y="1585"/>
                  </a:cubicBezTo>
                  <a:cubicBezTo>
                    <a:pt x="9703" y="1684"/>
                    <a:pt x="9703" y="1684"/>
                    <a:pt x="9703" y="1684"/>
                  </a:cubicBezTo>
                  <a:close/>
                  <a:moveTo>
                    <a:pt x="9472" y="2180"/>
                  </a:moveTo>
                  <a:cubicBezTo>
                    <a:pt x="9472" y="2180"/>
                    <a:pt x="9472" y="2180"/>
                    <a:pt x="9472" y="2180"/>
                  </a:cubicBezTo>
                  <a:cubicBezTo>
                    <a:pt x="9587" y="2081"/>
                    <a:pt x="9587" y="2081"/>
                    <a:pt x="9587" y="2081"/>
                  </a:cubicBezTo>
                  <a:cubicBezTo>
                    <a:pt x="9587" y="1982"/>
                    <a:pt x="9587" y="1982"/>
                    <a:pt x="9587" y="1982"/>
                  </a:cubicBezTo>
                  <a:cubicBezTo>
                    <a:pt x="9472" y="1883"/>
                    <a:pt x="9472" y="1883"/>
                    <a:pt x="9472" y="1883"/>
                  </a:cubicBezTo>
                  <a:cubicBezTo>
                    <a:pt x="9472" y="1783"/>
                    <a:pt x="9472" y="1783"/>
                    <a:pt x="9472" y="1783"/>
                  </a:cubicBezTo>
                  <a:cubicBezTo>
                    <a:pt x="9472" y="1684"/>
                    <a:pt x="9472" y="1684"/>
                    <a:pt x="9472" y="1684"/>
                  </a:cubicBezTo>
                  <a:cubicBezTo>
                    <a:pt x="9472" y="1585"/>
                    <a:pt x="9472" y="1585"/>
                    <a:pt x="9472" y="1585"/>
                  </a:cubicBezTo>
                  <a:cubicBezTo>
                    <a:pt x="9472" y="1486"/>
                    <a:pt x="9472" y="1486"/>
                    <a:pt x="9472" y="1486"/>
                  </a:cubicBezTo>
                  <a:cubicBezTo>
                    <a:pt x="9472" y="1387"/>
                    <a:pt x="9472" y="1387"/>
                    <a:pt x="9472" y="1387"/>
                  </a:cubicBezTo>
                  <a:cubicBezTo>
                    <a:pt x="9356" y="1288"/>
                    <a:pt x="9356" y="1288"/>
                    <a:pt x="9356" y="1288"/>
                  </a:cubicBezTo>
                  <a:cubicBezTo>
                    <a:pt x="9356" y="1387"/>
                    <a:pt x="9356" y="1387"/>
                    <a:pt x="9356" y="1387"/>
                  </a:cubicBezTo>
                  <a:cubicBezTo>
                    <a:pt x="9356" y="1585"/>
                    <a:pt x="9356" y="1585"/>
                    <a:pt x="9356" y="1585"/>
                  </a:cubicBezTo>
                  <a:cubicBezTo>
                    <a:pt x="9241" y="1684"/>
                    <a:pt x="9241" y="1684"/>
                    <a:pt x="9241" y="1684"/>
                  </a:cubicBezTo>
                  <a:cubicBezTo>
                    <a:pt x="9241" y="1783"/>
                    <a:pt x="9241" y="1783"/>
                    <a:pt x="9241" y="1783"/>
                  </a:cubicBezTo>
                  <a:cubicBezTo>
                    <a:pt x="9356" y="1883"/>
                    <a:pt x="9356" y="1883"/>
                    <a:pt x="9356" y="1883"/>
                  </a:cubicBezTo>
                  <a:cubicBezTo>
                    <a:pt x="9356" y="1982"/>
                    <a:pt x="9356" y="1982"/>
                    <a:pt x="9356" y="1982"/>
                  </a:cubicBezTo>
                  <a:cubicBezTo>
                    <a:pt x="9472" y="2180"/>
                    <a:pt x="9472" y="2180"/>
                    <a:pt x="9472" y="2180"/>
                  </a:cubicBezTo>
                  <a:close/>
                  <a:moveTo>
                    <a:pt x="3927" y="2774"/>
                  </a:moveTo>
                  <a:cubicBezTo>
                    <a:pt x="4043" y="2873"/>
                    <a:pt x="4043" y="2873"/>
                    <a:pt x="4043" y="2873"/>
                  </a:cubicBezTo>
                  <a:cubicBezTo>
                    <a:pt x="4043" y="2873"/>
                    <a:pt x="4043" y="2873"/>
                    <a:pt x="4043" y="2873"/>
                  </a:cubicBezTo>
                  <a:cubicBezTo>
                    <a:pt x="4043" y="2972"/>
                    <a:pt x="4043" y="2972"/>
                    <a:pt x="4043" y="2972"/>
                  </a:cubicBezTo>
                  <a:cubicBezTo>
                    <a:pt x="4158" y="2873"/>
                    <a:pt x="4158" y="2873"/>
                    <a:pt x="4158" y="2873"/>
                  </a:cubicBezTo>
                  <a:cubicBezTo>
                    <a:pt x="4043" y="2774"/>
                    <a:pt x="4043" y="2774"/>
                    <a:pt x="4043" y="2774"/>
                  </a:cubicBezTo>
                  <a:cubicBezTo>
                    <a:pt x="3927" y="2774"/>
                    <a:pt x="3927" y="2774"/>
                    <a:pt x="3927" y="2774"/>
                  </a:cubicBezTo>
                  <a:close/>
                  <a:moveTo>
                    <a:pt x="462" y="6242"/>
                  </a:moveTo>
                  <a:cubicBezTo>
                    <a:pt x="578" y="6341"/>
                    <a:pt x="578" y="6341"/>
                    <a:pt x="578" y="6341"/>
                  </a:cubicBezTo>
                  <a:cubicBezTo>
                    <a:pt x="693" y="6341"/>
                    <a:pt x="693" y="6341"/>
                    <a:pt x="693" y="6341"/>
                  </a:cubicBezTo>
                  <a:cubicBezTo>
                    <a:pt x="693" y="6341"/>
                    <a:pt x="693" y="6341"/>
                    <a:pt x="693" y="6341"/>
                  </a:cubicBezTo>
                  <a:cubicBezTo>
                    <a:pt x="809" y="6341"/>
                    <a:pt x="809" y="6341"/>
                    <a:pt x="809" y="6341"/>
                  </a:cubicBezTo>
                  <a:cubicBezTo>
                    <a:pt x="809" y="6341"/>
                    <a:pt x="809" y="6341"/>
                    <a:pt x="809" y="6341"/>
                  </a:cubicBezTo>
                  <a:cubicBezTo>
                    <a:pt x="693" y="6341"/>
                    <a:pt x="693" y="6341"/>
                    <a:pt x="693" y="6341"/>
                  </a:cubicBezTo>
                  <a:cubicBezTo>
                    <a:pt x="578" y="6242"/>
                    <a:pt x="578" y="6242"/>
                    <a:pt x="578" y="6242"/>
                  </a:cubicBezTo>
                  <a:cubicBezTo>
                    <a:pt x="578" y="6242"/>
                    <a:pt x="578" y="6242"/>
                    <a:pt x="578" y="6242"/>
                  </a:cubicBezTo>
                  <a:cubicBezTo>
                    <a:pt x="462" y="6242"/>
                    <a:pt x="462" y="6242"/>
                    <a:pt x="462" y="6242"/>
                  </a:cubicBezTo>
                  <a:cubicBezTo>
                    <a:pt x="462" y="6242"/>
                    <a:pt x="462" y="6242"/>
                    <a:pt x="462" y="6242"/>
                  </a:cubicBezTo>
                  <a:close/>
                  <a:moveTo>
                    <a:pt x="0" y="6242"/>
                  </a:moveTo>
                  <a:cubicBezTo>
                    <a:pt x="116" y="6341"/>
                    <a:pt x="116" y="6341"/>
                    <a:pt x="116" y="6341"/>
                  </a:cubicBezTo>
                  <a:cubicBezTo>
                    <a:pt x="231" y="6341"/>
                    <a:pt x="231" y="6341"/>
                    <a:pt x="231" y="6341"/>
                  </a:cubicBezTo>
                  <a:cubicBezTo>
                    <a:pt x="231" y="6440"/>
                    <a:pt x="231" y="6440"/>
                    <a:pt x="231" y="6440"/>
                  </a:cubicBezTo>
                  <a:cubicBezTo>
                    <a:pt x="347" y="6341"/>
                    <a:pt x="347" y="6341"/>
                    <a:pt x="347" y="6341"/>
                  </a:cubicBezTo>
                  <a:cubicBezTo>
                    <a:pt x="231" y="6242"/>
                    <a:pt x="231" y="6242"/>
                    <a:pt x="231" y="6242"/>
                  </a:cubicBezTo>
                  <a:cubicBezTo>
                    <a:pt x="116" y="6242"/>
                    <a:pt x="116" y="6242"/>
                    <a:pt x="116" y="6242"/>
                  </a:cubicBezTo>
                  <a:cubicBezTo>
                    <a:pt x="0" y="6242"/>
                    <a:pt x="0" y="6242"/>
                    <a:pt x="0" y="6242"/>
                  </a:cubicBezTo>
                  <a:cubicBezTo>
                    <a:pt x="0" y="6242"/>
                    <a:pt x="0" y="6242"/>
                    <a:pt x="0" y="6242"/>
                  </a:cubicBezTo>
                  <a:close/>
                  <a:moveTo>
                    <a:pt x="3927" y="9611"/>
                  </a:moveTo>
                  <a:cubicBezTo>
                    <a:pt x="3812" y="9611"/>
                    <a:pt x="3812" y="9611"/>
                    <a:pt x="3812" y="9611"/>
                  </a:cubicBezTo>
                  <a:cubicBezTo>
                    <a:pt x="3927" y="9611"/>
                    <a:pt x="3927" y="9611"/>
                    <a:pt x="3927" y="9611"/>
                  </a:cubicBezTo>
                  <a:cubicBezTo>
                    <a:pt x="3927" y="9611"/>
                    <a:pt x="3927" y="9611"/>
                    <a:pt x="3927" y="9611"/>
                  </a:cubicBezTo>
                  <a:cubicBezTo>
                    <a:pt x="3927" y="9512"/>
                    <a:pt x="3927" y="9512"/>
                    <a:pt x="3927" y="9512"/>
                  </a:cubicBezTo>
                  <a:cubicBezTo>
                    <a:pt x="3927" y="9611"/>
                    <a:pt x="3927" y="9611"/>
                    <a:pt x="3927" y="9611"/>
                  </a:cubicBezTo>
                  <a:close/>
                  <a:moveTo>
                    <a:pt x="3927" y="9908"/>
                  </a:moveTo>
                  <a:cubicBezTo>
                    <a:pt x="3927" y="9908"/>
                    <a:pt x="3927" y="9908"/>
                    <a:pt x="3927" y="9908"/>
                  </a:cubicBezTo>
                  <a:cubicBezTo>
                    <a:pt x="4043" y="9908"/>
                    <a:pt x="4043" y="9908"/>
                    <a:pt x="4043" y="9908"/>
                  </a:cubicBezTo>
                  <a:cubicBezTo>
                    <a:pt x="4158" y="9908"/>
                    <a:pt x="4158" y="9908"/>
                    <a:pt x="4158" y="9908"/>
                  </a:cubicBezTo>
                  <a:cubicBezTo>
                    <a:pt x="4274" y="10007"/>
                    <a:pt x="4274" y="10007"/>
                    <a:pt x="4274" y="10007"/>
                  </a:cubicBezTo>
                  <a:cubicBezTo>
                    <a:pt x="4274" y="10007"/>
                    <a:pt x="4274" y="10007"/>
                    <a:pt x="4274" y="10007"/>
                  </a:cubicBezTo>
                  <a:cubicBezTo>
                    <a:pt x="4274" y="9908"/>
                    <a:pt x="4274" y="9908"/>
                    <a:pt x="4274" y="9908"/>
                  </a:cubicBezTo>
                  <a:cubicBezTo>
                    <a:pt x="4274" y="9908"/>
                    <a:pt x="4274" y="9908"/>
                    <a:pt x="4274" y="9908"/>
                  </a:cubicBezTo>
                  <a:cubicBezTo>
                    <a:pt x="4158" y="9908"/>
                    <a:pt x="4158" y="9908"/>
                    <a:pt x="4158" y="9908"/>
                  </a:cubicBezTo>
                  <a:cubicBezTo>
                    <a:pt x="4043" y="9908"/>
                    <a:pt x="4043" y="9908"/>
                    <a:pt x="4043" y="9908"/>
                  </a:cubicBezTo>
                  <a:cubicBezTo>
                    <a:pt x="3927" y="9809"/>
                    <a:pt x="3927" y="9809"/>
                    <a:pt x="3927" y="9809"/>
                  </a:cubicBezTo>
                  <a:cubicBezTo>
                    <a:pt x="3927" y="9809"/>
                    <a:pt x="3927" y="9809"/>
                    <a:pt x="3927" y="9809"/>
                  </a:cubicBezTo>
                  <a:cubicBezTo>
                    <a:pt x="3927" y="9908"/>
                    <a:pt x="3927" y="9908"/>
                    <a:pt x="3927" y="9908"/>
                  </a:cubicBezTo>
                  <a:cubicBezTo>
                    <a:pt x="3927" y="9908"/>
                    <a:pt x="3927" y="9908"/>
                    <a:pt x="3927" y="9908"/>
                  </a:cubicBezTo>
                  <a:close/>
                  <a:moveTo>
                    <a:pt x="4043" y="10007"/>
                  </a:moveTo>
                  <a:cubicBezTo>
                    <a:pt x="4043" y="10007"/>
                    <a:pt x="4043" y="10007"/>
                    <a:pt x="4043" y="10007"/>
                  </a:cubicBezTo>
                  <a:cubicBezTo>
                    <a:pt x="4043" y="10007"/>
                    <a:pt x="4043" y="10007"/>
                    <a:pt x="4043" y="10007"/>
                  </a:cubicBezTo>
                  <a:cubicBezTo>
                    <a:pt x="4043" y="10007"/>
                    <a:pt x="4043" y="10007"/>
                    <a:pt x="4043" y="10007"/>
                  </a:cubicBezTo>
                  <a:cubicBezTo>
                    <a:pt x="4043" y="10007"/>
                    <a:pt x="4043" y="10007"/>
                    <a:pt x="4043" y="10007"/>
                  </a:cubicBezTo>
                  <a:close/>
                  <a:moveTo>
                    <a:pt x="4043" y="10503"/>
                  </a:moveTo>
                  <a:cubicBezTo>
                    <a:pt x="4043" y="10602"/>
                    <a:pt x="4043" y="10602"/>
                    <a:pt x="4043" y="10602"/>
                  </a:cubicBezTo>
                  <a:cubicBezTo>
                    <a:pt x="4158" y="10602"/>
                    <a:pt x="4158" y="10602"/>
                    <a:pt x="4158" y="10602"/>
                  </a:cubicBezTo>
                  <a:cubicBezTo>
                    <a:pt x="4158" y="10602"/>
                    <a:pt x="4158" y="10602"/>
                    <a:pt x="4158" y="10602"/>
                  </a:cubicBezTo>
                  <a:cubicBezTo>
                    <a:pt x="4274" y="10602"/>
                    <a:pt x="4274" y="10602"/>
                    <a:pt x="4274" y="10602"/>
                  </a:cubicBezTo>
                  <a:cubicBezTo>
                    <a:pt x="4274" y="10503"/>
                    <a:pt x="4274" y="10503"/>
                    <a:pt x="4274" y="10503"/>
                  </a:cubicBezTo>
                  <a:cubicBezTo>
                    <a:pt x="4158" y="10503"/>
                    <a:pt x="4158" y="10503"/>
                    <a:pt x="4158" y="10503"/>
                  </a:cubicBezTo>
                  <a:cubicBezTo>
                    <a:pt x="4043" y="10503"/>
                    <a:pt x="4043" y="10503"/>
                    <a:pt x="4043" y="10503"/>
                  </a:cubicBezTo>
                  <a:cubicBezTo>
                    <a:pt x="4043" y="10503"/>
                    <a:pt x="4043" y="10503"/>
                    <a:pt x="4043" y="10503"/>
                  </a:cubicBezTo>
                  <a:close/>
                  <a:moveTo>
                    <a:pt x="3927" y="10701"/>
                  </a:moveTo>
                  <a:cubicBezTo>
                    <a:pt x="3927" y="10800"/>
                    <a:pt x="3927" y="10800"/>
                    <a:pt x="3927" y="10800"/>
                  </a:cubicBezTo>
                  <a:cubicBezTo>
                    <a:pt x="4043" y="10800"/>
                    <a:pt x="4043" y="10800"/>
                    <a:pt x="4043" y="10800"/>
                  </a:cubicBezTo>
                  <a:cubicBezTo>
                    <a:pt x="4158" y="10701"/>
                    <a:pt x="4158" y="10701"/>
                    <a:pt x="4158" y="10701"/>
                  </a:cubicBezTo>
                  <a:cubicBezTo>
                    <a:pt x="4043" y="10701"/>
                    <a:pt x="4043" y="10701"/>
                    <a:pt x="4043" y="10701"/>
                  </a:cubicBezTo>
                  <a:cubicBezTo>
                    <a:pt x="3927" y="10701"/>
                    <a:pt x="3927" y="10701"/>
                    <a:pt x="3927" y="10701"/>
                  </a:cubicBezTo>
                  <a:cubicBezTo>
                    <a:pt x="3927" y="10701"/>
                    <a:pt x="3927" y="10701"/>
                    <a:pt x="3927" y="10701"/>
                  </a:cubicBezTo>
                  <a:close/>
                  <a:moveTo>
                    <a:pt x="4043" y="10998"/>
                  </a:moveTo>
                  <a:cubicBezTo>
                    <a:pt x="4158" y="10998"/>
                    <a:pt x="4158" y="10998"/>
                    <a:pt x="4158" y="10998"/>
                  </a:cubicBezTo>
                  <a:cubicBezTo>
                    <a:pt x="4158" y="10998"/>
                    <a:pt x="4158" y="10998"/>
                    <a:pt x="4158" y="10998"/>
                  </a:cubicBezTo>
                  <a:cubicBezTo>
                    <a:pt x="4158" y="10998"/>
                    <a:pt x="4158" y="10998"/>
                    <a:pt x="4158" y="10998"/>
                  </a:cubicBezTo>
                  <a:cubicBezTo>
                    <a:pt x="4158" y="10899"/>
                    <a:pt x="4158" y="10899"/>
                    <a:pt x="4158" y="10899"/>
                  </a:cubicBezTo>
                  <a:cubicBezTo>
                    <a:pt x="4043" y="10998"/>
                    <a:pt x="4043" y="10998"/>
                    <a:pt x="4043" y="10998"/>
                  </a:cubicBezTo>
                  <a:cubicBezTo>
                    <a:pt x="4043" y="10998"/>
                    <a:pt x="4043" y="10998"/>
                    <a:pt x="4043" y="10998"/>
                  </a:cubicBezTo>
                  <a:close/>
                  <a:moveTo>
                    <a:pt x="4274" y="11097"/>
                  </a:moveTo>
                  <a:cubicBezTo>
                    <a:pt x="4274" y="11196"/>
                    <a:pt x="4274" y="11196"/>
                    <a:pt x="4274" y="11196"/>
                  </a:cubicBezTo>
                  <a:cubicBezTo>
                    <a:pt x="4274" y="11196"/>
                    <a:pt x="4274" y="11196"/>
                    <a:pt x="4274" y="11196"/>
                  </a:cubicBezTo>
                  <a:cubicBezTo>
                    <a:pt x="4274" y="11097"/>
                    <a:pt x="4274" y="11097"/>
                    <a:pt x="4274" y="11097"/>
                  </a:cubicBezTo>
                  <a:cubicBezTo>
                    <a:pt x="4274" y="11097"/>
                    <a:pt x="4274" y="11097"/>
                    <a:pt x="4274" y="11097"/>
                  </a:cubicBezTo>
                  <a:close/>
                  <a:moveTo>
                    <a:pt x="3927" y="11196"/>
                  </a:moveTo>
                  <a:cubicBezTo>
                    <a:pt x="3927" y="11196"/>
                    <a:pt x="3927" y="11196"/>
                    <a:pt x="3927" y="11196"/>
                  </a:cubicBezTo>
                  <a:cubicBezTo>
                    <a:pt x="3927" y="11097"/>
                    <a:pt x="3927" y="11097"/>
                    <a:pt x="3927" y="11097"/>
                  </a:cubicBezTo>
                  <a:cubicBezTo>
                    <a:pt x="3927" y="11196"/>
                    <a:pt x="3927" y="11196"/>
                    <a:pt x="3927" y="11196"/>
                  </a:cubicBezTo>
                  <a:cubicBezTo>
                    <a:pt x="3927" y="11196"/>
                    <a:pt x="3927" y="11196"/>
                    <a:pt x="3927" y="11196"/>
                  </a:cubicBezTo>
                  <a:close/>
                  <a:moveTo>
                    <a:pt x="4043" y="11196"/>
                  </a:moveTo>
                  <a:cubicBezTo>
                    <a:pt x="4043" y="11196"/>
                    <a:pt x="4043" y="11196"/>
                    <a:pt x="4043" y="11196"/>
                  </a:cubicBezTo>
                  <a:cubicBezTo>
                    <a:pt x="4158" y="11097"/>
                    <a:pt x="4158" y="11097"/>
                    <a:pt x="4158" y="11097"/>
                  </a:cubicBezTo>
                  <a:cubicBezTo>
                    <a:pt x="4043" y="11097"/>
                    <a:pt x="4043" y="11097"/>
                    <a:pt x="4043" y="11097"/>
                  </a:cubicBezTo>
                  <a:cubicBezTo>
                    <a:pt x="4043" y="11196"/>
                    <a:pt x="4043" y="11196"/>
                    <a:pt x="4043" y="11196"/>
                  </a:cubicBezTo>
                  <a:close/>
                  <a:moveTo>
                    <a:pt x="4043" y="11295"/>
                  </a:moveTo>
                  <a:cubicBezTo>
                    <a:pt x="4043" y="11196"/>
                    <a:pt x="4043" y="11196"/>
                    <a:pt x="4043" y="11196"/>
                  </a:cubicBezTo>
                  <a:cubicBezTo>
                    <a:pt x="4043" y="11196"/>
                    <a:pt x="4043" y="11196"/>
                    <a:pt x="4043" y="11196"/>
                  </a:cubicBezTo>
                  <a:cubicBezTo>
                    <a:pt x="4043" y="11196"/>
                    <a:pt x="4043" y="11196"/>
                    <a:pt x="4043" y="11196"/>
                  </a:cubicBezTo>
                  <a:cubicBezTo>
                    <a:pt x="4043" y="11295"/>
                    <a:pt x="4043" y="11295"/>
                    <a:pt x="4043" y="11295"/>
                  </a:cubicBezTo>
                  <a:close/>
                  <a:moveTo>
                    <a:pt x="4043" y="11394"/>
                  </a:moveTo>
                  <a:cubicBezTo>
                    <a:pt x="4158" y="11394"/>
                    <a:pt x="4158" y="11394"/>
                    <a:pt x="4158" y="11394"/>
                  </a:cubicBezTo>
                  <a:cubicBezTo>
                    <a:pt x="4043" y="11394"/>
                    <a:pt x="4043" y="11394"/>
                    <a:pt x="4043" y="11394"/>
                  </a:cubicBezTo>
                  <a:cubicBezTo>
                    <a:pt x="4043" y="11394"/>
                    <a:pt x="4043" y="11394"/>
                    <a:pt x="4043" y="11394"/>
                  </a:cubicBezTo>
                  <a:cubicBezTo>
                    <a:pt x="4043" y="11394"/>
                    <a:pt x="4043" y="11394"/>
                    <a:pt x="4043" y="11394"/>
                  </a:cubicBezTo>
                  <a:cubicBezTo>
                    <a:pt x="4043" y="11394"/>
                    <a:pt x="4043" y="11394"/>
                    <a:pt x="4043" y="11394"/>
                  </a:cubicBezTo>
                  <a:close/>
                  <a:moveTo>
                    <a:pt x="4158" y="11494"/>
                  </a:moveTo>
                  <a:cubicBezTo>
                    <a:pt x="4274" y="11494"/>
                    <a:pt x="4274" y="11494"/>
                    <a:pt x="4274" y="11494"/>
                  </a:cubicBezTo>
                  <a:cubicBezTo>
                    <a:pt x="4274" y="11394"/>
                    <a:pt x="4274" y="11394"/>
                    <a:pt x="4274" y="11394"/>
                  </a:cubicBezTo>
                  <a:cubicBezTo>
                    <a:pt x="4158" y="11394"/>
                    <a:pt x="4158" y="11394"/>
                    <a:pt x="4158" y="11394"/>
                  </a:cubicBezTo>
                  <a:cubicBezTo>
                    <a:pt x="4158" y="11394"/>
                    <a:pt x="4158" y="11394"/>
                    <a:pt x="4158" y="11394"/>
                  </a:cubicBezTo>
                  <a:cubicBezTo>
                    <a:pt x="4158" y="11394"/>
                    <a:pt x="4158" y="11494"/>
                    <a:pt x="4158" y="11494"/>
                  </a:cubicBezTo>
                  <a:close/>
                  <a:moveTo>
                    <a:pt x="3812" y="11692"/>
                  </a:moveTo>
                  <a:cubicBezTo>
                    <a:pt x="3927" y="11593"/>
                    <a:pt x="3927" y="11593"/>
                    <a:pt x="3927" y="11593"/>
                  </a:cubicBezTo>
                  <a:cubicBezTo>
                    <a:pt x="3927" y="11593"/>
                    <a:pt x="3927" y="11593"/>
                    <a:pt x="3927" y="11593"/>
                  </a:cubicBezTo>
                  <a:cubicBezTo>
                    <a:pt x="3927" y="11593"/>
                    <a:pt x="3927" y="11593"/>
                    <a:pt x="3927" y="11593"/>
                  </a:cubicBezTo>
                  <a:cubicBezTo>
                    <a:pt x="3812" y="11593"/>
                    <a:pt x="3812" y="11593"/>
                    <a:pt x="3812" y="11593"/>
                  </a:cubicBezTo>
                  <a:cubicBezTo>
                    <a:pt x="3812" y="11593"/>
                    <a:pt x="3812" y="11593"/>
                    <a:pt x="3812" y="11593"/>
                  </a:cubicBezTo>
                  <a:cubicBezTo>
                    <a:pt x="3812" y="11692"/>
                    <a:pt x="3812" y="11692"/>
                    <a:pt x="3812" y="11692"/>
                  </a:cubicBezTo>
                  <a:close/>
                  <a:moveTo>
                    <a:pt x="4043" y="11791"/>
                  </a:moveTo>
                  <a:cubicBezTo>
                    <a:pt x="4158" y="11692"/>
                    <a:pt x="4158" y="11692"/>
                    <a:pt x="4158" y="11692"/>
                  </a:cubicBezTo>
                  <a:cubicBezTo>
                    <a:pt x="4274" y="11593"/>
                    <a:pt x="4274" y="11593"/>
                    <a:pt x="4274" y="11593"/>
                  </a:cubicBezTo>
                  <a:cubicBezTo>
                    <a:pt x="4274" y="11593"/>
                    <a:pt x="4274" y="11593"/>
                    <a:pt x="4274" y="11593"/>
                  </a:cubicBezTo>
                  <a:cubicBezTo>
                    <a:pt x="4158" y="11593"/>
                    <a:pt x="4158" y="11593"/>
                    <a:pt x="4158" y="11593"/>
                  </a:cubicBezTo>
                  <a:cubicBezTo>
                    <a:pt x="4043" y="11593"/>
                    <a:pt x="4043" y="11593"/>
                    <a:pt x="4043" y="11593"/>
                  </a:cubicBezTo>
                  <a:cubicBezTo>
                    <a:pt x="4043" y="11692"/>
                    <a:pt x="4043" y="11692"/>
                    <a:pt x="4043" y="11692"/>
                  </a:cubicBezTo>
                  <a:cubicBezTo>
                    <a:pt x="4043" y="11692"/>
                    <a:pt x="4043" y="11692"/>
                    <a:pt x="4043" y="11692"/>
                  </a:cubicBezTo>
                  <a:cubicBezTo>
                    <a:pt x="3927" y="11692"/>
                    <a:pt x="3927" y="11692"/>
                    <a:pt x="3927" y="11692"/>
                  </a:cubicBezTo>
                  <a:cubicBezTo>
                    <a:pt x="3927" y="11791"/>
                    <a:pt x="3927" y="11791"/>
                    <a:pt x="3927" y="11791"/>
                  </a:cubicBezTo>
                  <a:cubicBezTo>
                    <a:pt x="3927" y="11791"/>
                    <a:pt x="3927" y="11791"/>
                    <a:pt x="3927" y="11791"/>
                  </a:cubicBezTo>
                  <a:cubicBezTo>
                    <a:pt x="4043" y="11791"/>
                    <a:pt x="4043" y="11791"/>
                    <a:pt x="4043" y="11791"/>
                  </a:cubicBezTo>
                  <a:cubicBezTo>
                    <a:pt x="4043" y="11791"/>
                    <a:pt x="4043" y="11791"/>
                    <a:pt x="4043" y="11791"/>
                  </a:cubicBezTo>
                  <a:close/>
                  <a:moveTo>
                    <a:pt x="4158" y="11791"/>
                  </a:moveTo>
                  <a:cubicBezTo>
                    <a:pt x="4158" y="11791"/>
                    <a:pt x="4158" y="11791"/>
                    <a:pt x="4158" y="11791"/>
                  </a:cubicBezTo>
                  <a:cubicBezTo>
                    <a:pt x="4274" y="11692"/>
                    <a:pt x="4274" y="11692"/>
                    <a:pt x="4274" y="11692"/>
                  </a:cubicBezTo>
                  <a:cubicBezTo>
                    <a:pt x="4274" y="11692"/>
                    <a:pt x="4274" y="11692"/>
                    <a:pt x="4274" y="11692"/>
                  </a:cubicBezTo>
                  <a:cubicBezTo>
                    <a:pt x="4158" y="11791"/>
                    <a:pt x="4158" y="11791"/>
                    <a:pt x="4158" y="11791"/>
                  </a:cubicBezTo>
                  <a:close/>
                  <a:moveTo>
                    <a:pt x="4158" y="11890"/>
                  </a:moveTo>
                  <a:cubicBezTo>
                    <a:pt x="4158" y="11791"/>
                    <a:pt x="4158" y="11791"/>
                    <a:pt x="4158" y="11791"/>
                  </a:cubicBezTo>
                  <a:cubicBezTo>
                    <a:pt x="4158" y="11791"/>
                    <a:pt x="4158" y="11791"/>
                    <a:pt x="4158" y="11791"/>
                  </a:cubicBezTo>
                  <a:cubicBezTo>
                    <a:pt x="4158" y="11791"/>
                    <a:pt x="4158" y="11791"/>
                    <a:pt x="4158" y="11791"/>
                  </a:cubicBezTo>
                  <a:cubicBezTo>
                    <a:pt x="4158" y="11890"/>
                    <a:pt x="4158" y="11890"/>
                    <a:pt x="4158" y="11890"/>
                  </a:cubicBezTo>
                  <a:close/>
                  <a:moveTo>
                    <a:pt x="3927" y="11890"/>
                  </a:moveTo>
                  <a:cubicBezTo>
                    <a:pt x="4043" y="11890"/>
                    <a:pt x="4043" y="11890"/>
                    <a:pt x="4043" y="11890"/>
                  </a:cubicBezTo>
                  <a:cubicBezTo>
                    <a:pt x="3927" y="11791"/>
                    <a:pt x="3927" y="11791"/>
                    <a:pt x="3927" y="11791"/>
                  </a:cubicBezTo>
                  <a:cubicBezTo>
                    <a:pt x="3927" y="11791"/>
                    <a:pt x="3927" y="11791"/>
                    <a:pt x="3927" y="11791"/>
                  </a:cubicBezTo>
                  <a:cubicBezTo>
                    <a:pt x="3927" y="11890"/>
                    <a:pt x="3927" y="11890"/>
                    <a:pt x="3927" y="11890"/>
                  </a:cubicBezTo>
                  <a:cubicBezTo>
                    <a:pt x="3927" y="11890"/>
                    <a:pt x="3927" y="11890"/>
                    <a:pt x="3927" y="11890"/>
                  </a:cubicBezTo>
                  <a:close/>
                  <a:moveTo>
                    <a:pt x="3812" y="12187"/>
                  </a:moveTo>
                  <a:cubicBezTo>
                    <a:pt x="3812" y="12187"/>
                    <a:pt x="3812" y="12187"/>
                    <a:pt x="3812" y="12187"/>
                  </a:cubicBezTo>
                  <a:cubicBezTo>
                    <a:pt x="3812" y="12187"/>
                    <a:pt x="3812" y="12187"/>
                    <a:pt x="3812" y="12187"/>
                  </a:cubicBezTo>
                  <a:cubicBezTo>
                    <a:pt x="3927" y="12088"/>
                    <a:pt x="3927" y="12088"/>
                    <a:pt x="3927" y="12088"/>
                  </a:cubicBezTo>
                  <a:cubicBezTo>
                    <a:pt x="4043" y="12088"/>
                    <a:pt x="4043" y="12088"/>
                    <a:pt x="4043" y="12088"/>
                  </a:cubicBezTo>
                  <a:cubicBezTo>
                    <a:pt x="4043" y="12088"/>
                    <a:pt x="4043" y="12088"/>
                    <a:pt x="4043" y="12088"/>
                  </a:cubicBezTo>
                  <a:cubicBezTo>
                    <a:pt x="4043" y="12088"/>
                    <a:pt x="4043" y="12088"/>
                    <a:pt x="4043" y="12088"/>
                  </a:cubicBezTo>
                  <a:cubicBezTo>
                    <a:pt x="3927" y="12088"/>
                    <a:pt x="3927" y="12088"/>
                    <a:pt x="3927" y="12088"/>
                  </a:cubicBezTo>
                  <a:cubicBezTo>
                    <a:pt x="3812" y="12088"/>
                    <a:pt x="3812" y="12088"/>
                    <a:pt x="3812" y="12088"/>
                  </a:cubicBezTo>
                  <a:cubicBezTo>
                    <a:pt x="3812" y="12088"/>
                    <a:pt x="3812" y="12088"/>
                    <a:pt x="3812" y="12088"/>
                  </a:cubicBezTo>
                  <a:cubicBezTo>
                    <a:pt x="3812" y="12088"/>
                    <a:pt x="3812" y="12187"/>
                    <a:pt x="3812" y="12187"/>
                  </a:cubicBezTo>
                  <a:close/>
                  <a:moveTo>
                    <a:pt x="3696" y="12385"/>
                  </a:moveTo>
                  <a:cubicBezTo>
                    <a:pt x="3696" y="12484"/>
                    <a:pt x="3696" y="12484"/>
                    <a:pt x="3696" y="12484"/>
                  </a:cubicBezTo>
                  <a:cubicBezTo>
                    <a:pt x="3812" y="12484"/>
                    <a:pt x="3812" y="12484"/>
                    <a:pt x="3812" y="12484"/>
                  </a:cubicBezTo>
                  <a:cubicBezTo>
                    <a:pt x="3812" y="12385"/>
                    <a:pt x="3812" y="12385"/>
                    <a:pt x="3812" y="12385"/>
                  </a:cubicBezTo>
                  <a:cubicBezTo>
                    <a:pt x="3812" y="12385"/>
                    <a:pt x="3812" y="12385"/>
                    <a:pt x="3812" y="12385"/>
                  </a:cubicBezTo>
                  <a:cubicBezTo>
                    <a:pt x="3696" y="12385"/>
                    <a:pt x="3696" y="12385"/>
                    <a:pt x="3696" y="12385"/>
                  </a:cubicBezTo>
                  <a:close/>
                  <a:moveTo>
                    <a:pt x="6006" y="21600"/>
                  </a:moveTo>
                  <a:cubicBezTo>
                    <a:pt x="6006" y="21501"/>
                    <a:pt x="6006" y="21501"/>
                    <a:pt x="6006" y="21501"/>
                  </a:cubicBezTo>
                  <a:cubicBezTo>
                    <a:pt x="6122" y="21501"/>
                    <a:pt x="6122" y="21501"/>
                    <a:pt x="6122" y="21501"/>
                  </a:cubicBezTo>
                  <a:cubicBezTo>
                    <a:pt x="6122" y="21501"/>
                    <a:pt x="6122" y="21501"/>
                    <a:pt x="6122" y="21501"/>
                  </a:cubicBezTo>
                  <a:cubicBezTo>
                    <a:pt x="6122" y="21600"/>
                    <a:pt x="6122" y="21600"/>
                    <a:pt x="6122" y="21600"/>
                  </a:cubicBezTo>
                  <a:cubicBezTo>
                    <a:pt x="6006" y="21600"/>
                    <a:pt x="6006" y="21600"/>
                    <a:pt x="6006" y="21600"/>
                  </a:cubicBezTo>
                  <a:cubicBezTo>
                    <a:pt x="6006" y="21600"/>
                    <a:pt x="6006" y="21600"/>
                    <a:pt x="6006" y="21600"/>
                  </a:cubicBezTo>
                  <a:cubicBezTo>
                    <a:pt x="6006" y="21600"/>
                    <a:pt x="6006" y="21600"/>
                    <a:pt x="6006" y="21600"/>
                  </a:cubicBezTo>
                  <a:close/>
                  <a:moveTo>
                    <a:pt x="5429" y="21303"/>
                  </a:moveTo>
                  <a:cubicBezTo>
                    <a:pt x="5429" y="21303"/>
                    <a:pt x="5429" y="21303"/>
                    <a:pt x="5429" y="21303"/>
                  </a:cubicBezTo>
                  <a:cubicBezTo>
                    <a:pt x="5429" y="21303"/>
                    <a:pt x="5429" y="21303"/>
                    <a:pt x="5429" y="21303"/>
                  </a:cubicBezTo>
                  <a:cubicBezTo>
                    <a:pt x="5544" y="21204"/>
                    <a:pt x="5544" y="21204"/>
                    <a:pt x="5544" y="21204"/>
                  </a:cubicBezTo>
                  <a:cubicBezTo>
                    <a:pt x="5544" y="21204"/>
                    <a:pt x="5544" y="21204"/>
                    <a:pt x="5544" y="21204"/>
                  </a:cubicBezTo>
                  <a:cubicBezTo>
                    <a:pt x="5429" y="21204"/>
                    <a:pt x="5429" y="21204"/>
                    <a:pt x="5429" y="21204"/>
                  </a:cubicBezTo>
                  <a:cubicBezTo>
                    <a:pt x="5429" y="21204"/>
                    <a:pt x="5429" y="21204"/>
                    <a:pt x="5429" y="21204"/>
                  </a:cubicBezTo>
                  <a:cubicBezTo>
                    <a:pt x="5429" y="21204"/>
                    <a:pt x="5429" y="21204"/>
                    <a:pt x="5429" y="21204"/>
                  </a:cubicBezTo>
                  <a:cubicBezTo>
                    <a:pt x="5429" y="21303"/>
                    <a:pt x="5429" y="21303"/>
                    <a:pt x="5429" y="21303"/>
                  </a:cubicBezTo>
                  <a:close/>
                  <a:moveTo>
                    <a:pt x="5082" y="20807"/>
                  </a:moveTo>
                  <a:cubicBezTo>
                    <a:pt x="5082" y="20807"/>
                    <a:pt x="5082" y="20807"/>
                    <a:pt x="5082" y="20807"/>
                  </a:cubicBezTo>
                  <a:cubicBezTo>
                    <a:pt x="5082" y="20807"/>
                    <a:pt x="5082" y="20807"/>
                    <a:pt x="5082" y="20807"/>
                  </a:cubicBezTo>
                  <a:cubicBezTo>
                    <a:pt x="5198" y="20807"/>
                    <a:pt x="5198" y="20807"/>
                    <a:pt x="5198" y="20807"/>
                  </a:cubicBezTo>
                  <a:cubicBezTo>
                    <a:pt x="5198" y="20708"/>
                    <a:pt x="5198" y="20708"/>
                    <a:pt x="5198" y="20708"/>
                  </a:cubicBezTo>
                  <a:cubicBezTo>
                    <a:pt x="5082" y="20708"/>
                    <a:pt x="5082" y="20708"/>
                    <a:pt x="5082" y="20708"/>
                  </a:cubicBezTo>
                  <a:cubicBezTo>
                    <a:pt x="5082" y="20807"/>
                    <a:pt x="5082" y="20807"/>
                    <a:pt x="5082" y="20807"/>
                  </a:cubicBezTo>
                  <a:close/>
                  <a:moveTo>
                    <a:pt x="4851" y="20807"/>
                  </a:moveTo>
                  <a:cubicBezTo>
                    <a:pt x="4851" y="20807"/>
                    <a:pt x="4851" y="20807"/>
                    <a:pt x="4851" y="20807"/>
                  </a:cubicBezTo>
                  <a:cubicBezTo>
                    <a:pt x="4967" y="20807"/>
                    <a:pt x="4967" y="20807"/>
                    <a:pt x="4967" y="20807"/>
                  </a:cubicBezTo>
                  <a:cubicBezTo>
                    <a:pt x="4967" y="20807"/>
                    <a:pt x="4967" y="20807"/>
                    <a:pt x="4967" y="20807"/>
                  </a:cubicBezTo>
                  <a:cubicBezTo>
                    <a:pt x="4851" y="20708"/>
                    <a:pt x="4851" y="20708"/>
                    <a:pt x="4851" y="20708"/>
                  </a:cubicBezTo>
                  <a:cubicBezTo>
                    <a:pt x="4851" y="20807"/>
                    <a:pt x="4851" y="20807"/>
                    <a:pt x="4851" y="20807"/>
                  </a:cubicBezTo>
                  <a:close/>
                  <a:moveTo>
                    <a:pt x="4274" y="20807"/>
                  </a:moveTo>
                  <a:cubicBezTo>
                    <a:pt x="4274" y="20807"/>
                    <a:pt x="4274" y="20807"/>
                    <a:pt x="4274" y="20807"/>
                  </a:cubicBezTo>
                  <a:cubicBezTo>
                    <a:pt x="4389" y="20807"/>
                    <a:pt x="4389" y="20807"/>
                    <a:pt x="4389" y="20807"/>
                  </a:cubicBezTo>
                  <a:cubicBezTo>
                    <a:pt x="4389" y="20906"/>
                    <a:pt x="4389" y="20906"/>
                    <a:pt x="4389" y="20906"/>
                  </a:cubicBezTo>
                  <a:cubicBezTo>
                    <a:pt x="4505" y="20906"/>
                    <a:pt x="4505" y="20906"/>
                    <a:pt x="4505" y="20906"/>
                  </a:cubicBezTo>
                  <a:cubicBezTo>
                    <a:pt x="4389" y="20807"/>
                    <a:pt x="4389" y="20807"/>
                    <a:pt x="4389" y="20807"/>
                  </a:cubicBezTo>
                  <a:cubicBezTo>
                    <a:pt x="4389" y="20807"/>
                    <a:pt x="4389" y="20807"/>
                    <a:pt x="4389" y="20807"/>
                  </a:cubicBezTo>
                  <a:cubicBezTo>
                    <a:pt x="4274" y="20807"/>
                    <a:pt x="4274" y="20807"/>
                    <a:pt x="4274" y="20807"/>
                  </a:cubicBezTo>
                  <a:close/>
                  <a:moveTo>
                    <a:pt x="3581" y="18429"/>
                  </a:moveTo>
                  <a:cubicBezTo>
                    <a:pt x="3581" y="18429"/>
                    <a:pt x="3581" y="18429"/>
                    <a:pt x="3581" y="18429"/>
                  </a:cubicBezTo>
                  <a:cubicBezTo>
                    <a:pt x="3696" y="18330"/>
                    <a:pt x="3696" y="18330"/>
                    <a:pt x="3696" y="18330"/>
                  </a:cubicBezTo>
                  <a:cubicBezTo>
                    <a:pt x="3812" y="18231"/>
                    <a:pt x="3812" y="18231"/>
                    <a:pt x="3812" y="18231"/>
                  </a:cubicBezTo>
                  <a:cubicBezTo>
                    <a:pt x="3696" y="18231"/>
                    <a:pt x="3696" y="18231"/>
                    <a:pt x="3696" y="18231"/>
                  </a:cubicBezTo>
                  <a:cubicBezTo>
                    <a:pt x="3696" y="18330"/>
                    <a:pt x="3696" y="18330"/>
                    <a:pt x="3696" y="18330"/>
                  </a:cubicBezTo>
                  <a:cubicBezTo>
                    <a:pt x="3581" y="18429"/>
                    <a:pt x="3581" y="18429"/>
                    <a:pt x="3581" y="18429"/>
                  </a:cubicBezTo>
                  <a:close/>
                  <a:moveTo>
                    <a:pt x="3581" y="18330"/>
                  </a:moveTo>
                  <a:cubicBezTo>
                    <a:pt x="3581" y="18330"/>
                    <a:pt x="3581" y="18330"/>
                    <a:pt x="3581" y="18330"/>
                  </a:cubicBezTo>
                  <a:cubicBezTo>
                    <a:pt x="3581" y="18330"/>
                    <a:pt x="3581" y="18330"/>
                    <a:pt x="3581" y="18330"/>
                  </a:cubicBezTo>
                  <a:cubicBezTo>
                    <a:pt x="3696" y="18330"/>
                    <a:pt x="3696" y="18330"/>
                    <a:pt x="3696" y="18330"/>
                  </a:cubicBezTo>
                  <a:cubicBezTo>
                    <a:pt x="3696" y="18231"/>
                    <a:pt x="3696" y="18231"/>
                    <a:pt x="3696" y="18231"/>
                  </a:cubicBezTo>
                  <a:cubicBezTo>
                    <a:pt x="3696" y="18231"/>
                    <a:pt x="3696" y="18231"/>
                    <a:pt x="3696" y="18231"/>
                  </a:cubicBezTo>
                  <a:cubicBezTo>
                    <a:pt x="3581" y="18330"/>
                    <a:pt x="3581" y="18330"/>
                    <a:pt x="3581" y="18330"/>
                  </a:cubicBezTo>
                  <a:close/>
                  <a:moveTo>
                    <a:pt x="3119" y="17538"/>
                  </a:moveTo>
                  <a:cubicBezTo>
                    <a:pt x="3119" y="17538"/>
                    <a:pt x="3119" y="17538"/>
                    <a:pt x="3119" y="17538"/>
                  </a:cubicBezTo>
                  <a:cubicBezTo>
                    <a:pt x="3119" y="17538"/>
                    <a:pt x="3119" y="17538"/>
                    <a:pt x="3119" y="17538"/>
                  </a:cubicBezTo>
                  <a:cubicBezTo>
                    <a:pt x="3234" y="17538"/>
                    <a:pt x="3234" y="17538"/>
                    <a:pt x="3234" y="17538"/>
                  </a:cubicBezTo>
                  <a:cubicBezTo>
                    <a:pt x="3234" y="17538"/>
                    <a:pt x="3234" y="17538"/>
                    <a:pt x="3234" y="17538"/>
                  </a:cubicBezTo>
                  <a:cubicBezTo>
                    <a:pt x="3234" y="17439"/>
                    <a:pt x="3234" y="17439"/>
                    <a:pt x="3234" y="17439"/>
                  </a:cubicBezTo>
                  <a:cubicBezTo>
                    <a:pt x="3119" y="17538"/>
                    <a:pt x="3119" y="17538"/>
                    <a:pt x="3119" y="17538"/>
                  </a:cubicBezTo>
                  <a:close/>
                  <a:moveTo>
                    <a:pt x="3119" y="17439"/>
                  </a:moveTo>
                  <a:cubicBezTo>
                    <a:pt x="3119" y="17439"/>
                    <a:pt x="3119" y="17439"/>
                    <a:pt x="3119" y="17439"/>
                  </a:cubicBezTo>
                  <a:cubicBezTo>
                    <a:pt x="3234" y="17439"/>
                    <a:pt x="3234" y="17439"/>
                    <a:pt x="3234" y="17439"/>
                  </a:cubicBezTo>
                  <a:cubicBezTo>
                    <a:pt x="3234" y="17339"/>
                    <a:pt x="3234" y="17339"/>
                    <a:pt x="3234" y="17339"/>
                  </a:cubicBezTo>
                  <a:cubicBezTo>
                    <a:pt x="3119" y="17339"/>
                    <a:pt x="3119" y="17339"/>
                    <a:pt x="3119" y="17339"/>
                  </a:cubicBezTo>
                  <a:cubicBezTo>
                    <a:pt x="3119" y="17439"/>
                    <a:pt x="3119" y="17439"/>
                    <a:pt x="3119" y="17439"/>
                  </a:cubicBezTo>
                  <a:close/>
                  <a:moveTo>
                    <a:pt x="3119" y="16646"/>
                  </a:moveTo>
                  <a:cubicBezTo>
                    <a:pt x="3234" y="16646"/>
                    <a:pt x="3234" y="16646"/>
                    <a:pt x="3234" y="16646"/>
                  </a:cubicBezTo>
                  <a:cubicBezTo>
                    <a:pt x="3350" y="16646"/>
                    <a:pt x="3350" y="16646"/>
                    <a:pt x="3350" y="16646"/>
                  </a:cubicBezTo>
                  <a:cubicBezTo>
                    <a:pt x="3234" y="16547"/>
                    <a:pt x="3234" y="16547"/>
                    <a:pt x="3234" y="16547"/>
                  </a:cubicBezTo>
                  <a:cubicBezTo>
                    <a:pt x="3119" y="16646"/>
                    <a:pt x="3119" y="16646"/>
                    <a:pt x="3119" y="16646"/>
                  </a:cubicBezTo>
                  <a:close/>
                  <a:moveTo>
                    <a:pt x="3234" y="16547"/>
                  </a:moveTo>
                  <a:cubicBezTo>
                    <a:pt x="3234" y="16547"/>
                    <a:pt x="3234" y="16547"/>
                    <a:pt x="3234" y="16547"/>
                  </a:cubicBezTo>
                  <a:cubicBezTo>
                    <a:pt x="3350" y="16547"/>
                    <a:pt x="3350" y="16547"/>
                    <a:pt x="3350" y="16547"/>
                  </a:cubicBezTo>
                  <a:cubicBezTo>
                    <a:pt x="3350" y="16547"/>
                    <a:pt x="3350" y="16547"/>
                    <a:pt x="3350" y="16547"/>
                  </a:cubicBezTo>
                  <a:cubicBezTo>
                    <a:pt x="3350" y="16547"/>
                    <a:pt x="3350" y="16547"/>
                    <a:pt x="3350" y="16547"/>
                  </a:cubicBezTo>
                  <a:cubicBezTo>
                    <a:pt x="3234" y="16547"/>
                    <a:pt x="3234" y="16547"/>
                    <a:pt x="3234" y="16547"/>
                  </a:cubicBezTo>
                  <a:cubicBezTo>
                    <a:pt x="3234" y="16547"/>
                    <a:pt x="3234" y="16547"/>
                    <a:pt x="3234" y="16547"/>
                  </a:cubicBezTo>
                  <a:close/>
                  <a:moveTo>
                    <a:pt x="3003" y="16547"/>
                  </a:moveTo>
                  <a:cubicBezTo>
                    <a:pt x="3003" y="16547"/>
                    <a:pt x="3003" y="16547"/>
                    <a:pt x="3003" y="16547"/>
                  </a:cubicBezTo>
                  <a:cubicBezTo>
                    <a:pt x="3119" y="16547"/>
                    <a:pt x="3119" y="16547"/>
                    <a:pt x="3119" y="16547"/>
                  </a:cubicBezTo>
                  <a:cubicBezTo>
                    <a:pt x="3119" y="16547"/>
                    <a:pt x="3119" y="16547"/>
                    <a:pt x="3119" y="16547"/>
                  </a:cubicBezTo>
                  <a:cubicBezTo>
                    <a:pt x="3003" y="16547"/>
                    <a:pt x="3003" y="16547"/>
                    <a:pt x="3003" y="16547"/>
                  </a:cubicBezTo>
                  <a:cubicBezTo>
                    <a:pt x="3003" y="16547"/>
                    <a:pt x="3003" y="16547"/>
                    <a:pt x="3003" y="16547"/>
                  </a:cubicBezTo>
                  <a:close/>
                  <a:moveTo>
                    <a:pt x="3350" y="15853"/>
                  </a:moveTo>
                  <a:cubicBezTo>
                    <a:pt x="3234" y="15853"/>
                    <a:pt x="3234" y="15853"/>
                    <a:pt x="3234" y="15853"/>
                  </a:cubicBezTo>
                  <a:cubicBezTo>
                    <a:pt x="3350" y="15853"/>
                    <a:pt x="3350" y="15853"/>
                    <a:pt x="3350" y="15853"/>
                  </a:cubicBezTo>
                  <a:cubicBezTo>
                    <a:pt x="3350" y="15853"/>
                    <a:pt x="3350" y="15853"/>
                    <a:pt x="3350" y="15853"/>
                  </a:cubicBezTo>
                  <a:cubicBezTo>
                    <a:pt x="3350" y="15853"/>
                    <a:pt x="3350" y="15853"/>
                    <a:pt x="3350" y="15853"/>
                  </a:cubicBezTo>
                  <a:cubicBezTo>
                    <a:pt x="3465" y="15754"/>
                    <a:pt x="3465" y="15754"/>
                    <a:pt x="3465" y="15754"/>
                  </a:cubicBezTo>
                  <a:cubicBezTo>
                    <a:pt x="3350" y="15754"/>
                    <a:pt x="3350" y="15754"/>
                    <a:pt x="3350" y="15754"/>
                  </a:cubicBezTo>
                  <a:cubicBezTo>
                    <a:pt x="3350" y="15853"/>
                    <a:pt x="3350" y="15853"/>
                    <a:pt x="3350" y="15853"/>
                  </a:cubicBezTo>
                  <a:close/>
                  <a:moveTo>
                    <a:pt x="4158" y="15556"/>
                  </a:moveTo>
                  <a:cubicBezTo>
                    <a:pt x="4158" y="15556"/>
                    <a:pt x="4158" y="15556"/>
                    <a:pt x="4158" y="15556"/>
                  </a:cubicBezTo>
                  <a:cubicBezTo>
                    <a:pt x="4274" y="15556"/>
                    <a:pt x="4274" y="15556"/>
                    <a:pt x="4274" y="15556"/>
                  </a:cubicBezTo>
                  <a:cubicBezTo>
                    <a:pt x="4274" y="15556"/>
                    <a:pt x="4274" y="15556"/>
                    <a:pt x="4274" y="15556"/>
                  </a:cubicBezTo>
                  <a:cubicBezTo>
                    <a:pt x="4158" y="15556"/>
                    <a:pt x="4158" y="15556"/>
                    <a:pt x="4158" y="15556"/>
                  </a:cubicBezTo>
                  <a:cubicBezTo>
                    <a:pt x="4158" y="15556"/>
                    <a:pt x="4158" y="15556"/>
                    <a:pt x="4158" y="15556"/>
                  </a:cubicBezTo>
                  <a:cubicBezTo>
                    <a:pt x="4158" y="15556"/>
                    <a:pt x="4158" y="15556"/>
                    <a:pt x="4158" y="15556"/>
                  </a:cubicBezTo>
                  <a:close/>
                  <a:moveTo>
                    <a:pt x="3812" y="15160"/>
                  </a:moveTo>
                  <a:cubicBezTo>
                    <a:pt x="3812" y="15259"/>
                    <a:pt x="3812" y="15259"/>
                    <a:pt x="3812" y="15259"/>
                  </a:cubicBezTo>
                  <a:cubicBezTo>
                    <a:pt x="3812" y="15259"/>
                    <a:pt x="3812" y="15259"/>
                    <a:pt x="3812" y="15259"/>
                  </a:cubicBezTo>
                  <a:cubicBezTo>
                    <a:pt x="3927" y="15259"/>
                    <a:pt x="3927" y="15259"/>
                    <a:pt x="3927" y="15259"/>
                  </a:cubicBezTo>
                  <a:cubicBezTo>
                    <a:pt x="3927" y="15160"/>
                    <a:pt x="3927" y="15160"/>
                    <a:pt x="3927" y="15160"/>
                  </a:cubicBezTo>
                  <a:cubicBezTo>
                    <a:pt x="3812" y="15160"/>
                    <a:pt x="3812" y="15160"/>
                    <a:pt x="3812" y="15160"/>
                  </a:cubicBezTo>
                  <a:cubicBezTo>
                    <a:pt x="3812" y="15160"/>
                    <a:pt x="3812" y="15160"/>
                    <a:pt x="3812" y="15160"/>
                  </a:cubicBezTo>
                  <a:close/>
                  <a:moveTo>
                    <a:pt x="4158" y="15160"/>
                  </a:moveTo>
                  <a:cubicBezTo>
                    <a:pt x="4274" y="15160"/>
                    <a:pt x="4274" y="15160"/>
                    <a:pt x="4274" y="15160"/>
                  </a:cubicBezTo>
                  <a:cubicBezTo>
                    <a:pt x="4274" y="15160"/>
                    <a:pt x="4274" y="15160"/>
                    <a:pt x="4274" y="15160"/>
                  </a:cubicBezTo>
                  <a:cubicBezTo>
                    <a:pt x="4389" y="15160"/>
                    <a:pt x="4389" y="15160"/>
                    <a:pt x="4389" y="15160"/>
                  </a:cubicBezTo>
                  <a:cubicBezTo>
                    <a:pt x="4274" y="15160"/>
                    <a:pt x="4274" y="15160"/>
                    <a:pt x="4274" y="15160"/>
                  </a:cubicBezTo>
                  <a:cubicBezTo>
                    <a:pt x="4158" y="15160"/>
                    <a:pt x="4158" y="15160"/>
                    <a:pt x="4158" y="15160"/>
                  </a:cubicBezTo>
                  <a:close/>
                  <a:moveTo>
                    <a:pt x="3927" y="15160"/>
                  </a:moveTo>
                  <a:cubicBezTo>
                    <a:pt x="4043" y="15160"/>
                    <a:pt x="4043" y="15160"/>
                    <a:pt x="4043" y="15160"/>
                  </a:cubicBezTo>
                  <a:cubicBezTo>
                    <a:pt x="4158" y="15160"/>
                    <a:pt x="4158" y="15160"/>
                    <a:pt x="4158" y="15160"/>
                  </a:cubicBezTo>
                  <a:cubicBezTo>
                    <a:pt x="4274" y="15061"/>
                    <a:pt x="4274" y="15061"/>
                    <a:pt x="4274" y="15061"/>
                  </a:cubicBezTo>
                  <a:cubicBezTo>
                    <a:pt x="4158" y="15061"/>
                    <a:pt x="4158" y="15061"/>
                    <a:pt x="4158" y="15061"/>
                  </a:cubicBezTo>
                  <a:cubicBezTo>
                    <a:pt x="4043" y="15061"/>
                    <a:pt x="4043" y="15061"/>
                    <a:pt x="4043" y="15061"/>
                  </a:cubicBezTo>
                  <a:cubicBezTo>
                    <a:pt x="3927" y="15061"/>
                    <a:pt x="3927" y="15061"/>
                    <a:pt x="3927" y="15061"/>
                  </a:cubicBezTo>
                  <a:cubicBezTo>
                    <a:pt x="3927" y="15160"/>
                    <a:pt x="3927" y="15160"/>
                    <a:pt x="3927" y="15160"/>
                  </a:cubicBezTo>
                  <a:close/>
                  <a:moveTo>
                    <a:pt x="4851" y="13574"/>
                  </a:moveTo>
                  <a:cubicBezTo>
                    <a:pt x="4851" y="13673"/>
                    <a:pt x="4851" y="13673"/>
                    <a:pt x="4851" y="13673"/>
                  </a:cubicBezTo>
                  <a:cubicBezTo>
                    <a:pt x="4967" y="13673"/>
                    <a:pt x="4967" y="13673"/>
                    <a:pt x="4967" y="13673"/>
                  </a:cubicBezTo>
                  <a:cubicBezTo>
                    <a:pt x="4967" y="13574"/>
                    <a:pt x="4967" y="13574"/>
                    <a:pt x="4967" y="13574"/>
                  </a:cubicBezTo>
                  <a:cubicBezTo>
                    <a:pt x="4967" y="13574"/>
                    <a:pt x="4967" y="13574"/>
                    <a:pt x="4967" y="13574"/>
                  </a:cubicBezTo>
                  <a:cubicBezTo>
                    <a:pt x="4851" y="13574"/>
                    <a:pt x="4851" y="13574"/>
                    <a:pt x="4851" y="13574"/>
                  </a:cubicBezTo>
                  <a:close/>
                  <a:moveTo>
                    <a:pt x="4851" y="13376"/>
                  </a:moveTo>
                  <a:cubicBezTo>
                    <a:pt x="4736" y="13376"/>
                    <a:pt x="4736" y="13376"/>
                    <a:pt x="4736" y="13376"/>
                  </a:cubicBezTo>
                  <a:cubicBezTo>
                    <a:pt x="4851" y="13475"/>
                    <a:pt x="4851" y="13475"/>
                    <a:pt x="4851" y="13475"/>
                  </a:cubicBezTo>
                  <a:cubicBezTo>
                    <a:pt x="4967" y="13475"/>
                    <a:pt x="4967" y="13475"/>
                    <a:pt x="4967" y="13475"/>
                  </a:cubicBezTo>
                  <a:cubicBezTo>
                    <a:pt x="4851" y="13376"/>
                    <a:pt x="4851" y="13376"/>
                    <a:pt x="4851" y="13376"/>
                  </a:cubicBezTo>
                  <a:cubicBezTo>
                    <a:pt x="4851" y="13376"/>
                    <a:pt x="4851" y="13376"/>
                    <a:pt x="4851" y="13376"/>
                  </a:cubicBezTo>
                  <a:close/>
                  <a:moveTo>
                    <a:pt x="4505" y="12881"/>
                  </a:moveTo>
                  <a:cubicBezTo>
                    <a:pt x="4620" y="12881"/>
                    <a:pt x="4620" y="12881"/>
                    <a:pt x="4620" y="12881"/>
                  </a:cubicBezTo>
                  <a:cubicBezTo>
                    <a:pt x="4620" y="12782"/>
                    <a:pt x="4620" y="12782"/>
                    <a:pt x="4620" y="12782"/>
                  </a:cubicBezTo>
                  <a:cubicBezTo>
                    <a:pt x="4736" y="12782"/>
                    <a:pt x="4736" y="12782"/>
                    <a:pt x="4736" y="12782"/>
                  </a:cubicBezTo>
                  <a:cubicBezTo>
                    <a:pt x="4736" y="12782"/>
                    <a:pt x="4736" y="12782"/>
                    <a:pt x="4736" y="12782"/>
                  </a:cubicBezTo>
                  <a:cubicBezTo>
                    <a:pt x="4620" y="12782"/>
                    <a:pt x="4620" y="12782"/>
                    <a:pt x="4620" y="12782"/>
                  </a:cubicBezTo>
                  <a:cubicBezTo>
                    <a:pt x="4620" y="12683"/>
                    <a:pt x="4620" y="12683"/>
                    <a:pt x="4620" y="12683"/>
                  </a:cubicBezTo>
                  <a:cubicBezTo>
                    <a:pt x="4505" y="12782"/>
                    <a:pt x="4505" y="12782"/>
                    <a:pt x="4505" y="12782"/>
                  </a:cubicBezTo>
                  <a:cubicBezTo>
                    <a:pt x="4505" y="12782"/>
                    <a:pt x="4505" y="12782"/>
                    <a:pt x="4505" y="12782"/>
                  </a:cubicBezTo>
                  <a:cubicBezTo>
                    <a:pt x="4505" y="12881"/>
                    <a:pt x="4505" y="12881"/>
                    <a:pt x="4505" y="12881"/>
                  </a:cubicBezTo>
                  <a:close/>
                  <a:moveTo>
                    <a:pt x="4505" y="13178"/>
                  </a:moveTo>
                  <a:cubicBezTo>
                    <a:pt x="4620" y="13178"/>
                    <a:pt x="4620" y="13178"/>
                    <a:pt x="4620" y="13178"/>
                  </a:cubicBezTo>
                  <a:cubicBezTo>
                    <a:pt x="4620" y="13178"/>
                    <a:pt x="4620" y="13178"/>
                    <a:pt x="4620" y="13178"/>
                  </a:cubicBezTo>
                  <a:cubicBezTo>
                    <a:pt x="4736" y="13079"/>
                    <a:pt x="4736" y="13079"/>
                    <a:pt x="4736" y="13079"/>
                  </a:cubicBezTo>
                  <a:cubicBezTo>
                    <a:pt x="4736" y="12980"/>
                    <a:pt x="4736" y="12980"/>
                    <a:pt x="4736" y="12980"/>
                  </a:cubicBezTo>
                  <a:cubicBezTo>
                    <a:pt x="4620" y="12980"/>
                    <a:pt x="4620" y="12980"/>
                    <a:pt x="4620" y="12980"/>
                  </a:cubicBezTo>
                  <a:cubicBezTo>
                    <a:pt x="4620" y="12980"/>
                    <a:pt x="4620" y="12980"/>
                    <a:pt x="4620" y="12980"/>
                  </a:cubicBezTo>
                  <a:cubicBezTo>
                    <a:pt x="4505" y="13178"/>
                    <a:pt x="4505" y="13178"/>
                    <a:pt x="4505" y="13178"/>
                  </a:cubicBezTo>
                  <a:close/>
                  <a:moveTo>
                    <a:pt x="4158" y="13178"/>
                  </a:moveTo>
                  <a:cubicBezTo>
                    <a:pt x="4274" y="13178"/>
                    <a:pt x="4274" y="13178"/>
                    <a:pt x="4274" y="13178"/>
                  </a:cubicBezTo>
                  <a:cubicBezTo>
                    <a:pt x="4389" y="13178"/>
                    <a:pt x="4389" y="13178"/>
                    <a:pt x="4389" y="13178"/>
                  </a:cubicBezTo>
                  <a:cubicBezTo>
                    <a:pt x="4389" y="13079"/>
                    <a:pt x="4389" y="13079"/>
                    <a:pt x="4389" y="13079"/>
                  </a:cubicBezTo>
                  <a:cubicBezTo>
                    <a:pt x="4389" y="12980"/>
                    <a:pt x="4389" y="12980"/>
                    <a:pt x="4389" y="12980"/>
                  </a:cubicBezTo>
                  <a:cubicBezTo>
                    <a:pt x="4274" y="13079"/>
                    <a:pt x="4274" y="13079"/>
                    <a:pt x="4274" y="13079"/>
                  </a:cubicBezTo>
                  <a:cubicBezTo>
                    <a:pt x="4158" y="13079"/>
                    <a:pt x="4158" y="13079"/>
                    <a:pt x="4158" y="13079"/>
                  </a:cubicBezTo>
                  <a:cubicBezTo>
                    <a:pt x="4158" y="13178"/>
                    <a:pt x="4158" y="13178"/>
                    <a:pt x="4158" y="13178"/>
                  </a:cubicBezTo>
                  <a:close/>
                  <a:moveTo>
                    <a:pt x="3581" y="13574"/>
                  </a:moveTo>
                  <a:cubicBezTo>
                    <a:pt x="3581" y="13574"/>
                    <a:pt x="3581" y="13574"/>
                    <a:pt x="3581" y="13574"/>
                  </a:cubicBezTo>
                  <a:cubicBezTo>
                    <a:pt x="3581" y="13673"/>
                    <a:pt x="3581" y="13673"/>
                    <a:pt x="3581" y="13673"/>
                  </a:cubicBezTo>
                  <a:cubicBezTo>
                    <a:pt x="3696" y="13673"/>
                    <a:pt x="3696" y="13673"/>
                    <a:pt x="3696" y="13673"/>
                  </a:cubicBezTo>
                  <a:cubicBezTo>
                    <a:pt x="3696" y="13574"/>
                    <a:pt x="3696" y="13574"/>
                    <a:pt x="3696" y="13574"/>
                  </a:cubicBezTo>
                  <a:cubicBezTo>
                    <a:pt x="3696" y="13574"/>
                    <a:pt x="3696" y="13574"/>
                    <a:pt x="3696" y="13574"/>
                  </a:cubicBezTo>
                  <a:cubicBezTo>
                    <a:pt x="3581" y="13574"/>
                    <a:pt x="3581" y="13574"/>
                    <a:pt x="3581" y="13574"/>
                  </a:cubicBezTo>
                  <a:close/>
                  <a:moveTo>
                    <a:pt x="4736" y="14268"/>
                  </a:moveTo>
                  <a:cubicBezTo>
                    <a:pt x="4736" y="14367"/>
                    <a:pt x="4736" y="14367"/>
                    <a:pt x="4736" y="14367"/>
                  </a:cubicBezTo>
                  <a:cubicBezTo>
                    <a:pt x="4851" y="14268"/>
                    <a:pt x="4851" y="14268"/>
                    <a:pt x="4851" y="14268"/>
                  </a:cubicBezTo>
                  <a:cubicBezTo>
                    <a:pt x="4851" y="14367"/>
                    <a:pt x="4851" y="14367"/>
                    <a:pt x="4851" y="14367"/>
                  </a:cubicBezTo>
                  <a:cubicBezTo>
                    <a:pt x="4851" y="14466"/>
                    <a:pt x="4851" y="14466"/>
                    <a:pt x="4851" y="14466"/>
                  </a:cubicBezTo>
                  <a:cubicBezTo>
                    <a:pt x="4851" y="14466"/>
                    <a:pt x="4851" y="14466"/>
                    <a:pt x="4851" y="14466"/>
                  </a:cubicBezTo>
                  <a:cubicBezTo>
                    <a:pt x="4967" y="14466"/>
                    <a:pt x="4967" y="14466"/>
                    <a:pt x="4967" y="14466"/>
                  </a:cubicBezTo>
                  <a:cubicBezTo>
                    <a:pt x="4967" y="14367"/>
                    <a:pt x="4967" y="14367"/>
                    <a:pt x="4967" y="14367"/>
                  </a:cubicBezTo>
                  <a:cubicBezTo>
                    <a:pt x="5082" y="14268"/>
                    <a:pt x="5082" y="14268"/>
                    <a:pt x="5082" y="14268"/>
                  </a:cubicBezTo>
                  <a:cubicBezTo>
                    <a:pt x="4967" y="14268"/>
                    <a:pt x="4967" y="14268"/>
                    <a:pt x="4967" y="14268"/>
                  </a:cubicBezTo>
                  <a:cubicBezTo>
                    <a:pt x="4967" y="14268"/>
                    <a:pt x="4967" y="14268"/>
                    <a:pt x="4967" y="14268"/>
                  </a:cubicBezTo>
                  <a:cubicBezTo>
                    <a:pt x="4851" y="14268"/>
                    <a:pt x="4851" y="14268"/>
                    <a:pt x="4851" y="14268"/>
                  </a:cubicBezTo>
                  <a:cubicBezTo>
                    <a:pt x="4736" y="14268"/>
                    <a:pt x="4736" y="14268"/>
                    <a:pt x="4736" y="14268"/>
                  </a:cubicBezTo>
                  <a:close/>
                  <a:moveTo>
                    <a:pt x="3581" y="14565"/>
                  </a:moveTo>
                  <a:cubicBezTo>
                    <a:pt x="3581" y="14565"/>
                    <a:pt x="3581" y="14565"/>
                    <a:pt x="3581" y="14565"/>
                  </a:cubicBezTo>
                  <a:cubicBezTo>
                    <a:pt x="3812" y="14565"/>
                    <a:pt x="3812" y="14565"/>
                    <a:pt x="3812" y="14565"/>
                  </a:cubicBezTo>
                  <a:cubicBezTo>
                    <a:pt x="3812" y="14664"/>
                    <a:pt x="3812" y="14664"/>
                    <a:pt x="3812" y="14664"/>
                  </a:cubicBezTo>
                  <a:cubicBezTo>
                    <a:pt x="3927" y="14664"/>
                    <a:pt x="3927" y="14664"/>
                    <a:pt x="3927" y="14664"/>
                  </a:cubicBezTo>
                  <a:cubicBezTo>
                    <a:pt x="3927" y="14664"/>
                    <a:pt x="3927" y="14664"/>
                    <a:pt x="3927" y="14664"/>
                  </a:cubicBezTo>
                  <a:cubicBezTo>
                    <a:pt x="4274" y="14565"/>
                    <a:pt x="4274" y="14565"/>
                    <a:pt x="4274" y="14565"/>
                  </a:cubicBezTo>
                  <a:cubicBezTo>
                    <a:pt x="4389" y="14565"/>
                    <a:pt x="4389" y="14565"/>
                    <a:pt x="4389" y="14565"/>
                  </a:cubicBezTo>
                  <a:cubicBezTo>
                    <a:pt x="4620" y="14466"/>
                    <a:pt x="4620" y="14466"/>
                    <a:pt x="4620" y="14466"/>
                  </a:cubicBezTo>
                  <a:cubicBezTo>
                    <a:pt x="4505" y="14367"/>
                    <a:pt x="4505" y="14367"/>
                    <a:pt x="4505" y="14367"/>
                  </a:cubicBezTo>
                  <a:cubicBezTo>
                    <a:pt x="4505" y="14268"/>
                    <a:pt x="4505" y="14268"/>
                    <a:pt x="4505" y="14268"/>
                  </a:cubicBezTo>
                  <a:cubicBezTo>
                    <a:pt x="4389" y="14268"/>
                    <a:pt x="4389" y="14268"/>
                    <a:pt x="4389" y="14268"/>
                  </a:cubicBezTo>
                  <a:cubicBezTo>
                    <a:pt x="4274" y="14268"/>
                    <a:pt x="4274" y="14268"/>
                    <a:pt x="4274" y="14268"/>
                  </a:cubicBezTo>
                  <a:cubicBezTo>
                    <a:pt x="4274" y="14070"/>
                    <a:pt x="4274" y="14070"/>
                    <a:pt x="4274" y="14070"/>
                  </a:cubicBezTo>
                  <a:cubicBezTo>
                    <a:pt x="4158" y="13872"/>
                    <a:pt x="4158" y="13872"/>
                    <a:pt x="4158" y="13872"/>
                  </a:cubicBezTo>
                  <a:cubicBezTo>
                    <a:pt x="3927" y="13872"/>
                    <a:pt x="3927" y="13872"/>
                    <a:pt x="3927" y="13872"/>
                  </a:cubicBezTo>
                  <a:cubicBezTo>
                    <a:pt x="3927" y="13772"/>
                    <a:pt x="3927" y="13772"/>
                    <a:pt x="3927" y="13772"/>
                  </a:cubicBezTo>
                  <a:cubicBezTo>
                    <a:pt x="3696" y="13772"/>
                    <a:pt x="3696" y="13772"/>
                    <a:pt x="3696" y="13772"/>
                  </a:cubicBezTo>
                  <a:cubicBezTo>
                    <a:pt x="3581" y="13772"/>
                    <a:pt x="3581" y="13772"/>
                    <a:pt x="3581" y="13772"/>
                  </a:cubicBezTo>
                  <a:cubicBezTo>
                    <a:pt x="3581" y="13772"/>
                    <a:pt x="3581" y="13772"/>
                    <a:pt x="3581" y="13772"/>
                  </a:cubicBezTo>
                  <a:cubicBezTo>
                    <a:pt x="3465" y="13872"/>
                    <a:pt x="3465" y="13872"/>
                    <a:pt x="3465" y="13872"/>
                  </a:cubicBezTo>
                  <a:cubicBezTo>
                    <a:pt x="3465" y="13971"/>
                    <a:pt x="3465" y="13971"/>
                    <a:pt x="3465" y="13971"/>
                  </a:cubicBezTo>
                  <a:cubicBezTo>
                    <a:pt x="3581" y="14070"/>
                    <a:pt x="3581" y="14070"/>
                    <a:pt x="3581" y="14070"/>
                  </a:cubicBezTo>
                  <a:cubicBezTo>
                    <a:pt x="3696" y="14070"/>
                    <a:pt x="3696" y="14070"/>
                    <a:pt x="3696" y="14070"/>
                  </a:cubicBezTo>
                  <a:cubicBezTo>
                    <a:pt x="3581" y="14070"/>
                    <a:pt x="3581" y="14070"/>
                    <a:pt x="3581" y="14070"/>
                  </a:cubicBezTo>
                  <a:cubicBezTo>
                    <a:pt x="3465" y="14070"/>
                    <a:pt x="3465" y="14070"/>
                    <a:pt x="3465" y="14070"/>
                  </a:cubicBezTo>
                  <a:cubicBezTo>
                    <a:pt x="3465" y="14169"/>
                    <a:pt x="3465" y="14169"/>
                    <a:pt x="3465" y="14169"/>
                  </a:cubicBezTo>
                  <a:cubicBezTo>
                    <a:pt x="3465" y="14169"/>
                    <a:pt x="3465" y="14169"/>
                    <a:pt x="3465" y="14169"/>
                  </a:cubicBezTo>
                  <a:cubicBezTo>
                    <a:pt x="3581" y="14268"/>
                    <a:pt x="3581" y="14268"/>
                    <a:pt x="3581" y="14268"/>
                  </a:cubicBezTo>
                  <a:cubicBezTo>
                    <a:pt x="3465" y="14268"/>
                    <a:pt x="3465" y="14268"/>
                    <a:pt x="3465" y="14268"/>
                  </a:cubicBezTo>
                  <a:cubicBezTo>
                    <a:pt x="3465" y="14268"/>
                    <a:pt x="3465" y="14268"/>
                    <a:pt x="3465" y="14268"/>
                  </a:cubicBezTo>
                  <a:cubicBezTo>
                    <a:pt x="3465" y="14367"/>
                    <a:pt x="3465" y="14367"/>
                    <a:pt x="3465" y="14367"/>
                  </a:cubicBezTo>
                  <a:cubicBezTo>
                    <a:pt x="3696" y="14466"/>
                    <a:pt x="3696" y="14466"/>
                    <a:pt x="3696" y="14466"/>
                  </a:cubicBezTo>
                  <a:cubicBezTo>
                    <a:pt x="3812" y="14466"/>
                    <a:pt x="3812" y="14466"/>
                    <a:pt x="3812" y="14466"/>
                  </a:cubicBezTo>
                  <a:cubicBezTo>
                    <a:pt x="3812" y="14466"/>
                    <a:pt x="3812" y="14466"/>
                    <a:pt x="3812" y="14466"/>
                  </a:cubicBezTo>
                  <a:cubicBezTo>
                    <a:pt x="4043" y="14367"/>
                    <a:pt x="4043" y="14367"/>
                    <a:pt x="4043" y="14367"/>
                  </a:cubicBezTo>
                  <a:cubicBezTo>
                    <a:pt x="3927" y="14466"/>
                    <a:pt x="3927" y="14466"/>
                    <a:pt x="3927" y="14466"/>
                  </a:cubicBezTo>
                  <a:cubicBezTo>
                    <a:pt x="3812" y="14565"/>
                    <a:pt x="3812" y="14565"/>
                    <a:pt x="3812" y="14565"/>
                  </a:cubicBezTo>
                  <a:cubicBezTo>
                    <a:pt x="3696" y="14466"/>
                    <a:pt x="3696" y="14466"/>
                    <a:pt x="3696" y="14466"/>
                  </a:cubicBezTo>
                  <a:cubicBezTo>
                    <a:pt x="3581" y="14466"/>
                    <a:pt x="3581" y="14466"/>
                    <a:pt x="3581" y="14466"/>
                  </a:cubicBezTo>
                  <a:lnTo>
                    <a:pt x="3581" y="14565"/>
                  </a:lnTo>
                  <a:close/>
                  <a:moveTo>
                    <a:pt x="3581" y="1456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1" name="AutoShape 158"/>
            <p:cNvSpPr/>
            <p:nvPr/>
          </p:nvSpPr>
          <p:spPr bwMode="auto">
            <a:xfrm>
              <a:off x="3795136" y="1752636"/>
              <a:ext cx="1561127" cy="157462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597" y="3812"/>
                  </a:moveTo>
                  <a:cubicBezTo>
                    <a:pt x="15653" y="3745"/>
                    <a:pt x="15653" y="3745"/>
                    <a:pt x="15653" y="3745"/>
                  </a:cubicBezTo>
                  <a:cubicBezTo>
                    <a:pt x="15709" y="3745"/>
                    <a:pt x="15709" y="3745"/>
                    <a:pt x="15709" y="3745"/>
                  </a:cubicBezTo>
                  <a:cubicBezTo>
                    <a:pt x="15765" y="3611"/>
                    <a:pt x="15765" y="3611"/>
                    <a:pt x="15765" y="3611"/>
                  </a:cubicBezTo>
                  <a:cubicBezTo>
                    <a:pt x="15821" y="3477"/>
                    <a:pt x="15821" y="3477"/>
                    <a:pt x="15821" y="3477"/>
                  </a:cubicBezTo>
                  <a:cubicBezTo>
                    <a:pt x="15821" y="3477"/>
                    <a:pt x="15821" y="3477"/>
                    <a:pt x="15821" y="3477"/>
                  </a:cubicBezTo>
                  <a:cubicBezTo>
                    <a:pt x="15821" y="3544"/>
                    <a:pt x="15821" y="3544"/>
                    <a:pt x="15821" y="3544"/>
                  </a:cubicBezTo>
                  <a:cubicBezTo>
                    <a:pt x="15821" y="3611"/>
                    <a:pt x="15821" y="3611"/>
                    <a:pt x="15821" y="3611"/>
                  </a:cubicBezTo>
                  <a:cubicBezTo>
                    <a:pt x="15821" y="3611"/>
                    <a:pt x="15821" y="3611"/>
                    <a:pt x="15821" y="3611"/>
                  </a:cubicBezTo>
                  <a:cubicBezTo>
                    <a:pt x="15877" y="3611"/>
                    <a:pt x="15877" y="3611"/>
                    <a:pt x="15877" y="3611"/>
                  </a:cubicBezTo>
                  <a:cubicBezTo>
                    <a:pt x="15877" y="3544"/>
                    <a:pt x="15877" y="3544"/>
                    <a:pt x="15877" y="3544"/>
                  </a:cubicBezTo>
                  <a:cubicBezTo>
                    <a:pt x="15934" y="3544"/>
                    <a:pt x="15934" y="3544"/>
                    <a:pt x="15934" y="3544"/>
                  </a:cubicBezTo>
                  <a:cubicBezTo>
                    <a:pt x="15934" y="3477"/>
                    <a:pt x="15934" y="3477"/>
                    <a:pt x="15934" y="3477"/>
                  </a:cubicBezTo>
                  <a:cubicBezTo>
                    <a:pt x="15877" y="3477"/>
                    <a:pt x="15877" y="3477"/>
                    <a:pt x="15877" y="3477"/>
                  </a:cubicBezTo>
                  <a:cubicBezTo>
                    <a:pt x="15877" y="3477"/>
                    <a:pt x="15877" y="3477"/>
                    <a:pt x="15877" y="3477"/>
                  </a:cubicBezTo>
                  <a:cubicBezTo>
                    <a:pt x="15934" y="3411"/>
                    <a:pt x="15934" y="3411"/>
                    <a:pt x="15934" y="3411"/>
                  </a:cubicBezTo>
                  <a:cubicBezTo>
                    <a:pt x="15934" y="3344"/>
                    <a:pt x="15934" y="3344"/>
                    <a:pt x="15934" y="3344"/>
                  </a:cubicBezTo>
                  <a:cubicBezTo>
                    <a:pt x="15934" y="3344"/>
                    <a:pt x="15934" y="3344"/>
                    <a:pt x="15934" y="3344"/>
                  </a:cubicBezTo>
                  <a:cubicBezTo>
                    <a:pt x="15934" y="3277"/>
                    <a:pt x="15934" y="3277"/>
                    <a:pt x="15934" y="3277"/>
                  </a:cubicBezTo>
                  <a:cubicBezTo>
                    <a:pt x="15990" y="3210"/>
                    <a:pt x="15990" y="3210"/>
                    <a:pt x="15990" y="3210"/>
                  </a:cubicBezTo>
                  <a:cubicBezTo>
                    <a:pt x="15990" y="3143"/>
                    <a:pt x="15990" y="3143"/>
                    <a:pt x="15990" y="3143"/>
                  </a:cubicBezTo>
                  <a:cubicBezTo>
                    <a:pt x="16046" y="3143"/>
                    <a:pt x="16046" y="3143"/>
                    <a:pt x="16046" y="3143"/>
                  </a:cubicBezTo>
                  <a:cubicBezTo>
                    <a:pt x="16102" y="3076"/>
                    <a:pt x="16102" y="3076"/>
                    <a:pt x="16102" y="3076"/>
                  </a:cubicBezTo>
                  <a:cubicBezTo>
                    <a:pt x="16102" y="3143"/>
                    <a:pt x="16102" y="3143"/>
                    <a:pt x="16102" y="3143"/>
                  </a:cubicBezTo>
                  <a:cubicBezTo>
                    <a:pt x="16102" y="3143"/>
                    <a:pt x="16102" y="3143"/>
                    <a:pt x="16102" y="3143"/>
                  </a:cubicBezTo>
                  <a:cubicBezTo>
                    <a:pt x="16046" y="3143"/>
                    <a:pt x="16046" y="3143"/>
                    <a:pt x="16046" y="3143"/>
                  </a:cubicBezTo>
                  <a:cubicBezTo>
                    <a:pt x="16046" y="3277"/>
                    <a:pt x="16046" y="3277"/>
                    <a:pt x="16046" y="3277"/>
                  </a:cubicBezTo>
                  <a:cubicBezTo>
                    <a:pt x="15990" y="3344"/>
                    <a:pt x="15990" y="3344"/>
                    <a:pt x="15990" y="3344"/>
                  </a:cubicBezTo>
                  <a:cubicBezTo>
                    <a:pt x="15990" y="3411"/>
                    <a:pt x="15990" y="3411"/>
                    <a:pt x="15990" y="3411"/>
                  </a:cubicBezTo>
                  <a:cubicBezTo>
                    <a:pt x="15990" y="3411"/>
                    <a:pt x="15990" y="3411"/>
                    <a:pt x="15990" y="3411"/>
                  </a:cubicBezTo>
                  <a:cubicBezTo>
                    <a:pt x="15990" y="3477"/>
                    <a:pt x="15990" y="3477"/>
                    <a:pt x="15990" y="3477"/>
                  </a:cubicBezTo>
                  <a:cubicBezTo>
                    <a:pt x="16046" y="3477"/>
                    <a:pt x="16046" y="3477"/>
                    <a:pt x="16046" y="3477"/>
                  </a:cubicBezTo>
                  <a:cubicBezTo>
                    <a:pt x="16102" y="3411"/>
                    <a:pt x="16102" y="3411"/>
                    <a:pt x="16102" y="3411"/>
                  </a:cubicBezTo>
                  <a:cubicBezTo>
                    <a:pt x="16158" y="3277"/>
                    <a:pt x="16158" y="3277"/>
                    <a:pt x="16158" y="3277"/>
                  </a:cubicBezTo>
                  <a:cubicBezTo>
                    <a:pt x="16214" y="3210"/>
                    <a:pt x="16214" y="3210"/>
                    <a:pt x="16214" y="3210"/>
                  </a:cubicBezTo>
                  <a:cubicBezTo>
                    <a:pt x="16214" y="3143"/>
                    <a:pt x="16214" y="3143"/>
                    <a:pt x="16214" y="3143"/>
                  </a:cubicBezTo>
                  <a:cubicBezTo>
                    <a:pt x="16214" y="3143"/>
                    <a:pt x="16214" y="3143"/>
                    <a:pt x="16214" y="3143"/>
                  </a:cubicBezTo>
                  <a:cubicBezTo>
                    <a:pt x="16270" y="3076"/>
                    <a:pt x="16270" y="3076"/>
                    <a:pt x="16270" y="3076"/>
                  </a:cubicBezTo>
                  <a:cubicBezTo>
                    <a:pt x="16270" y="3143"/>
                    <a:pt x="16270" y="3143"/>
                    <a:pt x="16270" y="3143"/>
                  </a:cubicBezTo>
                  <a:cubicBezTo>
                    <a:pt x="16270" y="3143"/>
                    <a:pt x="16270" y="3143"/>
                    <a:pt x="16270" y="3143"/>
                  </a:cubicBezTo>
                  <a:cubicBezTo>
                    <a:pt x="16270" y="3210"/>
                    <a:pt x="16270" y="3210"/>
                    <a:pt x="16270" y="3210"/>
                  </a:cubicBezTo>
                  <a:cubicBezTo>
                    <a:pt x="16270" y="3210"/>
                    <a:pt x="16270" y="3210"/>
                    <a:pt x="16270" y="3210"/>
                  </a:cubicBezTo>
                  <a:cubicBezTo>
                    <a:pt x="16326" y="3143"/>
                    <a:pt x="16326" y="3143"/>
                    <a:pt x="16326" y="3143"/>
                  </a:cubicBezTo>
                  <a:cubicBezTo>
                    <a:pt x="16382" y="3143"/>
                    <a:pt x="16382" y="3143"/>
                    <a:pt x="16382" y="3143"/>
                  </a:cubicBezTo>
                  <a:cubicBezTo>
                    <a:pt x="16438" y="3143"/>
                    <a:pt x="16438" y="3143"/>
                    <a:pt x="16438" y="3143"/>
                  </a:cubicBezTo>
                  <a:cubicBezTo>
                    <a:pt x="16551" y="3076"/>
                    <a:pt x="16551" y="3076"/>
                    <a:pt x="16551" y="3076"/>
                  </a:cubicBezTo>
                  <a:cubicBezTo>
                    <a:pt x="16607" y="3076"/>
                    <a:pt x="16607" y="3076"/>
                    <a:pt x="16607" y="3076"/>
                  </a:cubicBezTo>
                  <a:cubicBezTo>
                    <a:pt x="16607" y="3076"/>
                    <a:pt x="16607" y="3076"/>
                    <a:pt x="16607" y="3076"/>
                  </a:cubicBezTo>
                  <a:cubicBezTo>
                    <a:pt x="16663" y="3076"/>
                    <a:pt x="16663" y="3076"/>
                    <a:pt x="16663" y="3076"/>
                  </a:cubicBezTo>
                  <a:cubicBezTo>
                    <a:pt x="16663" y="3009"/>
                    <a:pt x="16663" y="3009"/>
                    <a:pt x="16663" y="3009"/>
                  </a:cubicBezTo>
                  <a:cubicBezTo>
                    <a:pt x="16663" y="2942"/>
                    <a:pt x="16663" y="2942"/>
                    <a:pt x="16663" y="2942"/>
                  </a:cubicBezTo>
                  <a:cubicBezTo>
                    <a:pt x="16719" y="2942"/>
                    <a:pt x="16719" y="2942"/>
                    <a:pt x="16719" y="2942"/>
                  </a:cubicBezTo>
                  <a:cubicBezTo>
                    <a:pt x="16663" y="2876"/>
                    <a:pt x="16663" y="2876"/>
                    <a:pt x="16663" y="2876"/>
                  </a:cubicBezTo>
                  <a:cubicBezTo>
                    <a:pt x="16663" y="2809"/>
                    <a:pt x="16663" y="2809"/>
                    <a:pt x="16663" y="2809"/>
                  </a:cubicBezTo>
                  <a:cubicBezTo>
                    <a:pt x="16663" y="2675"/>
                    <a:pt x="16663" y="2675"/>
                    <a:pt x="16663" y="2675"/>
                  </a:cubicBezTo>
                  <a:cubicBezTo>
                    <a:pt x="16663" y="2675"/>
                    <a:pt x="16663" y="2675"/>
                    <a:pt x="16663" y="2675"/>
                  </a:cubicBezTo>
                  <a:cubicBezTo>
                    <a:pt x="16607" y="2742"/>
                    <a:pt x="16607" y="2742"/>
                    <a:pt x="16607" y="2742"/>
                  </a:cubicBezTo>
                  <a:cubicBezTo>
                    <a:pt x="16551" y="2876"/>
                    <a:pt x="16551" y="2876"/>
                    <a:pt x="16551" y="2876"/>
                  </a:cubicBezTo>
                  <a:cubicBezTo>
                    <a:pt x="16551" y="2876"/>
                    <a:pt x="16551" y="2876"/>
                    <a:pt x="16551" y="2876"/>
                  </a:cubicBezTo>
                  <a:cubicBezTo>
                    <a:pt x="16551" y="2809"/>
                    <a:pt x="16551" y="2809"/>
                    <a:pt x="16551" y="2809"/>
                  </a:cubicBezTo>
                  <a:cubicBezTo>
                    <a:pt x="16607" y="2742"/>
                    <a:pt x="16607" y="2742"/>
                    <a:pt x="16607" y="2742"/>
                  </a:cubicBezTo>
                  <a:cubicBezTo>
                    <a:pt x="16663" y="2742"/>
                    <a:pt x="16663" y="2742"/>
                    <a:pt x="16663" y="2742"/>
                  </a:cubicBezTo>
                  <a:cubicBezTo>
                    <a:pt x="16663" y="2675"/>
                    <a:pt x="16663" y="2675"/>
                    <a:pt x="16663" y="2675"/>
                  </a:cubicBezTo>
                  <a:cubicBezTo>
                    <a:pt x="16607" y="2608"/>
                    <a:pt x="16607" y="2608"/>
                    <a:pt x="16607" y="2608"/>
                  </a:cubicBezTo>
                  <a:cubicBezTo>
                    <a:pt x="16551" y="2608"/>
                    <a:pt x="16551" y="2608"/>
                    <a:pt x="16551" y="2608"/>
                  </a:cubicBezTo>
                  <a:cubicBezTo>
                    <a:pt x="16551" y="2608"/>
                    <a:pt x="16551" y="2608"/>
                    <a:pt x="16551" y="2608"/>
                  </a:cubicBezTo>
                  <a:cubicBezTo>
                    <a:pt x="16551" y="2608"/>
                    <a:pt x="16551" y="2608"/>
                    <a:pt x="16551" y="2608"/>
                  </a:cubicBezTo>
                  <a:cubicBezTo>
                    <a:pt x="16495" y="2608"/>
                    <a:pt x="16495" y="2608"/>
                    <a:pt x="16495" y="2608"/>
                  </a:cubicBezTo>
                  <a:cubicBezTo>
                    <a:pt x="16495" y="2608"/>
                    <a:pt x="16495" y="2608"/>
                    <a:pt x="16495" y="2608"/>
                  </a:cubicBezTo>
                  <a:cubicBezTo>
                    <a:pt x="16438" y="2608"/>
                    <a:pt x="16438" y="2608"/>
                    <a:pt x="16438" y="2608"/>
                  </a:cubicBezTo>
                  <a:cubicBezTo>
                    <a:pt x="16382" y="2675"/>
                    <a:pt x="16382" y="2675"/>
                    <a:pt x="16382" y="2675"/>
                  </a:cubicBezTo>
                  <a:cubicBezTo>
                    <a:pt x="16382" y="2608"/>
                    <a:pt x="16382" y="2608"/>
                    <a:pt x="16382" y="2608"/>
                  </a:cubicBezTo>
                  <a:cubicBezTo>
                    <a:pt x="16382" y="2608"/>
                    <a:pt x="16382" y="2608"/>
                    <a:pt x="16382" y="2608"/>
                  </a:cubicBezTo>
                  <a:cubicBezTo>
                    <a:pt x="16495" y="2541"/>
                    <a:pt x="16495" y="2541"/>
                    <a:pt x="16495" y="2541"/>
                  </a:cubicBezTo>
                  <a:cubicBezTo>
                    <a:pt x="16551" y="2541"/>
                    <a:pt x="16551" y="2541"/>
                    <a:pt x="16551" y="2541"/>
                  </a:cubicBezTo>
                  <a:cubicBezTo>
                    <a:pt x="16607" y="2474"/>
                    <a:pt x="16607" y="2474"/>
                    <a:pt x="16607" y="2474"/>
                  </a:cubicBezTo>
                  <a:cubicBezTo>
                    <a:pt x="16663" y="2407"/>
                    <a:pt x="16663" y="2407"/>
                    <a:pt x="16663" y="2407"/>
                  </a:cubicBezTo>
                  <a:cubicBezTo>
                    <a:pt x="16719" y="2341"/>
                    <a:pt x="16719" y="2341"/>
                    <a:pt x="16719" y="2341"/>
                  </a:cubicBezTo>
                  <a:cubicBezTo>
                    <a:pt x="16719" y="2207"/>
                    <a:pt x="16719" y="2207"/>
                    <a:pt x="16719" y="2207"/>
                  </a:cubicBezTo>
                  <a:cubicBezTo>
                    <a:pt x="16719" y="2207"/>
                    <a:pt x="16719" y="2207"/>
                    <a:pt x="16719" y="2207"/>
                  </a:cubicBezTo>
                  <a:cubicBezTo>
                    <a:pt x="16663" y="2207"/>
                    <a:pt x="16663" y="2207"/>
                    <a:pt x="16663" y="2207"/>
                  </a:cubicBezTo>
                  <a:cubicBezTo>
                    <a:pt x="16663" y="2274"/>
                    <a:pt x="16663" y="2274"/>
                    <a:pt x="16663" y="2274"/>
                  </a:cubicBezTo>
                  <a:cubicBezTo>
                    <a:pt x="16607" y="2207"/>
                    <a:pt x="16607" y="2207"/>
                    <a:pt x="16607" y="2207"/>
                  </a:cubicBezTo>
                  <a:cubicBezTo>
                    <a:pt x="16663" y="2207"/>
                    <a:pt x="16663" y="2207"/>
                    <a:pt x="16663" y="2207"/>
                  </a:cubicBezTo>
                  <a:cubicBezTo>
                    <a:pt x="16663" y="2207"/>
                    <a:pt x="16663" y="2207"/>
                    <a:pt x="16663" y="2207"/>
                  </a:cubicBezTo>
                  <a:cubicBezTo>
                    <a:pt x="16719" y="2207"/>
                    <a:pt x="16719" y="2207"/>
                    <a:pt x="16719" y="2207"/>
                  </a:cubicBezTo>
                  <a:cubicBezTo>
                    <a:pt x="16719" y="2140"/>
                    <a:pt x="16719" y="2140"/>
                    <a:pt x="16719" y="2140"/>
                  </a:cubicBezTo>
                  <a:cubicBezTo>
                    <a:pt x="16719" y="2073"/>
                    <a:pt x="16719" y="2073"/>
                    <a:pt x="16719" y="2073"/>
                  </a:cubicBezTo>
                  <a:cubicBezTo>
                    <a:pt x="16775" y="2006"/>
                    <a:pt x="16775" y="2006"/>
                    <a:pt x="16775" y="2006"/>
                  </a:cubicBezTo>
                  <a:cubicBezTo>
                    <a:pt x="16775" y="2006"/>
                    <a:pt x="16775" y="2006"/>
                    <a:pt x="16775" y="2006"/>
                  </a:cubicBezTo>
                  <a:cubicBezTo>
                    <a:pt x="16775" y="1939"/>
                    <a:pt x="16775" y="1939"/>
                    <a:pt x="16775" y="1939"/>
                  </a:cubicBezTo>
                  <a:cubicBezTo>
                    <a:pt x="16775" y="1939"/>
                    <a:pt x="16775" y="1939"/>
                    <a:pt x="16775" y="1939"/>
                  </a:cubicBezTo>
                  <a:cubicBezTo>
                    <a:pt x="16719" y="1872"/>
                    <a:pt x="16719" y="1872"/>
                    <a:pt x="16719" y="1872"/>
                  </a:cubicBezTo>
                  <a:cubicBezTo>
                    <a:pt x="16663" y="1939"/>
                    <a:pt x="16663" y="1939"/>
                    <a:pt x="16663" y="1939"/>
                  </a:cubicBezTo>
                  <a:cubicBezTo>
                    <a:pt x="16607" y="2006"/>
                    <a:pt x="16607" y="2006"/>
                    <a:pt x="16607" y="2006"/>
                  </a:cubicBezTo>
                  <a:cubicBezTo>
                    <a:pt x="16607" y="2073"/>
                    <a:pt x="16607" y="2073"/>
                    <a:pt x="16607" y="2073"/>
                  </a:cubicBezTo>
                  <a:cubicBezTo>
                    <a:pt x="16663" y="2140"/>
                    <a:pt x="16663" y="2140"/>
                    <a:pt x="16663" y="2140"/>
                  </a:cubicBezTo>
                  <a:cubicBezTo>
                    <a:pt x="16607" y="2207"/>
                    <a:pt x="16607" y="2207"/>
                    <a:pt x="16607" y="2207"/>
                  </a:cubicBezTo>
                  <a:cubicBezTo>
                    <a:pt x="16607" y="2207"/>
                    <a:pt x="16607" y="2207"/>
                    <a:pt x="16607" y="2207"/>
                  </a:cubicBezTo>
                  <a:cubicBezTo>
                    <a:pt x="16551" y="2207"/>
                    <a:pt x="16551" y="2207"/>
                    <a:pt x="16551" y="2207"/>
                  </a:cubicBezTo>
                  <a:cubicBezTo>
                    <a:pt x="16551" y="2140"/>
                    <a:pt x="16551" y="2140"/>
                    <a:pt x="16551" y="2140"/>
                  </a:cubicBezTo>
                  <a:cubicBezTo>
                    <a:pt x="16551" y="2140"/>
                    <a:pt x="16551" y="2140"/>
                    <a:pt x="16551" y="2140"/>
                  </a:cubicBezTo>
                  <a:cubicBezTo>
                    <a:pt x="16551" y="2073"/>
                    <a:pt x="16551" y="2073"/>
                    <a:pt x="16551" y="2073"/>
                  </a:cubicBezTo>
                  <a:cubicBezTo>
                    <a:pt x="16607" y="2006"/>
                    <a:pt x="16607" y="2006"/>
                    <a:pt x="16607" y="2006"/>
                  </a:cubicBezTo>
                  <a:cubicBezTo>
                    <a:pt x="16607" y="1939"/>
                    <a:pt x="16607" y="1939"/>
                    <a:pt x="16607" y="1939"/>
                  </a:cubicBezTo>
                  <a:cubicBezTo>
                    <a:pt x="16607" y="1939"/>
                    <a:pt x="16607" y="1939"/>
                    <a:pt x="16607" y="1939"/>
                  </a:cubicBezTo>
                  <a:cubicBezTo>
                    <a:pt x="16607" y="1939"/>
                    <a:pt x="16607" y="1939"/>
                    <a:pt x="16607" y="1939"/>
                  </a:cubicBezTo>
                  <a:cubicBezTo>
                    <a:pt x="16663" y="1939"/>
                    <a:pt x="16663" y="1939"/>
                    <a:pt x="16663" y="1939"/>
                  </a:cubicBezTo>
                  <a:cubicBezTo>
                    <a:pt x="16607" y="1872"/>
                    <a:pt x="16607" y="1872"/>
                    <a:pt x="16607" y="1872"/>
                  </a:cubicBezTo>
                  <a:cubicBezTo>
                    <a:pt x="16607" y="1806"/>
                    <a:pt x="16607" y="1806"/>
                    <a:pt x="16607" y="1806"/>
                  </a:cubicBezTo>
                  <a:cubicBezTo>
                    <a:pt x="16551" y="1806"/>
                    <a:pt x="16551" y="1806"/>
                    <a:pt x="16551" y="1806"/>
                  </a:cubicBezTo>
                  <a:cubicBezTo>
                    <a:pt x="16495" y="1806"/>
                    <a:pt x="16495" y="1806"/>
                    <a:pt x="16495" y="1806"/>
                  </a:cubicBezTo>
                  <a:cubicBezTo>
                    <a:pt x="16495" y="1872"/>
                    <a:pt x="16495" y="1872"/>
                    <a:pt x="16495" y="1872"/>
                  </a:cubicBezTo>
                  <a:cubicBezTo>
                    <a:pt x="16438" y="1806"/>
                    <a:pt x="16438" y="1806"/>
                    <a:pt x="16438" y="1806"/>
                  </a:cubicBezTo>
                  <a:cubicBezTo>
                    <a:pt x="16438" y="1806"/>
                    <a:pt x="16438" y="1806"/>
                    <a:pt x="16438" y="1806"/>
                  </a:cubicBezTo>
                  <a:cubicBezTo>
                    <a:pt x="16438" y="1739"/>
                    <a:pt x="16438" y="1739"/>
                    <a:pt x="16438" y="1739"/>
                  </a:cubicBezTo>
                  <a:cubicBezTo>
                    <a:pt x="16438" y="1672"/>
                    <a:pt x="16438" y="1672"/>
                    <a:pt x="16438" y="1672"/>
                  </a:cubicBezTo>
                  <a:cubicBezTo>
                    <a:pt x="16438" y="1538"/>
                    <a:pt x="16438" y="1538"/>
                    <a:pt x="16438" y="1538"/>
                  </a:cubicBezTo>
                  <a:cubicBezTo>
                    <a:pt x="16438" y="1471"/>
                    <a:pt x="16438" y="1471"/>
                    <a:pt x="16438" y="1471"/>
                  </a:cubicBezTo>
                  <a:cubicBezTo>
                    <a:pt x="16438" y="1404"/>
                    <a:pt x="16438" y="1404"/>
                    <a:pt x="16438" y="1404"/>
                  </a:cubicBezTo>
                  <a:cubicBezTo>
                    <a:pt x="16495" y="1337"/>
                    <a:pt x="16495" y="1337"/>
                    <a:pt x="16495" y="1337"/>
                  </a:cubicBezTo>
                  <a:cubicBezTo>
                    <a:pt x="16438" y="1271"/>
                    <a:pt x="16438" y="1271"/>
                    <a:pt x="16438" y="1271"/>
                  </a:cubicBezTo>
                  <a:cubicBezTo>
                    <a:pt x="16495" y="1137"/>
                    <a:pt x="16495" y="1137"/>
                    <a:pt x="16495" y="1137"/>
                  </a:cubicBezTo>
                  <a:cubicBezTo>
                    <a:pt x="16495" y="1070"/>
                    <a:pt x="16495" y="1070"/>
                    <a:pt x="16495" y="1070"/>
                  </a:cubicBezTo>
                  <a:cubicBezTo>
                    <a:pt x="16438" y="1070"/>
                    <a:pt x="16438" y="1070"/>
                    <a:pt x="16438" y="1070"/>
                  </a:cubicBezTo>
                  <a:cubicBezTo>
                    <a:pt x="16438" y="1003"/>
                    <a:pt x="16438" y="1003"/>
                    <a:pt x="16438" y="1003"/>
                  </a:cubicBezTo>
                  <a:cubicBezTo>
                    <a:pt x="16382" y="936"/>
                    <a:pt x="16382" y="936"/>
                    <a:pt x="16382" y="936"/>
                  </a:cubicBezTo>
                  <a:cubicBezTo>
                    <a:pt x="16382" y="869"/>
                    <a:pt x="16382" y="869"/>
                    <a:pt x="16382" y="869"/>
                  </a:cubicBezTo>
                  <a:cubicBezTo>
                    <a:pt x="16270" y="869"/>
                    <a:pt x="16270" y="869"/>
                    <a:pt x="16270" y="869"/>
                  </a:cubicBezTo>
                  <a:cubicBezTo>
                    <a:pt x="16270" y="869"/>
                    <a:pt x="16270" y="869"/>
                    <a:pt x="16270" y="869"/>
                  </a:cubicBezTo>
                  <a:cubicBezTo>
                    <a:pt x="16270" y="869"/>
                    <a:pt x="16270" y="869"/>
                    <a:pt x="16270" y="869"/>
                  </a:cubicBezTo>
                  <a:cubicBezTo>
                    <a:pt x="16270" y="936"/>
                    <a:pt x="16270" y="936"/>
                    <a:pt x="16270" y="936"/>
                  </a:cubicBezTo>
                  <a:cubicBezTo>
                    <a:pt x="16214" y="869"/>
                    <a:pt x="16214" y="869"/>
                    <a:pt x="16214" y="869"/>
                  </a:cubicBezTo>
                  <a:cubicBezTo>
                    <a:pt x="16158" y="869"/>
                    <a:pt x="16158" y="869"/>
                    <a:pt x="16158" y="869"/>
                  </a:cubicBezTo>
                  <a:cubicBezTo>
                    <a:pt x="16158" y="936"/>
                    <a:pt x="16158" y="936"/>
                    <a:pt x="16158" y="936"/>
                  </a:cubicBezTo>
                  <a:cubicBezTo>
                    <a:pt x="16102" y="1003"/>
                    <a:pt x="16102" y="1003"/>
                    <a:pt x="16102" y="1003"/>
                  </a:cubicBezTo>
                  <a:cubicBezTo>
                    <a:pt x="16158" y="1003"/>
                    <a:pt x="16158" y="1003"/>
                    <a:pt x="16158" y="1003"/>
                  </a:cubicBezTo>
                  <a:cubicBezTo>
                    <a:pt x="16158" y="1003"/>
                    <a:pt x="16158" y="1003"/>
                    <a:pt x="16158" y="1003"/>
                  </a:cubicBezTo>
                  <a:cubicBezTo>
                    <a:pt x="16214" y="1003"/>
                    <a:pt x="16214" y="1003"/>
                    <a:pt x="16214" y="1003"/>
                  </a:cubicBezTo>
                  <a:cubicBezTo>
                    <a:pt x="16270" y="1003"/>
                    <a:pt x="16270" y="1003"/>
                    <a:pt x="16270" y="1003"/>
                  </a:cubicBezTo>
                  <a:cubicBezTo>
                    <a:pt x="16326" y="1070"/>
                    <a:pt x="16326" y="1070"/>
                    <a:pt x="16326" y="1070"/>
                  </a:cubicBezTo>
                  <a:cubicBezTo>
                    <a:pt x="16326" y="1070"/>
                    <a:pt x="16326" y="1070"/>
                    <a:pt x="16326" y="1070"/>
                  </a:cubicBezTo>
                  <a:cubicBezTo>
                    <a:pt x="16326" y="1137"/>
                    <a:pt x="16326" y="1137"/>
                    <a:pt x="16326" y="1137"/>
                  </a:cubicBezTo>
                  <a:cubicBezTo>
                    <a:pt x="16270" y="1204"/>
                    <a:pt x="16270" y="1204"/>
                    <a:pt x="16270" y="1204"/>
                  </a:cubicBezTo>
                  <a:cubicBezTo>
                    <a:pt x="16214" y="1204"/>
                    <a:pt x="16214" y="1204"/>
                    <a:pt x="16214" y="1204"/>
                  </a:cubicBezTo>
                  <a:cubicBezTo>
                    <a:pt x="16158" y="1137"/>
                    <a:pt x="16158" y="1137"/>
                    <a:pt x="16158" y="1137"/>
                  </a:cubicBezTo>
                  <a:cubicBezTo>
                    <a:pt x="16158" y="1137"/>
                    <a:pt x="16158" y="1137"/>
                    <a:pt x="16158" y="1137"/>
                  </a:cubicBezTo>
                  <a:cubicBezTo>
                    <a:pt x="16102" y="1137"/>
                    <a:pt x="16102" y="1137"/>
                    <a:pt x="16102" y="1137"/>
                  </a:cubicBezTo>
                  <a:cubicBezTo>
                    <a:pt x="16102" y="1204"/>
                    <a:pt x="16102" y="1204"/>
                    <a:pt x="16102" y="1204"/>
                  </a:cubicBezTo>
                  <a:cubicBezTo>
                    <a:pt x="16158" y="1204"/>
                    <a:pt x="16158" y="1204"/>
                    <a:pt x="16158" y="1204"/>
                  </a:cubicBezTo>
                  <a:cubicBezTo>
                    <a:pt x="16102" y="1271"/>
                    <a:pt x="16102" y="1271"/>
                    <a:pt x="16102" y="1271"/>
                  </a:cubicBezTo>
                  <a:cubicBezTo>
                    <a:pt x="16046" y="1271"/>
                    <a:pt x="16046" y="1271"/>
                    <a:pt x="16046" y="1271"/>
                  </a:cubicBezTo>
                  <a:cubicBezTo>
                    <a:pt x="15990" y="1204"/>
                    <a:pt x="15990" y="1204"/>
                    <a:pt x="15990" y="1204"/>
                  </a:cubicBezTo>
                  <a:cubicBezTo>
                    <a:pt x="15934" y="1204"/>
                    <a:pt x="15934" y="1204"/>
                    <a:pt x="15934" y="1204"/>
                  </a:cubicBezTo>
                  <a:cubicBezTo>
                    <a:pt x="15877" y="1271"/>
                    <a:pt x="15877" y="1271"/>
                    <a:pt x="15877" y="1271"/>
                  </a:cubicBezTo>
                  <a:cubicBezTo>
                    <a:pt x="15877" y="1337"/>
                    <a:pt x="15877" y="1337"/>
                    <a:pt x="15877" y="1337"/>
                  </a:cubicBezTo>
                  <a:cubicBezTo>
                    <a:pt x="15877" y="1337"/>
                    <a:pt x="15877" y="1337"/>
                    <a:pt x="15877" y="1337"/>
                  </a:cubicBezTo>
                  <a:cubicBezTo>
                    <a:pt x="15934" y="1337"/>
                    <a:pt x="15934" y="1337"/>
                    <a:pt x="15934" y="1337"/>
                  </a:cubicBezTo>
                  <a:cubicBezTo>
                    <a:pt x="15934" y="1404"/>
                    <a:pt x="15934" y="1404"/>
                    <a:pt x="15934" y="1404"/>
                  </a:cubicBezTo>
                  <a:cubicBezTo>
                    <a:pt x="15990" y="1471"/>
                    <a:pt x="15990" y="1471"/>
                    <a:pt x="15990" y="1471"/>
                  </a:cubicBezTo>
                  <a:cubicBezTo>
                    <a:pt x="15990" y="1471"/>
                    <a:pt x="15990" y="1471"/>
                    <a:pt x="15990" y="1471"/>
                  </a:cubicBezTo>
                  <a:cubicBezTo>
                    <a:pt x="15934" y="1471"/>
                    <a:pt x="15934" y="1471"/>
                    <a:pt x="15934" y="1471"/>
                  </a:cubicBezTo>
                  <a:cubicBezTo>
                    <a:pt x="15934" y="1538"/>
                    <a:pt x="15934" y="1538"/>
                    <a:pt x="15934" y="1538"/>
                  </a:cubicBezTo>
                  <a:cubicBezTo>
                    <a:pt x="15990" y="1538"/>
                    <a:pt x="15990" y="1538"/>
                    <a:pt x="15990" y="1538"/>
                  </a:cubicBezTo>
                  <a:cubicBezTo>
                    <a:pt x="15990" y="1605"/>
                    <a:pt x="15990" y="1605"/>
                    <a:pt x="15990" y="1605"/>
                  </a:cubicBezTo>
                  <a:cubicBezTo>
                    <a:pt x="15934" y="1605"/>
                    <a:pt x="15934" y="1605"/>
                    <a:pt x="15934" y="1605"/>
                  </a:cubicBezTo>
                  <a:cubicBezTo>
                    <a:pt x="15877" y="1538"/>
                    <a:pt x="15877" y="1538"/>
                    <a:pt x="15877" y="1538"/>
                  </a:cubicBezTo>
                  <a:cubicBezTo>
                    <a:pt x="15821" y="1538"/>
                    <a:pt x="15821" y="1538"/>
                    <a:pt x="15821" y="1538"/>
                  </a:cubicBezTo>
                  <a:cubicBezTo>
                    <a:pt x="15821" y="1538"/>
                    <a:pt x="15821" y="1538"/>
                    <a:pt x="15821" y="1538"/>
                  </a:cubicBezTo>
                  <a:cubicBezTo>
                    <a:pt x="15765" y="1538"/>
                    <a:pt x="15765" y="1538"/>
                    <a:pt x="15765" y="1538"/>
                  </a:cubicBezTo>
                  <a:cubicBezTo>
                    <a:pt x="15709" y="1538"/>
                    <a:pt x="15709" y="1538"/>
                    <a:pt x="15709" y="1538"/>
                  </a:cubicBezTo>
                  <a:cubicBezTo>
                    <a:pt x="15709" y="1605"/>
                    <a:pt x="15709" y="1605"/>
                    <a:pt x="15709" y="1605"/>
                  </a:cubicBezTo>
                  <a:cubicBezTo>
                    <a:pt x="15709" y="1605"/>
                    <a:pt x="15709" y="1605"/>
                    <a:pt x="15709" y="1605"/>
                  </a:cubicBezTo>
                  <a:cubicBezTo>
                    <a:pt x="15709" y="1672"/>
                    <a:pt x="15709" y="1672"/>
                    <a:pt x="15709" y="1672"/>
                  </a:cubicBezTo>
                  <a:cubicBezTo>
                    <a:pt x="15709" y="1672"/>
                    <a:pt x="15709" y="1672"/>
                    <a:pt x="15709" y="1672"/>
                  </a:cubicBezTo>
                  <a:cubicBezTo>
                    <a:pt x="15709" y="1605"/>
                    <a:pt x="15709" y="1605"/>
                    <a:pt x="15709" y="1605"/>
                  </a:cubicBezTo>
                  <a:cubicBezTo>
                    <a:pt x="15653" y="1605"/>
                    <a:pt x="15653" y="1605"/>
                    <a:pt x="15653" y="1605"/>
                  </a:cubicBezTo>
                  <a:cubicBezTo>
                    <a:pt x="15597" y="1605"/>
                    <a:pt x="15597" y="1605"/>
                    <a:pt x="15597" y="1605"/>
                  </a:cubicBezTo>
                  <a:cubicBezTo>
                    <a:pt x="15597" y="1605"/>
                    <a:pt x="15597" y="1605"/>
                    <a:pt x="15597" y="1605"/>
                  </a:cubicBezTo>
                  <a:cubicBezTo>
                    <a:pt x="15541" y="1538"/>
                    <a:pt x="15541" y="1538"/>
                    <a:pt x="15541" y="1538"/>
                  </a:cubicBezTo>
                  <a:cubicBezTo>
                    <a:pt x="15541" y="1538"/>
                    <a:pt x="15541" y="1538"/>
                    <a:pt x="15541" y="1538"/>
                  </a:cubicBezTo>
                  <a:cubicBezTo>
                    <a:pt x="15485" y="1538"/>
                    <a:pt x="15485" y="1538"/>
                    <a:pt x="15485" y="1538"/>
                  </a:cubicBezTo>
                  <a:cubicBezTo>
                    <a:pt x="15541" y="1605"/>
                    <a:pt x="15541" y="1605"/>
                    <a:pt x="15541" y="1605"/>
                  </a:cubicBezTo>
                  <a:cubicBezTo>
                    <a:pt x="15541" y="1672"/>
                    <a:pt x="15541" y="1672"/>
                    <a:pt x="15541" y="1672"/>
                  </a:cubicBezTo>
                  <a:cubicBezTo>
                    <a:pt x="15541" y="1739"/>
                    <a:pt x="15541" y="1739"/>
                    <a:pt x="15541" y="1739"/>
                  </a:cubicBezTo>
                  <a:cubicBezTo>
                    <a:pt x="15597" y="1806"/>
                    <a:pt x="15597" y="1806"/>
                    <a:pt x="15597" y="1806"/>
                  </a:cubicBezTo>
                  <a:cubicBezTo>
                    <a:pt x="15653" y="1806"/>
                    <a:pt x="15653" y="1806"/>
                    <a:pt x="15653" y="1806"/>
                  </a:cubicBezTo>
                  <a:cubicBezTo>
                    <a:pt x="15653" y="1806"/>
                    <a:pt x="15653" y="1806"/>
                    <a:pt x="15653" y="1806"/>
                  </a:cubicBezTo>
                  <a:cubicBezTo>
                    <a:pt x="15653" y="1806"/>
                    <a:pt x="15653" y="1806"/>
                    <a:pt x="15653" y="1806"/>
                  </a:cubicBezTo>
                  <a:cubicBezTo>
                    <a:pt x="15597" y="1806"/>
                    <a:pt x="15597" y="1806"/>
                    <a:pt x="15597" y="1806"/>
                  </a:cubicBezTo>
                  <a:cubicBezTo>
                    <a:pt x="15653" y="1872"/>
                    <a:pt x="15653" y="1872"/>
                    <a:pt x="15653" y="1872"/>
                  </a:cubicBezTo>
                  <a:cubicBezTo>
                    <a:pt x="15653" y="1939"/>
                    <a:pt x="15653" y="1939"/>
                    <a:pt x="15653" y="1939"/>
                  </a:cubicBezTo>
                  <a:cubicBezTo>
                    <a:pt x="15709" y="1939"/>
                    <a:pt x="15709" y="1939"/>
                    <a:pt x="15709" y="1939"/>
                  </a:cubicBezTo>
                  <a:cubicBezTo>
                    <a:pt x="15765" y="1939"/>
                    <a:pt x="15765" y="1939"/>
                    <a:pt x="15765" y="1939"/>
                  </a:cubicBezTo>
                  <a:cubicBezTo>
                    <a:pt x="15821" y="1872"/>
                    <a:pt x="15821" y="1872"/>
                    <a:pt x="15821" y="1872"/>
                  </a:cubicBezTo>
                  <a:cubicBezTo>
                    <a:pt x="15821" y="1939"/>
                    <a:pt x="15821" y="1939"/>
                    <a:pt x="15821" y="1939"/>
                  </a:cubicBezTo>
                  <a:cubicBezTo>
                    <a:pt x="15821" y="1939"/>
                    <a:pt x="15821" y="1939"/>
                    <a:pt x="15821" y="1939"/>
                  </a:cubicBezTo>
                  <a:cubicBezTo>
                    <a:pt x="15821" y="2006"/>
                    <a:pt x="15821" y="2006"/>
                    <a:pt x="15821" y="2006"/>
                  </a:cubicBezTo>
                  <a:cubicBezTo>
                    <a:pt x="15765" y="2073"/>
                    <a:pt x="15765" y="2073"/>
                    <a:pt x="15765" y="2073"/>
                  </a:cubicBezTo>
                  <a:cubicBezTo>
                    <a:pt x="15765" y="2073"/>
                    <a:pt x="15765" y="2073"/>
                    <a:pt x="15765" y="2073"/>
                  </a:cubicBezTo>
                  <a:cubicBezTo>
                    <a:pt x="15709" y="2006"/>
                    <a:pt x="15709" y="2006"/>
                    <a:pt x="15709" y="2006"/>
                  </a:cubicBezTo>
                  <a:cubicBezTo>
                    <a:pt x="15541" y="2006"/>
                    <a:pt x="15541" y="2006"/>
                    <a:pt x="15541" y="2006"/>
                  </a:cubicBezTo>
                  <a:cubicBezTo>
                    <a:pt x="15485" y="1872"/>
                    <a:pt x="15485" y="1872"/>
                    <a:pt x="15485" y="1872"/>
                  </a:cubicBezTo>
                  <a:cubicBezTo>
                    <a:pt x="15485" y="1872"/>
                    <a:pt x="15485" y="1872"/>
                    <a:pt x="15485" y="1872"/>
                  </a:cubicBezTo>
                  <a:cubicBezTo>
                    <a:pt x="15429" y="1872"/>
                    <a:pt x="15429" y="1872"/>
                    <a:pt x="15429" y="1872"/>
                  </a:cubicBezTo>
                  <a:cubicBezTo>
                    <a:pt x="15429" y="1872"/>
                    <a:pt x="15429" y="1872"/>
                    <a:pt x="15429" y="1872"/>
                  </a:cubicBezTo>
                  <a:cubicBezTo>
                    <a:pt x="15429" y="1939"/>
                    <a:pt x="15429" y="1939"/>
                    <a:pt x="15429" y="1939"/>
                  </a:cubicBezTo>
                  <a:cubicBezTo>
                    <a:pt x="15429" y="1939"/>
                    <a:pt x="15429" y="1939"/>
                    <a:pt x="15429" y="1939"/>
                  </a:cubicBezTo>
                  <a:cubicBezTo>
                    <a:pt x="15372" y="1939"/>
                    <a:pt x="15372" y="1939"/>
                    <a:pt x="15372" y="1939"/>
                  </a:cubicBezTo>
                  <a:cubicBezTo>
                    <a:pt x="15429" y="2073"/>
                    <a:pt x="15429" y="2073"/>
                    <a:pt x="15429" y="2073"/>
                  </a:cubicBezTo>
                  <a:cubicBezTo>
                    <a:pt x="15372" y="2073"/>
                    <a:pt x="15372" y="2073"/>
                    <a:pt x="15372" y="2073"/>
                  </a:cubicBezTo>
                  <a:cubicBezTo>
                    <a:pt x="15372" y="2073"/>
                    <a:pt x="15372" y="2073"/>
                    <a:pt x="15372" y="2073"/>
                  </a:cubicBezTo>
                  <a:cubicBezTo>
                    <a:pt x="15372" y="2140"/>
                    <a:pt x="15372" y="2140"/>
                    <a:pt x="15372" y="2140"/>
                  </a:cubicBezTo>
                  <a:cubicBezTo>
                    <a:pt x="15316" y="2140"/>
                    <a:pt x="15316" y="2140"/>
                    <a:pt x="15316" y="2140"/>
                  </a:cubicBezTo>
                  <a:cubicBezTo>
                    <a:pt x="15316" y="2274"/>
                    <a:pt x="15316" y="2274"/>
                    <a:pt x="15316" y="2274"/>
                  </a:cubicBezTo>
                  <a:cubicBezTo>
                    <a:pt x="15372" y="2274"/>
                    <a:pt x="15372" y="2274"/>
                    <a:pt x="15372" y="2274"/>
                  </a:cubicBezTo>
                  <a:cubicBezTo>
                    <a:pt x="15429" y="2274"/>
                    <a:pt x="15429" y="2274"/>
                    <a:pt x="15429" y="2274"/>
                  </a:cubicBezTo>
                  <a:cubicBezTo>
                    <a:pt x="15485" y="2341"/>
                    <a:pt x="15485" y="2341"/>
                    <a:pt x="15485" y="2341"/>
                  </a:cubicBezTo>
                  <a:cubicBezTo>
                    <a:pt x="15541" y="2341"/>
                    <a:pt x="15541" y="2341"/>
                    <a:pt x="15541" y="2341"/>
                  </a:cubicBezTo>
                  <a:cubicBezTo>
                    <a:pt x="15541" y="2341"/>
                    <a:pt x="15541" y="2341"/>
                    <a:pt x="15541" y="2341"/>
                  </a:cubicBezTo>
                  <a:cubicBezTo>
                    <a:pt x="15485" y="2341"/>
                    <a:pt x="15485" y="2341"/>
                    <a:pt x="15485" y="2341"/>
                  </a:cubicBezTo>
                  <a:cubicBezTo>
                    <a:pt x="15429" y="2341"/>
                    <a:pt x="15429" y="2341"/>
                    <a:pt x="15429" y="2341"/>
                  </a:cubicBezTo>
                  <a:cubicBezTo>
                    <a:pt x="15372" y="2341"/>
                    <a:pt x="15372" y="2341"/>
                    <a:pt x="15372" y="2341"/>
                  </a:cubicBezTo>
                  <a:cubicBezTo>
                    <a:pt x="15316" y="2341"/>
                    <a:pt x="15316" y="2341"/>
                    <a:pt x="15316" y="2341"/>
                  </a:cubicBezTo>
                  <a:cubicBezTo>
                    <a:pt x="15260" y="2341"/>
                    <a:pt x="15260" y="2341"/>
                    <a:pt x="15260" y="2341"/>
                  </a:cubicBezTo>
                  <a:cubicBezTo>
                    <a:pt x="15204" y="2407"/>
                    <a:pt x="15204" y="2407"/>
                    <a:pt x="15204" y="2407"/>
                  </a:cubicBezTo>
                  <a:cubicBezTo>
                    <a:pt x="15204" y="2474"/>
                    <a:pt x="15204" y="2474"/>
                    <a:pt x="15204" y="2474"/>
                  </a:cubicBezTo>
                  <a:cubicBezTo>
                    <a:pt x="15260" y="2474"/>
                    <a:pt x="15260" y="2474"/>
                    <a:pt x="15260" y="2474"/>
                  </a:cubicBezTo>
                  <a:cubicBezTo>
                    <a:pt x="15204" y="2541"/>
                    <a:pt x="15204" y="2541"/>
                    <a:pt x="15204" y="2541"/>
                  </a:cubicBezTo>
                  <a:cubicBezTo>
                    <a:pt x="15204" y="2541"/>
                    <a:pt x="15204" y="2541"/>
                    <a:pt x="15204" y="2541"/>
                  </a:cubicBezTo>
                  <a:cubicBezTo>
                    <a:pt x="15204" y="2608"/>
                    <a:pt x="15204" y="2608"/>
                    <a:pt x="15204" y="2608"/>
                  </a:cubicBezTo>
                  <a:cubicBezTo>
                    <a:pt x="15204" y="2608"/>
                    <a:pt x="15204" y="2608"/>
                    <a:pt x="15204" y="2608"/>
                  </a:cubicBezTo>
                  <a:cubicBezTo>
                    <a:pt x="15260" y="2608"/>
                    <a:pt x="15260" y="2608"/>
                    <a:pt x="15260" y="2608"/>
                  </a:cubicBezTo>
                  <a:cubicBezTo>
                    <a:pt x="15316" y="2608"/>
                    <a:pt x="15316" y="2608"/>
                    <a:pt x="15316" y="2608"/>
                  </a:cubicBezTo>
                  <a:cubicBezTo>
                    <a:pt x="15372" y="2541"/>
                    <a:pt x="15372" y="2541"/>
                    <a:pt x="15372" y="2541"/>
                  </a:cubicBezTo>
                  <a:cubicBezTo>
                    <a:pt x="15372" y="2541"/>
                    <a:pt x="15372" y="2541"/>
                    <a:pt x="15372" y="2541"/>
                  </a:cubicBezTo>
                  <a:cubicBezTo>
                    <a:pt x="15372" y="2608"/>
                    <a:pt x="15372" y="2608"/>
                    <a:pt x="15372" y="2608"/>
                  </a:cubicBezTo>
                  <a:cubicBezTo>
                    <a:pt x="15316" y="2608"/>
                    <a:pt x="15316" y="2608"/>
                    <a:pt x="15316" y="2608"/>
                  </a:cubicBezTo>
                  <a:cubicBezTo>
                    <a:pt x="15316" y="2675"/>
                    <a:pt x="15316" y="2675"/>
                    <a:pt x="15316" y="2675"/>
                  </a:cubicBezTo>
                  <a:cubicBezTo>
                    <a:pt x="15316" y="2675"/>
                    <a:pt x="15316" y="2675"/>
                    <a:pt x="15316" y="2675"/>
                  </a:cubicBezTo>
                  <a:cubicBezTo>
                    <a:pt x="15372" y="2675"/>
                    <a:pt x="15372" y="2675"/>
                    <a:pt x="15372" y="2675"/>
                  </a:cubicBezTo>
                  <a:cubicBezTo>
                    <a:pt x="15429" y="2675"/>
                    <a:pt x="15429" y="2675"/>
                    <a:pt x="15429" y="2675"/>
                  </a:cubicBezTo>
                  <a:cubicBezTo>
                    <a:pt x="15429" y="2675"/>
                    <a:pt x="15429" y="2675"/>
                    <a:pt x="15429" y="2675"/>
                  </a:cubicBezTo>
                  <a:cubicBezTo>
                    <a:pt x="15485" y="2608"/>
                    <a:pt x="15485" y="2608"/>
                    <a:pt x="15485" y="2608"/>
                  </a:cubicBezTo>
                  <a:cubicBezTo>
                    <a:pt x="15485" y="2675"/>
                    <a:pt x="15485" y="2675"/>
                    <a:pt x="15485" y="2675"/>
                  </a:cubicBezTo>
                  <a:cubicBezTo>
                    <a:pt x="15429" y="2675"/>
                    <a:pt x="15429" y="2675"/>
                    <a:pt x="15429" y="2675"/>
                  </a:cubicBezTo>
                  <a:cubicBezTo>
                    <a:pt x="15485" y="2675"/>
                    <a:pt x="15485" y="2675"/>
                    <a:pt x="15485" y="2675"/>
                  </a:cubicBezTo>
                  <a:cubicBezTo>
                    <a:pt x="15541" y="2675"/>
                    <a:pt x="15541" y="2675"/>
                    <a:pt x="15541" y="2675"/>
                  </a:cubicBezTo>
                  <a:cubicBezTo>
                    <a:pt x="15597" y="2742"/>
                    <a:pt x="15597" y="2742"/>
                    <a:pt x="15597" y="2742"/>
                  </a:cubicBezTo>
                  <a:cubicBezTo>
                    <a:pt x="15541" y="2742"/>
                    <a:pt x="15541" y="2742"/>
                    <a:pt x="15541" y="2742"/>
                  </a:cubicBezTo>
                  <a:cubicBezTo>
                    <a:pt x="15541" y="2742"/>
                    <a:pt x="15541" y="2742"/>
                    <a:pt x="15541" y="2742"/>
                  </a:cubicBezTo>
                  <a:cubicBezTo>
                    <a:pt x="15541" y="2809"/>
                    <a:pt x="15541" y="2809"/>
                    <a:pt x="15541" y="2809"/>
                  </a:cubicBezTo>
                  <a:cubicBezTo>
                    <a:pt x="15597" y="2742"/>
                    <a:pt x="15597" y="2742"/>
                    <a:pt x="15597" y="2742"/>
                  </a:cubicBezTo>
                  <a:cubicBezTo>
                    <a:pt x="15653" y="2809"/>
                    <a:pt x="15653" y="2809"/>
                    <a:pt x="15653" y="2809"/>
                  </a:cubicBezTo>
                  <a:cubicBezTo>
                    <a:pt x="15821" y="2809"/>
                    <a:pt x="15821" y="2809"/>
                    <a:pt x="15821" y="2809"/>
                  </a:cubicBezTo>
                  <a:cubicBezTo>
                    <a:pt x="15821" y="2876"/>
                    <a:pt x="15821" y="2876"/>
                    <a:pt x="15821" y="2876"/>
                  </a:cubicBezTo>
                  <a:cubicBezTo>
                    <a:pt x="15709" y="2876"/>
                    <a:pt x="15709" y="2876"/>
                    <a:pt x="15709" y="2876"/>
                  </a:cubicBezTo>
                  <a:cubicBezTo>
                    <a:pt x="15653" y="2876"/>
                    <a:pt x="15653" y="2876"/>
                    <a:pt x="15653" y="2876"/>
                  </a:cubicBezTo>
                  <a:cubicBezTo>
                    <a:pt x="15597" y="2809"/>
                    <a:pt x="15597" y="2809"/>
                    <a:pt x="15597" y="2809"/>
                  </a:cubicBezTo>
                  <a:cubicBezTo>
                    <a:pt x="15541" y="2809"/>
                    <a:pt x="15541" y="2809"/>
                    <a:pt x="15541" y="2809"/>
                  </a:cubicBezTo>
                  <a:cubicBezTo>
                    <a:pt x="15541" y="2876"/>
                    <a:pt x="15541" y="2876"/>
                    <a:pt x="15541" y="2876"/>
                  </a:cubicBezTo>
                  <a:cubicBezTo>
                    <a:pt x="15597" y="2876"/>
                    <a:pt x="15597" y="2876"/>
                    <a:pt x="15597" y="2876"/>
                  </a:cubicBezTo>
                  <a:cubicBezTo>
                    <a:pt x="15709" y="2942"/>
                    <a:pt x="15709" y="2942"/>
                    <a:pt x="15709" y="2942"/>
                  </a:cubicBezTo>
                  <a:cubicBezTo>
                    <a:pt x="15765" y="2942"/>
                    <a:pt x="15765" y="2942"/>
                    <a:pt x="15765" y="2942"/>
                  </a:cubicBezTo>
                  <a:cubicBezTo>
                    <a:pt x="15821" y="2942"/>
                    <a:pt x="15821" y="2942"/>
                    <a:pt x="15821" y="2942"/>
                  </a:cubicBezTo>
                  <a:cubicBezTo>
                    <a:pt x="15709" y="2942"/>
                    <a:pt x="15709" y="2942"/>
                    <a:pt x="15709" y="2942"/>
                  </a:cubicBezTo>
                  <a:cubicBezTo>
                    <a:pt x="15653" y="2942"/>
                    <a:pt x="15653" y="2942"/>
                    <a:pt x="15653" y="2942"/>
                  </a:cubicBezTo>
                  <a:cubicBezTo>
                    <a:pt x="15597" y="2942"/>
                    <a:pt x="15597" y="2942"/>
                    <a:pt x="15597" y="2942"/>
                  </a:cubicBezTo>
                  <a:cubicBezTo>
                    <a:pt x="15541" y="2942"/>
                    <a:pt x="15541" y="2942"/>
                    <a:pt x="15541" y="2942"/>
                  </a:cubicBezTo>
                  <a:cubicBezTo>
                    <a:pt x="15485" y="2876"/>
                    <a:pt x="15485" y="2876"/>
                    <a:pt x="15485" y="2876"/>
                  </a:cubicBezTo>
                  <a:cubicBezTo>
                    <a:pt x="15429" y="2876"/>
                    <a:pt x="15429" y="2876"/>
                    <a:pt x="15429" y="2876"/>
                  </a:cubicBezTo>
                  <a:cubicBezTo>
                    <a:pt x="15372" y="2809"/>
                    <a:pt x="15372" y="2809"/>
                    <a:pt x="15372" y="2809"/>
                  </a:cubicBezTo>
                  <a:cubicBezTo>
                    <a:pt x="15316" y="2809"/>
                    <a:pt x="15316" y="2809"/>
                    <a:pt x="15316" y="2809"/>
                  </a:cubicBezTo>
                  <a:cubicBezTo>
                    <a:pt x="15316" y="2876"/>
                    <a:pt x="15316" y="2876"/>
                    <a:pt x="15316" y="2876"/>
                  </a:cubicBezTo>
                  <a:cubicBezTo>
                    <a:pt x="15260" y="2876"/>
                    <a:pt x="15260" y="2876"/>
                    <a:pt x="15260" y="2876"/>
                  </a:cubicBezTo>
                  <a:cubicBezTo>
                    <a:pt x="15204" y="2876"/>
                    <a:pt x="15204" y="2876"/>
                    <a:pt x="15204" y="2876"/>
                  </a:cubicBezTo>
                  <a:cubicBezTo>
                    <a:pt x="15204" y="3009"/>
                    <a:pt x="15204" y="3009"/>
                    <a:pt x="15204" y="3009"/>
                  </a:cubicBezTo>
                  <a:cubicBezTo>
                    <a:pt x="15260" y="3076"/>
                    <a:pt x="15260" y="3076"/>
                    <a:pt x="15260" y="3076"/>
                  </a:cubicBezTo>
                  <a:cubicBezTo>
                    <a:pt x="15260" y="3143"/>
                    <a:pt x="15260" y="3143"/>
                    <a:pt x="15260" y="3143"/>
                  </a:cubicBezTo>
                  <a:cubicBezTo>
                    <a:pt x="15204" y="3143"/>
                    <a:pt x="15204" y="3143"/>
                    <a:pt x="15204" y="3143"/>
                  </a:cubicBezTo>
                  <a:cubicBezTo>
                    <a:pt x="15204" y="3076"/>
                    <a:pt x="15204" y="3076"/>
                    <a:pt x="15204" y="3076"/>
                  </a:cubicBezTo>
                  <a:cubicBezTo>
                    <a:pt x="15148" y="3076"/>
                    <a:pt x="15148" y="3076"/>
                    <a:pt x="15148" y="3076"/>
                  </a:cubicBezTo>
                  <a:cubicBezTo>
                    <a:pt x="15148" y="3143"/>
                    <a:pt x="15148" y="3143"/>
                    <a:pt x="15148" y="3143"/>
                  </a:cubicBezTo>
                  <a:cubicBezTo>
                    <a:pt x="15148" y="3210"/>
                    <a:pt x="15148" y="3210"/>
                    <a:pt x="15148" y="3210"/>
                  </a:cubicBezTo>
                  <a:cubicBezTo>
                    <a:pt x="15148" y="3277"/>
                    <a:pt x="15148" y="3277"/>
                    <a:pt x="15148" y="3277"/>
                  </a:cubicBezTo>
                  <a:cubicBezTo>
                    <a:pt x="15204" y="3210"/>
                    <a:pt x="15204" y="3210"/>
                    <a:pt x="15204" y="3210"/>
                  </a:cubicBezTo>
                  <a:cubicBezTo>
                    <a:pt x="15204" y="3210"/>
                    <a:pt x="15204" y="3210"/>
                    <a:pt x="15204" y="3210"/>
                  </a:cubicBezTo>
                  <a:cubicBezTo>
                    <a:pt x="15260" y="3277"/>
                    <a:pt x="15260" y="3277"/>
                    <a:pt x="15260" y="3277"/>
                  </a:cubicBezTo>
                  <a:cubicBezTo>
                    <a:pt x="15316" y="3277"/>
                    <a:pt x="15316" y="3277"/>
                    <a:pt x="15316" y="3277"/>
                  </a:cubicBezTo>
                  <a:cubicBezTo>
                    <a:pt x="15260" y="3344"/>
                    <a:pt x="15260" y="3344"/>
                    <a:pt x="15260" y="3344"/>
                  </a:cubicBezTo>
                  <a:cubicBezTo>
                    <a:pt x="15204" y="3344"/>
                    <a:pt x="15204" y="3344"/>
                    <a:pt x="15204" y="3344"/>
                  </a:cubicBezTo>
                  <a:cubicBezTo>
                    <a:pt x="15204" y="3277"/>
                    <a:pt x="15204" y="3277"/>
                    <a:pt x="15204" y="3277"/>
                  </a:cubicBezTo>
                  <a:cubicBezTo>
                    <a:pt x="15092" y="3277"/>
                    <a:pt x="15092" y="3277"/>
                    <a:pt x="15092" y="3277"/>
                  </a:cubicBezTo>
                  <a:cubicBezTo>
                    <a:pt x="15092" y="3411"/>
                    <a:pt x="15092" y="3411"/>
                    <a:pt x="15092" y="3411"/>
                  </a:cubicBezTo>
                  <a:cubicBezTo>
                    <a:pt x="15148" y="3411"/>
                    <a:pt x="15148" y="3411"/>
                    <a:pt x="15148" y="3411"/>
                  </a:cubicBezTo>
                  <a:cubicBezTo>
                    <a:pt x="15148" y="3411"/>
                    <a:pt x="15148" y="3411"/>
                    <a:pt x="15148" y="3411"/>
                  </a:cubicBezTo>
                  <a:cubicBezTo>
                    <a:pt x="15148" y="3411"/>
                    <a:pt x="15148" y="3411"/>
                    <a:pt x="15148" y="3411"/>
                  </a:cubicBezTo>
                  <a:cubicBezTo>
                    <a:pt x="15148" y="3544"/>
                    <a:pt x="15148" y="3544"/>
                    <a:pt x="15148" y="3544"/>
                  </a:cubicBezTo>
                  <a:cubicBezTo>
                    <a:pt x="15148" y="3544"/>
                    <a:pt x="15148" y="3544"/>
                    <a:pt x="15148" y="3544"/>
                  </a:cubicBezTo>
                  <a:cubicBezTo>
                    <a:pt x="15204" y="3544"/>
                    <a:pt x="15204" y="3544"/>
                    <a:pt x="15204" y="3544"/>
                  </a:cubicBezTo>
                  <a:cubicBezTo>
                    <a:pt x="15204" y="3611"/>
                    <a:pt x="15204" y="3611"/>
                    <a:pt x="15204" y="3611"/>
                  </a:cubicBezTo>
                  <a:cubicBezTo>
                    <a:pt x="15260" y="3611"/>
                    <a:pt x="15260" y="3611"/>
                    <a:pt x="15260" y="3611"/>
                  </a:cubicBezTo>
                  <a:cubicBezTo>
                    <a:pt x="15372" y="3745"/>
                    <a:pt x="15372" y="3745"/>
                    <a:pt x="15372" y="3745"/>
                  </a:cubicBezTo>
                  <a:cubicBezTo>
                    <a:pt x="15429" y="3678"/>
                    <a:pt x="15429" y="3678"/>
                    <a:pt x="15429" y="3678"/>
                  </a:cubicBezTo>
                  <a:cubicBezTo>
                    <a:pt x="15429" y="3678"/>
                    <a:pt x="15429" y="3678"/>
                    <a:pt x="15429" y="3678"/>
                  </a:cubicBezTo>
                  <a:cubicBezTo>
                    <a:pt x="15429" y="3611"/>
                    <a:pt x="15429" y="3611"/>
                    <a:pt x="15429" y="3611"/>
                  </a:cubicBezTo>
                  <a:cubicBezTo>
                    <a:pt x="15485" y="3611"/>
                    <a:pt x="15485" y="3611"/>
                    <a:pt x="15485" y="3611"/>
                  </a:cubicBezTo>
                  <a:cubicBezTo>
                    <a:pt x="15541" y="3678"/>
                    <a:pt x="15541" y="3678"/>
                    <a:pt x="15541" y="3678"/>
                  </a:cubicBezTo>
                  <a:cubicBezTo>
                    <a:pt x="15485" y="3678"/>
                    <a:pt x="15485" y="3678"/>
                    <a:pt x="15485" y="3678"/>
                  </a:cubicBezTo>
                  <a:cubicBezTo>
                    <a:pt x="15485" y="3745"/>
                    <a:pt x="15485" y="3745"/>
                    <a:pt x="15485" y="3745"/>
                  </a:cubicBezTo>
                  <a:cubicBezTo>
                    <a:pt x="15541" y="3745"/>
                    <a:pt x="15541" y="3745"/>
                    <a:pt x="15541" y="3745"/>
                  </a:cubicBezTo>
                  <a:cubicBezTo>
                    <a:pt x="15597" y="3611"/>
                    <a:pt x="15597" y="3611"/>
                    <a:pt x="15597" y="3611"/>
                  </a:cubicBezTo>
                  <a:cubicBezTo>
                    <a:pt x="15597" y="3477"/>
                    <a:pt x="15597" y="3477"/>
                    <a:pt x="15597" y="3477"/>
                  </a:cubicBezTo>
                  <a:cubicBezTo>
                    <a:pt x="15597" y="3411"/>
                    <a:pt x="15597" y="3411"/>
                    <a:pt x="15597" y="3411"/>
                  </a:cubicBezTo>
                  <a:cubicBezTo>
                    <a:pt x="15653" y="3344"/>
                    <a:pt x="15653" y="3344"/>
                    <a:pt x="15653" y="3344"/>
                  </a:cubicBezTo>
                  <a:cubicBezTo>
                    <a:pt x="15653" y="3344"/>
                    <a:pt x="15653" y="3344"/>
                    <a:pt x="15653" y="3344"/>
                  </a:cubicBezTo>
                  <a:cubicBezTo>
                    <a:pt x="15653" y="3411"/>
                    <a:pt x="15653" y="3411"/>
                    <a:pt x="15653" y="3411"/>
                  </a:cubicBezTo>
                  <a:cubicBezTo>
                    <a:pt x="15597" y="3477"/>
                    <a:pt x="15597" y="3477"/>
                    <a:pt x="15597" y="3477"/>
                  </a:cubicBezTo>
                  <a:cubicBezTo>
                    <a:pt x="15597" y="3544"/>
                    <a:pt x="15597" y="3544"/>
                    <a:pt x="15597" y="3544"/>
                  </a:cubicBezTo>
                  <a:cubicBezTo>
                    <a:pt x="15597" y="3611"/>
                    <a:pt x="15597" y="3611"/>
                    <a:pt x="15597" y="3611"/>
                  </a:cubicBezTo>
                  <a:cubicBezTo>
                    <a:pt x="15597" y="3678"/>
                    <a:pt x="15597" y="3678"/>
                    <a:pt x="15597" y="3678"/>
                  </a:cubicBezTo>
                  <a:cubicBezTo>
                    <a:pt x="15597" y="3745"/>
                    <a:pt x="15597" y="3745"/>
                    <a:pt x="15597" y="3745"/>
                  </a:cubicBezTo>
                  <a:cubicBezTo>
                    <a:pt x="15597" y="3812"/>
                    <a:pt x="15597" y="3812"/>
                    <a:pt x="15597" y="3812"/>
                  </a:cubicBezTo>
                  <a:cubicBezTo>
                    <a:pt x="15597" y="3812"/>
                    <a:pt x="15597" y="3812"/>
                    <a:pt x="15597" y="3812"/>
                  </a:cubicBezTo>
                  <a:close/>
                  <a:moveTo>
                    <a:pt x="15765" y="1471"/>
                  </a:moveTo>
                  <a:cubicBezTo>
                    <a:pt x="15765" y="1404"/>
                    <a:pt x="15765" y="1404"/>
                    <a:pt x="15765" y="1404"/>
                  </a:cubicBezTo>
                  <a:cubicBezTo>
                    <a:pt x="15765" y="1404"/>
                    <a:pt x="15765" y="1404"/>
                    <a:pt x="15765" y="1404"/>
                  </a:cubicBezTo>
                  <a:cubicBezTo>
                    <a:pt x="15821" y="1471"/>
                    <a:pt x="15821" y="1471"/>
                    <a:pt x="15821" y="1471"/>
                  </a:cubicBezTo>
                  <a:cubicBezTo>
                    <a:pt x="15821" y="1471"/>
                    <a:pt x="15821" y="1471"/>
                    <a:pt x="15821" y="1471"/>
                  </a:cubicBezTo>
                  <a:cubicBezTo>
                    <a:pt x="15877" y="1471"/>
                    <a:pt x="15877" y="1471"/>
                    <a:pt x="15877" y="1471"/>
                  </a:cubicBezTo>
                  <a:cubicBezTo>
                    <a:pt x="15821" y="1471"/>
                    <a:pt x="15821" y="1471"/>
                    <a:pt x="15821" y="1471"/>
                  </a:cubicBezTo>
                  <a:cubicBezTo>
                    <a:pt x="15821" y="1471"/>
                    <a:pt x="15821" y="1471"/>
                    <a:pt x="15821" y="1471"/>
                  </a:cubicBezTo>
                  <a:cubicBezTo>
                    <a:pt x="15765" y="1471"/>
                    <a:pt x="15765" y="1471"/>
                    <a:pt x="15765" y="1471"/>
                  </a:cubicBezTo>
                  <a:cubicBezTo>
                    <a:pt x="15765" y="1471"/>
                    <a:pt x="15765" y="1471"/>
                    <a:pt x="15765" y="1471"/>
                  </a:cubicBezTo>
                  <a:close/>
                  <a:moveTo>
                    <a:pt x="15765" y="3812"/>
                  </a:moveTo>
                  <a:cubicBezTo>
                    <a:pt x="15765" y="3745"/>
                    <a:pt x="15765" y="3745"/>
                    <a:pt x="15765" y="3745"/>
                  </a:cubicBezTo>
                  <a:cubicBezTo>
                    <a:pt x="15821" y="3678"/>
                    <a:pt x="15821" y="3678"/>
                    <a:pt x="15821" y="3678"/>
                  </a:cubicBezTo>
                  <a:cubicBezTo>
                    <a:pt x="15821" y="3678"/>
                    <a:pt x="15821" y="3678"/>
                    <a:pt x="15821" y="3678"/>
                  </a:cubicBezTo>
                  <a:cubicBezTo>
                    <a:pt x="15877" y="3678"/>
                    <a:pt x="15877" y="3678"/>
                    <a:pt x="15877" y="3678"/>
                  </a:cubicBezTo>
                  <a:cubicBezTo>
                    <a:pt x="15877" y="3678"/>
                    <a:pt x="15877" y="3678"/>
                    <a:pt x="15877" y="3678"/>
                  </a:cubicBezTo>
                  <a:cubicBezTo>
                    <a:pt x="15877" y="3678"/>
                    <a:pt x="15877" y="3678"/>
                    <a:pt x="15877" y="3678"/>
                  </a:cubicBezTo>
                  <a:cubicBezTo>
                    <a:pt x="15821" y="3745"/>
                    <a:pt x="15821" y="3745"/>
                    <a:pt x="15821" y="3745"/>
                  </a:cubicBezTo>
                  <a:cubicBezTo>
                    <a:pt x="15821" y="3812"/>
                    <a:pt x="15821" y="3812"/>
                    <a:pt x="15821" y="3812"/>
                  </a:cubicBezTo>
                  <a:cubicBezTo>
                    <a:pt x="15765" y="3812"/>
                    <a:pt x="15765" y="3812"/>
                    <a:pt x="15765" y="3812"/>
                  </a:cubicBezTo>
                  <a:close/>
                  <a:moveTo>
                    <a:pt x="16270" y="3277"/>
                  </a:moveTo>
                  <a:cubicBezTo>
                    <a:pt x="16326" y="3210"/>
                    <a:pt x="16326" y="3210"/>
                    <a:pt x="16326" y="3210"/>
                  </a:cubicBezTo>
                  <a:cubicBezTo>
                    <a:pt x="16382" y="3210"/>
                    <a:pt x="16382" y="3210"/>
                    <a:pt x="16382" y="3210"/>
                  </a:cubicBezTo>
                  <a:cubicBezTo>
                    <a:pt x="16438" y="3143"/>
                    <a:pt x="16438" y="3143"/>
                    <a:pt x="16438" y="3143"/>
                  </a:cubicBezTo>
                  <a:cubicBezTo>
                    <a:pt x="16495" y="3210"/>
                    <a:pt x="16495" y="3210"/>
                    <a:pt x="16495" y="3210"/>
                  </a:cubicBezTo>
                  <a:cubicBezTo>
                    <a:pt x="16551" y="3210"/>
                    <a:pt x="16551" y="3210"/>
                    <a:pt x="16551" y="3210"/>
                  </a:cubicBezTo>
                  <a:cubicBezTo>
                    <a:pt x="16495" y="3277"/>
                    <a:pt x="16495" y="3277"/>
                    <a:pt x="16495" y="3277"/>
                  </a:cubicBezTo>
                  <a:cubicBezTo>
                    <a:pt x="16438" y="3277"/>
                    <a:pt x="16438" y="3277"/>
                    <a:pt x="16438" y="3277"/>
                  </a:cubicBezTo>
                  <a:cubicBezTo>
                    <a:pt x="16382" y="3277"/>
                    <a:pt x="16382" y="3277"/>
                    <a:pt x="16382" y="3277"/>
                  </a:cubicBezTo>
                  <a:cubicBezTo>
                    <a:pt x="16326" y="3344"/>
                    <a:pt x="16326" y="3344"/>
                    <a:pt x="16326" y="3344"/>
                  </a:cubicBezTo>
                  <a:cubicBezTo>
                    <a:pt x="16326" y="3277"/>
                    <a:pt x="16326" y="3277"/>
                    <a:pt x="16326" y="3277"/>
                  </a:cubicBezTo>
                  <a:cubicBezTo>
                    <a:pt x="16270" y="3277"/>
                    <a:pt x="16270" y="3277"/>
                    <a:pt x="16270" y="3277"/>
                  </a:cubicBezTo>
                  <a:close/>
                  <a:moveTo>
                    <a:pt x="20029" y="134"/>
                  </a:moveTo>
                  <a:cubicBezTo>
                    <a:pt x="20029" y="67"/>
                    <a:pt x="20029" y="67"/>
                    <a:pt x="20029" y="67"/>
                  </a:cubicBezTo>
                  <a:cubicBezTo>
                    <a:pt x="20085" y="67"/>
                    <a:pt x="20085" y="67"/>
                    <a:pt x="20085" y="67"/>
                  </a:cubicBezTo>
                  <a:cubicBezTo>
                    <a:pt x="20085" y="134"/>
                    <a:pt x="20085" y="134"/>
                    <a:pt x="20085" y="134"/>
                  </a:cubicBezTo>
                  <a:cubicBezTo>
                    <a:pt x="20085" y="134"/>
                    <a:pt x="20085" y="134"/>
                    <a:pt x="20085" y="134"/>
                  </a:cubicBezTo>
                  <a:cubicBezTo>
                    <a:pt x="20029" y="134"/>
                    <a:pt x="20029" y="134"/>
                    <a:pt x="20029" y="134"/>
                  </a:cubicBezTo>
                  <a:close/>
                  <a:moveTo>
                    <a:pt x="18234" y="3879"/>
                  </a:moveTo>
                  <a:cubicBezTo>
                    <a:pt x="18234" y="3946"/>
                    <a:pt x="18234" y="3946"/>
                    <a:pt x="18234" y="3946"/>
                  </a:cubicBezTo>
                  <a:cubicBezTo>
                    <a:pt x="18234" y="3946"/>
                    <a:pt x="18234" y="3946"/>
                    <a:pt x="18234" y="3946"/>
                  </a:cubicBezTo>
                  <a:cubicBezTo>
                    <a:pt x="18290" y="3946"/>
                    <a:pt x="18290" y="3946"/>
                    <a:pt x="18290" y="3946"/>
                  </a:cubicBezTo>
                  <a:cubicBezTo>
                    <a:pt x="18290" y="3946"/>
                    <a:pt x="18290" y="3946"/>
                    <a:pt x="18290" y="3946"/>
                  </a:cubicBezTo>
                  <a:cubicBezTo>
                    <a:pt x="18234" y="3879"/>
                    <a:pt x="18234" y="3879"/>
                    <a:pt x="18234" y="3879"/>
                  </a:cubicBezTo>
                  <a:cubicBezTo>
                    <a:pt x="18234" y="3879"/>
                    <a:pt x="18234" y="3879"/>
                    <a:pt x="18234" y="3879"/>
                  </a:cubicBezTo>
                  <a:close/>
                  <a:moveTo>
                    <a:pt x="17336" y="4480"/>
                  </a:moveTo>
                  <a:cubicBezTo>
                    <a:pt x="17336" y="4547"/>
                    <a:pt x="17336" y="4547"/>
                    <a:pt x="17336" y="4547"/>
                  </a:cubicBezTo>
                  <a:cubicBezTo>
                    <a:pt x="17392" y="4547"/>
                    <a:pt x="17392" y="4547"/>
                    <a:pt x="17392" y="4547"/>
                  </a:cubicBezTo>
                  <a:cubicBezTo>
                    <a:pt x="17392" y="4480"/>
                    <a:pt x="17392" y="4480"/>
                    <a:pt x="17392" y="4480"/>
                  </a:cubicBezTo>
                  <a:cubicBezTo>
                    <a:pt x="17336" y="4480"/>
                    <a:pt x="17336" y="4480"/>
                    <a:pt x="17336" y="4480"/>
                  </a:cubicBezTo>
                  <a:close/>
                  <a:moveTo>
                    <a:pt x="16102" y="4480"/>
                  </a:moveTo>
                  <a:cubicBezTo>
                    <a:pt x="16046" y="4414"/>
                    <a:pt x="16046" y="4414"/>
                    <a:pt x="16046" y="4414"/>
                  </a:cubicBezTo>
                  <a:cubicBezTo>
                    <a:pt x="16046" y="4347"/>
                    <a:pt x="16046" y="4347"/>
                    <a:pt x="16046" y="4347"/>
                  </a:cubicBezTo>
                  <a:cubicBezTo>
                    <a:pt x="16102" y="4347"/>
                    <a:pt x="16102" y="4347"/>
                    <a:pt x="16102" y="4347"/>
                  </a:cubicBezTo>
                  <a:cubicBezTo>
                    <a:pt x="16102" y="4414"/>
                    <a:pt x="16102" y="4414"/>
                    <a:pt x="16102" y="4414"/>
                  </a:cubicBezTo>
                  <a:cubicBezTo>
                    <a:pt x="16102" y="4480"/>
                    <a:pt x="16102" y="4480"/>
                    <a:pt x="16102" y="4480"/>
                  </a:cubicBezTo>
                  <a:cubicBezTo>
                    <a:pt x="16102" y="4480"/>
                    <a:pt x="16102" y="4480"/>
                    <a:pt x="16102" y="4480"/>
                  </a:cubicBezTo>
                  <a:cubicBezTo>
                    <a:pt x="16102" y="4480"/>
                    <a:pt x="16102" y="4480"/>
                    <a:pt x="16102" y="4480"/>
                  </a:cubicBezTo>
                  <a:close/>
                  <a:moveTo>
                    <a:pt x="15709" y="5283"/>
                  </a:moveTo>
                  <a:cubicBezTo>
                    <a:pt x="15709" y="5216"/>
                    <a:pt x="15709" y="5216"/>
                    <a:pt x="15709" y="5216"/>
                  </a:cubicBezTo>
                  <a:cubicBezTo>
                    <a:pt x="15709" y="5216"/>
                    <a:pt x="15709" y="5216"/>
                    <a:pt x="15709" y="5216"/>
                  </a:cubicBezTo>
                  <a:cubicBezTo>
                    <a:pt x="15709" y="5149"/>
                    <a:pt x="15709" y="5149"/>
                    <a:pt x="15709" y="5149"/>
                  </a:cubicBezTo>
                  <a:cubicBezTo>
                    <a:pt x="15709" y="5149"/>
                    <a:pt x="15709" y="5149"/>
                    <a:pt x="15709" y="5149"/>
                  </a:cubicBezTo>
                  <a:cubicBezTo>
                    <a:pt x="15653" y="5149"/>
                    <a:pt x="15653" y="5149"/>
                    <a:pt x="15653" y="5149"/>
                  </a:cubicBezTo>
                  <a:cubicBezTo>
                    <a:pt x="15653" y="5216"/>
                    <a:pt x="15653" y="5216"/>
                    <a:pt x="15653" y="5216"/>
                  </a:cubicBezTo>
                  <a:cubicBezTo>
                    <a:pt x="15653" y="5283"/>
                    <a:pt x="15653" y="5283"/>
                    <a:pt x="15653" y="5283"/>
                  </a:cubicBezTo>
                  <a:cubicBezTo>
                    <a:pt x="15709" y="5350"/>
                    <a:pt x="15709" y="5350"/>
                    <a:pt x="15709" y="5350"/>
                  </a:cubicBezTo>
                  <a:cubicBezTo>
                    <a:pt x="15709" y="5417"/>
                    <a:pt x="15709" y="5417"/>
                    <a:pt x="15709" y="5417"/>
                  </a:cubicBezTo>
                  <a:cubicBezTo>
                    <a:pt x="15653" y="5417"/>
                    <a:pt x="15653" y="5417"/>
                    <a:pt x="15653" y="5417"/>
                  </a:cubicBezTo>
                  <a:cubicBezTo>
                    <a:pt x="15653" y="5350"/>
                    <a:pt x="15653" y="5350"/>
                    <a:pt x="15653" y="5350"/>
                  </a:cubicBezTo>
                  <a:cubicBezTo>
                    <a:pt x="15541" y="5350"/>
                    <a:pt x="15541" y="5350"/>
                    <a:pt x="15541" y="5350"/>
                  </a:cubicBezTo>
                  <a:cubicBezTo>
                    <a:pt x="15541" y="5350"/>
                    <a:pt x="15541" y="5350"/>
                    <a:pt x="15541" y="5350"/>
                  </a:cubicBezTo>
                  <a:cubicBezTo>
                    <a:pt x="15485" y="5350"/>
                    <a:pt x="15485" y="5350"/>
                    <a:pt x="15485" y="5350"/>
                  </a:cubicBezTo>
                  <a:cubicBezTo>
                    <a:pt x="15429" y="5283"/>
                    <a:pt x="15429" y="5283"/>
                    <a:pt x="15429" y="5283"/>
                  </a:cubicBezTo>
                  <a:cubicBezTo>
                    <a:pt x="15429" y="5283"/>
                    <a:pt x="15429" y="5283"/>
                    <a:pt x="15429" y="5283"/>
                  </a:cubicBezTo>
                  <a:cubicBezTo>
                    <a:pt x="15372" y="5283"/>
                    <a:pt x="15372" y="5283"/>
                    <a:pt x="15372" y="5283"/>
                  </a:cubicBezTo>
                  <a:cubicBezTo>
                    <a:pt x="15372" y="5216"/>
                    <a:pt x="15372" y="5216"/>
                    <a:pt x="15372" y="5216"/>
                  </a:cubicBezTo>
                  <a:cubicBezTo>
                    <a:pt x="15372" y="5216"/>
                    <a:pt x="15372" y="5216"/>
                    <a:pt x="15372" y="5216"/>
                  </a:cubicBezTo>
                  <a:cubicBezTo>
                    <a:pt x="15372" y="5216"/>
                    <a:pt x="15372" y="5216"/>
                    <a:pt x="15372" y="5216"/>
                  </a:cubicBezTo>
                  <a:cubicBezTo>
                    <a:pt x="15372" y="5149"/>
                    <a:pt x="15372" y="5149"/>
                    <a:pt x="15372" y="5149"/>
                  </a:cubicBezTo>
                  <a:cubicBezTo>
                    <a:pt x="15372" y="5149"/>
                    <a:pt x="15372" y="5149"/>
                    <a:pt x="15372" y="5149"/>
                  </a:cubicBezTo>
                  <a:cubicBezTo>
                    <a:pt x="15429" y="5149"/>
                    <a:pt x="15429" y="5149"/>
                    <a:pt x="15429" y="5149"/>
                  </a:cubicBezTo>
                  <a:cubicBezTo>
                    <a:pt x="15429" y="5082"/>
                    <a:pt x="15429" y="5082"/>
                    <a:pt x="15429" y="5082"/>
                  </a:cubicBezTo>
                  <a:cubicBezTo>
                    <a:pt x="15372" y="5015"/>
                    <a:pt x="15372" y="5015"/>
                    <a:pt x="15372" y="5015"/>
                  </a:cubicBezTo>
                  <a:cubicBezTo>
                    <a:pt x="15372" y="5015"/>
                    <a:pt x="15372" y="5015"/>
                    <a:pt x="15372" y="5015"/>
                  </a:cubicBezTo>
                  <a:cubicBezTo>
                    <a:pt x="15372" y="5015"/>
                    <a:pt x="15372" y="5015"/>
                    <a:pt x="15372" y="5015"/>
                  </a:cubicBezTo>
                  <a:cubicBezTo>
                    <a:pt x="15372" y="5082"/>
                    <a:pt x="15372" y="5082"/>
                    <a:pt x="15372" y="5082"/>
                  </a:cubicBezTo>
                  <a:cubicBezTo>
                    <a:pt x="15372" y="5082"/>
                    <a:pt x="15372" y="5082"/>
                    <a:pt x="15372" y="5082"/>
                  </a:cubicBezTo>
                  <a:cubicBezTo>
                    <a:pt x="15372" y="5149"/>
                    <a:pt x="15372" y="5149"/>
                    <a:pt x="15372" y="5149"/>
                  </a:cubicBezTo>
                  <a:cubicBezTo>
                    <a:pt x="15316" y="5149"/>
                    <a:pt x="15316" y="5149"/>
                    <a:pt x="15316" y="5149"/>
                  </a:cubicBezTo>
                  <a:cubicBezTo>
                    <a:pt x="15316" y="5149"/>
                    <a:pt x="15316" y="5149"/>
                    <a:pt x="15316" y="5149"/>
                  </a:cubicBezTo>
                  <a:cubicBezTo>
                    <a:pt x="15316" y="5149"/>
                    <a:pt x="15316" y="5149"/>
                    <a:pt x="15316" y="5149"/>
                  </a:cubicBezTo>
                  <a:cubicBezTo>
                    <a:pt x="15316" y="5216"/>
                    <a:pt x="15316" y="5216"/>
                    <a:pt x="15316" y="5216"/>
                  </a:cubicBezTo>
                  <a:cubicBezTo>
                    <a:pt x="15316" y="5216"/>
                    <a:pt x="15316" y="5216"/>
                    <a:pt x="15316" y="5216"/>
                  </a:cubicBezTo>
                  <a:cubicBezTo>
                    <a:pt x="15260" y="5216"/>
                    <a:pt x="15260" y="5216"/>
                    <a:pt x="15260" y="5216"/>
                  </a:cubicBezTo>
                  <a:cubicBezTo>
                    <a:pt x="15260" y="5149"/>
                    <a:pt x="15260" y="5149"/>
                    <a:pt x="15260" y="5149"/>
                  </a:cubicBezTo>
                  <a:cubicBezTo>
                    <a:pt x="15260" y="5149"/>
                    <a:pt x="15260" y="5149"/>
                    <a:pt x="15260" y="5149"/>
                  </a:cubicBezTo>
                  <a:cubicBezTo>
                    <a:pt x="15260" y="5082"/>
                    <a:pt x="15260" y="5082"/>
                    <a:pt x="15260" y="5082"/>
                  </a:cubicBezTo>
                  <a:cubicBezTo>
                    <a:pt x="15260" y="5015"/>
                    <a:pt x="15260" y="5015"/>
                    <a:pt x="15260" y="5015"/>
                  </a:cubicBezTo>
                  <a:cubicBezTo>
                    <a:pt x="15260" y="5015"/>
                    <a:pt x="15260" y="5015"/>
                    <a:pt x="15260" y="5015"/>
                  </a:cubicBezTo>
                  <a:cubicBezTo>
                    <a:pt x="15260" y="4949"/>
                    <a:pt x="15260" y="4949"/>
                    <a:pt x="15260" y="4949"/>
                  </a:cubicBezTo>
                  <a:cubicBezTo>
                    <a:pt x="15260" y="5015"/>
                    <a:pt x="15260" y="5015"/>
                    <a:pt x="15260" y="5015"/>
                  </a:cubicBezTo>
                  <a:cubicBezTo>
                    <a:pt x="15204" y="5015"/>
                    <a:pt x="15204" y="5015"/>
                    <a:pt x="15204" y="5015"/>
                  </a:cubicBezTo>
                  <a:cubicBezTo>
                    <a:pt x="15204" y="5082"/>
                    <a:pt x="15204" y="5082"/>
                    <a:pt x="15204" y="5082"/>
                  </a:cubicBezTo>
                  <a:cubicBezTo>
                    <a:pt x="15204" y="5082"/>
                    <a:pt x="15204" y="5082"/>
                    <a:pt x="15204" y="5082"/>
                  </a:cubicBezTo>
                  <a:cubicBezTo>
                    <a:pt x="15204" y="5149"/>
                    <a:pt x="15204" y="5149"/>
                    <a:pt x="15204" y="5149"/>
                  </a:cubicBezTo>
                  <a:cubicBezTo>
                    <a:pt x="15148" y="5149"/>
                    <a:pt x="15148" y="5149"/>
                    <a:pt x="15148" y="5149"/>
                  </a:cubicBezTo>
                  <a:cubicBezTo>
                    <a:pt x="15092" y="5149"/>
                    <a:pt x="15092" y="5149"/>
                    <a:pt x="15092" y="5149"/>
                  </a:cubicBezTo>
                  <a:cubicBezTo>
                    <a:pt x="15092" y="5149"/>
                    <a:pt x="15092" y="5149"/>
                    <a:pt x="15092" y="5149"/>
                  </a:cubicBezTo>
                  <a:cubicBezTo>
                    <a:pt x="15092" y="5082"/>
                    <a:pt x="15092" y="5082"/>
                    <a:pt x="15092" y="5082"/>
                  </a:cubicBezTo>
                  <a:cubicBezTo>
                    <a:pt x="15092" y="5082"/>
                    <a:pt x="15092" y="5082"/>
                    <a:pt x="15092" y="5082"/>
                  </a:cubicBezTo>
                  <a:cubicBezTo>
                    <a:pt x="15092" y="5015"/>
                    <a:pt x="15092" y="5015"/>
                    <a:pt x="15092" y="5015"/>
                  </a:cubicBezTo>
                  <a:cubicBezTo>
                    <a:pt x="15092" y="4949"/>
                    <a:pt x="15092" y="4949"/>
                    <a:pt x="15092" y="4949"/>
                  </a:cubicBezTo>
                  <a:cubicBezTo>
                    <a:pt x="15092" y="4949"/>
                    <a:pt x="15092" y="4949"/>
                    <a:pt x="15092" y="4949"/>
                  </a:cubicBezTo>
                  <a:cubicBezTo>
                    <a:pt x="15148" y="4815"/>
                    <a:pt x="15148" y="4815"/>
                    <a:pt x="15148" y="4815"/>
                  </a:cubicBezTo>
                  <a:cubicBezTo>
                    <a:pt x="15148" y="4815"/>
                    <a:pt x="15148" y="4815"/>
                    <a:pt x="15148" y="4815"/>
                  </a:cubicBezTo>
                  <a:cubicBezTo>
                    <a:pt x="15092" y="4882"/>
                    <a:pt x="15092" y="4882"/>
                    <a:pt x="15092" y="4882"/>
                  </a:cubicBezTo>
                  <a:cubicBezTo>
                    <a:pt x="15092" y="4949"/>
                    <a:pt x="15092" y="4949"/>
                    <a:pt x="15092" y="4949"/>
                  </a:cubicBezTo>
                  <a:cubicBezTo>
                    <a:pt x="15092" y="5015"/>
                    <a:pt x="15092" y="5015"/>
                    <a:pt x="15092" y="5015"/>
                  </a:cubicBezTo>
                  <a:cubicBezTo>
                    <a:pt x="15036" y="5082"/>
                    <a:pt x="15036" y="5082"/>
                    <a:pt x="15036" y="5082"/>
                  </a:cubicBezTo>
                  <a:cubicBezTo>
                    <a:pt x="15036" y="5082"/>
                    <a:pt x="15036" y="5082"/>
                    <a:pt x="15036" y="5082"/>
                  </a:cubicBezTo>
                  <a:cubicBezTo>
                    <a:pt x="15036" y="5015"/>
                    <a:pt x="15036" y="5015"/>
                    <a:pt x="15036" y="5015"/>
                  </a:cubicBezTo>
                  <a:cubicBezTo>
                    <a:pt x="15036" y="5015"/>
                    <a:pt x="15036" y="5015"/>
                    <a:pt x="15036" y="5015"/>
                  </a:cubicBezTo>
                  <a:cubicBezTo>
                    <a:pt x="15036" y="5015"/>
                    <a:pt x="15036" y="5015"/>
                    <a:pt x="15036" y="5015"/>
                  </a:cubicBezTo>
                  <a:cubicBezTo>
                    <a:pt x="15036" y="5082"/>
                    <a:pt x="15036" y="5082"/>
                    <a:pt x="15036" y="5082"/>
                  </a:cubicBezTo>
                  <a:cubicBezTo>
                    <a:pt x="14980" y="5082"/>
                    <a:pt x="14980" y="5082"/>
                    <a:pt x="14980" y="5082"/>
                  </a:cubicBezTo>
                  <a:cubicBezTo>
                    <a:pt x="14924" y="5015"/>
                    <a:pt x="14924" y="5015"/>
                    <a:pt x="14924" y="5015"/>
                  </a:cubicBezTo>
                  <a:cubicBezTo>
                    <a:pt x="14924" y="4949"/>
                    <a:pt x="14924" y="4949"/>
                    <a:pt x="14924" y="4949"/>
                  </a:cubicBezTo>
                  <a:cubicBezTo>
                    <a:pt x="14924" y="4949"/>
                    <a:pt x="14924" y="4949"/>
                    <a:pt x="14924" y="4949"/>
                  </a:cubicBezTo>
                  <a:cubicBezTo>
                    <a:pt x="14924" y="4882"/>
                    <a:pt x="14924" y="4882"/>
                    <a:pt x="14924" y="4882"/>
                  </a:cubicBezTo>
                  <a:cubicBezTo>
                    <a:pt x="14980" y="4882"/>
                    <a:pt x="14980" y="4882"/>
                    <a:pt x="14980" y="4882"/>
                  </a:cubicBezTo>
                  <a:cubicBezTo>
                    <a:pt x="15036" y="4815"/>
                    <a:pt x="15036" y="4815"/>
                    <a:pt x="15036" y="4815"/>
                  </a:cubicBezTo>
                  <a:cubicBezTo>
                    <a:pt x="14980" y="4815"/>
                    <a:pt x="14980" y="4815"/>
                    <a:pt x="14980" y="4815"/>
                  </a:cubicBezTo>
                  <a:cubicBezTo>
                    <a:pt x="15036" y="4748"/>
                    <a:pt x="15036" y="4748"/>
                    <a:pt x="15036" y="4748"/>
                  </a:cubicBezTo>
                  <a:cubicBezTo>
                    <a:pt x="15036" y="4681"/>
                    <a:pt x="15036" y="4681"/>
                    <a:pt x="15036" y="4681"/>
                  </a:cubicBezTo>
                  <a:cubicBezTo>
                    <a:pt x="15092" y="4681"/>
                    <a:pt x="15092" y="4681"/>
                    <a:pt x="15092" y="4681"/>
                  </a:cubicBezTo>
                  <a:cubicBezTo>
                    <a:pt x="15092" y="4681"/>
                    <a:pt x="15092" y="4681"/>
                    <a:pt x="15092" y="4681"/>
                  </a:cubicBezTo>
                  <a:cubicBezTo>
                    <a:pt x="15204" y="4681"/>
                    <a:pt x="15204" y="4681"/>
                    <a:pt x="15204" y="4681"/>
                  </a:cubicBezTo>
                  <a:cubicBezTo>
                    <a:pt x="15204" y="4614"/>
                    <a:pt x="15204" y="4614"/>
                    <a:pt x="15204" y="4614"/>
                  </a:cubicBezTo>
                  <a:cubicBezTo>
                    <a:pt x="15260" y="4614"/>
                    <a:pt x="15260" y="4614"/>
                    <a:pt x="15260" y="4614"/>
                  </a:cubicBezTo>
                  <a:cubicBezTo>
                    <a:pt x="15260" y="4614"/>
                    <a:pt x="15260" y="4614"/>
                    <a:pt x="15260" y="4614"/>
                  </a:cubicBezTo>
                  <a:cubicBezTo>
                    <a:pt x="15260" y="4614"/>
                    <a:pt x="15260" y="4614"/>
                    <a:pt x="15260" y="4614"/>
                  </a:cubicBezTo>
                  <a:cubicBezTo>
                    <a:pt x="15316" y="4547"/>
                    <a:pt x="15316" y="4547"/>
                    <a:pt x="15316" y="4547"/>
                  </a:cubicBezTo>
                  <a:cubicBezTo>
                    <a:pt x="15372" y="4547"/>
                    <a:pt x="15372" y="4547"/>
                    <a:pt x="15372" y="4547"/>
                  </a:cubicBezTo>
                  <a:cubicBezTo>
                    <a:pt x="15429" y="4614"/>
                    <a:pt x="15429" y="4614"/>
                    <a:pt x="15429" y="4614"/>
                  </a:cubicBezTo>
                  <a:cubicBezTo>
                    <a:pt x="15485" y="4614"/>
                    <a:pt x="15485" y="4614"/>
                    <a:pt x="15485" y="4614"/>
                  </a:cubicBezTo>
                  <a:cubicBezTo>
                    <a:pt x="15541" y="4547"/>
                    <a:pt x="15541" y="4547"/>
                    <a:pt x="15541" y="4547"/>
                  </a:cubicBezTo>
                  <a:cubicBezTo>
                    <a:pt x="15541" y="4614"/>
                    <a:pt x="15541" y="4614"/>
                    <a:pt x="15541" y="4614"/>
                  </a:cubicBezTo>
                  <a:cubicBezTo>
                    <a:pt x="15597" y="4614"/>
                    <a:pt x="15597" y="4614"/>
                    <a:pt x="15597" y="4614"/>
                  </a:cubicBezTo>
                  <a:cubicBezTo>
                    <a:pt x="15597" y="4614"/>
                    <a:pt x="15597" y="4614"/>
                    <a:pt x="15597" y="4614"/>
                  </a:cubicBezTo>
                  <a:cubicBezTo>
                    <a:pt x="15597" y="4614"/>
                    <a:pt x="15597" y="4614"/>
                    <a:pt x="15597" y="4614"/>
                  </a:cubicBezTo>
                  <a:cubicBezTo>
                    <a:pt x="15653" y="4614"/>
                    <a:pt x="15653" y="4614"/>
                    <a:pt x="15653" y="4614"/>
                  </a:cubicBezTo>
                  <a:cubicBezTo>
                    <a:pt x="15709" y="4614"/>
                    <a:pt x="15709" y="4614"/>
                    <a:pt x="15709" y="4614"/>
                  </a:cubicBezTo>
                  <a:cubicBezTo>
                    <a:pt x="15709" y="4614"/>
                    <a:pt x="15709" y="4614"/>
                    <a:pt x="15709" y="4614"/>
                  </a:cubicBezTo>
                  <a:cubicBezTo>
                    <a:pt x="15765" y="4614"/>
                    <a:pt x="15765" y="4614"/>
                    <a:pt x="15765" y="4614"/>
                  </a:cubicBezTo>
                  <a:cubicBezTo>
                    <a:pt x="15765" y="4614"/>
                    <a:pt x="15765" y="4614"/>
                    <a:pt x="15765" y="4614"/>
                  </a:cubicBezTo>
                  <a:cubicBezTo>
                    <a:pt x="15765" y="4614"/>
                    <a:pt x="15765" y="4614"/>
                    <a:pt x="15765" y="4614"/>
                  </a:cubicBezTo>
                  <a:cubicBezTo>
                    <a:pt x="15709" y="4614"/>
                    <a:pt x="15709" y="4614"/>
                    <a:pt x="15709" y="4614"/>
                  </a:cubicBezTo>
                  <a:cubicBezTo>
                    <a:pt x="15709" y="4547"/>
                    <a:pt x="15709" y="4547"/>
                    <a:pt x="15709" y="4547"/>
                  </a:cubicBezTo>
                  <a:cubicBezTo>
                    <a:pt x="15653" y="4547"/>
                    <a:pt x="15653" y="4547"/>
                    <a:pt x="15653" y="4547"/>
                  </a:cubicBezTo>
                  <a:cubicBezTo>
                    <a:pt x="15709" y="4547"/>
                    <a:pt x="15709" y="4547"/>
                    <a:pt x="15709" y="4547"/>
                  </a:cubicBezTo>
                  <a:cubicBezTo>
                    <a:pt x="15709" y="4547"/>
                    <a:pt x="15709" y="4547"/>
                    <a:pt x="15709" y="4547"/>
                  </a:cubicBezTo>
                  <a:cubicBezTo>
                    <a:pt x="15709" y="4480"/>
                    <a:pt x="15709" y="4480"/>
                    <a:pt x="15709" y="4480"/>
                  </a:cubicBezTo>
                  <a:cubicBezTo>
                    <a:pt x="15653" y="4480"/>
                    <a:pt x="15653" y="4480"/>
                    <a:pt x="15653" y="4480"/>
                  </a:cubicBezTo>
                  <a:cubicBezTo>
                    <a:pt x="15709" y="4480"/>
                    <a:pt x="15709" y="4480"/>
                    <a:pt x="15709" y="4480"/>
                  </a:cubicBezTo>
                  <a:cubicBezTo>
                    <a:pt x="15709" y="4480"/>
                    <a:pt x="15709" y="4480"/>
                    <a:pt x="15709" y="4480"/>
                  </a:cubicBezTo>
                  <a:cubicBezTo>
                    <a:pt x="15765" y="4480"/>
                    <a:pt x="15765" y="4480"/>
                    <a:pt x="15765" y="4480"/>
                  </a:cubicBezTo>
                  <a:cubicBezTo>
                    <a:pt x="15709" y="4414"/>
                    <a:pt x="15709" y="4414"/>
                    <a:pt x="15709" y="4414"/>
                  </a:cubicBezTo>
                  <a:cubicBezTo>
                    <a:pt x="15653" y="4414"/>
                    <a:pt x="15653" y="4414"/>
                    <a:pt x="15653" y="4414"/>
                  </a:cubicBezTo>
                  <a:cubicBezTo>
                    <a:pt x="15653" y="4480"/>
                    <a:pt x="15653" y="4480"/>
                    <a:pt x="15653" y="4480"/>
                  </a:cubicBezTo>
                  <a:cubicBezTo>
                    <a:pt x="15597" y="4414"/>
                    <a:pt x="15597" y="4414"/>
                    <a:pt x="15597" y="4414"/>
                  </a:cubicBezTo>
                  <a:cubicBezTo>
                    <a:pt x="15653" y="4347"/>
                    <a:pt x="15653" y="4347"/>
                    <a:pt x="15653" y="4347"/>
                  </a:cubicBezTo>
                  <a:cubicBezTo>
                    <a:pt x="15653" y="4347"/>
                    <a:pt x="15653" y="4347"/>
                    <a:pt x="15653" y="4347"/>
                  </a:cubicBezTo>
                  <a:cubicBezTo>
                    <a:pt x="15653" y="4280"/>
                    <a:pt x="15653" y="4280"/>
                    <a:pt x="15653" y="4280"/>
                  </a:cubicBezTo>
                  <a:cubicBezTo>
                    <a:pt x="15653" y="4280"/>
                    <a:pt x="15653" y="4280"/>
                    <a:pt x="15653" y="4280"/>
                  </a:cubicBezTo>
                  <a:cubicBezTo>
                    <a:pt x="15653" y="4280"/>
                    <a:pt x="15653" y="4280"/>
                    <a:pt x="15653" y="4280"/>
                  </a:cubicBezTo>
                  <a:cubicBezTo>
                    <a:pt x="15653" y="4146"/>
                    <a:pt x="15653" y="4146"/>
                    <a:pt x="15653" y="4146"/>
                  </a:cubicBezTo>
                  <a:cubicBezTo>
                    <a:pt x="15653" y="4146"/>
                    <a:pt x="15653" y="4146"/>
                    <a:pt x="15653" y="4146"/>
                  </a:cubicBezTo>
                  <a:cubicBezTo>
                    <a:pt x="15653" y="4079"/>
                    <a:pt x="15653" y="4079"/>
                    <a:pt x="15653" y="4079"/>
                  </a:cubicBezTo>
                  <a:cubicBezTo>
                    <a:pt x="15653" y="4079"/>
                    <a:pt x="15653" y="4079"/>
                    <a:pt x="15653" y="4079"/>
                  </a:cubicBezTo>
                  <a:cubicBezTo>
                    <a:pt x="15653" y="4079"/>
                    <a:pt x="15653" y="4079"/>
                    <a:pt x="15653" y="4079"/>
                  </a:cubicBezTo>
                  <a:cubicBezTo>
                    <a:pt x="15709" y="4012"/>
                    <a:pt x="15709" y="4012"/>
                    <a:pt x="15709" y="4012"/>
                  </a:cubicBezTo>
                  <a:cubicBezTo>
                    <a:pt x="15765" y="4079"/>
                    <a:pt x="15765" y="4079"/>
                    <a:pt x="15765" y="4079"/>
                  </a:cubicBezTo>
                  <a:cubicBezTo>
                    <a:pt x="15821" y="4012"/>
                    <a:pt x="15821" y="4012"/>
                    <a:pt x="15821" y="4012"/>
                  </a:cubicBezTo>
                  <a:cubicBezTo>
                    <a:pt x="15877" y="4079"/>
                    <a:pt x="15877" y="4079"/>
                    <a:pt x="15877" y="4079"/>
                  </a:cubicBezTo>
                  <a:cubicBezTo>
                    <a:pt x="15877" y="4079"/>
                    <a:pt x="15877" y="4079"/>
                    <a:pt x="15877" y="4079"/>
                  </a:cubicBezTo>
                  <a:cubicBezTo>
                    <a:pt x="15934" y="4146"/>
                    <a:pt x="15934" y="4146"/>
                    <a:pt x="15934" y="4146"/>
                  </a:cubicBezTo>
                  <a:cubicBezTo>
                    <a:pt x="15990" y="4213"/>
                    <a:pt x="15990" y="4213"/>
                    <a:pt x="15990" y="4213"/>
                  </a:cubicBezTo>
                  <a:cubicBezTo>
                    <a:pt x="15990" y="4414"/>
                    <a:pt x="15990" y="4414"/>
                    <a:pt x="15990" y="4414"/>
                  </a:cubicBezTo>
                  <a:cubicBezTo>
                    <a:pt x="15934" y="4480"/>
                    <a:pt x="15934" y="4480"/>
                    <a:pt x="15934" y="4480"/>
                  </a:cubicBezTo>
                  <a:cubicBezTo>
                    <a:pt x="15990" y="4480"/>
                    <a:pt x="15990" y="4480"/>
                    <a:pt x="15990" y="4480"/>
                  </a:cubicBezTo>
                  <a:cubicBezTo>
                    <a:pt x="15990" y="4480"/>
                    <a:pt x="15990" y="4480"/>
                    <a:pt x="15990" y="4480"/>
                  </a:cubicBezTo>
                  <a:cubicBezTo>
                    <a:pt x="16102" y="4480"/>
                    <a:pt x="16102" y="4480"/>
                    <a:pt x="16102" y="4480"/>
                  </a:cubicBezTo>
                  <a:cubicBezTo>
                    <a:pt x="16102" y="4547"/>
                    <a:pt x="16102" y="4547"/>
                    <a:pt x="16102" y="4547"/>
                  </a:cubicBezTo>
                  <a:cubicBezTo>
                    <a:pt x="16158" y="4614"/>
                    <a:pt x="16158" y="4614"/>
                    <a:pt x="16158" y="4614"/>
                  </a:cubicBezTo>
                  <a:cubicBezTo>
                    <a:pt x="16158" y="4547"/>
                    <a:pt x="16158" y="4547"/>
                    <a:pt x="16158" y="4547"/>
                  </a:cubicBezTo>
                  <a:cubicBezTo>
                    <a:pt x="16270" y="4547"/>
                    <a:pt x="16270" y="4547"/>
                    <a:pt x="16270" y="4547"/>
                  </a:cubicBezTo>
                  <a:cubicBezTo>
                    <a:pt x="16326" y="4614"/>
                    <a:pt x="16326" y="4614"/>
                    <a:pt x="16326" y="4614"/>
                  </a:cubicBezTo>
                  <a:cubicBezTo>
                    <a:pt x="16326" y="4614"/>
                    <a:pt x="16326" y="4614"/>
                    <a:pt x="16326" y="4614"/>
                  </a:cubicBezTo>
                  <a:cubicBezTo>
                    <a:pt x="16326" y="4547"/>
                    <a:pt x="16326" y="4547"/>
                    <a:pt x="16326" y="4547"/>
                  </a:cubicBezTo>
                  <a:cubicBezTo>
                    <a:pt x="16382" y="4547"/>
                    <a:pt x="16382" y="4547"/>
                    <a:pt x="16382" y="4547"/>
                  </a:cubicBezTo>
                  <a:cubicBezTo>
                    <a:pt x="16438" y="4480"/>
                    <a:pt x="16438" y="4480"/>
                    <a:pt x="16438" y="4480"/>
                  </a:cubicBezTo>
                  <a:cubicBezTo>
                    <a:pt x="16495" y="4414"/>
                    <a:pt x="16495" y="4414"/>
                    <a:pt x="16495" y="4414"/>
                  </a:cubicBezTo>
                  <a:cubicBezTo>
                    <a:pt x="16551" y="4347"/>
                    <a:pt x="16551" y="4347"/>
                    <a:pt x="16551" y="4347"/>
                  </a:cubicBezTo>
                  <a:cubicBezTo>
                    <a:pt x="16663" y="4280"/>
                    <a:pt x="16663" y="4280"/>
                    <a:pt x="16663" y="4280"/>
                  </a:cubicBezTo>
                  <a:cubicBezTo>
                    <a:pt x="16663" y="4213"/>
                    <a:pt x="16663" y="4213"/>
                    <a:pt x="16663" y="4213"/>
                  </a:cubicBezTo>
                  <a:cubicBezTo>
                    <a:pt x="16719" y="4146"/>
                    <a:pt x="16719" y="4146"/>
                    <a:pt x="16719" y="4146"/>
                  </a:cubicBezTo>
                  <a:cubicBezTo>
                    <a:pt x="16663" y="4146"/>
                    <a:pt x="16663" y="4146"/>
                    <a:pt x="16663" y="4146"/>
                  </a:cubicBezTo>
                  <a:cubicBezTo>
                    <a:pt x="16607" y="4213"/>
                    <a:pt x="16607" y="4213"/>
                    <a:pt x="16607" y="4213"/>
                  </a:cubicBezTo>
                  <a:cubicBezTo>
                    <a:pt x="16607" y="4213"/>
                    <a:pt x="16607" y="4213"/>
                    <a:pt x="16607" y="4213"/>
                  </a:cubicBezTo>
                  <a:cubicBezTo>
                    <a:pt x="16551" y="4347"/>
                    <a:pt x="16551" y="4347"/>
                    <a:pt x="16551" y="4347"/>
                  </a:cubicBezTo>
                  <a:cubicBezTo>
                    <a:pt x="16495" y="4347"/>
                    <a:pt x="16495" y="4347"/>
                    <a:pt x="16495" y="4347"/>
                  </a:cubicBezTo>
                  <a:cubicBezTo>
                    <a:pt x="16495" y="4414"/>
                    <a:pt x="16495" y="4414"/>
                    <a:pt x="16495" y="4414"/>
                  </a:cubicBezTo>
                  <a:cubicBezTo>
                    <a:pt x="16438" y="4480"/>
                    <a:pt x="16438" y="4480"/>
                    <a:pt x="16438" y="4480"/>
                  </a:cubicBezTo>
                  <a:cubicBezTo>
                    <a:pt x="16326" y="4480"/>
                    <a:pt x="16326" y="4480"/>
                    <a:pt x="16326" y="4480"/>
                  </a:cubicBezTo>
                  <a:cubicBezTo>
                    <a:pt x="16326" y="4480"/>
                    <a:pt x="16326" y="4480"/>
                    <a:pt x="16326" y="4480"/>
                  </a:cubicBezTo>
                  <a:cubicBezTo>
                    <a:pt x="16270" y="4480"/>
                    <a:pt x="16270" y="4480"/>
                    <a:pt x="16270" y="4480"/>
                  </a:cubicBezTo>
                  <a:cubicBezTo>
                    <a:pt x="16270" y="4480"/>
                    <a:pt x="16270" y="4480"/>
                    <a:pt x="16270" y="4480"/>
                  </a:cubicBezTo>
                  <a:cubicBezTo>
                    <a:pt x="16214" y="4480"/>
                    <a:pt x="16214" y="4480"/>
                    <a:pt x="16214" y="4480"/>
                  </a:cubicBezTo>
                  <a:cubicBezTo>
                    <a:pt x="16158" y="4414"/>
                    <a:pt x="16158" y="4414"/>
                    <a:pt x="16158" y="4414"/>
                  </a:cubicBezTo>
                  <a:cubicBezTo>
                    <a:pt x="16158" y="4414"/>
                    <a:pt x="16158" y="4414"/>
                    <a:pt x="16158" y="4414"/>
                  </a:cubicBezTo>
                  <a:cubicBezTo>
                    <a:pt x="16214" y="4347"/>
                    <a:pt x="16214" y="4347"/>
                    <a:pt x="16214" y="4347"/>
                  </a:cubicBezTo>
                  <a:cubicBezTo>
                    <a:pt x="16214" y="4347"/>
                    <a:pt x="16214" y="4347"/>
                    <a:pt x="16214" y="4347"/>
                  </a:cubicBezTo>
                  <a:cubicBezTo>
                    <a:pt x="16270" y="4280"/>
                    <a:pt x="16270" y="4280"/>
                    <a:pt x="16270" y="4280"/>
                  </a:cubicBezTo>
                  <a:cubicBezTo>
                    <a:pt x="16214" y="4347"/>
                    <a:pt x="16214" y="4347"/>
                    <a:pt x="16214" y="4347"/>
                  </a:cubicBezTo>
                  <a:cubicBezTo>
                    <a:pt x="16158" y="4347"/>
                    <a:pt x="16158" y="4347"/>
                    <a:pt x="16158" y="4347"/>
                  </a:cubicBezTo>
                  <a:cubicBezTo>
                    <a:pt x="16102" y="4347"/>
                    <a:pt x="16102" y="4347"/>
                    <a:pt x="16102" y="4347"/>
                  </a:cubicBezTo>
                  <a:cubicBezTo>
                    <a:pt x="16102" y="4280"/>
                    <a:pt x="16102" y="4280"/>
                    <a:pt x="16102" y="4280"/>
                  </a:cubicBezTo>
                  <a:cubicBezTo>
                    <a:pt x="16102" y="4280"/>
                    <a:pt x="16102" y="4280"/>
                    <a:pt x="16102" y="4280"/>
                  </a:cubicBezTo>
                  <a:cubicBezTo>
                    <a:pt x="16158" y="4280"/>
                    <a:pt x="16158" y="4280"/>
                    <a:pt x="16158" y="4280"/>
                  </a:cubicBezTo>
                  <a:cubicBezTo>
                    <a:pt x="16158" y="4280"/>
                    <a:pt x="16158" y="4280"/>
                    <a:pt x="16158" y="4280"/>
                  </a:cubicBezTo>
                  <a:cubicBezTo>
                    <a:pt x="16158" y="4213"/>
                    <a:pt x="16158" y="4213"/>
                    <a:pt x="16158" y="4213"/>
                  </a:cubicBezTo>
                  <a:cubicBezTo>
                    <a:pt x="16158" y="4213"/>
                    <a:pt x="16158" y="4213"/>
                    <a:pt x="16158" y="4213"/>
                  </a:cubicBezTo>
                  <a:cubicBezTo>
                    <a:pt x="16158" y="4213"/>
                    <a:pt x="16158" y="4213"/>
                    <a:pt x="16158" y="4213"/>
                  </a:cubicBezTo>
                  <a:cubicBezTo>
                    <a:pt x="16158" y="4213"/>
                    <a:pt x="16158" y="4213"/>
                    <a:pt x="16158" y="4213"/>
                  </a:cubicBezTo>
                  <a:cubicBezTo>
                    <a:pt x="16214" y="4213"/>
                    <a:pt x="16214" y="4213"/>
                    <a:pt x="16214" y="4213"/>
                  </a:cubicBezTo>
                  <a:cubicBezTo>
                    <a:pt x="16214" y="4213"/>
                    <a:pt x="16214" y="4213"/>
                    <a:pt x="16214" y="4213"/>
                  </a:cubicBezTo>
                  <a:cubicBezTo>
                    <a:pt x="16214" y="4146"/>
                    <a:pt x="16214" y="4146"/>
                    <a:pt x="16214" y="4146"/>
                  </a:cubicBezTo>
                  <a:cubicBezTo>
                    <a:pt x="16214" y="4146"/>
                    <a:pt x="16214" y="4146"/>
                    <a:pt x="16214" y="4146"/>
                  </a:cubicBezTo>
                  <a:cubicBezTo>
                    <a:pt x="16158" y="4146"/>
                    <a:pt x="16158" y="4146"/>
                    <a:pt x="16158" y="4146"/>
                  </a:cubicBezTo>
                  <a:cubicBezTo>
                    <a:pt x="16158" y="4146"/>
                    <a:pt x="16158" y="4146"/>
                    <a:pt x="16158" y="4146"/>
                  </a:cubicBezTo>
                  <a:cubicBezTo>
                    <a:pt x="16102" y="4146"/>
                    <a:pt x="16102" y="4146"/>
                    <a:pt x="16102" y="4146"/>
                  </a:cubicBezTo>
                  <a:cubicBezTo>
                    <a:pt x="16102" y="4146"/>
                    <a:pt x="16102" y="4146"/>
                    <a:pt x="16102" y="4146"/>
                  </a:cubicBezTo>
                  <a:cubicBezTo>
                    <a:pt x="16102" y="4079"/>
                    <a:pt x="16102" y="4079"/>
                    <a:pt x="16102" y="4079"/>
                  </a:cubicBezTo>
                  <a:cubicBezTo>
                    <a:pt x="16158" y="4079"/>
                    <a:pt x="16158" y="4079"/>
                    <a:pt x="16158" y="4079"/>
                  </a:cubicBezTo>
                  <a:cubicBezTo>
                    <a:pt x="16158" y="4079"/>
                    <a:pt x="16158" y="4079"/>
                    <a:pt x="16158" y="4079"/>
                  </a:cubicBezTo>
                  <a:cubicBezTo>
                    <a:pt x="16214" y="4079"/>
                    <a:pt x="16214" y="4079"/>
                    <a:pt x="16214" y="4079"/>
                  </a:cubicBezTo>
                  <a:cubicBezTo>
                    <a:pt x="16270" y="4079"/>
                    <a:pt x="16270" y="4079"/>
                    <a:pt x="16270" y="4079"/>
                  </a:cubicBezTo>
                  <a:cubicBezTo>
                    <a:pt x="16326" y="4079"/>
                    <a:pt x="16326" y="4079"/>
                    <a:pt x="16326" y="4079"/>
                  </a:cubicBezTo>
                  <a:cubicBezTo>
                    <a:pt x="16270" y="4079"/>
                    <a:pt x="16270" y="4079"/>
                    <a:pt x="16270" y="4079"/>
                  </a:cubicBezTo>
                  <a:cubicBezTo>
                    <a:pt x="16270" y="4012"/>
                    <a:pt x="16270" y="4012"/>
                    <a:pt x="16270" y="4012"/>
                  </a:cubicBezTo>
                  <a:cubicBezTo>
                    <a:pt x="16270" y="4012"/>
                    <a:pt x="16270" y="4012"/>
                    <a:pt x="16270" y="4012"/>
                  </a:cubicBezTo>
                  <a:cubicBezTo>
                    <a:pt x="16326" y="4012"/>
                    <a:pt x="16326" y="4012"/>
                    <a:pt x="16326" y="4012"/>
                  </a:cubicBezTo>
                  <a:cubicBezTo>
                    <a:pt x="16326" y="3946"/>
                    <a:pt x="16326" y="3946"/>
                    <a:pt x="16326" y="3946"/>
                  </a:cubicBezTo>
                  <a:cubicBezTo>
                    <a:pt x="16326" y="3946"/>
                    <a:pt x="16326" y="3946"/>
                    <a:pt x="16326" y="3946"/>
                  </a:cubicBezTo>
                  <a:cubicBezTo>
                    <a:pt x="16326" y="3946"/>
                    <a:pt x="16326" y="3946"/>
                    <a:pt x="16326" y="3946"/>
                  </a:cubicBezTo>
                  <a:cubicBezTo>
                    <a:pt x="16326" y="3879"/>
                    <a:pt x="16326" y="3879"/>
                    <a:pt x="16326" y="3879"/>
                  </a:cubicBezTo>
                  <a:cubicBezTo>
                    <a:pt x="16382" y="3879"/>
                    <a:pt x="16382" y="3879"/>
                    <a:pt x="16382" y="3879"/>
                  </a:cubicBezTo>
                  <a:cubicBezTo>
                    <a:pt x="16382" y="3812"/>
                    <a:pt x="16382" y="3812"/>
                    <a:pt x="16382" y="3812"/>
                  </a:cubicBezTo>
                  <a:cubicBezTo>
                    <a:pt x="16438" y="3745"/>
                    <a:pt x="16438" y="3745"/>
                    <a:pt x="16438" y="3745"/>
                  </a:cubicBezTo>
                  <a:cubicBezTo>
                    <a:pt x="16438" y="3745"/>
                    <a:pt x="16438" y="3745"/>
                    <a:pt x="16438" y="3745"/>
                  </a:cubicBezTo>
                  <a:cubicBezTo>
                    <a:pt x="16495" y="3678"/>
                    <a:pt x="16495" y="3678"/>
                    <a:pt x="16495" y="3678"/>
                  </a:cubicBezTo>
                  <a:cubicBezTo>
                    <a:pt x="16438" y="3678"/>
                    <a:pt x="16438" y="3678"/>
                    <a:pt x="16438" y="3678"/>
                  </a:cubicBezTo>
                  <a:cubicBezTo>
                    <a:pt x="16382" y="3812"/>
                    <a:pt x="16382" y="3812"/>
                    <a:pt x="16382" y="3812"/>
                  </a:cubicBezTo>
                  <a:cubicBezTo>
                    <a:pt x="16326" y="3879"/>
                    <a:pt x="16326" y="3879"/>
                    <a:pt x="16326" y="3879"/>
                  </a:cubicBezTo>
                  <a:cubicBezTo>
                    <a:pt x="16214" y="3946"/>
                    <a:pt x="16214" y="3946"/>
                    <a:pt x="16214" y="3946"/>
                  </a:cubicBezTo>
                  <a:cubicBezTo>
                    <a:pt x="16158" y="4012"/>
                    <a:pt x="16158" y="4012"/>
                    <a:pt x="16158" y="4012"/>
                  </a:cubicBezTo>
                  <a:cubicBezTo>
                    <a:pt x="16158" y="4012"/>
                    <a:pt x="16158" y="4012"/>
                    <a:pt x="16158" y="4012"/>
                  </a:cubicBezTo>
                  <a:cubicBezTo>
                    <a:pt x="16046" y="4012"/>
                    <a:pt x="16046" y="4012"/>
                    <a:pt x="16046" y="4012"/>
                  </a:cubicBezTo>
                  <a:cubicBezTo>
                    <a:pt x="16046" y="3946"/>
                    <a:pt x="16046" y="3946"/>
                    <a:pt x="16046" y="3946"/>
                  </a:cubicBezTo>
                  <a:cubicBezTo>
                    <a:pt x="16102" y="3946"/>
                    <a:pt x="16102" y="3946"/>
                    <a:pt x="16102" y="3946"/>
                  </a:cubicBezTo>
                  <a:cubicBezTo>
                    <a:pt x="16158" y="3879"/>
                    <a:pt x="16158" y="3879"/>
                    <a:pt x="16158" y="3879"/>
                  </a:cubicBezTo>
                  <a:cubicBezTo>
                    <a:pt x="16158" y="3812"/>
                    <a:pt x="16158" y="3812"/>
                    <a:pt x="16158" y="3812"/>
                  </a:cubicBezTo>
                  <a:cubicBezTo>
                    <a:pt x="16102" y="3879"/>
                    <a:pt x="16102" y="3879"/>
                    <a:pt x="16102" y="3879"/>
                  </a:cubicBezTo>
                  <a:cubicBezTo>
                    <a:pt x="15990" y="3879"/>
                    <a:pt x="15990" y="3879"/>
                    <a:pt x="15990" y="3879"/>
                  </a:cubicBezTo>
                  <a:cubicBezTo>
                    <a:pt x="15990" y="3946"/>
                    <a:pt x="15990" y="3946"/>
                    <a:pt x="15990" y="3946"/>
                  </a:cubicBezTo>
                  <a:cubicBezTo>
                    <a:pt x="15990" y="3946"/>
                    <a:pt x="15990" y="3946"/>
                    <a:pt x="15990" y="3946"/>
                  </a:cubicBezTo>
                  <a:cubicBezTo>
                    <a:pt x="15934" y="3946"/>
                    <a:pt x="15934" y="3946"/>
                    <a:pt x="15934" y="3946"/>
                  </a:cubicBezTo>
                  <a:cubicBezTo>
                    <a:pt x="15821" y="3879"/>
                    <a:pt x="15821" y="3879"/>
                    <a:pt x="15821" y="3879"/>
                  </a:cubicBezTo>
                  <a:cubicBezTo>
                    <a:pt x="15877" y="3879"/>
                    <a:pt x="15877" y="3879"/>
                    <a:pt x="15877" y="3879"/>
                  </a:cubicBezTo>
                  <a:cubicBezTo>
                    <a:pt x="15934" y="3879"/>
                    <a:pt x="15934" y="3879"/>
                    <a:pt x="15934" y="3879"/>
                  </a:cubicBezTo>
                  <a:cubicBezTo>
                    <a:pt x="15934" y="3812"/>
                    <a:pt x="15934" y="3812"/>
                    <a:pt x="15934" y="3812"/>
                  </a:cubicBezTo>
                  <a:cubicBezTo>
                    <a:pt x="15877" y="3812"/>
                    <a:pt x="15877" y="3812"/>
                    <a:pt x="15877" y="3812"/>
                  </a:cubicBezTo>
                  <a:cubicBezTo>
                    <a:pt x="15877" y="3745"/>
                    <a:pt x="15877" y="3745"/>
                    <a:pt x="15877" y="3745"/>
                  </a:cubicBezTo>
                  <a:cubicBezTo>
                    <a:pt x="15934" y="3745"/>
                    <a:pt x="15934" y="3745"/>
                    <a:pt x="15934" y="3745"/>
                  </a:cubicBezTo>
                  <a:cubicBezTo>
                    <a:pt x="15934" y="3678"/>
                    <a:pt x="15934" y="3678"/>
                    <a:pt x="15934" y="3678"/>
                  </a:cubicBezTo>
                  <a:cubicBezTo>
                    <a:pt x="15990" y="3678"/>
                    <a:pt x="15990" y="3678"/>
                    <a:pt x="15990" y="3678"/>
                  </a:cubicBezTo>
                  <a:cubicBezTo>
                    <a:pt x="16046" y="3611"/>
                    <a:pt x="16046" y="3611"/>
                    <a:pt x="16046" y="3611"/>
                  </a:cubicBezTo>
                  <a:cubicBezTo>
                    <a:pt x="16102" y="3611"/>
                    <a:pt x="16102" y="3611"/>
                    <a:pt x="16102" y="3611"/>
                  </a:cubicBezTo>
                  <a:cubicBezTo>
                    <a:pt x="16102" y="3544"/>
                    <a:pt x="16102" y="3544"/>
                    <a:pt x="16102" y="3544"/>
                  </a:cubicBezTo>
                  <a:cubicBezTo>
                    <a:pt x="16158" y="3477"/>
                    <a:pt x="16158" y="3477"/>
                    <a:pt x="16158" y="3477"/>
                  </a:cubicBezTo>
                  <a:cubicBezTo>
                    <a:pt x="16214" y="3411"/>
                    <a:pt x="16214" y="3411"/>
                    <a:pt x="16214" y="3411"/>
                  </a:cubicBezTo>
                  <a:cubicBezTo>
                    <a:pt x="16270" y="3411"/>
                    <a:pt x="16270" y="3411"/>
                    <a:pt x="16270" y="3411"/>
                  </a:cubicBezTo>
                  <a:cubicBezTo>
                    <a:pt x="16326" y="3411"/>
                    <a:pt x="16326" y="3411"/>
                    <a:pt x="16326" y="3411"/>
                  </a:cubicBezTo>
                  <a:cubicBezTo>
                    <a:pt x="16438" y="3411"/>
                    <a:pt x="16438" y="3411"/>
                    <a:pt x="16438" y="3411"/>
                  </a:cubicBezTo>
                  <a:cubicBezTo>
                    <a:pt x="16438" y="3411"/>
                    <a:pt x="16438" y="3411"/>
                    <a:pt x="16438" y="3411"/>
                  </a:cubicBezTo>
                  <a:cubicBezTo>
                    <a:pt x="16495" y="3411"/>
                    <a:pt x="16495" y="3411"/>
                    <a:pt x="16495" y="3411"/>
                  </a:cubicBezTo>
                  <a:cubicBezTo>
                    <a:pt x="16551" y="3344"/>
                    <a:pt x="16551" y="3344"/>
                    <a:pt x="16551" y="3344"/>
                  </a:cubicBezTo>
                  <a:cubicBezTo>
                    <a:pt x="16607" y="3344"/>
                    <a:pt x="16607" y="3344"/>
                    <a:pt x="16607" y="3344"/>
                  </a:cubicBezTo>
                  <a:cubicBezTo>
                    <a:pt x="16607" y="3344"/>
                    <a:pt x="16607" y="3344"/>
                    <a:pt x="16607" y="3344"/>
                  </a:cubicBezTo>
                  <a:cubicBezTo>
                    <a:pt x="16663" y="3411"/>
                    <a:pt x="16663" y="3411"/>
                    <a:pt x="16663" y="3411"/>
                  </a:cubicBezTo>
                  <a:cubicBezTo>
                    <a:pt x="16663" y="3411"/>
                    <a:pt x="16663" y="3411"/>
                    <a:pt x="16663" y="3411"/>
                  </a:cubicBezTo>
                  <a:cubicBezTo>
                    <a:pt x="16775" y="3477"/>
                    <a:pt x="16775" y="3477"/>
                    <a:pt x="16775" y="3477"/>
                  </a:cubicBezTo>
                  <a:cubicBezTo>
                    <a:pt x="16831" y="3544"/>
                    <a:pt x="16831" y="3544"/>
                    <a:pt x="16831" y="3544"/>
                  </a:cubicBezTo>
                  <a:cubicBezTo>
                    <a:pt x="16831" y="3611"/>
                    <a:pt x="16831" y="3611"/>
                    <a:pt x="16831" y="3611"/>
                  </a:cubicBezTo>
                  <a:cubicBezTo>
                    <a:pt x="16887" y="3611"/>
                    <a:pt x="16887" y="3611"/>
                    <a:pt x="16887" y="3611"/>
                  </a:cubicBezTo>
                  <a:cubicBezTo>
                    <a:pt x="16943" y="3678"/>
                    <a:pt x="16943" y="3678"/>
                    <a:pt x="16943" y="3678"/>
                  </a:cubicBezTo>
                  <a:cubicBezTo>
                    <a:pt x="16943" y="3611"/>
                    <a:pt x="16943" y="3611"/>
                    <a:pt x="16943" y="3611"/>
                  </a:cubicBezTo>
                  <a:cubicBezTo>
                    <a:pt x="16999" y="3611"/>
                    <a:pt x="16999" y="3611"/>
                    <a:pt x="16999" y="3611"/>
                  </a:cubicBezTo>
                  <a:cubicBezTo>
                    <a:pt x="16943" y="3611"/>
                    <a:pt x="16943" y="3611"/>
                    <a:pt x="16943" y="3611"/>
                  </a:cubicBezTo>
                  <a:cubicBezTo>
                    <a:pt x="16887" y="3611"/>
                    <a:pt x="16887" y="3611"/>
                    <a:pt x="16887" y="3611"/>
                  </a:cubicBezTo>
                  <a:cubicBezTo>
                    <a:pt x="16887" y="3544"/>
                    <a:pt x="16887" y="3544"/>
                    <a:pt x="16887" y="3544"/>
                  </a:cubicBezTo>
                  <a:cubicBezTo>
                    <a:pt x="16887" y="3544"/>
                    <a:pt x="16887" y="3544"/>
                    <a:pt x="16887" y="3544"/>
                  </a:cubicBezTo>
                  <a:cubicBezTo>
                    <a:pt x="16943" y="3477"/>
                    <a:pt x="16943" y="3477"/>
                    <a:pt x="16943" y="3477"/>
                  </a:cubicBezTo>
                  <a:cubicBezTo>
                    <a:pt x="17056" y="3477"/>
                    <a:pt x="17056" y="3477"/>
                    <a:pt x="17056" y="3477"/>
                  </a:cubicBezTo>
                  <a:cubicBezTo>
                    <a:pt x="17112" y="3544"/>
                    <a:pt x="17112" y="3544"/>
                    <a:pt x="17112" y="3544"/>
                  </a:cubicBezTo>
                  <a:cubicBezTo>
                    <a:pt x="17112" y="3544"/>
                    <a:pt x="17112" y="3544"/>
                    <a:pt x="17112" y="3544"/>
                  </a:cubicBezTo>
                  <a:cubicBezTo>
                    <a:pt x="17112" y="3477"/>
                    <a:pt x="17112" y="3477"/>
                    <a:pt x="17112" y="3477"/>
                  </a:cubicBezTo>
                  <a:cubicBezTo>
                    <a:pt x="17112" y="3411"/>
                    <a:pt x="17112" y="3411"/>
                    <a:pt x="17112" y="3411"/>
                  </a:cubicBezTo>
                  <a:cubicBezTo>
                    <a:pt x="17112" y="3344"/>
                    <a:pt x="17112" y="3344"/>
                    <a:pt x="17112" y="3344"/>
                  </a:cubicBezTo>
                  <a:cubicBezTo>
                    <a:pt x="17112" y="3344"/>
                    <a:pt x="17112" y="3344"/>
                    <a:pt x="17112" y="3344"/>
                  </a:cubicBezTo>
                  <a:cubicBezTo>
                    <a:pt x="17112" y="3411"/>
                    <a:pt x="17112" y="3411"/>
                    <a:pt x="17112" y="3411"/>
                  </a:cubicBezTo>
                  <a:cubicBezTo>
                    <a:pt x="17056" y="3477"/>
                    <a:pt x="17056" y="3477"/>
                    <a:pt x="17056" y="3477"/>
                  </a:cubicBezTo>
                  <a:cubicBezTo>
                    <a:pt x="16999" y="3477"/>
                    <a:pt x="16999" y="3477"/>
                    <a:pt x="16999" y="3477"/>
                  </a:cubicBezTo>
                  <a:cubicBezTo>
                    <a:pt x="16887" y="3477"/>
                    <a:pt x="16887" y="3477"/>
                    <a:pt x="16887" y="3477"/>
                  </a:cubicBezTo>
                  <a:cubicBezTo>
                    <a:pt x="16831" y="3477"/>
                    <a:pt x="16831" y="3477"/>
                    <a:pt x="16831" y="3477"/>
                  </a:cubicBezTo>
                  <a:cubicBezTo>
                    <a:pt x="16831" y="3411"/>
                    <a:pt x="16831" y="3411"/>
                    <a:pt x="16831" y="3411"/>
                  </a:cubicBezTo>
                  <a:cubicBezTo>
                    <a:pt x="16775" y="3411"/>
                    <a:pt x="16775" y="3411"/>
                    <a:pt x="16775" y="3411"/>
                  </a:cubicBezTo>
                  <a:cubicBezTo>
                    <a:pt x="16719" y="3411"/>
                    <a:pt x="16719" y="3411"/>
                    <a:pt x="16719" y="3411"/>
                  </a:cubicBezTo>
                  <a:cubicBezTo>
                    <a:pt x="16663" y="3277"/>
                    <a:pt x="16663" y="3277"/>
                    <a:pt x="16663" y="3277"/>
                  </a:cubicBezTo>
                  <a:cubicBezTo>
                    <a:pt x="16607" y="3210"/>
                    <a:pt x="16607" y="3210"/>
                    <a:pt x="16607" y="3210"/>
                  </a:cubicBezTo>
                  <a:cubicBezTo>
                    <a:pt x="16663" y="3143"/>
                    <a:pt x="16663" y="3143"/>
                    <a:pt x="16663" y="3143"/>
                  </a:cubicBezTo>
                  <a:cubicBezTo>
                    <a:pt x="16719" y="3210"/>
                    <a:pt x="16719" y="3210"/>
                    <a:pt x="16719" y="3210"/>
                  </a:cubicBezTo>
                  <a:cubicBezTo>
                    <a:pt x="16719" y="3277"/>
                    <a:pt x="16719" y="3277"/>
                    <a:pt x="16719" y="3277"/>
                  </a:cubicBezTo>
                  <a:cubicBezTo>
                    <a:pt x="16719" y="3277"/>
                    <a:pt x="16719" y="3277"/>
                    <a:pt x="16719" y="3277"/>
                  </a:cubicBezTo>
                  <a:cubicBezTo>
                    <a:pt x="16775" y="3210"/>
                    <a:pt x="16775" y="3210"/>
                    <a:pt x="16775" y="3210"/>
                  </a:cubicBezTo>
                  <a:cubicBezTo>
                    <a:pt x="16775" y="3143"/>
                    <a:pt x="16775" y="3143"/>
                    <a:pt x="16775" y="3143"/>
                  </a:cubicBezTo>
                  <a:cubicBezTo>
                    <a:pt x="16775" y="3143"/>
                    <a:pt x="16775" y="3143"/>
                    <a:pt x="16775" y="3143"/>
                  </a:cubicBezTo>
                  <a:cubicBezTo>
                    <a:pt x="16719" y="3143"/>
                    <a:pt x="16719" y="3143"/>
                    <a:pt x="16719" y="3143"/>
                  </a:cubicBezTo>
                  <a:cubicBezTo>
                    <a:pt x="16719" y="3076"/>
                    <a:pt x="16719" y="3076"/>
                    <a:pt x="16719" y="3076"/>
                  </a:cubicBezTo>
                  <a:cubicBezTo>
                    <a:pt x="16775" y="3009"/>
                    <a:pt x="16775" y="3009"/>
                    <a:pt x="16775" y="3009"/>
                  </a:cubicBezTo>
                  <a:cubicBezTo>
                    <a:pt x="16775" y="2942"/>
                    <a:pt x="16775" y="2942"/>
                    <a:pt x="16775" y="2942"/>
                  </a:cubicBezTo>
                  <a:cubicBezTo>
                    <a:pt x="16831" y="2876"/>
                    <a:pt x="16831" y="2876"/>
                    <a:pt x="16831" y="2876"/>
                  </a:cubicBezTo>
                  <a:cubicBezTo>
                    <a:pt x="16775" y="2675"/>
                    <a:pt x="16775" y="2675"/>
                    <a:pt x="16775" y="2675"/>
                  </a:cubicBezTo>
                  <a:cubicBezTo>
                    <a:pt x="16775" y="2608"/>
                    <a:pt x="16775" y="2608"/>
                    <a:pt x="16775" y="2608"/>
                  </a:cubicBezTo>
                  <a:cubicBezTo>
                    <a:pt x="16719" y="2608"/>
                    <a:pt x="16719" y="2608"/>
                    <a:pt x="16719" y="2608"/>
                  </a:cubicBezTo>
                  <a:cubicBezTo>
                    <a:pt x="16719" y="2541"/>
                    <a:pt x="16719" y="2541"/>
                    <a:pt x="16719" y="2541"/>
                  </a:cubicBezTo>
                  <a:cubicBezTo>
                    <a:pt x="16719" y="2541"/>
                    <a:pt x="16719" y="2541"/>
                    <a:pt x="16719" y="2541"/>
                  </a:cubicBezTo>
                  <a:cubicBezTo>
                    <a:pt x="16775" y="2474"/>
                    <a:pt x="16775" y="2474"/>
                    <a:pt x="16775" y="2474"/>
                  </a:cubicBezTo>
                  <a:cubicBezTo>
                    <a:pt x="16775" y="2474"/>
                    <a:pt x="16775" y="2474"/>
                    <a:pt x="16775" y="2474"/>
                  </a:cubicBezTo>
                  <a:cubicBezTo>
                    <a:pt x="16831" y="2541"/>
                    <a:pt x="16831" y="2541"/>
                    <a:pt x="16831" y="2541"/>
                  </a:cubicBezTo>
                  <a:cubicBezTo>
                    <a:pt x="16831" y="2541"/>
                    <a:pt x="16831" y="2541"/>
                    <a:pt x="16831" y="2541"/>
                  </a:cubicBezTo>
                  <a:cubicBezTo>
                    <a:pt x="16887" y="2608"/>
                    <a:pt x="16887" y="2608"/>
                    <a:pt x="16887" y="2608"/>
                  </a:cubicBezTo>
                  <a:cubicBezTo>
                    <a:pt x="16887" y="2608"/>
                    <a:pt x="16887" y="2608"/>
                    <a:pt x="16887" y="2608"/>
                  </a:cubicBezTo>
                  <a:cubicBezTo>
                    <a:pt x="16887" y="2541"/>
                    <a:pt x="16887" y="2541"/>
                    <a:pt x="16887" y="2541"/>
                  </a:cubicBezTo>
                  <a:cubicBezTo>
                    <a:pt x="16887" y="2474"/>
                    <a:pt x="16887" y="2474"/>
                    <a:pt x="16887" y="2474"/>
                  </a:cubicBezTo>
                  <a:cubicBezTo>
                    <a:pt x="16831" y="2474"/>
                    <a:pt x="16831" y="2474"/>
                    <a:pt x="16831" y="2474"/>
                  </a:cubicBezTo>
                  <a:cubicBezTo>
                    <a:pt x="16775" y="2407"/>
                    <a:pt x="16775" y="2407"/>
                    <a:pt x="16775" y="2407"/>
                  </a:cubicBezTo>
                  <a:cubicBezTo>
                    <a:pt x="16775" y="2407"/>
                    <a:pt x="16775" y="2407"/>
                    <a:pt x="16775" y="2407"/>
                  </a:cubicBezTo>
                  <a:cubicBezTo>
                    <a:pt x="16831" y="2341"/>
                    <a:pt x="16831" y="2341"/>
                    <a:pt x="16831" y="2341"/>
                  </a:cubicBezTo>
                  <a:cubicBezTo>
                    <a:pt x="16943" y="2140"/>
                    <a:pt x="16943" y="2140"/>
                    <a:pt x="16943" y="2140"/>
                  </a:cubicBezTo>
                  <a:cubicBezTo>
                    <a:pt x="17056" y="2140"/>
                    <a:pt x="17056" y="2140"/>
                    <a:pt x="17056" y="2140"/>
                  </a:cubicBezTo>
                  <a:cubicBezTo>
                    <a:pt x="17056" y="2140"/>
                    <a:pt x="17056" y="2140"/>
                    <a:pt x="17056" y="2140"/>
                  </a:cubicBezTo>
                  <a:cubicBezTo>
                    <a:pt x="17112" y="2207"/>
                    <a:pt x="17112" y="2207"/>
                    <a:pt x="17112" y="2207"/>
                  </a:cubicBezTo>
                  <a:cubicBezTo>
                    <a:pt x="17168" y="2207"/>
                    <a:pt x="17168" y="2207"/>
                    <a:pt x="17168" y="2207"/>
                  </a:cubicBezTo>
                  <a:cubicBezTo>
                    <a:pt x="17224" y="2207"/>
                    <a:pt x="17224" y="2207"/>
                    <a:pt x="17224" y="2207"/>
                  </a:cubicBezTo>
                  <a:cubicBezTo>
                    <a:pt x="17280" y="2341"/>
                    <a:pt x="17280" y="2341"/>
                    <a:pt x="17280" y="2341"/>
                  </a:cubicBezTo>
                  <a:cubicBezTo>
                    <a:pt x="17280" y="2341"/>
                    <a:pt x="17280" y="2341"/>
                    <a:pt x="17280" y="2341"/>
                  </a:cubicBezTo>
                  <a:cubicBezTo>
                    <a:pt x="17336" y="2474"/>
                    <a:pt x="17336" y="2474"/>
                    <a:pt x="17336" y="2474"/>
                  </a:cubicBezTo>
                  <a:cubicBezTo>
                    <a:pt x="17392" y="2541"/>
                    <a:pt x="17392" y="2541"/>
                    <a:pt x="17392" y="2541"/>
                  </a:cubicBezTo>
                  <a:cubicBezTo>
                    <a:pt x="17392" y="2675"/>
                    <a:pt x="17392" y="2675"/>
                    <a:pt x="17392" y="2675"/>
                  </a:cubicBezTo>
                  <a:cubicBezTo>
                    <a:pt x="17392" y="2742"/>
                    <a:pt x="17392" y="2742"/>
                    <a:pt x="17392" y="2742"/>
                  </a:cubicBezTo>
                  <a:cubicBezTo>
                    <a:pt x="17448" y="2809"/>
                    <a:pt x="17448" y="2809"/>
                    <a:pt x="17448" y="2809"/>
                  </a:cubicBezTo>
                  <a:cubicBezTo>
                    <a:pt x="17448" y="2809"/>
                    <a:pt x="17448" y="2809"/>
                    <a:pt x="17448" y="2809"/>
                  </a:cubicBezTo>
                  <a:cubicBezTo>
                    <a:pt x="17448" y="2809"/>
                    <a:pt x="17448" y="2809"/>
                    <a:pt x="17448" y="2809"/>
                  </a:cubicBezTo>
                  <a:cubicBezTo>
                    <a:pt x="17504" y="2809"/>
                    <a:pt x="17504" y="2809"/>
                    <a:pt x="17504" y="2809"/>
                  </a:cubicBezTo>
                  <a:cubicBezTo>
                    <a:pt x="17504" y="2876"/>
                    <a:pt x="17504" y="2876"/>
                    <a:pt x="17504" y="2876"/>
                  </a:cubicBezTo>
                  <a:cubicBezTo>
                    <a:pt x="17561" y="2809"/>
                    <a:pt x="17561" y="2809"/>
                    <a:pt x="17561" y="2809"/>
                  </a:cubicBezTo>
                  <a:cubicBezTo>
                    <a:pt x="17561" y="2809"/>
                    <a:pt x="17561" y="2809"/>
                    <a:pt x="17561" y="2809"/>
                  </a:cubicBezTo>
                  <a:cubicBezTo>
                    <a:pt x="17617" y="2809"/>
                    <a:pt x="17617" y="2809"/>
                    <a:pt x="17617" y="2809"/>
                  </a:cubicBezTo>
                  <a:cubicBezTo>
                    <a:pt x="17561" y="2809"/>
                    <a:pt x="17561" y="2809"/>
                    <a:pt x="17561" y="2809"/>
                  </a:cubicBezTo>
                  <a:cubicBezTo>
                    <a:pt x="17504" y="2809"/>
                    <a:pt x="17504" y="2809"/>
                    <a:pt x="17504" y="2809"/>
                  </a:cubicBezTo>
                  <a:cubicBezTo>
                    <a:pt x="17504" y="2742"/>
                    <a:pt x="17504" y="2742"/>
                    <a:pt x="17504" y="2742"/>
                  </a:cubicBezTo>
                  <a:cubicBezTo>
                    <a:pt x="17448" y="2742"/>
                    <a:pt x="17448" y="2742"/>
                    <a:pt x="17448" y="2742"/>
                  </a:cubicBezTo>
                  <a:cubicBezTo>
                    <a:pt x="17448" y="2675"/>
                    <a:pt x="17448" y="2675"/>
                    <a:pt x="17448" y="2675"/>
                  </a:cubicBezTo>
                  <a:cubicBezTo>
                    <a:pt x="17504" y="2608"/>
                    <a:pt x="17504" y="2608"/>
                    <a:pt x="17504" y="2608"/>
                  </a:cubicBezTo>
                  <a:cubicBezTo>
                    <a:pt x="17504" y="2608"/>
                    <a:pt x="17504" y="2608"/>
                    <a:pt x="17504" y="2608"/>
                  </a:cubicBezTo>
                  <a:cubicBezTo>
                    <a:pt x="17504" y="2407"/>
                    <a:pt x="17504" y="2407"/>
                    <a:pt x="17504" y="2407"/>
                  </a:cubicBezTo>
                  <a:cubicBezTo>
                    <a:pt x="17448" y="2341"/>
                    <a:pt x="17448" y="2341"/>
                    <a:pt x="17448" y="2341"/>
                  </a:cubicBezTo>
                  <a:cubicBezTo>
                    <a:pt x="17504" y="2274"/>
                    <a:pt x="17504" y="2274"/>
                    <a:pt x="17504" y="2274"/>
                  </a:cubicBezTo>
                  <a:cubicBezTo>
                    <a:pt x="17561" y="2274"/>
                    <a:pt x="17561" y="2274"/>
                    <a:pt x="17561" y="2274"/>
                  </a:cubicBezTo>
                  <a:cubicBezTo>
                    <a:pt x="17617" y="2274"/>
                    <a:pt x="17617" y="2274"/>
                    <a:pt x="17617" y="2274"/>
                  </a:cubicBezTo>
                  <a:cubicBezTo>
                    <a:pt x="17673" y="2341"/>
                    <a:pt x="17673" y="2341"/>
                    <a:pt x="17673" y="2341"/>
                  </a:cubicBezTo>
                  <a:cubicBezTo>
                    <a:pt x="17729" y="2341"/>
                    <a:pt x="17729" y="2341"/>
                    <a:pt x="17729" y="2341"/>
                  </a:cubicBezTo>
                  <a:cubicBezTo>
                    <a:pt x="17841" y="2341"/>
                    <a:pt x="17841" y="2341"/>
                    <a:pt x="17841" y="2341"/>
                  </a:cubicBezTo>
                  <a:cubicBezTo>
                    <a:pt x="17953" y="2341"/>
                    <a:pt x="17953" y="2341"/>
                    <a:pt x="17953" y="2341"/>
                  </a:cubicBezTo>
                  <a:cubicBezTo>
                    <a:pt x="18009" y="2341"/>
                    <a:pt x="18009" y="2341"/>
                    <a:pt x="18009" y="2341"/>
                  </a:cubicBezTo>
                  <a:cubicBezTo>
                    <a:pt x="18065" y="2341"/>
                    <a:pt x="18065" y="2341"/>
                    <a:pt x="18065" y="2341"/>
                  </a:cubicBezTo>
                  <a:cubicBezTo>
                    <a:pt x="18122" y="2341"/>
                    <a:pt x="18122" y="2341"/>
                    <a:pt x="18122" y="2341"/>
                  </a:cubicBezTo>
                  <a:cubicBezTo>
                    <a:pt x="18178" y="2407"/>
                    <a:pt x="18178" y="2407"/>
                    <a:pt x="18178" y="2407"/>
                  </a:cubicBezTo>
                  <a:cubicBezTo>
                    <a:pt x="18234" y="2407"/>
                    <a:pt x="18234" y="2407"/>
                    <a:pt x="18234" y="2407"/>
                  </a:cubicBezTo>
                  <a:cubicBezTo>
                    <a:pt x="18290" y="2407"/>
                    <a:pt x="18290" y="2407"/>
                    <a:pt x="18290" y="2407"/>
                  </a:cubicBezTo>
                  <a:cubicBezTo>
                    <a:pt x="18290" y="2341"/>
                    <a:pt x="18290" y="2341"/>
                    <a:pt x="18290" y="2341"/>
                  </a:cubicBezTo>
                  <a:cubicBezTo>
                    <a:pt x="18234" y="2341"/>
                    <a:pt x="18234" y="2341"/>
                    <a:pt x="18234" y="2341"/>
                  </a:cubicBezTo>
                  <a:cubicBezTo>
                    <a:pt x="18178" y="2341"/>
                    <a:pt x="18178" y="2341"/>
                    <a:pt x="18178" y="2341"/>
                  </a:cubicBezTo>
                  <a:cubicBezTo>
                    <a:pt x="18122" y="2341"/>
                    <a:pt x="18122" y="2341"/>
                    <a:pt x="18122" y="2341"/>
                  </a:cubicBezTo>
                  <a:cubicBezTo>
                    <a:pt x="18065" y="2274"/>
                    <a:pt x="18065" y="2274"/>
                    <a:pt x="18065" y="2274"/>
                  </a:cubicBezTo>
                  <a:cubicBezTo>
                    <a:pt x="18065" y="2274"/>
                    <a:pt x="18065" y="2274"/>
                    <a:pt x="18065" y="2274"/>
                  </a:cubicBezTo>
                  <a:cubicBezTo>
                    <a:pt x="18122" y="2274"/>
                    <a:pt x="18122" y="2274"/>
                    <a:pt x="18122" y="2274"/>
                  </a:cubicBezTo>
                  <a:cubicBezTo>
                    <a:pt x="18178" y="2274"/>
                    <a:pt x="18178" y="2274"/>
                    <a:pt x="18178" y="2274"/>
                  </a:cubicBezTo>
                  <a:cubicBezTo>
                    <a:pt x="18346" y="2207"/>
                    <a:pt x="18346" y="2207"/>
                    <a:pt x="18346" y="2207"/>
                  </a:cubicBezTo>
                  <a:cubicBezTo>
                    <a:pt x="18458" y="2207"/>
                    <a:pt x="18458" y="2207"/>
                    <a:pt x="18458" y="2207"/>
                  </a:cubicBezTo>
                  <a:cubicBezTo>
                    <a:pt x="18570" y="2274"/>
                    <a:pt x="18570" y="2274"/>
                    <a:pt x="18570" y="2274"/>
                  </a:cubicBezTo>
                  <a:cubicBezTo>
                    <a:pt x="18626" y="2274"/>
                    <a:pt x="18626" y="2274"/>
                    <a:pt x="18626" y="2274"/>
                  </a:cubicBezTo>
                  <a:cubicBezTo>
                    <a:pt x="18683" y="2274"/>
                    <a:pt x="18683" y="2274"/>
                    <a:pt x="18683" y="2274"/>
                  </a:cubicBezTo>
                  <a:cubicBezTo>
                    <a:pt x="18739" y="2274"/>
                    <a:pt x="18739" y="2274"/>
                    <a:pt x="18739" y="2274"/>
                  </a:cubicBezTo>
                  <a:cubicBezTo>
                    <a:pt x="18683" y="2207"/>
                    <a:pt x="18683" y="2207"/>
                    <a:pt x="18683" y="2207"/>
                  </a:cubicBezTo>
                  <a:cubicBezTo>
                    <a:pt x="18683" y="2207"/>
                    <a:pt x="18683" y="2207"/>
                    <a:pt x="18683" y="2207"/>
                  </a:cubicBezTo>
                  <a:cubicBezTo>
                    <a:pt x="18626" y="2207"/>
                    <a:pt x="18626" y="2207"/>
                    <a:pt x="18626" y="2207"/>
                  </a:cubicBezTo>
                  <a:cubicBezTo>
                    <a:pt x="18626" y="2207"/>
                    <a:pt x="18626" y="2207"/>
                    <a:pt x="18626" y="2207"/>
                  </a:cubicBezTo>
                  <a:cubicBezTo>
                    <a:pt x="18570" y="2140"/>
                    <a:pt x="18570" y="2140"/>
                    <a:pt x="18570" y="2140"/>
                  </a:cubicBezTo>
                  <a:cubicBezTo>
                    <a:pt x="18514" y="2140"/>
                    <a:pt x="18514" y="2140"/>
                    <a:pt x="18514" y="2140"/>
                  </a:cubicBezTo>
                  <a:cubicBezTo>
                    <a:pt x="18514" y="2140"/>
                    <a:pt x="18514" y="2140"/>
                    <a:pt x="18514" y="2140"/>
                  </a:cubicBezTo>
                  <a:cubicBezTo>
                    <a:pt x="18346" y="2140"/>
                    <a:pt x="18346" y="2140"/>
                    <a:pt x="18346" y="2140"/>
                  </a:cubicBezTo>
                  <a:cubicBezTo>
                    <a:pt x="18346" y="2140"/>
                    <a:pt x="18346" y="2140"/>
                    <a:pt x="18346" y="2140"/>
                  </a:cubicBezTo>
                  <a:cubicBezTo>
                    <a:pt x="18402" y="2073"/>
                    <a:pt x="18402" y="2073"/>
                    <a:pt x="18402" y="2073"/>
                  </a:cubicBezTo>
                  <a:cubicBezTo>
                    <a:pt x="18402" y="2006"/>
                    <a:pt x="18402" y="2006"/>
                    <a:pt x="18402" y="2006"/>
                  </a:cubicBezTo>
                  <a:cubicBezTo>
                    <a:pt x="18458" y="2006"/>
                    <a:pt x="18458" y="2006"/>
                    <a:pt x="18458" y="2006"/>
                  </a:cubicBezTo>
                  <a:cubicBezTo>
                    <a:pt x="18514" y="1939"/>
                    <a:pt x="18514" y="1939"/>
                    <a:pt x="18514" y="1939"/>
                  </a:cubicBezTo>
                  <a:cubicBezTo>
                    <a:pt x="18570" y="1872"/>
                    <a:pt x="18570" y="1872"/>
                    <a:pt x="18570" y="1872"/>
                  </a:cubicBezTo>
                  <a:cubicBezTo>
                    <a:pt x="18683" y="1806"/>
                    <a:pt x="18683" y="1806"/>
                    <a:pt x="18683" y="1806"/>
                  </a:cubicBezTo>
                  <a:cubicBezTo>
                    <a:pt x="18739" y="1806"/>
                    <a:pt x="18739" y="1806"/>
                    <a:pt x="18739" y="1806"/>
                  </a:cubicBezTo>
                  <a:cubicBezTo>
                    <a:pt x="18851" y="1739"/>
                    <a:pt x="18851" y="1739"/>
                    <a:pt x="18851" y="1739"/>
                  </a:cubicBezTo>
                  <a:cubicBezTo>
                    <a:pt x="18851" y="1739"/>
                    <a:pt x="18851" y="1739"/>
                    <a:pt x="18851" y="1739"/>
                  </a:cubicBezTo>
                  <a:cubicBezTo>
                    <a:pt x="18739" y="1739"/>
                    <a:pt x="18739" y="1739"/>
                    <a:pt x="18739" y="1739"/>
                  </a:cubicBezTo>
                  <a:cubicBezTo>
                    <a:pt x="18626" y="1806"/>
                    <a:pt x="18626" y="1806"/>
                    <a:pt x="18626" y="1806"/>
                  </a:cubicBezTo>
                  <a:cubicBezTo>
                    <a:pt x="18514" y="1872"/>
                    <a:pt x="18514" y="1872"/>
                    <a:pt x="18514" y="1872"/>
                  </a:cubicBezTo>
                  <a:cubicBezTo>
                    <a:pt x="18514" y="1939"/>
                    <a:pt x="18514" y="1939"/>
                    <a:pt x="18514" y="1939"/>
                  </a:cubicBezTo>
                  <a:cubicBezTo>
                    <a:pt x="18458" y="1939"/>
                    <a:pt x="18458" y="1939"/>
                    <a:pt x="18458" y="1939"/>
                  </a:cubicBezTo>
                  <a:cubicBezTo>
                    <a:pt x="18458" y="1872"/>
                    <a:pt x="18458" y="1872"/>
                    <a:pt x="18458" y="1872"/>
                  </a:cubicBezTo>
                  <a:cubicBezTo>
                    <a:pt x="18458" y="1872"/>
                    <a:pt x="18458" y="1872"/>
                    <a:pt x="18458" y="1872"/>
                  </a:cubicBezTo>
                  <a:cubicBezTo>
                    <a:pt x="18402" y="1939"/>
                    <a:pt x="18402" y="1939"/>
                    <a:pt x="18402" y="1939"/>
                  </a:cubicBezTo>
                  <a:cubicBezTo>
                    <a:pt x="18346" y="1939"/>
                    <a:pt x="18346" y="1939"/>
                    <a:pt x="18346" y="1939"/>
                  </a:cubicBezTo>
                  <a:cubicBezTo>
                    <a:pt x="18290" y="2006"/>
                    <a:pt x="18290" y="2006"/>
                    <a:pt x="18290" y="2006"/>
                  </a:cubicBezTo>
                  <a:cubicBezTo>
                    <a:pt x="18346" y="2006"/>
                    <a:pt x="18346" y="2006"/>
                    <a:pt x="18346" y="2006"/>
                  </a:cubicBezTo>
                  <a:cubicBezTo>
                    <a:pt x="18346" y="2073"/>
                    <a:pt x="18346" y="2073"/>
                    <a:pt x="18346" y="2073"/>
                  </a:cubicBezTo>
                  <a:cubicBezTo>
                    <a:pt x="18234" y="2140"/>
                    <a:pt x="18234" y="2140"/>
                    <a:pt x="18234" y="2140"/>
                  </a:cubicBezTo>
                  <a:cubicBezTo>
                    <a:pt x="18178" y="2140"/>
                    <a:pt x="18178" y="2140"/>
                    <a:pt x="18178" y="2140"/>
                  </a:cubicBezTo>
                  <a:cubicBezTo>
                    <a:pt x="18009" y="2207"/>
                    <a:pt x="18009" y="2207"/>
                    <a:pt x="18009" y="2207"/>
                  </a:cubicBezTo>
                  <a:cubicBezTo>
                    <a:pt x="17953" y="2207"/>
                    <a:pt x="17953" y="2207"/>
                    <a:pt x="17953" y="2207"/>
                  </a:cubicBezTo>
                  <a:cubicBezTo>
                    <a:pt x="17897" y="2207"/>
                    <a:pt x="17897" y="2207"/>
                    <a:pt x="17897" y="2207"/>
                  </a:cubicBezTo>
                  <a:cubicBezTo>
                    <a:pt x="17785" y="2207"/>
                    <a:pt x="17785" y="2207"/>
                    <a:pt x="17785" y="2207"/>
                  </a:cubicBezTo>
                  <a:cubicBezTo>
                    <a:pt x="17729" y="2140"/>
                    <a:pt x="17729" y="2140"/>
                    <a:pt x="17729" y="2140"/>
                  </a:cubicBezTo>
                  <a:cubicBezTo>
                    <a:pt x="17617" y="2140"/>
                    <a:pt x="17617" y="2140"/>
                    <a:pt x="17617" y="2140"/>
                  </a:cubicBezTo>
                  <a:cubicBezTo>
                    <a:pt x="17617" y="2140"/>
                    <a:pt x="17617" y="2140"/>
                    <a:pt x="17617" y="2140"/>
                  </a:cubicBezTo>
                  <a:cubicBezTo>
                    <a:pt x="17617" y="2140"/>
                    <a:pt x="17617" y="2140"/>
                    <a:pt x="17617" y="2140"/>
                  </a:cubicBezTo>
                  <a:cubicBezTo>
                    <a:pt x="17673" y="2073"/>
                    <a:pt x="17673" y="2073"/>
                    <a:pt x="17673" y="2073"/>
                  </a:cubicBezTo>
                  <a:cubicBezTo>
                    <a:pt x="17729" y="2073"/>
                    <a:pt x="17729" y="2073"/>
                    <a:pt x="17729" y="2073"/>
                  </a:cubicBezTo>
                  <a:cubicBezTo>
                    <a:pt x="17785" y="2006"/>
                    <a:pt x="17785" y="2006"/>
                    <a:pt x="17785" y="2006"/>
                  </a:cubicBezTo>
                  <a:cubicBezTo>
                    <a:pt x="17841" y="2006"/>
                    <a:pt x="17841" y="2006"/>
                    <a:pt x="17841" y="2006"/>
                  </a:cubicBezTo>
                  <a:cubicBezTo>
                    <a:pt x="17897" y="1939"/>
                    <a:pt x="17897" y="1939"/>
                    <a:pt x="17897" y="1939"/>
                  </a:cubicBezTo>
                  <a:cubicBezTo>
                    <a:pt x="17841" y="1939"/>
                    <a:pt x="17841" y="1939"/>
                    <a:pt x="17841" y="1939"/>
                  </a:cubicBezTo>
                  <a:cubicBezTo>
                    <a:pt x="17785" y="2006"/>
                    <a:pt x="17785" y="2006"/>
                    <a:pt x="17785" y="2006"/>
                  </a:cubicBezTo>
                  <a:cubicBezTo>
                    <a:pt x="17729" y="2006"/>
                    <a:pt x="17729" y="2006"/>
                    <a:pt x="17729" y="2006"/>
                  </a:cubicBezTo>
                  <a:cubicBezTo>
                    <a:pt x="17673" y="2006"/>
                    <a:pt x="17673" y="2006"/>
                    <a:pt x="17673" y="2006"/>
                  </a:cubicBezTo>
                  <a:cubicBezTo>
                    <a:pt x="17617" y="2006"/>
                    <a:pt x="17617" y="2006"/>
                    <a:pt x="17617" y="2006"/>
                  </a:cubicBezTo>
                  <a:cubicBezTo>
                    <a:pt x="17617" y="1939"/>
                    <a:pt x="17617" y="1939"/>
                    <a:pt x="17617" y="1939"/>
                  </a:cubicBezTo>
                  <a:cubicBezTo>
                    <a:pt x="17673" y="1939"/>
                    <a:pt x="17673" y="1939"/>
                    <a:pt x="17673" y="1939"/>
                  </a:cubicBezTo>
                  <a:cubicBezTo>
                    <a:pt x="17673" y="1939"/>
                    <a:pt x="17673" y="1939"/>
                    <a:pt x="17673" y="1939"/>
                  </a:cubicBezTo>
                  <a:cubicBezTo>
                    <a:pt x="17561" y="1939"/>
                    <a:pt x="17561" y="1939"/>
                    <a:pt x="17561" y="1939"/>
                  </a:cubicBezTo>
                  <a:cubicBezTo>
                    <a:pt x="17561" y="2006"/>
                    <a:pt x="17561" y="2006"/>
                    <a:pt x="17561" y="2006"/>
                  </a:cubicBezTo>
                  <a:cubicBezTo>
                    <a:pt x="17504" y="2073"/>
                    <a:pt x="17504" y="2073"/>
                    <a:pt x="17504" y="2073"/>
                  </a:cubicBezTo>
                  <a:cubicBezTo>
                    <a:pt x="17392" y="2073"/>
                    <a:pt x="17392" y="2073"/>
                    <a:pt x="17392" y="2073"/>
                  </a:cubicBezTo>
                  <a:cubicBezTo>
                    <a:pt x="17336" y="2073"/>
                    <a:pt x="17336" y="2073"/>
                    <a:pt x="17336" y="2073"/>
                  </a:cubicBezTo>
                  <a:cubicBezTo>
                    <a:pt x="17224" y="2073"/>
                    <a:pt x="17224" y="2073"/>
                    <a:pt x="17224" y="2073"/>
                  </a:cubicBezTo>
                  <a:cubicBezTo>
                    <a:pt x="17168" y="2006"/>
                    <a:pt x="17168" y="2006"/>
                    <a:pt x="17168" y="2006"/>
                  </a:cubicBezTo>
                  <a:cubicBezTo>
                    <a:pt x="17168" y="1939"/>
                    <a:pt x="17168" y="1939"/>
                    <a:pt x="17168" y="1939"/>
                  </a:cubicBezTo>
                  <a:cubicBezTo>
                    <a:pt x="17112" y="1939"/>
                    <a:pt x="17112" y="1939"/>
                    <a:pt x="17112" y="1939"/>
                  </a:cubicBezTo>
                  <a:cubicBezTo>
                    <a:pt x="17056" y="1939"/>
                    <a:pt x="17056" y="1939"/>
                    <a:pt x="17056" y="1939"/>
                  </a:cubicBezTo>
                  <a:cubicBezTo>
                    <a:pt x="17056" y="1872"/>
                    <a:pt x="17056" y="1872"/>
                    <a:pt x="17056" y="1872"/>
                  </a:cubicBezTo>
                  <a:cubicBezTo>
                    <a:pt x="17112" y="1872"/>
                    <a:pt x="17112" y="1872"/>
                    <a:pt x="17112" y="1872"/>
                  </a:cubicBezTo>
                  <a:cubicBezTo>
                    <a:pt x="17168" y="1806"/>
                    <a:pt x="17168" y="1806"/>
                    <a:pt x="17168" y="1806"/>
                  </a:cubicBezTo>
                  <a:cubicBezTo>
                    <a:pt x="17224" y="1739"/>
                    <a:pt x="17224" y="1739"/>
                    <a:pt x="17224" y="1739"/>
                  </a:cubicBezTo>
                  <a:cubicBezTo>
                    <a:pt x="17280" y="1672"/>
                    <a:pt x="17280" y="1672"/>
                    <a:pt x="17280" y="1672"/>
                  </a:cubicBezTo>
                  <a:cubicBezTo>
                    <a:pt x="17336" y="1605"/>
                    <a:pt x="17336" y="1605"/>
                    <a:pt x="17336" y="1605"/>
                  </a:cubicBezTo>
                  <a:cubicBezTo>
                    <a:pt x="17336" y="1605"/>
                    <a:pt x="17336" y="1605"/>
                    <a:pt x="17336" y="1605"/>
                  </a:cubicBezTo>
                  <a:cubicBezTo>
                    <a:pt x="17392" y="1605"/>
                    <a:pt x="17392" y="1605"/>
                    <a:pt x="17392" y="1605"/>
                  </a:cubicBezTo>
                  <a:cubicBezTo>
                    <a:pt x="17504" y="1605"/>
                    <a:pt x="17504" y="1605"/>
                    <a:pt x="17504" y="1605"/>
                  </a:cubicBezTo>
                  <a:cubicBezTo>
                    <a:pt x="17561" y="1605"/>
                    <a:pt x="17561" y="1605"/>
                    <a:pt x="17561" y="1605"/>
                  </a:cubicBezTo>
                  <a:cubicBezTo>
                    <a:pt x="17561" y="1605"/>
                    <a:pt x="17561" y="1605"/>
                    <a:pt x="17561" y="1605"/>
                  </a:cubicBezTo>
                  <a:cubicBezTo>
                    <a:pt x="17673" y="1672"/>
                    <a:pt x="17673" y="1672"/>
                    <a:pt x="17673" y="1672"/>
                  </a:cubicBezTo>
                  <a:cubicBezTo>
                    <a:pt x="17785" y="1672"/>
                    <a:pt x="17785" y="1672"/>
                    <a:pt x="17785" y="1672"/>
                  </a:cubicBezTo>
                  <a:cubicBezTo>
                    <a:pt x="17785" y="1672"/>
                    <a:pt x="17785" y="1672"/>
                    <a:pt x="17785" y="1672"/>
                  </a:cubicBezTo>
                  <a:cubicBezTo>
                    <a:pt x="17897" y="1672"/>
                    <a:pt x="17897" y="1672"/>
                    <a:pt x="17897" y="1672"/>
                  </a:cubicBezTo>
                  <a:cubicBezTo>
                    <a:pt x="17897" y="1672"/>
                    <a:pt x="17897" y="1672"/>
                    <a:pt x="17897" y="1672"/>
                  </a:cubicBezTo>
                  <a:cubicBezTo>
                    <a:pt x="17841" y="1605"/>
                    <a:pt x="17841" y="1605"/>
                    <a:pt x="17841" y="1605"/>
                  </a:cubicBezTo>
                  <a:cubicBezTo>
                    <a:pt x="17785" y="1672"/>
                    <a:pt x="17785" y="1672"/>
                    <a:pt x="17785" y="1672"/>
                  </a:cubicBezTo>
                  <a:cubicBezTo>
                    <a:pt x="17673" y="1605"/>
                    <a:pt x="17673" y="1605"/>
                    <a:pt x="17673" y="1605"/>
                  </a:cubicBezTo>
                  <a:cubicBezTo>
                    <a:pt x="17617" y="1605"/>
                    <a:pt x="17617" y="1605"/>
                    <a:pt x="17617" y="1605"/>
                  </a:cubicBezTo>
                  <a:cubicBezTo>
                    <a:pt x="17561" y="1605"/>
                    <a:pt x="17561" y="1605"/>
                    <a:pt x="17561" y="1605"/>
                  </a:cubicBezTo>
                  <a:cubicBezTo>
                    <a:pt x="17448" y="1605"/>
                    <a:pt x="17448" y="1605"/>
                    <a:pt x="17448" y="1605"/>
                  </a:cubicBezTo>
                  <a:cubicBezTo>
                    <a:pt x="17336" y="1538"/>
                    <a:pt x="17336" y="1538"/>
                    <a:pt x="17336" y="1538"/>
                  </a:cubicBezTo>
                  <a:cubicBezTo>
                    <a:pt x="17280" y="1538"/>
                    <a:pt x="17280" y="1538"/>
                    <a:pt x="17280" y="1538"/>
                  </a:cubicBezTo>
                  <a:cubicBezTo>
                    <a:pt x="17280" y="1605"/>
                    <a:pt x="17280" y="1605"/>
                    <a:pt x="17280" y="1605"/>
                  </a:cubicBezTo>
                  <a:cubicBezTo>
                    <a:pt x="17224" y="1672"/>
                    <a:pt x="17224" y="1672"/>
                    <a:pt x="17224" y="1672"/>
                  </a:cubicBezTo>
                  <a:cubicBezTo>
                    <a:pt x="17168" y="1739"/>
                    <a:pt x="17168" y="1739"/>
                    <a:pt x="17168" y="1739"/>
                  </a:cubicBezTo>
                  <a:cubicBezTo>
                    <a:pt x="17056" y="1739"/>
                    <a:pt x="17056" y="1739"/>
                    <a:pt x="17056" y="1739"/>
                  </a:cubicBezTo>
                  <a:cubicBezTo>
                    <a:pt x="16999" y="1872"/>
                    <a:pt x="16999" y="1872"/>
                    <a:pt x="16999" y="1872"/>
                  </a:cubicBezTo>
                  <a:cubicBezTo>
                    <a:pt x="16999" y="1872"/>
                    <a:pt x="16999" y="1872"/>
                    <a:pt x="16999" y="1872"/>
                  </a:cubicBezTo>
                  <a:cubicBezTo>
                    <a:pt x="16943" y="1806"/>
                    <a:pt x="16943" y="1806"/>
                    <a:pt x="16943" y="1806"/>
                  </a:cubicBezTo>
                  <a:cubicBezTo>
                    <a:pt x="16887" y="1739"/>
                    <a:pt x="16887" y="1739"/>
                    <a:pt x="16887" y="1739"/>
                  </a:cubicBezTo>
                  <a:cubicBezTo>
                    <a:pt x="16831" y="1739"/>
                    <a:pt x="16831" y="1739"/>
                    <a:pt x="16831" y="1739"/>
                  </a:cubicBezTo>
                  <a:cubicBezTo>
                    <a:pt x="16831" y="1672"/>
                    <a:pt x="16831" y="1672"/>
                    <a:pt x="16831" y="1672"/>
                  </a:cubicBezTo>
                  <a:cubicBezTo>
                    <a:pt x="16775" y="1605"/>
                    <a:pt x="16775" y="1605"/>
                    <a:pt x="16775" y="1605"/>
                  </a:cubicBezTo>
                  <a:cubicBezTo>
                    <a:pt x="16775" y="1538"/>
                    <a:pt x="16775" y="1538"/>
                    <a:pt x="16775" y="1538"/>
                  </a:cubicBezTo>
                  <a:cubicBezTo>
                    <a:pt x="16775" y="1538"/>
                    <a:pt x="16775" y="1538"/>
                    <a:pt x="16775" y="1538"/>
                  </a:cubicBezTo>
                  <a:cubicBezTo>
                    <a:pt x="16775" y="1471"/>
                    <a:pt x="16775" y="1471"/>
                    <a:pt x="16775" y="1471"/>
                  </a:cubicBezTo>
                  <a:cubicBezTo>
                    <a:pt x="16775" y="1404"/>
                    <a:pt x="16775" y="1404"/>
                    <a:pt x="16775" y="1404"/>
                  </a:cubicBezTo>
                  <a:cubicBezTo>
                    <a:pt x="16831" y="1471"/>
                    <a:pt x="16831" y="1471"/>
                    <a:pt x="16831" y="1471"/>
                  </a:cubicBezTo>
                  <a:cubicBezTo>
                    <a:pt x="16887" y="1404"/>
                    <a:pt x="16887" y="1404"/>
                    <a:pt x="16887" y="1404"/>
                  </a:cubicBezTo>
                  <a:cubicBezTo>
                    <a:pt x="16887" y="1471"/>
                    <a:pt x="16887" y="1471"/>
                    <a:pt x="16887" y="1471"/>
                  </a:cubicBezTo>
                  <a:cubicBezTo>
                    <a:pt x="17056" y="1471"/>
                    <a:pt x="17056" y="1471"/>
                    <a:pt x="17056" y="1471"/>
                  </a:cubicBezTo>
                  <a:cubicBezTo>
                    <a:pt x="17112" y="1538"/>
                    <a:pt x="17112" y="1538"/>
                    <a:pt x="17112" y="1538"/>
                  </a:cubicBezTo>
                  <a:cubicBezTo>
                    <a:pt x="17168" y="1538"/>
                    <a:pt x="17168" y="1538"/>
                    <a:pt x="17168" y="1538"/>
                  </a:cubicBezTo>
                  <a:cubicBezTo>
                    <a:pt x="17168" y="1538"/>
                    <a:pt x="17168" y="1538"/>
                    <a:pt x="17168" y="1538"/>
                  </a:cubicBezTo>
                  <a:cubicBezTo>
                    <a:pt x="17224" y="1538"/>
                    <a:pt x="17224" y="1538"/>
                    <a:pt x="17224" y="1538"/>
                  </a:cubicBezTo>
                  <a:cubicBezTo>
                    <a:pt x="17280" y="1471"/>
                    <a:pt x="17280" y="1471"/>
                    <a:pt x="17280" y="1471"/>
                  </a:cubicBezTo>
                  <a:cubicBezTo>
                    <a:pt x="17336" y="1538"/>
                    <a:pt x="17336" y="1538"/>
                    <a:pt x="17336" y="1538"/>
                  </a:cubicBezTo>
                  <a:cubicBezTo>
                    <a:pt x="17392" y="1471"/>
                    <a:pt x="17392" y="1471"/>
                    <a:pt x="17392" y="1471"/>
                  </a:cubicBezTo>
                  <a:cubicBezTo>
                    <a:pt x="17448" y="1471"/>
                    <a:pt x="17448" y="1471"/>
                    <a:pt x="17448" y="1471"/>
                  </a:cubicBezTo>
                  <a:cubicBezTo>
                    <a:pt x="17448" y="1471"/>
                    <a:pt x="17448" y="1471"/>
                    <a:pt x="17448" y="1471"/>
                  </a:cubicBezTo>
                  <a:cubicBezTo>
                    <a:pt x="17561" y="1471"/>
                    <a:pt x="17561" y="1471"/>
                    <a:pt x="17561" y="1471"/>
                  </a:cubicBezTo>
                  <a:cubicBezTo>
                    <a:pt x="17673" y="1404"/>
                    <a:pt x="17673" y="1404"/>
                    <a:pt x="17673" y="1404"/>
                  </a:cubicBezTo>
                  <a:cubicBezTo>
                    <a:pt x="17673" y="1404"/>
                    <a:pt x="17673" y="1404"/>
                    <a:pt x="17673" y="1404"/>
                  </a:cubicBezTo>
                  <a:cubicBezTo>
                    <a:pt x="17673" y="1337"/>
                    <a:pt x="17673" y="1337"/>
                    <a:pt x="17673" y="1337"/>
                  </a:cubicBezTo>
                  <a:cubicBezTo>
                    <a:pt x="17617" y="1404"/>
                    <a:pt x="17617" y="1404"/>
                    <a:pt x="17617" y="1404"/>
                  </a:cubicBezTo>
                  <a:cubicBezTo>
                    <a:pt x="17617" y="1404"/>
                    <a:pt x="17617" y="1404"/>
                    <a:pt x="17617" y="1404"/>
                  </a:cubicBezTo>
                  <a:cubicBezTo>
                    <a:pt x="17561" y="1404"/>
                    <a:pt x="17561" y="1404"/>
                    <a:pt x="17561" y="1404"/>
                  </a:cubicBezTo>
                  <a:cubicBezTo>
                    <a:pt x="17504" y="1404"/>
                    <a:pt x="17504" y="1404"/>
                    <a:pt x="17504" y="1404"/>
                  </a:cubicBezTo>
                  <a:cubicBezTo>
                    <a:pt x="17392" y="1404"/>
                    <a:pt x="17392" y="1404"/>
                    <a:pt x="17392" y="1404"/>
                  </a:cubicBezTo>
                  <a:cubicBezTo>
                    <a:pt x="17336" y="1471"/>
                    <a:pt x="17336" y="1471"/>
                    <a:pt x="17336" y="1471"/>
                  </a:cubicBezTo>
                  <a:cubicBezTo>
                    <a:pt x="17280" y="1471"/>
                    <a:pt x="17280" y="1471"/>
                    <a:pt x="17280" y="1471"/>
                  </a:cubicBezTo>
                  <a:cubicBezTo>
                    <a:pt x="17224" y="1471"/>
                    <a:pt x="17224" y="1471"/>
                    <a:pt x="17224" y="1471"/>
                  </a:cubicBezTo>
                  <a:cubicBezTo>
                    <a:pt x="17224" y="1471"/>
                    <a:pt x="17224" y="1471"/>
                    <a:pt x="17224" y="1471"/>
                  </a:cubicBezTo>
                  <a:cubicBezTo>
                    <a:pt x="17168" y="1471"/>
                    <a:pt x="17168" y="1471"/>
                    <a:pt x="17168" y="1471"/>
                  </a:cubicBezTo>
                  <a:cubicBezTo>
                    <a:pt x="17112" y="1404"/>
                    <a:pt x="17112" y="1404"/>
                    <a:pt x="17112" y="1404"/>
                  </a:cubicBezTo>
                  <a:cubicBezTo>
                    <a:pt x="17056" y="1404"/>
                    <a:pt x="17056" y="1404"/>
                    <a:pt x="17056" y="1404"/>
                  </a:cubicBezTo>
                  <a:cubicBezTo>
                    <a:pt x="17056" y="1404"/>
                    <a:pt x="17056" y="1404"/>
                    <a:pt x="17056" y="1404"/>
                  </a:cubicBezTo>
                  <a:cubicBezTo>
                    <a:pt x="16999" y="1404"/>
                    <a:pt x="16999" y="1404"/>
                    <a:pt x="16999" y="1404"/>
                  </a:cubicBezTo>
                  <a:cubicBezTo>
                    <a:pt x="16887" y="1337"/>
                    <a:pt x="16887" y="1337"/>
                    <a:pt x="16887" y="1337"/>
                  </a:cubicBezTo>
                  <a:cubicBezTo>
                    <a:pt x="16831" y="1404"/>
                    <a:pt x="16831" y="1404"/>
                    <a:pt x="16831" y="1404"/>
                  </a:cubicBezTo>
                  <a:cubicBezTo>
                    <a:pt x="16775" y="1337"/>
                    <a:pt x="16775" y="1337"/>
                    <a:pt x="16775" y="1337"/>
                  </a:cubicBezTo>
                  <a:cubicBezTo>
                    <a:pt x="16775" y="1337"/>
                    <a:pt x="16775" y="1337"/>
                    <a:pt x="16775" y="1337"/>
                  </a:cubicBezTo>
                  <a:cubicBezTo>
                    <a:pt x="16831" y="1271"/>
                    <a:pt x="16831" y="1271"/>
                    <a:pt x="16831" y="1271"/>
                  </a:cubicBezTo>
                  <a:cubicBezTo>
                    <a:pt x="16831" y="1204"/>
                    <a:pt x="16831" y="1204"/>
                    <a:pt x="16831" y="1204"/>
                  </a:cubicBezTo>
                  <a:cubicBezTo>
                    <a:pt x="16831" y="1204"/>
                    <a:pt x="16831" y="1204"/>
                    <a:pt x="16831" y="1204"/>
                  </a:cubicBezTo>
                  <a:cubicBezTo>
                    <a:pt x="16887" y="1204"/>
                    <a:pt x="16887" y="1204"/>
                    <a:pt x="16887" y="1204"/>
                  </a:cubicBezTo>
                  <a:cubicBezTo>
                    <a:pt x="16887" y="1271"/>
                    <a:pt x="16887" y="1271"/>
                    <a:pt x="16887" y="1271"/>
                  </a:cubicBezTo>
                  <a:cubicBezTo>
                    <a:pt x="16999" y="1204"/>
                    <a:pt x="16999" y="1204"/>
                    <a:pt x="16999" y="1204"/>
                  </a:cubicBezTo>
                  <a:cubicBezTo>
                    <a:pt x="16999" y="1204"/>
                    <a:pt x="16999" y="1204"/>
                    <a:pt x="16999" y="1204"/>
                  </a:cubicBezTo>
                  <a:cubicBezTo>
                    <a:pt x="16943" y="1204"/>
                    <a:pt x="16943" y="1204"/>
                    <a:pt x="16943" y="1204"/>
                  </a:cubicBezTo>
                  <a:cubicBezTo>
                    <a:pt x="16943" y="1204"/>
                    <a:pt x="16943" y="1204"/>
                    <a:pt x="16943" y="1204"/>
                  </a:cubicBezTo>
                  <a:cubicBezTo>
                    <a:pt x="16887" y="1137"/>
                    <a:pt x="16887" y="1137"/>
                    <a:pt x="16887" y="1137"/>
                  </a:cubicBezTo>
                  <a:cubicBezTo>
                    <a:pt x="16887" y="1137"/>
                    <a:pt x="16887" y="1137"/>
                    <a:pt x="16887" y="1137"/>
                  </a:cubicBezTo>
                  <a:cubicBezTo>
                    <a:pt x="16999" y="1137"/>
                    <a:pt x="16999" y="1137"/>
                    <a:pt x="16999" y="1137"/>
                  </a:cubicBezTo>
                  <a:cubicBezTo>
                    <a:pt x="17056" y="1070"/>
                    <a:pt x="17056" y="1070"/>
                    <a:pt x="17056" y="1070"/>
                  </a:cubicBezTo>
                  <a:cubicBezTo>
                    <a:pt x="17112" y="1070"/>
                    <a:pt x="17112" y="1070"/>
                    <a:pt x="17112" y="1070"/>
                  </a:cubicBezTo>
                  <a:cubicBezTo>
                    <a:pt x="17168" y="1003"/>
                    <a:pt x="17168" y="1003"/>
                    <a:pt x="17168" y="1003"/>
                  </a:cubicBezTo>
                  <a:cubicBezTo>
                    <a:pt x="17224" y="1003"/>
                    <a:pt x="17224" y="1003"/>
                    <a:pt x="17224" y="1003"/>
                  </a:cubicBezTo>
                  <a:cubicBezTo>
                    <a:pt x="17224" y="1070"/>
                    <a:pt x="17224" y="1070"/>
                    <a:pt x="17224" y="1070"/>
                  </a:cubicBezTo>
                  <a:cubicBezTo>
                    <a:pt x="17280" y="1003"/>
                    <a:pt x="17280" y="1003"/>
                    <a:pt x="17280" y="1003"/>
                  </a:cubicBezTo>
                  <a:cubicBezTo>
                    <a:pt x="17280" y="1003"/>
                    <a:pt x="17280" y="1003"/>
                    <a:pt x="17280" y="1003"/>
                  </a:cubicBezTo>
                  <a:cubicBezTo>
                    <a:pt x="17280" y="1003"/>
                    <a:pt x="17280" y="1003"/>
                    <a:pt x="17280" y="1003"/>
                  </a:cubicBezTo>
                  <a:cubicBezTo>
                    <a:pt x="17168" y="1003"/>
                    <a:pt x="17168" y="1003"/>
                    <a:pt x="17168" y="1003"/>
                  </a:cubicBezTo>
                  <a:cubicBezTo>
                    <a:pt x="17056" y="1003"/>
                    <a:pt x="17056" y="1003"/>
                    <a:pt x="17056" y="1003"/>
                  </a:cubicBezTo>
                  <a:cubicBezTo>
                    <a:pt x="16999" y="1003"/>
                    <a:pt x="16999" y="1003"/>
                    <a:pt x="16999" y="1003"/>
                  </a:cubicBezTo>
                  <a:cubicBezTo>
                    <a:pt x="16943" y="1003"/>
                    <a:pt x="16943" y="1003"/>
                    <a:pt x="16943" y="1003"/>
                  </a:cubicBezTo>
                  <a:cubicBezTo>
                    <a:pt x="16943" y="1070"/>
                    <a:pt x="16943" y="1070"/>
                    <a:pt x="16943" y="1070"/>
                  </a:cubicBezTo>
                  <a:cubicBezTo>
                    <a:pt x="16887" y="1070"/>
                    <a:pt x="16887" y="1070"/>
                    <a:pt x="16887" y="1070"/>
                  </a:cubicBezTo>
                  <a:cubicBezTo>
                    <a:pt x="16887" y="1003"/>
                    <a:pt x="16887" y="1003"/>
                    <a:pt x="16887" y="1003"/>
                  </a:cubicBezTo>
                  <a:cubicBezTo>
                    <a:pt x="16887" y="1003"/>
                    <a:pt x="16887" y="1003"/>
                    <a:pt x="16887" y="1003"/>
                  </a:cubicBezTo>
                  <a:cubicBezTo>
                    <a:pt x="16943" y="936"/>
                    <a:pt x="16943" y="936"/>
                    <a:pt x="16943" y="936"/>
                  </a:cubicBezTo>
                  <a:cubicBezTo>
                    <a:pt x="16999" y="869"/>
                    <a:pt x="16999" y="869"/>
                    <a:pt x="16999" y="869"/>
                  </a:cubicBezTo>
                  <a:cubicBezTo>
                    <a:pt x="17056" y="869"/>
                    <a:pt x="17056" y="869"/>
                    <a:pt x="17056" y="869"/>
                  </a:cubicBezTo>
                  <a:cubicBezTo>
                    <a:pt x="17112" y="869"/>
                    <a:pt x="17112" y="869"/>
                    <a:pt x="17112" y="869"/>
                  </a:cubicBezTo>
                  <a:cubicBezTo>
                    <a:pt x="17056" y="869"/>
                    <a:pt x="17056" y="869"/>
                    <a:pt x="17056" y="869"/>
                  </a:cubicBezTo>
                  <a:cubicBezTo>
                    <a:pt x="17056" y="869"/>
                    <a:pt x="17056" y="869"/>
                    <a:pt x="17056" y="869"/>
                  </a:cubicBezTo>
                  <a:cubicBezTo>
                    <a:pt x="17056" y="736"/>
                    <a:pt x="17056" y="736"/>
                    <a:pt x="17056" y="736"/>
                  </a:cubicBezTo>
                  <a:cubicBezTo>
                    <a:pt x="16999" y="802"/>
                    <a:pt x="16999" y="802"/>
                    <a:pt x="16999" y="802"/>
                  </a:cubicBezTo>
                  <a:cubicBezTo>
                    <a:pt x="16999" y="802"/>
                    <a:pt x="16999" y="802"/>
                    <a:pt x="16999" y="802"/>
                  </a:cubicBezTo>
                  <a:cubicBezTo>
                    <a:pt x="16999" y="869"/>
                    <a:pt x="16999" y="869"/>
                    <a:pt x="16999" y="869"/>
                  </a:cubicBezTo>
                  <a:cubicBezTo>
                    <a:pt x="16999" y="802"/>
                    <a:pt x="16999" y="802"/>
                    <a:pt x="16999" y="802"/>
                  </a:cubicBezTo>
                  <a:cubicBezTo>
                    <a:pt x="16943" y="802"/>
                    <a:pt x="16943" y="802"/>
                    <a:pt x="16943" y="802"/>
                  </a:cubicBezTo>
                  <a:cubicBezTo>
                    <a:pt x="16943" y="802"/>
                    <a:pt x="16943" y="802"/>
                    <a:pt x="16943" y="802"/>
                  </a:cubicBezTo>
                  <a:cubicBezTo>
                    <a:pt x="16887" y="802"/>
                    <a:pt x="16887" y="802"/>
                    <a:pt x="16887" y="802"/>
                  </a:cubicBezTo>
                  <a:cubicBezTo>
                    <a:pt x="16887" y="869"/>
                    <a:pt x="16887" y="869"/>
                    <a:pt x="16887" y="869"/>
                  </a:cubicBezTo>
                  <a:cubicBezTo>
                    <a:pt x="16831" y="936"/>
                    <a:pt x="16831" y="936"/>
                    <a:pt x="16831" y="936"/>
                  </a:cubicBezTo>
                  <a:cubicBezTo>
                    <a:pt x="16775" y="936"/>
                    <a:pt x="16775" y="936"/>
                    <a:pt x="16775" y="936"/>
                  </a:cubicBezTo>
                  <a:cubicBezTo>
                    <a:pt x="16775" y="869"/>
                    <a:pt x="16775" y="869"/>
                    <a:pt x="16775" y="869"/>
                  </a:cubicBezTo>
                  <a:cubicBezTo>
                    <a:pt x="16775" y="802"/>
                    <a:pt x="16775" y="802"/>
                    <a:pt x="16775" y="802"/>
                  </a:cubicBezTo>
                  <a:cubicBezTo>
                    <a:pt x="16775" y="802"/>
                    <a:pt x="16775" y="802"/>
                    <a:pt x="16775" y="802"/>
                  </a:cubicBezTo>
                  <a:cubicBezTo>
                    <a:pt x="16775" y="736"/>
                    <a:pt x="16775" y="736"/>
                    <a:pt x="16775" y="736"/>
                  </a:cubicBezTo>
                  <a:cubicBezTo>
                    <a:pt x="16775" y="736"/>
                    <a:pt x="16775" y="736"/>
                    <a:pt x="16775" y="736"/>
                  </a:cubicBezTo>
                  <a:cubicBezTo>
                    <a:pt x="16831" y="802"/>
                    <a:pt x="16831" y="802"/>
                    <a:pt x="16831" y="802"/>
                  </a:cubicBezTo>
                  <a:cubicBezTo>
                    <a:pt x="16831" y="736"/>
                    <a:pt x="16831" y="736"/>
                    <a:pt x="16831" y="736"/>
                  </a:cubicBezTo>
                  <a:cubicBezTo>
                    <a:pt x="16831" y="669"/>
                    <a:pt x="16831" y="669"/>
                    <a:pt x="16831" y="669"/>
                  </a:cubicBezTo>
                  <a:cubicBezTo>
                    <a:pt x="16887" y="669"/>
                    <a:pt x="16887" y="669"/>
                    <a:pt x="16887" y="669"/>
                  </a:cubicBezTo>
                  <a:cubicBezTo>
                    <a:pt x="16943" y="669"/>
                    <a:pt x="16943" y="669"/>
                    <a:pt x="16943" y="669"/>
                  </a:cubicBezTo>
                  <a:cubicBezTo>
                    <a:pt x="16999" y="602"/>
                    <a:pt x="16999" y="602"/>
                    <a:pt x="16999" y="602"/>
                  </a:cubicBezTo>
                  <a:cubicBezTo>
                    <a:pt x="17056" y="602"/>
                    <a:pt x="17056" y="602"/>
                    <a:pt x="17056" y="602"/>
                  </a:cubicBezTo>
                  <a:cubicBezTo>
                    <a:pt x="17112" y="602"/>
                    <a:pt x="17112" y="602"/>
                    <a:pt x="17112" y="602"/>
                  </a:cubicBezTo>
                  <a:cubicBezTo>
                    <a:pt x="17224" y="535"/>
                    <a:pt x="17224" y="535"/>
                    <a:pt x="17224" y="535"/>
                  </a:cubicBezTo>
                  <a:cubicBezTo>
                    <a:pt x="17224" y="535"/>
                    <a:pt x="17224" y="535"/>
                    <a:pt x="17224" y="535"/>
                  </a:cubicBezTo>
                  <a:cubicBezTo>
                    <a:pt x="17280" y="535"/>
                    <a:pt x="17280" y="535"/>
                    <a:pt x="17280" y="535"/>
                  </a:cubicBezTo>
                  <a:cubicBezTo>
                    <a:pt x="17280" y="602"/>
                    <a:pt x="17280" y="602"/>
                    <a:pt x="17280" y="602"/>
                  </a:cubicBezTo>
                  <a:cubicBezTo>
                    <a:pt x="17280" y="602"/>
                    <a:pt x="17280" y="602"/>
                    <a:pt x="17280" y="602"/>
                  </a:cubicBezTo>
                  <a:cubicBezTo>
                    <a:pt x="17280" y="736"/>
                    <a:pt x="17280" y="736"/>
                    <a:pt x="17280" y="736"/>
                  </a:cubicBezTo>
                  <a:cubicBezTo>
                    <a:pt x="17280" y="736"/>
                    <a:pt x="17280" y="736"/>
                    <a:pt x="17280" y="736"/>
                  </a:cubicBezTo>
                  <a:cubicBezTo>
                    <a:pt x="17336" y="669"/>
                    <a:pt x="17336" y="669"/>
                    <a:pt x="17336" y="669"/>
                  </a:cubicBezTo>
                  <a:cubicBezTo>
                    <a:pt x="17336" y="602"/>
                    <a:pt x="17336" y="602"/>
                    <a:pt x="17336" y="602"/>
                  </a:cubicBezTo>
                  <a:cubicBezTo>
                    <a:pt x="17392" y="669"/>
                    <a:pt x="17392" y="669"/>
                    <a:pt x="17392" y="669"/>
                  </a:cubicBezTo>
                  <a:cubicBezTo>
                    <a:pt x="17336" y="669"/>
                    <a:pt x="17336" y="669"/>
                    <a:pt x="17336" y="669"/>
                  </a:cubicBezTo>
                  <a:cubicBezTo>
                    <a:pt x="17336" y="736"/>
                    <a:pt x="17336" y="736"/>
                    <a:pt x="17336" y="736"/>
                  </a:cubicBezTo>
                  <a:cubicBezTo>
                    <a:pt x="17392" y="669"/>
                    <a:pt x="17392" y="669"/>
                    <a:pt x="17392" y="669"/>
                  </a:cubicBezTo>
                  <a:cubicBezTo>
                    <a:pt x="17392" y="669"/>
                    <a:pt x="17392" y="669"/>
                    <a:pt x="17392" y="669"/>
                  </a:cubicBezTo>
                  <a:cubicBezTo>
                    <a:pt x="17392" y="602"/>
                    <a:pt x="17392" y="602"/>
                    <a:pt x="17392" y="602"/>
                  </a:cubicBezTo>
                  <a:cubicBezTo>
                    <a:pt x="17392" y="602"/>
                    <a:pt x="17392" y="602"/>
                    <a:pt x="17392" y="602"/>
                  </a:cubicBezTo>
                  <a:cubicBezTo>
                    <a:pt x="17392" y="535"/>
                    <a:pt x="17392" y="535"/>
                    <a:pt x="17392" y="535"/>
                  </a:cubicBezTo>
                  <a:cubicBezTo>
                    <a:pt x="17448" y="535"/>
                    <a:pt x="17448" y="535"/>
                    <a:pt x="17448" y="535"/>
                  </a:cubicBezTo>
                  <a:cubicBezTo>
                    <a:pt x="17504" y="468"/>
                    <a:pt x="17504" y="468"/>
                    <a:pt x="17504" y="468"/>
                  </a:cubicBezTo>
                  <a:cubicBezTo>
                    <a:pt x="17504" y="468"/>
                    <a:pt x="17504" y="468"/>
                    <a:pt x="17504" y="468"/>
                  </a:cubicBezTo>
                  <a:cubicBezTo>
                    <a:pt x="17504" y="535"/>
                    <a:pt x="17504" y="535"/>
                    <a:pt x="17504" y="535"/>
                  </a:cubicBezTo>
                  <a:cubicBezTo>
                    <a:pt x="17504" y="602"/>
                    <a:pt x="17504" y="602"/>
                    <a:pt x="17504" y="602"/>
                  </a:cubicBezTo>
                  <a:cubicBezTo>
                    <a:pt x="17561" y="602"/>
                    <a:pt x="17561" y="602"/>
                    <a:pt x="17561" y="602"/>
                  </a:cubicBezTo>
                  <a:cubicBezTo>
                    <a:pt x="17561" y="669"/>
                    <a:pt x="17561" y="669"/>
                    <a:pt x="17561" y="669"/>
                  </a:cubicBezTo>
                  <a:cubicBezTo>
                    <a:pt x="17561" y="736"/>
                    <a:pt x="17561" y="736"/>
                    <a:pt x="17561" y="736"/>
                  </a:cubicBezTo>
                  <a:cubicBezTo>
                    <a:pt x="17561" y="736"/>
                    <a:pt x="17561" y="736"/>
                    <a:pt x="17561" y="736"/>
                  </a:cubicBezTo>
                  <a:cubicBezTo>
                    <a:pt x="17561" y="802"/>
                    <a:pt x="17561" y="802"/>
                    <a:pt x="17561" y="802"/>
                  </a:cubicBezTo>
                  <a:cubicBezTo>
                    <a:pt x="17617" y="802"/>
                    <a:pt x="17617" y="802"/>
                    <a:pt x="17617" y="802"/>
                  </a:cubicBezTo>
                  <a:cubicBezTo>
                    <a:pt x="17617" y="802"/>
                    <a:pt x="17617" y="802"/>
                    <a:pt x="17617" y="802"/>
                  </a:cubicBezTo>
                  <a:cubicBezTo>
                    <a:pt x="17617" y="736"/>
                    <a:pt x="17617" y="736"/>
                    <a:pt x="17617" y="736"/>
                  </a:cubicBezTo>
                  <a:cubicBezTo>
                    <a:pt x="17617" y="669"/>
                    <a:pt x="17617" y="669"/>
                    <a:pt x="17617" y="669"/>
                  </a:cubicBezTo>
                  <a:cubicBezTo>
                    <a:pt x="17617" y="669"/>
                    <a:pt x="17617" y="669"/>
                    <a:pt x="17617" y="669"/>
                  </a:cubicBezTo>
                  <a:cubicBezTo>
                    <a:pt x="17673" y="602"/>
                    <a:pt x="17673" y="602"/>
                    <a:pt x="17673" y="602"/>
                  </a:cubicBezTo>
                  <a:cubicBezTo>
                    <a:pt x="17729" y="602"/>
                    <a:pt x="17729" y="602"/>
                    <a:pt x="17729" y="602"/>
                  </a:cubicBezTo>
                  <a:cubicBezTo>
                    <a:pt x="17785" y="669"/>
                    <a:pt x="17785" y="669"/>
                    <a:pt x="17785" y="669"/>
                  </a:cubicBezTo>
                  <a:cubicBezTo>
                    <a:pt x="17785" y="736"/>
                    <a:pt x="17785" y="736"/>
                    <a:pt x="17785" y="736"/>
                  </a:cubicBezTo>
                  <a:cubicBezTo>
                    <a:pt x="17729" y="802"/>
                    <a:pt x="17729" y="802"/>
                    <a:pt x="17729" y="802"/>
                  </a:cubicBezTo>
                  <a:cubicBezTo>
                    <a:pt x="17785" y="802"/>
                    <a:pt x="17785" y="802"/>
                    <a:pt x="17785" y="802"/>
                  </a:cubicBezTo>
                  <a:cubicBezTo>
                    <a:pt x="17785" y="869"/>
                    <a:pt x="17785" y="869"/>
                    <a:pt x="17785" y="869"/>
                  </a:cubicBezTo>
                  <a:cubicBezTo>
                    <a:pt x="17785" y="802"/>
                    <a:pt x="17785" y="802"/>
                    <a:pt x="17785" y="802"/>
                  </a:cubicBezTo>
                  <a:cubicBezTo>
                    <a:pt x="17785" y="736"/>
                    <a:pt x="17785" y="736"/>
                    <a:pt x="17785" y="736"/>
                  </a:cubicBezTo>
                  <a:cubicBezTo>
                    <a:pt x="17841" y="736"/>
                    <a:pt x="17841" y="736"/>
                    <a:pt x="17841" y="736"/>
                  </a:cubicBezTo>
                  <a:cubicBezTo>
                    <a:pt x="17841" y="736"/>
                    <a:pt x="17841" y="736"/>
                    <a:pt x="17841" y="736"/>
                  </a:cubicBezTo>
                  <a:cubicBezTo>
                    <a:pt x="17897" y="736"/>
                    <a:pt x="17897" y="736"/>
                    <a:pt x="17897" y="736"/>
                  </a:cubicBezTo>
                  <a:cubicBezTo>
                    <a:pt x="17841" y="802"/>
                    <a:pt x="17841" y="802"/>
                    <a:pt x="17841" y="802"/>
                  </a:cubicBezTo>
                  <a:cubicBezTo>
                    <a:pt x="17841" y="802"/>
                    <a:pt x="17841" y="802"/>
                    <a:pt x="17841" y="802"/>
                  </a:cubicBezTo>
                  <a:cubicBezTo>
                    <a:pt x="17897" y="869"/>
                    <a:pt x="17897" y="869"/>
                    <a:pt x="17897" y="869"/>
                  </a:cubicBezTo>
                  <a:cubicBezTo>
                    <a:pt x="17897" y="802"/>
                    <a:pt x="17897" y="802"/>
                    <a:pt x="17897" y="802"/>
                  </a:cubicBezTo>
                  <a:cubicBezTo>
                    <a:pt x="17953" y="802"/>
                    <a:pt x="17953" y="802"/>
                    <a:pt x="17953" y="802"/>
                  </a:cubicBezTo>
                  <a:cubicBezTo>
                    <a:pt x="17953" y="869"/>
                    <a:pt x="17953" y="869"/>
                    <a:pt x="17953" y="869"/>
                  </a:cubicBezTo>
                  <a:cubicBezTo>
                    <a:pt x="17953" y="802"/>
                    <a:pt x="17953" y="802"/>
                    <a:pt x="17953" y="802"/>
                  </a:cubicBezTo>
                  <a:cubicBezTo>
                    <a:pt x="17953" y="736"/>
                    <a:pt x="17953" y="736"/>
                    <a:pt x="17953" y="736"/>
                  </a:cubicBezTo>
                  <a:cubicBezTo>
                    <a:pt x="17897" y="669"/>
                    <a:pt x="17897" y="669"/>
                    <a:pt x="17897" y="669"/>
                  </a:cubicBezTo>
                  <a:cubicBezTo>
                    <a:pt x="17897" y="669"/>
                    <a:pt x="17897" y="669"/>
                    <a:pt x="17897" y="669"/>
                  </a:cubicBezTo>
                  <a:cubicBezTo>
                    <a:pt x="17897" y="669"/>
                    <a:pt x="17897" y="669"/>
                    <a:pt x="17897" y="669"/>
                  </a:cubicBezTo>
                  <a:cubicBezTo>
                    <a:pt x="17897" y="602"/>
                    <a:pt x="17897" y="602"/>
                    <a:pt x="17897" y="602"/>
                  </a:cubicBezTo>
                  <a:cubicBezTo>
                    <a:pt x="17841" y="535"/>
                    <a:pt x="17841" y="535"/>
                    <a:pt x="17841" y="535"/>
                  </a:cubicBezTo>
                  <a:cubicBezTo>
                    <a:pt x="17841" y="535"/>
                    <a:pt x="17841" y="535"/>
                    <a:pt x="17841" y="535"/>
                  </a:cubicBezTo>
                  <a:cubicBezTo>
                    <a:pt x="17785" y="468"/>
                    <a:pt x="17785" y="468"/>
                    <a:pt x="17785" y="468"/>
                  </a:cubicBezTo>
                  <a:cubicBezTo>
                    <a:pt x="17785" y="401"/>
                    <a:pt x="17785" y="401"/>
                    <a:pt x="17785" y="401"/>
                  </a:cubicBezTo>
                  <a:cubicBezTo>
                    <a:pt x="17841" y="401"/>
                    <a:pt x="17841" y="401"/>
                    <a:pt x="17841" y="401"/>
                  </a:cubicBezTo>
                  <a:cubicBezTo>
                    <a:pt x="17897" y="468"/>
                    <a:pt x="17897" y="468"/>
                    <a:pt x="17897" y="468"/>
                  </a:cubicBezTo>
                  <a:cubicBezTo>
                    <a:pt x="17953" y="468"/>
                    <a:pt x="17953" y="468"/>
                    <a:pt x="17953" y="468"/>
                  </a:cubicBezTo>
                  <a:cubicBezTo>
                    <a:pt x="18009" y="468"/>
                    <a:pt x="18009" y="468"/>
                    <a:pt x="18009" y="468"/>
                  </a:cubicBezTo>
                  <a:cubicBezTo>
                    <a:pt x="18009" y="401"/>
                    <a:pt x="18009" y="401"/>
                    <a:pt x="18009" y="401"/>
                  </a:cubicBezTo>
                  <a:cubicBezTo>
                    <a:pt x="18009" y="334"/>
                    <a:pt x="18009" y="334"/>
                    <a:pt x="18009" y="334"/>
                  </a:cubicBezTo>
                  <a:cubicBezTo>
                    <a:pt x="17953" y="267"/>
                    <a:pt x="17953" y="267"/>
                    <a:pt x="17953" y="267"/>
                  </a:cubicBezTo>
                  <a:cubicBezTo>
                    <a:pt x="18009" y="267"/>
                    <a:pt x="18009" y="267"/>
                    <a:pt x="18009" y="267"/>
                  </a:cubicBezTo>
                  <a:cubicBezTo>
                    <a:pt x="18065" y="201"/>
                    <a:pt x="18065" y="201"/>
                    <a:pt x="18065" y="201"/>
                  </a:cubicBezTo>
                  <a:cubicBezTo>
                    <a:pt x="18065" y="267"/>
                    <a:pt x="18065" y="267"/>
                    <a:pt x="18065" y="267"/>
                  </a:cubicBezTo>
                  <a:cubicBezTo>
                    <a:pt x="18178" y="267"/>
                    <a:pt x="18178" y="267"/>
                    <a:pt x="18178" y="267"/>
                  </a:cubicBezTo>
                  <a:cubicBezTo>
                    <a:pt x="18178" y="267"/>
                    <a:pt x="18178" y="267"/>
                    <a:pt x="18178" y="267"/>
                  </a:cubicBezTo>
                  <a:cubicBezTo>
                    <a:pt x="18178" y="334"/>
                    <a:pt x="18178" y="334"/>
                    <a:pt x="18178" y="334"/>
                  </a:cubicBezTo>
                  <a:cubicBezTo>
                    <a:pt x="18178" y="334"/>
                    <a:pt x="18178" y="334"/>
                    <a:pt x="18178" y="334"/>
                  </a:cubicBezTo>
                  <a:cubicBezTo>
                    <a:pt x="18178" y="401"/>
                    <a:pt x="18178" y="401"/>
                    <a:pt x="18178" y="401"/>
                  </a:cubicBezTo>
                  <a:cubicBezTo>
                    <a:pt x="18234" y="401"/>
                    <a:pt x="18234" y="401"/>
                    <a:pt x="18234" y="401"/>
                  </a:cubicBezTo>
                  <a:cubicBezTo>
                    <a:pt x="18234" y="468"/>
                    <a:pt x="18234" y="468"/>
                    <a:pt x="18234" y="468"/>
                  </a:cubicBezTo>
                  <a:cubicBezTo>
                    <a:pt x="18234" y="535"/>
                    <a:pt x="18234" y="535"/>
                    <a:pt x="18234" y="535"/>
                  </a:cubicBezTo>
                  <a:cubicBezTo>
                    <a:pt x="18234" y="669"/>
                    <a:pt x="18234" y="669"/>
                    <a:pt x="18234" y="669"/>
                  </a:cubicBezTo>
                  <a:cubicBezTo>
                    <a:pt x="18290" y="602"/>
                    <a:pt x="18290" y="602"/>
                    <a:pt x="18290" y="602"/>
                  </a:cubicBezTo>
                  <a:cubicBezTo>
                    <a:pt x="18346" y="602"/>
                    <a:pt x="18346" y="602"/>
                    <a:pt x="18346" y="602"/>
                  </a:cubicBezTo>
                  <a:cubicBezTo>
                    <a:pt x="18346" y="602"/>
                    <a:pt x="18346" y="602"/>
                    <a:pt x="18346" y="602"/>
                  </a:cubicBezTo>
                  <a:cubicBezTo>
                    <a:pt x="18346" y="602"/>
                    <a:pt x="18346" y="602"/>
                    <a:pt x="18346" y="602"/>
                  </a:cubicBezTo>
                  <a:cubicBezTo>
                    <a:pt x="18346" y="669"/>
                    <a:pt x="18346" y="669"/>
                    <a:pt x="18346" y="669"/>
                  </a:cubicBezTo>
                  <a:cubicBezTo>
                    <a:pt x="18402" y="602"/>
                    <a:pt x="18402" y="602"/>
                    <a:pt x="18402" y="602"/>
                  </a:cubicBezTo>
                  <a:cubicBezTo>
                    <a:pt x="18402" y="602"/>
                    <a:pt x="18402" y="602"/>
                    <a:pt x="18402" y="602"/>
                  </a:cubicBezTo>
                  <a:cubicBezTo>
                    <a:pt x="18458" y="535"/>
                    <a:pt x="18458" y="535"/>
                    <a:pt x="18458" y="535"/>
                  </a:cubicBezTo>
                  <a:cubicBezTo>
                    <a:pt x="18514" y="535"/>
                    <a:pt x="18514" y="535"/>
                    <a:pt x="18514" y="535"/>
                  </a:cubicBezTo>
                  <a:cubicBezTo>
                    <a:pt x="18458" y="401"/>
                    <a:pt x="18458" y="401"/>
                    <a:pt x="18458" y="401"/>
                  </a:cubicBezTo>
                  <a:cubicBezTo>
                    <a:pt x="18514" y="401"/>
                    <a:pt x="18514" y="401"/>
                    <a:pt x="18514" y="401"/>
                  </a:cubicBezTo>
                  <a:cubicBezTo>
                    <a:pt x="18514" y="401"/>
                    <a:pt x="18514" y="401"/>
                    <a:pt x="18514" y="401"/>
                  </a:cubicBezTo>
                  <a:cubicBezTo>
                    <a:pt x="18570" y="401"/>
                    <a:pt x="18570" y="401"/>
                    <a:pt x="18570" y="401"/>
                  </a:cubicBezTo>
                  <a:cubicBezTo>
                    <a:pt x="18626" y="401"/>
                    <a:pt x="18626" y="401"/>
                    <a:pt x="18626" y="401"/>
                  </a:cubicBezTo>
                  <a:cubicBezTo>
                    <a:pt x="18626" y="401"/>
                    <a:pt x="18626" y="401"/>
                    <a:pt x="18626" y="401"/>
                  </a:cubicBezTo>
                  <a:cubicBezTo>
                    <a:pt x="18570" y="334"/>
                    <a:pt x="18570" y="334"/>
                    <a:pt x="18570" y="334"/>
                  </a:cubicBezTo>
                  <a:cubicBezTo>
                    <a:pt x="18514" y="267"/>
                    <a:pt x="18514" y="267"/>
                    <a:pt x="18514" y="267"/>
                  </a:cubicBezTo>
                  <a:cubicBezTo>
                    <a:pt x="18570" y="201"/>
                    <a:pt x="18570" y="201"/>
                    <a:pt x="18570" y="201"/>
                  </a:cubicBezTo>
                  <a:cubicBezTo>
                    <a:pt x="18570" y="201"/>
                    <a:pt x="18570" y="201"/>
                    <a:pt x="18570" y="201"/>
                  </a:cubicBezTo>
                  <a:cubicBezTo>
                    <a:pt x="18570" y="201"/>
                    <a:pt x="18570" y="201"/>
                    <a:pt x="18570" y="201"/>
                  </a:cubicBezTo>
                  <a:cubicBezTo>
                    <a:pt x="18683" y="201"/>
                    <a:pt x="18683" y="201"/>
                    <a:pt x="18683" y="201"/>
                  </a:cubicBezTo>
                  <a:cubicBezTo>
                    <a:pt x="18683" y="334"/>
                    <a:pt x="18683" y="334"/>
                    <a:pt x="18683" y="334"/>
                  </a:cubicBezTo>
                  <a:cubicBezTo>
                    <a:pt x="18739" y="334"/>
                    <a:pt x="18739" y="334"/>
                    <a:pt x="18739" y="334"/>
                  </a:cubicBezTo>
                  <a:cubicBezTo>
                    <a:pt x="18683" y="401"/>
                    <a:pt x="18683" y="401"/>
                    <a:pt x="18683" y="401"/>
                  </a:cubicBezTo>
                  <a:cubicBezTo>
                    <a:pt x="18739" y="468"/>
                    <a:pt x="18739" y="468"/>
                    <a:pt x="18739" y="468"/>
                  </a:cubicBezTo>
                  <a:cubicBezTo>
                    <a:pt x="18739" y="535"/>
                    <a:pt x="18739" y="535"/>
                    <a:pt x="18739" y="535"/>
                  </a:cubicBezTo>
                  <a:cubicBezTo>
                    <a:pt x="18739" y="602"/>
                    <a:pt x="18739" y="602"/>
                    <a:pt x="18739" y="602"/>
                  </a:cubicBezTo>
                  <a:cubicBezTo>
                    <a:pt x="18795" y="535"/>
                    <a:pt x="18795" y="535"/>
                    <a:pt x="18795" y="535"/>
                  </a:cubicBezTo>
                  <a:cubicBezTo>
                    <a:pt x="18795" y="468"/>
                    <a:pt x="18795" y="468"/>
                    <a:pt x="18795" y="468"/>
                  </a:cubicBezTo>
                  <a:cubicBezTo>
                    <a:pt x="18795" y="468"/>
                    <a:pt x="18795" y="468"/>
                    <a:pt x="18795" y="468"/>
                  </a:cubicBezTo>
                  <a:cubicBezTo>
                    <a:pt x="18795" y="401"/>
                    <a:pt x="18795" y="401"/>
                    <a:pt x="18795" y="401"/>
                  </a:cubicBezTo>
                  <a:cubicBezTo>
                    <a:pt x="18739" y="334"/>
                    <a:pt x="18739" y="334"/>
                    <a:pt x="18739" y="334"/>
                  </a:cubicBezTo>
                  <a:cubicBezTo>
                    <a:pt x="18739" y="201"/>
                    <a:pt x="18739" y="201"/>
                    <a:pt x="18739" y="201"/>
                  </a:cubicBezTo>
                  <a:cubicBezTo>
                    <a:pt x="18739" y="134"/>
                    <a:pt x="18739" y="134"/>
                    <a:pt x="18739" y="134"/>
                  </a:cubicBezTo>
                  <a:cubicBezTo>
                    <a:pt x="18795" y="67"/>
                    <a:pt x="18795" y="67"/>
                    <a:pt x="18795" y="67"/>
                  </a:cubicBezTo>
                  <a:cubicBezTo>
                    <a:pt x="18795" y="67"/>
                    <a:pt x="18795" y="67"/>
                    <a:pt x="18795" y="67"/>
                  </a:cubicBezTo>
                  <a:cubicBezTo>
                    <a:pt x="18851" y="134"/>
                    <a:pt x="18851" y="134"/>
                    <a:pt x="18851" y="134"/>
                  </a:cubicBezTo>
                  <a:cubicBezTo>
                    <a:pt x="18907" y="134"/>
                    <a:pt x="18907" y="134"/>
                    <a:pt x="18907" y="134"/>
                  </a:cubicBezTo>
                  <a:cubicBezTo>
                    <a:pt x="18907" y="134"/>
                    <a:pt x="18907" y="134"/>
                    <a:pt x="18907" y="134"/>
                  </a:cubicBezTo>
                  <a:cubicBezTo>
                    <a:pt x="18907" y="201"/>
                    <a:pt x="18907" y="201"/>
                    <a:pt x="18907" y="201"/>
                  </a:cubicBezTo>
                  <a:cubicBezTo>
                    <a:pt x="18907" y="267"/>
                    <a:pt x="18907" y="267"/>
                    <a:pt x="18907" y="267"/>
                  </a:cubicBezTo>
                  <a:cubicBezTo>
                    <a:pt x="18907" y="334"/>
                    <a:pt x="18907" y="334"/>
                    <a:pt x="18907" y="334"/>
                  </a:cubicBezTo>
                  <a:cubicBezTo>
                    <a:pt x="18907" y="401"/>
                    <a:pt x="18907" y="401"/>
                    <a:pt x="18907" y="401"/>
                  </a:cubicBezTo>
                  <a:cubicBezTo>
                    <a:pt x="18963" y="401"/>
                    <a:pt x="18963" y="401"/>
                    <a:pt x="18963" y="401"/>
                  </a:cubicBezTo>
                  <a:cubicBezTo>
                    <a:pt x="18963" y="401"/>
                    <a:pt x="18963" y="401"/>
                    <a:pt x="18963" y="401"/>
                  </a:cubicBezTo>
                  <a:cubicBezTo>
                    <a:pt x="18963" y="334"/>
                    <a:pt x="18963" y="334"/>
                    <a:pt x="18963" y="334"/>
                  </a:cubicBezTo>
                  <a:cubicBezTo>
                    <a:pt x="18963" y="334"/>
                    <a:pt x="18963" y="334"/>
                    <a:pt x="18963" y="334"/>
                  </a:cubicBezTo>
                  <a:cubicBezTo>
                    <a:pt x="19075" y="468"/>
                    <a:pt x="19075" y="468"/>
                    <a:pt x="19075" y="468"/>
                  </a:cubicBezTo>
                  <a:cubicBezTo>
                    <a:pt x="19075" y="401"/>
                    <a:pt x="19075" y="401"/>
                    <a:pt x="19075" y="401"/>
                  </a:cubicBezTo>
                  <a:cubicBezTo>
                    <a:pt x="19131" y="401"/>
                    <a:pt x="19131" y="401"/>
                    <a:pt x="19131" y="401"/>
                  </a:cubicBezTo>
                  <a:cubicBezTo>
                    <a:pt x="19131" y="401"/>
                    <a:pt x="19131" y="401"/>
                    <a:pt x="19131" y="401"/>
                  </a:cubicBezTo>
                  <a:cubicBezTo>
                    <a:pt x="19075" y="401"/>
                    <a:pt x="19075" y="401"/>
                    <a:pt x="19075" y="401"/>
                  </a:cubicBezTo>
                  <a:cubicBezTo>
                    <a:pt x="19075" y="334"/>
                    <a:pt x="19075" y="334"/>
                    <a:pt x="19075" y="334"/>
                  </a:cubicBezTo>
                  <a:cubicBezTo>
                    <a:pt x="19075" y="267"/>
                    <a:pt x="19075" y="267"/>
                    <a:pt x="19075" y="267"/>
                  </a:cubicBezTo>
                  <a:cubicBezTo>
                    <a:pt x="19075" y="267"/>
                    <a:pt x="19075" y="267"/>
                    <a:pt x="19075" y="267"/>
                  </a:cubicBezTo>
                  <a:cubicBezTo>
                    <a:pt x="19019" y="201"/>
                    <a:pt x="19019" y="201"/>
                    <a:pt x="19019" y="201"/>
                  </a:cubicBezTo>
                  <a:cubicBezTo>
                    <a:pt x="19019" y="201"/>
                    <a:pt x="19019" y="201"/>
                    <a:pt x="19019" y="201"/>
                  </a:cubicBezTo>
                  <a:cubicBezTo>
                    <a:pt x="19019" y="134"/>
                    <a:pt x="19019" y="134"/>
                    <a:pt x="19019" y="134"/>
                  </a:cubicBezTo>
                  <a:cubicBezTo>
                    <a:pt x="19075" y="134"/>
                    <a:pt x="19075" y="134"/>
                    <a:pt x="19075" y="134"/>
                  </a:cubicBezTo>
                  <a:cubicBezTo>
                    <a:pt x="19019" y="134"/>
                    <a:pt x="19019" y="134"/>
                    <a:pt x="19019" y="134"/>
                  </a:cubicBezTo>
                  <a:cubicBezTo>
                    <a:pt x="19019" y="134"/>
                    <a:pt x="19019" y="134"/>
                    <a:pt x="19019" y="134"/>
                  </a:cubicBezTo>
                  <a:cubicBezTo>
                    <a:pt x="18963" y="67"/>
                    <a:pt x="18963" y="67"/>
                    <a:pt x="18963" y="67"/>
                  </a:cubicBezTo>
                  <a:cubicBezTo>
                    <a:pt x="19019" y="67"/>
                    <a:pt x="19019" y="67"/>
                    <a:pt x="19019" y="67"/>
                  </a:cubicBezTo>
                  <a:cubicBezTo>
                    <a:pt x="19019" y="67"/>
                    <a:pt x="19019" y="67"/>
                    <a:pt x="19019" y="67"/>
                  </a:cubicBezTo>
                  <a:cubicBezTo>
                    <a:pt x="19075" y="0"/>
                    <a:pt x="19075" y="0"/>
                    <a:pt x="19075" y="0"/>
                  </a:cubicBezTo>
                  <a:cubicBezTo>
                    <a:pt x="19188" y="0"/>
                    <a:pt x="19188" y="0"/>
                    <a:pt x="19188" y="0"/>
                  </a:cubicBezTo>
                  <a:cubicBezTo>
                    <a:pt x="19244" y="67"/>
                    <a:pt x="19244" y="67"/>
                    <a:pt x="19244" y="67"/>
                  </a:cubicBezTo>
                  <a:cubicBezTo>
                    <a:pt x="19244" y="134"/>
                    <a:pt x="19244" y="134"/>
                    <a:pt x="19244" y="134"/>
                  </a:cubicBezTo>
                  <a:cubicBezTo>
                    <a:pt x="19188" y="134"/>
                    <a:pt x="19188" y="134"/>
                    <a:pt x="19188" y="134"/>
                  </a:cubicBezTo>
                  <a:cubicBezTo>
                    <a:pt x="19188" y="201"/>
                    <a:pt x="19188" y="201"/>
                    <a:pt x="19188" y="201"/>
                  </a:cubicBezTo>
                  <a:cubicBezTo>
                    <a:pt x="19244" y="201"/>
                    <a:pt x="19244" y="201"/>
                    <a:pt x="19244" y="201"/>
                  </a:cubicBezTo>
                  <a:cubicBezTo>
                    <a:pt x="19244" y="134"/>
                    <a:pt x="19244" y="134"/>
                    <a:pt x="19244" y="134"/>
                  </a:cubicBezTo>
                  <a:cubicBezTo>
                    <a:pt x="19300" y="134"/>
                    <a:pt x="19300" y="134"/>
                    <a:pt x="19300" y="134"/>
                  </a:cubicBezTo>
                  <a:cubicBezTo>
                    <a:pt x="19300" y="134"/>
                    <a:pt x="19300" y="134"/>
                    <a:pt x="19300" y="134"/>
                  </a:cubicBezTo>
                  <a:cubicBezTo>
                    <a:pt x="19300" y="201"/>
                    <a:pt x="19300" y="201"/>
                    <a:pt x="19300" y="201"/>
                  </a:cubicBezTo>
                  <a:cubicBezTo>
                    <a:pt x="19300" y="201"/>
                    <a:pt x="19300" y="201"/>
                    <a:pt x="19300" y="201"/>
                  </a:cubicBezTo>
                  <a:cubicBezTo>
                    <a:pt x="19356" y="201"/>
                    <a:pt x="19356" y="201"/>
                    <a:pt x="19356" y="201"/>
                  </a:cubicBezTo>
                  <a:cubicBezTo>
                    <a:pt x="19356" y="201"/>
                    <a:pt x="19356" y="201"/>
                    <a:pt x="19356" y="201"/>
                  </a:cubicBezTo>
                  <a:cubicBezTo>
                    <a:pt x="19412" y="134"/>
                    <a:pt x="19412" y="134"/>
                    <a:pt x="19412" y="134"/>
                  </a:cubicBezTo>
                  <a:cubicBezTo>
                    <a:pt x="19412" y="134"/>
                    <a:pt x="19412" y="134"/>
                    <a:pt x="19412" y="134"/>
                  </a:cubicBezTo>
                  <a:cubicBezTo>
                    <a:pt x="19412" y="201"/>
                    <a:pt x="19412" y="201"/>
                    <a:pt x="19412" y="201"/>
                  </a:cubicBezTo>
                  <a:cubicBezTo>
                    <a:pt x="19412" y="267"/>
                    <a:pt x="19412" y="267"/>
                    <a:pt x="19412" y="267"/>
                  </a:cubicBezTo>
                  <a:cubicBezTo>
                    <a:pt x="19412" y="334"/>
                    <a:pt x="19412" y="334"/>
                    <a:pt x="19412" y="334"/>
                  </a:cubicBezTo>
                  <a:cubicBezTo>
                    <a:pt x="19412" y="401"/>
                    <a:pt x="19412" y="401"/>
                    <a:pt x="19412" y="401"/>
                  </a:cubicBezTo>
                  <a:cubicBezTo>
                    <a:pt x="19412" y="401"/>
                    <a:pt x="19412" y="401"/>
                    <a:pt x="19412" y="401"/>
                  </a:cubicBezTo>
                  <a:cubicBezTo>
                    <a:pt x="19468" y="401"/>
                    <a:pt x="19468" y="401"/>
                    <a:pt x="19468" y="401"/>
                  </a:cubicBezTo>
                  <a:cubicBezTo>
                    <a:pt x="19524" y="401"/>
                    <a:pt x="19524" y="401"/>
                    <a:pt x="19524" y="401"/>
                  </a:cubicBezTo>
                  <a:cubicBezTo>
                    <a:pt x="19524" y="401"/>
                    <a:pt x="19524" y="401"/>
                    <a:pt x="19524" y="401"/>
                  </a:cubicBezTo>
                  <a:cubicBezTo>
                    <a:pt x="19524" y="334"/>
                    <a:pt x="19524" y="334"/>
                    <a:pt x="19524" y="334"/>
                  </a:cubicBezTo>
                  <a:cubicBezTo>
                    <a:pt x="19580" y="201"/>
                    <a:pt x="19580" y="201"/>
                    <a:pt x="19580" y="201"/>
                  </a:cubicBezTo>
                  <a:cubicBezTo>
                    <a:pt x="19524" y="134"/>
                    <a:pt x="19524" y="134"/>
                    <a:pt x="19524" y="134"/>
                  </a:cubicBezTo>
                  <a:cubicBezTo>
                    <a:pt x="19524" y="0"/>
                    <a:pt x="19524" y="0"/>
                    <a:pt x="19524" y="0"/>
                  </a:cubicBezTo>
                  <a:cubicBezTo>
                    <a:pt x="19580" y="0"/>
                    <a:pt x="19580" y="0"/>
                    <a:pt x="19580" y="0"/>
                  </a:cubicBezTo>
                  <a:cubicBezTo>
                    <a:pt x="19580" y="67"/>
                    <a:pt x="19580" y="67"/>
                    <a:pt x="19580" y="67"/>
                  </a:cubicBezTo>
                  <a:cubicBezTo>
                    <a:pt x="19636" y="67"/>
                    <a:pt x="19636" y="67"/>
                    <a:pt x="19636" y="67"/>
                  </a:cubicBezTo>
                  <a:cubicBezTo>
                    <a:pt x="19692" y="67"/>
                    <a:pt x="19692" y="67"/>
                    <a:pt x="19692" y="67"/>
                  </a:cubicBezTo>
                  <a:cubicBezTo>
                    <a:pt x="19749" y="0"/>
                    <a:pt x="19749" y="0"/>
                    <a:pt x="19749" y="0"/>
                  </a:cubicBezTo>
                  <a:cubicBezTo>
                    <a:pt x="19805" y="67"/>
                    <a:pt x="19805" y="67"/>
                    <a:pt x="19805" y="67"/>
                  </a:cubicBezTo>
                  <a:cubicBezTo>
                    <a:pt x="19805" y="67"/>
                    <a:pt x="19805" y="67"/>
                    <a:pt x="19805" y="67"/>
                  </a:cubicBezTo>
                  <a:cubicBezTo>
                    <a:pt x="19861" y="134"/>
                    <a:pt x="19861" y="134"/>
                    <a:pt x="19861" y="134"/>
                  </a:cubicBezTo>
                  <a:cubicBezTo>
                    <a:pt x="19917" y="67"/>
                    <a:pt x="19917" y="67"/>
                    <a:pt x="19917" y="67"/>
                  </a:cubicBezTo>
                  <a:cubicBezTo>
                    <a:pt x="20029" y="134"/>
                    <a:pt x="20029" y="134"/>
                    <a:pt x="20029" y="134"/>
                  </a:cubicBezTo>
                  <a:cubicBezTo>
                    <a:pt x="20029" y="201"/>
                    <a:pt x="20029" y="201"/>
                    <a:pt x="20029" y="201"/>
                  </a:cubicBezTo>
                  <a:cubicBezTo>
                    <a:pt x="20029" y="201"/>
                    <a:pt x="20029" y="201"/>
                    <a:pt x="20029" y="201"/>
                  </a:cubicBezTo>
                  <a:cubicBezTo>
                    <a:pt x="20029" y="267"/>
                    <a:pt x="20029" y="267"/>
                    <a:pt x="20029" y="267"/>
                  </a:cubicBezTo>
                  <a:cubicBezTo>
                    <a:pt x="20029" y="334"/>
                    <a:pt x="20029" y="334"/>
                    <a:pt x="20029" y="334"/>
                  </a:cubicBezTo>
                  <a:cubicBezTo>
                    <a:pt x="20029" y="334"/>
                    <a:pt x="20029" y="334"/>
                    <a:pt x="20029" y="334"/>
                  </a:cubicBezTo>
                  <a:cubicBezTo>
                    <a:pt x="20085" y="334"/>
                    <a:pt x="20085" y="334"/>
                    <a:pt x="20085" y="334"/>
                  </a:cubicBezTo>
                  <a:cubicBezTo>
                    <a:pt x="20141" y="267"/>
                    <a:pt x="20141" y="267"/>
                    <a:pt x="20141" y="267"/>
                  </a:cubicBezTo>
                  <a:cubicBezTo>
                    <a:pt x="20197" y="201"/>
                    <a:pt x="20197" y="201"/>
                    <a:pt x="20197" y="201"/>
                  </a:cubicBezTo>
                  <a:cubicBezTo>
                    <a:pt x="20254" y="201"/>
                    <a:pt x="20254" y="201"/>
                    <a:pt x="20254" y="201"/>
                  </a:cubicBezTo>
                  <a:cubicBezTo>
                    <a:pt x="20254" y="201"/>
                    <a:pt x="20254" y="201"/>
                    <a:pt x="20254" y="201"/>
                  </a:cubicBezTo>
                  <a:cubicBezTo>
                    <a:pt x="20310" y="201"/>
                    <a:pt x="20310" y="201"/>
                    <a:pt x="20310" y="201"/>
                  </a:cubicBezTo>
                  <a:cubicBezTo>
                    <a:pt x="20422" y="201"/>
                    <a:pt x="20422" y="201"/>
                    <a:pt x="20422" y="201"/>
                  </a:cubicBezTo>
                  <a:cubicBezTo>
                    <a:pt x="20366" y="267"/>
                    <a:pt x="20366" y="267"/>
                    <a:pt x="20366" y="267"/>
                  </a:cubicBezTo>
                  <a:cubicBezTo>
                    <a:pt x="20310" y="334"/>
                    <a:pt x="20310" y="334"/>
                    <a:pt x="20310" y="334"/>
                  </a:cubicBezTo>
                  <a:cubicBezTo>
                    <a:pt x="20366" y="334"/>
                    <a:pt x="20366" y="334"/>
                    <a:pt x="20366" y="334"/>
                  </a:cubicBezTo>
                  <a:cubicBezTo>
                    <a:pt x="20366" y="334"/>
                    <a:pt x="20366" y="334"/>
                    <a:pt x="20366" y="334"/>
                  </a:cubicBezTo>
                  <a:cubicBezTo>
                    <a:pt x="20422" y="267"/>
                    <a:pt x="20422" y="267"/>
                    <a:pt x="20422" y="267"/>
                  </a:cubicBezTo>
                  <a:cubicBezTo>
                    <a:pt x="20478" y="267"/>
                    <a:pt x="20478" y="267"/>
                    <a:pt x="20478" y="267"/>
                  </a:cubicBezTo>
                  <a:cubicBezTo>
                    <a:pt x="20478" y="267"/>
                    <a:pt x="20478" y="267"/>
                    <a:pt x="20478" y="267"/>
                  </a:cubicBezTo>
                  <a:cubicBezTo>
                    <a:pt x="20590" y="267"/>
                    <a:pt x="20590" y="267"/>
                    <a:pt x="20590" y="267"/>
                  </a:cubicBezTo>
                  <a:cubicBezTo>
                    <a:pt x="20646" y="267"/>
                    <a:pt x="20646" y="267"/>
                    <a:pt x="20646" y="267"/>
                  </a:cubicBezTo>
                  <a:cubicBezTo>
                    <a:pt x="20702" y="334"/>
                    <a:pt x="20702" y="334"/>
                    <a:pt x="20702" y="334"/>
                  </a:cubicBezTo>
                  <a:cubicBezTo>
                    <a:pt x="20702" y="334"/>
                    <a:pt x="20702" y="334"/>
                    <a:pt x="20702" y="334"/>
                  </a:cubicBezTo>
                  <a:cubicBezTo>
                    <a:pt x="20646" y="334"/>
                    <a:pt x="20646" y="334"/>
                    <a:pt x="20646" y="334"/>
                  </a:cubicBezTo>
                  <a:cubicBezTo>
                    <a:pt x="20646" y="401"/>
                    <a:pt x="20646" y="401"/>
                    <a:pt x="20646" y="401"/>
                  </a:cubicBezTo>
                  <a:cubicBezTo>
                    <a:pt x="20646" y="401"/>
                    <a:pt x="20646" y="401"/>
                    <a:pt x="20646" y="401"/>
                  </a:cubicBezTo>
                  <a:cubicBezTo>
                    <a:pt x="20646" y="468"/>
                    <a:pt x="20646" y="468"/>
                    <a:pt x="20646" y="468"/>
                  </a:cubicBezTo>
                  <a:cubicBezTo>
                    <a:pt x="20702" y="468"/>
                    <a:pt x="20702" y="468"/>
                    <a:pt x="20702" y="468"/>
                  </a:cubicBezTo>
                  <a:cubicBezTo>
                    <a:pt x="20758" y="401"/>
                    <a:pt x="20758" y="401"/>
                    <a:pt x="20758" y="401"/>
                  </a:cubicBezTo>
                  <a:cubicBezTo>
                    <a:pt x="20758" y="468"/>
                    <a:pt x="20758" y="468"/>
                    <a:pt x="20758" y="468"/>
                  </a:cubicBezTo>
                  <a:cubicBezTo>
                    <a:pt x="20758" y="468"/>
                    <a:pt x="20758" y="468"/>
                    <a:pt x="20758" y="468"/>
                  </a:cubicBezTo>
                  <a:cubicBezTo>
                    <a:pt x="20815" y="468"/>
                    <a:pt x="20815" y="468"/>
                    <a:pt x="20815" y="468"/>
                  </a:cubicBezTo>
                  <a:cubicBezTo>
                    <a:pt x="20871" y="401"/>
                    <a:pt x="20871" y="401"/>
                    <a:pt x="20871" y="401"/>
                  </a:cubicBezTo>
                  <a:cubicBezTo>
                    <a:pt x="20871" y="468"/>
                    <a:pt x="20871" y="468"/>
                    <a:pt x="20871" y="468"/>
                  </a:cubicBezTo>
                  <a:cubicBezTo>
                    <a:pt x="20871" y="535"/>
                    <a:pt x="20871" y="535"/>
                    <a:pt x="20871" y="535"/>
                  </a:cubicBezTo>
                  <a:cubicBezTo>
                    <a:pt x="20871" y="535"/>
                    <a:pt x="20871" y="535"/>
                    <a:pt x="20871" y="535"/>
                  </a:cubicBezTo>
                  <a:cubicBezTo>
                    <a:pt x="20927" y="535"/>
                    <a:pt x="20927" y="535"/>
                    <a:pt x="20927" y="535"/>
                  </a:cubicBezTo>
                  <a:cubicBezTo>
                    <a:pt x="20927" y="535"/>
                    <a:pt x="20927" y="535"/>
                    <a:pt x="20927" y="535"/>
                  </a:cubicBezTo>
                  <a:cubicBezTo>
                    <a:pt x="20983" y="468"/>
                    <a:pt x="20983" y="468"/>
                    <a:pt x="20983" y="468"/>
                  </a:cubicBezTo>
                  <a:cubicBezTo>
                    <a:pt x="20983" y="468"/>
                    <a:pt x="20983" y="468"/>
                    <a:pt x="20983" y="468"/>
                  </a:cubicBezTo>
                  <a:cubicBezTo>
                    <a:pt x="20983" y="535"/>
                    <a:pt x="20983" y="535"/>
                    <a:pt x="20983" y="535"/>
                  </a:cubicBezTo>
                  <a:cubicBezTo>
                    <a:pt x="21095" y="602"/>
                    <a:pt x="21095" y="602"/>
                    <a:pt x="21095" y="602"/>
                  </a:cubicBezTo>
                  <a:cubicBezTo>
                    <a:pt x="21151" y="602"/>
                    <a:pt x="21151" y="602"/>
                    <a:pt x="21151" y="602"/>
                  </a:cubicBezTo>
                  <a:cubicBezTo>
                    <a:pt x="21151" y="602"/>
                    <a:pt x="21151" y="602"/>
                    <a:pt x="21151" y="602"/>
                  </a:cubicBezTo>
                  <a:cubicBezTo>
                    <a:pt x="21151" y="669"/>
                    <a:pt x="21151" y="669"/>
                    <a:pt x="21151" y="669"/>
                  </a:cubicBezTo>
                  <a:cubicBezTo>
                    <a:pt x="21039" y="669"/>
                    <a:pt x="21039" y="669"/>
                    <a:pt x="21039" y="669"/>
                  </a:cubicBezTo>
                  <a:cubicBezTo>
                    <a:pt x="20983" y="736"/>
                    <a:pt x="20983" y="736"/>
                    <a:pt x="20983" y="736"/>
                  </a:cubicBezTo>
                  <a:cubicBezTo>
                    <a:pt x="20927" y="802"/>
                    <a:pt x="20927" y="802"/>
                    <a:pt x="20927" y="802"/>
                  </a:cubicBezTo>
                  <a:cubicBezTo>
                    <a:pt x="20871" y="802"/>
                    <a:pt x="20871" y="802"/>
                    <a:pt x="20871" y="802"/>
                  </a:cubicBezTo>
                  <a:cubicBezTo>
                    <a:pt x="20815" y="802"/>
                    <a:pt x="20815" y="802"/>
                    <a:pt x="20815" y="802"/>
                  </a:cubicBezTo>
                  <a:cubicBezTo>
                    <a:pt x="20758" y="802"/>
                    <a:pt x="20758" y="802"/>
                    <a:pt x="20758" y="802"/>
                  </a:cubicBezTo>
                  <a:cubicBezTo>
                    <a:pt x="20758" y="802"/>
                    <a:pt x="20758" y="802"/>
                    <a:pt x="20758" y="802"/>
                  </a:cubicBezTo>
                  <a:cubicBezTo>
                    <a:pt x="20702" y="869"/>
                    <a:pt x="20702" y="869"/>
                    <a:pt x="20702" y="869"/>
                  </a:cubicBezTo>
                  <a:cubicBezTo>
                    <a:pt x="20815" y="869"/>
                    <a:pt x="20815" y="869"/>
                    <a:pt x="20815" y="869"/>
                  </a:cubicBezTo>
                  <a:cubicBezTo>
                    <a:pt x="20871" y="869"/>
                    <a:pt x="20871" y="869"/>
                    <a:pt x="20871" y="869"/>
                  </a:cubicBezTo>
                  <a:cubicBezTo>
                    <a:pt x="20927" y="869"/>
                    <a:pt x="20927" y="869"/>
                    <a:pt x="20927" y="869"/>
                  </a:cubicBezTo>
                  <a:cubicBezTo>
                    <a:pt x="20983" y="869"/>
                    <a:pt x="20983" y="869"/>
                    <a:pt x="20983" y="869"/>
                  </a:cubicBezTo>
                  <a:cubicBezTo>
                    <a:pt x="20983" y="802"/>
                    <a:pt x="20983" y="802"/>
                    <a:pt x="20983" y="802"/>
                  </a:cubicBezTo>
                  <a:cubicBezTo>
                    <a:pt x="21039" y="802"/>
                    <a:pt x="21039" y="802"/>
                    <a:pt x="21039" y="802"/>
                  </a:cubicBezTo>
                  <a:cubicBezTo>
                    <a:pt x="21039" y="802"/>
                    <a:pt x="21039" y="802"/>
                    <a:pt x="21039" y="802"/>
                  </a:cubicBezTo>
                  <a:cubicBezTo>
                    <a:pt x="21095" y="736"/>
                    <a:pt x="21095" y="736"/>
                    <a:pt x="21095" y="736"/>
                  </a:cubicBezTo>
                  <a:cubicBezTo>
                    <a:pt x="21151" y="736"/>
                    <a:pt x="21151" y="736"/>
                    <a:pt x="21151" y="736"/>
                  </a:cubicBezTo>
                  <a:cubicBezTo>
                    <a:pt x="21207" y="736"/>
                    <a:pt x="21207" y="736"/>
                    <a:pt x="21207" y="736"/>
                  </a:cubicBezTo>
                  <a:cubicBezTo>
                    <a:pt x="21207" y="736"/>
                    <a:pt x="21207" y="736"/>
                    <a:pt x="21207" y="736"/>
                  </a:cubicBezTo>
                  <a:cubicBezTo>
                    <a:pt x="21207" y="802"/>
                    <a:pt x="21207" y="802"/>
                    <a:pt x="21207" y="802"/>
                  </a:cubicBezTo>
                  <a:cubicBezTo>
                    <a:pt x="21207" y="869"/>
                    <a:pt x="21207" y="869"/>
                    <a:pt x="21207" y="869"/>
                  </a:cubicBezTo>
                  <a:cubicBezTo>
                    <a:pt x="21263" y="802"/>
                    <a:pt x="21263" y="802"/>
                    <a:pt x="21263" y="802"/>
                  </a:cubicBezTo>
                  <a:cubicBezTo>
                    <a:pt x="21263" y="802"/>
                    <a:pt x="21263" y="802"/>
                    <a:pt x="21263" y="802"/>
                  </a:cubicBezTo>
                  <a:cubicBezTo>
                    <a:pt x="21319" y="736"/>
                    <a:pt x="21319" y="736"/>
                    <a:pt x="21319" y="736"/>
                  </a:cubicBezTo>
                  <a:cubicBezTo>
                    <a:pt x="21319" y="736"/>
                    <a:pt x="21319" y="736"/>
                    <a:pt x="21319" y="736"/>
                  </a:cubicBezTo>
                  <a:cubicBezTo>
                    <a:pt x="21319" y="802"/>
                    <a:pt x="21319" y="802"/>
                    <a:pt x="21319" y="802"/>
                  </a:cubicBezTo>
                  <a:cubicBezTo>
                    <a:pt x="21319" y="802"/>
                    <a:pt x="21319" y="802"/>
                    <a:pt x="21319" y="802"/>
                  </a:cubicBezTo>
                  <a:cubicBezTo>
                    <a:pt x="21319" y="869"/>
                    <a:pt x="21319" y="869"/>
                    <a:pt x="21319" y="869"/>
                  </a:cubicBezTo>
                  <a:cubicBezTo>
                    <a:pt x="21319" y="869"/>
                    <a:pt x="21319" y="869"/>
                    <a:pt x="21319" y="869"/>
                  </a:cubicBezTo>
                  <a:cubicBezTo>
                    <a:pt x="21376" y="869"/>
                    <a:pt x="21376" y="869"/>
                    <a:pt x="21376" y="869"/>
                  </a:cubicBezTo>
                  <a:cubicBezTo>
                    <a:pt x="21376" y="869"/>
                    <a:pt x="21376" y="869"/>
                    <a:pt x="21376" y="869"/>
                  </a:cubicBezTo>
                  <a:cubicBezTo>
                    <a:pt x="21376" y="802"/>
                    <a:pt x="21376" y="802"/>
                    <a:pt x="21376" y="802"/>
                  </a:cubicBezTo>
                  <a:cubicBezTo>
                    <a:pt x="21432" y="802"/>
                    <a:pt x="21432" y="802"/>
                    <a:pt x="21432" y="802"/>
                  </a:cubicBezTo>
                  <a:cubicBezTo>
                    <a:pt x="21488" y="802"/>
                    <a:pt x="21488" y="802"/>
                    <a:pt x="21488" y="802"/>
                  </a:cubicBezTo>
                  <a:cubicBezTo>
                    <a:pt x="21432" y="936"/>
                    <a:pt x="21432" y="936"/>
                    <a:pt x="21432" y="936"/>
                  </a:cubicBezTo>
                  <a:cubicBezTo>
                    <a:pt x="21432" y="936"/>
                    <a:pt x="21432" y="936"/>
                    <a:pt x="21432" y="936"/>
                  </a:cubicBezTo>
                  <a:cubicBezTo>
                    <a:pt x="21432" y="936"/>
                    <a:pt x="21432" y="936"/>
                    <a:pt x="21432" y="936"/>
                  </a:cubicBezTo>
                  <a:cubicBezTo>
                    <a:pt x="21432" y="1003"/>
                    <a:pt x="21432" y="1003"/>
                    <a:pt x="21432" y="1003"/>
                  </a:cubicBezTo>
                  <a:cubicBezTo>
                    <a:pt x="21432" y="1070"/>
                    <a:pt x="21432" y="1070"/>
                    <a:pt x="21432" y="1070"/>
                  </a:cubicBezTo>
                  <a:cubicBezTo>
                    <a:pt x="21432" y="1137"/>
                    <a:pt x="21432" y="1137"/>
                    <a:pt x="21432" y="1137"/>
                  </a:cubicBezTo>
                  <a:cubicBezTo>
                    <a:pt x="21376" y="1137"/>
                    <a:pt x="21376" y="1137"/>
                    <a:pt x="21376" y="1137"/>
                  </a:cubicBezTo>
                  <a:cubicBezTo>
                    <a:pt x="21319" y="1204"/>
                    <a:pt x="21319" y="1204"/>
                    <a:pt x="21319" y="1204"/>
                  </a:cubicBezTo>
                  <a:cubicBezTo>
                    <a:pt x="21376" y="1271"/>
                    <a:pt x="21376" y="1271"/>
                    <a:pt x="21376" y="1271"/>
                  </a:cubicBezTo>
                  <a:cubicBezTo>
                    <a:pt x="21376" y="1271"/>
                    <a:pt x="21376" y="1271"/>
                    <a:pt x="21376" y="1271"/>
                  </a:cubicBezTo>
                  <a:cubicBezTo>
                    <a:pt x="21432" y="1204"/>
                    <a:pt x="21432" y="1204"/>
                    <a:pt x="21432" y="1204"/>
                  </a:cubicBezTo>
                  <a:cubicBezTo>
                    <a:pt x="21488" y="1204"/>
                    <a:pt x="21488" y="1204"/>
                    <a:pt x="21488" y="1204"/>
                  </a:cubicBezTo>
                  <a:cubicBezTo>
                    <a:pt x="21488" y="1204"/>
                    <a:pt x="21488" y="1204"/>
                    <a:pt x="21488" y="1204"/>
                  </a:cubicBezTo>
                  <a:cubicBezTo>
                    <a:pt x="21488" y="1204"/>
                    <a:pt x="21488" y="1204"/>
                    <a:pt x="21488" y="1204"/>
                  </a:cubicBezTo>
                  <a:cubicBezTo>
                    <a:pt x="21544" y="1204"/>
                    <a:pt x="21544" y="1204"/>
                    <a:pt x="21544" y="1204"/>
                  </a:cubicBezTo>
                  <a:cubicBezTo>
                    <a:pt x="21600" y="1271"/>
                    <a:pt x="21600" y="1271"/>
                    <a:pt x="21600" y="1271"/>
                  </a:cubicBezTo>
                  <a:cubicBezTo>
                    <a:pt x="21600" y="1337"/>
                    <a:pt x="21600" y="1337"/>
                    <a:pt x="21600" y="1337"/>
                  </a:cubicBezTo>
                  <a:cubicBezTo>
                    <a:pt x="21600" y="1471"/>
                    <a:pt x="21600" y="1471"/>
                    <a:pt x="21600" y="1471"/>
                  </a:cubicBezTo>
                  <a:cubicBezTo>
                    <a:pt x="21544" y="1605"/>
                    <a:pt x="21544" y="1605"/>
                    <a:pt x="21544" y="1605"/>
                  </a:cubicBezTo>
                  <a:cubicBezTo>
                    <a:pt x="21432" y="1672"/>
                    <a:pt x="21432" y="1672"/>
                    <a:pt x="21432" y="1672"/>
                  </a:cubicBezTo>
                  <a:cubicBezTo>
                    <a:pt x="21432" y="1672"/>
                    <a:pt x="21432" y="1672"/>
                    <a:pt x="21432" y="1672"/>
                  </a:cubicBezTo>
                  <a:cubicBezTo>
                    <a:pt x="21376" y="1672"/>
                    <a:pt x="21376" y="1672"/>
                    <a:pt x="21376" y="1672"/>
                  </a:cubicBezTo>
                  <a:cubicBezTo>
                    <a:pt x="21319" y="1672"/>
                    <a:pt x="21319" y="1672"/>
                    <a:pt x="21319" y="1672"/>
                  </a:cubicBezTo>
                  <a:cubicBezTo>
                    <a:pt x="21319" y="1739"/>
                    <a:pt x="21319" y="1739"/>
                    <a:pt x="21319" y="1739"/>
                  </a:cubicBezTo>
                  <a:cubicBezTo>
                    <a:pt x="21263" y="1739"/>
                    <a:pt x="21263" y="1739"/>
                    <a:pt x="21263" y="1739"/>
                  </a:cubicBezTo>
                  <a:cubicBezTo>
                    <a:pt x="21151" y="1806"/>
                    <a:pt x="21151" y="1806"/>
                    <a:pt x="21151" y="1806"/>
                  </a:cubicBezTo>
                  <a:cubicBezTo>
                    <a:pt x="21095" y="1872"/>
                    <a:pt x="21095" y="1872"/>
                    <a:pt x="21095" y="1872"/>
                  </a:cubicBezTo>
                  <a:cubicBezTo>
                    <a:pt x="21039" y="1872"/>
                    <a:pt x="21039" y="1872"/>
                    <a:pt x="21039" y="1872"/>
                  </a:cubicBezTo>
                  <a:cubicBezTo>
                    <a:pt x="20983" y="1939"/>
                    <a:pt x="20983" y="1939"/>
                    <a:pt x="20983" y="1939"/>
                  </a:cubicBezTo>
                  <a:cubicBezTo>
                    <a:pt x="20871" y="1939"/>
                    <a:pt x="20871" y="1939"/>
                    <a:pt x="20871" y="1939"/>
                  </a:cubicBezTo>
                  <a:cubicBezTo>
                    <a:pt x="20871" y="1872"/>
                    <a:pt x="20871" y="1872"/>
                    <a:pt x="20871" y="1872"/>
                  </a:cubicBezTo>
                  <a:cubicBezTo>
                    <a:pt x="20815" y="1939"/>
                    <a:pt x="20815" y="1939"/>
                    <a:pt x="20815" y="1939"/>
                  </a:cubicBezTo>
                  <a:cubicBezTo>
                    <a:pt x="20815" y="1939"/>
                    <a:pt x="20815" y="1939"/>
                    <a:pt x="20815" y="1939"/>
                  </a:cubicBezTo>
                  <a:cubicBezTo>
                    <a:pt x="20758" y="1872"/>
                    <a:pt x="20758" y="1872"/>
                    <a:pt x="20758" y="1872"/>
                  </a:cubicBezTo>
                  <a:cubicBezTo>
                    <a:pt x="20702" y="1872"/>
                    <a:pt x="20702" y="1872"/>
                    <a:pt x="20702" y="1872"/>
                  </a:cubicBezTo>
                  <a:cubicBezTo>
                    <a:pt x="20646" y="1872"/>
                    <a:pt x="20646" y="1872"/>
                    <a:pt x="20646" y="1872"/>
                  </a:cubicBezTo>
                  <a:cubicBezTo>
                    <a:pt x="20646" y="1872"/>
                    <a:pt x="20646" y="1872"/>
                    <a:pt x="20646" y="1872"/>
                  </a:cubicBezTo>
                  <a:cubicBezTo>
                    <a:pt x="20702" y="1872"/>
                    <a:pt x="20702" y="1872"/>
                    <a:pt x="20702" y="1872"/>
                  </a:cubicBezTo>
                  <a:cubicBezTo>
                    <a:pt x="20702" y="1939"/>
                    <a:pt x="20702" y="1939"/>
                    <a:pt x="20702" y="1939"/>
                  </a:cubicBezTo>
                  <a:cubicBezTo>
                    <a:pt x="20646" y="1939"/>
                    <a:pt x="20646" y="1939"/>
                    <a:pt x="20646" y="1939"/>
                  </a:cubicBezTo>
                  <a:cubicBezTo>
                    <a:pt x="20590" y="1939"/>
                    <a:pt x="20590" y="1939"/>
                    <a:pt x="20590" y="1939"/>
                  </a:cubicBezTo>
                  <a:cubicBezTo>
                    <a:pt x="20590" y="1939"/>
                    <a:pt x="20590" y="1939"/>
                    <a:pt x="20590" y="1939"/>
                  </a:cubicBezTo>
                  <a:cubicBezTo>
                    <a:pt x="20534" y="1939"/>
                    <a:pt x="20534" y="1939"/>
                    <a:pt x="20534" y="1939"/>
                  </a:cubicBezTo>
                  <a:cubicBezTo>
                    <a:pt x="20422" y="1872"/>
                    <a:pt x="20422" y="1872"/>
                    <a:pt x="20422" y="1872"/>
                  </a:cubicBezTo>
                  <a:cubicBezTo>
                    <a:pt x="20422" y="1872"/>
                    <a:pt x="20422" y="1872"/>
                    <a:pt x="20422" y="1872"/>
                  </a:cubicBezTo>
                  <a:cubicBezTo>
                    <a:pt x="20366" y="1872"/>
                    <a:pt x="20366" y="1872"/>
                    <a:pt x="20366" y="1872"/>
                  </a:cubicBezTo>
                  <a:cubicBezTo>
                    <a:pt x="20366" y="1872"/>
                    <a:pt x="20366" y="1872"/>
                    <a:pt x="20366" y="1872"/>
                  </a:cubicBezTo>
                  <a:cubicBezTo>
                    <a:pt x="20310" y="1806"/>
                    <a:pt x="20310" y="1806"/>
                    <a:pt x="20310" y="1806"/>
                  </a:cubicBezTo>
                  <a:cubicBezTo>
                    <a:pt x="20254" y="1739"/>
                    <a:pt x="20254" y="1739"/>
                    <a:pt x="20254" y="1739"/>
                  </a:cubicBezTo>
                  <a:cubicBezTo>
                    <a:pt x="20254" y="1806"/>
                    <a:pt x="20254" y="1806"/>
                    <a:pt x="20254" y="1806"/>
                  </a:cubicBezTo>
                  <a:cubicBezTo>
                    <a:pt x="20310" y="1872"/>
                    <a:pt x="20310" y="1872"/>
                    <a:pt x="20310" y="1872"/>
                  </a:cubicBezTo>
                  <a:cubicBezTo>
                    <a:pt x="20310" y="1872"/>
                    <a:pt x="20310" y="1872"/>
                    <a:pt x="20310" y="1872"/>
                  </a:cubicBezTo>
                  <a:cubicBezTo>
                    <a:pt x="20254" y="1872"/>
                    <a:pt x="20254" y="1872"/>
                    <a:pt x="20254" y="1872"/>
                  </a:cubicBezTo>
                  <a:cubicBezTo>
                    <a:pt x="20197" y="1872"/>
                    <a:pt x="20197" y="1872"/>
                    <a:pt x="20197" y="1872"/>
                  </a:cubicBezTo>
                  <a:cubicBezTo>
                    <a:pt x="20254" y="1872"/>
                    <a:pt x="20254" y="1872"/>
                    <a:pt x="20254" y="1872"/>
                  </a:cubicBezTo>
                  <a:cubicBezTo>
                    <a:pt x="20366" y="1939"/>
                    <a:pt x="20366" y="1939"/>
                    <a:pt x="20366" y="1939"/>
                  </a:cubicBezTo>
                  <a:cubicBezTo>
                    <a:pt x="20478" y="1939"/>
                    <a:pt x="20478" y="1939"/>
                    <a:pt x="20478" y="1939"/>
                  </a:cubicBezTo>
                  <a:cubicBezTo>
                    <a:pt x="20534" y="2006"/>
                    <a:pt x="20534" y="2006"/>
                    <a:pt x="20534" y="2006"/>
                  </a:cubicBezTo>
                  <a:cubicBezTo>
                    <a:pt x="20478" y="2006"/>
                    <a:pt x="20478" y="2006"/>
                    <a:pt x="20478" y="2006"/>
                  </a:cubicBezTo>
                  <a:cubicBezTo>
                    <a:pt x="20254" y="2140"/>
                    <a:pt x="20254" y="2140"/>
                    <a:pt x="20254" y="2140"/>
                  </a:cubicBezTo>
                  <a:cubicBezTo>
                    <a:pt x="20141" y="2140"/>
                    <a:pt x="20141" y="2140"/>
                    <a:pt x="20141" y="2140"/>
                  </a:cubicBezTo>
                  <a:cubicBezTo>
                    <a:pt x="20085" y="2140"/>
                    <a:pt x="20085" y="2140"/>
                    <a:pt x="20085" y="2140"/>
                  </a:cubicBezTo>
                  <a:cubicBezTo>
                    <a:pt x="19973" y="2140"/>
                    <a:pt x="19973" y="2140"/>
                    <a:pt x="19973" y="2140"/>
                  </a:cubicBezTo>
                  <a:cubicBezTo>
                    <a:pt x="19917" y="2140"/>
                    <a:pt x="19917" y="2140"/>
                    <a:pt x="19917" y="2140"/>
                  </a:cubicBezTo>
                  <a:cubicBezTo>
                    <a:pt x="19917" y="2140"/>
                    <a:pt x="19917" y="2140"/>
                    <a:pt x="19917" y="2140"/>
                  </a:cubicBezTo>
                  <a:cubicBezTo>
                    <a:pt x="19861" y="2140"/>
                    <a:pt x="19861" y="2140"/>
                    <a:pt x="19861" y="2140"/>
                  </a:cubicBezTo>
                  <a:cubicBezTo>
                    <a:pt x="19861" y="2140"/>
                    <a:pt x="19861" y="2140"/>
                    <a:pt x="19861" y="2140"/>
                  </a:cubicBezTo>
                  <a:cubicBezTo>
                    <a:pt x="19805" y="2140"/>
                    <a:pt x="19805" y="2140"/>
                    <a:pt x="19805" y="2140"/>
                  </a:cubicBezTo>
                  <a:cubicBezTo>
                    <a:pt x="19749" y="2207"/>
                    <a:pt x="19749" y="2207"/>
                    <a:pt x="19749" y="2207"/>
                  </a:cubicBezTo>
                  <a:cubicBezTo>
                    <a:pt x="19805" y="2140"/>
                    <a:pt x="19805" y="2140"/>
                    <a:pt x="19805" y="2140"/>
                  </a:cubicBezTo>
                  <a:cubicBezTo>
                    <a:pt x="19805" y="2207"/>
                    <a:pt x="19805" y="2207"/>
                    <a:pt x="19805" y="2207"/>
                  </a:cubicBezTo>
                  <a:cubicBezTo>
                    <a:pt x="19861" y="2207"/>
                    <a:pt x="19861" y="2207"/>
                    <a:pt x="19861" y="2207"/>
                  </a:cubicBezTo>
                  <a:cubicBezTo>
                    <a:pt x="20029" y="2207"/>
                    <a:pt x="20029" y="2207"/>
                    <a:pt x="20029" y="2207"/>
                  </a:cubicBezTo>
                  <a:cubicBezTo>
                    <a:pt x="20085" y="2207"/>
                    <a:pt x="20085" y="2207"/>
                    <a:pt x="20085" y="2207"/>
                  </a:cubicBezTo>
                  <a:cubicBezTo>
                    <a:pt x="20254" y="2207"/>
                    <a:pt x="20254" y="2207"/>
                    <a:pt x="20254" y="2207"/>
                  </a:cubicBezTo>
                  <a:cubicBezTo>
                    <a:pt x="20422" y="2140"/>
                    <a:pt x="20422" y="2140"/>
                    <a:pt x="20422" y="2140"/>
                  </a:cubicBezTo>
                  <a:cubicBezTo>
                    <a:pt x="20478" y="2073"/>
                    <a:pt x="20478" y="2073"/>
                    <a:pt x="20478" y="2073"/>
                  </a:cubicBezTo>
                  <a:cubicBezTo>
                    <a:pt x="20534" y="2073"/>
                    <a:pt x="20534" y="2073"/>
                    <a:pt x="20534" y="2073"/>
                  </a:cubicBezTo>
                  <a:cubicBezTo>
                    <a:pt x="20590" y="2073"/>
                    <a:pt x="20590" y="2073"/>
                    <a:pt x="20590" y="2073"/>
                  </a:cubicBezTo>
                  <a:cubicBezTo>
                    <a:pt x="20646" y="2073"/>
                    <a:pt x="20646" y="2073"/>
                    <a:pt x="20646" y="2073"/>
                  </a:cubicBezTo>
                  <a:cubicBezTo>
                    <a:pt x="20702" y="2073"/>
                    <a:pt x="20702" y="2073"/>
                    <a:pt x="20702" y="2073"/>
                  </a:cubicBezTo>
                  <a:cubicBezTo>
                    <a:pt x="20702" y="2140"/>
                    <a:pt x="20702" y="2140"/>
                    <a:pt x="20702" y="2140"/>
                  </a:cubicBezTo>
                  <a:cubicBezTo>
                    <a:pt x="20646" y="2207"/>
                    <a:pt x="20646" y="2207"/>
                    <a:pt x="20646" y="2207"/>
                  </a:cubicBezTo>
                  <a:cubicBezTo>
                    <a:pt x="20534" y="2274"/>
                    <a:pt x="20534" y="2274"/>
                    <a:pt x="20534" y="2274"/>
                  </a:cubicBezTo>
                  <a:cubicBezTo>
                    <a:pt x="20534" y="2274"/>
                    <a:pt x="20534" y="2274"/>
                    <a:pt x="20534" y="2274"/>
                  </a:cubicBezTo>
                  <a:cubicBezTo>
                    <a:pt x="20422" y="2341"/>
                    <a:pt x="20422" y="2341"/>
                    <a:pt x="20422" y="2341"/>
                  </a:cubicBezTo>
                  <a:cubicBezTo>
                    <a:pt x="20422" y="2341"/>
                    <a:pt x="20422" y="2341"/>
                    <a:pt x="20422" y="2341"/>
                  </a:cubicBezTo>
                  <a:cubicBezTo>
                    <a:pt x="20366" y="2407"/>
                    <a:pt x="20366" y="2407"/>
                    <a:pt x="20366" y="2407"/>
                  </a:cubicBezTo>
                  <a:cubicBezTo>
                    <a:pt x="20310" y="2407"/>
                    <a:pt x="20310" y="2407"/>
                    <a:pt x="20310" y="2407"/>
                  </a:cubicBezTo>
                  <a:cubicBezTo>
                    <a:pt x="20254" y="2474"/>
                    <a:pt x="20254" y="2474"/>
                    <a:pt x="20254" y="2474"/>
                  </a:cubicBezTo>
                  <a:cubicBezTo>
                    <a:pt x="20197" y="2474"/>
                    <a:pt x="20197" y="2474"/>
                    <a:pt x="20197" y="2474"/>
                  </a:cubicBezTo>
                  <a:cubicBezTo>
                    <a:pt x="20141" y="2474"/>
                    <a:pt x="20141" y="2474"/>
                    <a:pt x="20141" y="2474"/>
                  </a:cubicBezTo>
                  <a:cubicBezTo>
                    <a:pt x="20085" y="2474"/>
                    <a:pt x="20085" y="2474"/>
                    <a:pt x="20085" y="2474"/>
                  </a:cubicBezTo>
                  <a:cubicBezTo>
                    <a:pt x="20029" y="2541"/>
                    <a:pt x="20029" y="2541"/>
                    <a:pt x="20029" y="2541"/>
                  </a:cubicBezTo>
                  <a:cubicBezTo>
                    <a:pt x="19973" y="2541"/>
                    <a:pt x="19973" y="2541"/>
                    <a:pt x="19973" y="2541"/>
                  </a:cubicBezTo>
                  <a:cubicBezTo>
                    <a:pt x="19917" y="2608"/>
                    <a:pt x="19917" y="2608"/>
                    <a:pt x="19917" y="2608"/>
                  </a:cubicBezTo>
                  <a:cubicBezTo>
                    <a:pt x="19805" y="2608"/>
                    <a:pt x="19805" y="2608"/>
                    <a:pt x="19805" y="2608"/>
                  </a:cubicBezTo>
                  <a:cubicBezTo>
                    <a:pt x="19749" y="2675"/>
                    <a:pt x="19749" y="2675"/>
                    <a:pt x="19749" y="2675"/>
                  </a:cubicBezTo>
                  <a:cubicBezTo>
                    <a:pt x="19749" y="2608"/>
                    <a:pt x="19749" y="2608"/>
                    <a:pt x="19749" y="2608"/>
                  </a:cubicBezTo>
                  <a:cubicBezTo>
                    <a:pt x="19692" y="2675"/>
                    <a:pt x="19692" y="2675"/>
                    <a:pt x="19692" y="2675"/>
                  </a:cubicBezTo>
                  <a:cubicBezTo>
                    <a:pt x="19636" y="2675"/>
                    <a:pt x="19636" y="2675"/>
                    <a:pt x="19636" y="2675"/>
                  </a:cubicBezTo>
                  <a:cubicBezTo>
                    <a:pt x="19636" y="2675"/>
                    <a:pt x="19636" y="2675"/>
                    <a:pt x="19636" y="2675"/>
                  </a:cubicBezTo>
                  <a:cubicBezTo>
                    <a:pt x="19636" y="2742"/>
                    <a:pt x="19636" y="2742"/>
                    <a:pt x="19636" y="2742"/>
                  </a:cubicBezTo>
                  <a:cubicBezTo>
                    <a:pt x="19580" y="2809"/>
                    <a:pt x="19580" y="2809"/>
                    <a:pt x="19580" y="2809"/>
                  </a:cubicBezTo>
                  <a:cubicBezTo>
                    <a:pt x="19580" y="2876"/>
                    <a:pt x="19580" y="2876"/>
                    <a:pt x="19580" y="2876"/>
                  </a:cubicBezTo>
                  <a:cubicBezTo>
                    <a:pt x="19468" y="2876"/>
                    <a:pt x="19468" y="2876"/>
                    <a:pt x="19468" y="2876"/>
                  </a:cubicBezTo>
                  <a:cubicBezTo>
                    <a:pt x="19412" y="2876"/>
                    <a:pt x="19412" y="2876"/>
                    <a:pt x="19412" y="2876"/>
                  </a:cubicBezTo>
                  <a:cubicBezTo>
                    <a:pt x="19356" y="2876"/>
                    <a:pt x="19356" y="2876"/>
                    <a:pt x="19356" y="2876"/>
                  </a:cubicBezTo>
                  <a:cubicBezTo>
                    <a:pt x="19356" y="2809"/>
                    <a:pt x="19356" y="2809"/>
                    <a:pt x="19356" y="2809"/>
                  </a:cubicBezTo>
                  <a:cubicBezTo>
                    <a:pt x="19412" y="2809"/>
                    <a:pt x="19412" y="2809"/>
                    <a:pt x="19412" y="2809"/>
                  </a:cubicBezTo>
                  <a:cubicBezTo>
                    <a:pt x="19412" y="2742"/>
                    <a:pt x="19412" y="2742"/>
                    <a:pt x="19412" y="2742"/>
                  </a:cubicBezTo>
                  <a:cubicBezTo>
                    <a:pt x="19356" y="2742"/>
                    <a:pt x="19356" y="2742"/>
                    <a:pt x="19356" y="2742"/>
                  </a:cubicBezTo>
                  <a:cubicBezTo>
                    <a:pt x="19356" y="2809"/>
                    <a:pt x="19356" y="2809"/>
                    <a:pt x="19356" y="2809"/>
                  </a:cubicBezTo>
                  <a:cubicBezTo>
                    <a:pt x="19356" y="2809"/>
                    <a:pt x="19356" y="2809"/>
                    <a:pt x="19356" y="2809"/>
                  </a:cubicBezTo>
                  <a:cubicBezTo>
                    <a:pt x="19300" y="2876"/>
                    <a:pt x="19300" y="2876"/>
                    <a:pt x="19300" y="2876"/>
                  </a:cubicBezTo>
                  <a:cubicBezTo>
                    <a:pt x="19356" y="2876"/>
                    <a:pt x="19356" y="2876"/>
                    <a:pt x="19356" y="2876"/>
                  </a:cubicBezTo>
                  <a:cubicBezTo>
                    <a:pt x="19412" y="2942"/>
                    <a:pt x="19412" y="2942"/>
                    <a:pt x="19412" y="2942"/>
                  </a:cubicBezTo>
                  <a:cubicBezTo>
                    <a:pt x="19356" y="3009"/>
                    <a:pt x="19356" y="3009"/>
                    <a:pt x="19356" y="3009"/>
                  </a:cubicBezTo>
                  <a:cubicBezTo>
                    <a:pt x="19300" y="3009"/>
                    <a:pt x="19300" y="3009"/>
                    <a:pt x="19300" y="3009"/>
                  </a:cubicBezTo>
                  <a:cubicBezTo>
                    <a:pt x="19244" y="2942"/>
                    <a:pt x="19244" y="2942"/>
                    <a:pt x="19244" y="2942"/>
                  </a:cubicBezTo>
                  <a:cubicBezTo>
                    <a:pt x="19244" y="3009"/>
                    <a:pt x="19244" y="3009"/>
                    <a:pt x="19244" y="3009"/>
                  </a:cubicBezTo>
                  <a:cubicBezTo>
                    <a:pt x="19131" y="2942"/>
                    <a:pt x="19131" y="2942"/>
                    <a:pt x="19131" y="2942"/>
                  </a:cubicBezTo>
                  <a:cubicBezTo>
                    <a:pt x="19131" y="2942"/>
                    <a:pt x="19131" y="2942"/>
                    <a:pt x="19131" y="2942"/>
                  </a:cubicBezTo>
                  <a:cubicBezTo>
                    <a:pt x="19075" y="3009"/>
                    <a:pt x="19075" y="3009"/>
                    <a:pt x="19075" y="3009"/>
                  </a:cubicBezTo>
                  <a:cubicBezTo>
                    <a:pt x="19075" y="2942"/>
                    <a:pt x="19075" y="2942"/>
                    <a:pt x="19075" y="2942"/>
                  </a:cubicBezTo>
                  <a:cubicBezTo>
                    <a:pt x="19075" y="2942"/>
                    <a:pt x="19075" y="2942"/>
                    <a:pt x="19075" y="2942"/>
                  </a:cubicBezTo>
                  <a:cubicBezTo>
                    <a:pt x="19019" y="2942"/>
                    <a:pt x="19019" y="2942"/>
                    <a:pt x="19019" y="2942"/>
                  </a:cubicBezTo>
                  <a:cubicBezTo>
                    <a:pt x="19019" y="2942"/>
                    <a:pt x="19019" y="2942"/>
                    <a:pt x="19019" y="2942"/>
                  </a:cubicBezTo>
                  <a:cubicBezTo>
                    <a:pt x="19019" y="3009"/>
                    <a:pt x="19019" y="3009"/>
                    <a:pt x="19019" y="3009"/>
                  </a:cubicBezTo>
                  <a:cubicBezTo>
                    <a:pt x="19075" y="3009"/>
                    <a:pt x="19075" y="3009"/>
                    <a:pt x="19075" y="3009"/>
                  </a:cubicBezTo>
                  <a:cubicBezTo>
                    <a:pt x="19244" y="3009"/>
                    <a:pt x="19244" y="3009"/>
                    <a:pt x="19244" y="3009"/>
                  </a:cubicBezTo>
                  <a:cubicBezTo>
                    <a:pt x="19244" y="3076"/>
                    <a:pt x="19244" y="3076"/>
                    <a:pt x="19244" y="3076"/>
                  </a:cubicBezTo>
                  <a:cubicBezTo>
                    <a:pt x="19244" y="3076"/>
                    <a:pt x="19244" y="3076"/>
                    <a:pt x="19244" y="3076"/>
                  </a:cubicBezTo>
                  <a:cubicBezTo>
                    <a:pt x="19188" y="3143"/>
                    <a:pt x="19188" y="3143"/>
                    <a:pt x="19188" y="3143"/>
                  </a:cubicBezTo>
                  <a:cubicBezTo>
                    <a:pt x="19131" y="3143"/>
                    <a:pt x="19131" y="3143"/>
                    <a:pt x="19131" y="3143"/>
                  </a:cubicBezTo>
                  <a:cubicBezTo>
                    <a:pt x="19075" y="3143"/>
                    <a:pt x="19075" y="3143"/>
                    <a:pt x="19075" y="3143"/>
                  </a:cubicBezTo>
                  <a:cubicBezTo>
                    <a:pt x="19019" y="3143"/>
                    <a:pt x="19019" y="3143"/>
                    <a:pt x="19019" y="3143"/>
                  </a:cubicBezTo>
                  <a:cubicBezTo>
                    <a:pt x="19075" y="3210"/>
                    <a:pt x="19075" y="3210"/>
                    <a:pt x="19075" y="3210"/>
                  </a:cubicBezTo>
                  <a:cubicBezTo>
                    <a:pt x="19075" y="3143"/>
                    <a:pt x="19075" y="3143"/>
                    <a:pt x="19075" y="3143"/>
                  </a:cubicBezTo>
                  <a:cubicBezTo>
                    <a:pt x="19131" y="3210"/>
                    <a:pt x="19131" y="3210"/>
                    <a:pt x="19131" y="3210"/>
                  </a:cubicBezTo>
                  <a:cubicBezTo>
                    <a:pt x="19131" y="3210"/>
                    <a:pt x="19131" y="3210"/>
                    <a:pt x="19131" y="3210"/>
                  </a:cubicBezTo>
                  <a:cubicBezTo>
                    <a:pt x="19019" y="3344"/>
                    <a:pt x="19019" y="3344"/>
                    <a:pt x="19019" y="3344"/>
                  </a:cubicBezTo>
                  <a:cubicBezTo>
                    <a:pt x="18963" y="3344"/>
                    <a:pt x="18963" y="3344"/>
                    <a:pt x="18963" y="3344"/>
                  </a:cubicBezTo>
                  <a:cubicBezTo>
                    <a:pt x="18851" y="3277"/>
                    <a:pt x="18851" y="3277"/>
                    <a:pt x="18851" y="3277"/>
                  </a:cubicBezTo>
                  <a:cubicBezTo>
                    <a:pt x="18851" y="3277"/>
                    <a:pt x="18851" y="3277"/>
                    <a:pt x="18851" y="3277"/>
                  </a:cubicBezTo>
                  <a:cubicBezTo>
                    <a:pt x="18795" y="3277"/>
                    <a:pt x="18795" y="3277"/>
                    <a:pt x="18795" y="3277"/>
                  </a:cubicBezTo>
                  <a:cubicBezTo>
                    <a:pt x="18739" y="3277"/>
                    <a:pt x="18739" y="3277"/>
                    <a:pt x="18739" y="3277"/>
                  </a:cubicBezTo>
                  <a:cubicBezTo>
                    <a:pt x="18739" y="3143"/>
                    <a:pt x="18739" y="3143"/>
                    <a:pt x="18739" y="3143"/>
                  </a:cubicBezTo>
                  <a:cubicBezTo>
                    <a:pt x="18683" y="3143"/>
                    <a:pt x="18683" y="3143"/>
                    <a:pt x="18683" y="3143"/>
                  </a:cubicBezTo>
                  <a:cubicBezTo>
                    <a:pt x="18683" y="3143"/>
                    <a:pt x="18683" y="3143"/>
                    <a:pt x="18683" y="3143"/>
                  </a:cubicBezTo>
                  <a:cubicBezTo>
                    <a:pt x="18683" y="3076"/>
                    <a:pt x="18683" y="3076"/>
                    <a:pt x="18683" y="3076"/>
                  </a:cubicBezTo>
                  <a:cubicBezTo>
                    <a:pt x="18626" y="3076"/>
                    <a:pt x="18626" y="3076"/>
                    <a:pt x="18626" y="3076"/>
                  </a:cubicBezTo>
                  <a:cubicBezTo>
                    <a:pt x="18626" y="3076"/>
                    <a:pt x="18626" y="3076"/>
                    <a:pt x="18626" y="3076"/>
                  </a:cubicBezTo>
                  <a:cubicBezTo>
                    <a:pt x="18570" y="3076"/>
                    <a:pt x="18570" y="3076"/>
                    <a:pt x="18570" y="3076"/>
                  </a:cubicBezTo>
                  <a:cubicBezTo>
                    <a:pt x="18514" y="3076"/>
                    <a:pt x="18514" y="3076"/>
                    <a:pt x="18514" y="3076"/>
                  </a:cubicBezTo>
                  <a:cubicBezTo>
                    <a:pt x="18458" y="3076"/>
                    <a:pt x="18458" y="3076"/>
                    <a:pt x="18458" y="3076"/>
                  </a:cubicBezTo>
                  <a:cubicBezTo>
                    <a:pt x="18514" y="3076"/>
                    <a:pt x="18514" y="3076"/>
                    <a:pt x="18514" y="3076"/>
                  </a:cubicBezTo>
                  <a:cubicBezTo>
                    <a:pt x="18514" y="3076"/>
                    <a:pt x="18514" y="3076"/>
                    <a:pt x="18514" y="3076"/>
                  </a:cubicBezTo>
                  <a:cubicBezTo>
                    <a:pt x="18570" y="3076"/>
                    <a:pt x="18570" y="3076"/>
                    <a:pt x="18570" y="3076"/>
                  </a:cubicBezTo>
                  <a:cubicBezTo>
                    <a:pt x="18683" y="3210"/>
                    <a:pt x="18683" y="3210"/>
                    <a:pt x="18683" y="3210"/>
                  </a:cubicBezTo>
                  <a:cubicBezTo>
                    <a:pt x="18683" y="3344"/>
                    <a:pt x="18683" y="3344"/>
                    <a:pt x="18683" y="3344"/>
                  </a:cubicBezTo>
                  <a:cubicBezTo>
                    <a:pt x="18683" y="3411"/>
                    <a:pt x="18683" y="3411"/>
                    <a:pt x="18683" y="3411"/>
                  </a:cubicBezTo>
                  <a:cubicBezTo>
                    <a:pt x="18626" y="3344"/>
                    <a:pt x="18626" y="3344"/>
                    <a:pt x="18626" y="3344"/>
                  </a:cubicBezTo>
                  <a:cubicBezTo>
                    <a:pt x="18570" y="3344"/>
                    <a:pt x="18570" y="3344"/>
                    <a:pt x="18570" y="3344"/>
                  </a:cubicBezTo>
                  <a:cubicBezTo>
                    <a:pt x="18514" y="3344"/>
                    <a:pt x="18514" y="3344"/>
                    <a:pt x="18514" y="3344"/>
                  </a:cubicBezTo>
                  <a:cubicBezTo>
                    <a:pt x="18514" y="3344"/>
                    <a:pt x="18514" y="3344"/>
                    <a:pt x="18514" y="3344"/>
                  </a:cubicBezTo>
                  <a:cubicBezTo>
                    <a:pt x="18514" y="3411"/>
                    <a:pt x="18514" y="3411"/>
                    <a:pt x="18514" y="3411"/>
                  </a:cubicBezTo>
                  <a:cubicBezTo>
                    <a:pt x="18458" y="3344"/>
                    <a:pt x="18458" y="3344"/>
                    <a:pt x="18458" y="3344"/>
                  </a:cubicBezTo>
                  <a:cubicBezTo>
                    <a:pt x="18402" y="3344"/>
                    <a:pt x="18402" y="3344"/>
                    <a:pt x="18402" y="3344"/>
                  </a:cubicBezTo>
                  <a:cubicBezTo>
                    <a:pt x="18402" y="3411"/>
                    <a:pt x="18402" y="3411"/>
                    <a:pt x="18402" y="3411"/>
                  </a:cubicBezTo>
                  <a:cubicBezTo>
                    <a:pt x="18346" y="3411"/>
                    <a:pt x="18346" y="3411"/>
                    <a:pt x="18346" y="3411"/>
                  </a:cubicBezTo>
                  <a:cubicBezTo>
                    <a:pt x="18346" y="3344"/>
                    <a:pt x="18346" y="3344"/>
                    <a:pt x="18346" y="3344"/>
                  </a:cubicBezTo>
                  <a:cubicBezTo>
                    <a:pt x="18290" y="3344"/>
                    <a:pt x="18290" y="3344"/>
                    <a:pt x="18290" y="3344"/>
                  </a:cubicBezTo>
                  <a:cubicBezTo>
                    <a:pt x="18290" y="3277"/>
                    <a:pt x="18290" y="3277"/>
                    <a:pt x="18290" y="3277"/>
                  </a:cubicBezTo>
                  <a:cubicBezTo>
                    <a:pt x="18234" y="3277"/>
                    <a:pt x="18234" y="3277"/>
                    <a:pt x="18234" y="3277"/>
                  </a:cubicBezTo>
                  <a:cubicBezTo>
                    <a:pt x="18234" y="3210"/>
                    <a:pt x="18234" y="3210"/>
                    <a:pt x="18234" y="3210"/>
                  </a:cubicBezTo>
                  <a:cubicBezTo>
                    <a:pt x="18178" y="3210"/>
                    <a:pt x="18178" y="3210"/>
                    <a:pt x="18178" y="3210"/>
                  </a:cubicBezTo>
                  <a:cubicBezTo>
                    <a:pt x="18122" y="3210"/>
                    <a:pt x="18122" y="3210"/>
                    <a:pt x="18122" y="3210"/>
                  </a:cubicBezTo>
                  <a:cubicBezTo>
                    <a:pt x="18122" y="3143"/>
                    <a:pt x="18122" y="3143"/>
                    <a:pt x="18122" y="3143"/>
                  </a:cubicBezTo>
                  <a:cubicBezTo>
                    <a:pt x="18065" y="3210"/>
                    <a:pt x="18065" y="3210"/>
                    <a:pt x="18065" y="3210"/>
                  </a:cubicBezTo>
                  <a:cubicBezTo>
                    <a:pt x="18065" y="3210"/>
                    <a:pt x="18065" y="3210"/>
                    <a:pt x="18065" y="3210"/>
                  </a:cubicBezTo>
                  <a:cubicBezTo>
                    <a:pt x="18122" y="3277"/>
                    <a:pt x="18122" y="3277"/>
                    <a:pt x="18122" y="3277"/>
                  </a:cubicBezTo>
                  <a:cubicBezTo>
                    <a:pt x="18178" y="3277"/>
                    <a:pt x="18178" y="3277"/>
                    <a:pt x="18178" y="3277"/>
                  </a:cubicBezTo>
                  <a:cubicBezTo>
                    <a:pt x="18234" y="3344"/>
                    <a:pt x="18234" y="3344"/>
                    <a:pt x="18234" y="3344"/>
                  </a:cubicBezTo>
                  <a:cubicBezTo>
                    <a:pt x="18234" y="3411"/>
                    <a:pt x="18234" y="3411"/>
                    <a:pt x="18234" y="3411"/>
                  </a:cubicBezTo>
                  <a:cubicBezTo>
                    <a:pt x="18122" y="3344"/>
                    <a:pt x="18122" y="3344"/>
                    <a:pt x="18122" y="3344"/>
                  </a:cubicBezTo>
                  <a:cubicBezTo>
                    <a:pt x="18065" y="3344"/>
                    <a:pt x="18065" y="3344"/>
                    <a:pt x="18065" y="3344"/>
                  </a:cubicBezTo>
                  <a:cubicBezTo>
                    <a:pt x="18065" y="3277"/>
                    <a:pt x="18065" y="3277"/>
                    <a:pt x="18065" y="3277"/>
                  </a:cubicBezTo>
                  <a:cubicBezTo>
                    <a:pt x="18009" y="3277"/>
                    <a:pt x="18009" y="3277"/>
                    <a:pt x="18009" y="3277"/>
                  </a:cubicBezTo>
                  <a:cubicBezTo>
                    <a:pt x="18009" y="3277"/>
                    <a:pt x="18009" y="3277"/>
                    <a:pt x="18009" y="3277"/>
                  </a:cubicBezTo>
                  <a:cubicBezTo>
                    <a:pt x="18009" y="3277"/>
                    <a:pt x="18009" y="3277"/>
                    <a:pt x="18009" y="3277"/>
                  </a:cubicBezTo>
                  <a:cubicBezTo>
                    <a:pt x="18009" y="3344"/>
                    <a:pt x="18009" y="3344"/>
                    <a:pt x="18009" y="3344"/>
                  </a:cubicBezTo>
                  <a:cubicBezTo>
                    <a:pt x="17953" y="3344"/>
                    <a:pt x="17953" y="3344"/>
                    <a:pt x="17953" y="3344"/>
                  </a:cubicBezTo>
                  <a:cubicBezTo>
                    <a:pt x="17953" y="3277"/>
                    <a:pt x="17953" y="3277"/>
                    <a:pt x="17953" y="3277"/>
                  </a:cubicBezTo>
                  <a:cubicBezTo>
                    <a:pt x="17897" y="3277"/>
                    <a:pt x="17897" y="3277"/>
                    <a:pt x="17897" y="3277"/>
                  </a:cubicBezTo>
                  <a:cubicBezTo>
                    <a:pt x="17897" y="3344"/>
                    <a:pt x="17897" y="3344"/>
                    <a:pt x="17897" y="3344"/>
                  </a:cubicBezTo>
                  <a:cubicBezTo>
                    <a:pt x="17953" y="3344"/>
                    <a:pt x="17953" y="3344"/>
                    <a:pt x="17953" y="3344"/>
                  </a:cubicBezTo>
                  <a:cubicBezTo>
                    <a:pt x="17953" y="3411"/>
                    <a:pt x="17953" y="3411"/>
                    <a:pt x="17953" y="3411"/>
                  </a:cubicBezTo>
                  <a:cubicBezTo>
                    <a:pt x="18009" y="3411"/>
                    <a:pt x="18009" y="3411"/>
                    <a:pt x="18009" y="3411"/>
                  </a:cubicBezTo>
                  <a:cubicBezTo>
                    <a:pt x="18009" y="3411"/>
                    <a:pt x="18009" y="3411"/>
                    <a:pt x="18009" y="3411"/>
                  </a:cubicBezTo>
                  <a:cubicBezTo>
                    <a:pt x="18065" y="3411"/>
                    <a:pt x="18065" y="3411"/>
                    <a:pt x="18065" y="3411"/>
                  </a:cubicBezTo>
                  <a:cubicBezTo>
                    <a:pt x="18065" y="3411"/>
                    <a:pt x="18065" y="3411"/>
                    <a:pt x="18065" y="3411"/>
                  </a:cubicBezTo>
                  <a:cubicBezTo>
                    <a:pt x="18122" y="3477"/>
                    <a:pt x="18122" y="3477"/>
                    <a:pt x="18122" y="3477"/>
                  </a:cubicBezTo>
                  <a:cubicBezTo>
                    <a:pt x="18178" y="3477"/>
                    <a:pt x="18178" y="3477"/>
                    <a:pt x="18178" y="3477"/>
                  </a:cubicBezTo>
                  <a:cubicBezTo>
                    <a:pt x="18178" y="3477"/>
                    <a:pt x="18178" y="3477"/>
                    <a:pt x="18178" y="3477"/>
                  </a:cubicBezTo>
                  <a:cubicBezTo>
                    <a:pt x="18234" y="3477"/>
                    <a:pt x="18234" y="3477"/>
                    <a:pt x="18234" y="3477"/>
                  </a:cubicBezTo>
                  <a:cubicBezTo>
                    <a:pt x="18402" y="3544"/>
                    <a:pt x="18402" y="3544"/>
                    <a:pt x="18402" y="3544"/>
                  </a:cubicBezTo>
                  <a:cubicBezTo>
                    <a:pt x="18402" y="3544"/>
                    <a:pt x="18402" y="3544"/>
                    <a:pt x="18402" y="3544"/>
                  </a:cubicBezTo>
                  <a:cubicBezTo>
                    <a:pt x="18346" y="3611"/>
                    <a:pt x="18346" y="3611"/>
                    <a:pt x="18346" y="3611"/>
                  </a:cubicBezTo>
                  <a:cubicBezTo>
                    <a:pt x="18402" y="3611"/>
                    <a:pt x="18402" y="3611"/>
                    <a:pt x="18402" y="3611"/>
                  </a:cubicBezTo>
                  <a:cubicBezTo>
                    <a:pt x="18346" y="3678"/>
                    <a:pt x="18346" y="3678"/>
                    <a:pt x="18346" y="3678"/>
                  </a:cubicBezTo>
                  <a:cubicBezTo>
                    <a:pt x="18402" y="3745"/>
                    <a:pt x="18402" y="3745"/>
                    <a:pt x="18402" y="3745"/>
                  </a:cubicBezTo>
                  <a:cubicBezTo>
                    <a:pt x="18346" y="3745"/>
                    <a:pt x="18346" y="3745"/>
                    <a:pt x="18346" y="3745"/>
                  </a:cubicBezTo>
                  <a:cubicBezTo>
                    <a:pt x="18346" y="3745"/>
                    <a:pt x="18346" y="3745"/>
                    <a:pt x="18346" y="3745"/>
                  </a:cubicBezTo>
                  <a:cubicBezTo>
                    <a:pt x="18290" y="3678"/>
                    <a:pt x="18290" y="3678"/>
                    <a:pt x="18290" y="3678"/>
                  </a:cubicBezTo>
                  <a:cubicBezTo>
                    <a:pt x="18234" y="3678"/>
                    <a:pt x="18234" y="3678"/>
                    <a:pt x="18234" y="3678"/>
                  </a:cubicBezTo>
                  <a:cubicBezTo>
                    <a:pt x="18178" y="3611"/>
                    <a:pt x="18178" y="3611"/>
                    <a:pt x="18178" y="3611"/>
                  </a:cubicBezTo>
                  <a:cubicBezTo>
                    <a:pt x="18178" y="3611"/>
                    <a:pt x="18178" y="3611"/>
                    <a:pt x="18178" y="3611"/>
                  </a:cubicBezTo>
                  <a:cubicBezTo>
                    <a:pt x="18178" y="3544"/>
                    <a:pt x="18178" y="3544"/>
                    <a:pt x="18178" y="3544"/>
                  </a:cubicBezTo>
                  <a:cubicBezTo>
                    <a:pt x="18122" y="3477"/>
                    <a:pt x="18122" y="3477"/>
                    <a:pt x="18122" y="3477"/>
                  </a:cubicBezTo>
                  <a:cubicBezTo>
                    <a:pt x="18065" y="3477"/>
                    <a:pt x="18065" y="3477"/>
                    <a:pt x="18065" y="3477"/>
                  </a:cubicBezTo>
                  <a:cubicBezTo>
                    <a:pt x="17953" y="3477"/>
                    <a:pt x="17953" y="3477"/>
                    <a:pt x="17953" y="3477"/>
                  </a:cubicBezTo>
                  <a:cubicBezTo>
                    <a:pt x="17897" y="3411"/>
                    <a:pt x="17897" y="3411"/>
                    <a:pt x="17897" y="3411"/>
                  </a:cubicBezTo>
                  <a:cubicBezTo>
                    <a:pt x="17841" y="3411"/>
                    <a:pt x="17841" y="3411"/>
                    <a:pt x="17841" y="3411"/>
                  </a:cubicBezTo>
                  <a:cubicBezTo>
                    <a:pt x="17841" y="3477"/>
                    <a:pt x="17841" y="3477"/>
                    <a:pt x="17841" y="3477"/>
                  </a:cubicBezTo>
                  <a:cubicBezTo>
                    <a:pt x="17897" y="3477"/>
                    <a:pt x="17897" y="3477"/>
                    <a:pt x="17897" y="3477"/>
                  </a:cubicBezTo>
                  <a:cubicBezTo>
                    <a:pt x="18009" y="3477"/>
                    <a:pt x="18009" y="3477"/>
                    <a:pt x="18009" y="3477"/>
                  </a:cubicBezTo>
                  <a:cubicBezTo>
                    <a:pt x="18122" y="3544"/>
                    <a:pt x="18122" y="3544"/>
                    <a:pt x="18122" y="3544"/>
                  </a:cubicBezTo>
                  <a:cubicBezTo>
                    <a:pt x="18122" y="3611"/>
                    <a:pt x="18122" y="3611"/>
                    <a:pt x="18122" y="3611"/>
                  </a:cubicBezTo>
                  <a:cubicBezTo>
                    <a:pt x="18122" y="3611"/>
                    <a:pt x="18122" y="3611"/>
                    <a:pt x="18122" y="3611"/>
                  </a:cubicBezTo>
                  <a:cubicBezTo>
                    <a:pt x="18065" y="3544"/>
                    <a:pt x="18065" y="3544"/>
                    <a:pt x="18065" y="3544"/>
                  </a:cubicBezTo>
                  <a:cubicBezTo>
                    <a:pt x="17953" y="3544"/>
                    <a:pt x="17953" y="3544"/>
                    <a:pt x="17953" y="3544"/>
                  </a:cubicBezTo>
                  <a:cubicBezTo>
                    <a:pt x="17897" y="3611"/>
                    <a:pt x="17897" y="3611"/>
                    <a:pt x="17897" y="3611"/>
                  </a:cubicBezTo>
                  <a:cubicBezTo>
                    <a:pt x="17897" y="3544"/>
                    <a:pt x="17897" y="3544"/>
                    <a:pt x="17897" y="3544"/>
                  </a:cubicBezTo>
                  <a:cubicBezTo>
                    <a:pt x="17841" y="3544"/>
                    <a:pt x="17841" y="3544"/>
                    <a:pt x="17841" y="3544"/>
                  </a:cubicBezTo>
                  <a:cubicBezTo>
                    <a:pt x="17785" y="3477"/>
                    <a:pt x="17785" y="3477"/>
                    <a:pt x="17785" y="3477"/>
                  </a:cubicBezTo>
                  <a:cubicBezTo>
                    <a:pt x="17729" y="3477"/>
                    <a:pt x="17729" y="3477"/>
                    <a:pt x="17729" y="3477"/>
                  </a:cubicBezTo>
                  <a:cubicBezTo>
                    <a:pt x="17729" y="3544"/>
                    <a:pt x="17729" y="3544"/>
                    <a:pt x="17729" y="3544"/>
                  </a:cubicBezTo>
                  <a:cubicBezTo>
                    <a:pt x="17841" y="3544"/>
                    <a:pt x="17841" y="3544"/>
                    <a:pt x="17841" y="3544"/>
                  </a:cubicBezTo>
                  <a:cubicBezTo>
                    <a:pt x="17841" y="3611"/>
                    <a:pt x="17841" y="3611"/>
                    <a:pt x="17841" y="3611"/>
                  </a:cubicBezTo>
                  <a:cubicBezTo>
                    <a:pt x="17841" y="3611"/>
                    <a:pt x="17841" y="3611"/>
                    <a:pt x="17841" y="3611"/>
                  </a:cubicBezTo>
                  <a:cubicBezTo>
                    <a:pt x="17841" y="3611"/>
                    <a:pt x="17841" y="3611"/>
                    <a:pt x="17841" y="3611"/>
                  </a:cubicBezTo>
                  <a:cubicBezTo>
                    <a:pt x="17841" y="3611"/>
                    <a:pt x="17841" y="3611"/>
                    <a:pt x="17841" y="3611"/>
                  </a:cubicBezTo>
                  <a:cubicBezTo>
                    <a:pt x="17897" y="3611"/>
                    <a:pt x="17897" y="3611"/>
                    <a:pt x="17897" y="3611"/>
                  </a:cubicBezTo>
                  <a:cubicBezTo>
                    <a:pt x="17953" y="3611"/>
                    <a:pt x="17953" y="3611"/>
                    <a:pt x="17953" y="3611"/>
                  </a:cubicBezTo>
                  <a:cubicBezTo>
                    <a:pt x="17953" y="3611"/>
                    <a:pt x="17953" y="3611"/>
                    <a:pt x="17953" y="3611"/>
                  </a:cubicBezTo>
                  <a:cubicBezTo>
                    <a:pt x="17953" y="3611"/>
                    <a:pt x="17953" y="3611"/>
                    <a:pt x="17953" y="3611"/>
                  </a:cubicBezTo>
                  <a:cubicBezTo>
                    <a:pt x="18009" y="3611"/>
                    <a:pt x="18009" y="3611"/>
                    <a:pt x="18009" y="3611"/>
                  </a:cubicBezTo>
                  <a:cubicBezTo>
                    <a:pt x="18065" y="3611"/>
                    <a:pt x="18065" y="3611"/>
                    <a:pt x="18065" y="3611"/>
                  </a:cubicBezTo>
                  <a:cubicBezTo>
                    <a:pt x="18122" y="3678"/>
                    <a:pt x="18122" y="3678"/>
                    <a:pt x="18122" y="3678"/>
                  </a:cubicBezTo>
                  <a:cubicBezTo>
                    <a:pt x="18122" y="3745"/>
                    <a:pt x="18122" y="3745"/>
                    <a:pt x="18122" y="3745"/>
                  </a:cubicBezTo>
                  <a:cubicBezTo>
                    <a:pt x="18065" y="3745"/>
                    <a:pt x="18065" y="3745"/>
                    <a:pt x="18065" y="3745"/>
                  </a:cubicBezTo>
                  <a:cubicBezTo>
                    <a:pt x="18009" y="3745"/>
                    <a:pt x="18009" y="3745"/>
                    <a:pt x="18009" y="3745"/>
                  </a:cubicBezTo>
                  <a:cubicBezTo>
                    <a:pt x="18009" y="3745"/>
                    <a:pt x="18009" y="3745"/>
                    <a:pt x="18009" y="3745"/>
                  </a:cubicBezTo>
                  <a:cubicBezTo>
                    <a:pt x="18065" y="3745"/>
                    <a:pt x="18065" y="3745"/>
                    <a:pt x="18065" y="3745"/>
                  </a:cubicBezTo>
                  <a:cubicBezTo>
                    <a:pt x="18065" y="3745"/>
                    <a:pt x="18065" y="3745"/>
                    <a:pt x="18065" y="3745"/>
                  </a:cubicBezTo>
                  <a:cubicBezTo>
                    <a:pt x="18122" y="3745"/>
                    <a:pt x="18122" y="3745"/>
                    <a:pt x="18122" y="3745"/>
                  </a:cubicBezTo>
                  <a:cubicBezTo>
                    <a:pt x="18178" y="3812"/>
                    <a:pt x="18178" y="3812"/>
                    <a:pt x="18178" y="3812"/>
                  </a:cubicBezTo>
                  <a:cubicBezTo>
                    <a:pt x="18234" y="3812"/>
                    <a:pt x="18234" y="3812"/>
                    <a:pt x="18234" y="3812"/>
                  </a:cubicBezTo>
                  <a:cubicBezTo>
                    <a:pt x="18234" y="3879"/>
                    <a:pt x="18234" y="3879"/>
                    <a:pt x="18234" y="3879"/>
                  </a:cubicBezTo>
                  <a:cubicBezTo>
                    <a:pt x="18178" y="3946"/>
                    <a:pt x="18178" y="3946"/>
                    <a:pt x="18178" y="3946"/>
                  </a:cubicBezTo>
                  <a:cubicBezTo>
                    <a:pt x="18122" y="4079"/>
                    <a:pt x="18122" y="4079"/>
                    <a:pt x="18122" y="4079"/>
                  </a:cubicBezTo>
                  <a:cubicBezTo>
                    <a:pt x="18122" y="4079"/>
                    <a:pt x="18122" y="4079"/>
                    <a:pt x="18122" y="4079"/>
                  </a:cubicBezTo>
                  <a:cubicBezTo>
                    <a:pt x="18065" y="4146"/>
                    <a:pt x="18065" y="4146"/>
                    <a:pt x="18065" y="4146"/>
                  </a:cubicBezTo>
                  <a:cubicBezTo>
                    <a:pt x="18009" y="4079"/>
                    <a:pt x="18009" y="4079"/>
                    <a:pt x="18009" y="4079"/>
                  </a:cubicBezTo>
                  <a:cubicBezTo>
                    <a:pt x="17953" y="4079"/>
                    <a:pt x="17953" y="4079"/>
                    <a:pt x="17953" y="4079"/>
                  </a:cubicBezTo>
                  <a:cubicBezTo>
                    <a:pt x="17953" y="4079"/>
                    <a:pt x="17953" y="4079"/>
                    <a:pt x="17953" y="4079"/>
                  </a:cubicBezTo>
                  <a:cubicBezTo>
                    <a:pt x="17953" y="4079"/>
                    <a:pt x="17953" y="4079"/>
                    <a:pt x="17953" y="4079"/>
                  </a:cubicBezTo>
                  <a:cubicBezTo>
                    <a:pt x="17897" y="4012"/>
                    <a:pt x="17897" y="4012"/>
                    <a:pt x="17897" y="4012"/>
                  </a:cubicBezTo>
                  <a:cubicBezTo>
                    <a:pt x="17841" y="4012"/>
                    <a:pt x="17841" y="4012"/>
                    <a:pt x="17841" y="4012"/>
                  </a:cubicBezTo>
                  <a:cubicBezTo>
                    <a:pt x="17841" y="4079"/>
                    <a:pt x="17841" y="4079"/>
                    <a:pt x="17841" y="4079"/>
                  </a:cubicBezTo>
                  <a:cubicBezTo>
                    <a:pt x="17897" y="4079"/>
                    <a:pt x="17897" y="4079"/>
                    <a:pt x="17897" y="4079"/>
                  </a:cubicBezTo>
                  <a:cubicBezTo>
                    <a:pt x="17897" y="4079"/>
                    <a:pt x="17897" y="4079"/>
                    <a:pt x="17897" y="4079"/>
                  </a:cubicBezTo>
                  <a:cubicBezTo>
                    <a:pt x="17953" y="4079"/>
                    <a:pt x="17953" y="4079"/>
                    <a:pt x="17953" y="4079"/>
                  </a:cubicBezTo>
                  <a:cubicBezTo>
                    <a:pt x="18009" y="4146"/>
                    <a:pt x="18009" y="4146"/>
                    <a:pt x="18009" y="4146"/>
                  </a:cubicBezTo>
                  <a:cubicBezTo>
                    <a:pt x="18009" y="4213"/>
                    <a:pt x="18009" y="4213"/>
                    <a:pt x="18009" y="4213"/>
                  </a:cubicBezTo>
                  <a:cubicBezTo>
                    <a:pt x="18009" y="4280"/>
                    <a:pt x="18009" y="4280"/>
                    <a:pt x="18009" y="4280"/>
                  </a:cubicBezTo>
                  <a:cubicBezTo>
                    <a:pt x="17953" y="4280"/>
                    <a:pt x="17953" y="4280"/>
                    <a:pt x="17953" y="4280"/>
                  </a:cubicBezTo>
                  <a:cubicBezTo>
                    <a:pt x="17897" y="4280"/>
                    <a:pt x="17897" y="4280"/>
                    <a:pt x="17897" y="4280"/>
                  </a:cubicBezTo>
                  <a:cubicBezTo>
                    <a:pt x="17841" y="4347"/>
                    <a:pt x="17841" y="4347"/>
                    <a:pt x="17841" y="4347"/>
                  </a:cubicBezTo>
                  <a:cubicBezTo>
                    <a:pt x="17785" y="4280"/>
                    <a:pt x="17785" y="4280"/>
                    <a:pt x="17785" y="4280"/>
                  </a:cubicBezTo>
                  <a:cubicBezTo>
                    <a:pt x="17729" y="4280"/>
                    <a:pt x="17729" y="4280"/>
                    <a:pt x="17729" y="4280"/>
                  </a:cubicBezTo>
                  <a:cubicBezTo>
                    <a:pt x="17729" y="4213"/>
                    <a:pt x="17729" y="4213"/>
                    <a:pt x="17729" y="4213"/>
                  </a:cubicBezTo>
                  <a:cubicBezTo>
                    <a:pt x="17673" y="4213"/>
                    <a:pt x="17673" y="4213"/>
                    <a:pt x="17673" y="4213"/>
                  </a:cubicBezTo>
                  <a:cubicBezTo>
                    <a:pt x="17617" y="4280"/>
                    <a:pt x="17617" y="4280"/>
                    <a:pt x="17617" y="4280"/>
                  </a:cubicBezTo>
                  <a:cubicBezTo>
                    <a:pt x="17673" y="4280"/>
                    <a:pt x="17673" y="4280"/>
                    <a:pt x="17673" y="4280"/>
                  </a:cubicBezTo>
                  <a:cubicBezTo>
                    <a:pt x="17785" y="4347"/>
                    <a:pt x="17785" y="4347"/>
                    <a:pt x="17785" y="4347"/>
                  </a:cubicBezTo>
                  <a:cubicBezTo>
                    <a:pt x="17841" y="4347"/>
                    <a:pt x="17841" y="4347"/>
                    <a:pt x="17841" y="4347"/>
                  </a:cubicBezTo>
                  <a:cubicBezTo>
                    <a:pt x="17841" y="4414"/>
                    <a:pt x="17841" y="4414"/>
                    <a:pt x="17841" y="4414"/>
                  </a:cubicBezTo>
                  <a:cubicBezTo>
                    <a:pt x="17785" y="4414"/>
                    <a:pt x="17785" y="4414"/>
                    <a:pt x="17785" y="4414"/>
                  </a:cubicBezTo>
                  <a:cubicBezTo>
                    <a:pt x="17785" y="4480"/>
                    <a:pt x="17785" y="4480"/>
                    <a:pt x="17785" y="4480"/>
                  </a:cubicBezTo>
                  <a:cubicBezTo>
                    <a:pt x="17729" y="4480"/>
                    <a:pt x="17729" y="4480"/>
                    <a:pt x="17729" y="4480"/>
                  </a:cubicBezTo>
                  <a:cubicBezTo>
                    <a:pt x="17673" y="4414"/>
                    <a:pt x="17673" y="4414"/>
                    <a:pt x="17673" y="4414"/>
                  </a:cubicBezTo>
                  <a:cubicBezTo>
                    <a:pt x="17673" y="4480"/>
                    <a:pt x="17673" y="4480"/>
                    <a:pt x="17673" y="4480"/>
                  </a:cubicBezTo>
                  <a:cubicBezTo>
                    <a:pt x="17617" y="4480"/>
                    <a:pt x="17617" y="4480"/>
                    <a:pt x="17617" y="4480"/>
                  </a:cubicBezTo>
                  <a:cubicBezTo>
                    <a:pt x="17504" y="4480"/>
                    <a:pt x="17504" y="4480"/>
                    <a:pt x="17504" y="4480"/>
                  </a:cubicBezTo>
                  <a:cubicBezTo>
                    <a:pt x="17504" y="4414"/>
                    <a:pt x="17504" y="4414"/>
                    <a:pt x="17504" y="4414"/>
                  </a:cubicBezTo>
                  <a:cubicBezTo>
                    <a:pt x="17392" y="4414"/>
                    <a:pt x="17392" y="4414"/>
                    <a:pt x="17392" y="4414"/>
                  </a:cubicBezTo>
                  <a:cubicBezTo>
                    <a:pt x="17336" y="4414"/>
                    <a:pt x="17336" y="4414"/>
                    <a:pt x="17336" y="4414"/>
                  </a:cubicBezTo>
                  <a:cubicBezTo>
                    <a:pt x="17336" y="4547"/>
                    <a:pt x="17336" y="4547"/>
                    <a:pt x="17336" y="4547"/>
                  </a:cubicBezTo>
                  <a:cubicBezTo>
                    <a:pt x="17280" y="4614"/>
                    <a:pt x="17280" y="4614"/>
                    <a:pt x="17280" y="4614"/>
                  </a:cubicBezTo>
                  <a:cubicBezTo>
                    <a:pt x="17336" y="4547"/>
                    <a:pt x="17336" y="4547"/>
                    <a:pt x="17336" y="4547"/>
                  </a:cubicBezTo>
                  <a:cubicBezTo>
                    <a:pt x="17336" y="4614"/>
                    <a:pt x="17336" y="4614"/>
                    <a:pt x="17336" y="4614"/>
                  </a:cubicBezTo>
                  <a:cubicBezTo>
                    <a:pt x="17336" y="4614"/>
                    <a:pt x="17336" y="4614"/>
                    <a:pt x="17336" y="4614"/>
                  </a:cubicBezTo>
                  <a:cubicBezTo>
                    <a:pt x="17280" y="4681"/>
                    <a:pt x="17280" y="4681"/>
                    <a:pt x="17280" y="4681"/>
                  </a:cubicBezTo>
                  <a:cubicBezTo>
                    <a:pt x="17280" y="4748"/>
                    <a:pt x="17280" y="4748"/>
                    <a:pt x="17280" y="4748"/>
                  </a:cubicBezTo>
                  <a:cubicBezTo>
                    <a:pt x="17224" y="4748"/>
                    <a:pt x="17224" y="4748"/>
                    <a:pt x="17224" y="4748"/>
                  </a:cubicBezTo>
                  <a:cubicBezTo>
                    <a:pt x="17168" y="4748"/>
                    <a:pt x="17168" y="4748"/>
                    <a:pt x="17168" y="4748"/>
                  </a:cubicBezTo>
                  <a:cubicBezTo>
                    <a:pt x="17168" y="4748"/>
                    <a:pt x="17168" y="4748"/>
                    <a:pt x="17168" y="4748"/>
                  </a:cubicBezTo>
                  <a:cubicBezTo>
                    <a:pt x="17168" y="4815"/>
                    <a:pt x="17168" y="4815"/>
                    <a:pt x="17168" y="4815"/>
                  </a:cubicBezTo>
                  <a:cubicBezTo>
                    <a:pt x="17112" y="4815"/>
                    <a:pt x="17112" y="4815"/>
                    <a:pt x="17112" y="4815"/>
                  </a:cubicBezTo>
                  <a:cubicBezTo>
                    <a:pt x="17056" y="4815"/>
                    <a:pt x="17056" y="4815"/>
                    <a:pt x="17056" y="4815"/>
                  </a:cubicBezTo>
                  <a:cubicBezTo>
                    <a:pt x="17112" y="4815"/>
                    <a:pt x="17112" y="4815"/>
                    <a:pt x="17112" y="4815"/>
                  </a:cubicBezTo>
                  <a:cubicBezTo>
                    <a:pt x="17056" y="4815"/>
                    <a:pt x="17056" y="4815"/>
                    <a:pt x="17056" y="4815"/>
                  </a:cubicBezTo>
                  <a:cubicBezTo>
                    <a:pt x="17056" y="4815"/>
                    <a:pt x="17056" y="4815"/>
                    <a:pt x="17056" y="4815"/>
                  </a:cubicBezTo>
                  <a:cubicBezTo>
                    <a:pt x="16999" y="4882"/>
                    <a:pt x="16999" y="4882"/>
                    <a:pt x="16999" y="4882"/>
                  </a:cubicBezTo>
                  <a:cubicBezTo>
                    <a:pt x="16999" y="4882"/>
                    <a:pt x="16999" y="4882"/>
                    <a:pt x="16999" y="4882"/>
                  </a:cubicBezTo>
                  <a:cubicBezTo>
                    <a:pt x="16887" y="4815"/>
                    <a:pt x="16887" y="4815"/>
                    <a:pt x="16887" y="4815"/>
                  </a:cubicBezTo>
                  <a:cubicBezTo>
                    <a:pt x="16831" y="4815"/>
                    <a:pt x="16831" y="4815"/>
                    <a:pt x="16831" y="4815"/>
                  </a:cubicBezTo>
                  <a:cubicBezTo>
                    <a:pt x="16775" y="4882"/>
                    <a:pt x="16775" y="4882"/>
                    <a:pt x="16775" y="4882"/>
                  </a:cubicBezTo>
                  <a:cubicBezTo>
                    <a:pt x="16719" y="4882"/>
                    <a:pt x="16719" y="4882"/>
                    <a:pt x="16719" y="4882"/>
                  </a:cubicBezTo>
                  <a:cubicBezTo>
                    <a:pt x="16607" y="4748"/>
                    <a:pt x="16607" y="4748"/>
                    <a:pt x="16607" y="4748"/>
                  </a:cubicBezTo>
                  <a:cubicBezTo>
                    <a:pt x="16607" y="4614"/>
                    <a:pt x="16607" y="4614"/>
                    <a:pt x="16607" y="4614"/>
                  </a:cubicBezTo>
                  <a:cubicBezTo>
                    <a:pt x="16663" y="4547"/>
                    <a:pt x="16663" y="4547"/>
                    <a:pt x="16663" y="4547"/>
                  </a:cubicBezTo>
                  <a:cubicBezTo>
                    <a:pt x="16663" y="4547"/>
                    <a:pt x="16663" y="4547"/>
                    <a:pt x="16663" y="4547"/>
                  </a:cubicBezTo>
                  <a:cubicBezTo>
                    <a:pt x="16607" y="4480"/>
                    <a:pt x="16607" y="4480"/>
                    <a:pt x="16607" y="4480"/>
                  </a:cubicBezTo>
                  <a:cubicBezTo>
                    <a:pt x="16607" y="4480"/>
                    <a:pt x="16607" y="4480"/>
                    <a:pt x="16607" y="4480"/>
                  </a:cubicBezTo>
                  <a:cubicBezTo>
                    <a:pt x="16607" y="4547"/>
                    <a:pt x="16607" y="4547"/>
                    <a:pt x="16607" y="4547"/>
                  </a:cubicBezTo>
                  <a:cubicBezTo>
                    <a:pt x="16607" y="4547"/>
                    <a:pt x="16607" y="4547"/>
                    <a:pt x="16607" y="4547"/>
                  </a:cubicBezTo>
                  <a:cubicBezTo>
                    <a:pt x="16551" y="4614"/>
                    <a:pt x="16551" y="4614"/>
                    <a:pt x="16551" y="4614"/>
                  </a:cubicBezTo>
                  <a:cubicBezTo>
                    <a:pt x="16551" y="4681"/>
                    <a:pt x="16551" y="4681"/>
                    <a:pt x="16551" y="4681"/>
                  </a:cubicBezTo>
                  <a:cubicBezTo>
                    <a:pt x="16607" y="4748"/>
                    <a:pt x="16607" y="4748"/>
                    <a:pt x="16607" y="4748"/>
                  </a:cubicBezTo>
                  <a:cubicBezTo>
                    <a:pt x="16551" y="4748"/>
                    <a:pt x="16551" y="4748"/>
                    <a:pt x="16551" y="4748"/>
                  </a:cubicBezTo>
                  <a:cubicBezTo>
                    <a:pt x="16551" y="4748"/>
                    <a:pt x="16551" y="4748"/>
                    <a:pt x="16551" y="4748"/>
                  </a:cubicBezTo>
                  <a:cubicBezTo>
                    <a:pt x="16495" y="4748"/>
                    <a:pt x="16495" y="4748"/>
                    <a:pt x="16495" y="4748"/>
                  </a:cubicBezTo>
                  <a:cubicBezTo>
                    <a:pt x="16495" y="4748"/>
                    <a:pt x="16495" y="4748"/>
                    <a:pt x="16495" y="4748"/>
                  </a:cubicBezTo>
                  <a:cubicBezTo>
                    <a:pt x="16438" y="4748"/>
                    <a:pt x="16438" y="4748"/>
                    <a:pt x="16438" y="4748"/>
                  </a:cubicBezTo>
                  <a:cubicBezTo>
                    <a:pt x="16495" y="4815"/>
                    <a:pt x="16495" y="4815"/>
                    <a:pt x="16495" y="4815"/>
                  </a:cubicBezTo>
                  <a:cubicBezTo>
                    <a:pt x="16438" y="4882"/>
                    <a:pt x="16438" y="4882"/>
                    <a:pt x="16438" y="4882"/>
                  </a:cubicBezTo>
                  <a:cubicBezTo>
                    <a:pt x="16495" y="4882"/>
                    <a:pt x="16495" y="4882"/>
                    <a:pt x="16495" y="4882"/>
                  </a:cubicBezTo>
                  <a:cubicBezTo>
                    <a:pt x="16551" y="4815"/>
                    <a:pt x="16551" y="4815"/>
                    <a:pt x="16551" y="4815"/>
                  </a:cubicBezTo>
                  <a:cubicBezTo>
                    <a:pt x="16551" y="4815"/>
                    <a:pt x="16551" y="4815"/>
                    <a:pt x="16551" y="4815"/>
                  </a:cubicBezTo>
                  <a:cubicBezTo>
                    <a:pt x="16607" y="4815"/>
                    <a:pt x="16607" y="4815"/>
                    <a:pt x="16607" y="4815"/>
                  </a:cubicBezTo>
                  <a:cubicBezTo>
                    <a:pt x="16607" y="4815"/>
                    <a:pt x="16607" y="4815"/>
                    <a:pt x="16607" y="4815"/>
                  </a:cubicBezTo>
                  <a:cubicBezTo>
                    <a:pt x="16663" y="4815"/>
                    <a:pt x="16663" y="4815"/>
                    <a:pt x="16663" y="4815"/>
                  </a:cubicBezTo>
                  <a:cubicBezTo>
                    <a:pt x="16719" y="4882"/>
                    <a:pt x="16719" y="4882"/>
                    <a:pt x="16719" y="4882"/>
                  </a:cubicBezTo>
                  <a:cubicBezTo>
                    <a:pt x="16663" y="4949"/>
                    <a:pt x="16663" y="4949"/>
                    <a:pt x="16663" y="4949"/>
                  </a:cubicBezTo>
                  <a:cubicBezTo>
                    <a:pt x="16719" y="4882"/>
                    <a:pt x="16719" y="4882"/>
                    <a:pt x="16719" y="4882"/>
                  </a:cubicBezTo>
                  <a:cubicBezTo>
                    <a:pt x="16831" y="4882"/>
                    <a:pt x="16831" y="4882"/>
                    <a:pt x="16831" y="4882"/>
                  </a:cubicBezTo>
                  <a:cubicBezTo>
                    <a:pt x="16887" y="4882"/>
                    <a:pt x="16887" y="4882"/>
                    <a:pt x="16887" y="4882"/>
                  </a:cubicBezTo>
                  <a:cubicBezTo>
                    <a:pt x="16887" y="4949"/>
                    <a:pt x="16887" y="4949"/>
                    <a:pt x="16887" y="4949"/>
                  </a:cubicBezTo>
                  <a:cubicBezTo>
                    <a:pt x="16887" y="5015"/>
                    <a:pt x="16887" y="5015"/>
                    <a:pt x="16887" y="5015"/>
                  </a:cubicBezTo>
                  <a:cubicBezTo>
                    <a:pt x="16831" y="5082"/>
                    <a:pt x="16831" y="5082"/>
                    <a:pt x="16831" y="5082"/>
                  </a:cubicBezTo>
                  <a:cubicBezTo>
                    <a:pt x="16831" y="5082"/>
                    <a:pt x="16831" y="5082"/>
                    <a:pt x="16831" y="5082"/>
                  </a:cubicBezTo>
                  <a:cubicBezTo>
                    <a:pt x="16831" y="5149"/>
                    <a:pt x="16831" y="5149"/>
                    <a:pt x="16831" y="5149"/>
                  </a:cubicBezTo>
                  <a:cubicBezTo>
                    <a:pt x="16831" y="5149"/>
                    <a:pt x="16831" y="5149"/>
                    <a:pt x="16831" y="5149"/>
                  </a:cubicBezTo>
                  <a:cubicBezTo>
                    <a:pt x="16887" y="5149"/>
                    <a:pt x="16887" y="5149"/>
                    <a:pt x="16887" y="5149"/>
                  </a:cubicBezTo>
                  <a:cubicBezTo>
                    <a:pt x="16887" y="5149"/>
                    <a:pt x="16887" y="5149"/>
                    <a:pt x="16887" y="5149"/>
                  </a:cubicBezTo>
                  <a:cubicBezTo>
                    <a:pt x="16831" y="5216"/>
                    <a:pt x="16831" y="5216"/>
                    <a:pt x="16831" y="5216"/>
                  </a:cubicBezTo>
                  <a:cubicBezTo>
                    <a:pt x="16887" y="5216"/>
                    <a:pt x="16887" y="5216"/>
                    <a:pt x="16887" y="5216"/>
                  </a:cubicBezTo>
                  <a:cubicBezTo>
                    <a:pt x="16887" y="5149"/>
                    <a:pt x="16887" y="5149"/>
                    <a:pt x="16887" y="5149"/>
                  </a:cubicBezTo>
                  <a:cubicBezTo>
                    <a:pt x="16943" y="5149"/>
                    <a:pt x="16943" y="5149"/>
                    <a:pt x="16943" y="5149"/>
                  </a:cubicBezTo>
                  <a:cubicBezTo>
                    <a:pt x="16999" y="5149"/>
                    <a:pt x="16999" y="5149"/>
                    <a:pt x="16999" y="5149"/>
                  </a:cubicBezTo>
                  <a:cubicBezTo>
                    <a:pt x="16999" y="5149"/>
                    <a:pt x="16999" y="5149"/>
                    <a:pt x="16999" y="5149"/>
                  </a:cubicBezTo>
                  <a:cubicBezTo>
                    <a:pt x="17056" y="5149"/>
                    <a:pt x="17056" y="5149"/>
                    <a:pt x="17056" y="5149"/>
                  </a:cubicBezTo>
                  <a:cubicBezTo>
                    <a:pt x="16999" y="5216"/>
                    <a:pt x="16999" y="5216"/>
                    <a:pt x="16999" y="5216"/>
                  </a:cubicBezTo>
                  <a:cubicBezTo>
                    <a:pt x="17056" y="5216"/>
                    <a:pt x="17056" y="5216"/>
                    <a:pt x="17056" y="5216"/>
                  </a:cubicBezTo>
                  <a:cubicBezTo>
                    <a:pt x="16999" y="5350"/>
                    <a:pt x="16999" y="5350"/>
                    <a:pt x="16999" y="5350"/>
                  </a:cubicBezTo>
                  <a:cubicBezTo>
                    <a:pt x="16943" y="5417"/>
                    <a:pt x="16943" y="5417"/>
                    <a:pt x="16943" y="5417"/>
                  </a:cubicBezTo>
                  <a:cubicBezTo>
                    <a:pt x="16943" y="5417"/>
                    <a:pt x="16943" y="5417"/>
                    <a:pt x="16943" y="5417"/>
                  </a:cubicBezTo>
                  <a:cubicBezTo>
                    <a:pt x="16887" y="5484"/>
                    <a:pt x="16887" y="5484"/>
                    <a:pt x="16887" y="5484"/>
                  </a:cubicBezTo>
                  <a:cubicBezTo>
                    <a:pt x="16831" y="5484"/>
                    <a:pt x="16831" y="5484"/>
                    <a:pt x="16831" y="5484"/>
                  </a:cubicBezTo>
                  <a:cubicBezTo>
                    <a:pt x="16775" y="5550"/>
                    <a:pt x="16775" y="5550"/>
                    <a:pt x="16775" y="5550"/>
                  </a:cubicBezTo>
                  <a:cubicBezTo>
                    <a:pt x="16775" y="5550"/>
                    <a:pt x="16775" y="5550"/>
                    <a:pt x="16775" y="5550"/>
                  </a:cubicBezTo>
                  <a:cubicBezTo>
                    <a:pt x="16775" y="5484"/>
                    <a:pt x="16775" y="5484"/>
                    <a:pt x="16775" y="5484"/>
                  </a:cubicBezTo>
                  <a:cubicBezTo>
                    <a:pt x="16775" y="5417"/>
                    <a:pt x="16775" y="5417"/>
                    <a:pt x="16775" y="5417"/>
                  </a:cubicBezTo>
                  <a:cubicBezTo>
                    <a:pt x="16775" y="5417"/>
                    <a:pt x="16775" y="5417"/>
                    <a:pt x="16775" y="5417"/>
                  </a:cubicBezTo>
                  <a:cubicBezTo>
                    <a:pt x="16775" y="5417"/>
                    <a:pt x="16775" y="5417"/>
                    <a:pt x="16775" y="5417"/>
                  </a:cubicBezTo>
                  <a:cubicBezTo>
                    <a:pt x="16719" y="5484"/>
                    <a:pt x="16719" y="5484"/>
                    <a:pt x="16719" y="5484"/>
                  </a:cubicBezTo>
                  <a:cubicBezTo>
                    <a:pt x="16663" y="5484"/>
                    <a:pt x="16663" y="5484"/>
                    <a:pt x="16663" y="5484"/>
                  </a:cubicBezTo>
                  <a:cubicBezTo>
                    <a:pt x="16607" y="5550"/>
                    <a:pt x="16607" y="5550"/>
                    <a:pt x="16607" y="5550"/>
                  </a:cubicBezTo>
                  <a:cubicBezTo>
                    <a:pt x="16607" y="5550"/>
                    <a:pt x="16607" y="5550"/>
                    <a:pt x="16607" y="5550"/>
                  </a:cubicBezTo>
                  <a:cubicBezTo>
                    <a:pt x="16551" y="5550"/>
                    <a:pt x="16551" y="5550"/>
                    <a:pt x="16551" y="5550"/>
                  </a:cubicBezTo>
                  <a:cubicBezTo>
                    <a:pt x="16438" y="5617"/>
                    <a:pt x="16438" y="5617"/>
                    <a:pt x="16438" y="5617"/>
                  </a:cubicBezTo>
                  <a:cubicBezTo>
                    <a:pt x="16438" y="5617"/>
                    <a:pt x="16438" y="5617"/>
                    <a:pt x="16438" y="5617"/>
                  </a:cubicBezTo>
                  <a:cubicBezTo>
                    <a:pt x="16382" y="5617"/>
                    <a:pt x="16382" y="5617"/>
                    <a:pt x="16382" y="5617"/>
                  </a:cubicBezTo>
                  <a:cubicBezTo>
                    <a:pt x="16326" y="5617"/>
                    <a:pt x="16326" y="5617"/>
                    <a:pt x="16326" y="5617"/>
                  </a:cubicBezTo>
                  <a:cubicBezTo>
                    <a:pt x="16326" y="5617"/>
                    <a:pt x="16326" y="5617"/>
                    <a:pt x="16326" y="5617"/>
                  </a:cubicBezTo>
                  <a:cubicBezTo>
                    <a:pt x="16326" y="5550"/>
                    <a:pt x="16326" y="5550"/>
                    <a:pt x="16326" y="5550"/>
                  </a:cubicBezTo>
                  <a:cubicBezTo>
                    <a:pt x="16326" y="5550"/>
                    <a:pt x="16326" y="5550"/>
                    <a:pt x="16326" y="5550"/>
                  </a:cubicBezTo>
                  <a:cubicBezTo>
                    <a:pt x="16382" y="5484"/>
                    <a:pt x="16382" y="5484"/>
                    <a:pt x="16382" y="5484"/>
                  </a:cubicBezTo>
                  <a:cubicBezTo>
                    <a:pt x="16382" y="5417"/>
                    <a:pt x="16382" y="5417"/>
                    <a:pt x="16382" y="5417"/>
                  </a:cubicBezTo>
                  <a:cubicBezTo>
                    <a:pt x="16326" y="5350"/>
                    <a:pt x="16326" y="5350"/>
                    <a:pt x="16326" y="5350"/>
                  </a:cubicBezTo>
                  <a:cubicBezTo>
                    <a:pt x="16326" y="5417"/>
                    <a:pt x="16326" y="5417"/>
                    <a:pt x="16326" y="5417"/>
                  </a:cubicBezTo>
                  <a:cubicBezTo>
                    <a:pt x="16214" y="5350"/>
                    <a:pt x="16214" y="5350"/>
                    <a:pt x="16214" y="5350"/>
                  </a:cubicBezTo>
                  <a:cubicBezTo>
                    <a:pt x="16214" y="5350"/>
                    <a:pt x="16214" y="5350"/>
                    <a:pt x="16214" y="5350"/>
                  </a:cubicBezTo>
                  <a:cubicBezTo>
                    <a:pt x="16270" y="5283"/>
                    <a:pt x="16270" y="5283"/>
                    <a:pt x="16270" y="5283"/>
                  </a:cubicBezTo>
                  <a:cubicBezTo>
                    <a:pt x="16270" y="5283"/>
                    <a:pt x="16270" y="5283"/>
                    <a:pt x="16270" y="5283"/>
                  </a:cubicBezTo>
                  <a:cubicBezTo>
                    <a:pt x="16270" y="5283"/>
                    <a:pt x="16270" y="5283"/>
                    <a:pt x="16270" y="5283"/>
                  </a:cubicBezTo>
                  <a:cubicBezTo>
                    <a:pt x="16214" y="5216"/>
                    <a:pt x="16214" y="5216"/>
                    <a:pt x="16214" y="5216"/>
                  </a:cubicBezTo>
                  <a:cubicBezTo>
                    <a:pt x="16214" y="5149"/>
                    <a:pt x="16214" y="5149"/>
                    <a:pt x="16214" y="5149"/>
                  </a:cubicBezTo>
                  <a:cubicBezTo>
                    <a:pt x="16214" y="5149"/>
                    <a:pt x="16214" y="5149"/>
                    <a:pt x="16214" y="5149"/>
                  </a:cubicBezTo>
                  <a:cubicBezTo>
                    <a:pt x="16214" y="5082"/>
                    <a:pt x="16214" y="5082"/>
                    <a:pt x="16214" y="5082"/>
                  </a:cubicBezTo>
                  <a:cubicBezTo>
                    <a:pt x="16214" y="5015"/>
                    <a:pt x="16214" y="5015"/>
                    <a:pt x="16214" y="5015"/>
                  </a:cubicBezTo>
                  <a:cubicBezTo>
                    <a:pt x="16214" y="5082"/>
                    <a:pt x="16214" y="5082"/>
                    <a:pt x="16214" y="5082"/>
                  </a:cubicBezTo>
                  <a:cubicBezTo>
                    <a:pt x="16158" y="5149"/>
                    <a:pt x="16158" y="5149"/>
                    <a:pt x="16158" y="5149"/>
                  </a:cubicBezTo>
                  <a:cubicBezTo>
                    <a:pt x="16214" y="5283"/>
                    <a:pt x="16214" y="5283"/>
                    <a:pt x="16214" y="5283"/>
                  </a:cubicBezTo>
                  <a:cubicBezTo>
                    <a:pt x="16214" y="5283"/>
                    <a:pt x="16214" y="5283"/>
                    <a:pt x="16214" y="5283"/>
                  </a:cubicBezTo>
                  <a:cubicBezTo>
                    <a:pt x="16158" y="5350"/>
                    <a:pt x="16158" y="5350"/>
                    <a:pt x="16158" y="5350"/>
                  </a:cubicBezTo>
                  <a:cubicBezTo>
                    <a:pt x="16158" y="5350"/>
                    <a:pt x="16158" y="5350"/>
                    <a:pt x="16158" y="5350"/>
                  </a:cubicBezTo>
                  <a:cubicBezTo>
                    <a:pt x="16158" y="5417"/>
                    <a:pt x="16158" y="5417"/>
                    <a:pt x="16158" y="5417"/>
                  </a:cubicBezTo>
                  <a:cubicBezTo>
                    <a:pt x="16102" y="5417"/>
                    <a:pt x="16102" y="5417"/>
                    <a:pt x="16102" y="5417"/>
                  </a:cubicBezTo>
                  <a:cubicBezTo>
                    <a:pt x="16046" y="5417"/>
                    <a:pt x="16046" y="5417"/>
                    <a:pt x="16046" y="5417"/>
                  </a:cubicBezTo>
                  <a:cubicBezTo>
                    <a:pt x="16046" y="5350"/>
                    <a:pt x="16046" y="5350"/>
                    <a:pt x="16046" y="5350"/>
                  </a:cubicBezTo>
                  <a:cubicBezTo>
                    <a:pt x="15990" y="5350"/>
                    <a:pt x="15990" y="5350"/>
                    <a:pt x="15990" y="5350"/>
                  </a:cubicBezTo>
                  <a:cubicBezTo>
                    <a:pt x="16046" y="5216"/>
                    <a:pt x="16046" y="5216"/>
                    <a:pt x="16046" y="5216"/>
                  </a:cubicBezTo>
                  <a:cubicBezTo>
                    <a:pt x="16046" y="5149"/>
                    <a:pt x="16046" y="5149"/>
                    <a:pt x="16046" y="5149"/>
                  </a:cubicBezTo>
                  <a:cubicBezTo>
                    <a:pt x="16046" y="5149"/>
                    <a:pt x="16046" y="5149"/>
                    <a:pt x="16046" y="5149"/>
                  </a:cubicBezTo>
                  <a:cubicBezTo>
                    <a:pt x="16102" y="5082"/>
                    <a:pt x="16102" y="5082"/>
                    <a:pt x="16102" y="5082"/>
                  </a:cubicBezTo>
                  <a:cubicBezTo>
                    <a:pt x="16046" y="5082"/>
                    <a:pt x="16046" y="5082"/>
                    <a:pt x="16046" y="5082"/>
                  </a:cubicBezTo>
                  <a:cubicBezTo>
                    <a:pt x="15990" y="5149"/>
                    <a:pt x="15990" y="5149"/>
                    <a:pt x="15990" y="5149"/>
                  </a:cubicBezTo>
                  <a:cubicBezTo>
                    <a:pt x="15990" y="5216"/>
                    <a:pt x="15990" y="5216"/>
                    <a:pt x="15990" y="5216"/>
                  </a:cubicBezTo>
                  <a:cubicBezTo>
                    <a:pt x="15990" y="5216"/>
                    <a:pt x="15990" y="5216"/>
                    <a:pt x="15990" y="5216"/>
                  </a:cubicBezTo>
                  <a:cubicBezTo>
                    <a:pt x="15990" y="5350"/>
                    <a:pt x="15990" y="5350"/>
                    <a:pt x="15990" y="5350"/>
                  </a:cubicBezTo>
                  <a:cubicBezTo>
                    <a:pt x="15934" y="5350"/>
                    <a:pt x="15934" y="5350"/>
                    <a:pt x="15934" y="5350"/>
                  </a:cubicBezTo>
                  <a:cubicBezTo>
                    <a:pt x="15877" y="5283"/>
                    <a:pt x="15877" y="5283"/>
                    <a:pt x="15877" y="5283"/>
                  </a:cubicBezTo>
                  <a:cubicBezTo>
                    <a:pt x="15877" y="5283"/>
                    <a:pt x="15877" y="5283"/>
                    <a:pt x="15877" y="5283"/>
                  </a:cubicBezTo>
                  <a:cubicBezTo>
                    <a:pt x="15877" y="5216"/>
                    <a:pt x="15877" y="5216"/>
                    <a:pt x="15877" y="5216"/>
                  </a:cubicBezTo>
                  <a:cubicBezTo>
                    <a:pt x="15877" y="5216"/>
                    <a:pt x="15877" y="5216"/>
                    <a:pt x="15877" y="5216"/>
                  </a:cubicBezTo>
                  <a:cubicBezTo>
                    <a:pt x="15877" y="5149"/>
                    <a:pt x="15877" y="5149"/>
                    <a:pt x="15877" y="5149"/>
                  </a:cubicBezTo>
                  <a:cubicBezTo>
                    <a:pt x="15877" y="5149"/>
                    <a:pt x="15877" y="5149"/>
                    <a:pt x="15877" y="5149"/>
                  </a:cubicBezTo>
                  <a:cubicBezTo>
                    <a:pt x="15877" y="5082"/>
                    <a:pt x="15877" y="5082"/>
                    <a:pt x="15877" y="5082"/>
                  </a:cubicBezTo>
                  <a:cubicBezTo>
                    <a:pt x="15877" y="5082"/>
                    <a:pt x="15877" y="5082"/>
                    <a:pt x="15877" y="5082"/>
                  </a:cubicBezTo>
                  <a:cubicBezTo>
                    <a:pt x="15877" y="5082"/>
                    <a:pt x="15877" y="5082"/>
                    <a:pt x="15877" y="5082"/>
                  </a:cubicBezTo>
                  <a:cubicBezTo>
                    <a:pt x="15877" y="5149"/>
                    <a:pt x="15877" y="5149"/>
                    <a:pt x="15877" y="5149"/>
                  </a:cubicBezTo>
                  <a:cubicBezTo>
                    <a:pt x="15821" y="5216"/>
                    <a:pt x="15821" y="5216"/>
                    <a:pt x="15821" y="5216"/>
                  </a:cubicBezTo>
                  <a:cubicBezTo>
                    <a:pt x="15821" y="5216"/>
                    <a:pt x="15821" y="5216"/>
                    <a:pt x="15821" y="5216"/>
                  </a:cubicBezTo>
                  <a:cubicBezTo>
                    <a:pt x="15821" y="5283"/>
                    <a:pt x="15821" y="5283"/>
                    <a:pt x="15821" y="5283"/>
                  </a:cubicBezTo>
                  <a:cubicBezTo>
                    <a:pt x="15765" y="5283"/>
                    <a:pt x="15765" y="5283"/>
                    <a:pt x="15765" y="5283"/>
                  </a:cubicBezTo>
                  <a:cubicBezTo>
                    <a:pt x="15765" y="5283"/>
                    <a:pt x="15765" y="5283"/>
                    <a:pt x="15765" y="5283"/>
                  </a:cubicBezTo>
                  <a:cubicBezTo>
                    <a:pt x="15709" y="5283"/>
                    <a:pt x="15709" y="5283"/>
                    <a:pt x="15709" y="5283"/>
                  </a:cubicBezTo>
                  <a:close/>
                  <a:moveTo>
                    <a:pt x="17056" y="13241"/>
                  </a:moveTo>
                  <a:cubicBezTo>
                    <a:pt x="17056" y="13308"/>
                    <a:pt x="17056" y="13308"/>
                    <a:pt x="17056" y="13308"/>
                  </a:cubicBezTo>
                  <a:cubicBezTo>
                    <a:pt x="17056" y="13375"/>
                    <a:pt x="17056" y="13375"/>
                    <a:pt x="17056" y="13375"/>
                  </a:cubicBezTo>
                  <a:cubicBezTo>
                    <a:pt x="17056" y="13441"/>
                    <a:pt x="17056" y="13441"/>
                    <a:pt x="17056" y="13441"/>
                  </a:cubicBezTo>
                  <a:cubicBezTo>
                    <a:pt x="17112" y="13375"/>
                    <a:pt x="17112" y="13375"/>
                    <a:pt x="17112" y="13375"/>
                  </a:cubicBezTo>
                  <a:cubicBezTo>
                    <a:pt x="17056" y="13375"/>
                    <a:pt x="17056" y="13375"/>
                    <a:pt x="17056" y="13375"/>
                  </a:cubicBezTo>
                  <a:cubicBezTo>
                    <a:pt x="17112" y="13308"/>
                    <a:pt x="17112" y="13308"/>
                    <a:pt x="17112" y="13308"/>
                  </a:cubicBezTo>
                  <a:cubicBezTo>
                    <a:pt x="17112" y="13241"/>
                    <a:pt x="17112" y="13241"/>
                    <a:pt x="17112" y="13241"/>
                  </a:cubicBezTo>
                  <a:cubicBezTo>
                    <a:pt x="17056" y="13241"/>
                    <a:pt x="17056" y="13241"/>
                    <a:pt x="17056" y="13241"/>
                  </a:cubicBezTo>
                  <a:close/>
                  <a:moveTo>
                    <a:pt x="16999" y="12973"/>
                  </a:moveTo>
                  <a:cubicBezTo>
                    <a:pt x="16999" y="12907"/>
                    <a:pt x="16999" y="12907"/>
                    <a:pt x="16999" y="12907"/>
                  </a:cubicBezTo>
                  <a:cubicBezTo>
                    <a:pt x="17056" y="12907"/>
                    <a:pt x="17056" y="12907"/>
                    <a:pt x="17056" y="12907"/>
                  </a:cubicBezTo>
                  <a:cubicBezTo>
                    <a:pt x="17056" y="12907"/>
                    <a:pt x="17056" y="12907"/>
                    <a:pt x="17056" y="12907"/>
                  </a:cubicBezTo>
                  <a:cubicBezTo>
                    <a:pt x="17056" y="12973"/>
                    <a:pt x="17056" y="12973"/>
                    <a:pt x="17056" y="12973"/>
                  </a:cubicBezTo>
                  <a:cubicBezTo>
                    <a:pt x="16999" y="12973"/>
                    <a:pt x="16999" y="12973"/>
                    <a:pt x="16999" y="12973"/>
                  </a:cubicBezTo>
                  <a:close/>
                  <a:moveTo>
                    <a:pt x="16943" y="12773"/>
                  </a:moveTo>
                  <a:cubicBezTo>
                    <a:pt x="16999" y="12706"/>
                    <a:pt x="16999" y="12706"/>
                    <a:pt x="16999" y="12706"/>
                  </a:cubicBezTo>
                  <a:cubicBezTo>
                    <a:pt x="16999" y="12706"/>
                    <a:pt x="16999" y="12706"/>
                    <a:pt x="16999" y="12706"/>
                  </a:cubicBezTo>
                  <a:cubicBezTo>
                    <a:pt x="17056" y="12706"/>
                    <a:pt x="17056" y="12706"/>
                    <a:pt x="17056" y="12706"/>
                  </a:cubicBezTo>
                  <a:cubicBezTo>
                    <a:pt x="16999" y="12773"/>
                    <a:pt x="16999" y="12773"/>
                    <a:pt x="16999" y="12773"/>
                  </a:cubicBezTo>
                  <a:cubicBezTo>
                    <a:pt x="16999" y="12773"/>
                    <a:pt x="16999" y="12773"/>
                    <a:pt x="16999" y="12773"/>
                  </a:cubicBezTo>
                  <a:cubicBezTo>
                    <a:pt x="16943" y="12773"/>
                    <a:pt x="16943" y="12773"/>
                    <a:pt x="16943" y="12773"/>
                  </a:cubicBezTo>
                  <a:close/>
                  <a:moveTo>
                    <a:pt x="16551" y="8760"/>
                  </a:moveTo>
                  <a:cubicBezTo>
                    <a:pt x="16551" y="8760"/>
                    <a:pt x="16551" y="8760"/>
                    <a:pt x="16551" y="8760"/>
                  </a:cubicBezTo>
                  <a:cubicBezTo>
                    <a:pt x="16551" y="8693"/>
                    <a:pt x="16551" y="8693"/>
                    <a:pt x="16551" y="8693"/>
                  </a:cubicBezTo>
                  <a:cubicBezTo>
                    <a:pt x="16551" y="8760"/>
                    <a:pt x="16551" y="8760"/>
                    <a:pt x="16551" y="8760"/>
                  </a:cubicBezTo>
                  <a:cubicBezTo>
                    <a:pt x="16551" y="8760"/>
                    <a:pt x="16551" y="8760"/>
                    <a:pt x="16551" y="8760"/>
                  </a:cubicBezTo>
                  <a:close/>
                  <a:moveTo>
                    <a:pt x="16607" y="8827"/>
                  </a:moveTo>
                  <a:cubicBezTo>
                    <a:pt x="16607" y="8760"/>
                    <a:pt x="16607" y="8760"/>
                    <a:pt x="16607" y="8760"/>
                  </a:cubicBezTo>
                  <a:cubicBezTo>
                    <a:pt x="16607" y="8760"/>
                    <a:pt x="16607" y="8760"/>
                    <a:pt x="16607" y="8760"/>
                  </a:cubicBezTo>
                  <a:cubicBezTo>
                    <a:pt x="16663" y="8760"/>
                    <a:pt x="16663" y="8760"/>
                    <a:pt x="16663" y="8760"/>
                  </a:cubicBezTo>
                  <a:cubicBezTo>
                    <a:pt x="16663" y="8760"/>
                    <a:pt x="16663" y="8760"/>
                    <a:pt x="16663" y="8760"/>
                  </a:cubicBezTo>
                  <a:cubicBezTo>
                    <a:pt x="16663" y="8827"/>
                    <a:pt x="16663" y="8827"/>
                    <a:pt x="16663" y="8827"/>
                  </a:cubicBezTo>
                  <a:cubicBezTo>
                    <a:pt x="16607" y="8827"/>
                    <a:pt x="16607" y="8827"/>
                    <a:pt x="16607" y="8827"/>
                  </a:cubicBezTo>
                  <a:close/>
                  <a:moveTo>
                    <a:pt x="16551" y="8961"/>
                  </a:moveTo>
                  <a:cubicBezTo>
                    <a:pt x="16551" y="8894"/>
                    <a:pt x="16551" y="8894"/>
                    <a:pt x="16551" y="8894"/>
                  </a:cubicBezTo>
                  <a:cubicBezTo>
                    <a:pt x="16551" y="8894"/>
                    <a:pt x="16551" y="8894"/>
                    <a:pt x="16551" y="8894"/>
                  </a:cubicBezTo>
                  <a:cubicBezTo>
                    <a:pt x="16551" y="8827"/>
                    <a:pt x="16551" y="8827"/>
                    <a:pt x="16551" y="8827"/>
                  </a:cubicBezTo>
                  <a:cubicBezTo>
                    <a:pt x="16551" y="8827"/>
                    <a:pt x="16551" y="8827"/>
                    <a:pt x="16551" y="8827"/>
                  </a:cubicBezTo>
                  <a:cubicBezTo>
                    <a:pt x="16551" y="8827"/>
                    <a:pt x="16551" y="8827"/>
                    <a:pt x="16551" y="8827"/>
                  </a:cubicBezTo>
                  <a:cubicBezTo>
                    <a:pt x="16607" y="8827"/>
                    <a:pt x="16607" y="8827"/>
                    <a:pt x="16607" y="8827"/>
                  </a:cubicBezTo>
                  <a:cubicBezTo>
                    <a:pt x="16607" y="8894"/>
                    <a:pt x="16607" y="8894"/>
                    <a:pt x="16607" y="8894"/>
                  </a:cubicBezTo>
                  <a:cubicBezTo>
                    <a:pt x="16551" y="8894"/>
                    <a:pt x="16551" y="8894"/>
                    <a:pt x="16551" y="8894"/>
                  </a:cubicBezTo>
                  <a:cubicBezTo>
                    <a:pt x="16551" y="8961"/>
                    <a:pt x="16551" y="8961"/>
                    <a:pt x="16551" y="8961"/>
                  </a:cubicBezTo>
                  <a:cubicBezTo>
                    <a:pt x="16551" y="8961"/>
                    <a:pt x="16551" y="8961"/>
                    <a:pt x="16551" y="8961"/>
                  </a:cubicBezTo>
                  <a:close/>
                  <a:moveTo>
                    <a:pt x="17280" y="10165"/>
                  </a:moveTo>
                  <a:cubicBezTo>
                    <a:pt x="17336" y="10098"/>
                    <a:pt x="17336" y="10098"/>
                    <a:pt x="17336" y="10098"/>
                  </a:cubicBezTo>
                  <a:cubicBezTo>
                    <a:pt x="17336" y="10165"/>
                    <a:pt x="17336" y="10165"/>
                    <a:pt x="17336" y="10165"/>
                  </a:cubicBezTo>
                  <a:cubicBezTo>
                    <a:pt x="17336" y="10165"/>
                    <a:pt x="17336" y="10165"/>
                    <a:pt x="17336" y="10165"/>
                  </a:cubicBezTo>
                  <a:cubicBezTo>
                    <a:pt x="17280" y="10165"/>
                    <a:pt x="17280" y="10165"/>
                    <a:pt x="17280" y="10165"/>
                  </a:cubicBezTo>
                  <a:cubicBezTo>
                    <a:pt x="17280" y="10165"/>
                    <a:pt x="17280" y="10165"/>
                    <a:pt x="17280" y="10165"/>
                  </a:cubicBezTo>
                  <a:close/>
                  <a:moveTo>
                    <a:pt x="17224" y="10165"/>
                  </a:moveTo>
                  <a:cubicBezTo>
                    <a:pt x="17224" y="10098"/>
                    <a:pt x="17224" y="10098"/>
                    <a:pt x="17224" y="10098"/>
                  </a:cubicBezTo>
                  <a:cubicBezTo>
                    <a:pt x="17280" y="10098"/>
                    <a:pt x="17280" y="10098"/>
                    <a:pt x="17280" y="10098"/>
                  </a:cubicBezTo>
                  <a:cubicBezTo>
                    <a:pt x="17280" y="10098"/>
                    <a:pt x="17280" y="10098"/>
                    <a:pt x="17280" y="10098"/>
                  </a:cubicBezTo>
                  <a:cubicBezTo>
                    <a:pt x="17280" y="10098"/>
                    <a:pt x="17280" y="10098"/>
                    <a:pt x="17280" y="10098"/>
                  </a:cubicBezTo>
                  <a:cubicBezTo>
                    <a:pt x="17224" y="10165"/>
                    <a:pt x="17224" y="10165"/>
                    <a:pt x="17224" y="10165"/>
                  </a:cubicBezTo>
                  <a:cubicBezTo>
                    <a:pt x="17224" y="10165"/>
                    <a:pt x="17224" y="10165"/>
                    <a:pt x="17224" y="10165"/>
                  </a:cubicBezTo>
                  <a:cubicBezTo>
                    <a:pt x="17224" y="10165"/>
                    <a:pt x="17224" y="10165"/>
                    <a:pt x="17224" y="10165"/>
                  </a:cubicBezTo>
                  <a:close/>
                  <a:moveTo>
                    <a:pt x="17056" y="10700"/>
                  </a:moveTo>
                  <a:cubicBezTo>
                    <a:pt x="17112" y="10700"/>
                    <a:pt x="17112" y="10700"/>
                    <a:pt x="17112" y="10700"/>
                  </a:cubicBezTo>
                  <a:cubicBezTo>
                    <a:pt x="17112" y="10700"/>
                    <a:pt x="17112" y="10700"/>
                    <a:pt x="17112" y="10700"/>
                  </a:cubicBezTo>
                  <a:cubicBezTo>
                    <a:pt x="17112" y="10700"/>
                    <a:pt x="17112" y="10700"/>
                    <a:pt x="17112" y="10700"/>
                  </a:cubicBezTo>
                  <a:cubicBezTo>
                    <a:pt x="17056" y="10700"/>
                    <a:pt x="17056" y="10700"/>
                    <a:pt x="17056" y="10700"/>
                  </a:cubicBezTo>
                  <a:close/>
                  <a:moveTo>
                    <a:pt x="17280" y="10900"/>
                  </a:moveTo>
                  <a:cubicBezTo>
                    <a:pt x="17280" y="10967"/>
                    <a:pt x="17280" y="10967"/>
                    <a:pt x="17280" y="10967"/>
                  </a:cubicBezTo>
                  <a:cubicBezTo>
                    <a:pt x="17336" y="10967"/>
                    <a:pt x="17336" y="10967"/>
                    <a:pt x="17336" y="10967"/>
                  </a:cubicBezTo>
                  <a:cubicBezTo>
                    <a:pt x="17336" y="10900"/>
                    <a:pt x="17336" y="10900"/>
                    <a:pt x="17336" y="10900"/>
                  </a:cubicBezTo>
                  <a:cubicBezTo>
                    <a:pt x="17280" y="10900"/>
                    <a:pt x="17280" y="10900"/>
                    <a:pt x="17280" y="10900"/>
                  </a:cubicBezTo>
                  <a:cubicBezTo>
                    <a:pt x="17280" y="10900"/>
                    <a:pt x="17280" y="10900"/>
                    <a:pt x="17280" y="10900"/>
                  </a:cubicBezTo>
                  <a:close/>
                  <a:moveTo>
                    <a:pt x="17673" y="11368"/>
                  </a:moveTo>
                  <a:cubicBezTo>
                    <a:pt x="17617" y="11302"/>
                    <a:pt x="17617" y="11302"/>
                    <a:pt x="17617" y="11302"/>
                  </a:cubicBezTo>
                  <a:cubicBezTo>
                    <a:pt x="17673" y="11235"/>
                    <a:pt x="17673" y="11235"/>
                    <a:pt x="17673" y="11235"/>
                  </a:cubicBezTo>
                  <a:cubicBezTo>
                    <a:pt x="17673" y="11302"/>
                    <a:pt x="17673" y="11302"/>
                    <a:pt x="17673" y="11302"/>
                  </a:cubicBezTo>
                  <a:cubicBezTo>
                    <a:pt x="17673" y="11302"/>
                    <a:pt x="17673" y="11302"/>
                    <a:pt x="17673" y="11302"/>
                  </a:cubicBezTo>
                  <a:cubicBezTo>
                    <a:pt x="17673" y="11368"/>
                    <a:pt x="17673" y="11368"/>
                    <a:pt x="17673" y="11368"/>
                  </a:cubicBezTo>
                  <a:cubicBezTo>
                    <a:pt x="17673" y="11368"/>
                    <a:pt x="17673" y="11368"/>
                    <a:pt x="17673" y="11368"/>
                  </a:cubicBezTo>
                  <a:close/>
                  <a:moveTo>
                    <a:pt x="17841" y="11569"/>
                  </a:moveTo>
                  <a:cubicBezTo>
                    <a:pt x="17841" y="11569"/>
                    <a:pt x="17841" y="11569"/>
                    <a:pt x="17841" y="11569"/>
                  </a:cubicBezTo>
                  <a:cubicBezTo>
                    <a:pt x="17897" y="11502"/>
                    <a:pt x="17897" y="11502"/>
                    <a:pt x="17897" y="11502"/>
                  </a:cubicBezTo>
                  <a:cubicBezTo>
                    <a:pt x="17897" y="11502"/>
                    <a:pt x="17897" y="11502"/>
                    <a:pt x="17897" y="11502"/>
                  </a:cubicBezTo>
                  <a:cubicBezTo>
                    <a:pt x="17897" y="11502"/>
                    <a:pt x="17897" y="11502"/>
                    <a:pt x="17897" y="11502"/>
                  </a:cubicBezTo>
                  <a:cubicBezTo>
                    <a:pt x="17897" y="11569"/>
                    <a:pt x="17897" y="11569"/>
                    <a:pt x="17897" y="11569"/>
                  </a:cubicBezTo>
                  <a:cubicBezTo>
                    <a:pt x="17841" y="11569"/>
                    <a:pt x="17841" y="11569"/>
                    <a:pt x="17841" y="11569"/>
                  </a:cubicBezTo>
                  <a:cubicBezTo>
                    <a:pt x="17841" y="11569"/>
                    <a:pt x="17841" y="11569"/>
                    <a:pt x="17841" y="11569"/>
                  </a:cubicBezTo>
                  <a:close/>
                  <a:moveTo>
                    <a:pt x="16438" y="5885"/>
                  </a:moveTo>
                  <a:cubicBezTo>
                    <a:pt x="16438" y="5818"/>
                    <a:pt x="16438" y="5818"/>
                    <a:pt x="16438" y="5818"/>
                  </a:cubicBezTo>
                  <a:cubicBezTo>
                    <a:pt x="16495" y="5818"/>
                    <a:pt x="16495" y="5818"/>
                    <a:pt x="16495" y="5818"/>
                  </a:cubicBezTo>
                  <a:cubicBezTo>
                    <a:pt x="16495" y="5751"/>
                    <a:pt x="16495" y="5751"/>
                    <a:pt x="16495" y="5751"/>
                  </a:cubicBezTo>
                  <a:cubicBezTo>
                    <a:pt x="16607" y="5684"/>
                    <a:pt x="16607" y="5684"/>
                    <a:pt x="16607" y="5684"/>
                  </a:cubicBezTo>
                  <a:cubicBezTo>
                    <a:pt x="16663" y="5684"/>
                    <a:pt x="16663" y="5684"/>
                    <a:pt x="16663" y="5684"/>
                  </a:cubicBezTo>
                  <a:cubicBezTo>
                    <a:pt x="16663" y="5684"/>
                    <a:pt x="16663" y="5684"/>
                    <a:pt x="16663" y="5684"/>
                  </a:cubicBezTo>
                  <a:cubicBezTo>
                    <a:pt x="16551" y="5751"/>
                    <a:pt x="16551" y="5751"/>
                    <a:pt x="16551" y="5751"/>
                  </a:cubicBezTo>
                  <a:cubicBezTo>
                    <a:pt x="16551" y="5818"/>
                    <a:pt x="16551" y="5818"/>
                    <a:pt x="16551" y="5818"/>
                  </a:cubicBezTo>
                  <a:cubicBezTo>
                    <a:pt x="16551" y="5818"/>
                    <a:pt x="16551" y="5818"/>
                    <a:pt x="16551" y="5818"/>
                  </a:cubicBezTo>
                  <a:cubicBezTo>
                    <a:pt x="16551" y="5885"/>
                    <a:pt x="16551" y="5885"/>
                    <a:pt x="16551" y="5885"/>
                  </a:cubicBezTo>
                  <a:cubicBezTo>
                    <a:pt x="16551" y="5885"/>
                    <a:pt x="16551" y="5885"/>
                    <a:pt x="16551" y="5885"/>
                  </a:cubicBezTo>
                  <a:cubicBezTo>
                    <a:pt x="16551" y="5818"/>
                    <a:pt x="16551" y="5818"/>
                    <a:pt x="16551" y="5818"/>
                  </a:cubicBezTo>
                  <a:cubicBezTo>
                    <a:pt x="16495" y="5818"/>
                    <a:pt x="16495" y="5818"/>
                    <a:pt x="16495" y="5818"/>
                  </a:cubicBezTo>
                  <a:cubicBezTo>
                    <a:pt x="16495" y="5885"/>
                    <a:pt x="16495" y="5885"/>
                    <a:pt x="16495" y="5885"/>
                  </a:cubicBezTo>
                  <a:cubicBezTo>
                    <a:pt x="16438" y="5885"/>
                    <a:pt x="16438" y="5885"/>
                    <a:pt x="16438" y="5885"/>
                  </a:cubicBezTo>
                  <a:close/>
                  <a:moveTo>
                    <a:pt x="16214" y="5617"/>
                  </a:moveTo>
                  <a:cubicBezTo>
                    <a:pt x="16214" y="5617"/>
                    <a:pt x="16214" y="5617"/>
                    <a:pt x="16214" y="5617"/>
                  </a:cubicBezTo>
                  <a:cubicBezTo>
                    <a:pt x="16270" y="5617"/>
                    <a:pt x="16270" y="5617"/>
                    <a:pt x="16270" y="5617"/>
                  </a:cubicBezTo>
                  <a:cubicBezTo>
                    <a:pt x="16270" y="5617"/>
                    <a:pt x="16270" y="5617"/>
                    <a:pt x="16270" y="5617"/>
                  </a:cubicBezTo>
                  <a:cubicBezTo>
                    <a:pt x="16270" y="5617"/>
                    <a:pt x="16270" y="5617"/>
                    <a:pt x="16270" y="5617"/>
                  </a:cubicBezTo>
                  <a:cubicBezTo>
                    <a:pt x="16214" y="5617"/>
                    <a:pt x="16214" y="5617"/>
                    <a:pt x="16214" y="5617"/>
                  </a:cubicBezTo>
                  <a:close/>
                  <a:moveTo>
                    <a:pt x="14868" y="4949"/>
                  </a:moveTo>
                  <a:cubicBezTo>
                    <a:pt x="14811" y="4949"/>
                    <a:pt x="14811" y="4949"/>
                    <a:pt x="14811" y="4949"/>
                  </a:cubicBezTo>
                  <a:cubicBezTo>
                    <a:pt x="14811" y="4882"/>
                    <a:pt x="14811" y="4882"/>
                    <a:pt x="14811" y="4882"/>
                  </a:cubicBezTo>
                  <a:cubicBezTo>
                    <a:pt x="14811" y="4815"/>
                    <a:pt x="14811" y="4815"/>
                    <a:pt x="14811" y="4815"/>
                  </a:cubicBezTo>
                  <a:cubicBezTo>
                    <a:pt x="14811" y="4748"/>
                    <a:pt x="14811" y="4748"/>
                    <a:pt x="14811" y="4748"/>
                  </a:cubicBezTo>
                  <a:cubicBezTo>
                    <a:pt x="14811" y="4681"/>
                    <a:pt x="14811" y="4681"/>
                    <a:pt x="14811" y="4681"/>
                  </a:cubicBezTo>
                  <a:cubicBezTo>
                    <a:pt x="14811" y="4681"/>
                    <a:pt x="14811" y="4681"/>
                    <a:pt x="14811" y="4681"/>
                  </a:cubicBezTo>
                  <a:cubicBezTo>
                    <a:pt x="14868" y="4681"/>
                    <a:pt x="14868" y="4681"/>
                    <a:pt x="14868" y="4681"/>
                  </a:cubicBezTo>
                  <a:cubicBezTo>
                    <a:pt x="14924" y="4681"/>
                    <a:pt x="14924" y="4681"/>
                    <a:pt x="14924" y="4681"/>
                  </a:cubicBezTo>
                  <a:cubicBezTo>
                    <a:pt x="14924" y="4748"/>
                    <a:pt x="14924" y="4748"/>
                    <a:pt x="14924" y="4748"/>
                  </a:cubicBezTo>
                  <a:cubicBezTo>
                    <a:pt x="14868" y="4882"/>
                    <a:pt x="14868" y="4882"/>
                    <a:pt x="14868" y="4882"/>
                  </a:cubicBezTo>
                  <a:cubicBezTo>
                    <a:pt x="14868" y="4882"/>
                    <a:pt x="14868" y="4882"/>
                    <a:pt x="14868" y="4882"/>
                  </a:cubicBezTo>
                  <a:cubicBezTo>
                    <a:pt x="14868" y="4949"/>
                    <a:pt x="14868" y="4949"/>
                    <a:pt x="14868" y="4949"/>
                  </a:cubicBezTo>
                  <a:cubicBezTo>
                    <a:pt x="14924" y="4949"/>
                    <a:pt x="14924" y="4949"/>
                    <a:pt x="14924" y="4949"/>
                  </a:cubicBezTo>
                  <a:cubicBezTo>
                    <a:pt x="14868" y="4949"/>
                    <a:pt x="14868" y="4949"/>
                    <a:pt x="14868" y="4949"/>
                  </a:cubicBezTo>
                  <a:close/>
                  <a:moveTo>
                    <a:pt x="14868" y="2006"/>
                  </a:moveTo>
                  <a:cubicBezTo>
                    <a:pt x="14924" y="1939"/>
                    <a:pt x="14924" y="1939"/>
                    <a:pt x="14924" y="1939"/>
                  </a:cubicBezTo>
                  <a:cubicBezTo>
                    <a:pt x="14924" y="1872"/>
                    <a:pt x="14924" y="1872"/>
                    <a:pt x="14924" y="1872"/>
                  </a:cubicBezTo>
                  <a:cubicBezTo>
                    <a:pt x="14924" y="1806"/>
                    <a:pt x="14924" y="1806"/>
                    <a:pt x="14924" y="1806"/>
                  </a:cubicBezTo>
                  <a:cubicBezTo>
                    <a:pt x="15036" y="1806"/>
                    <a:pt x="15036" y="1806"/>
                    <a:pt x="15036" y="1806"/>
                  </a:cubicBezTo>
                  <a:cubicBezTo>
                    <a:pt x="15036" y="1739"/>
                    <a:pt x="15036" y="1739"/>
                    <a:pt x="15036" y="1739"/>
                  </a:cubicBezTo>
                  <a:cubicBezTo>
                    <a:pt x="15036" y="1672"/>
                    <a:pt x="15036" y="1672"/>
                    <a:pt x="15036" y="1672"/>
                  </a:cubicBezTo>
                  <a:cubicBezTo>
                    <a:pt x="14980" y="1672"/>
                    <a:pt x="14980" y="1672"/>
                    <a:pt x="14980" y="1672"/>
                  </a:cubicBezTo>
                  <a:cubicBezTo>
                    <a:pt x="14924" y="1672"/>
                    <a:pt x="14924" y="1672"/>
                    <a:pt x="14924" y="1672"/>
                  </a:cubicBezTo>
                  <a:cubicBezTo>
                    <a:pt x="14980" y="1605"/>
                    <a:pt x="14980" y="1605"/>
                    <a:pt x="14980" y="1605"/>
                  </a:cubicBezTo>
                  <a:cubicBezTo>
                    <a:pt x="14924" y="1605"/>
                    <a:pt x="14924" y="1605"/>
                    <a:pt x="14924" y="1605"/>
                  </a:cubicBezTo>
                  <a:cubicBezTo>
                    <a:pt x="14868" y="1672"/>
                    <a:pt x="14868" y="1672"/>
                    <a:pt x="14868" y="1672"/>
                  </a:cubicBezTo>
                  <a:cubicBezTo>
                    <a:pt x="14811" y="1672"/>
                    <a:pt x="14811" y="1672"/>
                    <a:pt x="14811" y="1672"/>
                  </a:cubicBezTo>
                  <a:cubicBezTo>
                    <a:pt x="14811" y="1739"/>
                    <a:pt x="14811" y="1739"/>
                    <a:pt x="14811" y="1739"/>
                  </a:cubicBezTo>
                  <a:cubicBezTo>
                    <a:pt x="14755" y="1739"/>
                    <a:pt x="14755" y="1739"/>
                    <a:pt x="14755" y="1739"/>
                  </a:cubicBezTo>
                  <a:cubicBezTo>
                    <a:pt x="14755" y="1806"/>
                    <a:pt x="14755" y="1806"/>
                    <a:pt x="14755" y="1806"/>
                  </a:cubicBezTo>
                  <a:cubicBezTo>
                    <a:pt x="14811" y="1806"/>
                    <a:pt x="14811" y="1806"/>
                    <a:pt x="14811" y="1806"/>
                  </a:cubicBezTo>
                  <a:cubicBezTo>
                    <a:pt x="14868" y="1806"/>
                    <a:pt x="14868" y="1806"/>
                    <a:pt x="14868" y="1806"/>
                  </a:cubicBezTo>
                  <a:cubicBezTo>
                    <a:pt x="14868" y="1872"/>
                    <a:pt x="14868" y="1872"/>
                    <a:pt x="14868" y="1872"/>
                  </a:cubicBezTo>
                  <a:cubicBezTo>
                    <a:pt x="14811" y="1872"/>
                    <a:pt x="14811" y="1872"/>
                    <a:pt x="14811" y="1872"/>
                  </a:cubicBezTo>
                  <a:cubicBezTo>
                    <a:pt x="14811" y="1939"/>
                    <a:pt x="14811" y="1939"/>
                    <a:pt x="14811" y="1939"/>
                  </a:cubicBezTo>
                  <a:cubicBezTo>
                    <a:pt x="14868" y="1939"/>
                    <a:pt x="14868" y="1939"/>
                    <a:pt x="14868" y="1939"/>
                  </a:cubicBezTo>
                  <a:cubicBezTo>
                    <a:pt x="14868" y="2006"/>
                    <a:pt x="14868" y="2006"/>
                    <a:pt x="14868" y="2006"/>
                  </a:cubicBezTo>
                  <a:close/>
                  <a:moveTo>
                    <a:pt x="14194" y="3611"/>
                  </a:moveTo>
                  <a:cubicBezTo>
                    <a:pt x="14194" y="3544"/>
                    <a:pt x="14194" y="3544"/>
                    <a:pt x="14194" y="3544"/>
                  </a:cubicBezTo>
                  <a:cubicBezTo>
                    <a:pt x="14250" y="3544"/>
                    <a:pt x="14250" y="3544"/>
                    <a:pt x="14250" y="3544"/>
                  </a:cubicBezTo>
                  <a:cubicBezTo>
                    <a:pt x="14194" y="3477"/>
                    <a:pt x="14194" y="3477"/>
                    <a:pt x="14194" y="3477"/>
                  </a:cubicBezTo>
                  <a:cubicBezTo>
                    <a:pt x="14194" y="3411"/>
                    <a:pt x="14194" y="3411"/>
                    <a:pt x="14194" y="3411"/>
                  </a:cubicBezTo>
                  <a:cubicBezTo>
                    <a:pt x="14194" y="3411"/>
                    <a:pt x="14194" y="3411"/>
                    <a:pt x="14194" y="3411"/>
                  </a:cubicBezTo>
                  <a:cubicBezTo>
                    <a:pt x="14194" y="3344"/>
                    <a:pt x="14194" y="3344"/>
                    <a:pt x="14194" y="3344"/>
                  </a:cubicBezTo>
                  <a:cubicBezTo>
                    <a:pt x="14194" y="3344"/>
                    <a:pt x="14194" y="3344"/>
                    <a:pt x="14194" y="3344"/>
                  </a:cubicBezTo>
                  <a:cubicBezTo>
                    <a:pt x="14250" y="3344"/>
                    <a:pt x="14250" y="3344"/>
                    <a:pt x="14250" y="3344"/>
                  </a:cubicBezTo>
                  <a:cubicBezTo>
                    <a:pt x="14306" y="3344"/>
                    <a:pt x="14306" y="3344"/>
                    <a:pt x="14306" y="3344"/>
                  </a:cubicBezTo>
                  <a:cubicBezTo>
                    <a:pt x="14306" y="3344"/>
                    <a:pt x="14306" y="3344"/>
                    <a:pt x="14306" y="3344"/>
                  </a:cubicBezTo>
                  <a:cubicBezTo>
                    <a:pt x="14363" y="3344"/>
                    <a:pt x="14363" y="3344"/>
                    <a:pt x="14363" y="3344"/>
                  </a:cubicBezTo>
                  <a:cubicBezTo>
                    <a:pt x="14306" y="3277"/>
                    <a:pt x="14306" y="3277"/>
                    <a:pt x="14306" y="3277"/>
                  </a:cubicBezTo>
                  <a:cubicBezTo>
                    <a:pt x="14250" y="3210"/>
                    <a:pt x="14250" y="3210"/>
                    <a:pt x="14250" y="3210"/>
                  </a:cubicBezTo>
                  <a:cubicBezTo>
                    <a:pt x="14250" y="3210"/>
                    <a:pt x="14250" y="3210"/>
                    <a:pt x="14250" y="3210"/>
                  </a:cubicBezTo>
                  <a:cubicBezTo>
                    <a:pt x="14306" y="3210"/>
                    <a:pt x="14306" y="3210"/>
                    <a:pt x="14306" y="3210"/>
                  </a:cubicBezTo>
                  <a:cubicBezTo>
                    <a:pt x="14250" y="3143"/>
                    <a:pt x="14250" y="3143"/>
                    <a:pt x="14250" y="3143"/>
                  </a:cubicBezTo>
                  <a:cubicBezTo>
                    <a:pt x="14306" y="3076"/>
                    <a:pt x="14306" y="3076"/>
                    <a:pt x="14306" y="3076"/>
                  </a:cubicBezTo>
                  <a:cubicBezTo>
                    <a:pt x="14306" y="3009"/>
                    <a:pt x="14306" y="3009"/>
                    <a:pt x="14306" y="3009"/>
                  </a:cubicBezTo>
                  <a:cubicBezTo>
                    <a:pt x="14306" y="2942"/>
                    <a:pt x="14306" y="2942"/>
                    <a:pt x="14306" y="2942"/>
                  </a:cubicBezTo>
                  <a:cubicBezTo>
                    <a:pt x="14363" y="2942"/>
                    <a:pt x="14363" y="2942"/>
                    <a:pt x="14363" y="2942"/>
                  </a:cubicBezTo>
                  <a:cubicBezTo>
                    <a:pt x="14363" y="2942"/>
                    <a:pt x="14363" y="2942"/>
                    <a:pt x="14363" y="2942"/>
                  </a:cubicBezTo>
                  <a:cubicBezTo>
                    <a:pt x="14363" y="2809"/>
                    <a:pt x="14363" y="2809"/>
                    <a:pt x="14363" y="2809"/>
                  </a:cubicBezTo>
                  <a:cubicBezTo>
                    <a:pt x="14419" y="2809"/>
                    <a:pt x="14419" y="2809"/>
                    <a:pt x="14419" y="2809"/>
                  </a:cubicBezTo>
                  <a:cubicBezTo>
                    <a:pt x="14475" y="2742"/>
                    <a:pt x="14475" y="2742"/>
                    <a:pt x="14475" y="2742"/>
                  </a:cubicBezTo>
                  <a:cubicBezTo>
                    <a:pt x="14531" y="2742"/>
                    <a:pt x="14531" y="2742"/>
                    <a:pt x="14531" y="2742"/>
                  </a:cubicBezTo>
                  <a:cubicBezTo>
                    <a:pt x="14587" y="2809"/>
                    <a:pt x="14587" y="2809"/>
                    <a:pt x="14587" y="2809"/>
                  </a:cubicBezTo>
                  <a:cubicBezTo>
                    <a:pt x="14587" y="2876"/>
                    <a:pt x="14587" y="2876"/>
                    <a:pt x="14587" y="2876"/>
                  </a:cubicBezTo>
                  <a:cubicBezTo>
                    <a:pt x="14587" y="2942"/>
                    <a:pt x="14587" y="2942"/>
                    <a:pt x="14587" y="2942"/>
                  </a:cubicBezTo>
                  <a:cubicBezTo>
                    <a:pt x="14643" y="2942"/>
                    <a:pt x="14643" y="2942"/>
                    <a:pt x="14643" y="2942"/>
                  </a:cubicBezTo>
                  <a:cubicBezTo>
                    <a:pt x="14643" y="2942"/>
                    <a:pt x="14643" y="2942"/>
                    <a:pt x="14643" y="2942"/>
                  </a:cubicBezTo>
                  <a:cubicBezTo>
                    <a:pt x="14643" y="3009"/>
                    <a:pt x="14643" y="3009"/>
                    <a:pt x="14643" y="3009"/>
                  </a:cubicBezTo>
                  <a:cubicBezTo>
                    <a:pt x="14699" y="3076"/>
                    <a:pt x="14699" y="3076"/>
                    <a:pt x="14699" y="3076"/>
                  </a:cubicBezTo>
                  <a:cubicBezTo>
                    <a:pt x="14699" y="3076"/>
                    <a:pt x="14699" y="3076"/>
                    <a:pt x="14699" y="3076"/>
                  </a:cubicBezTo>
                  <a:cubicBezTo>
                    <a:pt x="14699" y="3143"/>
                    <a:pt x="14699" y="3143"/>
                    <a:pt x="14699" y="3143"/>
                  </a:cubicBezTo>
                  <a:cubicBezTo>
                    <a:pt x="14755" y="3143"/>
                    <a:pt x="14755" y="3143"/>
                    <a:pt x="14755" y="3143"/>
                  </a:cubicBezTo>
                  <a:cubicBezTo>
                    <a:pt x="14755" y="3143"/>
                    <a:pt x="14755" y="3143"/>
                    <a:pt x="14755" y="3143"/>
                  </a:cubicBezTo>
                  <a:cubicBezTo>
                    <a:pt x="14755" y="3210"/>
                    <a:pt x="14755" y="3210"/>
                    <a:pt x="14755" y="3210"/>
                  </a:cubicBezTo>
                  <a:cubicBezTo>
                    <a:pt x="14811" y="3344"/>
                    <a:pt x="14811" y="3344"/>
                    <a:pt x="14811" y="3344"/>
                  </a:cubicBezTo>
                  <a:cubicBezTo>
                    <a:pt x="14755" y="3344"/>
                    <a:pt x="14755" y="3344"/>
                    <a:pt x="14755" y="3344"/>
                  </a:cubicBezTo>
                  <a:cubicBezTo>
                    <a:pt x="14699" y="3411"/>
                    <a:pt x="14699" y="3411"/>
                    <a:pt x="14699" y="3411"/>
                  </a:cubicBezTo>
                  <a:cubicBezTo>
                    <a:pt x="14699" y="3411"/>
                    <a:pt x="14699" y="3411"/>
                    <a:pt x="14699" y="3411"/>
                  </a:cubicBezTo>
                  <a:cubicBezTo>
                    <a:pt x="14643" y="3411"/>
                    <a:pt x="14643" y="3411"/>
                    <a:pt x="14643" y="3411"/>
                  </a:cubicBezTo>
                  <a:cubicBezTo>
                    <a:pt x="14643" y="3411"/>
                    <a:pt x="14643" y="3411"/>
                    <a:pt x="14643" y="3411"/>
                  </a:cubicBezTo>
                  <a:cubicBezTo>
                    <a:pt x="14699" y="3411"/>
                    <a:pt x="14699" y="3411"/>
                    <a:pt x="14699" y="3411"/>
                  </a:cubicBezTo>
                  <a:cubicBezTo>
                    <a:pt x="14699" y="3477"/>
                    <a:pt x="14699" y="3477"/>
                    <a:pt x="14699" y="3477"/>
                  </a:cubicBezTo>
                  <a:cubicBezTo>
                    <a:pt x="14699" y="3544"/>
                    <a:pt x="14699" y="3544"/>
                    <a:pt x="14699" y="3544"/>
                  </a:cubicBezTo>
                  <a:cubicBezTo>
                    <a:pt x="14587" y="3611"/>
                    <a:pt x="14587" y="3611"/>
                    <a:pt x="14587" y="3611"/>
                  </a:cubicBezTo>
                  <a:cubicBezTo>
                    <a:pt x="14587" y="3678"/>
                    <a:pt x="14587" y="3678"/>
                    <a:pt x="14587" y="3678"/>
                  </a:cubicBezTo>
                  <a:cubicBezTo>
                    <a:pt x="14531" y="3611"/>
                    <a:pt x="14531" y="3611"/>
                    <a:pt x="14531" y="3611"/>
                  </a:cubicBezTo>
                  <a:cubicBezTo>
                    <a:pt x="14531" y="3611"/>
                    <a:pt x="14531" y="3611"/>
                    <a:pt x="14531" y="3611"/>
                  </a:cubicBezTo>
                  <a:cubicBezTo>
                    <a:pt x="14531" y="3544"/>
                    <a:pt x="14531" y="3544"/>
                    <a:pt x="14531" y="3544"/>
                  </a:cubicBezTo>
                  <a:cubicBezTo>
                    <a:pt x="14475" y="3611"/>
                    <a:pt x="14475" y="3611"/>
                    <a:pt x="14475" y="3611"/>
                  </a:cubicBezTo>
                  <a:cubicBezTo>
                    <a:pt x="14419" y="3611"/>
                    <a:pt x="14419" y="3611"/>
                    <a:pt x="14419" y="3611"/>
                  </a:cubicBezTo>
                  <a:cubicBezTo>
                    <a:pt x="14363" y="3611"/>
                    <a:pt x="14363" y="3611"/>
                    <a:pt x="14363" y="3611"/>
                  </a:cubicBezTo>
                  <a:cubicBezTo>
                    <a:pt x="14306" y="3611"/>
                    <a:pt x="14306" y="3611"/>
                    <a:pt x="14306" y="3611"/>
                  </a:cubicBezTo>
                  <a:cubicBezTo>
                    <a:pt x="14306" y="3544"/>
                    <a:pt x="14306" y="3544"/>
                    <a:pt x="14306" y="3544"/>
                  </a:cubicBezTo>
                  <a:cubicBezTo>
                    <a:pt x="14306" y="3544"/>
                    <a:pt x="14306" y="3544"/>
                    <a:pt x="14306" y="3544"/>
                  </a:cubicBezTo>
                  <a:cubicBezTo>
                    <a:pt x="14250" y="3611"/>
                    <a:pt x="14250" y="3611"/>
                    <a:pt x="14250" y="3611"/>
                  </a:cubicBezTo>
                  <a:cubicBezTo>
                    <a:pt x="14194" y="3611"/>
                    <a:pt x="14194" y="3611"/>
                    <a:pt x="14194" y="3611"/>
                  </a:cubicBezTo>
                  <a:close/>
                  <a:moveTo>
                    <a:pt x="14811" y="3544"/>
                  </a:moveTo>
                  <a:cubicBezTo>
                    <a:pt x="14811" y="3544"/>
                    <a:pt x="14811" y="3544"/>
                    <a:pt x="14811" y="3544"/>
                  </a:cubicBezTo>
                  <a:cubicBezTo>
                    <a:pt x="14811" y="3477"/>
                    <a:pt x="14811" y="3477"/>
                    <a:pt x="14811" y="3477"/>
                  </a:cubicBezTo>
                  <a:cubicBezTo>
                    <a:pt x="14811" y="3411"/>
                    <a:pt x="14811" y="3411"/>
                    <a:pt x="14811" y="3411"/>
                  </a:cubicBezTo>
                  <a:cubicBezTo>
                    <a:pt x="14811" y="3411"/>
                    <a:pt x="14811" y="3411"/>
                    <a:pt x="14811" y="3411"/>
                  </a:cubicBezTo>
                  <a:cubicBezTo>
                    <a:pt x="14755" y="3411"/>
                    <a:pt x="14755" y="3411"/>
                    <a:pt x="14755" y="3411"/>
                  </a:cubicBezTo>
                  <a:cubicBezTo>
                    <a:pt x="14755" y="3477"/>
                    <a:pt x="14755" y="3477"/>
                    <a:pt x="14755" y="3477"/>
                  </a:cubicBezTo>
                  <a:cubicBezTo>
                    <a:pt x="14811" y="3544"/>
                    <a:pt x="14811" y="3544"/>
                    <a:pt x="14811" y="3544"/>
                  </a:cubicBezTo>
                  <a:close/>
                  <a:moveTo>
                    <a:pt x="14980" y="4347"/>
                  </a:moveTo>
                  <a:cubicBezTo>
                    <a:pt x="14980" y="4414"/>
                    <a:pt x="14980" y="4414"/>
                    <a:pt x="14980" y="4414"/>
                  </a:cubicBezTo>
                  <a:cubicBezTo>
                    <a:pt x="15036" y="4414"/>
                    <a:pt x="15036" y="4414"/>
                    <a:pt x="15036" y="4414"/>
                  </a:cubicBezTo>
                  <a:cubicBezTo>
                    <a:pt x="15092" y="4414"/>
                    <a:pt x="15092" y="4414"/>
                    <a:pt x="15092" y="4414"/>
                  </a:cubicBezTo>
                  <a:cubicBezTo>
                    <a:pt x="15148" y="4414"/>
                    <a:pt x="15148" y="4414"/>
                    <a:pt x="15148" y="4414"/>
                  </a:cubicBezTo>
                  <a:cubicBezTo>
                    <a:pt x="15148" y="4347"/>
                    <a:pt x="15148" y="4347"/>
                    <a:pt x="15148" y="4347"/>
                  </a:cubicBezTo>
                  <a:cubicBezTo>
                    <a:pt x="15204" y="4280"/>
                    <a:pt x="15204" y="4280"/>
                    <a:pt x="15204" y="4280"/>
                  </a:cubicBezTo>
                  <a:cubicBezTo>
                    <a:pt x="15148" y="4280"/>
                    <a:pt x="15148" y="4280"/>
                    <a:pt x="15148" y="4280"/>
                  </a:cubicBezTo>
                  <a:cubicBezTo>
                    <a:pt x="15148" y="4213"/>
                    <a:pt x="15148" y="4213"/>
                    <a:pt x="15148" y="4213"/>
                  </a:cubicBezTo>
                  <a:cubicBezTo>
                    <a:pt x="15148" y="4213"/>
                    <a:pt x="15148" y="4213"/>
                    <a:pt x="15148" y="4213"/>
                  </a:cubicBezTo>
                  <a:cubicBezTo>
                    <a:pt x="15092" y="4213"/>
                    <a:pt x="15092" y="4213"/>
                    <a:pt x="15092" y="4213"/>
                  </a:cubicBezTo>
                  <a:cubicBezTo>
                    <a:pt x="15092" y="4146"/>
                    <a:pt x="15092" y="4146"/>
                    <a:pt x="15092" y="4146"/>
                  </a:cubicBezTo>
                  <a:cubicBezTo>
                    <a:pt x="15036" y="4146"/>
                    <a:pt x="15036" y="4146"/>
                    <a:pt x="15036" y="4146"/>
                  </a:cubicBezTo>
                  <a:cubicBezTo>
                    <a:pt x="14980" y="4213"/>
                    <a:pt x="14980" y="4213"/>
                    <a:pt x="14980" y="4213"/>
                  </a:cubicBezTo>
                  <a:cubicBezTo>
                    <a:pt x="14980" y="4213"/>
                    <a:pt x="14980" y="4213"/>
                    <a:pt x="14980" y="4213"/>
                  </a:cubicBezTo>
                  <a:cubicBezTo>
                    <a:pt x="14980" y="4280"/>
                    <a:pt x="14980" y="4280"/>
                    <a:pt x="14980" y="4280"/>
                  </a:cubicBezTo>
                  <a:cubicBezTo>
                    <a:pt x="14980" y="4347"/>
                    <a:pt x="14980" y="4347"/>
                    <a:pt x="14980" y="4347"/>
                  </a:cubicBezTo>
                  <a:close/>
                  <a:moveTo>
                    <a:pt x="14924" y="4347"/>
                  </a:moveTo>
                  <a:cubicBezTo>
                    <a:pt x="14924" y="4414"/>
                    <a:pt x="14924" y="4414"/>
                    <a:pt x="14924" y="4414"/>
                  </a:cubicBezTo>
                  <a:cubicBezTo>
                    <a:pt x="14924" y="4414"/>
                    <a:pt x="14924" y="4414"/>
                    <a:pt x="14924" y="4414"/>
                  </a:cubicBezTo>
                  <a:cubicBezTo>
                    <a:pt x="14924" y="4480"/>
                    <a:pt x="14924" y="4480"/>
                    <a:pt x="14924" y="4480"/>
                  </a:cubicBezTo>
                  <a:cubicBezTo>
                    <a:pt x="14980" y="4414"/>
                    <a:pt x="14980" y="4414"/>
                    <a:pt x="14980" y="4414"/>
                  </a:cubicBezTo>
                  <a:cubicBezTo>
                    <a:pt x="14924" y="4414"/>
                    <a:pt x="14924" y="4414"/>
                    <a:pt x="14924" y="4414"/>
                  </a:cubicBezTo>
                  <a:cubicBezTo>
                    <a:pt x="14924" y="4414"/>
                    <a:pt x="14924" y="4414"/>
                    <a:pt x="14924" y="4414"/>
                  </a:cubicBezTo>
                  <a:cubicBezTo>
                    <a:pt x="14924" y="4347"/>
                    <a:pt x="14924" y="4347"/>
                    <a:pt x="14924" y="4347"/>
                  </a:cubicBezTo>
                  <a:cubicBezTo>
                    <a:pt x="14924" y="4347"/>
                    <a:pt x="14924" y="4347"/>
                    <a:pt x="14924" y="4347"/>
                  </a:cubicBezTo>
                  <a:close/>
                  <a:moveTo>
                    <a:pt x="14194" y="3946"/>
                  </a:moveTo>
                  <a:cubicBezTo>
                    <a:pt x="14194" y="3879"/>
                    <a:pt x="14194" y="3879"/>
                    <a:pt x="14194" y="3879"/>
                  </a:cubicBezTo>
                  <a:cubicBezTo>
                    <a:pt x="14194" y="3812"/>
                    <a:pt x="14194" y="3812"/>
                    <a:pt x="14194" y="3812"/>
                  </a:cubicBezTo>
                  <a:cubicBezTo>
                    <a:pt x="14250" y="3745"/>
                    <a:pt x="14250" y="3745"/>
                    <a:pt x="14250" y="3745"/>
                  </a:cubicBezTo>
                  <a:cubicBezTo>
                    <a:pt x="14306" y="3745"/>
                    <a:pt x="14306" y="3745"/>
                    <a:pt x="14306" y="3745"/>
                  </a:cubicBezTo>
                  <a:cubicBezTo>
                    <a:pt x="14306" y="3745"/>
                    <a:pt x="14306" y="3745"/>
                    <a:pt x="14306" y="3745"/>
                  </a:cubicBezTo>
                  <a:cubicBezTo>
                    <a:pt x="14363" y="3745"/>
                    <a:pt x="14363" y="3745"/>
                    <a:pt x="14363" y="3745"/>
                  </a:cubicBezTo>
                  <a:cubicBezTo>
                    <a:pt x="14419" y="3745"/>
                    <a:pt x="14419" y="3745"/>
                    <a:pt x="14419" y="3745"/>
                  </a:cubicBezTo>
                  <a:cubicBezTo>
                    <a:pt x="14419" y="3745"/>
                    <a:pt x="14419" y="3745"/>
                    <a:pt x="14419" y="3745"/>
                  </a:cubicBezTo>
                  <a:cubicBezTo>
                    <a:pt x="14419" y="3812"/>
                    <a:pt x="14419" y="3812"/>
                    <a:pt x="14419" y="3812"/>
                  </a:cubicBezTo>
                  <a:cubicBezTo>
                    <a:pt x="14475" y="3812"/>
                    <a:pt x="14475" y="3812"/>
                    <a:pt x="14475" y="3812"/>
                  </a:cubicBezTo>
                  <a:cubicBezTo>
                    <a:pt x="14475" y="3745"/>
                    <a:pt x="14475" y="3745"/>
                    <a:pt x="14475" y="3745"/>
                  </a:cubicBezTo>
                  <a:cubicBezTo>
                    <a:pt x="14531" y="3812"/>
                    <a:pt x="14531" y="3812"/>
                    <a:pt x="14531" y="3812"/>
                  </a:cubicBezTo>
                  <a:cubicBezTo>
                    <a:pt x="14587" y="3812"/>
                    <a:pt x="14587" y="3812"/>
                    <a:pt x="14587" y="3812"/>
                  </a:cubicBezTo>
                  <a:cubicBezTo>
                    <a:pt x="14587" y="3879"/>
                    <a:pt x="14587" y="3879"/>
                    <a:pt x="14587" y="3879"/>
                  </a:cubicBezTo>
                  <a:cubicBezTo>
                    <a:pt x="14643" y="3879"/>
                    <a:pt x="14643" y="3879"/>
                    <a:pt x="14643" y="3879"/>
                  </a:cubicBezTo>
                  <a:cubicBezTo>
                    <a:pt x="14643" y="3879"/>
                    <a:pt x="14643" y="3879"/>
                    <a:pt x="14643" y="3879"/>
                  </a:cubicBezTo>
                  <a:cubicBezTo>
                    <a:pt x="14643" y="3946"/>
                    <a:pt x="14643" y="3946"/>
                    <a:pt x="14643" y="3946"/>
                  </a:cubicBezTo>
                  <a:cubicBezTo>
                    <a:pt x="14699" y="3946"/>
                    <a:pt x="14699" y="3946"/>
                    <a:pt x="14699" y="3946"/>
                  </a:cubicBezTo>
                  <a:cubicBezTo>
                    <a:pt x="14699" y="3879"/>
                    <a:pt x="14699" y="3879"/>
                    <a:pt x="14699" y="3879"/>
                  </a:cubicBezTo>
                  <a:cubicBezTo>
                    <a:pt x="14755" y="3946"/>
                    <a:pt x="14755" y="3946"/>
                    <a:pt x="14755" y="3946"/>
                  </a:cubicBezTo>
                  <a:cubicBezTo>
                    <a:pt x="14755" y="4012"/>
                    <a:pt x="14755" y="4012"/>
                    <a:pt x="14755" y="4012"/>
                  </a:cubicBezTo>
                  <a:cubicBezTo>
                    <a:pt x="14755" y="4012"/>
                    <a:pt x="14755" y="4012"/>
                    <a:pt x="14755" y="4012"/>
                  </a:cubicBezTo>
                  <a:cubicBezTo>
                    <a:pt x="14755" y="4012"/>
                    <a:pt x="14755" y="4012"/>
                    <a:pt x="14755" y="4012"/>
                  </a:cubicBezTo>
                  <a:cubicBezTo>
                    <a:pt x="14755" y="4079"/>
                    <a:pt x="14755" y="4079"/>
                    <a:pt x="14755" y="4079"/>
                  </a:cubicBezTo>
                  <a:cubicBezTo>
                    <a:pt x="14699" y="4079"/>
                    <a:pt x="14699" y="4079"/>
                    <a:pt x="14699" y="4079"/>
                  </a:cubicBezTo>
                  <a:cubicBezTo>
                    <a:pt x="14643" y="4079"/>
                    <a:pt x="14643" y="4079"/>
                    <a:pt x="14643" y="4079"/>
                  </a:cubicBezTo>
                  <a:cubicBezTo>
                    <a:pt x="14587" y="4146"/>
                    <a:pt x="14587" y="4146"/>
                    <a:pt x="14587" y="4146"/>
                  </a:cubicBezTo>
                  <a:cubicBezTo>
                    <a:pt x="14531" y="4079"/>
                    <a:pt x="14531" y="4079"/>
                    <a:pt x="14531" y="4079"/>
                  </a:cubicBezTo>
                  <a:cubicBezTo>
                    <a:pt x="14475" y="4079"/>
                    <a:pt x="14475" y="4079"/>
                    <a:pt x="14475" y="4079"/>
                  </a:cubicBezTo>
                  <a:cubicBezTo>
                    <a:pt x="14419" y="4012"/>
                    <a:pt x="14419" y="4012"/>
                    <a:pt x="14419" y="4012"/>
                  </a:cubicBezTo>
                  <a:cubicBezTo>
                    <a:pt x="14363" y="4012"/>
                    <a:pt x="14363" y="4012"/>
                    <a:pt x="14363" y="4012"/>
                  </a:cubicBezTo>
                  <a:cubicBezTo>
                    <a:pt x="14306" y="4012"/>
                    <a:pt x="14306" y="4012"/>
                    <a:pt x="14306" y="4012"/>
                  </a:cubicBezTo>
                  <a:cubicBezTo>
                    <a:pt x="14250" y="3946"/>
                    <a:pt x="14250" y="3946"/>
                    <a:pt x="14250" y="3946"/>
                  </a:cubicBezTo>
                  <a:cubicBezTo>
                    <a:pt x="14194" y="3946"/>
                    <a:pt x="14194" y="3946"/>
                    <a:pt x="14194" y="3946"/>
                  </a:cubicBezTo>
                  <a:cubicBezTo>
                    <a:pt x="14194" y="3946"/>
                    <a:pt x="14194" y="3946"/>
                    <a:pt x="14194" y="3946"/>
                  </a:cubicBezTo>
                  <a:close/>
                  <a:moveTo>
                    <a:pt x="13577" y="3076"/>
                  </a:moveTo>
                  <a:cubicBezTo>
                    <a:pt x="13577" y="3009"/>
                    <a:pt x="13577" y="3009"/>
                    <a:pt x="13577" y="3009"/>
                  </a:cubicBezTo>
                  <a:cubicBezTo>
                    <a:pt x="13633" y="3009"/>
                    <a:pt x="13633" y="3009"/>
                    <a:pt x="13633" y="3009"/>
                  </a:cubicBezTo>
                  <a:cubicBezTo>
                    <a:pt x="13633" y="3009"/>
                    <a:pt x="13633" y="3009"/>
                    <a:pt x="13633" y="3009"/>
                  </a:cubicBezTo>
                  <a:cubicBezTo>
                    <a:pt x="13633" y="3076"/>
                    <a:pt x="13633" y="3076"/>
                    <a:pt x="13633" y="3076"/>
                  </a:cubicBezTo>
                  <a:cubicBezTo>
                    <a:pt x="13577" y="3076"/>
                    <a:pt x="13577" y="3076"/>
                    <a:pt x="13577" y="3076"/>
                  </a:cubicBezTo>
                  <a:cubicBezTo>
                    <a:pt x="13577" y="3076"/>
                    <a:pt x="13577" y="3076"/>
                    <a:pt x="13577" y="3076"/>
                  </a:cubicBezTo>
                  <a:close/>
                  <a:moveTo>
                    <a:pt x="13633" y="3344"/>
                  </a:moveTo>
                  <a:cubicBezTo>
                    <a:pt x="13633" y="3477"/>
                    <a:pt x="13633" y="3477"/>
                    <a:pt x="13633" y="3477"/>
                  </a:cubicBezTo>
                  <a:cubicBezTo>
                    <a:pt x="13689" y="3477"/>
                    <a:pt x="13689" y="3477"/>
                    <a:pt x="13689" y="3477"/>
                  </a:cubicBezTo>
                  <a:cubicBezTo>
                    <a:pt x="13689" y="3477"/>
                    <a:pt x="13689" y="3477"/>
                    <a:pt x="13689" y="3477"/>
                  </a:cubicBezTo>
                  <a:cubicBezTo>
                    <a:pt x="13745" y="3477"/>
                    <a:pt x="13745" y="3477"/>
                    <a:pt x="13745" y="3477"/>
                  </a:cubicBezTo>
                  <a:cubicBezTo>
                    <a:pt x="13745" y="3544"/>
                    <a:pt x="13745" y="3544"/>
                    <a:pt x="13745" y="3544"/>
                  </a:cubicBezTo>
                  <a:cubicBezTo>
                    <a:pt x="13802" y="3544"/>
                    <a:pt x="13802" y="3544"/>
                    <a:pt x="13802" y="3544"/>
                  </a:cubicBezTo>
                  <a:cubicBezTo>
                    <a:pt x="13858" y="3477"/>
                    <a:pt x="13858" y="3477"/>
                    <a:pt x="13858" y="3477"/>
                  </a:cubicBezTo>
                  <a:cubicBezTo>
                    <a:pt x="13858" y="3411"/>
                    <a:pt x="13858" y="3411"/>
                    <a:pt x="13858" y="3411"/>
                  </a:cubicBezTo>
                  <a:cubicBezTo>
                    <a:pt x="13914" y="3411"/>
                    <a:pt x="13914" y="3411"/>
                    <a:pt x="13914" y="3411"/>
                  </a:cubicBezTo>
                  <a:cubicBezTo>
                    <a:pt x="13970" y="3344"/>
                    <a:pt x="13970" y="3344"/>
                    <a:pt x="13970" y="3344"/>
                  </a:cubicBezTo>
                  <a:cubicBezTo>
                    <a:pt x="13970" y="3277"/>
                    <a:pt x="13970" y="3277"/>
                    <a:pt x="13970" y="3277"/>
                  </a:cubicBezTo>
                  <a:cubicBezTo>
                    <a:pt x="13970" y="3210"/>
                    <a:pt x="13970" y="3210"/>
                    <a:pt x="13970" y="3210"/>
                  </a:cubicBezTo>
                  <a:cubicBezTo>
                    <a:pt x="14026" y="3143"/>
                    <a:pt x="14026" y="3143"/>
                    <a:pt x="14026" y="3143"/>
                  </a:cubicBezTo>
                  <a:cubicBezTo>
                    <a:pt x="13970" y="3076"/>
                    <a:pt x="13970" y="3076"/>
                    <a:pt x="13970" y="3076"/>
                  </a:cubicBezTo>
                  <a:cubicBezTo>
                    <a:pt x="13970" y="3076"/>
                    <a:pt x="13970" y="3076"/>
                    <a:pt x="13970" y="3076"/>
                  </a:cubicBezTo>
                  <a:cubicBezTo>
                    <a:pt x="14026" y="3076"/>
                    <a:pt x="14026" y="3076"/>
                    <a:pt x="14026" y="3076"/>
                  </a:cubicBezTo>
                  <a:cubicBezTo>
                    <a:pt x="14026" y="3009"/>
                    <a:pt x="14026" y="3009"/>
                    <a:pt x="14026" y="3009"/>
                  </a:cubicBezTo>
                  <a:cubicBezTo>
                    <a:pt x="14082" y="2942"/>
                    <a:pt x="14082" y="2942"/>
                    <a:pt x="14082" y="2942"/>
                  </a:cubicBezTo>
                  <a:cubicBezTo>
                    <a:pt x="14138" y="2942"/>
                    <a:pt x="14138" y="2942"/>
                    <a:pt x="14138" y="2942"/>
                  </a:cubicBezTo>
                  <a:cubicBezTo>
                    <a:pt x="14194" y="2876"/>
                    <a:pt x="14194" y="2876"/>
                    <a:pt x="14194" y="2876"/>
                  </a:cubicBezTo>
                  <a:cubicBezTo>
                    <a:pt x="14194" y="2809"/>
                    <a:pt x="14194" y="2809"/>
                    <a:pt x="14194" y="2809"/>
                  </a:cubicBezTo>
                  <a:cubicBezTo>
                    <a:pt x="14194" y="2742"/>
                    <a:pt x="14194" y="2742"/>
                    <a:pt x="14194" y="2742"/>
                  </a:cubicBezTo>
                  <a:cubicBezTo>
                    <a:pt x="14194" y="2742"/>
                    <a:pt x="14194" y="2742"/>
                    <a:pt x="14194" y="2742"/>
                  </a:cubicBezTo>
                  <a:cubicBezTo>
                    <a:pt x="14250" y="2675"/>
                    <a:pt x="14250" y="2675"/>
                    <a:pt x="14250" y="2675"/>
                  </a:cubicBezTo>
                  <a:cubicBezTo>
                    <a:pt x="14194" y="2675"/>
                    <a:pt x="14194" y="2675"/>
                    <a:pt x="14194" y="2675"/>
                  </a:cubicBezTo>
                  <a:cubicBezTo>
                    <a:pt x="14194" y="2608"/>
                    <a:pt x="14194" y="2608"/>
                    <a:pt x="14194" y="2608"/>
                  </a:cubicBezTo>
                  <a:cubicBezTo>
                    <a:pt x="14194" y="2608"/>
                    <a:pt x="14194" y="2608"/>
                    <a:pt x="14194" y="2608"/>
                  </a:cubicBezTo>
                  <a:cubicBezTo>
                    <a:pt x="14138" y="2541"/>
                    <a:pt x="14138" y="2541"/>
                    <a:pt x="14138" y="2541"/>
                  </a:cubicBezTo>
                  <a:cubicBezTo>
                    <a:pt x="14082" y="2541"/>
                    <a:pt x="14082" y="2541"/>
                    <a:pt x="14082" y="2541"/>
                  </a:cubicBezTo>
                  <a:cubicBezTo>
                    <a:pt x="14026" y="2541"/>
                    <a:pt x="14026" y="2541"/>
                    <a:pt x="14026" y="2541"/>
                  </a:cubicBezTo>
                  <a:cubicBezTo>
                    <a:pt x="14082" y="2474"/>
                    <a:pt x="14082" y="2474"/>
                    <a:pt x="14082" y="2474"/>
                  </a:cubicBezTo>
                  <a:cubicBezTo>
                    <a:pt x="14138" y="2474"/>
                    <a:pt x="14138" y="2474"/>
                    <a:pt x="14138" y="2474"/>
                  </a:cubicBezTo>
                  <a:cubicBezTo>
                    <a:pt x="14138" y="2407"/>
                    <a:pt x="14138" y="2407"/>
                    <a:pt x="14138" y="2407"/>
                  </a:cubicBezTo>
                  <a:cubicBezTo>
                    <a:pt x="14138" y="2407"/>
                    <a:pt x="14138" y="2407"/>
                    <a:pt x="14138" y="2407"/>
                  </a:cubicBezTo>
                  <a:cubicBezTo>
                    <a:pt x="14138" y="2341"/>
                    <a:pt x="14138" y="2341"/>
                    <a:pt x="14138" y="2341"/>
                  </a:cubicBezTo>
                  <a:cubicBezTo>
                    <a:pt x="14138" y="2274"/>
                    <a:pt x="14138" y="2274"/>
                    <a:pt x="14138" y="2274"/>
                  </a:cubicBezTo>
                  <a:cubicBezTo>
                    <a:pt x="14082" y="2207"/>
                    <a:pt x="14082" y="2207"/>
                    <a:pt x="14082" y="2207"/>
                  </a:cubicBezTo>
                  <a:cubicBezTo>
                    <a:pt x="14082" y="2207"/>
                    <a:pt x="14082" y="2207"/>
                    <a:pt x="14082" y="2207"/>
                  </a:cubicBezTo>
                  <a:cubicBezTo>
                    <a:pt x="13970" y="2274"/>
                    <a:pt x="13970" y="2274"/>
                    <a:pt x="13970" y="2274"/>
                  </a:cubicBezTo>
                  <a:cubicBezTo>
                    <a:pt x="13914" y="2274"/>
                    <a:pt x="13914" y="2274"/>
                    <a:pt x="13914" y="2274"/>
                  </a:cubicBezTo>
                  <a:cubicBezTo>
                    <a:pt x="13914" y="2341"/>
                    <a:pt x="13914" y="2341"/>
                    <a:pt x="13914" y="2341"/>
                  </a:cubicBezTo>
                  <a:cubicBezTo>
                    <a:pt x="13858" y="2407"/>
                    <a:pt x="13858" y="2407"/>
                    <a:pt x="13858" y="2407"/>
                  </a:cubicBezTo>
                  <a:cubicBezTo>
                    <a:pt x="13858" y="2341"/>
                    <a:pt x="13858" y="2341"/>
                    <a:pt x="13858" y="2341"/>
                  </a:cubicBezTo>
                  <a:cubicBezTo>
                    <a:pt x="13858" y="2341"/>
                    <a:pt x="13858" y="2341"/>
                    <a:pt x="13858" y="2341"/>
                  </a:cubicBezTo>
                  <a:cubicBezTo>
                    <a:pt x="13858" y="2274"/>
                    <a:pt x="13858" y="2274"/>
                    <a:pt x="13858" y="2274"/>
                  </a:cubicBezTo>
                  <a:cubicBezTo>
                    <a:pt x="13914" y="2274"/>
                    <a:pt x="13914" y="2274"/>
                    <a:pt x="13914" y="2274"/>
                  </a:cubicBezTo>
                  <a:cubicBezTo>
                    <a:pt x="13914" y="2207"/>
                    <a:pt x="13914" y="2207"/>
                    <a:pt x="13914" y="2207"/>
                  </a:cubicBezTo>
                  <a:cubicBezTo>
                    <a:pt x="13914" y="2073"/>
                    <a:pt x="13914" y="2073"/>
                    <a:pt x="13914" y="2073"/>
                  </a:cubicBezTo>
                  <a:cubicBezTo>
                    <a:pt x="13914" y="2006"/>
                    <a:pt x="13914" y="2006"/>
                    <a:pt x="13914" y="2006"/>
                  </a:cubicBezTo>
                  <a:cubicBezTo>
                    <a:pt x="13858" y="2006"/>
                    <a:pt x="13858" y="2006"/>
                    <a:pt x="13858" y="2006"/>
                  </a:cubicBezTo>
                  <a:cubicBezTo>
                    <a:pt x="13858" y="1939"/>
                    <a:pt x="13858" y="1939"/>
                    <a:pt x="13858" y="1939"/>
                  </a:cubicBezTo>
                  <a:cubicBezTo>
                    <a:pt x="13802" y="1939"/>
                    <a:pt x="13802" y="1939"/>
                    <a:pt x="13802" y="1939"/>
                  </a:cubicBezTo>
                  <a:cubicBezTo>
                    <a:pt x="13745" y="1939"/>
                    <a:pt x="13745" y="1939"/>
                    <a:pt x="13745" y="1939"/>
                  </a:cubicBezTo>
                  <a:cubicBezTo>
                    <a:pt x="13689" y="1939"/>
                    <a:pt x="13689" y="1939"/>
                    <a:pt x="13689" y="1939"/>
                  </a:cubicBezTo>
                  <a:cubicBezTo>
                    <a:pt x="13633" y="2006"/>
                    <a:pt x="13633" y="2006"/>
                    <a:pt x="13633" y="2006"/>
                  </a:cubicBezTo>
                  <a:cubicBezTo>
                    <a:pt x="13633" y="1939"/>
                    <a:pt x="13633" y="1939"/>
                    <a:pt x="13633" y="1939"/>
                  </a:cubicBezTo>
                  <a:cubicBezTo>
                    <a:pt x="13577" y="1872"/>
                    <a:pt x="13577" y="1872"/>
                    <a:pt x="13577" y="1872"/>
                  </a:cubicBezTo>
                  <a:cubicBezTo>
                    <a:pt x="13577" y="1872"/>
                    <a:pt x="13577" y="1872"/>
                    <a:pt x="13577" y="1872"/>
                  </a:cubicBezTo>
                  <a:cubicBezTo>
                    <a:pt x="13577" y="1872"/>
                    <a:pt x="13577" y="1872"/>
                    <a:pt x="13577" y="1872"/>
                  </a:cubicBezTo>
                  <a:cubicBezTo>
                    <a:pt x="13521" y="1939"/>
                    <a:pt x="13521" y="1939"/>
                    <a:pt x="13521" y="1939"/>
                  </a:cubicBezTo>
                  <a:cubicBezTo>
                    <a:pt x="13465" y="2006"/>
                    <a:pt x="13465" y="2006"/>
                    <a:pt x="13465" y="2006"/>
                  </a:cubicBezTo>
                  <a:cubicBezTo>
                    <a:pt x="13465" y="2006"/>
                    <a:pt x="13465" y="2006"/>
                    <a:pt x="13465" y="2006"/>
                  </a:cubicBezTo>
                  <a:cubicBezTo>
                    <a:pt x="13409" y="2073"/>
                    <a:pt x="13409" y="2073"/>
                    <a:pt x="13409" y="2073"/>
                  </a:cubicBezTo>
                  <a:cubicBezTo>
                    <a:pt x="13409" y="2140"/>
                    <a:pt x="13409" y="2140"/>
                    <a:pt x="13409" y="2140"/>
                  </a:cubicBezTo>
                  <a:cubicBezTo>
                    <a:pt x="13465" y="2207"/>
                    <a:pt x="13465" y="2207"/>
                    <a:pt x="13465" y="2207"/>
                  </a:cubicBezTo>
                  <a:cubicBezTo>
                    <a:pt x="13465" y="2140"/>
                    <a:pt x="13465" y="2140"/>
                    <a:pt x="13465" y="2140"/>
                  </a:cubicBezTo>
                  <a:cubicBezTo>
                    <a:pt x="13521" y="2140"/>
                    <a:pt x="13521" y="2140"/>
                    <a:pt x="13521" y="2140"/>
                  </a:cubicBezTo>
                  <a:cubicBezTo>
                    <a:pt x="13577" y="2140"/>
                    <a:pt x="13577" y="2140"/>
                    <a:pt x="13577" y="2140"/>
                  </a:cubicBezTo>
                  <a:cubicBezTo>
                    <a:pt x="13521" y="2207"/>
                    <a:pt x="13521" y="2207"/>
                    <a:pt x="13521" y="2207"/>
                  </a:cubicBezTo>
                  <a:cubicBezTo>
                    <a:pt x="13409" y="2274"/>
                    <a:pt x="13409" y="2274"/>
                    <a:pt x="13409" y="2274"/>
                  </a:cubicBezTo>
                  <a:cubicBezTo>
                    <a:pt x="13409" y="2341"/>
                    <a:pt x="13409" y="2341"/>
                    <a:pt x="13409" y="2341"/>
                  </a:cubicBezTo>
                  <a:cubicBezTo>
                    <a:pt x="13409" y="2341"/>
                    <a:pt x="13409" y="2341"/>
                    <a:pt x="13409" y="2341"/>
                  </a:cubicBezTo>
                  <a:cubicBezTo>
                    <a:pt x="13465" y="2341"/>
                    <a:pt x="13465" y="2341"/>
                    <a:pt x="13465" y="2341"/>
                  </a:cubicBezTo>
                  <a:cubicBezTo>
                    <a:pt x="13521" y="2274"/>
                    <a:pt x="13521" y="2274"/>
                    <a:pt x="13521" y="2274"/>
                  </a:cubicBezTo>
                  <a:cubicBezTo>
                    <a:pt x="13577" y="2274"/>
                    <a:pt x="13577" y="2274"/>
                    <a:pt x="13577" y="2274"/>
                  </a:cubicBezTo>
                  <a:cubicBezTo>
                    <a:pt x="13577" y="2207"/>
                    <a:pt x="13577" y="2207"/>
                    <a:pt x="13577" y="2207"/>
                  </a:cubicBezTo>
                  <a:cubicBezTo>
                    <a:pt x="13633" y="2274"/>
                    <a:pt x="13633" y="2274"/>
                    <a:pt x="13633" y="2274"/>
                  </a:cubicBezTo>
                  <a:cubicBezTo>
                    <a:pt x="13577" y="2341"/>
                    <a:pt x="13577" y="2341"/>
                    <a:pt x="13577" y="2341"/>
                  </a:cubicBezTo>
                  <a:cubicBezTo>
                    <a:pt x="13577" y="2341"/>
                    <a:pt x="13577" y="2341"/>
                    <a:pt x="13577" y="2341"/>
                  </a:cubicBezTo>
                  <a:cubicBezTo>
                    <a:pt x="13521" y="2407"/>
                    <a:pt x="13521" y="2407"/>
                    <a:pt x="13521" y="2407"/>
                  </a:cubicBezTo>
                  <a:cubicBezTo>
                    <a:pt x="13521" y="2407"/>
                    <a:pt x="13521" y="2407"/>
                    <a:pt x="13521" y="2407"/>
                  </a:cubicBezTo>
                  <a:cubicBezTo>
                    <a:pt x="13521" y="2474"/>
                    <a:pt x="13521" y="2474"/>
                    <a:pt x="13521" y="2474"/>
                  </a:cubicBezTo>
                  <a:cubicBezTo>
                    <a:pt x="13577" y="2474"/>
                    <a:pt x="13577" y="2474"/>
                    <a:pt x="13577" y="2474"/>
                  </a:cubicBezTo>
                  <a:cubicBezTo>
                    <a:pt x="13633" y="2474"/>
                    <a:pt x="13633" y="2474"/>
                    <a:pt x="13633" y="2474"/>
                  </a:cubicBezTo>
                  <a:cubicBezTo>
                    <a:pt x="13577" y="2541"/>
                    <a:pt x="13577" y="2541"/>
                    <a:pt x="13577" y="2541"/>
                  </a:cubicBezTo>
                  <a:cubicBezTo>
                    <a:pt x="13521" y="2541"/>
                    <a:pt x="13521" y="2541"/>
                    <a:pt x="13521" y="2541"/>
                  </a:cubicBezTo>
                  <a:cubicBezTo>
                    <a:pt x="13465" y="2541"/>
                    <a:pt x="13465" y="2541"/>
                    <a:pt x="13465" y="2541"/>
                  </a:cubicBezTo>
                  <a:cubicBezTo>
                    <a:pt x="13465" y="2541"/>
                    <a:pt x="13465" y="2541"/>
                    <a:pt x="13465" y="2541"/>
                  </a:cubicBezTo>
                  <a:cubicBezTo>
                    <a:pt x="13521" y="2608"/>
                    <a:pt x="13521" y="2608"/>
                    <a:pt x="13521" y="2608"/>
                  </a:cubicBezTo>
                  <a:cubicBezTo>
                    <a:pt x="13521" y="2608"/>
                    <a:pt x="13521" y="2608"/>
                    <a:pt x="13521" y="2608"/>
                  </a:cubicBezTo>
                  <a:cubicBezTo>
                    <a:pt x="13409" y="2675"/>
                    <a:pt x="13409" y="2675"/>
                    <a:pt x="13409" y="2675"/>
                  </a:cubicBezTo>
                  <a:cubicBezTo>
                    <a:pt x="13409" y="2675"/>
                    <a:pt x="13409" y="2675"/>
                    <a:pt x="13409" y="2675"/>
                  </a:cubicBezTo>
                  <a:cubicBezTo>
                    <a:pt x="13409" y="2608"/>
                    <a:pt x="13409" y="2608"/>
                    <a:pt x="13409" y="2608"/>
                  </a:cubicBezTo>
                  <a:cubicBezTo>
                    <a:pt x="13353" y="2608"/>
                    <a:pt x="13353" y="2608"/>
                    <a:pt x="13353" y="2608"/>
                  </a:cubicBezTo>
                  <a:cubicBezTo>
                    <a:pt x="13297" y="2541"/>
                    <a:pt x="13297" y="2541"/>
                    <a:pt x="13297" y="2541"/>
                  </a:cubicBezTo>
                  <a:cubicBezTo>
                    <a:pt x="13184" y="2608"/>
                    <a:pt x="13184" y="2608"/>
                    <a:pt x="13184" y="2608"/>
                  </a:cubicBezTo>
                  <a:cubicBezTo>
                    <a:pt x="13184" y="2608"/>
                    <a:pt x="13184" y="2608"/>
                    <a:pt x="13184" y="2608"/>
                  </a:cubicBezTo>
                  <a:cubicBezTo>
                    <a:pt x="13184" y="2675"/>
                    <a:pt x="13184" y="2675"/>
                    <a:pt x="13184" y="2675"/>
                  </a:cubicBezTo>
                  <a:cubicBezTo>
                    <a:pt x="13184" y="2742"/>
                    <a:pt x="13184" y="2742"/>
                    <a:pt x="13184" y="2742"/>
                  </a:cubicBezTo>
                  <a:cubicBezTo>
                    <a:pt x="13184" y="2809"/>
                    <a:pt x="13184" y="2809"/>
                    <a:pt x="13184" y="2809"/>
                  </a:cubicBezTo>
                  <a:cubicBezTo>
                    <a:pt x="13241" y="2876"/>
                    <a:pt x="13241" y="2876"/>
                    <a:pt x="13241" y="2876"/>
                  </a:cubicBezTo>
                  <a:cubicBezTo>
                    <a:pt x="13297" y="2809"/>
                    <a:pt x="13297" y="2809"/>
                    <a:pt x="13297" y="2809"/>
                  </a:cubicBezTo>
                  <a:cubicBezTo>
                    <a:pt x="13297" y="2809"/>
                    <a:pt x="13297" y="2809"/>
                    <a:pt x="13297" y="2809"/>
                  </a:cubicBezTo>
                  <a:cubicBezTo>
                    <a:pt x="13409" y="2809"/>
                    <a:pt x="13409" y="2809"/>
                    <a:pt x="13409" y="2809"/>
                  </a:cubicBezTo>
                  <a:cubicBezTo>
                    <a:pt x="13465" y="2809"/>
                    <a:pt x="13465" y="2809"/>
                    <a:pt x="13465" y="2809"/>
                  </a:cubicBezTo>
                  <a:cubicBezTo>
                    <a:pt x="13465" y="2876"/>
                    <a:pt x="13465" y="2876"/>
                    <a:pt x="13465" y="2876"/>
                  </a:cubicBezTo>
                  <a:cubicBezTo>
                    <a:pt x="13577" y="2809"/>
                    <a:pt x="13577" y="2809"/>
                    <a:pt x="13577" y="2809"/>
                  </a:cubicBezTo>
                  <a:cubicBezTo>
                    <a:pt x="13577" y="2876"/>
                    <a:pt x="13577" y="2876"/>
                    <a:pt x="13577" y="2876"/>
                  </a:cubicBezTo>
                  <a:cubicBezTo>
                    <a:pt x="13521" y="2876"/>
                    <a:pt x="13521" y="2876"/>
                    <a:pt x="13521" y="2876"/>
                  </a:cubicBezTo>
                  <a:cubicBezTo>
                    <a:pt x="13521" y="2942"/>
                    <a:pt x="13521" y="2942"/>
                    <a:pt x="13521" y="2942"/>
                  </a:cubicBezTo>
                  <a:cubicBezTo>
                    <a:pt x="13521" y="2942"/>
                    <a:pt x="13521" y="2942"/>
                    <a:pt x="13521" y="2942"/>
                  </a:cubicBezTo>
                  <a:cubicBezTo>
                    <a:pt x="13577" y="2942"/>
                    <a:pt x="13577" y="2942"/>
                    <a:pt x="13577" y="2942"/>
                  </a:cubicBezTo>
                  <a:cubicBezTo>
                    <a:pt x="13633" y="3009"/>
                    <a:pt x="13633" y="3009"/>
                    <a:pt x="13633" y="3009"/>
                  </a:cubicBezTo>
                  <a:cubicBezTo>
                    <a:pt x="13633" y="3076"/>
                    <a:pt x="13633" y="3076"/>
                    <a:pt x="13633" y="3076"/>
                  </a:cubicBezTo>
                  <a:cubicBezTo>
                    <a:pt x="13689" y="3076"/>
                    <a:pt x="13689" y="3076"/>
                    <a:pt x="13689" y="3076"/>
                  </a:cubicBezTo>
                  <a:cubicBezTo>
                    <a:pt x="13689" y="3076"/>
                    <a:pt x="13689" y="3076"/>
                    <a:pt x="13689" y="3076"/>
                  </a:cubicBezTo>
                  <a:cubicBezTo>
                    <a:pt x="13689" y="3143"/>
                    <a:pt x="13689" y="3143"/>
                    <a:pt x="13689" y="3143"/>
                  </a:cubicBezTo>
                  <a:cubicBezTo>
                    <a:pt x="13689" y="3210"/>
                    <a:pt x="13689" y="3210"/>
                    <a:pt x="13689" y="3210"/>
                  </a:cubicBezTo>
                  <a:cubicBezTo>
                    <a:pt x="13633" y="3344"/>
                    <a:pt x="13633" y="3344"/>
                    <a:pt x="13633" y="3344"/>
                  </a:cubicBezTo>
                  <a:close/>
                  <a:moveTo>
                    <a:pt x="13353" y="2942"/>
                  </a:moveTo>
                  <a:cubicBezTo>
                    <a:pt x="13353" y="2942"/>
                    <a:pt x="13353" y="2942"/>
                    <a:pt x="13353" y="2942"/>
                  </a:cubicBezTo>
                  <a:cubicBezTo>
                    <a:pt x="13409" y="2876"/>
                    <a:pt x="13409" y="2876"/>
                    <a:pt x="13409" y="2876"/>
                  </a:cubicBezTo>
                  <a:cubicBezTo>
                    <a:pt x="13465" y="2876"/>
                    <a:pt x="13465" y="2876"/>
                    <a:pt x="13465" y="2876"/>
                  </a:cubicBezTo>
                  <a:cubicBezTo>
                    <a:pt x="13465" y="2942"/>
                    <a:pt x="13465" y="2942"/>
                    <a:pt x="13465" y="2942"/>
                  </a:cubicBezTo>
                  <a:cubicBezTo>
                    <a:pt x="13409" y="2942"/>
                    <a:pt x="13409" y="2942"/>
                    <a:pt x="13409" y="2942"/>
                  </a:cubicBezTo>
                  <a:cubicBezTo>
                    <a:pt x="13353" y="3009"/>
                    <a:pt x="13353" y="3009"/>
                    <a:pt x="13353" y="3009"/>
                  </a:cubicBezTo>
                  <a:cubicBezTo>
                    <a:pt x="13353" y="2942"/>
                    <a:pt x="13353" y="2942"/>
                    <a:pt x="13353" y="2942"/>
                  </a:cubicBezTo>
                  <a:close/>
                  <a:moveTo>
                    <a:pt x="13241" y="3277"/>
                  </a:moveTo>
                  <a:cubicBezTo>
                    <a:pt x="13297" y="3210"/>
                    <a:pt x="13297" y="3210"/>
                    <a:pt x="13297" y="3210"/>
                  </a:cubicBezTo>
                  <a:cubicBezTo>
                    <a:pt x="13353" y="3210"/>
                    <a:pt x="13353" y="3210"/>
                    <a:pt x="13353" y="3210"/>
                  </a:cubicBezTo>
                  <a:cubicBezTo>
                    <a:pt x="13409" y="3210"/>
                    <a:pt x="13409" y="3210"/>
                    <a:pt x="13409" y="3210"/>
                  </a:cubicBezTo>
                  <a:cubicBezTo>
                    <a:pt x="13521" y="3344"/>
                    <a:pt x="13521" y="3344"/>
                    <a:pt x="13521" y="3344"/>
                  </a:cubicBezTo>
                  <a:cubicBezTo>
                    <a:pt x="13465" y="3344"/>
                    <a:pt x="13465" y="3344"/>
                    <a:pt x="13465" y="3344"/>
                  </a:cubicBezTo>
                  <a:cubicBezTo>
                    <a:pt x="13521" y="3477"/>
                    <a:pt x="13521" y="3477"/>
                    <a:pt x="13521" y="3477"/>
                  </a:cubicBezTo>
                  <a:cubicBezTo>
                    <a:pt x="13465" y="3477"/>
                    <a:pt x="13465" y="3477"/>
                    <a:pt x="13465" y="3477"/>
                  </a:cubicBezTo>
                  <a:cubicBezTo>
                    <a:pt x="13409" y="3411"/>
                    <a:pt x="13409" y="3411"/>
                    <a:pt x="13409" y="3411"/>
                  </a:cubicBezTo>
                  <a:cubicBezTo>
                    <a:pt x="13353" y="3477"/>
                    <a:pt x="13353" y="3477"/>
                    <a:pt x="13353" y="3477"/>
                  </a:cubicBezTo>
                  <a:cubicBezTo>
                    <a:pt x="13353" y="3477"/>
                    <a:pt x="13353" y="3477"/>
                    <a:pt x="13353" y="3477"/>
                  </a:cubicBezTo>
                  <a:cubicBezTo>
                    <a:pt x="13297" y="3411"/>
                    <a:pt x="13297" y="3411"/>
                    <a:pt x="13297" y="3411"/>
                  </a:cubicBezTo>
                  <a:cubicBezTo>
                    <a:pt x="13241" y="3344"/>
                    <a:pt x="13241" y="3344"/>
                    <a:pt x="13241" y="3344"/>
                  </a:cubicBezTo>
                  <a:cubicBezTo>
                    <a:pt x="13241" y="3277"/>
                    <a:pt x="13241" y="3277"/>
                    <a:pt x="13241" y="3277"/>
                  </a:cubicBezTo>
                  <a:close/>
                  <a:moveTo>
                    <a:pt x="12623" y="3745"/>
                  </a:moveTo>
                  <a:cubicBezTo>
                    <a:pt x="12679" y="3678"/>
                    <a:pt x="12679" y="3678"/>
                    <a:pt x="12679" y="3678"/>
                  </a:cubicBezTo>
                  <a:cubicBezTo>
                    <a:pt x="12736" y="3678"/>
                    <a:pt x="12736" y="3678"/>
                    <a:pt x="12736" y="3678"/>
                  </a:cubicBezTo>
                  <a:cubicBezTo>
                    <a:pt x="12736" y="3745"/>
                    <a:pt x="12736" y="3745"/>
                    <a:pt x="12736" y="3745"/>
                  </a:cubicBezTo>
                  <a:cubicBezTo>
                    <a:pt x="12679" y="3745"/>
                    <a:pt x="12679" y="3745"/>
                    <a:pt x="12679" y="3745"/>
                  </a:cubicBezTo>
                  <a:cubicBezTo>
                    <a:pt x="12623" y="3745"/>
                    <a:pt x="12623" y="3745"/>
                    <a:pt x="12623" y="3745"/>
                  </a:cubicBezTo>
                  <a:close/>
                  <a:moveTo>
                    <a:pt x="12567" y="3678"/>
                  </a:moveTo>
                  <a:cubicBezTo>
                    <a:pt x="12567" y="3611"/>
                    <a:pt x="12567" y="3611"/>
                    <a:pt x="12567" y="3611"/>
                  </a:cubicBezTo>
                  <a:cubicBezTo>
                    <a:pt x="12567" y="3544"/>
                    <a:pt x="12567" y="3544"/>
                    <a:pt x="12567" y="3544"/>
                  </a:cubicBezTo>
                  <a:cubicBezTo>
                    <a:pt x="12567" y="3477"/>
                    <a:pt x="12567" y="3477"/>
                    <a:pt x="12567" y="3477"/>
                  </a:cubicBezTo>
                  <a:cubicBezTo>
                    <a:pt x="12567" y="3411"/>
                    <a:pt x="12567" y="3411"/>
                    <a:pt x="12567" y="3411"/>
                  </a:cubicBezTo>
                  <a:cubicBezTo>
                    <a:pt x="12623" y="3344"/>
                    <a:pt x="12623" y="3344"/>
                    <a:pt x="12623" y="3344"/>
                  </a:cubicBezTo>
                  <a:cubicBezTo>
                    <a:pt x="12623" y="3344"/>
                    <a:pt x="12623" y="3344"/>
                    <a:pt x="12623" y="3344"/>
                  </a:cubicBezTo>
                  <a:cubicBezTo>
                    <a:pt x="12679" y="3344"/>
                    <a:pt x="12679" y="3344"/>
                    <a:pt x="12679" y="3344"/>
                  </a:cubicBezTo>
                  <a:cubicBezTo>
                    <a:pt x="12679" y="3277"/>
                    <a:pt x="12679" y="3277"/>
                    <a:pt x="12679" y="3277"/>
                  </a:cubicBezTo>
                  <a:cubicBezTo>
                    <a:pt x="12679" y="3210"/>
                    <a:pt x="12679" y="3210"/>
                    <a:pt x="12679" y="3210"/>
                  </a:cubicBezTo>
                  <a:cubicBezTo>
                    <a:pt x="12679" y="3143"/>
                    <a:pt x="12679" y="3143"/>
                    <a:pt x="12679" y="3143"/>
                  </a:cubicBezTo>
                  <a:cubicBezTo>
                    <a:pt x="12736" y="3143"/>
                    <a:pt x="12736" y="3143"/>
                    <a:pt x="12736" y="3143"/>
                  </a:cubicBezTo>
                  <a:cubicBezTo>
                    <a:pt x="12736" y="3143"/>
                    <a:pt x="12736" y="3143"/>
                    <a:pt x="12736" y="3143"/>
                  </a:cubicBezTo>
                  <a:cubicBezTo>
                    <a:pt x="12792" y="3210"/>
                    <a:pt x="12792" y="3210"/>
                    <a:pt x="12792" y="3210"/>
                  </a:cubicBezTo>
                  <a:cubicBezTo>
                    <a:pt x="12792" y="3277"/>
                    <a:pt x="12792" y="3277"/>
                    <a:pt x="12792" y="3277"/>
                  </a:cubicBezTo>
                  <a:cubicBezTo>
                    <a:pt x="12736" y="3344"/>
                    <a:pt x="12736" y="3344"/>
                    <a:pt x="12736" y="3344"/>
                  </a:cubicBezTo>
                  <a:cubicBezTo>
                    <a:pt x="12736" y="3411"/>
                    <a:pt x="12736" y="3411"/>
                    <a:pt x="12736" y="3411"/>
                  </a:cubicBezTo>
                  <a:cubicBezTo>
                    <a:pt x="12736" y="3477"/>
                    <a:pt x="12736" y="3477"/>
                    <a:pt x="12736" y="3477"/>
                  </a:cubicBezTo>
                  <a:cubicBezTo>
                    <a:pt x="12736" y="3477"/>
                    <a:pt x="12736" y="3477"/>
                    <a:pt x="12736" y="3477"/>
                  </a:cubicBezTo>
                  <a:cubicBezTo>
                    <a:pt x="12736" y="3611"/>
                    <a:pt x="12736" y="3611"/>
                    <a:pt x="12736" y="3611"/>
                  </a:cubicBezTo>
                  <a:cubicBezTo>
                    <a:pt x="12623" y="3678"/>
                    <a:pt x="12623" y="3678"/>
                    <a:pt x="12623" y="3678"/>
                  </a:cubicBezTo>
                  <a:cubicBezTo>
                    <a:pt x="12567" y="3678"/>
                    <a:pt x="12567" y="3678"/>
                    <a:pt x="12567" y="3678"/>
                  </a:cubicBezTo>
                  <a:close/>
                  <a:moveTo>
                    <a:pt x="12006" y="2407"/>
                  </a:moveTo>
                  <a:cubicBezTo>
                    <a:pt x="12006" y="2407"/>
                    <a:pt x="12006" y="2407"/>
                    <a:pt x="12006" y="2407"/>
                  </a:cubicBezTo>
                  <a:cubicBezTo>
                    <a:pt x="11950" y="2341"/>
                    <a:pt x="11950" y="2341"/>
                    <a:pt x="11950" y="2341"/>
                  </a:cubicBezTo>
                  <a:cubicBezTo>
                    <a:pt x="12006" y="2274"/>
                    <a:pt x="12006" y="2274"/>
                    <a:pt x="12006" y="2274"/>
                  </a:cubicBezTo>
                  <a:cubicBezTo>
                    <a:pt x="11950" y="2274"/>
                    <a:pt x="11950" y="2274"/>
                    <a:pt x="11950" y="2274"/>
                  </a:cubicBezTo>
                  <a:cubicBezTo>
                    <a:pt x="11894" y="2274"/>
                    <a:pt x="11894" y="2274"/>
                    <a:pt x="11894" y="2274"/>
                  </a:cubicBezTo>
                  <a:cubicBezTo>
                    <a:pt x="11894" y="2274"/>
                    <a:pt x="11894" y="2274"/>
                    <a:pt x="11894" y="2274"/>
                  </a:cubicBezTo>
                  <a:cubicBezTo>
                    <a:pt x="11838" y="2274"/>
                    <a:pt x="11838" y="2274"/>
                    <a:pt x="11838" y="2274"/>
                  </a:cubicBezTo>
                  <a:cubicBezTo>
                    <a:pt x="11782" y="2274"/>
                    <a:pt x="11782" y="2274"/>
                    <a:pt x="11782" y="2274"/>
                  </a:cubicBezTo>
                  <a:cubicBezTo>
                    <a:pt x="11782" y="2274"/>
                    <a:pt x="11782" y="2274"/>
                    <a:pt x="11782" y="2274"/>
                  </a:cubicBezTo>
                  <a:cubicBezTo>
                    <a:pt x="11782" y="2207"/>
                    <a:pt x="11782" y="2207"/>
                    <a:pt x="11782" y="2207"/>
                  </a:cubicBezTo>
                  <a:cubicBezTo>
                    <a:pt x="11782" y="2207"/>
                    <a:pt x="11782" y="2207"/>
                    <a:pt x="11782" y="2207"/>
                  </a:cubicBezTo>
                  <a:cubicBezTo>
                    <a:pt x="11838" y="2140"/>
                    <a:pt x="11838" y="2140"/>
                    <a:pt x="11838" y="2140"/>
                  </a:cubicBezTo>
                  <a:cubicBezTo>
                    <a:pt x="11838" y="2140"/>
                    <a:pt x="11838" y="2140"/>
                    <a:pt x="11838" y="2140"/>
                  </a:cubicBezTo>
                  <a:cubicBezTo>
                    <a:pt x="11894" y="2140"/>
                    <a:pt x="11894" y="2140"/>
                    <a:pt x="11894" y="2140"/>
                  </a:cubicBezTo>
                  <a:cubicBezTo>
                    <a:pt x="12062" y="2073"/>
                    <a:pt x="12062" y="2073"/>
                    <a:pt x="12062" y="2073"/>
                  </a:cubicBezTo>
                  <a:cubicBezTo>
                    <a:pt x="12118" y="2073"/>
                    <a:pt x="12118" y="2073"/>
                    <a:pt x="12118" y="2073"/>
                  </a:cubicBezTo>
                  <a:cubicBezTo>
                    <a:pt x="12175" y="2140"/>
                    <a:pt x="12175" y="2140"/>
                    <a:pt x="12175" y="2140"/>
                  </a:cubicBezTo>
                  <a:cubicBezTo>
                    <a:pt x="12175" y="2140"/>
                    <a:pt x="12175" y="2140"/>
                    <a:pt x="12175" y="2140"/>
                  </a:cubicBezTo>
                  <a:cubicBezTo>
                    <a:pt x="12231" y="2140"/>
                    <a:pt x="12231" y="2140"/>
                    <a:pt x="12231" y="2140"/>
                  </a:cubicBezTo>
                  <a:cubicBezTo>
                    <a:pt x="12287" y="2073"/>
                    <a:pt x="12287" y="2073"/>
                    <a:pt x="12287" y="2073"/>
                  </a:cubicBezTo>
                  <a:cubicBezTo>
                    <a:pt x="12399" y="2073"/>
                    <a:pt x="12399" y="2073"/>
                    <a:pt x="12399" y="2073"/>
                  </a:cubicBezTo>
                  <a:cubicBezTo>
                    <a:pt x="12399" y="2073"/>
                    <a:pt x="12399" y="2073"/>
                    <a:pt x="12399" y="2073"/>
                  </a:cubicBezTo>
                  <a:cubicBezTo>
                    <a:pt x="12399" y="2073"/>
                    <a:pt x="12399" y="2073"/>
                    <a:pt x="12399" y="2073"/>
                  </a:cubicBezTo>
                  <a:cubicBezTo>
                    <a:pt x="12455" y="2073"/>
                    <a:pt x="12455" y="2073"/>
                    <a:pt x="12455" y="2073"/>
                  </a:cubicBezTo>
                  <a:cubicBezTo>
                    <a:pt x="12455" y="2140"/>
                    <a:pt x="12455" y="2140"/>
                    <a:pt x="12455" y="2140"/>
                  </a:cubicBezTo>
                  <a:cubicBezTo>
                    <a:pt x="12511" y="2140"/>
                    <a:pt x="12511" y="2140"/>
                    <a:pt x="12511" y="2140"/>
                  </a:cubicBezTo>
                  <a:cubicBezTo>
                    <a:pt x="12511" y="2207"/>
                    <a:pt x="12511" y="2207"/>
                    <a:pt x="12511" y="2207"/>
                  </a:cubicBezTo>
                  <a:cubicBezTo>
                    <a:pt x="12455" y="2274"/>
                    <a:pt x="12455" y="2274"/>
                    <a:pt x="12455" y="2274"/>
                  </a:cubicBezTo>
                  <a:cubicBezTo>
                    <a:pt x="12455" y="2341"/>
                    <a:pt x="12455" y="2341"/>
                    <a:pt x="12455" y="2341"/>
                  </a:cubicBezTo>
                  <a:cubicBezTo>
                    <a:pt x="12455" y="2474"/>
                    <a:pt x="12455" y="2474"/>
                    <a:pt x="12455" y="2474"/>
                  </a:cubicBezTo>
                  <a:cubicBezTo>
                    <a:pt x="12399" y="2474"/>
                    <a:pt x="12399" y="2474"/>
                    <a:pt x="12399" y="2474"/>
                  </a:cubicBezTo>
                  <a:cubicBezTo>
                    <a:pt x="12343" y="2541"/>
                    <a:pt x="12343" y="2541"/>
                    <a:pt x="12343" y="2541"/>
                  </a:cubicBezTo>
                  <a:cubicBezTo>
                    <a:pt x="12287" y="2541"/>
                    <a:pt x="12287" y="2541"/>
                    <a:pt x="12287" y="2541"/>
                  </a:cubicBezTo>
                  <a:cubicBezTo>
                    <a:pt x="12231" y="2541"/>
                    <a:pt x="12231" y="2541"/>
                    <a:pt x="12231" y="2541"/>
                  </a:cubicBezTo>
                  <a:cubicBezTo>
                    <a:pt x="12231" y="2474"/>
                    <a:pt x="12231" y="2474"/>
                    <a:pt x="12231" y="2474"/>
                  </a:cubicBezTo>
                  <a:cubicBezTo>
                    <a:pt x="12175" y="2541"/>
                    <a:pt x="12175" y="2541"/>
                    <a:pt x="12175" y="2541"/>
                  </a:cubicBezTo>
                  <a:cubicBezTo>
                    <a:pt x="12118" y="2407"/>
                    <a:pt x="12118" y="2407"/>
                    <a:pt x="12118" y="2407"/>
                  </a:cubicBezTo>
                  <a:cubicBezTo>
                    <a:pt x="12118" y="2407"/>
                    <a:pt x="12118" y="2407"/>
                    <a:pt x="12118" y="2407"/>
                  </a:cubicBezTo>
                  <a:cubicBezTo>
                    <a:pt x="12062" y="2341"/>
                    <a:pt x="12062" y="2341"/>
                    <a:pt x="12062" y="2341"/>
                  </a:cubicBezTo>
                  <a:cubicBezTo>
                    <a:pt x="12062" y="2341"/>
                    <a:pt x="12062" y="2341"/>
                    <a:pt x="12062" y="2341"/>
                  </a:cubicBezTo>
                  <a:cubicBezTo>
                    <a:pt x="12062" y="2407"/>
                    <a:pt x="12062" y="2407"/>
                    <a:pt x="12062" y="2407"/>
                  </a:cubicBezTo>
                  <a:cubicBezTo>
                    <a:pt x="12006" y="2407"/>
                    <a:pt x="12006" y="2407"/>
                    <a:pt x="12006" y="2407"/>
                  </a:cubicBezTo>
                  <a:close/>
                  <a:moveTo>
                    <a:pt x="11333" y="2809"/>
                  </a:moveTo>
                  <a:cubicBezTo>
                    <a:pt x="11389" y="2809"/>
                    <a:pt x="11389" y="2809"/>
                    <a:pt x="11389" y="2809"/>
                  </a:cubicBezTo>
                  <a:cubicBezTo>
                    <a:pt x="11389" y="2742"/>
                    <a:pt x="11389" y="2742"/>
                    <a:pt x="11389" y="2742"/>
                  </a:cubicBezTo>
                  <a:cubicBezTo>
                    <a:pt x="11445" y="2675"/>
                    <a:pt x="11445" y="2675"/>
                    <a:pt x="11445" y="2675"/>
                  </a:cubicBezTo>
                  <a:cubicBezTo>
                    <a:pt x="11445" y="2608"/>
                    <a:pt x="11445" y="2608"/>
                    <a:pt x="11445" y="2608"/>
                  </a:cubicBezTo>
                  <a:cubicBezTo>
                    <a:pt x="11501" y="2608"/>
                    <a:pt x="11501" y="2608"/>
                    <a:pt x="11501" y="2608"/>
                  </a:cubicBezTo>
                  <a:cubicBezTo>
                    <a:pt x="11557" y="2608"/>
                    <a:pt x="11557" y="2608"/>
                    <a:pt x="11557" y="2608"/>
                  </a:cubicBezTo>
                  <a:cubicBezTo>
                    <a:pt x="11557" y="2608"/>
                    <a:pt x="11557" y="2608"/>
                    <a:pt x="11557" y="2608"/>
                  </a:cubicBezTo>
                  <a:cubicBezTo>
                    <a:pt x="11670" y="2541"/>
                    <a:pt x="11670" y="2541"/>
                    <a:pt x="11670" y="2541"/>
                  </a:cubicBezTo>
                  <a:cubicBezTo>
                    <a:pt x="11726" y="2541"/>
                    <a:pt x="11726" y="2541"/>
                    <a:pt x="11726" y="2541"/>
                  </a:cubicBezTo>
                  <a:cubicBezTo>
                    <a:pt x="11782" y="2541"/>
                    <a:pt x="11782" y="2541"/>
                    <a:pt x="11782" y="2541"/>
                  </a:cubicBezTo>
                  <a:cubicBezTo>
                    <a:pt x="11782" y="2608"/>
                    <a:pt x="11782" y="2608"/>
                    <a:pt x="11782" y="2608"/>
                  </a:cubicBezTo>
                  <a:cubicBezTo>
                    <a:pt x="11838" y="2608"/>
                    <a:pt x="11838" y="2608"/>
                    <a:pt x="11838" y="2608"/>
                  </a:cubicBezTo>
                  <a:cubicBezTo>
                    <a:pt x="11894" y="2608"/>
                    <a:pt x="11894" y="2608"/>
                    <a:pt x="11894" y="2608"/>
                  </a:cubicBezTo>
                  <a:cubicBezTo>
                    <a:pt x="11950" y="2608"/>
                    <a:pt x="11950" y="2608"/>
                    <a:pt x="11950" y="2608"/>
                  </a:cubicBezTo>
                  <a:cubicBezTo>
                    <a:pt x="11950" y="2608"/>
                    <a:pt x="11950" y="2608"/>
                    <a:pt x="11950" y="2608"/>
                  </a:cubicBezTo>
                  <a:cubicBezTo>
                    <a:pt x="12006" y="2608"/>
                    <a:pt x="12006" y="2608"/>
                    <a:pt x="12006" y="2608"/>
                  </a:cubicBezTo>
                  <a:cubicBezTo>
                    <a:pt x="12062" y="2608"/>
                    <a:pt x="12062" y="2608"/>
                    <a:pt x="12062" y="2608"/>
                  </a:cubicBezTo>
                  <a:cubicBezTo>
                    <a:pt x="12118" y="2675"/>
                    <a:pt x="12118" y="2675"/>
                    <a:pt x="12118" y="2675"/>
                  </a:cubicBezTo>
                  <a:cubicBezTo>
                    <a:pt x="12175" y="2675"/>
                    <a:pt x="12175" y="2675"/>
                    <a:pt x="12175" y="2675"/>
                  </a:cubicBezTo>
                  <a:cubicBezTo>
                    <a:pt x="12175" y="2675"/>
                    <a:pt x="12175" y="2675"/>
                    <a:pt x="12175" y="2675"/>
                  </a:cubicBezTo>
                  <a:cubicBezTo>
                    <a:pt x="12118" y="2742"/>
                    <a:pt x="12118" y="2742"/>
                    <a:pt x="12118" y="2742"/>
                  </a:cubicBezTo>
                  <a:cubicBezTo>
                    <a:pt x="12062" y="2742"/>
                    <a:pt x="12062" y="2742"/>
                    <a:pt x="12062" y="2742"/>
                  </a:cubicBezTo>
                  <a:cubicBezTo>
                    <a:pt x="11950" y="2809"/>
                    <a:pt x="11950" y="2809"/>
                    <a:pt x="11950" y="2809"/>
                  </a:cubicBezTo>
                  <a:cubicBezTo>
                    <a:pt x="11950" y="2809"/>
                    <a:pt x="11950" y="2809"/>
                    <a:pt x="11950" y="2809"/>
                  </a:cubicBezTo>
                  <a:cubicBezTo>
                    <a:pt x="11838" y="2876"/>
                    <a:pt x="11838" y="2876"/>
                    <a:pt x="11838" y="2876"/>
                  </a:cubicBezTo>
                  <a:cubicBezTo>
                    <a:pt x="11838" y="2876"/>
                    <a:pt x="11838" y="2876"/>
                    <a:pt x="11838" y="2876"/>
                  </a:cubicBezTo>
                  <a:cubicBezTo>
                    <a:pt x="11894" y="2876"/>
                    <a:pt x="11894" y="2876"/>
                    <a:pt x="11894" y="2876"/>
                  </a:cubicBezTo>
                  <a:cubicBezTo>
                    <a:pt x="11950" y="2876"/>
                    <a:pt x="11950" y="2876"/>
                    <a:pt x="11950" y="2876"/>
                  </a:cubicBezTo>
                  <a:cubicBezTo>
                    <a:pt x="11950" y="2942"/>
                    <a:pt x="11950" y="2942"/>
                    <a:pt x="11950" y="2942"/>
                  </a:cubicBezTo>
                  <a:cubicBezTo>
                    <a:pt x="11894" y="3009"/>
                    <a:pt x="11894" y="3009"/>
                    <a:pt x="11894" y="3009"/>
                  </a:cubicBezTo>
                  <a:cubicBezTo>
                    <a:pt x="11894" y="3076"/>
                    <a:pt x="11894" y="3076"/>
                    <a:pt x="11894" y="3076"/>
                  </a:cubicBezTo>
                  <a:cubicBezTo>
                    <a:pt x="11838" y="3076"/>
                    <a:pt x="11838" y="3076"/>
                    <a:pt x="11838" y="3076"/>
                  </a:cubicBezTo>
                  <a:cubicBezTo>
                    <a:pt x="11838" y="3076"/>
                    <a:pt x="11838" y="3076"/>
                    <a:pt x="11838" y="3076"/>
                  </a:cubicBezTo>
                  <a:cubicBezTo>
                    <a:pt x="11782" y="3143"/>
                    <a:pt x="11782" y="3143"/>
                    <a:pt x="11782" y="3143"/>
                  </a:cubicBezTo>
                  <a:cubicBezTo>
                    <a:pt x="11726" y="3143"/>
                    <a:pt x="11726" y="3143"/>
                    <a:pt x="11726" y="3143"/>
                  </a:cubicBezTo>
                  <a:cubicBezTo>
                    <a:pt x="11670" y="3143"/>
                    <a:pt x="11670" y="3143"/>
                    <a:pt x="11670" y="3143"/>
                  </a:cubicBezTo>
                  <a:cubicBezTo>
                    <a:pt x="11614" y="3143"/>
                    <a:pt x="11614" y="3143"/>
                    <a:pt x="11614" y="3143"/>
                  </a:cubicBezTo>
                  <a:cubicBezTo>
                    <a:pt x="11614" y="3143"/>
                    <a:pt x="11614" y="3143"/>
                    <a:pt x="11614" y="3143"/>
                  </a:cubicBezTo>
                  <a:cubicBezTo>
                    <a:pt x="11557" y="3143"/>
                    <a:pt x="11557" y="3143"/>
                    <a:pt x="11557" y="3143"/>
                  </a:cubicBezTo>
                  <a:cubicBezTo>
                    <a:pt x="11501" y="3143"/>
                    <a:pt x="11501" y="3143"/>
                    <a:pt x="11501" y="3143"/>
                  </a:cubicBezTo>
                  <a:cubicBezTo>
                    <a:pt x="11445" y="3143"/>
                    <a:pt x="11445" y="3143"/>
                    <a:pt x="11445" y="3143"/>
                  </a:cubicBezTo>
                  <a:cubicBezTo>
                    <a:pt x="11445" y="3076"/>
                    <a:pt x="11445" y="3076"/>
                    <a:pt x="11445" y="3076"/>
                  </a:cubicBezTo>
                  <a:cubicBezTo>
                    <a:pt x="11445" y="3076"/>
                    <a:pt x="11445" y="3076"/>
                    <a:pt x="11445" y="3076"/>
                  </a:cubicBezTo>
                  <a:cubicBezTo>
                    <a:pt x="11445" y="3009"/>
                    <a:pt x="11445" y="3009"/>
                    <a:pt x="11445" y="3009"/>
                  </a:cubicBezTo>
                  <a:cubicBezTo>
                    <a:pt x="11389" y="2942"/>
                    <a:pt x="11389" y="2942"/>
                    <a:pt x="11389" y="2942"/>
                  </a:cubicBezTo>
                  <a:cubicBezTo>
                    <a:pt x="11333" y="2942"/>
                    <a:pt x="11333" y="2942"/>
                    <a:pt x="11333" y="2942"/>
                  </a:cubicBezTo>
                  <a:cubicBezTo>
                    <a:pt x="11333" y="2876"/>
                    <a:pt x="11333" y="2876"/>
                    <a:pt x="11333" y="2876"/>
                  </a:cubicBezTo>
                  <a:cubicBezTo>
                    <a:pt x="11333" y="2809"/>
                    <a:pt x="11333" y="2809"/>
                    <a:pt x="11333" y="2809"/>
                  </a:cubicBezTo>
                  <a:close/>
                  <a:moveTo>
                    <a:pt x="11277" y="2675"/>
                  </a:moveTo>
                  <a:cubicBezTo>
                    <a:pt x="11277" y="2675"/>
                    <a:pt x="11277" y="2675"/>
                    <a:pt x="11277" y="2675"/>
                  </a:cubicBezTo>
                  <a:cubicBezTo>
                    <a:pt x="11389" y="2675"/>
                    <a:pt x="11389" y="2675"/>
                    <a:pt x="11389" y="2675"/>
                  </a:cubicBezTo>
                  <a:cubicBezTo>
                    <a:pt x="11389" y="2608"/>
                    <a:pt x="11389" y="2608"/>
                    <a:pt x="11389" y="2608"/>
                  </a:cubicBezTo>
                  <a:cubicBezTo>
                    <a:pt x="11389" y="2541"/>
                    <a:pt x="11389" y="2541"/>
                    <a:pt x="11389" y="2541"/>
                  </a:cubicBezTo>
                  <a:cubicBezTo>
                    <a:pt x="11445" y="2474"/>
                    <a:pt x="11445" y="2474"/>
                    <a:pt x="11445" y="2474"/>
                  </a:cubicBezTo>
                  <a:cubicBezTo>
                    <a:pt x="11389" y="2474"/>
                    <a:pt x="11389" y="2474"/>
                    <a:pt x="11389" y="2474"/>
                  </a:cubicBezTo>
                  <a:cubicBezTo>
                    <a:pt x="11445" y="2407"/>
                    <a:pt x="11445" y="2407"/>
                    <a:pt x="11445" y="2407"/>
                  </a:cubicBezTo>
                  <a:cubicBezTo>
                    <a:pt x="11389" y="2407"/>
                    <a:pt x="11389" y="2407"/>
                    <a:pt x="11389" y="2407"/>
                  </a:cubicBezTo>
                  <a:cubicBezTo>
                    <a:pt x="11389" y="2407"/>
                    <a:pt x="11389" y="2407"/>
                    <a:pt x="11389" y="2407"/>
                  </a:cubicBezTo>
                  <a:cubicBezTo>
                    <a:pt x="11333" y="2341"/>
                    <a:pt x="11333" y="2341"/>
                    <a:pt x="11333" y="2341"/>
                  </a:cubicBezTo>
                  <a:cubicBezTo>
                    <a:pt x="11277" y="2407"/>
                    <a:pt x="11277" y="2407"/>
                    <a:pt x="11277" y="2407"/>
                  </a:cubicBezTo>
                  <a:cubicBezTo>
                    <a:pt x="11277" y="2407"/>
                    <a:pt x="11277" y="2407"/>
                    <a:pt x="11277" y="2407"/>
                  </a:cubicBezTo>
                  <a:cubicBezTo>
                    <a:pt x="11221" y="2474"/>
                    <a:pt x="11221" y="2474"/>
                    <a:pt x="11221" y="2474"/>
                  </a:cubicBezTo>
                  <a:cubicBezTo>
                    <a:pt x="11221" y="2541"/>
                    <a:pt x="11221" y="2541"/>
                    <a:pt x="11221" y="2541"/>
                  </a:cubicBezTo>
                  <a:cubicBezTo>
                    <a:pt x="11221" y="2541"/>
                    <a:pt x="11221" y="2541"/>
                    <a:pt x="11221" y="2541"/>
                  </a:cubicBezTo>
                  <a:cubicBezTo>
                    <a:pt x="11277" y="2675"/>
                    <a:pt x="11277" y="2675"/>
                    <a:pt x="11277" y="2675"/>
                  </a:cubicBezTo>
                  <a:close/>
                  <a:moveTo>
                    <a:pt x="15485" y="6620"/>
                  </a:moveTo>
                  <a:cubicBezTo>
                    <a:pt x="15541" y="6620"/>
                    <a:pt x="15541" y="6620"/>
                    <a:pt x="15541" y="6620"/>
                  </a:cubicBezTo>
                  <a:cubicBezTo>
                    <a:pt x="15541" y="6620"/>
                    <a:pt x="15541" y="6620"/>
                    <a:pt x="15541" y="6620"/>
                  </a:cubicBezTo>
                  <a:cubicBezTo>
                    <a:pt x="15597" y="6620"/>
                    <a:pt x="15597" y="6620"/>
                    <a:pt x="15597" y="6620"/>
                  </a:cubicBezTo>
                  <a:cubicBezTo>
                    <a:pt x="15597" y="6620"/>
                    <a:pt x="15597" y="6620"/>
                    <a:pt x="15597" y="6620"/>
                  </a:cubicBezTo>
                  <a:cubicBezTo>
                    <a:pt x="15653" y="6687"/>
                    <a:pt x="15653" y="6687"/>
                    <a:pt x="15653" y="6687"/>
                  </a:cubicBezTo>
                  <a:cubicBezTo>
                    <a:pt x="15653" y="6687"/>
                    <a:pt x="15653" y="6687"/>
                    <a:pt x="15653" y="6687"/>
                  </a:cubicBezTo>
                  <a:cubicBezTo>
                    <a:pt x="15765" y="6620"/>
                    <a:pt x="15765" y="6620"/>
                    <a:pt x="15765" y="6620"/>
                  </a:cubicBezTo>
                  <a:cubicBezTo>
                    <a:pt x="15821" y="6620"/>
                    <a:pt x="15821" y="6620"/>
                    <a:pt x="15821" y="6620"/>
                  </a:cubicBezTo>
                  <a:cubicBezTo>
                    <a:pt x="15877" y="6620"/>
                    <a:pt x="15877" y="6620"/>
                    <a:pt x="15877" y="6620"/>
                  </a:cubicBezTo>
                  <a:cubicBezTo>
                    <a:pt x="15934" y="6620"/>
                    <a:pt x="15934" y="6620"/>
                    <a:pt x="15934" y="6620"/>
                  </a:cubicBezTo>
                  <a:cubicBezTo>
                    <a:pt x="15934" y="6687"/>
                    <a:pt x="15934" y="6687"/>
                    <a:pt x="15934" y="6687"/>
                  </a:cubicBezTo>
                  <a:cubicBezTo>
                    <a:pt x="15990" y="6620"/>
                    <a:pt x="15990" y="6620"/>
                    <a:pt x="15990" y="6620"/>
                  </a:cubicBezTo>
                  <a:cubicBezTo>
                    <a:pt x="15990" y="6620"/>
                    <a:pt x="15990" y="6620"/>
                    <a:pt x="15990" y="6620"/>
                  </a:cubicBezTo>
                  <a:cubicBezTo>
                    <a:pt x="15990" y="6554"/>
                    <a:pt x="15990" y="6554"/>
                    <a:pt x="15990" y="6554"/>
                  </a:cubicBezTo>
                  <a:cubicBezTo>
                    <a:pt x="16046" y="6554"/>
                    <a:pt x="16046" y="6554"/>
                    <a:pt x="16046" y="6554"/>
                  </a:cubicBezTo>
                  <a:cubicBezTo>
                    <a:pt x="16046" y="6487"/>
                    <a:pt x="16046" y="6487"/>
                    <a:pt x="16046" y="6487"/>
                  </a:cubicBezTo>
                  <a:cubicBezTo>
                    <a:pt x="15990" y="6420"/>
                    <a:pt x="15990" y="6420"/>
                    <a:pt x="15990" y="6420"/>
                  </a:cubicBezTo>
                  <a:cubicBezTo>
                    <a:pt x="15990" y="6353"/>
                    <a:pt x="15990" y="6353"/>
                    <a:pt x="15990" y="6353"/>
                  </a:cubicBezTo>
                  <a:cubicBezTo>
                    <a:pt x="16046" y="6420"/>
                    <a:pt x="16046" y="6420"/>
                    <a:pt x="16046" y="6420"/>
                  </a:cubicBezTo>
                  <a:cubicBezTo>
                    <a:pt x="16046" y="6420"/>
                    <a:pt x="16046" y="6420"/>
                    <a:pt x="16046" y="6420"/>
                  </a:cubicBezTo>
                  <a:cubicBezTo>
                    <a:pt x="16102" y="6487"/>
                    <a:pt x="16102" y="6487"/>
                    <a:pt x="16102" y="6487"/>
                  </a:cubicBezTo>
                  <a:cubicBezTo>
                    <a:pt x="16102" y="6487"/>
                    <a:pt x="16102" y="6487"/>
                    <a:pt x="16102" y="6487"/>
                  </a:cubicBezTo>
                  <a:cubicBezTo>
                    <a:pt x="16158" y="6487"/>
                    <a:pt x="16158" y="6487"/>
                    <a:pt x="16158" y="6487"/>
                  </a:cubicBezTo>
                  <a:cubicBezTo>
                    <a:pt x="16158" y="6487"/>
                    <a:pt x="16158" y="6487"/>
                    <a:pt x="16158" y="6487"/>
                  </a:cubicBezTo>
                  <a:cubicBezTo>
                    <a:pt x="16214" y="6487"/>
                    <a:pt x="16214" y="6487"/>
                    <a:pt x="16214" y="6487"/>
                  </a:cubicBezTo>
                  <a:cubicBezTo>
                    <a:pt x="16214" y="6487"/>
                    <a:pt x="16214" y="6487"/>
                    <a:pt x="16214" y="6487"/>
                  </a:cubicBezTo>
                  <a:cubicBezTo>
                    <a:pt x="16214" y="6420"/>
                    <a:pt x="16214" y="6420"/>
                    <a:pt x="16214" y="6420"/>
                  </a:cubicBezTo>
                  <a:cubicBezTo>
                    <a:pt x="16214" y="6353"/>
                    <a:pt x="16214" y="6353"/>
                    <a:pt x="16214" y="6353"/>
                  </a:cubicBezTo>
                  <a:cubicBezTo>
                    <a:pt x="16158" y="6353"/>
                    <a:pt x="16158" y="6353"/>
                    <a:pt x="16158" y="6353"/>
                  </a:cubicBezTo>
                  <a:cubicBezTo>
                    <a:pt x="16102" y="6353"/>
                    <a:pt x="16102" y="6353"/>
                    <a:pt x="16102" y="6353"/>
                  </a:cubicBezTo>
                  <a:cubicBezTo>
                    <a:pt x="16046" y="6353"/>
                    <a:pt x="16046" y="6353"/>
                    <a:pt x="16046" y="6353"/>
                  </a:cubicBezTo>
                  <a:cubicBezTo>
                    <a:pt x="16046" y="6353"/>
                    <a:pt x="16046" y="6353"/>
                    <a:pt x="16046" y="6353"/>
                  </a:cubicBezTo>
                  <a:cubicBezTo>
                    <a:pt x="16046" y="6286"/>
                    <a:pt x="16046" y="6286"/>
                    <a:pt x="16046" y="6286"/>
                  </a:cubicBezTo>
                  <a:cubicBezTo>
                    <a:pt x="16102" y="6286"/>
                    <a:pt x="16102" y="6286"/>
                    <a:pt x="16102" y="6286"/>
                  </a:cubicBezTo>
                  <a:cubicBezTo>
                    <a:pt x="16158" y="6286"/>
                    <a:pt x="16158" y="6286"/>
                    <a:pt x="16158" y="6286"/>
                  </a:cubicBezTo>
                  <a:cubicBezTo>
                    <a:pt x="16158" y="6219"/>
                    <a:pt x="16158" y="6219"/>
                    <a:pt x="16158" y="6219"/>
                  </a:cubicBezTo>
                  <a:cubicBezTo>
                    <a:pt x="16214" y="6286"/>
                    <a:pt x="16214" y="6286"/>
                    <a:pt x="16214" y="6286"/>
                  </a:cubicBezTo>
                  <a:cubicBezTo>
                    <a:pt x="16214" y="6286"/>
                    <a:pt x="16214" y="6286"/>
                    <a:pt x="16214" y="6286"/>
                  </a:cubicBezTo>
                  <a:cubicBezTo>
                    <a:pt x="16270" y="6219"/>
                    <a:pt x="16270" y="6219"/>
                    <a:pt x="16270" y="6219"/>
                  </a:cubicBezTo>
                  <a:cubicBezTo>
                    <a:pt x="16270" y="6219"/>
                    <a:pt x="16270" y="6219"/>
                    <a:pt x="16270" y="6219"/>
                  </a:cubicBezTo>
                  <a:cubicBezTo>
                    <a:pt x="16270" y="6152"/>
                    <a:pt x="16270" y="6152"/>
                    <a:pt x="16270" y="6152"/>
                  </a:cubicBezTo>
                  <a:cubicBezTo>
                    <a:pt x="16270" y="6085"/>
                    <a:pt x="16270" y="6085"/>
                    <a:pt x="16270" y="6085"/>
                  </a:cubicBezTo>
                  <a:cubicBezTo>
                    <a:pt x="16270" y="6085"/>
                    <a:pt x="16270" y="6085"/>
                    <a:pt x="16270" y="6085"/>
                  </a:cubicBezTo>
                  <a:cubicBezTo>
                    <a:pt x="16326" y="6085"/>
                    <a:pt x="16326" y="6085"/>
                    <a:pt x="16326" y="6085"/>
                  </a:cubicBezTo>
                  <a:cubicBezTo>
                    <a:pt x="16214" y="6085"/>
                    <a:pt x="16214" y="6085"/>
                    <a:pt x="16214" y="6085"/>
                  </a:cubicBezTo>
                  <a:cubicBezTo>
                    <a:pt x="16214" y="6085"/>
                    <a:pt x="16214" y="6085"/>
                    <a:pt x="16214" y="6085"/>
                  </a:cubicBezTo>
                  <a:cubicBezTo>
                    <a:pt x="16214" y="6019"/>
                    <a:pt x="16214" y="6019"/>
                    <a:pt x="16214" y="6019"/>
                  </a:cubicBezTo>
                  <a:cubicBezTo>
                    <a:pt x="16214" y="6019"/>
                    <a:pt x="16214" y="6019"/>
                    <a:pt x="16214" y="6019"/>
                  </a:cubicBezTo>
                  <a:cubicBezTo>
                    <a:pt x="16270" y="5952"/>
                    <a:pt x="16270" y="5952"/>
                    <a:pt x="16270" y="5952"/>
                  </a:cubicBezTo>
                  <a:cubicBezTo>
                    <a:pt x="16214" y="5952"/>
                    <a:pt x="16214" y="5952"/>
                    <a:pt x="16214" y="5952"/>
                  </a:cubicBezTo>
                  <a:cubicBezTo>
                    <a:pt x="16102" y="5952"/>
                    <a:pt x="16102" y="5952"/>
                    <a:pt x="16102" y="5952"/>
                  </a:cubicBezTo>
                  <a:cubicBezTo>
                    <a:pt x="16102" y="5885"/>
                    <a:pt x="16102" y="5885"/>
                    <a:pt x="16102" y="5885"/>
                  </a:cubicBezTo>
                  <a:cubicBezTo>
                    <a:pt x="16102" y="5885"/>
                    <a:pt x="16102" y="5885"/>
                    <a:pt x="16102" y="5885"/>
                  </a:cubicBezTo>
                  <a:cubicBezTo>
                    <a:pt x="16102" y="5885"/>
                    <a:pt x="16102" y="5885"/>
                    <a:pt x="16102" y="5885"/>
                  </a:cubicBezTo>
                  <a:cubicBezTo>
                    <a:pt x="16102" y="5818"/>
                    <a:pt x="16102" y="5818"/>
                    <a:pt x="16102" y="5818"/>
                  </a:cubicBezTo>
                  <a:cubicBezTo>
                    <a:pt x="16046" y="5751"/>
                    <a:pt x="16046" y="5751"/>
                    <a:pt x="16046" y="5751"/>
                  </a:cubicBezTo>
                  <a:cubicBezTo>
                    <a:pt x="15990" y="5751"/>
                    <a:pt x="15990" y="5751"/>
                    <a:pt x="15990" y="5751"/>
                  </a:cubicBezTo>
                  <a:cubicBezTo>
                    <a:pt x="15934" y="5751"/>
                    <a:pt x="15934" y="5751"/>
                    <a:pt x="15934" y="5751"/>
                  </a:cubicBezTo>
                  <a:cubicBezTo>
                    <a:pt x="15877" y="5751"/>
                    <a:pt x="15877" y="5751"/>
                    <a:pt x="15877" y="5751"/>
                  </a:cubicBezTo>
                  <a:cubicBezTo>
                    <a:pt x="15821" y="5818"/>
                    <a:pt x="15821" y="5818"/>
                    <a:pt x="15821" y="5818"/>
                  </a:cubicBezTo>
                  <a:cubicBezTo>
                    <a:pt x="15709" y="5751"/>
                    <a:pt x="15709" y="5751"/>
                    <a:pt x="15709" y="5751"/>
                  </a:cubicBezTo>
                  <a:cubicBezTo>
                    <a:pt x="15709" y="5684"/>
                    <a:pt x="15709" y="5684"/>
                    <a:pt x="15709" y="5684"/>
                  </a:cubicBezTo>
                  <a:cubicBezTo>
                    <a:pt x="15653" y="5684"/>
                    <a:pt x="15653" y="5684"/>
                    <a:pt x="15653" y="5684"/>
                  </a:cubicBezTo>
                  <a:cubicBezTo>
                    <a:pt x="15653" y="5684"/>
                    <a:pt x="15653" y="5684"/>
                    <a:pt x="15653" y="5684"/>
                  </a:cubicBezTo>
                  <a:cubicBezTo>
                    <a:pt x="15597" y="5684"/>
                    <a:pt x="15597" y="5684"/>
                    <a:pt x="15597" y="5684"/>
                  </a:cubicBezTo>
                  <a:cubicBezTo>
                    <a:pt x="15597" y="5684"/>
                    <a:pt x="15597" y="5684"/>
                    <a:pt x="15597" y="5684"/>
                  </a:cubicBezTo>
                  <a:cubicBezTo>
                    <a:pt x="15541" y="5684"/>
                    <a:pt x="15541" y="5684"/>
                    <a:pt x="15541" y="5684"/>
                  </a:cubicBezTo>
                  <a:cubicBezTo>
                    <a:pt x="15485" y="5751"/>
                    <a:pt x="15485" y="5751"/>
                    <a:pt x="15485" y="5751"/>
                  </a:cubicBezTo>
                  <a:cubicBezTo>
                    <a:pt x="15485" y="5751"/>
                    <a:pt x="15485" y="5751"/>
                    <a:pt x="15485" y="5751"/>
                  </a:cubicBezTo>
                  <a:cubicBezTo>
                    <a:pt x="15429" y="5684"/>
                    <a:pt x="15429" y="5684"/>
                    <a:pt x="15429" y="5684"/>
                  </a:cubicBezTo>
                  <a:cubicBezTo>
                    <a:pt x="15372" y="5751"/>
                    <a:pt x="15372" y="5751"/>
                    <a:pt x="15372" y="5751"/>
                  </a:cubicBezTo>
                  <a:cubicBezTo>
                    <a:pt x="15316" y="5751"/>
                    <a:pt x="15316" y="5751"/>
                    <a:pt x="15316" y="5751"/>
                  </a:cubicBezTo>
                  <a:cubicBezTo>
                    <a:pt x="15316" y="5751"/>
                    <a:pt x="15316" y="5751"/>
                    <a:pt x="15316" y="5751"/>
                  </a:cubicBezTo>
                  <a:cubicBezTo>
                    <a:pt x="15316" y="5818"/>
                    <a:pt x="15316" y="5818"/>
                    <a:pt x="15316" y="5818"/>
                  </a:cubicBezTo>
                  <a:cubicBezTo>
                    <a:pt x="15316" y="5751"/>
                    <a:pt x="15316" y="5751"/>
                    <a:pt x="15316" y="5751"/>
                  </a:cubicBezTo>
                  <a:cubicBezTo>
                    <a:pt x="15316" y="5751"/>
                    <a:pt x="15316" y="5751"/>
                    <a:pt x="15316" y="5751"/>
                  </a:cubicBezTo>
                  <a:cubicBezTo>
                    <a:pt x="15260" y="5751"/>
                    <a:pt x="15260" y="5751"/>
                    <a:pt x="15260" y="5751"/>
                  </a:cubicBezTo>
                  <a:cubicBezTo>
                    <a:pt x="15148" y="5751"/>
                    <a:pt x="15148" y="5751"/>
                    <a:pt x="15148" y="5751"/>
                  </a:cubicBezTo>
                  <a:cubicBezTo>
                    <a:pt x="15148" y="5751"/>
                    <a:pt x="15148" y="5751"/>
                    <a:pt x="15148" y="5751"/>
                  </a:cubicBezTo>
                  <a:cubicBezTo>
                    <a:pt x="15148" y="5751"/>
                    <a:pt x="15148" y="5751"/>
                    <a:pt x="15148" y="5751"/>
                  </a:cubicBezTo>
                  <a:cubicBezTo>
                    <a:pt x="15148" y="5818"/>
                    <a:pt x="15148" y="5818"/>
                    <a:pt x="15148" y="5818"/>
                  </a:cubicBezTo>
                  <a:cubicBezTo>
                    <a:pt x="15204" y="5885"/>
                    <a:pt x="15204" y="5885"/>
                    <a:pt x="15204" y="5885"/>
                  </a:cubicBezTo>
                  <a:cubicBezTo>
                    <a:pt x="15148" y="5818"/>
                    <a:pt x="15148" y="5818"/>
                    <a:pt x="15148" y="5818"/>
                  </a:cubicBezTo>
                  <a:cubicBezTo>
                    <a:pt x="15148" y="5818"/>
                    <a:pt x="15148" y="5818"/>
                    <a:pt x="15148" y="5818"/>
                  </a:cubicBezTo>
                  <a:cubicBezTo>
                    <a:pt x="15092" y="5818"/>
                    <a:pt x="15092" y="5818"/>
                    <a:pt x="15092" y="5818"/>
                  </a:cubicBezTo>
                  <a:cubicBezTo>
                    <a:pt x="15036" y="5818"/>
                    <a:pt x="15036" y="5818"/>
                    <a:pt x="15036" y="5818"/>
                  </a:cubicBezTo>
                  <a:cubicBezTo>
                    <a:pt x="14980" y="5818"/>
                    <a:pt x="14980" y="5818"/>
                    <a:pt x="14980" y="5818"/>
                  </a:cubicBezTo>
                  <a:cubicBezTo>
                    <a:pt x="15036" y="5751"/>
                    <a:pt x="15036" y="5751"/>
                    <a:pt x="15036" y="5751"/>
                  </a:cubicBezTo>
                  <a:cubicBezTo>
                    <a:pt x="15036" y="5751"/>
                    <a:pt x="15036" y="5751"/>
                    <a:pt x="15036" y="5751"/>
                  </a:cubicBezTo>
                  <a:cubicBezTo>
                    <a:pt x="14980" y="5684"/>
                    <a:pt x="14980" y="5684"/>
                    <a:pt x="14980" y="5684"/>
                  </a:cubicBezTo>
                  <a:cubicBezTo>
                    <a:pt x="14980" y="5617"/>
                    <a:pt x="14980" y="5617"/>
                    <a:pt x="14980" y="5617"/>
                  </a:cubicBezTo>
                  <a:cubicBezTo>
                    <a:pt x="14980" y="5617"/>
                    <a:pt x="14980" y="5617"/>
                    <a:pt x="14980" y="5617"/>
                  </a:cubicBezTo>
                  <a:cubicBezTo>
                    <a:pt x="14924" y="5617"/>
                    <a:pt x="14924" y="5617"/>
                    <a:pt x="14924" y="5617"/>
                  </a:cubicBezTo>
                  <a:cubicBezTo>
                    <a:pt x="14924" y="5684"/>
                    <a:pt x="14924" y="5684"/>
                    <a:pt x="14924" y="5684"/>
                  </a:cubicBezTo>
                  <a:cubicBezTo>
                    <a:pt x="14924" y="5684"/>
                    <a:pt x="14924" y="5684"/>
                    <a:pt x="14924" y="5684"/>
                  </a:cubicBezTo>
                  <a:cubicBezTo>
                    <a:pt x="14868" y="5684"/>
                    <a:pt x="14868" y="5684"/>
                    <a:pt x="14868" y="5684"/>
                  </a:cubicBezTo>
                  <a:cubicBezTo>
                    <a:pt x="14924" y="5684"/>
                    <a:pt x="14924" y="5684"/>
                    <a:pt x="14924" y="5684"/>
                  </a:cubicBezTo>
                  <a:cubicBezTo>
                    <a:pt x="14924" y="5617"/>
                    <a:pt x="14924" y="5617"/>
                    <a:pt x="14924" y="5617"/>
                  </a:cubicBezTo>
                  <a:cubicBezTo>
                    <a:pt x="14868" y="5617"/>
                    <a:pt x="14868" y="5617"/>
                    <a:pt x="14868" y="5617"/>
                  </a:cubicBezTo>
                  <a:cubicBezTo>
                    <a:pt x="14811" y="5617"/>
                    <a:pt x="14811" y="5617"/>
                    <a:pt x="14811" y="5617"/>
                  </a:cubicBezTo>
                  <a:cubicBezTo>
                    <a:pt x="14811" y="5617"/>
                    <a:pt x="14811" y="5617"/>
                    <a:pt x="14811" y="5617"/>
                  </a:cubicBezTo>
                  <a:cubicBezTo>
                    <a:pt x="14811" y="5617"/>
                    <a:pt x="14811" y="5617"/>
                    <a:pt x="14811" y="5617"/>
                  </a:cubicBezTo>
                  <a:cubicBezTo>
                    <a:pt x="14811" y="5550"/>
                    <a:pt x="14811" y="5550"/>
                    <a:pt x="14811" y="5550"/>
                  </a:cubicBezTo>
                  <a:cubicBezTo>
                    <a:pt x="14811" y="5484"/>
                    <a:pt x="14811" y="5484"/>
                    <a:pt x="14811" y="5484"/>
                  </a:cubicBezTo>
                  <a:cubicBezTo>
                    <a:pt x="14755" y="5550"/>
                    <a:pt x="14755" y="5550"/>
                    <a:pt x="14755" y="5550"/>
                  </a:cubicBezTo>
                  <a:cubicBezTo>
                    <a:pt x="14699" y="5617"/>
                    <a:pt x="14699" y="5617"/>
                    <a:pt x="14699" y="5617"/>
                  </a:cubicBezTo>
                  <a:cubicBezTo>
                    <a:pt x="14699" y="5684"/>
                    <a:pt x="14699" y="5684"/>
                    <a:pt x="14699" y="5684"/>
                  </a:cubicBezTo>
                  <a:cubicBezTo>
                    <a:pt x="14643" y="5684"/>
                    <a:pt x="14643" y="5684"/>
                    <a:pt x="14643" y="5684"/>
                  </a:cubicBezTo>
                  <a:cubicBezTo>
                    <a:pt x="14643" y="5617"/>
                    <a:pt x="14643" y="5617"/>
                    <a:pt x="14643" y="5617"/>
                  </a:cubicBezTo>
                  <a:cubicBezTo>
                    <a:pt x="14643" y="5550"/>
                    <a:pt x="14643" y="5550"/>
                    <a:pt x="14643" y="5550"/>
                  </a:cubicBezTo>
                  <a:cubicBezTo>
                    <a:pt x="14643" y="5550"/>
                    <a:pt x="14643" y="5550"/>
                    <a:pt x="14643" y="5550"/>
                  </a:cubicBezTo>
                  <a:cubicBezTo>
                    <a:pt x="14699" y="5484"/>
                    <a:pt x="14699" y="5484"/>
                    <a:pt x="14699" y="5484"/>
                  </a:cubicBezTo>
                  <a:cubicBezTo>
                    <a:pt x="14643" y="5417"/>
                    <a:pt x="14643" y="5417"/>
                    <a:pt x="14643" y="5417"/>
                  </a:cubicBezTo>
                  <a:cubicBezTo>
                    <a:pt x="14587" y="5417"/>
                    <a:pt x="14587" y="5417"/>
                    <a:pt x="14587" y="5417"/>
                  </a:cubicBezTo>
                  <a:cubicBezTo>
                    <a:pt x="14587" y="5417"/>
                    <a:pt x="14587" y="5417"/>
                    <a:pt x="14587" y="5417"/>
                  </a:cubicBezTo>
                  <a:cubicBezTo>
                    <a:pt x="14643" y="5417"/>
                    <a:pt x="14643" y="5417"/>
                    <a:pt x="14643" y="5417"/>
                  </a:cubicBezTo>
                  <a:cubicBezTo>
                    <a:pt x="14643" y="5350"/>
                    <a:pt x="14643" y="5350"/>
                    <a:pt x="14643" y="5350"/>
                  </a:cubicBezTo>
                  <a:cubicBezTo>
                    <a:pt x="14643" y="5283"/>
                    <a:pt x="14643" y="5283"/>
                    <a:pt x="14643" y="5283"/>
                  </a:cubicBezTo>
                  <a:cubicBezTo>
                    <a:pt x="14643" y="5283"/>
                    <a:pt x="14643" y="5283"/>
                    <a:pt x="14643" y="5283"/>
                  </a:cubicBezTo>
                  <a:cubicBezTo>
                    <a:pt x="14587" y="5283"/>
                    <a:pt x="14587" y="5283"/>
                    <a:pt x="14587" y="5283"/>
                  </a:cubicBezTo>
                  <a:cubicBezTo>
                    <a:pt x="14587" y="5283"/>
                    <a:pt x="14587" y="5283"/>
                    <a:pt x="14587" y="5283"/>
                  </a:cubicBezTo>
                  <a:cubicBezTo>
                    <a:pt x="14531" y="5283"/>
                    <a:pt x="14531" y="5283"/>
                    <a:pt x="14531" y="5283"/>
                  </a:cubicBezTo>
                  <a:cubicBezTo>
                    <a:pt x="14531" y="5283"/>
                    <a:pt x="14531" y="5283"/>
                    <a:pt x="14531" y="5283"/>
                  </a:cubicBezTo>
                  <a:cubicBezTo>
                    <a:pt x="14531" y="5283"/>
                    <a:pt x="14531" y="5283"/>
                    <a:pt x="14531" y="5283"/>
                  </a:cubicBezTo>
                  <a:cubicBezTo>
                    <a:pt x="14475" y="5283"/>
                    <a:pt x="14475" y="5283"/>
                    <a:pt x="14475" y="5283"/>
                  </a:cubicBezTo>
                  <a:cubicBezTo>
                    <a:pt x="14475" y="5283"/>
                    <a:pt x="14475" y="5283"/>
                    <a:pt x="14475" y="5283"/>
                  </a:cubicBezTo>
                  <a:cubicBezTo>
                    <a:pt x="14419" y="5283"/>
                    <a:pt x="14419" y="5283"/>
                    <a:pt x="14419" y="5283"/>
                  </a:cubicBezTo>
                  <a:cubicBezTo>
                    <a:pt x="14419" y="5283"/>
                    <a:pt x="14419" y="5283"/>
                    <a:pt x="14419" y="5283"/>
                  </a:cubicBezTo>
                  <a:cubicBezTo>
                    <a:pt x="14419" y="5283"/>
                    <a:pt x="14419" y="5283"/>
                    <a:pt x="14419" y="5283"/>
                  </a:cubicBezTo>
                  <a:cubicBezTo>
                    <a:pt x="14475" y="5216"/>
                    <a:pt x="14475" y="5216"/>
                    <a:pt x="14475" y="5216"/>
                  </a:cubicBezTo>
                  <a:cubicBezTo>
                    <a:pt x="14475" y="5149"/>
                    <a:pt x="14475" y="5149"/>
                    <a:pt x="14475" y="5149"/>
                  </a:cubicBezTo>
                  <a:cubicBezTo>
                    <a:pt x="14531" y="5149"/>
                    <a:pt x="14531" y="5149"/>
                    <a:pt x="14531" y="5149"/>
                  </a:cubicBezTo>
                  <a:cubicBezTo>
                    <a:pt x="14531" y="5216"/>
                    <a:pt x="14531" y="5216"/>
                    <a:pt x="14531" y="5216"/>
                  </a:cubicBezTo>
                  <a:cubicBezTo>
                    <a:pt x="14643" y="5216"/>
                    <a:pt x="14643" y="5216"/>
                    <a:pt x="14643" y="5216"/>
                  </a:cubicBezTo>
                  <a:cubicBezTo>
                    <a:pt x="14587" y="5216"/>
                    <a:pt x="14587" y="5216"/>
                    <a:pt x="14587" y="5216"/>
                  </a:cubicBezTo>
                  <a:cubicBezTo>
                    <a:pt x="14587" y="5149"/>
                    <a:pt x="14587" y="5149"/>
                    <a:pt x="14587" y="5149"/>
                  </a:cubicBezTo>
                  <a:cubicBezTo>
                    <a:pt x="14531" y="5149"/>
                    <a:pt x="14531" y="5149"/>
                    <a:pt x="14531" y="5149"/>
                  </a:cubicBezTo>
                  <a:cubicBezTo>
                    <a:pt x="14531" y="5149"/>
                    <a:pt x="14531" y="5149"/>
                    <a:pt x="14531" y="5149"/>
                  </a:cubicBezTo>
                  <a:cubicBezTo>
                    <a:pt x="14475" y="5082"/>
                    <a:pt x="14475" y="5082"/>
                    <a:pt x="14475" y="5082"/>
                  </a:cubicBezTo>
                  <a:cubicBezTo>
                    <a:pt x="14419" y="5015"/>
                    <a:pt x="14419" y="5015"/>
                    <a:pt x="14419" y="5015"/>
                  </a:cubicBezTo>
                  <a:cubicBezTo>
                    <a:pt x="14475" y="5015"/>
                    <a:pt x="14475" y="5015"/>
                    <a:pt x="14475" y="5015"/>
                  </a:cubicBezTo>
                  <a:cubicBezTo>
                    <a:pt x="14475" y="5015"/>
                    <a:pt x="14475" y="5015"/>
                    <a:pt x="14475" y="5015"/>
                  </a:cubicBezTo>
                  <a:cubicBezTo>
                    <a:pt x="14475" y="5015"/>
                    <a:pt x="14475" y="5015"/>
                    <a:pt x="14475" y="5015"/>
                  </a:cubicBezTo>
                  <a:cubicBezTo>
                    <a:pt x="14531" y="5015"/>
                    <a:pt x="14531" y="5015"/>
                    <a:pt x="14531" y="5015"/>
                  </a:cubicBezTo>
                  <a:cubicBezTo>
                    <a:pt x="14587" y="5082"/>
                    <a:pt x="14587" y="5082"/>
                    <a:pt x="14587" y="5082"/>
                  </a:cubicBezTo>
                  <a:cubicBezTo>
                    <a:pt x="14643" y="5082"/>
                    <a:pt x="14643" y="5082"/>
                    <a:pt x="14643" y="5082"/>
                  </a:cubicBezTo>
                  <a:cubicBezTo>
                    <a:pt x="14643" y="5149"/>
                    <a:pt x="14643" y="5149"/>
                    <a:pt x="14643" y="5149"/>
                  </a:cubicBezTo>
                  <a:cubicBezTo>
                    <a:pt x="14699" y="5149"/>
                    <a:pt x="14699" y="5149"/>
                    <a:pt x="14699" y="5149"/>
                  </a:cubicBezTo>
                  <a:cubicBezTo>
                    <a:pt x="14699" y="5149"/>
                    <a:pt x="14699" y="5149"/>
                    <a:pt x="14699" y="5149"/>
                  </a:cubicBezTo>
                  <a:cubicBezTo>
                    <a:pt x="14811" y="5149"/>
                    <a:pt x="14811" y="5149"/>
                    <a:pt x="14811" y="5149"/>
                  </a:cubicBezTo>
                  <a:cubicBezTo>
                    <a:pt x="14868" y="5149"/>
                    <a:pt x="14868" y="5149"/>
                    <a:pt x="14868" y="5149"/>
                  </a:cubicBezTo>
                  <a:cubicBezTo>
                    <a:pt x="14868" y="5149"/>
                    <a:pt x="14868" y="5149"/>
                    <a:pt x="14868" y="5149"/>
                  </a:cubicBezTo>
                  <a:cubicBezTo>
                    <a:pt x="14868" y="5082"/>
                    <a:pt x="14868" y="5082"/>
                    <a:pt x="14868" y="5082"/>
                  </a:cubicBezTo>
                  <a:cubicBezTo>
                    <a:pt x="14755" y="5015"/>
                    <a:pt x="14755" y="5015"/>
                    <a:pt x="14755" y="5015"/>
                  </a:cubicBezTo>
                  <a:cubicBezTo>
                    <a:pt x="14699" y="4949"/>
                    <a:pt x="14699" y="4949"/>
                    <a:pt x="14699" y="4949"/>
                  </a:cubicBezTo>
                  <a:cubicBezTo>
                    <a:pt x="14699" y="4949"/>
                    <a:pt x="14699" y="4949"/>
                    <a:pt x="14699" y="4949"/>
                  </a:cubicBezTo>
                  <a:cubicBezTo>
                    <a:pt x="14643" y="4882"/>
                    <a:pt x="14643" y="4882"/>
                    <a:pt x="14643" y="4882"/>
                  </a:cubicBezTo>
                  <a:cubicBezTo>
                    <a:pt x="14643" y="4882"/>
                    <a:pt x="14643" y="4882"/>
                    <a:pt x="14643" y="4882"/>
                  </a:cubicBezTo>
                  <a:cubicBezTo>
                    <a:pt x="14587" y="4882"/>
                    <a:pt x="14587" y="4882"/>
                    <a:pt x="14587" y="4882"/>
                  </a:cubicBezTo>
                  <a:cubicBezTo>
                    <a:pt x="14587" y="4815"/>
                    <a:pt x="14587" y="4815"/>
                    <a:pt x="14587" y="4815"/>
                  </a:cubicBezTo>
                  <a:cubicBezTo>
                    <a:pt x="14587" y="4815"/>
                    <a:pt x="14587" y="4815"/>
                    <a:pt x="14587" y="4815"/>
                  </a:cubicBezTo>
                  <a:cubicBezTo>
                    <a:pt x="14643" y="4815"/>
                    <a:pt x="14643" y="4815"/>
                    <a:pt x="14643" y="4815"/>
                  </a:cubicBezTo>
                  <a:cubicBezTo>
                    <a:pt x="14643" y="4882"/>
                    <a:pt x="14643" y="4882"/>
                    <a:pt x="14643" y="4882"/>
                  </a:cubicBezTo>
                  <a:cubicBezTo>
                    <a:pt x="14699" y="4882"/>
                    <a:pt x="14699" y="4882"/>
                    <a:pt x="14699" y="4882"/>
                  </a:cubicBezTo>
                  <a:cubicBezTo>
                    <a:pt x="14699" y="4882"/>
                    <a:pt x="14699" y="4882"/>
                    <a:pt x="14699" y="4882"/>
                  </a:cubicBezTo>
                  <a:cubicBezTo>
                    <a:pt x="14755" y="4882"/>
                    <a:pt x="14755" y="4882"/>
                    <a:pt x="14755" y="4882"/>
                  </a:cubicBezTo>
                  <a:cubicBezTo>
                    <a:pt x="14755" y="4882"/>
                    <a:pt x="14755" y="4882"/>
                    <a:pt x="14755" y="4882"/>
                  </a:cubicBezTo>
                  <a:cubicBezTo>
                    <a:pt x="14755" y="4748"/>
                    <a:pt x="14755" y="4748"/>
                    <a:pt x="14755" y="4748"/>
                  </a:cubicBezTo>
                  <a:cubicBezTo>
                    <a:pt x="14699" y="4681"/>
                    <a:pt x="14699" y="4681"/>
                    <a:pt x="14699" y="4681"/>
                  </a:cubicBezTo>
                  <a:cubicBezTo>
                    <a:pt x="14643" y="4681"/>
                    <a:pt x="14643" y="4681"/>
                    <a:pt x="14643" y="4681"/>
                  </a:cubicBezTo>
                  <a:cubicBezTo>
                    <a:pt x="14643" y="4681"/>
                    <a:pt x="14643" y="4681"/>
                    <a:pt x="14643" y="4681"/>
                  </a:cubicBezTo>
                  <a:cubicBezTo>
                    <a:pt x="14587" y="4681"/>
                    <a:pt x="14587" y="4681"/>
                    <a:pt x="14587" y="4681"/>
                  </a:cubicBezTo>
                  <a:cubicBezTo>
                    <a:pt x="14531" y="4748"/>
                    <a:pt x="14531" y="4748"/>
                    <a:pt x="14531" y="4748"/>
                  </a:cubicBezTo>
                  <a:cubicBezTo>
                    <a:pt x="14475" y="4748"/>
                    <a:pt x="14475" y="4748"/>
                    <a:pt x="14475" y="4748"/>
                  </a:cubicBezTo>
                  <a:cubicBezTo>
                    <a:pt x="14419" y="4681"/>
                    <a:pt x="14419" y="4681"/>
                    <a:pt x="14419" y="4681"/>
                  </a:cubicBezTo>
                  <a:cubicBezTo>
                    <a:pt x="14419" y="4681"/>
                    <a:pt x="14419" y="4681"/>
                    <a:pt x="14419" y="4681"/>
                  </a:cubicBezTo>
                  <a:cubicBezTo>
                    <a:pt x="14363" y="4681"/>
                    <a:pt x="14363" y="4681"/>
                    <a:pt x="14363" y="4681"/>
                  </a:cubicBezTo>
                  <a:cubicBezTo>
                    <a:pt x="14306" y="4748"/>
                    <a:pt x="14306" y="4748"/>
                    <a:pt x="14306" y="4748"/>
                  </a:cubicBezTo>
                  <a:cubicBezTo>
                    <a:pt x="14250" y="4748"/>
                    <a:pt x="14250" y="4748"/>
                    <a:pt x="14250" y="4748"/>
                  </a:cubicBezTo>
                  <a:cubicBezTo>
                    <a:pt x="14250" y="4815"/>
                    <a:pt x="14250" y="4815"/>
                    <a:pt x="14250" y="4815"/>
                  </a:cubicBezTo>
                  <a:cubicBezTo>
                    <a:pt x="14194" y="4815"/>
                    <a:pt x="14194" y="4815"/>
                    <a:pt x="14194" y="4815"/>
                  </a:cubicBezTo>
                  <a:cubicBezTo>
                    <a:pt x="14194" y="4815"/>
                    <a:pt x="14194" y="4815"/>
                    <a:pt x="14194" y="4815"/>
                  </a:cubicBezTo>
                  <a:cubicBezTo>
                    <a:pt x="14250" y="4748"/>
                    <a:pt x="14250" y="4748"/>
                    <a:pt x="14250" y="4748"/>
                  </a:cubicBezTo>
                  <a:cubicBezTo>
                    <a:pt x="14250" y="4748"/>
                    <a:pt x="14250" y="4748"/>
                    <a:pt x="14250" y="4748"/>
                  </a:cubicBezTo>
                  <a:cubicBezTo>
                    <a:pt x="14363" y="4614"/>
                    <a:pt x="14363" y="4614"/>
                    <a:pt x="14363" y="4614"/>
                  </a:cubicBezTo>
                  <a:cubicBezTo>
                    <a:pt x="14363" y="4614"/>
                    <a:pt x="14363" y="4614"/>
                    <a:pt x="14363" y="4614"/>
                  </a:cubicBezTo>
                  <a:cubicBezTo>
                    <a:pt x="14363" y="4547"/>
                    <a:pt x="14363" y="4547"/>
                    <a:pt x="14363" y="4547"/>
                  </a:cubicBezTo>
                  <a:cubicBezTo>
                    <a:pt x="14363" y="4414"/>
                    <a:pt x="14363" y="4414"/>
                    <a:pt x="14363" y="4414"/>
                  </a:cubicBezTo>
                  <a:cubicBezTo>
                    <a:pt x="14363" y="4414"/>
                    <a:pt x="14363" y="4414"/>
                    <a:pt x="14363" y="4414"/>
                  </a:cubicBezTo>
                  <a:cubicBezTo>
                    <a:pt x="14306" y="4347"/>
                    <a:pt x="14306" y="4347"/>
                    <a:pt x="14306" y="4347"/>
                  </a:cubicBezTo>
                  <a:cubicBezTo>
                    <a:pt x="14306" y="4414"/>
                    <a:pt x="14306" y="4414"/>
                    <a:pt x="14306" y="4414"/>
                  </a:cubicBezTo>
                  <a:cubicBezTo>
                    <a:pt x="14250" y="4414"/>
                    <a:pt x="14250" y="4414"/>
                    <a:pt x="14250" y="4414"/>
                  </a:cubicBezTo>
                  <a:cubicBezTo>
                    <a:pt x="14250" y="4347"/>
                    <a:pt x="14250" y="4347"/>
                    <a:pt x="14250" y="4347"/>
                  </a:cubicBezTo>
                  <a:cubicBezTo>
                    <a:pt x="14250" y="4347"/>
                    <a:pt x="14250" y="4347"/>
                    <a:pt x="14250" y="4347"/>
                  </a:cubicBezTo>
                  <a:cubicBezTo>
                    <a:pt x="14194" y="4280"/>
                    <a:pt x="14194" y="4280"/>
                    <a:pt x="14194" y="4280"/>
                  </a:cubicBezTo>
                  <a:cubicBezTo>
                    <a:pt x="14138" y="4280"/>
                    <a:pt x="14138" y="4280"/>
                    <a:pt x="14138" y="4280"/>
                  </a:cubicBezTo>
                  <a:cubicBezTo>
                    <a:pt x="14082" y="4213"/>
                    <a:pt x="14082" y="4213"/>
                    <a:pt x="14082" y="4213"/>
                  </a:cubicBezTo>
                  <a:cubicBezTo>
                    <a:pt x="14026" y="4213"/>
                    <a:pt x="14026" y="4213"/>
                    <a:pt x="14026" y="4213"/>
                  </a:cubicBezTo>
                  <a:cubicBezTo>
                    <a:pt x="14026" y="4213"/>
                    <a:pt x="14026" y="4213"/>
                    <a:pt x="14026" y="4213"/>
                  </a:cubicBezTo>
                  <a:cubicBezTo>
                    <a:pt x="13970" y="4213"/>
                    <a:pt x="13970" y="4213"/>
                    <a:pt x="13970" y="4213"/>
                  </a:cubicBezTo>
                  <a:cubicBezTo>
                    <a:pt x="13914" y="4213"/>
                    <a:pt x="13914" y="4213"/>
                    <a:pt x="13914" y="4213"/>
                  </a:cubicBezTo>
                  <a:cubicBezTo>
                    <a:pt x="13858" y="4213"/>
                    <a:pt x="13858" y="4213"/>
                    <a:pt x="13858" y="4213"/>
                  </a:cubicBezTo>
                  <a:cubicBezTo>
                    <a:pt x="13858" y="4213"/>
                    <a:pt x="13858" y="4213"/>
                    <a:pt x="13858" y="4213"/>
                  </a:cubicBezTo>
                  <a:cubicBezTo>
                    <a:pt x="13858" y="4280"/>
                    <a:pt x="13858" y="4280"/>
                    <a:pt x="13858" y="4280"/>
                  </a:cubicBezTo>
                  <a:cubicBezTo>
                    <a:pt x="13858" y="4347"/>
                    <a:pt x="13858" y="4347"/>
                    <a:pt x="13858" y="4347"/>
                  </a:cubicBezTo>
                  <a:cubicBezTo>
                    <a:pt x="13858" y="4414"/>
                    <a:pt x="13858" y="4414"/>
                    <a:pt x="13858" y="4414"/>
                  </a:cubicBezTo>
                  <a:cubicBezTo>
                    <a:pt x="13858" y="4414"/>
                    <a:pt x="13858" y="4414"/>
                    <a:pt x="13858" y="4414"/>
                  </a:cubicBezTo>
                  <a:cubicBezTo>
                    <a:pt x="13802" y="4280"/>
                    <a:pt x="13802" y="4280"/>
                    <a:pt x="13802" y="4280"/>
                  </a:cubicBezTo>
                  <a:cubicBezTo>
                    <a:pt x="13802" y="4347"/>
                    <a:pt x="13802" y="4347"/>
                    <a:pt x="13802" y="4347"/>
                  </a:cubicBezTo>
                  <a:cubicBezTo>
                    <a:pt x="13802" y="4414"/>
                    <a:pt x="13802" y="4414"/>
                    <a:pt x="13802" y="4414"/>
                  </a:cubicBezTo>
                  <a:cubicBezTo>
                    <a:pt x="13858" y="4414"/>
                    <a:pt x="13858" y="4414"/>
                    <a:pt x="13858" y="4414"/>
                  </a:cubicBezTo>
                  <a:cubicBezTo>
                    <a:pt x="13914" y="4547"/>
                    <a:pt x="13914" y="4547"/>
                    <a:pt x="13914" y="4547"/>
                  </a:cubicBezTo>
                  <a:cubicBezTo>
                    <a:pt x="13970" y="4547"/>
                    <a:pt x="13970" y="4547"/>
                    <a:pt x="13970" y="4547"/>
                  </a:cubicBezTo>
                  <a:cubicBezTo>
                    <a:pt x="13914" y="4547"/>
                    <a:pt x="13914" y="4547"/>
                    <a:pt x="13914" y="4547"/>
                  </a:cubicBezTo>
                  <a:cubicBezTo>
                    <a:pt x="13858" y="4547"/>
                    <a:pt x="13858" y="4547"/>
                    <a:pt x="13858" y="4547"/>
                  </a:cubicBezTo>
                  <a:cubicBezTo>
                    <a:pt x="13858" y="4614"/>
                    <a:pt x="13858" y="4614"/>
                    <a:pt x="13858" y="4614"/>
                  </a:cubicBezTo>
                  <a:cubicBezTo>
                    <a:pt x="13914" y="4681"/>
                    <a:pt x="13914" y="4681"/>
                    <a:pt x="13914" y="4681"/>
                  </a:cubicBezTo>
                  <a:cubicBezTo>
                    <a:pt x="13970" y="4681"/>
                    <a:pt x="13970" y="4681"/>
                    <a:pt x="13970" y="4681"/>
                  </a:cubicBezTo>
                  <a:cubicBezTo>
                    <a:pt x="13970" y="4748"/>
                    <a:pt x="13970" y="4748"/>
                    <a:pt x="13970" y="4748"/>
                  </a:cubicBezTo>
                  <a:cubicBezTo>
                    <a:pt x="13970" y="4748"/>
                    <a:pt x="13970" y="4748"/>
                    <a:pt x="13970" y="4748"/>
                  </a:cubicBezTo>
                  <a:cubicBezTo>
                    <a:pt x="13858" y="4748"/>
                    <a:pt x="13858" y="4748"/>
                    <a:pt x="13858" y="4748"/>
                  </a:cubicBezTo>
                  <a:cubicBezTo>
                    <a:pt x="13858" y="4748"/>
                    <a:pt x="13858" y="4748"/>
                    <a:pt x="13858" y="4748"/>
                  </a:cubicBezTo>
                  <a:cubicBezTo>
                    <a:pt x="13858" y="4748"/>
                    <a:pt x="13858" y="4748"/>
                    <a:pt x="13858" y="4748"/>
                  </a:cubicBezTo>
                  <a:cubicBezTo>
                    <a:pt x="13858" y="4815"/>
                    <a:pt x="13858" y="4815"/>
                    <a:pt x="13858" y="4815"/>
                  </a:cubicBezTo>
                  <a:cubicBezTo>
                    <a:pt x="13914" y="4748"/>
                    <a:pt x="13914" y="4748"/>
                    <a:pt x="13914" y="4748"/>
                  </a:cubicBezTo>
                  <a:cubicBezTo>
                    <a:pt x="13914" y="4815"/>
                    <a:pt x="13914" y="4815"/>
                    <a:pt x="13914" y="4815"/>
                  </a:cubicBezTo>
                  <a:cubicBezTo>
                    <a:pt x="14026" y="4748"/>
                    <a:pt x="14026" y="4748"/>
                    <a:pt x="14026" y="4748"/>
                  </a:cubicBezTo>
                  <a:cubicBezTo>
                    <a:pt x="14026" y="4815"/>
                    <a:pt x="14026" y="4815"/>
                    <a:pt x="14026" y="4815"/>
                  </a:cubicBezTo>
                  <a:cubicBezTo>
                    <a:pt x="14082" y="4815"/>
                    <a:pt x="14082" y="4815"/>
                    <a:pt x="14082" y="4815"/>
                  </a:cubicBezTo>
                  <a:cubicBezTo>
                    <a:pt x="14082" y="4882"/>
                    <a:pt x="14082" y="4882"/>
                    <a:pt x="14082" y="4882"/>
                  </a:cubicBezTo>
                  <a:cubicBezTo>
                    <a:pt x="14138" y="4949"/>
                    <a:pt x="14138" y="4949"/>
                    <a:pt x="14138" y="4949"/>
                  </a:cubicBezTo>
                  <a:cubicBezTo>
                    <a:pt x="14194" y="4949"/>
                    <a:pt x="14194" y="4949"/>
                    <a:pt x="14194" y="4949"/>
                  </a:cubicBezTo>
                  <a:cubicBezTo>
                    <a:pt x="14194" y="4882"/>
                    <a:pt x="14194" y="4882"/>
                    <a:pt x="14194" y="4882"/>
                  </a:cubicBezTo>
                  <a:cubicBezTo>
                    <a:pt x="14194" y="4882"/>
                    <a:pt x="14194" y="4882"/>
                    <a:pt x="14194" y="4882"/>
                  </a:cubicBezTo>
                  <a:cubicBezTo>
                    <a:pt x="14250" y="4882"/>
                    <a:pt x="14250" y="4882"/>
                    <a:pt x="14250" y="4882"/>
                  </a:cubicBezTo>
                  <a:cubicBezTo>
                    <a:pt x="14250" y="4882"/>
                    <a:pt x="14250" y="4882"/>
                    <a:pt x="14250" y="4882"/>
                  </a:cubicBezTo>
                  <a:cubicBezTo>
                    <a:pt x="14306" y="4949"/>
                    <a:pt x="14306" y="4949"/>
                    <a:pt x="14306" y="4949"/>
                  </a:cubicBezTo>
                  <a:cubicBezTo>
                    <a:pt x="14250" y="4949"/>
                    <a:pt x="14250" y="4949"/>
                    <a:pt x="14250" y="4949"/>
                  </a:cubicBezTo>
                  <a:cubicBezTo>
                    <a:pt x="14250" y="5082"/>
                    <a:pt x="14250" y="5082"/>
                    <a:pt x="14250" y="5082"/>
                  </a:cubicBezTo>
                  <a:cubicBezTo>
                    <a:pt x="14250" y="5149"/>
                    <a:pt x="14250" y="5149"/>
                    <a:pt x="14250" y="5149"/>
                  </a:cubicBezTo>
                  <a:cubicBezTo>
                    <a:pt x="14250" y="5149"/>
                    <a:pt x="14250" y="5149"/>
                    <a:pt x="14250" y="5149"/>
                  </a:cubicBezTo>
                  <a:cubicBezTo>
                    <a:pt x="14306" y="5216"/>
                    <a:pt x="14306" y="5216"/>
                    <a:pt x="14306" y="5216"/>
                  </a:cubicBezTo>
                  <a:cubicBezTo>
                    <a:pt x="14250" y="5283"/>
                    <a:pt x="14250" y="5283"/>
                    <a:pt x="14250" y="5283"/>
                  </a:cubicBezTo>
                  <a:cubicBezTo>
                    <a:pt x="14250" y="5350"/>
                    <a:pt x="14250" y="5350"/>
                    <a:pt x="14250" y="5350"/>
                  </a:cubicBezTo>
                  <a:cubicBezTo>
                    <a:pt x="14250" y="5417"/>
                    <a:pt x="14250" y="5417"/>
                    <a:pt x="14250" y="5417"/>
                  </a:cubicBezTo>
                  <a:cubicBezTo>
                    <a:pt x="14194" y="5417"/>
                    <a:pt x="14194" y="5417"/>
                    <a:pt x="14194" y="5417"/>
                  </a:cubicBezTo>
                  <a:cubicBezTo>
                    <a:pt x="14138" y="5484"/>
                    <a:pt x="14138" y="5484"/>
                    <a:pt x="14138" y="5484"/>
                  </a:cubicBezTo>
                  <a:cubicBezTo>
                    <a:pt x="14082" y="5484"/>
                    <a:pt x="14082" y="5484"/>
                    <a:pt x="14082" y="5484"/>
                  </a:cubicBezTo>
                  <a:cubicBezTo>
                    <a:pt x="14026" y="5550"/>
                    <a:pt x="14026" y="5550"/>
                    <a:pt x="14026" y="5550"/>
                  </a:cubicBezTo>
                  <a:cubicBezTo>
                    <a:pt x="14082" y="5617"/>
                    <a:pt x="14082" y="5617"/>
                    <a:pt x="14082" y="5617"/>
                  </a:cubicBezTo>
                  <a:cubicBezTo>
                    <a:pt x="14026" y="5617"/>
                    <a:pt x="14026" y="5617"/>
                    <a:pt x="14026" y="5617"/>
                  </a:cubicBezTo>
                  <a:cubicBezTo>
                    <a:pt x="13970" y="5684"/>
                    <a:pt x="13970" y="5684"/>
                    <a:pt x="13970" y="5684"/>
                  </a:cubicBezTo>
                  <a:cubicBezTo>
                    <a:pt x="13970" y="5751"/>
                    <a:pt x="13970" y="5751"/>
                    <a:pt x="13970" y="5751"/>
                  </a:cubicBezTo>
                  <a:cubicBezTo>
                    <a:pt x="14026" y="5751"/>
                    <a:pt x="14026" y="5751"/>
                    <a:pt x="14026" y="5751"/>
                  </a:cubicBezTo>
                  <a:cubicBezTo>
                    <a:pt x="14026" y="5751"/>
                    <a:pt x="14026" y="5751"/>
                    <a:pt x="14026" y="5751"/>
                  </a:cubicBezTo>
                  <a:cubicBezTo>
                    <a:pt x="13970" y="5818"/>
                    <a:pt x="13970" y="5818"/>
                    <a:pt x="13970" y="5818"/>
                  </a:cubicBezTo>
                  <a:cubicBezTo>
                    <a:pt x="13970" y="5818"/>
                    <a:pt x="13970" y="5818"/>
                    <a:pt x="13970" y="5818"/>
                  </a:cubicBezTo>
                  <a:cubicBezTo>
                    <a:pt x="13970" y="5885"/>
                    <a:pt x="13970" y="5885"/>
                    <a:pt x="13970" y="5885"/>
                  </a:cubicBezTo>
                  <a:cubicBezTo>
                    <a:pt x="13970" y="5885"/>
                    <a:pt x="13970" y="5885"/>
                    <a:pt x="13970" y="5885"/>
                  </a:cubicBezTo>
                  <a:cubicBezTo>
                    <a:pt x="13970" y="5952"/>
                    <a:pt x="13970" y="5952"/>
                    <a:pt x="13970" y="5952"/>
                  </a:cubicBezTo>
                  <a:cubicBezTo>
                    <a:pt x="13970" y="6019"/>
                    <a:pt x="13970" y="6019"/>
                    <a:pt x="13970" y="6019"/>
                  </a:cubicBezTo>
                  <a:cubicBezTo>
                    <a:pt x="13970" y="6019"/>
                    <a:pt x="13970" y="6019"/>
                    <a:pt x="13970" y="6019"/>
                  </a:cubicBezTo>
                  <a:cubicBezTo>
                    <a:pt x="13970" y="6085"/>
                    <a:pt x="13970" y="6085"/>
                    <a:pt x="13970" y="6085"/>
                  </a:cubicBezTo>
                  <a:cubicBezTo>
                    <a:pt x="14026" y="6085"/>
                    <a:pt x="14026" y="6085"/>
                    <a:pt x="14026" y="6085"/>
                  </a:cubicBezTo>
                  <a:cubicBezTo>
                    <a:pt x="14082" y="6085"/>
                    <a:pt x="14082" y="6085"/>
                    <a:pt x="14082" y="6085"/>
                  </a:cubicBezTo>
                  <a:cubicBezTo>
                    <a:pt x="14082" y="6019"/>
                    <a:pt x="14082" y="6019"/>
                    <a:pt x="14082" y="6019"/>
                  </a:cubicBezTo>
                  <a:cubicBezTo>
                    <a:pt x="14082" y="6019"/>
                    <a:pt x="14082" y="6019"/>
                    <a:pt x="14082" y="6019"/>
                  </a:cubicBezTo>
                  <a:cubicBezTo>
                    <a:pt x="14082" y="6019"/>
                    <a:pt x="14082" y="6019"/>
                    <a:pt x="14082" y="6019"/>
                  </a:cubicBezTo>
                  <a:cubicBezTo>
                    <a:pt x="14138" y="6019"/>
                    <a:pt x="14138" y="6019"/>
                    <a:pt x="14138" y="6019"/>
                  </a:cubicBezTo>
                  <a:cubicBezTo>
                    <a:pt x="14194" y="5952"/>
                    <a:pt x="14194" y="5952"/>
                    <a:pt x="14194" y="5952"/>
                  </a:cubicBezTo>
                  <a:cubicBezTo>
                    <a:pt x="14194" y="6019"/>
                    <a:pt x="14194" y="6019"/>
                    <a:pt x="14194" y="6019"/>
                  </a:cubicBezTo>
                  <a:cubicBezTo>
                    <a:pt x="14138" y="6085"/>
                    <a:pt x="14138" y="6085"/>
                    <a:pt x="14138" y="6085"/>
                  </a:cubicBezTo>
                  <a:cubicBezTo>
                    <a:pt x="14138" y="6085"/>
                    <a:pt x="14138" y="6085"/>
                    <a:pt x="14138" y="6085"/>
                  </a:cubicBezTo>
                  <a:cubicBezTo>
                    <a:pt x="14138" y="6085"/>
                    <a:pt x="14138" y="6085"/>
                    <a:pt x="14138" y="6085"/>
                  </a:cubicBezTo>
                  <a:cubicBezTo>
                    <a:pt x="14138" y="6152"/>
                    <a:pt x="14138" y="6152"/>
                    <a:pt x="14138" y="6152"/>
                  </a:cubicBezTo>
                  <a:cubicBezTo>
                    <a:pt x="14138" y="6152"/>
                    <a:pt x="14138" y="6152"/>
                    <a:pt x="14138" y="6152"/>
                  </a:cubicBezTo>
                  <a:cubicBezTo>
                    <a:pt x="14194" y="6219"/>
                    <a:pt x="14194" y="6219"/>
                    <a:pt x="14194" y="6219"/>
                  </a:cubicBezTo>
                  <a:cubicBezTo>
                    <a:pt x="14250" y="6219"/>
                    <a:pt x="14250" y="6219"/>
                    <a:pt x="14250" y="6219"/>
                  </a:cubicBezTo>
                  <a:cubicBezTo>
                    <a:pt x="14250" y="6219"/>
                    <a:pt x="14250" y="6219"/>
                    <a:pt x="14250" y="6219"/>
                  </a:cubicBezTo>
                  <a:cubicBezTo>
                    <a:pt x="14306" y="6219"/>
                    <a:pt x="14306" y="6219"/>
                    <a:pt x="14306" y="6219"/>
                  </a:cubicBezTo>
                  <a:cubicBezTo>
                    <a:pt x="14306" y="6219"/>
                    <a:pt x="14306" y="6219"/>
                    <a:pt x="14306" y="6219"/>
                  </a:cubicBezTo>
                  <a:cubicBezTo>
                    <a:pt x="14363" y="6152"/>
                    <a:pt x="14363" y="6152"/>
                    <a:pt x="14363" y="6152"/>
                  </a:cubicBezTo>
                  <a:cubicBezTo>
                    <a:pt x="14363" y="6152"/>
                    <a:pt x="14363" y="6152"/>
                    <a:pt x="14363" y="6152"/>
                  </a:cubicBezTo>
                  <a:cubicBezTo>
                    <a:pt x="14419" y="6085"/>
                    <a:pt x="14419" y="6085"/>
                    <a:pt x="14419" y="6085"/>
                  </a:cubicBezTo>
                  <a:cubicBezTo>
                    <a:pt x="14419" y="6085"/>
                    <a:pt x="14419" y="6085"/>
                    <a:pt x="14419" y="6085"/>
                  </a:cubicBezTo>
                  <a:cubicBezTo>
                    <a:pt x="14419" y="6152"/>
                    <a:pt x="14419" y="6152"/>
                    <a:pt x="14419" y="6152"/>
                  </a:cubicBezTo>
                  <a:cubicBezTo>
                    <a:pt x="14419" y="6152"/>
                    <a:pt x="14419" y="6152"/>
                    <a:pt x="14419" y="6152"/>
                  </a:cubicBezTo>
                  <a:cubicBezTo>
                    <a:pt x="14419" y="6152"/>
                    <a:pt x="14419" y="6152"/>
                    <a:pt x="14419" y="6152"/>
                  </a:cubicBezTo>
                  <a:cubicBezTo>
                    <a:pt x="14475" y="6152"/>
                    <a:pt x="14475" y="6152"/>
                    <a:pt x="14475" y="6152"/>
                  </a:cubicBezTo>
                  <a:cubicBezTo>
                    <a:pt x="14475" y="6085"/>
                    <a:pt x="14475" y="6085"/>
                    <a:pt x="14475" y="6085"/>
                  </a:cubicBezTo>
                  <a:cubicBezTo>
                    <a:pt x="14531" y="6085"/>
                    <a:pt x="14531" y="6085"/>
                    <a:pt x="14531" y="6085"/>
                  </a:cubicBezTo>
                  <a:cubicBezTo>
                    <a:pt x="14531" y="6085"/>
                    <a:pt x="14531" y="6085"/>
                    <a:pt x="14531" y="6085"/>
                  </a:cubicBezTo>
                  <a:cubicBezTo>
                    <a:pt x="14531" y="6152"/>
                    <a:pt x="14531" y="6152"/>
                    <a:pt x="14531" y="6152"/>
                  </a:cubicBezTo>
                  <a:cubicBezTo>
                    <a:pt x="14475" y="6286"/>
                    <a:pt x="14475" y="6286"/>
                    <a:pt x="14475" y="6286"/>
                  </a:cubicBezTo>
                  <a:cubicBezTo>
                    <a:pt x="14419" y="6286"/>
                    <a:pt x="14419" y="6286"/>
                    <a:pt x="14419" y="6286"/>
                  </a:cubicBezTo>
                  <a:cubicBezTo>
                    <a:pt x="14419" y="6353"/>
                    <a:pt x="14419" y="6353"/>
                    <a:pt x="14419" y="6353"/>
                  </a:cubicBezTo>
                  <a:cubicBezTo>
                    <a:pt x="14475" y="6353"/>
                    <a:pt x="14475" y="6353"/>
                    <a:pt x="14475" y="6353"/>
                  </a:cubicBezTo>
                  <a:cubicBezTo>
                    <a:pt x="14531" y="6353"/>
                    <a:pt x="14531" y="6353"/>
                    <a:pt x="14531" y="6353"/>
                  </a:cubicBezTo>
                  <a:cubicBezTo>
                    <a:pt x="14587" y="6353"/>
                    <a:pt x="14587" y="6353"/>
                    <a:pt x="14587" y="6353"/>
                  </a:cubicBezTo>
                  <a:cubicBezTo>
                    <a:pt x="14587" y="6420"/>
                    <a:pt x="14587" y="6420"/>
                    <a:pt x="14587" y="6420"/>
                  </a:cubicBezTo>
                  <a:cubicBezTo>
                    <a:pt x="14643" y="6420"/>
                    <a:pt x="14643" y="6420"/>
                    <a:pt x="14643" y="6420"/>
                  </a:cubicBezTo>
                  <a:cubicBezTo>
                    <a:pt x="14643" y="6353"/>
                    <a:pt x="14643" y="6353"/>
                    <a:pt x="14643" y="6353"/>
                  </a:cubicBezTo>
                  <a:cubicBezTo>
                    <a:pt x="14699" y="6353"/>
                    <a:pt x="14699" y="6353"/>
                    <a:pt x="14699" y="6353"/>
                  </a:cubicBezTo>
                  <a:cubicBezTo>
                    <a:pt x="14699" y="6420"/>
                    <a:pt x="14699" y="6420"/>
                    <a:pt x="14699" y="6420"/>
                  </a:cubicBezTo>
                  <a:cubicBezTo>
                    <a:pt x="14699" y="6420"/>
                    <a:pt x="14699" y="6420"/>
                    <a:pt x="14699" y="6420"/>
                  </a:cubicBezTo>
                  <a:cubicBezTo>
                    <a:pt x="14699" y="6420"/>
                    <a:pt x="14699" y="6420"/>
                    <a:pt x="14699" y="6420"/>
                  </a:cubicBezTo>
                  <a:cubicBezTo>
                    <a:pt x="14755" y="6487"/>
                    <a:pt x="14755" y="6487"/>
                    <a:pt x="14755" y="6487"/>
                  </a:cubicBezTo>
                  <a:cubicBezTo>
                    <a:pt x="14811" y="6420"/>
                    <a:pt x="14811" y="6420"/>
                    <a:pt x="14811" y="6420"/>
                  </a:cubicBezTo>
                  <a:cubicBezTo>
                    <a:pt x="14755" y="6420"/>
                    <a:pt x="14755" y="6420"/>
                    <a:pt x="14755" y="6420"/>
                  </a:cubicBezTo>
                  <a:cubicBezTo>
                    <a:pt x="14755" y="6353"/>
                    <a:pt x="14755" y="6353"/>
                    <a:pt x="14755" y="6353"/>
                  </a:cubicBezTo>
                  <a:cubicBezTo>
                    <a:pt x="14811" y="6353"/>
                    <a:pt x="14811" y="6353"/>
                    <a:pt x="14811" y="6353"/>
                  </a:cubicBezTo>
                  <a:cubicBezTo>
                    <a:pt x="14811" y="6353"/>
                    <a:pt x="14811" y="6353"/>
                    <a:pt x="14811" y="6353"/>
                  </a:cubicBezTo>
                  <a:cubicBezTo>
                    <a:pt x="14811" y="6420"/>
                    <a:pt x="14811" y="6420"/>
                    <a:pt x="14811" y="6420"/>
                  </a:cubicBezTo>
                  <a:cubicBezTo>
                    <a:pt x="14811" y="6487"/>
                    <a:pt x="14811" y="6487"/>
                    <a:pt x="14811" y="6487"/>
                  </a:cubicBezTo>
                  <a:cubicBezTo>
                    <a:pt x="14868" y="6487"/>
                    <a:pt x="14868" y="6487"/>
                    <a:pt x="14868" y="6487"/>
                  </a:cubicBezTo>
                  <a:cubicBezTo>
                    <a:pt x="14868" y="6420"/>
                    <a:pt x="14868" y="6420"/>
                    <a:pt x="14868" y="6420"/>
                  </a:cubicBezTo>
                  <a:cubicBezTo>
                    <a:pt x="14868" y="6353"/>
                    <a:pt x="14868" y="6353"/>
                    <a:pt x="14868" y="6353"/>
                  </a:cubicBezTo>
                  <a:cubicBezTo>
                    <a:pt x="14924" y="6353"/>
                    <a:pt x="14924" y="6353"/>
                    <a:pt x="14924" y="6353"/>
                  </a:cubicBezTo>
                  <a:cubicBezTo>
                    <a:pt x="14924" y="6420"/>
                    <a:pt x="14924" y="6420"/>
                    <a:pt x="14924" y="6420"/>
                  </a:cubicBezTo>
                  <a:cubicBezTo>
                    <a:pt x="14868" y="6420"/>
                    <a:pt x="14868" y="6420"/>
                    <a:pt x="14868" y="6420"/>
                  </a:cubicBezTo>
                  <a:cubicBezTo>
                    <a:pt x="14868" y="6487"/>
                    <a:pt x="14868" y="6487"/>
                    <a:pt x="14868" y="6487"/>
                  </a:cubicBezTo>
                  <a:cubicBezTo>
                    <a:pt x="14980" y="6487"/>
                    <a:pt x="14980" y="6487"/>
                    <a:pt x="14980" y="6487"/>
                  </a:cubicBezTo>
                  <a:cubicBezTo>
                    <a:pt x="14980" y="6420"/>
                    <a:pt x="14980" y="6420"/>
                    <a:pt x="14980" y="6420"/>
                  </a:cubicBezTo>
                  <a:cubicBezTo>
                    <a:pt x="15036" y="6353"/>
                    <a:pt x="15036" y="6353"/>
                    <a:pt x="15036" y="6353"/>
                  </a:cubicBezTo>
                  <a:cubicBezTo>
                    <a:pt x="15036" y="6420"/>
                    <a:pt x="15036" y="6420"/>
                    <a:pt x="15036" y="6420"/>
                  </a:cubicBezTo>
                  <a:cubicBezTo>
                    <a:pt x="15036" y="6420"/>
                    <a:pt x="15036" y="6420"/>
                    <a:pt x="15036" y="6420"/>
                  </a:cubicBezTo>
                  <a:cubicBezTo>
                    <a:pt x="15036" y="6487"/>
                    <a:pt x="15036" y="6487"/>
                    <a:pt x="15036" y="6487"/>
                  </a:cubicBezTo>
                  <a:cubicBezTo>
                    <a:pt x="15092" y="6487"/>
                    <a:pt x="15092" y="6487"/>
                    <a:pt x="15092" y="6487"/>
                  </a:cubicBezTo>
                  <a:cubicBezTo>
                    <a:pt x="15092" y="6420"/>
                    <a:pt x="15092" y="6420"/>
                    <a:pt x="15092" y="6420"/>
                  </a:cubicBezTo>
                  <a:cubicBezTo>
                    <a:pt x="15092" y="6353"/>
                    <a:pt x="15092" y="6353"/>
                    <a:pt x="15092" y="6353"/>
                  </a:cubicBezTo>
                  <a:cubicBezTo>
                    <a:pt x="15092" y="6487"/>
                    <a:pt x="15092" y="6487"/>
                    <a:pt x="15092" y="6487"/>
                  </a:cubicBezTo>
                  <a:cubicBezTo>
                    <a:pt x="15092" y="6487"/>
                    <a:pt x="15092" y="6487"/>
                    <a:pt x="15092" y="6487"/>
                  </a:cubicBezTo>
                  <a:cubicBezTo>
                    <a:pt x="15148" y="6487"/>
                    <a:pt x="15148" y="6487"/>
                    <a:pt x="15148" y="6487"/>
                  </a:cubicBezTo>
                  <a:cubicBezTo>
                    <a:pt x="15204" y="6554"/>
                    <a:pt x="15204" y="6554"/>
                    <a:pt x="15204" y="6554"/>
                  </a:cubicBezTo>
                  <a:cubicBezTo>
                    <a:pt x="15260" y="6554"/>
                    <a:pt x="15260" y="6554"/>
                    <a:pt x="15260" y="6554"/>
                  </a:cubicBezTo>
                  <a:cubicBezTo>
                    <a:pt x="15316" y="6554"/>
                    <a:pt x="15316" y="6554"/>
                    <a:pt x="15316" y="6554"/>
                  </a:cubicBezTo>
                  <a:cubicBezTo>
                    <a:pt x="15316" y="6554"/>
                    <a:pt x="15316" y="6554"/>
                    <a:pt x="15316" y="6554"/>
                  </a:cubicBezTo>
                  <a:cubicBezTo>
                    <a:pt x="15372" y="6554"/>
                    <a:pt x="15372" y="6554"/>
                    <a:pt x="15372" y="6554"/>
                  </a:cubicBezTo>
                  <a:cubicBezTo>
                    <a:pt x="15372" y="6487"/>
                    <a:pt x="15372" y="6487"/>
                    <a:pt x="15372" y="6487"/>
                  </a:cubicBezTo>
                  <a:cubicBezTo>
                    <a:pt x="15372" y="6487"/>
                    <a:pt x="15372" y="6487"/>
                    <a:pt x="15372" y="6487"/>
                  </a:cubicBezTo>
                  <a:cubicBezTo>
                    <a:pt x="15429" y="6420"/>
                    <a:pt x="15429" y="6420"/>
                    <a:pt x="15429" y="6420"/>
                  </a:cubicBezTo>
                  <a:cubicBezTo>
                    <a:pt x="15485" y="6353"/>
                    <a:pt x="15485" y="6353"/>
                    <a:pt x="15485" y="6353"/>
                  </a:cubicBezTo>
                  <a:cubicBezTo>
                    <a:pt x="15429" y="6353"/>
                    <a:pt x="15429" y="6353"/>
                    <a:pt x="15429" y="6353"/>
                  </a:cubicBezTo>
                  <a:cubicBezTo>
                    <a:pt x="15485" y="6286"/>
                    <a:pt x="15485" y="6286"/>
                    <a:pt x="15485" y="6286"/>
                  </a:cubicBezTo>
                  <a:cubicBezTo>
                    <a:pt x="15485" y="6286"/>
                    <a:pt x="15485" y="6286"/>
                    <a:pt x="15485" y="6286"/>
                  </a:cubicBezTo>
                  <a:cubicBezTo>
                    <a:pt x="15485" y="6353"/>
                    <a:pt x="15485" y="6353"/>
                    <a:pt x="15485" y="6353"/>
                  </a:cubicBezTo>
                  <a:cubicBezTo>
                    <a:pt x="15541" y="6353"/>
                    <a:pt x="15541" y="6353"/>
                    <a:pt x="15541" y="6353"/>
                  </a:cubicBezTo>
                  <a:cubicBezTo>
                    <a:pt x="15541" y="6353"/>
                    <a:pt x="15541" y="6353"/>
                    <a:pt x="15541" y="6353"/>
                  </a:cubicBezTo>
                  <a:cubicBezTo>
                    <a:pt x="15485" y="6420"/>
                    <a:pt x="15485" y="6420"/>
                    <a:pt x="15485" y="6420"/>
                  </a:cubicBezTo>
                  <a:cubicBezTo>
                    <a:pt x="15485" y="6487"/>
                    <a:pt x="15485" y="6487"/>
                    <a:pt x="15485" y="6487"/>
                  </a:cubicBezTo>
                  <a:cubicBezTo>
                    <a:pt x="15485" y="6620"/>
                    <a:pt x="15485" y="6620"/>
                    <a:pt x="15485" y="6620"/>
                  </a:cubicBezTo>
                  <a:close/>
                  <a:moveTo>
                    <a:pt x="13745" y="4146"/>
                  </a:moveTo>
                  <a:cubicBezTo>
                    <a:pt x="13802" y="4146"/>
                    <a:pt x="13802" y="4146"/>
                    <a:pt x="13802" y="4146"/>
                  </a:cubicBezTo>
                  <a:cubicBezTo>
                    <a:pt x="13802" y="4146"/>
                    <a:pt x="13802" y="4146"/>
                    <a:pt x="13802" y="4146"/>
                  </a:cubicBezTo>
                  <a:cubicBezTo>
                    <a:pt x="13745" y="4146"/>
                    <a:pt x="13745" y="4146"/>
                    <a:pt x="13745" y="4146"/>
                  </a:cubicBezTo>
                  <a:cubicBezTo>
                    <a:pt x="13745" y="4146"/>
                    <a:pt x="13745" y="4146"/>
                    <a:pt x="13745" y="4146"/>
                  </a:cubicBezTo>
                  <a:cubicBezTo>
                    <a:pt x="13745" y="4146"/>
                    <a:pt x="13745" y="4146"/>
                    <a:pt x="13745" y="4146"/>
                  </a:cubicBezTo>
                  <a:close/>
                  <a:moveTo>
                    <a:pt x="13689" y="4480"/>
                  </a:moveTo>
                  <a:cubicBezTo>
                    <a:pt x="13689" y="4480"/>
                    <a:pt x="13689" y="4480"/>
                    <a:pt x="13689" y="4480"/>
                  </a:cubicBezTo>
                  <a:cubicBezTo>
                    <a:pt x="13689" y="4414"/>
                    <a:pt x="13689" y="4414"/>
                    <a:pt x="13689" y="4414"/>
                  </a:cubicBezTo>
                  <a:cubicBezTo>
                    <a:pt x="13745" y="4480"/>
                    <a:pt x="13745" y="4480"/>
                    <a:pt x="13745" y="4480"/>
                  </a:cubicBezTo>
                  <a:cubicBezTo>
                    <a:pt x="13689" y="4480"/>
                    <a:pt x="13689" y="4480"/>
                    <a:pt x="13689" y="4480"/>
                  </a:cubicBezTo>
                  <a:cubicBezTo>
                    <a:pt x="13689" y="4480"/>
                    <a:pt x="13689" y="4480"/>
                    <a:pt x="13689" y="4480"/>
                  </a:cubicBezTo>
                  <a:close/>
                  <a:moveTo>
                    <a:pt x="12455" y="4949"/>
                  </a:moveTo>
                  <a:cubicBezTo>
                    <a:pt x="12455" y="5015"/>
                    <a:pt x="12455" y="5015"/>
                    <a:pt x="12455" y="5015"/>
                  </a:cubicBezTo>
                  <a:cubicBezTo>
                    <a:pt x="12511" y="5015"/>
                    <a:pt x="12511" y="5015"/>
                    <a:pt x="12511" y="5015"/>
                  </a:cubicBezTo>
                  <a:cubicBezTo>
                    <a:pt x="12511" y="5015"/>
                    <a:pt x="12511" y="5015"/>
                    <a:pt x="12511" y="5015"/>
                  </a:cubicBezTo>
                  <a:cubicBezTo>
                    <a:pt x="12455" y="4949"/>
                    <a:pt x="12455" y="4949"/>
                    <a:pt x="12455" y="4949"/>
                  </a:cubicBezTo>
                  <a:close/>
                  <a:moveTo>
                    <a:pt x="13241" y="4146"/>
                  </a:moveTo>
                  <a:cubicBezTo>
                    <a:pt x="13241" y="4146"/>
                    <a:pt x="13241" y="4146"/>
                    <a:pt x="13241" y="4146"/>
                  </a:cubicBezTo>
                  <a:cubicBezTo>
                    <a:pt x="13297" y="4213"/>
                    <a:pt x="13297" y="4213"/>
                    <a:pt x="13297" y="4213"/>
                  </a:cubicBezTo>
                  <a:cubicBezTo>
                    <a:pt x="13297" y="4280"/>
                    <a:pt x="13297" y="4280"/>
                    <a:pt x="13297" y="4280"/>
                  </a:cubicBezTo>
                  <a:cubicBezTo>
                    <a:pt x="13297" y="4213"/>
                    <a:pt x="13297" y="4213"/>
                    <a:pt x="13297" y="4213"/>
                  </a:cubicBezTo>
                  <a:cubicBezTo>
                    <a:pt x="13297" y="4213"/>
                    <a:pt x="13297" y="4213"/>
                    <a:pt x="13297" y="4213"/>
                  </a:cubicBezTo>
                  <a:cubicBezTo>
                    <a:pt x="13297" y="4146"/>
                    <a:pt x="13297" y="4146"/>
                    <a:pt x="13297" y="4146"/>
                  </a:cubicBezTo>
                  <a:cubicBezTo>
                    <a:pt x="13241" y="4146"/>
                    <a:pt x="13241" y="4146"/>
                    <a:pt x="13241" y="4146"/>
                  </a:cubicBezTo>
                  <a:close/>
                  <a:moveTo>
                    <a:pt x="12904" y="4146"/>
                  </a:moveTo>
                  <a:cubicBezTo>
                    <a:pt x="12904" y="4213"/>
                    <a:pt x="12904" y="4213"/>
                    <a:pt x="12904" y="4213"/>
                  </a:cubicBezTo>
                  <a:cubicBezTo>
                    <a:pt x="12904" y="4213"/>
                    <a:pt x="12904" y="4213"/>
                    <a:pt x="12904" y="4213"/>
                  </a:cubicBezTo>
                  <a:cubicBezTo>
                    <a:pt x="12960" y="4213"/>
                    <a:pt x="12960" y="4213"/>
                    <a:pt x="12960" y="4213"/>
                  </a:cubicBezTo>
                  <a:cubicBezTo>
                    <a:pt x="12960" y="4213"/>
                    <a:pt x="12960" y="4213"/>
                    <a:pt x="12960" y="4213"/>
                  </a:cubicBezTo>
                  <a:cubicBezTo>
                    <a:pt x="13016" y="4213"/>
                    <a:pt x="13016" y="4213"/>
                    <a:pt x="13016" y="4213"/>
                  </a:cubicBezTo>
                  <a:cubicBezTo>
                    <a:pt x="13072" y="4146"/>
                    <a:pt x="13072" y="4146"/>
                    <a:pt x="13072" y="4146"/>
                  </a:cubicBezTo>
                  <a:cubicBezTo>
                    <a:pt x="13128" y="4146"/>
                    <a:pt x="13128" y="4146"/>
                    <a:pt x="13128" y="4146"/>
                  </a:cubicBezTo>
                  <a:cubicBezTo>
                    <a:pt x="13184" y="4146"/>
                    <a:pt x="13184" y="4146"/>
                    <a:pt x="13184" y="4146"/>
                  </a:cubicBezTo>
                  <a:cubicBezTo>
                    <a:pt x="13184" y="4146"/>
                    <a:pt x="13184" y="4146"/>
                    <a:pt x="13184" y="4146"/>
                  </a:cubicBezTo>
                  <a:cubicBezTo>
                    <a:pt x="13072" y="4079"/>
                    <a:pt x="13072" y="4079"/>
                    <a:pt x="13072" y="4079"/>
                  </a:cubicBezTo>
                  <a:cubicBezTo>
                    <a:pt x="13016" y="4146"/>
                    <a:pt x="13016" y="4146"/>
                    <a:pt x="13016" y="4146"/>
                  </a:cubicBezTo>
                  <a:cubicBezTo>
                    <a:pt x="13016" y="4146"/>
                    <a:pt x="13016" y="4146"/>
                    <a:pt x="13016" y="4146"/>
                  </a:cubicBezTo>
                  <a:cubicBezTo>
                    <a:pt x="12960" y="4146"/>
                    <a:pt x="12960" y="4146"/>
                    <a:pt x="12960" y="4146"/>
                  </a:cubicBezTo>
                  <a:cubicBezTo>
                    <a:pt x="12904" y="4146"/>
                    <a:pt x="12904" y="4146"/>
                    <a:pt x="12904" y="4146"/>
                  </a:cubicBezTo>
                  <a:cubicBezTo>
                    <a:pt x="12904" y="4146"/>
                    <a:pt x="12904" y="4146"/>
                    <a:pt x="12904" y="4146"/>
                  </a:cubicBezTo>
                  <a:close/>
                  <a:moveTo>
                    <a:pt x="12511" y="4347"/>
                  </a:moveTo>
                  <a:cubicBezTo>
                    <a:pt x="12455" y="4280"/>
                    <a:pt x="12455" y="4280"/>
                    <a:pt x="12455" y="4280"/>
                  </a:cubicBezTo>
                  <a:cubicBezTo>
                    <a:pt x="12399" y="4280"/>
                    <a:pt x="12399" y="4280"/>
                    <a:pt x="12399" y="4280"/>
                  </a:cubicBezTo>
                  <a:cubicBezTo>
                    <a:pt x="12343" y="4280"/>
                    <a:pt x="12343" y="4280"/>
                    <a:pt x="12343" y="4280"/>
                  </a:cubicBezTo>
                  <a:cubicBezTo>
                    <a:pt x="12343" y="4213"/>
                    <a:pt x="12343" y="4213"/>
                    <a:pt x="12343" y="4213"/>
                  </a:cubicBezTo>
                  <a:cubicBezTo>
                    <a:pt x="12399" y="4146"/>
                    <a:pt x="12399" y="4146"/>
                    <a:pt x="12399" y="4146"/>
                  </a:cubicBezTo>
                  <a:cubicBezTo>
                    <a:pt x="12399" y="4146"/>
                    <a:pt x="12399" y="4146"/>
                    <a:pt x="12399" y="4146"/>
                  </a:cubicBezTo>
                  <a:cubicBezTo>
                    <a:pt x="12399" y="4079"/>
                    <a:pt x="12399" y="4079"/>
                    <a:pt x="12399" y="4079"/>
                  </a:cubicBezTo>
                  <a:cubicBezTo>
                    <a:pt x="12399" y="4012"/>
                    <a:pt x="12399" y="4012"/>
                    <a:pt x="12399" y="4012"/>
                  </a:cubicBezTo>
                  <a:cubicBezTo>
                    <a:pt x="12399" y="4012"/>
                    <a:pt x="12399" y="4012"/>
                    <a:pt x="12399" y="4012"/>
                  </a:cubicBezTo>
                  <a:cubicBezTo>
                    <a:pt x="12455" y="4012"/>
                    <a:pt x="12455" y="4012"/>
                    <a:pt x="12455" y="4012"/>
                  </a:cubicBezTo>
                  <a:cubicBezTo>
                    <a:pt x="12511" y="4012"/>
                    <a:pt x="12511" y="4012"/>
                    <a:pt x="12511" y="4012"/>
                  </a:cubicBezTo>
                  <a:cubicBezTo>
                    <a:pt x="12511" y="4012"/>
                    <a:pt x="12511" y="4012"/>
                    <a:pt x="12511" y="4012"/>
                  </a:cubicBezTo>
                  <a:cubicBezTo>
                    <a:pt x="12511" y="4079"/>
                    <a:pt x="12511" y="4079"/>
                    <a:pt x="12511" y="4079"/>
                  </a:cubicBezTo>
                  <a:cubicBezTo>
                    <a:pt x="12511" y="4079"/>
                    <a:pt x="12511" y="4079"/>
                    <a:pt x="12511" y="4079"/>
                  </a:cubicBezTo>
                  <a:cubicBezTo>
                    <a:pt x="12455" y="4079"/>
                    <a:pt x="12455" y="4079"/>
                    <a:pt x="12455" y="4079"/>
                  </a:cubicBezTo>
                  <a:cubicBezTo>
                    <a:pt x="12511" y="4146"/>
                    <a:pt x="12511" y="4146"/>
                    <a:pt x="12511" y="4146"/>
                  </a:cubicBezTo>
                  <a:cubicBezTo>
                    <a:pt x="12567" y="4146"/>
                    <a:pt x="12567" y="4146"/>
                    <a:pt x="12567" y="4146"/>
                  </a:cubicBezTo>
                  <a:cubicBezTo>
                    <a:pt x="12567" y="4146"/>
                    <a:pt x="12567" y="4146"/>
                    <a:pt x="12567" y="4146"/>
                  </a:cubicBezTo>
                  <a:cubicBezTo>
                    <a:pt x="12511" y="4146"/>
                    <a:pt x="12511" y="4146"/>
                    <a:pt x="12511" y="4146"/>
                  </a:cubicBezTo>
                  <a:cubicBezTo>
                    <a:pt x="12567" y="4213"/>
                    <a:pt x="12567" y="4213"/>
                    <a:pt x="12567" y="4213"/>
                  </a:cubicBezTo>
                  <a:cubicBezTo>
                    <a:pt x="12567" y="4280"/>
                    <a:pt x="12567" y="4280"/>
                    <a:pt x="12567" y="4280"/>
                  </a:cubicBezTo>
                  <a:cubicBezTo>
                    <a:pt x="12511" y="4280"/>
                    <a:pt x="12511" y="4280"/>
                    <a:pt x="12511" y="4280"/>
                  </a:cubicBezTo>
                  <a:cubicBezTo>
                    <a:pt x="12511" y="4347"/>
                    <a:pt x="12511" y="4347"/>
                    <a:pt x="12511" y="4347"/>
                  </a:cubicBezTo>
                  <a:close/>
                  <a:moveTo>
                    <a:pt x="12455" y="4480"/>
                  </a:moveTo>
                  <a:cubicBezTo>
                    <a:pt x="12511" y="4547"/>
                    <a:pt x="12511" y="4547"/>
                    <a:pt x="12511" y="4547"/>
                  </a:cubicBezTo>
                  <a:cubicBezTo>
                    <a:pt x="12567" y="4480"/>
                    <a:pt x="12567" y="4480"/>
                    <a:pt x="12567" y="4480"/>
                  </a:cubicBezTo>
                  <a:cubicBezTo>
                    <a:pt x="12623" y="4414"/>
                    <a:pt x="12623" y="4414"/>
                    <a:pt x="12623" y="4414"/>
                  </a:cubicBezTo>
                  <a:cubicBezTo>
                    <a:pt x="12567" y="4347"/>
                    <a:pt x="12567" y="4347"/>
                    <a:pt x="12567" y="4347"/>
                  </a:cubicBezTo>
                  <a:cubicBezTo>
                    <a:pt x="12511" y="4347"/>
                    <a:pt x="12511" y="4347"/>
                    <a:pt x="12511" y="4347"/>
                  </a:cubicBezTo>
                  <a:cubicBezTo>
                    <a:pt x="12455" y="4347"/>
                    <a:pt x="12455" y="4347"/>
                    <a:pt x="12455" y="4347"/>
                  </a:cubicBezTo>
                  <a:cubicBezTo>
                    <a:pt x="12399" y="4347"/>
                    <a:pt x="12399" y="4347"/>
                    <a:pt x="12399" y="4347"/>
                  </a:cubicBezTo>
                  <a:cubicBezTo>
                    <a:pt x="12343" y="4347"/>
                    <a:pt x="12343" y="4347"/>
                    <a:pt x="12343" y="4347"/>
                  </a:cubicBezTo>
                  <a:cubicBezTo>
                    <a:pt x="12343" y="4347"/>
                    <a:pt x="12343" y="4347"/>
                    <a:pt x="12343" y="4347"/>
                  </a:cubicBezTo>
                  <a:cubicBezTo>
                    <a:pt x="12287" y="4347"/>
                    <a:pt x="12287" y="4347"/>
                    <a:pt x="12287" y="4347"/>
                  </a:cubicBezTo>
                  <a:cubicBezTo>
                    <a:pt x="12287" y="4347"/>
                    <a:pt x="12287" y="4347"/>
                    <a:pt x="12287" y="4347"/>
                  </a:cubicBezTo>
                  <a:cubicBezTo>
                    <a:pt x="12231" y="4414"/>
                    <a:pt x="12231" y="4414"/>
                    <a:pt x="12231" y="4414"/>
                  </a:cubicBezTo>
                  <a:cubicBezTo>
                    <a:pt x="12287" y="4414"/>
                    <a:pt x="12287" y="4414"/>
                    <a:pt x="12287" y="4414"/>
                  </a:cubicBezTo>
                  <a:cubicBezTo>
                    <a:pt x="12287" y="4414"/>
                    <a:pt x="12287" y="4414"/>
                    <a:pt x="12287" y="4414"/>
                  </a:cubicBezTo>
                  <a:cubicBezTo>
                    <a:pt x="12287" y="4480"/>
                    <a:pt x="12287" y="4480"/>
                    <a:pt x="12287" y="4480"/>
                  </a:cubicBezTo>
                  <a:cubicBezTo>
                    <a:pt x="12343" y="4480"/>
                    <a:pt x="12343" y="4480"/>
                    <a:pt x="12343" y="4480"/>
                  </a:cubicBezTo>
                  <a:cubicBezTo>
                    <a:pt x="12399" y="4480"/>
                    <a:pt x="12399" y="4480"/>
                    <a:pt x="12399" y="4480"/>
                  </a:cubicBezTo>
                  <a:cubicBezTo>
                    <a:pt x="12455" y="4480"/>
                    <a:pt x="12455" y="4480"/>
                    <a:pt x="12455" y="4480"/>
                  </a:cubicBezTo>
                  <a:close/>
                  <a:moveTo>
                    <a:pt x="12231" y="4614"/>
                  </a:moveTo>
                  <a:cubicBezTo>
                    <a:pt x="12343" y="4614"/>
                    <a:pt x="12343" y="4614"/>
                    <a:pt x="12343" y="4614"/>
                  </a:cubicBezTo>
                  <a:cubicBezTo>
                    <a:pt x="12399" y="4614"/>
                    <a:pt x="12399" y="4614"/>
                    <a:pt x="12399" y="4614"/>
                  </a:cubicBezTo>
                  <a:cubicBezTo>
                    <a:pt x="12455" y="4614"/>
                    <a:pt x="12455" y="4614"/>
                    <a:pt x="12455" y="4614"/>
                  </a:cubicBezTo>
                  <a:cubicBezTo>
                    <a:pt x="12455" y="4614"/>
                    <a:pt x="12455" y="4614"/>
                    <a:pt x="12455" y="4614"/>
                  </a:cubicBezTo>
                  <a:cubicBezTo>
                    <a:pt x="12511" y="4614"/>
                    <a:pt x="12511" y="4614"/>
                    <a:pt x="12511" y="4614"/>
                  </a:cubicBezTo>
                  <a:cubicBezTo>
                    <a:pt x="12567" y="4614"/>
                    <a:pt x="12567" y="4614"/>
                    <a:pt x="12567" y="4614"/>
                  </a:cubicBezTo>
                  <a:cubicBezTo>
                    <a:pt x="12567" y="4547"/>
                    <a:pt x="12567" y="4547"/>
                    <a:pt x="12567" y="4547"/>
                  </a:cubicBezTo>
                  <a:cubicBezTo>
                    <a:pt x="12511" y="4547"/>
                    <a:pt x="12511" y="4547"/>
                    <a:pt x="12511" y="4547"/>
                  </a:cubicBezTo>
                  <a:cubicBezTo>
                    <a:pt x="12399" y="4547"/>
                    <a:pt x="12399" y="4547"/>
                    <a:pt x="12399" y="4547"/>
                  </a:cubicBezTo>
                  <a:cubicBezTo>
                    <a:pt x="12343" y="4547"/>
                    <a:pt x="12343" y="4547"/>
                    <a:pt x="12343" y="4547"/>
                  </a:cubicBezTo>
                  <a:cubicBezTo>
                    <a:pt x="12343" y="4547"/>
                    <a:pt x="12343" y="4547"/>
                    <a:pt x="12343" y="4547"/>
                  </a:cubicBezTo>
                  <a:cubicBezTo>
                    <a:pt x="12287" y="4547"/>
                    <a:pt x="12287" y="4547"/>
                    <a:pt x="12287" y="4547"/>
                  </a:cubicBezTo>
                  <a:cubicBezTo>
                    <a:pt x="12231" y="4547"/>
                    <a:pt x="12231" y="4547"/>
                    <a:pt x="12231" y="4547"/>
                  </a:cubicBezTo>
                  <a:cubicBezTo>
                    <a:pt x="12231" y="4614"/>
                    <a:pt x="12231" y="4614"/>
                    <a:pt x="12231" y="4614"/>
                  </a:cubicBezTo>
                  <a:close/>
                  <a:moveTo>
                    <a:pt x="12231" y="4748"/>
                  </a:moveTo>
                  <a:cubicBezTo>
                    <a:pt x="12287" y="4681"/>
                    <a:pt x="12287" y="4681"/>
                    <a:pt x="12287" y="4681"/>
                  </a:cubicBezTo>
                  <a:cubicBezTo>
                    <a:pt x="12287" y="4681"/>
                    <a:pt x="12287" y="4681"/>
                    <a:pt x="12287" y="4681"/>
                  </a:cubicBezTo>
                  <a:cubicBezTo>
                    <a:pt x="12343" y="4681"/>
                    <a:pt x="12343" y="4681"/>
                    <a:pt x="12343" y="4681"/>
                  </a:cubicBezTo>
                  <a:cubicBezTo>
                    <a:pt x="12455" y="4614"/>
                    <a:pt x="12455" y="4614"/>
                    <a:pt x="12455" y="4614"/>
                  </a:cubicBezTo>
                  <a:cubicBezTo>
                    <a:pt x="12511" y="4681"/>
                    <a:pt x="12511" y="4681"/>
                    <a:pt x="12511" y="4681"/>
                  </a:cubicBezTo>
                  <a:cubicBezTo>
                    <a:pt x="12511" y="4614"/>
                    <a:pt x="12511" y="4614"/>
                    <a:pt x="12511" y="4614"/>
                  </a:cubicBezTo>
                  <a:cubicBezTo>
                    <a:pt x="12567" y="4614"/>
                    <a:pt x="12567" y="4614"/>
                    <a:pt x="12567" y="4614"/>
                  </a:cubicBezTo>
                  <a:cubicBezTo>
                    <a:pt x="12567" y="4681"/>
                    <a:pt x="12567" y="4681"/>
                    <a:pt x="12567" y="4681"/>
                  </a:cubicBezTo>
                  <a:cubicBezTo>
                    <a:pt x="12511" y="4681"/>
                    <a:pt x="12511" y="4681"/>
                    <a:pt x="12511" y="4681"/>
                  </a:cubicBezTo>
                  <a:cubicBezTo>
                    <a:pt x="12455" y="4681"/>
                    <a:pt x="12455" y="4681"/>
                    <a:pt x="12455" y="4681"/>
                  </a:cubicBezTo>
                  <a:cubicBezTo>
                    <a:pt x="12399" y="4681"/>
                    <a:pt x="12399" y="4681"/>
                    <a:pt x="12399" y="4681"/>
                  </a:cubicBezTo>
                  <a:cubicBezTo>
                    <a:pt x="12399" y="4748"/>
                    <a:pt x="12399" y="4748"/>
                    <a:pt x="12399" y="4748"/>
                  </a:cubicBezTo>
                  <a:cubicBezTo>
                    <a:pt x="12343" y="4748"/>
                    <a:pt x="12343" y="4748"/>
                    <a:pt x="12343" y="4748"/>
                  </a:cubicBezTo>
                  <a:cubicBezTo>
                    <a:pt x="12287" y="4748"/>
                    <a:pt x="12287" y="4748"/>
                    <a:pt x="12287" y="4748"/>
                  </a:cubicBezTo>
                  <a:cubicBezTo>
                    <a:pt x="12287" y="4748"/>
                    <a:pt x="12287" y="4748"/>
                    <a:pt x="12287" y="4748"/>
                  </a:cubicBezTo>
                  <a:cubicBezTo>
                    <a:pt x="12231" y="4748"/>
                    <a:pt x="12231" y="4748"/>
                    <a:pt x="12231" y="4748"/>
                  </a:cubicBezTo>
                  <a:cubicBezTo>
                    <a:pt x="12231" y="4748"/>
                    <a:pt x="12231" y="4748"/>
                    <a:pt x="12231" y="4748"/>
                  </a:cubicBezTo>
                  <a:cubicBezTo>
                    <a:pt x="12231" y="4748"/>
                    <a:pt x="12231" y="4748"/>
                    <a:pt x="12231" y="4748"/>
                  </a:cubicBezTo>
                  <a:close/>
                  <a:moveTo>
                    <a:pt x="11052" y="3143"/>
                  </a:moveTo>
                  <a:cubicBezTo>
                    <a:pt x="11052" y="3076"/>
                    <a:pt x="11052" y="3076"/>
                    <a:pt x="11052" y="3076"/>
                  </a:cubicBezTo>
                  <a:cubicBezTo>
                    <a:pt x="11052" y="3076"/>
                    <a:pt x="11052" y="3076"/>
                    <a:pt x="11052" y="3076"/>
                  </a:cubicBezTo>
                  <a:cubicBezTo>
                    <a:pt x="11109" y="3076"/>
                    <a:pt x="11109" y="3076"/>
                    <a:pt x="11109" y="3076"/>
                  </a:cubicBezTo>
                  <a:cubicBezTo>
                    <a:pt x="11109" y="3076"/>
                    <a:pt x="11109" y="3076"/>
                    <a:pt x="11109" y="3076"/>
                  </a:cubicBezTo>
                  <a:cubicBezTo>
                    <a:pt x="11052" y="3143"/>
                    <a:pt x="11052" y="3143"/>
                    <a:pt x="11052" y="3143"/>
                  </a:cubicBezTo>
                  <a:close/>
                  <a:moveTo>
                    <a:pt x="10716" y="3277"/>
                  </a:moveTo>
                  <a:cubicBezTo>
                    <a:pt x="10772" y="3277"/>
                    <a:pt x="10772" y="3277"/>
                    <a:pt x="10772" y="3277"/>
                  </a:cubicBezTo>
                  <a:cubicBezTo>
                    <a:pt x="10772" y="3210"/>
                    <a:pt x="10772" y="3210"/>
                    <a:pt x="10772" y="3210"/>
                  </a:cubicBezTo>
                  <a:cubicBezTo>
                    <a:pt x="10884" y="3277"/>
                    <a:pt x="10884" y="3277"/>
                    <a:pt x="10884" y="3277"/>
                  </a:cubicBezTo>
                  <a:cubicBezTo>
                    <a:pt x="10884" y="3277"/>
                    <a:pt x="10884" y="3277"/>
                    <a:pt x="10884" y="3277"/>
                  </a:cubicBezTo>
                  <a:cubicBezTo>
                    <a:pt x="10940" y="3277"/>
                    <a:pt x="10940" y="3277"/>
                    <a:pt x="10940" y="3277"/>
                  </a:cubicBezTo>
                  <a:cubicBezTo>
                    <a:pt x="10940" y="3344"/>
                    <a:pt x="10940" y="3344"/>
                    <a:pt x="10940" y="3344"/>
                  </a:cubicBezTo>
                  <a:cubicBezTo>
                    <a:pt x="10940" y="3344"/>
                    <a:pt x="10940" y="3344"/>
                    <a:pt x="10940" y="3344"/>
                  </a:cubicBezTo>
                  <a:cubicBezTo>
                    <a:pt x="10940" y="3411"/>
                    <a:pt x="10940" y="3411"/>
                    <a:pt x="10940" y="3411"/>
                  </a:cubicBezTo>
                  <a:cubicBezTo>
                    <a:pt x="10884" y="3411"/>
                    <a:pt x="10884" y="3411"/>
                    <a:pt x="10884" y="3411"/>
                  </a:cubicBezTo>
                  <a:cubicBezTo>
                    <a:pt x="10828" y="3411"/>
                    <a:pt x="10828" y="3411"/>
                    <a:pt x="10828" y="3411"/>
                  </a:cubicBezTo>
                  <a:cubicBezTo>
                    <a:pt x="10828" y="3411"/>
                    <a:pt x="10828" y="3411"/>
                    <a:pt x="10828" y="3411"/>
                  </a:cubicBezTo>
                  <a:cubicBezTo>
                    <a:pt x="10772" y="3344"/>
                    <a:pt x="10772" y="3344"/>
                    <a:pt x="10772" y="3344"/>
                  </a:cubicBezTo>
                  <a:cubicBezTo>
                    <a:pt x="10772" y="3277"/>
                    <a:pt x="10772" y="3277"/>
                    <a:pt x="10772" y="3277"/>
                  </a:cubicBezTo>
                  <a:cubicBezTo>
                    <a:pt x="10716" y="3277"/>
                    <a:pt x="10716" y="3277"/>
                    <a:pt x="10716" y="3277"/>
                  </a:cubicBezTo>
                  <a:cubicBezTo>
                    <a:pt x="10716" y="3277"/>
                    <a:pt x="10716" y="3277"/>
                    <a:pt x="10716" y="3277"/>
                  </a:cubicBezTo>
                  <a:close/>
                  <a:moveTo>
                    <a:pt x="8977" y="3344"/>
                  </a:moveTo>
                  <a:cubicBezTo>
                    <a:pt x="8921" y="3344"/>
                    <a:pt x="8921" y="3344"/>
                    <a:pt x="8921" y="3344"/>
                  </a:cubicBezTo>
                  <a:cubicBezTo>
                    <a:pt x="8921" y="3344"/>
                    <a:pt x="8921" y="3344"/>
                    <a:pt x="8921" y="3344"/>
                  </a:cubicBezTo>
                  <a:cubicBezTo>
                    <a:pt x="8921" y="3344"/>
                    <a:pt x="8921" y="3344"/>
                    <a:pt x="8921" y="3344"/>
                  </a:cubicBezTo>
                  <a:cubicBezTo>
                    <a:pt x="8977" y="3344"/>
                    <a:pt x="8977" y="3344"/>
                    <a:pt x="8977" y="3344"/>
                  </a:cubicBezTo>
                  <a:cubicBezTo>
                    <a:pt x="8977" y="3344"/>
                    <a:pt x="8977" y="3344"/>
                    <a:pt x="8977" y="3344"/>
                  </a:cubicBezTo>
                  <a:cubicBezTo>
                    <a:pt x="8977" y="3344"/>
                    <a:pt x="8977" y="3344"/>
                    <a:pt x="8977" y="3344"/>
                  </a:cubicBezTo>
                  <a:close/>
                  <a:moveTo>
                    <a:pt x="9145" y="3611"/>
                  </a:moveTo>
                  <a:cubicBezTo>
                    <a:pt x="9201" y="3611"/>
                    <a:pt x="9201" y="3611"/>
                    <a:pt x="9201" y="3611"/>
                  </a:cubicBezTo>
                  <a:cubicBezTo>
                    <a:pt x="9201" y="3611"/>
                    <a:pt x="9201" y="3611"/>
                    <a:pt x="9201" y="3611"/>
                  </a:cubicBezTo>
                  <a:cubicBezTo>
                    <a:pt x="9145" y="3678"/>
                    <a:pt x="9145" y="3678"/>
                    <a:pt x="9145" y="3678"/>
                  </a:cubicBezTo>
                  <a:cubicBezTo>
                    <a:pt x="9145" y="3678"/>
                    <a:pt x="9145" y="3611"/>
                    <a:pt x="9145" y="3611"/>
                  </a:cubicBezTo>
                  <a:close/>
                  <a:moveTo>
                    <a:pt x="9257" y="3544"/>
                  </a:moveTo>
                  <a:cubicBezTo>
                    <a:pt x="9257" y="3544"/>
                    <a:pt x="9257" y="3544"/>
                    <a:pt x="9257" y="3544"/>
                  </a:cubicBezTo>
                  <a:cubicBezTo>
                    <a:pt x="9257" y="3477"/>
                    <a:pt x="9257" y="3477"/>
                    <a:pt x="9257" y="3477"/>
                  </a:cubicBezTo>
                  <a:cubicBezTo>
                    <a:pt x="9313" y="3477"/>
                    <a:pt x="9313" y="3477"/>
                    <a:pt x="9313" y="3477"/>
                  </a:cubicBezTo>
                  <a:cubicBezTo>
                    <a:pt x="9313" y="3411"/>
                    <a:pt x="9313" y="3411"/>
                    <a:pt x="9313" y="3411"/>
                  </a:cubicBezTo>
                  <a:cubicBezTo>
                    <a:pt x="9369" y="3411"/>
                    <a:pt x="9369" y="3411"/>
                    <a:pt x="9369" y="3411"/>
                  </a:cubicBezTo>
                  <a:cubicBezTo>
                    <a:pt x="9425" y="3344"/>
                    <a:pt x="9425" y="3344"/>
                    <a:pt x="9425" y="3344"/>
                  </a:cubicBezTo>
                  <a:cubicBezTo>
                    <a:pt x="9425" y="3411"/>
                    <a:pt x="9425" y="3411"/>
                    <a:pt x="9425" y="3411"/>
                  </a:cubicBezTo>
                  <a:cubicBezTo>
                    <a:pt x="9425" y="3411"/>
                    <a:pt x="9425" y="3411"/>
                    <a:pt x="9425" y="3411"/>
                  </a:cubicBezTo>
                  <a:cubicBezTo>
                    <a:pt x="9369" y="3477"/>
                    <a:pt x="9369" y="3477"/>
                    <a:pt x="9369" y="3477"/>
                  </a:cubicBezTo>
                  <a:cubicBezTo>
                    <a:pt x="9369" y="3544"/>
                    <a:pt x="9369" y="3544"/>
                    <a:pt x="9369" y="3544"/>
                  </a:cubicBezTo>
                  <a:cubicBezTo>
                    <a:pt x="9369" y="3544"/>
                    <a:pt x="9369" y="3544"/>
                    <a:pt x="9369" y="3544"/>
                  </a:cubicBezTo>
                  <a:cubicBezTo>
                    <a:pt x="9313" y="3611"/>
                    <a:pt x="9313" y="3611"/>
                    <a:pt x="9313" y="3611"/>
                  </a:cubicBezTo>
                  <a:cubicBezTo>
                    <a:pt x="9313" y="3611"/>
                    <a:pt x="9313" y="3611"/>
                    <a:pt x="9313" y="3611"/>
                  </a:cubicBezTo>
                  <a:cubicBezTo>
                    <a:pt x="9369" y="3678"/>
                    <a:pt x="9369" y="3678"/>
                    <a:pt x="9369" y="3678"/>
                  </a:cubicBezTo>
                  <a:cubicBezTo>
                    <a:pt x="9369" y="3611"/>
                    <a:pt x="9369" y="3611"/>
                    <a:pt x="9369" y="3611"/>
                  </a:cubicBezTo>
                  <a:cubicBezTo>
                    <a:pt x="9425" y="3611"/>
                    <a:pt x="9425" y="3611"/>
                    <a:pt x="9425" y="3611"/>
                  </a:cubicBezTo>
                  <a:cubicBezTo>
                    <a:pt x="9425" y="3678"/>
                    <a:pt x="9425" y="3678"/>
                    <a:pt x="9425" y="3678"/>
                  </a:cubicBezTo>
                  <a:cubicBezTo>
                    <a:pt x="9425" y="3678"/>
                    <a:pt x="9425" y="3678"/>
                    <a:pt x="9425" y="3678"/>
                  </a:cubicBezTo>
                  <a:cubicBezTo>
                    <a:pt x="9482" y="3611"/>
                    <a:pt x="9482" y="3611"/>
                    <a:pt x="9482" y="3611"/>
                  </a:cubicBezTo>
                  <a:cubicBezTo>
                    <a:pt x="9538" y="3611"/>
                    <a:pt x="9538" y="3611"/>
                    <a:pt x="9538" y="3611"/>
                  </a:cubicBezTo>
                  <a:cubicBezTo>
                    <a:pt x="9538" y="3611"/>
                    <a:pt x="9538" y="3611"/>
                    <a:pt x="9538" y="3611"/>
                  </a:cubicBezTo>
                  <a:cubicBezTo>
                    <a:pt x="9594" y="3544"/>
                    <a:pt x="9594" y="3544"/>
                    <a:pt x="9594" y="3544"/>
                  </a:cubicBezTo>
                  <a:cubicBezTo>
                    <a:pt x="9594" y="3477"/>
                    <a:pt x="9594" y="3477"/>
                    <a:pt x="9594" y="3477"/>
                  </a:cubicBezTo>
                  <a:cubicBezTo>
                    <a:pt x="9594" y="3477"/>
                    <a:pt x="9594" y="3477"/>
                    <a:pt x="9594" y="3477"/>
                  </a:cubicBezTo>
                  <a:cubicBezTo>
                    <a:pt x="9650" y="3411"/>
                    <a:pt x="9650" y="3411"/>
                    <a:pt x="9650" y="3411"/>
                  </a:cubicBezTo>
                  <a:cubicBezTo>
                    <a:pt x="9650" y="3344"/>
                    <a:pt x="9650" y="3344"/>
                    <a:pt x="9650" y="3344"/>
                  </a:cubicBezTo>
                  <a:cubicBezTo>
                    <a:pt x="9650" y="3344"/>
                    <a:pt x="9650" y="3344"/>
                    <a:pt x="9650" y="3344"/>
                  </a:cubicBezTo>
                  <a:cubicBezTo>
                    <a:pt x="9706" y="3344"/>
                    <a:pt x="9706" y="3344"/>
                    <a:pt x="9706" y="3344"/>
                  </a:cubicBezTo>
                  <a:cubicBezTo>
                    <a:pt x="9706" y="3411"/>
                    <a:pt x="9706" y="3411"/>
                    <a:pt x="9706" y="3411"/>
                  </a:cubicBezTo>
                  <a:cubicBezTo>
                    <a:pt x="9706" y="3477"/>
                    <a:pt x="9706" y="3477"/>
                    <a:pt x="9706" y="3477"/>
                  </a:cubicBezTo>
                  <a:cubicBezTo>
                    <a:pt x="9650" y="3544"/>
                    <a:pt x="9650" y="3544"/>
                    <a:pt x="9650" y="3544"/>
                  </a:cubicBezTo>
                  <a:cubicBezTo>
                    <a:pt x="9706" y="3544"/>
                    <a:pt x="9706" y="3544"/>
                    <a:pt x="9706" y="3544"/>
                  </a:cubicBezTo>
                  <a:cubicBezTo>
                    <a:pt x="9706" y="3544"/>
                    <a:pt x="9706" y="3544"/>
                    <a:pt x="9706" y="3544"/>
                  </a:cubicBezTo>
                  <a:cubicBezTo>
                    <a:pt x="9762" y="3477"/>
                    <a:pt x="9762" y="3477"/>
                    <a:pt x="9762" y="3477"/>
                  </a:cubicBezTo>
                  <a:cubicBezTo>
                    <a:pt x="9762" y="3477"/>
                    <a:pt x="9762" y="3477"/>
                    <a:pt x="9762" y="3477"/>
                  </a:cubicBezTo>
                  <a:cubicBezTo>
                    <a:pt x="9762" y="3411"/>
                    <a:pt x="9762" y="3411"/>
                    <a:pt x="9762" y="3411"/>
                  </a:cubicBezTo>
                  <a:cubicBezTo>
                    <a:pt x="9818" y="3411"/>
                    <a:pt x="9818" y="3411"/>
                    <a:pt x="9818" y="3411"/>
                  </a:cubicBezTo>
                  <a:cubicBezTo>
                    <a:pt x="9874" y="3344"/>
                    <a:pt x="9874" y="3344"/>
                    <a:pt x="9874" y="3344"/>
                  </a:cubicBezTo>
                  <a:cubicBezTo>
                    <a:pt x="9874" y="3277"/>
                    <a:pt x="9874" y="3277"/>
                    <a:pt x="9874" y="3277"/>
                  </a:cubicBezTo>
                  <a:cubicBezTo>
                    <a:pt x="9874" y="3210"/>
                    <a:pt x="9874" y="3210"/>
                    <a:pt x="9874" y="3210"/>
                  </a:cubicBezTo>
                  <a:cubicBezTo>
                    <a:pt x="9874" y="3210"/>
                    <a:pt x="9874" y="3210"/>
                    <a:pt x="9874" y="3210"/>
                  </a:cubicBezTo>
                  <a:cubicBezTo>
                    <a:pt x="9930" y="3210"/>
                    <a:pt x="9930" y="3210"/>
                    <a:pt x="9930" y="3210"/>
                  </a:cubicBezTo>
                  <a:cubicBezTo>
                    <a:pt x="9986" y="3210"/>
                    <a:pt x="9986" y="3210"/>
                    <a:pt x="9986" y="3210"/>
                  </a:cubicBezTo>
                  <a:cubicBezTo>
                    <a:pt x="10043" y="3143"/>
                    <a:pt x="10043" y="3143"/>
                    <a:pt x="10043" y="3143"/>
                  </a:cubicBezTo>
                  <a:cubicBezTo>
                    <a:pt x="10043" y="3076"/>
                    <a:pt x="10043" y="3076"/>
                    <a:pt x="10043" y="3076"/>
                  </a:cubicBezTo>
                  <a:cubicBezTo>
                    <a:pt x="10099" y="3076"/>
                    <a:pt x="10099" y="3076"/>
                    <a:pt x="10099" y="3076"/>
                  </a:cubicBezTo>
                  <a:cubicBezTo>
                    <a:pt x="10099" y="3009"/>
                    <a:pt x="10099" y="3009"/>
                    <a:pt x="10099" y="3009"/>
                  </a:cubicBezTo>
                  <a:cubicBezTo>
                    <a:pt x="10155" y="3076"/>
                    <a:pt x="10155" y="3076"/>
                    <a:pt x="10155" y="3076"/>
                  </a:cubicBezTo>
                  <a:cubicBezTo>
                    <a:pt x="10155" y="3009"/>
                    <a:pt x="10155" y="3009"/>
                    <a:pt x="10155" y="3009"/>
                  </a:cubicBezTo>
                  <a:cubicBezTo>
                    <a:pt x="10211" y="3009"/>
                    <a:pt x="10211" y="3009"/>
                    <a:pt x="10211" y="3009"/>
                  </a:cubicBezTo>
                  <a:cubicBezTo>
                    <a:pt x="10155" y="3143"/>
                    <a:pt x="10155" y="3143"/>
                    <a:pt x="10155" y="3143"/>
                  </a:cubicBezTo>
                  <a:cubicBezTo>
                    <a:pt x="10099" y="3210"/>
                    <a:pt x="10099" y="3210"/>
                    <a:pt x="10099" y="3210"/>
                  </a:cubicBezTo>
                  <a:cubicBezTo>
                    <a:pt x="10099" y="3277"/>
                    <a:pt x="10099" y="3277"/>
                    <a:pt x="10099" y="3277"/>
                  </a:cubicBezTo>
                  <a:cubicBezTo>
                    <a:pt x="10099" y="3277"/>
                    <a:pt x="10099" y="3277"/>
                    <a:pt x="10099" y="3277"/>
                  </a:cubicBezTo>
                  <a:cubicBezTo>
                    <a:pt x="10099" y="3344"/>
                    <a:pt x="10099" y="3344"/>
                    <a:pt x="10099" y="3344"/>
                  </a:cubicBezTo>
                  <a:cubicBezTo>
                    <a:pt x="10043" y="3344"/>
                    <a:pt x="10043" y="3344"/>
                    <a:pt x="10043" y="3344"/>
                  </a:cubicBezTo>
                  <a:cubicBezTo>
                    <a:pt x="9986" y="3477"/>
                    <a:pt x="9986" y="3477"/>
                    <a:pt x="9986" y="3477"/>
                  </a:cubicBezTo>
                  <a:cubicBezTo>
                    <a:pt x="9986" y="3477"/>
                    <a:pt x="9986" y="3477"/>
                    <a:pt x="9986" y="3477"/>
                  </a:cubicBezTo>
                  <a:cubicBezTo>
                    <a:pt x="9986" y="3544"/>
                    <a:pt x="9986" y="3544"/>
                    <a:pt x="9986" y="3544"/>
                  </a:cubicBezTo>
                  <a:cubicBezTo>
                    <a:pt x="9986" y="3544"/>
                    <a:pt x="9986" y="3544"/>
                    <a:pt x="9986" y="3544"/>
                  </a:cubicBezTo>
                  <a:cubicBezTo>
                    <a:pt x="10043" y="3611"/>
                    <a:pt x="10043" y="3611"/>
                    <a:pt x="10043" y="3611"/>
                  </a:cubicBezTo>
                  <a:cubicBezTo>
                    <a:pt x="10043" y="3611"/>
                    <a:pt x="10043" y="3611"/>
                    <a:pt x="10043" y="3611"/>
                  </a:cubicBezTo>
                  <a:cubicBezTo>
                    <a:pt x="10099" y="3544"/>
                    <a:pt x="10099" y="3544"/>
                    <a:pt x="10099" y="3544"/>
                  </a:cubicBezTo>
                  <a:cubicBezTo>
                    <a:pt x="10155" y="3544"/>
                    <a:pt x="10155" y="3544"/>
                    <a:pt x="10155" y="3544"/>
                  </a:cubicBezTo>
                  <a:cubicBezTo>
                    <a:pt x="10155" y="3477"/>
                    <a:pt x="10155" y="3477"/>
                    <a:pt x="10155" y="3477"/>
                  </a:cubicBezTo>
                  <a:cubicBezTo>
                    <a:pt x="10155" y="3477"/>
                    <a:pt x="10155" y="3477"/>
                    <a:pt x="10155" y="3477"/>
                  </a:cubicBezTo>
                  <a:cubicBezTo>
                    <a:pt x="10211" y="3411"/>
                    <a:pt x="10211" y="3411"/>
                    <a:pt x="10211" y="3411"/>
                  </a:cubicBezTo>
                  <a:cubicBezTo>
                    <a:pt x="10211" y="3344"/>
                    <a:pt x="10211" y="3344"/>
                    <a:pt x="10211" y="3344"/>
                  </a:cubicBezTo>
                  <a:cubicBezTo>
                    <a:pt x="10267" y="3344"/>
                    <a:pt x="10267" y="3344"/>
                    <a:pt x="10267" y="3344"/>
                  </a:cubicBezTo>
                  <a:cubicBezTo>
                    <a:pt x="10267" y="3344"/>
                    <a:pt x="10267" y="3344"/>
                    <a:pt x="10267" y="3344"/>
                  </a:cubicBezTo>
                  <a:cubicBezTo>
                    <a:pt x="10267" y="3411"/>
                    <a:pt x="10267" y="3411"/>
                    <a:pt x="10267" y="3411"/>
                  </a:cubicBezTo>
                  <a:cubicBezTo>
                    <a:pt x="10323" y="3411"/>
                    <a:pt x="10323" y="3411"/>
                    <a:pt x="10323" y="3411"/>
                  </a:cubicBezTo>
                  <a:cubicBezTo>
                    <a:pt x="10379" y="3344"/>
                    <a:pt x="10379" y="3344"/>
                    <a:pt x="10379" y="3344"/>
                  </a:cubicBezTo>
                  <a:cubicBezTo>
                    <a:pt x="10435" y="3344"/>
                    <a:pt x="10435" y="3344"/>
                    <a:pt x="10435" y="3344"/>
                  </a:cubicBezTo>
                  <a:cubicBezTo>
                    <a:pt x="10491" y="3277"/>
                    <a:pt x="10491" y="3277"/>
                    <a:pt x="10491" y="3277"/>
                  </a:cubicBezTo>
                  <a:cubicBezTo>
                    <a:pt x="10491" y="3210"/>
                    <a:pt x="10491" y="3210"/>
                    <a:pt x="10491" y="3210"/>
                  </a:cubicBezTo>
                  <a:cubicBezTo>
                    <a:pt x="10548" y="3143"/>
                    <a:pt x="10548" y="3143"/>
                    <a:pt x="10548" y="3143"/>
                  </a:cubicBezTo>
                  <a:cubicBezTo>
                    <a:pt x="10548" y="3076"/>
                    <a:pt x="10548" y="3076"/>
                    <a:pt x="10548" y="3076"/>
                  </a:cubicBezTo>
                  <a:cubicBezTo>
                    <a:pt x="10548" y="3076"/>
                    <a:pt x="10548" y="3076"/>
                    <a:pt x="10548" y="3076"/>
                  </a:cubicBezTo>
                  <a:cubicBezTo>
                    <a:pt x="10604" y="3143"/>
                    <a:pt x="10604" y="3143"/>
                    <a:pt x="10604" y="3143"/>
                  </a:cubicBezTo>
                  <a:cubicBezTo>
                    <a:pt x="10660" y="3143"/>
                    <a:pt x="10660" y="3143"/>
                    <a:pt x="10660" y="3143"/>
                  </a:cubicBezTo>
                  <a:cubicBezTo>
                    <a:pt x="10660" y="3076"/>
                    <a:pt x="10660" y="3076"/>
                    <a:pt x="10660" y="3076"/>
                  </a:cubicBezTo>
                  <a:cubicBezTo>
                    <a:pt x="10660" y="3076"/>
                    <a:pt x="10660" y="3076"/>
                    <a:pt x="10660" y="3076"/>
                  </a:cubicBezTo>
                  <a:cubicBezTo>
                    <a:pt x="10604" y="3009"/>
                    <a:pt x="10604" y="3009"/>
                    <a:pt x="10604" y="3009"/>
                  </a:cubicBezTo>
                  <a:cubicBezTo>
                    <a:pt x="10604" y="2942"/>
                    <a:pt x="10604" y="2942"/>
                    <a:pt x="10604" y="2942"/>
                  </a:cubicBezTo>
                  <a:cubicBezTo>
                    <a:pt x="10660" y="2942"/>
                    <a:pt x="10660" y="2942"/>
                    <a:pt x="10660" y="2942"/>
                  </a:cubicBezTo>
                  <a:cubicBezTo>
                    <a:pt x="10716" y="2876"/>
                    <a:pt x="10716" y="2876"/>
                    <a:pt x="10716" y="2876"/>
                  </a:cubicBezTo>
                  <a:cubicBezTo>
                    <a:pt x="10772" y="2876"/>
                    <a:pt x="10772" y="2876"/>
                    <a:pt x="10772" y="2876"/>
                  </a:cubicBezTo>
                  <a:cubicBezTo>
                    <a:pt x="10772" y="2876"/>
                    <a:pt x="10772" y="2876"/>
                    <a:pt x="10772" y="2876"/>
                  </a:cubicBezTo>
                  <a:cubicBezTo>
                    <a:pt x="10828" y="2876"/>
                    <a:pt x="10828" y="2876"/>
                    <a:pt x="10828" y="2876"/>
                  </a:cubicBezTo>
                  <a:cubicBezTo>
                    <a:pt x="10884" y="2809"/>
                    <a:pt x="10884" y="2809"/>
                    <a:pt x="10884" y="2809"/>
                  </a:cubicBezTo>
                  <a:cubicBezTo>
                    <a:pt x="10828" y="2809"/>
                    <a:pt x="10828" y="2809"/>
                    <a:pt x="10828" y="2809"/>
                  </a:cubicBezTo>
                  <a:cubicBezTo>
                    <a:pt x="10828" y="2675"/>
                    <a:pt x="10828" y="2675"/>
                    <a:pt x="10828" y="2675"/>
                  </a:cubicBezTo>
                  <a:cubicBezTo>
                    <a:pt x="10884" y="2675"/>
                    <a:pt x="10884" y="2675"/>
                    <a:pt x="10884" y="2675"/>
                  </a:cubicBezTo>
                  <a:cubicBezTo>
                    <a:pt x="10828" y="2608"/>
                    <a:pt x="10828" y="2608"/>
                    <a:pt x="10828" y="2608"/>
                  </a:cubicBezTo>
                  <a:cubicBezTo>
                    <a:pt x="10828" y="2541"/>
                    <a:pt x="10828" y="2541"/>
                    <a:pt x="10828" y="2541"/>
                  </a:cubicBezTo>
                  <a:cubicBezTo>
                    <a:pt x="10828" y="2541"/>
                    <a:pt x="10828" y="2541"/>
                    <a:pt x="10828" y="2541"/>
                  </a:cubicBezTo>
                  <a:cubicBezTo>
                    <a:pt x="10772" y="2541"/>
                    <a:pt x="10772" y="2541"/>
                    <a:pt x="10772" y="2541"/>
                  </a:cubicBezTo>
                  <a:cubicBezTo>
                    <a:pt x="10716" y="2608"/>
                    <a:pt x="10716" y="2608"/>
                    <a:pt x="10716" y="2608"/>
                  </a:cubicBezTo>
                  <a:cubicBezTo>
                    <a:pt x="10716" y="2675"/>
                    <a:pt x="10716" y="2675"/>
                    <a:pt x="10716" y="2675"/>
                  </a:cubicBezTo>
                  <a:cubicBezTo>
                    <a:pt x="10716" y="2675"/>
                    <a:pt x="10716" y="2675"/>
                    <a:pt x="10716" y="2675"/>
                  </a:cubicBezTo>
                  <a:cubicBezTo>
                    <a:pt x="10716" y="2742"/>
                    <a:pt x="10716" y="2742"/>
                    <a:pt x="10716" y="2742"/>
                  </a:cubicBezTo>
                  <a:cubicBezTo>
                    <a:pt x="10660" y="2742"/>
                    <a:pt x="10660" y="2742"/>
                    <a:pt x="10660" y="2742"/>
                  </a:cubicBezTo>
                  <a:cubicBezTo>
                    <a:pt x="10660" y="2675"/>
                    <a:pt x="10660" y="2675"/>
                    <a:pt x="10660" y="2675"/>
                  </a:cubicBezTo>
                  <a:cubicBezTo>
                    <a:pt x="10660" y="2675"/>
                    <a:pt x="10660" y="2675"/>
                    <a:pt x="10660" y="2675"/>
                  </a:cubicBezTo>
                  <a:cubicBezTo>
                    <a:pt x="10660" y="2742"/>
                    <a:pt x="10660" y="2742"/>
                    <a:pt x="10660" y="2742"/>
                  </a:cubicBezTo>
                  <a:cubicBezTo>
                    <a:pt x="10604" y="2742"/>
                    <a:pt x="10604" y="2742"/>
                    <a:pt x="10604" y="2742"/>
                  </a:cubicBezTo>
                  <a:cubicBezTo>
                    <a:pt x="10604" y="2742"/>
                    <a:pt x="10604" y="2742"/>
                    <a:pt x="10604" y="2742"/>
                  </a:cubicBezTo>
                  <a:cubicBezTo>
                    <a:pt x="10604" y="2608"/>
                    <a:pt x="10604" y="2608"/>
                    <a:pt x="10604" y="2608"/>
                  </a:cubicBezTo>
                  <a:cubicBezTo>
                    <a:pt x="10548" y="2608"/>
                    <a:pt x="10548" y="2608"/>
                    <a:pt x="10548" y="2608"/>
                  </a:cubicBezTo>
                  <a:cubicBezTo>
                    <a:pt x="10491" y="2608"/>
                    <a:pt x="10491" y="2608"/>
                    <a:pt x="10491" y="2608"/>
                  </a:cubicBezTo>
                  <a:cubicBezTo>
                    <a:pt x="10491" y="2608"/>
                    <a:pt x="10491" y="2608"/>
                    <a:pt x="10491" y="2608"/>
                  </a:cubicBezTo>
                  <a:cubicBezTo>
                    <a:pt x="10435" y="2608"/>
                    <a:pt x="10435" y="2608"/>
                    <a:pt x="10435" y="2608"/>
                  </a:cubicBezTo>
                  <a:cubicBezTo>
                    <a:pt x="10379" y="2608"/>
                    <a:pt x="10379" y="2608"/>
                    <a:pt x="10379" y="2608"/>
                  </a:cubicBezTo>
                  <a:cubicBezTo>
                    <a:pt x="10379" y="2608"/>
                    <a:pt x="10379" y="2608"/>
                    <a:pt x="10379" y="2608"/>
                  </a:cubicBezTo>
                  <a:cubicBezTo>
                    <a:pt x="10267" y="2608"/>
                    <a:pt x="10267" y="2608"/>
                    <a:pt x="10267" y="2608"/>
                  </a:cubicBezTo>
                  <a:cubicBezTo>
                    <a:pt x="10211" y="2608"/>
                    <a:pt x="10211" y="2608"/>
                    <a:pt x="10211" y="2608"/>
                  </a:cubicBezTo>
                  <a:cubicBezTo>
                    <a:pt x="10155" y="2675"/>
                    <a:pt x="10155" y="2675"/>
                    <a:pt x="10155" y="2675"/>
                  </a:cubicBezTo>
                  <a:cubicBezTo>
                    <a:pt x="10155" y="2675"/>
                    <a:pt x="10155" y="2675"/>
                    <a:pt x="10155" y="2675"/>
                  </a:cubicBezTo>
                  <a:cubicBezTo>
                    <a:pt x="10155" y="2675"/>
                    <a:pt x="10155" y="2675"/>
                    <a:pt x="10155" y="2675"/>
                  </a:cubicBezTo>
                  <a:cubicBezTo>
                    <a:pt x="10099" y="2675"/>
                    <a:pt x="10099" y="2675"/>
                    <a:pt x="10099" y="2675"/>
                  </a:cubicBezTo>
                  <a:cubicBezTo>
                    <a:pt x="9986" y="2809"/>
                    <a:pt x="9986" y="2809"/>
                    <a:pt x="9986" y="2809"/>
                  </a:cubicBezTo>
                  <a:cubicBezTo>
                    <a:pt x="9930" y="2809"/>
                    <a:pt x="9930" y="2809"/>
                    <a:pt x="9930" y="2809"/>
                  </a:cubicBezTo>
                  <a:cubicBezTo>
                    <a:pt x="9930" y="2809"/>
                    <a:pt x="9930" y="2809"/>
                    <a:pt x="9930" y="2809"/>
                  </a:cubicBezTo>
                  <a:cubicBezTo>
                    <a:pt x="9874" y="2876"/>
                    <a:pt x="9874" y="2876"/>
                    <a:pt x="9874" y="2876"/>
                  </a:cubicBezTo>
                  <a:cubicBezTo>
                    <a:pt x="9818" y="2876"/>
                    <a:pt x="9818" y="2876"/>
                    <a:pt x="9818" y="2876"/>
                  </a:cubicBezTo>
                  <a:cubicBezTo>
                    <a:pt x="9762" y="2942"/>
                    <a:pt x="9762" y="2942"/>
                    <a:pt x="9762" y="2942"/>
                  </a:cubicBezTo>
                  <a:cubicBezTo>
                    <a:pt x="9762" y="2942"/>
                    <a:pt x="9762" y="2942"/>
                    <a:pt x="9762" y="2942"/>
                  </a:cubicBezTo>
                  <a:cubicBezTo>
                    <a:pt x="9650" y="2942"/>
                    <a:pt x="9650" y="2942"/>
                    <a:pt x="9650" y="2942"/>
                  </a:cubicBezTo>
                  <a:cubicBezTo>
                    <a:pt x="9650" y="2942"/>
                    <a:pt x="9650" y="2942"/>
                    <a:pt x="9650" y="2942"/>
                  </a:cubicBezTo>
                  <a:cubicBezTo>
                    <a:pt x="9594" y="2942"/>
                    <a:pt x="9594" y="2942"/>
                    <a:pt x="9594" y="2942"/>
                  </a:cubicBezTo>
                  <a:cubicBezTo>
                    <a:pt x="9594" y="3009"/>
                    <a:pt x="9594" y="3009"/>
                    <a:pt x="9594" y="3009"/>
                  </a:cubicBezTo>
                  <a:cubicBezTo>
                    <a:pt x="9538" y="3009"/>
                    <a:pt x="9538" y="3009"/>
                    <a:pt x="9538" y="3009"/>
                  </a:cubicBezTo>
                  <a:cubicBezTo>
                    <a:pt x="9482" y="3076"/>
                    <a:pt x="9482" y="3076"/>
                    <a:pt x="9482" y="3076"/>
                  </a:cubicBezTo>
                  <a:cubicBezTo>
                    <a:pt x="9425" y="3076"/>
                    <a:pt x="9425" y="3076"/>
                    <a:pt x="9425" y="3076"/>
                  </a:cubicBezTo>
                  <a:cubicBezTo>
                    <a:pt x="9369" y="3076"/>
                    <a:pt x="9369" y="3076"/>
                    <a:pt x="9369" y="3076"/>
                  </a:cubicBezTo>
                  <a:cubicBezTo>
                    <a:pt x="9313" y="3076"/>
                    <a:pt x="9313" y="3076"/>
                    <a:pt x="9313" y="3076"/>
                  </a:cubicBezTo>
                  <a:cubicBezTo>
                    <a:pt x="9201" y="3076"/>
                    <a:pt x="9201" y="3076"/>
                    <a:pt x="9201" y="3076"/>
                  </a:cubicBezTo>
                  <a:cubicBezTo>
                    <a:pt x="9145" y="3210"/>
                    <a:pt x="9145" y="3210"/>
                    <a:pt x="9145" y="3210"/>
                  </a:cubicBezTo>
                  <a:cubicBezTo>
                    <a:pt x="9089" y="3210"/>
                    <a:pt x="9089" y="3210"/>
                    <a:pt x="9089" y="3210"/>
                  </a:cubicBezTo>
                  <a:cubicBezTo>
                    <a:pt x="9033" y="3210"/>
                    <a:pt x="9033" y="3210"/>
                    <a:pt x="9033" y="3210"/>
                  </a:cubicBezTo>
                  <a:cubicBezTo>
                    <a:pt x="9033" y="3277"/>
                    <a:pt x="9033" y="3277"/>
                    <a:pt x="9033" y="3277"/>
                  </a:cubicBezTo>
                  <a:cubicBezTo>
                    <a:pt x="9033" y="3277"/>
                    <a:pt x="9033" y="3277"/>
                    <a:pt x="9033" y="3277"/>
                  </a:cubicBezTo>
                  <a:cubicBezTo>
                    <a:pt x="9089" y="3277"/>
                    <a:pt x="9089" y="3277"/>
                    <a:pt x="9089" y="3277"/>
                  </a:cubicBezTo>
                  <a:cubicBezTo>
                    <a:pt x="9033" y="3277"/>
                    <a:pt x="9033" y="3277"/>
                    <a:pt x="9033" y="3277"/>
                  </a:cubicBezTo>
                  <a:cubicBezTo>
                    <a:pt x="9033" y="3344"/>
                    <a:pt x="9033" y="3344"/>
                    <a:pt x="9033" y="3344"/>
                  </a:cubicBezTo>
                  <a:cubicBezTo>
                    <a:pt x="9033" y="3344"/>
                    <a:pt x="9033" y="3344"/>
                    <a:pt x="9033" y="3344"/>
                  </a:cubicBezTo>
                  <a:cubicBezTo>
                    <a:pt x="9033" y="3411"/>
                    <a:pt x="9033" y="3411"/>
                    <a:pt x="9033" y="3411"/>
                  </a:cubicBezTo>
                  <a:cubicBezTo>
                    <a:pt x="8977" y="3411"/>
                    <a:pt x="8977" y="3411"/>
                    <a:pt x="8977" y="3411"/>
                  </a:cubicBezTo>
                  <a:cubicBezTo>
                    <a:pt x="8977" y="3411"/>
                    <a:pt x="8977" y="3411"/>
                    <a:pt x="8977" y="3411"/>
                  </a:cubicBezTo>
                  <a:cubicBezTo>
                    <a:pt x="9033" y="3477"/>
                    <a:pt x="9033" y="3477"/>
                    <a:pt x="9033" y="3477"/>
                  </a:cubicBezTo>
                  <a:cubicBezTo>
                    <a:pt x="9089" y="3411"/>
                    <a:pt x="9089" y="3411"/>
                    <a:pt x="9089" y="3411"/>
                  </a:cubicBezTo>
                  <a:cubicBezTo>
                    <a:pt x="9089" y="3411"/>
                    <a:pt x="9089" y="3411"/>
                    <a:pt x="9089" y="3411"/>
                  </a:cubicBezTo>
                  <a:cubicBezTo>
                    <a:pt x="9145" y="3411"/>
                    <a:pt x="9145" y="3411"/>
                    <a:pt x="9145" y="3411"/>
                  </a:cubicBezTo>
                  <a:cubicBezTo>
                    <a:pt x="9201" y="3411"/>
                    <a:pt x="9201" y="3411"/>
                    <a:pt x="9201" y="3411"/>
                  </a:cubicBezTo>
                  <a:cubicBezTo>
                    <a:pt x="9201" y="3477"/>
                    <a:pt x="9201" y="3477"/>
                    <a:pt x="9201" y="3477"/>
                  </a:cubicBezTo>
                  <a:cubicBezTo>
                    <a:pt x="9201" y="3544"/>
                    <a:pt x="9201" y="3544"/>
                    <a:pt x="9201" y="3544"/>
                  </a:cubicBezTo>
                  <a:cubicBezTo>
                    <a:pt x="9257" y="3544"/>
                    <a:pt x="9257" y="3544"/>
                    <a:pt x="9257" y="3544"/>
                  </a:cubicBezTo>
                  <a:close/>
                  <a:moveTo>
                    <a:pt x="14026" y="6554"/>
                  </a:moveTo>
                  <a:cubicBezTo>
                    <a:pt x="14026" y="6554"/>
                    <a:pt x="14026" y="6554"/>
                    <a:pt x="14026" y="6554"/>
                  </a:cubicBezTo>
                  <a:cubicBezTo>
                    <a:pt x="14082" y="6554"/>
                    <a:pt x="14082" y="6554"/>
                    <a:pt x="14082" y="6554"/>
                  </a:cubicBezTo>
                  <a:cubicBezTo>
                    <a:pt x="14082" y="6554"/>
                    <a:pt x="14082" y="6554"/>
                    <a:pt x="14082" y="6554"/>
                  </a:cubicBezTo>
                  <a:cubicBezTo>
                    <a:pt x="14026" y="6620"/>
                    <a:pt x="14026" y="6620"/>
                    <a:pt x="14026" y="6620"/>
                  </a:cubicBezTo>
                  <a:cubicBezTo>
                    <a:pt x="14026" y="6620"/>
                    <a:pt x="14026" y="6620"/>
                    <a:pt x="14026" y="6620"/>
                  </a:cubicBezTo>
                  <a:cubicBezTo>
                    <a:pt x="14026" y="6554"/>
                    <a:pt x="14026" y="6554"/>
                    <a:pt x="14026" y="6554"/>
                  </a:cubicBezTo>
                  <a:close/>
                  <a:moveTo>
                    <a:pt x="13465" y="5417"/>
                  </a:moveTo>
                  <a:cubicBezTo>
                    <a:pt x="13409" y="5350"/>
                    <a:pt x="13409" y="5350"/>
                    <a:pt x="13409" y="5350"/>
                  </a:cubicBezTo>
                  <a:cubicBezTo>
                    <a:pt x="13353" y="5350"/>
                    <a:pt x="13353" y="5350"/>
                    <a:pt x="13353" y="5350"/>
                  </a:cubicBezTo>
                  <a:cubicBezTo>
                    <a:pt x="13353" y="5350"/>
                    <a:pt x="13353" y="5350"/>
                    <a:pt x="13353" y="5350"/>
                  </a:cubicBezTo>
                  <a:cubicBezTo>
                    <a:pt x="13409" y="5350"/>
                    <a:pt x="13409" y="5350"/>
                    <a:pt x="13409" y="5350"/>
                  </a:cubicBezTo>
                  <a:cubicBezTo>
                    <a:pt x="13409" y="5417"/>
                    <a:pt x="13409" y="5417"/>
                    <a:pt x="13409" y="5417"/>
                  </a:cubicBezTo>
                  <a:cubicBezTo>
                    <a:pt x="13409" y="5417"/>
                    <a:pt x="13409" y="5417"/>
                    <a:pt x="13409" y="5417"/>
                  </a:cubicBezTo>
                  <a:cubicBezTo>
                    <a:pt x="13353" y="5417"/>
                    <a:pt x="13353" y="5417"/>
                    <a:pt x="13353" y="5417"/>
                  </a:cubicBezTo>
                  <a:cubicBezTo>
                    <a:pt x="13297" y="5417"/>
                    <a:pt x="13297" y="5417"/>
                    <a:pt x="13297" y="5417"/>
                  </a:cubicBezTo>
                  <a:cubicBezTo>
                    <a:pt x="13353" y="5484"/>
                    <a:pt x="13353" y="5484"/>
                    <a:pt x="13353" y="5484"/>
                  </a:cubicBezTo>
                  <a:cubicBezTo>
                    <a:pt x="13353" y="5484"/>
                    <a:pt x="13353" y="5484"/>
                    <a:pt x="13353" y="5484"/>
                  </a:cubicBezTo>
                  <a:cubicBezTo>
                    <a:pt x="13353" y="5550"/>
                    <a:pt x="13353" y="5550"/>
                    <a:pt x="13353" y="5550"/>
                  </a:cubicBezTo>
                  <a:cubicBezTo>
                    <a:pt x="13297" y="5484"/>
                    <a:pt x="13297" y="5484"/>
                    <a:pt x="13297" y="5484"/>
                  </a:cubicBezTo>
                  <a:cubicBezTo>
                    <a:pt x="13241" y="5550"/>
                    <a:pt x="13241" y="5550"/>
                    <a:pt x="13241" y="5550"/>
                  </a:cubicBezTo>
                  <a:cubicBezTo>
                    <a:pt x="13184" y="5550"/>
                    <a:pt x="13184" y="5550"/>
                    <a:pt x="13184" y="5550"/>
                  </a:cubicBezTo>
                  <a:cubicBezTo>
                    <a:pt x="13184" y="5617"/>
                    <a:pt x="13184" y="5617"/>
                    <a:pt x="13184" y="5617"/>
                  </a:cubicBezTo>
                  <a:cubicBezTo>
                    <a:pt x="13184" y="5617"/>
                    <a:pt x="13184" y="5617"/>
                    <a:pt x="13184" y="5617"/>
                  </a:cubicBezTo>
                  <a:cubicBezTo>
                    <a:pt x="13184" y="5617"/>
                    <a:pt x="13184" y="5617"/>
                    <a:pt x="13184" y="5617"/>
                  </a:cubicBezTo>
                  <a:cubicBezTo>
                    <a:pt x="13184" y="5617"/>
                    <a:pt x="13184" y="5617"/>
                    <a:pt x="13184" y="5617"/>
                  </a:cubicBezTo>
                  <a:cubicBezTo>
                    <a:pt x="13184" y="5684"/>
                    <a:pt x="13184" y="5684"/>
                    <a:pt x="13184" y="5684"/>
                  </a:cubicBezTo>
                  <a:cubicBezTo>
                    <a:pt x="13184" y="5684"/>
                    <a:pt x="13184" y="5684"/>
                    <a:pt x="13184" y="5684"/>
                  </a:cubicBezTo>
                  <a:cubicBezTo>
                    <a:pt x="13184" y="5684"/>
                    <a:pt x="13184" y="5684"/>
                    <a:pt x="13184" y="5684"/>
                  </a:cubicBezTo>
                  <a:cubicBezTo>
                    <a:pt x="13241" y="5684"/>
                    <a:pt x="13241" y="5684"/>
                    <a:pt x="13241" y="5684"/>
                  </a:cubicBezTo>
                  <a:cubicBezTo>
                    <a:pt x="13241" y="5684"/>
                    <a:pt x="13241" y="5684"/>
                    <a:pt x="13241" y="5684"/>
                  </a:cubicBezTo>
                  <a:cubicBezTo>
                    <a:pt x="13241" y="5751"/>
                    <a:pt x="13241" y="5751"/>
                    <a:pt x="13241" y="5751"/>
                  </a:cubicBezTo>
                  <a:cubicBezTo>
                    <a:pt x="13241" y="5751"/>
                    <a:pt x="13241" y="5751"/>
                    <a:pt x="13241" y="5751"/>
                  </a:cubicBezTo>
                  <a:cubicBezTo>
                    <a:pt x="13241" y="5751"/>
                    <a:pt x="13241" y="5751"/>
                    <a:pt x="13241" y="5751"/>
                  </a:cubicBezTo>
                  <a:cubicBezTo>
                    <a:pt x="13297" y="5751"/>
                    <a:pt x="13297" y="5751"/>
                    <a:pt x="13297" y="5751"/>
                  </a:cubicBezTo>
                  <a:cubicBezTo>
                    <a:pt x="13297" y="5751"/>
                    <a:pt x="13297" y="5751"/>
                    <a:pt x="13297" y="5751"/>
                  </a:cubicBezTo>
                  <a:cubicBezTo>
                    <a:pt x="13297" y="5818"/>
                    <a:pt x="13297" y="5818"/>
                    <a:pt x="13297" y="5818"/>
                  </a:cubicBezTo>
                  <a:cubicBezTo>
                    <a:pt x="13297" y="5818"/>
                    <a:pt x="13297" y="5818"/>
                    <a:pt x="13297" y="5818"/>
                  </a:cubicBezTo>
                  <a:cubicBezTo>
                    <a:pt x="13353" y="5818"/>
                    <a:pt x="13353" y="5818"/>
                    <a:pt x="13353" y="5818"/>
                  </a:cubicBezTo>
                  <a:cubicBezTo>
                    <a:pt x="13353" y="5818"/>
                    <a:pt x="13353" y="5818"/>
                    <a:pt x="13353" y="5818"/>
                  </a:cubicBezTo>
                  <a:cubicBezTo>
                    <a:pt x="13353" y="5885"/>
                    <a:pt x="13353" y="5885"/>
                    <a:pt x="13353" y="5885"/>
                  </a:cubicBezTo>
                  <a:cubicBezTo>
                    <a:pt x="13353" y="5885"/>
                    <a:pt x="13353" y="5885"/>
                    <a:pt x="13353" y="5885"/>
                  </a:cubicBezTo>
                  <a:cubicBezTo>
                    <a:pt x="13409" y="5885"/>
                    <a:pt x="13409" y="5885"/>
                    <a:pt x="13409" y="5885"/>
                  </a:cubicBezTo>
                  <a:cubicBezTo>
                    <a:pt x="13409" y="5952"/>
                    <a:pt x="13409" y="5952"/>
                    <a:pt x="13409" y="5952"/>
                  </a:cubicBezTo>
                  <a:cubicBezTo>
                    <a:pt x="13465" y="5952"/>
                    <a:pt x="13465" y="5952"/>
                    <a:pt x="13465" y="5952"/>
                  </a:cubicBezTo>
                  <a:cubicBezTo>
                    <a:pt x="13521" y="5952"/>
                    <a:pt x="13521" y="5952"/>
                    <a:pt x="13521" y="5952"/>
                  </a:cubicBezTo>
                  <a:cubicBezTo>
                    <a:pt x="13577" y="5952"/>
                    <a:pt x="13577" y="5952"/>
                    <a:pt x="13577" y="5952"/>
                  </a:cubicBezTo>
                  <a:cubicBezTo>
                    <a:pt x="13577" y="6019"/>
                    <a:pt x="13577" y="6019"/>
                    <a:pt x="13577" y="6019"/>
                  </a:cubicBezTo>
                  <a:cubicBezTo>
                    <a:pt x="13633" y="5952"/>
                    <a:pt x="13633" y="5952"/>
                    <a:pt x="13633" y="5952"/>
                  </a:cubicBezTo>
                  <a:cubicBezTo>
                    <a:pt x="13577" y="5952"/>
                    <a:pt x="13577" y="5952"/>
                    <a:pt x="13577" y="5952"/>
                  </a:cubicBezTo>
                  <a:cubicBezTo>
                    <a:pt x="13633" y="5952"/>
                    <a:pt x="13633" y="5952"/>
                    <a:pt x="13633" y="5952"/>
                  </a:cubicBezTo>
                  <a:cubicBezTo>
                    <a:pt x="13689" y="5885"/>
                    <a:pt x="13689" y="5885"/>
                    <a:pt x="13689" y="5885"/>
                  </a:cubicBezTo>
                  <a:cubicBezTo>
                    <a:pt x="13633" y="5818"/>
                    <a:pt x="13633" y="5818"/>
                    <a:pt x="13633" y="5818"/>
                  </a:cubicBezTo>
                  <a:cubicBezTo>
                    <a:pt x="13689" y="5751"/>
                    <a:pt x="13689" y="5751"/>
                    <a:pt x="13689" y="5751"/>
                  </a:cubicBezTo>
                  <a:cubicBezTo>
                    <a:pt x="13689" y="5684"/>
                    <a:pt x="13689" y="5684"/>
                    <a:pt x="13689" y="5684"/>
                  </a:cubicBezTo>
                  <a:cubicBezTo>
                    <a:pt x="13745" y="5617"/>
                    <a:pt x="13745" y="5617"/>
                    <a:pt x="13745" y="5617"/>
                  </a:cubicBezTo>
                  <a:cubicBezTo>
                    <a:pt x="13745" y="5550"/>
                    <a:pt x="13745" y="5550"/>
                    <a:pt x="13745" y="5550"/>
                  </a:cubicBezTo>
                  <a:cubicBezTo>
                    <a:pt x="13745" y="5550"/>
                    <a:pt x="13745" y="5550"/>
                    <a:pt x="13745" y="5550"/>
                  </a:cubicBezTo>
                  <a:cubicBezTo>
                    <a:pt x="13745" y="5484"/>
                    <a:pt x="13745" y="5484"/>
                    <a:pt x="13745" y="5484"/>
                  </a:cubicBezTo>
                  <a:cubicBezTo>
                    <a:pt x="13689" y="5417"/>
                    <a:pt x="13689" y="5417"/>
                    <a:pt x="13689" y="5417"/>
                  </a:cubicBezTo>
                  <a:cubicBezTo>
                    <a:pt x="13689" y="5417"/>
                    <a:pt x="13689" y="5417"/>
                    <a:pt x="13689" y="5417"/>
                  </a:cubicBezTo>
                  <a:cubicBezTo>
                    <a:pt x="13689" y="5350"/>
                    <a:pt x="13689" y="5350"/>
                    <a:pt x="13689" y="5350"/>
                  </a:cubicBezTo>
                  <a:cubicBezTo>
                    <a:pt x="13689" y="5350"/>
                    <a:pt x="13689" y="5350"/>
                    <a:pt x="13689" y="5350"/>
                  </a:cubicBezTo>
                  <a:cubicBezTo>
                    <a:pt x="13633" y="5283"/>
                    <a:pt x="13633" y="5283"/>
                    <a:pt x="13633" y="5283"/>
                  </a:cubicBezTo>
                  <a:cubicBezTo>
                    <a:pt x="13577" y="5283"/>
                    <a:pt x="13577" y="5283"/>
                    <a:pt x="13577" y="5283"/>
                  </a:cubicBezTo>
                  <a:cubicBezTo>
                    <a:pt x="13521" y="5283"/>
                    <a:pt x="13521" y="5283"/>
                    <a:pt x="13521" y="5283"/>
                  </a:cubicBezTo>
                  <a:cubicBezTo>
                    <a:pt x="13465" y="5283"/>
                    <a:pt x="13465" y="5283"/>
                    <a:pt x="13465" y="5283"/>
                  </a:cubicBezTo>
                  <a:cubicBezTo>
                    <a:pt x="13465" y="5350"/>
                    <a:pt x="13465" y="5350"/>
                    <a:pt x="13465" y="5350"/>
                  </a:cubicBezTo>
                  <a:cubicBezTo>
                    <a:pt x="13465" y="5350"/>
                    <a:pt x="13465" y="5350"/>
                    <a:pt x="13465" y="5350"/>
                  </a:cubicBezTo>
                  <a:cubicBezTo>
                    <a:pt x="13465" y="5417"/>
                    <a:pt x="13465" y="5417"/>
                    <a:pt x="13465" y="5417"/>
                  </a:cubicBezTo>
                  <a:cubicBezTo>
                    <a:pt x="13465" y="5417"/>
                    <a:pt x="13465" y="5417"/>
                    <a:pt x="13465" y="5417"/>
                  </a:cubicBezTo>
                  <a:close/>
                  <a:moveTo>
                    <a:pt x="13745" y="4949"/>
                  </a:moveTo>
                  <a:cubicBezTo>
                    <a:pt x="13745" y="4949"/>
                    <a:pt x="13745" y="4949"/>
                    <a:pt x="13745" y="4949"/>
                  </a:cubicBezTo>
                  <a:cubicBezTo>
                    <a:pt x="13745" y="4949"/>
                    <a:pt x="13745" y="4949"/>
                    <a:pt x="13745" y="4949"/>
                  </a:cubicBezTo>
                  <a:cubicBezTo>
                    <a:pt x="13802" y="4949"/>
                    <a:pt x="13802" y="4949"/>
                    <a:pt x="13802" y="4949"/>
                  </a:cubicBezTo>
                  <a:cubicBezTo>
                    <a:pt x="13802" y="4949"/>
                    <a:pt x="13802" y="4949"/>
                    <a:pt x="13745" y="4949"/>
                  </a:cubicBezTo>
                  <a:close/>
                  <a:moveTo>
                    <a:pt x="13689" y="5216"/>
                  </a:moveTo>
                  <a:cubicBezTo>
                    <a:pt x="13689" y="5216"/>
                    <a:pt x="13689" y="5216"/>
                    <a:pt x="13689" y="5216"/>
                  </a:cubicBezTo>
                  <a:cubicBezTo>
                    <a:pt x="13689" y="5216"/>
                    <a:pt x="13689" y="5216"/>
                    <a:pt x="13689" y="5216"/>
                  </a:cubicBezTo>
                  <a:cubicBezTo>
                    <a:pt x="13689" y="5149"/>
                    <a:pt x="13689" y="5149"/>
                    <a:pt x="13689" y="5149"/>
                  </a:cubicBezTo>
                  <a:cubicBezTo>
                    <a:pt x="13689" y="5149"/>
                    <a:pt x="13689" y="5149"/>
                    <a:pt x="13689" y="5149"/>
                  </a:cubicBezTo>
                  <a:cubicBezTo>
                    <a:pt x="13689" y="5082"/>
                    <a:pt x="13689" y="5082"/>
                    <a:pt x="13689" y="5082"/>
                  </a:cubicBezTo>
                  <a:cubicBezTo>
                    <a:pt x="13689" y="5082"/>
                    <a:pt x="13689" y="5082"/>
                    <a:pt x="13689" y="5082"/>
                  </a:cubicBezTo>
                  <a:cubicBezTo>
                    <a:pt x="13802" y="5082"/>
                    <a:pt x="13802" y="5082"/>
                    <a:pt x="13802" y="5082"/>
                  </a:cubicBezTo>
                  <a:cubicBezTo>
                    <a:pt x="13745" y="5149"/>
                    <a:pt x="13745" y="5149"/>
                    <a:pt x="13745" y="5149"/>
                  </a:cubicBezTo>
                  <a:cubicBezTo>
                    <a:pt x="13745" y="5216"/>
                    <a:pt x="13745" y="5216"/>
                    <a:pt x="13745" y="5216"/>
                  </a:cubicBezTo>
                  <a:cubicBezTo>
                    <a:pt x="13745" y="5216"/>
                    <a:pt x="13689" y="5216"/>
                    <a:pt x="13689" y="5216"/>
                  </a:cubicBezTo>
                  <a:close/>
                  <a:moveTo>
                    <a:pt x="13353" y="5149"/>
                  </a:moveTo>
                  <a:cubicBezTo>
                    <a:pt x="13353" y="5082"/>
                    <a:pt x="13353" y="5082"/>
                    <a:pt x="13353" y="5082"/>
                  </a:cubicBezTo>
                  <a:cubicBezTo>
                    <a:pt x="13353" y="5082"/>
                    <a:pt x="13353" y="5082"/>
                    <a:pt x="13353" y="5082"/>
                  </a:cubicBezTo>
                  <a:cubicBezTo>
                    <a:pt x="13409" y="5082"/>
                    <a:pt x="13409" y="5082"/>
                    <a:pt x="13409" y="5082"/>
                  </a:cubicBezTo>
                  <a:cubicBezTo>
                    <a:pt x="13409" y="5082"/>
                    <a:pt x="13409" y="5082"/>
                    <a:pt x="13409" y="5082"/>
                  </a:cubicBezTo>
                  <a:cubicBezTo>
                    <a:pt x="13409" y="5082"/>
                    <a:pt x="13409" y="5082"/>
                    <a:pt x="13409" y="5082"/>
                  </a:cubicBezTo>
                  <a:cubicBezTo>
                    <a:pt x="13409" y="5149"/>
                    <a:pt x="13409" y="5149"/>
                    <a:pt x="13409" y="5149"/>
                  </a:cubicBezTo>
                  <a:cubicBezTo>
                    <a:pt x="13353" y="5149"/>
                    <a:pt x="13353" y="5149"/>
                    <a:pt x="13353" y="5149"/>
                  </a:cubicBezTo>
                  <a:close/>
                  <a:moveTo>
                    <a:pt x="13297" y="5216"/>
                  </a:moveTo>
                  <a:cubicBezTo>
                    <a:pt x="13297" y="5149"/>
                    <a:pt x="13297" y="5149"/>
                    <a:pt x="13297" y="5149"/>
                  </a:cubicBezTo>
                  <a:cubicBezTo>
                    <a:pt x="13297" y="5149"/>
                    <a:pt x="13297" y="5149"/>
                    <a:pt x="13297" y="5149"/>
                  </a:cubicBezTo>
                  <a:cubicBezTo>
                    <a:pt x="13297" y="5149"/>
                    <a:pt x="13297" y="5149"/>
                    <a:pt x="13297" y="5149"/>
                  </a:cubicBezTo>
                  <a:cubicBezTo>
                    <a:pt x="13297" y="5149"/>
                    <a:pt x="13297" y="5149"/>
                    <a:pt x="13297" y="5149"/>
                  </a:cubicBezTo>
                  <a:cubicBezTo>
                    <a:pt x="13297" y="5216"/>
                    <a:pt x="13297" y="5216"/>
                    <a:pt x="13297" y="5216"/>
                  </a:cubicBezTo>
                  <a:close/>
                  <a:moveTo>
                    <a:pt x="13353" y="5283"/>
                  </a:moveTo>
                  <a:cubicBezTo>
                    <a:pt x="13353" y="5283"/>
                    <a:pt x="13353" y="5283"/>
                    <a:pt x="13353" y="5283"/>
                  </a:cubicBezTo>
                  <a:cubicBezTo>
                    <a:pt x="13353" y="5283"/>
                    <a:pt x="13353" y="5283"/>
                    <a:pt x="13353" y="5283"/>
                  </a:cubicBezTo>
                  <a:cubicBezTo>
                    <a:pt x="13353" y="5216"/>
                    <a:pt x="13353" y="5216"/>
                    <a:pt x="13353" y="5216"/>
                  </a:cubicBezTo>
                  <a:cubicBezTo>
                    <a:pt x="13353" y="5216"/>
                    <a:pt x="13353" y="5216"/>
                    <a:pt x="13353" y="5216"/>
                  </a:cubicBezTo>
                  <a:cubicBezTo>
                    <a:pt x="13409" y="5216"/>
                    <a:pt x="13409" y="5216"/>
                    <a:pt x="13409" y="5216"/>
                  </a:cubicBezTo>
                  <a:cubicBezTo>
                    <a:pt x="13409" y="5283"/>
                    <a:pt x="13409" y="5283"/>
                    <a:pt x="13409" y="5283"/>
                  </a:cubicBezTo>
                  <a:cubicBezTo>
                    <a:pt x="13353" y="5283"/>
                    <a:pt x="13353" y="5283"/>
                    <a:pt x="13353" y="5283"/>
                  </a:cubicBezTo>
                  <a:cubicBezTo>
                    <a:pt x="13353" y="5283"/>
                    <a:pt x="13353" y="5283"/>
                    <a:pt x="13353" y="5283"/>
                  </a:cubicBezTo>
                  <a:close/>
                  <a:moveTo>
                    <a:pt x="13241" y="5350"/>
                  </a:moveTo>
                  <a:cubicBezTo>
                    <a:pt x="13241" y="5350"/>
                    <a:pt x="13241" y="5350"/>
                    <a:pt x="13241" y="5350"/>
                  </a:cubicBezTo>
                  <a:cubicBezTo>
                    <a:pt x="13184" y="5283"/>
                    <a:pt x="13184" y="5283"/>
                    <a:pt x="13184" y="5283"/>
                  </a:cubicBezTo>
                  <a:cubicBezTo>
                    <a:pt x="13241" y="5283"/>
                    <a:pt x="13241" y="5283"/>
                    <a:pt x="13241" y="5283"/>
                  </a:cubicBezTo>
                  <a:cubicBezTo>
                    <a:pt x="13241" y="5216"/>
                    <a:pt x="13241" y="5216"/>
                    <a:pt x="13241" y="5216"/>
                  </a:cubicBezTo>
                  <a:cubicBezTo>
                    <a:pt x="13297" y="5216"/>
                    <a:pt x="13297" y="5216"/>
                    <a:pt x="13297" y="5216"/>
                  </a:cubicBezTo>
                  <a:cubicBezTo>
                    <a:pt x="13297" y="5216"/>
                    <a:pt x="13297" y="5216"/>
                    <a:pt x="13297" y="5216"/>
                  </a:cubicBezTo>
                  <a:cubicBezTo>
                    <a:pt x="13297" y="5283"/>
                    <a:pt x="13297" y="5283"/>
                    <a:pt x="13297" y="5283"/>
                  </a:cubicBezTo>
                  <a:cubicBezTo>
                    <a:pt x="13297" y="5283"/>
                    <a:pt x="13297" y="5283"/>
                    <a:pt x="13297" y="5283"/>
                  </a:cubicBezTo>
                  <a:cubicBezTo>
                    <a:pt x="13297" y="5350"/>
                    <a:pt x="13297" y="5350"/>
                    <a:pt x="13297" y="5350"/>
                  </a:cubicBezTo>
                  <a:cubicBezTo>
                    <a:pt x="13297" y="5350"/>
                    <a:pt x="13297" y="5350"/>
                    <a:pt x="13297" y="5350"/>
                  </a:cubicBezTo>
                  <a:cubicBezTo>
                    <a:pt x="13241" y="5350"/>
                    <a:pt x="13241" y="5350"/>
                    <a:pt x="13241" y="5350"/>
                  </a:cubicBezTo>
                  <a:cubicBezTo>
                    <a:pt x="13241" y="5350"/>
                    <a:pt x="13241" y="5350"/>
                    <a:pt x="13241" y="5350"/>
                  </a:cubicBezTo>
                  <a:close/>
                  <a:moveTo>
                    <a:pt x="13128" y="5417"/>
                  </a:moveTo>
                  <a:cubicBezTo>
                    <a:pt x="13128" y="5350"/>
                    <a:pt x="13128" y="5350"/>
                    <a:pt x="13128" y="5350"/>
                  </a:cubicBezTo>
                  <a:cubicBezTo>
                    <a:pt x="13128" y="5350"/>
                    <a:pt x="13128" y="5350"/>
                    <a:pt x="13128" y="5350"/>
                  </a:cubicBezTo>
                  <a:cubicBezTo>
                    <a:pt x="13128" y="5350"/>
                    <a:pt x="13128" y="5350"/>
                    <a:pt x="13128" y="5350"/>
                  </a:cubicBezTo>
                  <a:cubicBezTo>
                    <a:pt x="13128" y="5350"/>
                    <a:pt x="13128" y="5350"/>
                    <a:pt x="13128" y="5350"/>
                  </a:cubicBezTo>
                  <a:cubicBezTo>
                    <a:pt x="13128" y="5417"/>
                    <a:pt x="13128" y="5417"/>
                    <a:pt x="13128" y="5417"/>
                  </a:cubicBezTo>
                  <a:close/>
                  <a:moveTo>
                    <a:pt x="12623" y="5484"/>
                  </a:moveTo>
                  <a:cubicBezTo>
                    <a:pt x="12567" y="5417"/>
                    <a:pt x="12567" y="5417"/>
                    <a:pt x="12567" y="5417"/>
                  </a:cubicBezTo>
                  <a:cubicBezTo>
                    <a:pt x="12511" y="5417"/>
                    <a:pt x="12511" y="5417"/>
                    <a:pt x="12511" y="5417"/>
                  </a:cubicBezTo>
                  <a:cubicBezTo>
                    <a:pt x="12511" y="5417"/>
                    <a:pt x="12511" y="5417"/>
                    <a:pt x="12511" y="5417"/>
                  </a:cubicBezTo>
                  <a:cubicBezTo>
                    <a:pt x="12511" y="5350"/>
                    <a:pt x="12511" y="5350"/>
                    <a:pt x="12511" y="5350"/>
                  </a:cubicBezTo>
                  <a:cubicBezTo>
                    <a:pt x="12511" y="5350"/>
                    <a:pt x="12511" y="5350"/>
                    <a:pt x="12511" y="5350"/>
                  </a:cubicBezTo>
                  <a:cubicBezTo>
                    <a:pt x="12511" y="5283"/>
                    <a:pt x="12511" y="5283"/>
                    <a:pt x="12511" y="5283"/>
                  </a:cubicBezTo>
                  <a:cubicBezTo>
                    <a:pt x="12567" y="5216"/>
                    <a:pt x="12567" y="5216"/>
                    <a:pt x="12567" y="5216"/>
                  </a:cubicBezTo>
                  <a:cubicBezTo>
                    <a:pt x="12567" y="5283"/>
                    <a:pt x="12567" y="5283"/>
                    <a:pt x="12567" y="5283"/>
                  </a:cubicBezTo>
                  <a:cubicBezTo>
                    <a:pt x="12567" y="5283"/>
                    <a:pt x="12567" y="5283"/>
                    <a:pt x="12567" y="5283"/>
                  </a:cubicBezTo>
                  <a:cubicBezTo>
                    <a:pt x="12623" y="5283"/>
                    <a:pt x="12623" y="5283"/>
                    <a:pt x="12623" y="5283"/>
                  </a:cubicBezTo>
                  <a:cubicBezTo>
                    <a:pt x="12567" y="5216"/>
                    <a:pt x="12567" y="5216"/>
                    <a:pt x="12567" y="5216"/>
                  </a:cubicBezTo>
                  <a:cubicBezTo>
                    <a:pt x="12567" y="5216"/>
                    <a:pt x="12567" y="5216"/>
                    <a:pt x="12567" y="5216"/>
                  </a:cubicBezTo>
                  <a:cubicBezTo>
                    <a:pt x="12567" y="5216"/>
                    <a:pt x="12567" y="5216"/>
                    <a:pt x="12567" y="5216"/>
                  </a:cubicBezTo>
                  <a:cubicBezTo>
                    <a:pt x="12511" y="5149"/>
                    <a:pt x="12511" y="5149"/>
                    <a:pt x="12511" y="5149"/>
                  </a:cubicBezTo>
                  <a:cubicBezTo>
                    <a:pt x="12511" y="5149"/>
                    <a:pt x="12511" y="5149"/>
                    <a:pt x="12511" y="5149"/>
                  </a:cubicBezTo>
                  <a:cubicBezTo>
                    <a:pt x="12511" y="5149"/>
                    <a:pt x="12511" y="5149"/>
                    <a:pt x="12511" y="5149"/>
                  </a:cubicBezTo>
                  <a:cubicBezTo>
                    <a:pt x="12511" y="5149"/>
                    <a:pt x="12511" y="5149"/>
                    <a:pt x="12511" y="5149"/>
                  </a:cubicBezTo>
                  <a:cubicBezTo>
                    <a:pt x="12567" y="5149"/>
                    <a:pt x="12567" y="5149"/>
                    <a:pt x="12567" y="5149"/>
                  </a:cubicBezTo>
                  <a:cubicBezTo>
                    <a:pt x="12567" y="5149"/>
                    <a:pt x="12567" y="5149"/>
                    <a:pt x="12567" y="5149"/>
                  </a:cubicBezTo>
                  <a:cubicBezTo>
                    <a:pt x="12567" y="5082"/>
                    <a:pt x="12567" y="5082"/>
                    <a:pt x="12567" y="5082"/>
                  </a:cubicBezTo>
                  <a:cubicBezTo>
                    <a:pt x="12623" y="5082"/>
                    <a:pt x="12623" y="5082"/>
                    <a:pt x="12623" y="5082"/>
                  </a:cubicBezTo>
                  <a:cubicBezTo>
                    <a:pt x="12623" y="5082"/>
                    <a:pt x="12623" y="5082"/>
                    <a:pt x="12623" y="5082"/>
                  </a:cubicBezTo>
                  <a:cubicBezTo>
                    <a:pt x="12736" y="5149"/>
                    <a:pt x="12736" y="5149"/>
                    <a:pt x="12736" y="5149"/>
                  </a:cubicBezTo>
                  <a:cubicBezTo>
                    <a:pt x="12736" y="5082"/>
                    <a:pt x="12736" y="5082"/>
                    <a:pt x="12736" y="5082"/>
                  </a:cubicBezTo>
                  <a:cubicBezTo>
                    <a:pt x="12736" y="5082"/>
                    <a:pt x="12736" y="5082"/>
                    <a:pt x="12736" y="5082"/>
                  </a:cubicBezTo>
                  <a:cubicBezTo>
                    <a:pt x="12679" y="5082"/>
                    <a:pt x="12679" y="5082"/>
                    <a:pt x="12679" y="5082"/>
                  </a:cubicBezTo>
                  <a:cubicBezTo>
                    <a:pt x="12679" y="5082"/>
                    <a:pt x="12679" y="5082"/>
                    <a:pt x="12679" y="5082"/>
                  </a:cubicBezTo>
                  <a:cubicBezTo>
                    <a:pt x="12792" y="5082"/>
                    <a:pt x="12792" y="5082"/>
                    <a:pt x="12792" y="5082"/>
                  </a:cubicBezTo>
                  <a:cubicBezTo>
                    <a:pt x="12792" y="5015"/>
                    <a:pt x="12792" y="5015"/>
                    <a:pt x="12792" y="5015"/>
                  </a:cubicBezTo>
                  <a:cubicBezTo>
                    <a:pt x="12904" y="5015"/>
                    <a:pt x="12904" y="5015"/>
                    <a:pt x="12904" y="5015"/>
                  </a:cubicBezTo>
                  <a:cubicBezTo>
                    <a:pt x="12904" y="5015"/>
                    <a:pt x="12904" y="5015"/>
                    <a:pt x="12904" y="5015"/>
                  </a:cubicBezTo>
                  <a:cubicBezTo>
                    <a:pt x="12960" y="5015"/>
                    <a:pt x="12960" y="5015"/>
                    <a:pt x="12960" y="5015"/>
                  </a:cubicBezTo>
                  <a:cubicBezTo>
                    <a:pt x="12960" y="5015"/>
                    <a:pt x="12960" y="5015"/>
                    <a:pt x="12960" y="5015"/>
                  </a:cubicBezTo>
                  <a:cubicBezTo>
                    <a:pt x="12736" y="4949"/>
                    <a:pt x="12736" y="4949"/>
                    <a:pt x="12736" y="4949"/>
                  </a:cubicBezTo>
                  <a:cubicBezTo>
                    <a:pt x="12679" y="4949"/>
                    <a:pt x="12679" y="4949"/>
                    <a:pt x="12679" y="4949"/>
                  </a:cubicBezTo>
                  <a:cubicBezTo>
                    <a:pt x="12679" y="4949"/>
                    <a:pt x="12679" y="4949"/>
                    <a:pt x="12679" y="4949"/>
                  </a:cubicBezTo>
                  <a:cubicBezTo>
                    <a:pt x="12567" y="4949"/>
                    <a:pt x="12567" y="4949"/>
                    <a:pt x="12567" y="4949"/>
                  </a:cubicBezTo>
                  <a:cubicBezTo>
                    <a:pt x="12511" y="4949"/>
                    <a:pt x="12511" y="4949"/>
                    <a:pt x="12511" y="4949"/>
                  </a:cubicBezTo>
                  <a:cubicBezTo>
                    <a:pt x="12511" y="4949"/>
                    <a:pt x="12511" y="4949"/>
                    <a:pt x="12511" y="4949"/>
                  </a:cubicBezTo>
                  <a:cubicBezTo>
                    <a:pt x="12455" y="4882"/>
                    <a:pt x="12455" y="4882"/>
                    <a:pt x="12455" y="4882"/>
                  </a:cubicBezTo>
                  <a:cubicBezTo>
                    <a:pt x="12399" y="4882"/>
                    <a:pt x="12399" y="4882"/>
                    <a:pt x="12399" y="4882"/>
                  </a:cubicBezTo>
                  <a:cubicBezTo>
                    <a:pt x="12399" y="4949"/>
                    <a:pt x="12399" y="4949"/>
                    <a:pt x="12399" y="4949"/>
                  </a:cubicBezTo>
                  <a:cubicBezTo>
                    <a:pt x="12399" y="4949"/>
                    <a:pt x="12399" y="4949"/>
                    <a:pt x="12399" y="4949"/>
                  </a:cubicBezTo>
                  <a:cubicBezTo>
                    <a:pt x="12343" y="4949"/>
                    <a:pt x="12343" y="4949"/>
                    <a:pt x="12343" y="4949"/>
                  </a:cubicBezTo>
                  <a:cubicBezTo>
                    <a:pt x="12343" y="4882"/>
                    <a:pt x="12343" y="4882"/>
                    <a:pt x="12343" y="4882"/>
                  </a:cubicBezTo>
                  <a:cubicBezTo>
                    <a:pt x="12343" y="4815"/>
                    <a:pt x="12343" y="4815"/>
                    <a:pt x="12343" y="4815"/>
                  </a:cubicBezTo>
                  <a:cubicBezTo>
                    <a:pt x="12343" y="4882"/>
                    <a:pt x="12343" y="4882"/>
                    <a:pt x="12343" y="4882"/>
                  </a:cubicBezTo>
                  <a:cubicBezTo>
                    <a:pt x="12399" y="4815"/>
                    <a:pt x="12399" y="4815"/>
                    <a:pt x="12399" y="4815"/>
                  </a:cubicBezTo>
                  <a:cubicBezTo>
                    <a:pt x="12399" y="4815"/>
                    <a:pt x="12399" y="4815"/>
                    <a:pt x="12399" y="4815"/>
                  </a:cubicBezTo>
                  <a:cubicBezTo>
                    <a:pt x="12455" y="4815"/>
                    <a:pt x="12455" y="4815"/>
                    <a:pt x="12455" y="4815"/>
                  </a:cubicBezTo>
                  <a:cubicBezTo>
                    <a:pt x="12455" y="4815"/>
                    <a:pt x="12455" y="4815"/>
                    <a:pt x="12455" y="4815"/>
                  </a:cubicBezTo>
                  <a:cubicBezTo>
                    <a:pt x="12455" y="4748"/>
                    <a:pt x="12455" y="4748"/>
                    <a:pt x="12455" y="4748"/>
                  </a:cubicBezTo>
                  <a:cubicBezTo>
                    <a:pt x="12455" y="4748"/>
                    <a:pt x="12455" y="4748"/>
                    <a:pt x="12455" y="4748"/>
                  </a:cubicBezTo>
                  <a:cubicBezTo>
                    <a:pt x="12511" y="4748"/>
                    <a:pt x="12511" y="4748"/>
                    <a:pt x="12511" y="4748"/>
                  </a:cubicBezTo>
                  <a:cubicBezTo>
                    <a:pt x="12567" y="4748"/>
                    <a:pt x="12567" y="4748"/>
                    <a:pt x="12567" y="4748"/>
                  </a:cubicBezTo>
                  <a:cubicBezTo>
                    <a:pt x="12567" y="4748"/>
                    <a:pt x="12567" y="4748"/>
                    <a:pt x="12567" y="4748"/>
                  </a:cubicBezTo>
                  <a:cubicBezTo>
                    <a:pt x="12567" y="4815"/>
                    <a:pt x="12567" y="4815"/>
                    <a:pt x="12567" y="4815"/>
                  </a:cubicBezTo>
                  <a:cubicBezTo>
                    <a:pt x="12567" y="4882"/>
                    <a:pt x="12567" y="4882"/>
                    <a:pt x="12567" y="4882"/>
                  </a:cubicBezTo>
                  <a:cubicBezTo>
                    <a:pt x="12623" y="4882"/>
                    <a:pt x="12623" y="4882"/>
                    <a:pt x="12623" y="4882"/>
                  </a:cubicBezTo>
                  <a:cubicBezTo>
                    <a:pt x="12623" y="4815"/>
                    <a:pt x="12623" y="4815"/>
                    <a:pt x="12623" y="4815"/>
                  </a:cubicBezTo>
                  <a:cubicBezTo>
                    <a:pt x="12623" y="4815"/>
                    <a:pt x="12623" y="4815"/>
                    <a:pt x="12623" y="4815"/>
                  </a:cubicBezTo>
                  <a:cubicBezTo>
                    <a:pt x="12567" y="4748"/>
                    <a:pt x="12567" y="4748"/>
                    <a:pt x="12567" y="4748"/>
                  </a:cubicBezTo>
                  <a:cubicBezTo>
                    <a:pt x="12623" y="4681"/>
                    <a:pt x="12623" y="4681"/>
                    <a:pt x="12623" y="4681"/>
                  </a:cubicBezTo>
                  <a:cubicBezTo>
                    <a:pt x="12679" y="4681"/>
                    <a:pt x="12679" y="4681"/>
                    <a:pt x="12679" y="4681"/>
                  </a:cubicBezTo>
                  <a:cubicBezTo>
                    <a:pt x="12679" y="4681"/>
                    <a:pt x="12679" y="4681"/>
                    <a:pt x="12679" y="4681"/>
                  </a:cubicBezTo>
                  <a:cubicBezTo>
                    <a:pt x="12623" y="4614"/>
                    <a:pt x="12623" y="4614"/>
                    <a:pt x="12623" y="4614"/>
                  </a:cubicBezTo>
                  <a:cubicBezTo>
                    <a:pt x="12623" y="4547"/>
                    <a:pt x="12623" y="4547"/>
                    <a:pt x="12623" y="4547"/>
                  </a:cubicBezTo>
                  <a:cubicBezTo>
                    <a:pt x="12679" y="4547"/>
                    <a:pt x="12679" y="4547"/>
                    <a:pt x="12679" y="4547"/>
                  </a:cubicBezTo>
                  <a:cubicBezTo>
                    <a:pt x="12679" y="4547"/>
                    <a:pt x="12679" y="4547"/>
                    <a:pt x="12679" y="4547"/>
                  </a:cubicBezTo>
                  <a:cubicBezTo>
                    <a:pt x="12736" y="4480"/>
                    <a:pt x="12736" y="4480"/>
                    <a:pt x="12736" y="4480"/>
                  </a:cubicBezTo>
                  <a:cubicBezTo>
                    <a:pt x="12736" y="4480"/>
                    <a:pt x="12736" y="4480"/>
                    <a:pt x="12736" y="4480"/>
                  </a:cubicBezTo>
                  <a:cubicBezTo>
                    <a:pt x="12679" y="4480"/>
                    <a:pt x="12679" y="4480"/>
                    <a:pt x="12679" y="4480"/>
                  </a:cubicBezTo>
                  <a:cubicBezTo>
                    <a:pt x="12679" y="4480"/>
                    <a:pt x="12679" y="4480"/>
                    <a:pt x="12679" y="4480"/>
                  </a:cubicBezTo>
                  <a:cubicBezTo>
                    <a:pt x="12679" y="4414"/>
                    <a:pt x="12679" y="4414"/>
                    <a:pt x="12679" y="4414"/>
                  </a:cubicBezTo>
                  <a:cubicBezTo>
                    <a:pt x="12736" y="4414"/>
                    <a:pt x="12736" y="4414"/>
                    <a:pt x="12736" y="4414"/>
                  </a:cubicBezTo>
                  <a:cubicBezTo>
                    <a:pt x="12736" y="4347"/>
                    <a:pt x="12736" y="4347"/>
                    <a:pt x="12736" y="4347"/>
                  </a:cubicBezTo>
                  <a:cubicBezTo>
                    <a:pt x="12792" y="4347"/>
                    <a:pt x="12792" y="4347"/>
                    <a:pt x="12792" y="4347"/>
                  </a:cubicBezTo>
                  <a:cubicBezTo>
                    <a:pt x="12792" y="4347"/>
                    <a:pt x="12792" y="4347"/>
                    <a:pt x="12792" y="4347"/>
                  </a:cubicBezTo>
                  <a:cubicBezTo>
                    <a:pt x="12792" y="4414"/>
                    <a:pt x="12792" y="4414"/>
                    <a:pt x="12792" y="4414"/>
                  </a:cubicBezTo>
                  <a:cubicBezTo>
                    <a:pt x="12848" y="4414"/>
                    <a:pt x="12848" y="4414"/>
                    <a:pt x="12848" y="4414"/>
                  </a:cubicBezTo>
                  <a:cubicBezTo>
                    <a:pt x="12848" y="4480"/>
                    <a:pt x="12848" y="4480"/>
                    <a:pt x="12848" y="4480"/>
                  </a:cubicBezTo>
                  <a:cubicBezTo>
                    <a:pt x="12848" y="4480"/>
                    <a:pt x="12848" y="4480"/>
                    <a:pt x="12848" y="4480"/>
                  </a:cubicBezTo>
                  <a:cubicBezTo>
                    <a:pt x="12848" y="4547"/>
                    <a:pt x="12848" y="4547"/>
                    <a:pt x="12848" y="4547"/>
                  </a:cubicBezTo>
                  <a:cubicBezTo>
                    <a:pt x="12848" y="4547"/>
                    <a:pt x="12848" y="4547"/>
                    <a:pt x="12848" y="4547"/>
                  </a:cubicBezTo>
                  <a:cubicBezTo>
                    <a:pt x="12904" y="4748"/>
                    <a:pt x="12904" y="4748"/>
                    <a:pt x="12904" y="4748"/>
                  </a:cubicBezTo>
                  <a:cubicBezTo>
                    <a:pt x="12848" y="4748"/>
                    <a:pt x="12848" y="4748"/>
                    <a:pt x="12848" y="4748"/>
                  </a:cubicBezTo>
                  <a:cubicBezTo>
                    <a:pt x="12848" y="4815"/>
                    <a:pt x="12848" y="4815"/>
                    <a:pt x="12848" y="4815"/>
                  </a:cubicBezTo>
                  <a:cubicBezTo>
                    <a:pt x="12904" y="4815"/>
                    <a:pt x="12904" y="4815"/>
                    <a:pt x="12904" y="4815"/>
                  </a:cubicBezTo>
                  <a:cubicBezTo>
                    <a:pt x="12960" y="4815"/>
                    <a:pt x="12960" y="4815"/>
                    <a:pt x="12960" y="4815"/>
                  </a:cubicBezTo>
                  <a:cubicBezTo>
                    <a:pt x="12960" y="4748"/>
                    <a:pt x="12960" y="4748"/>
                    <a:pt x="12960" y="4748"/>
                  </a:cubicBezTo>
                  <a:cubicBezTo>
                    <a:pt x="12960" y="4681"/>
                    <a:pt x="12960" y="4681"/>
                    <a:pt x="12960" y="4681"/>
                  </a:cubicBezTo>
                  <a:cubicBezTo>
                    <a:pt x="13016" y="4681"/>
                    <a:pt x="13016" y="4681"/>
                    <a:pt x="13016" y="4681"/>
                  </a:cubicBezTo>
                  <a:cubicBezTo>
                    <a:pt x="13016" y="4614"/>
                    <a:pt x="13016" y="4614"/>
                    <a:pt x="13016" y="4614"/>
                  </a:cubicBezTo>
                  <a:cubicBezTo>
                    <a:pt x="12904" y="4547"/>
                    <a:pt x="12904" y="4547"/>
                    <a:pt x="12904" y="4547"/>
                  </a:cubicBezTo>
                  <a:cubicBezTo>
                    <a:pt x="12904" y="4547"/>
                    <a:pt x="12904" y="4547"/>
                    <a:pt x="12904" y="4547"/>
                  </a:cubicBezTo>
                  <a:cubicBezTo>
                    <a:pt x="12960" y="4547"/>
                    <a:pt x="12960" y="4547"/>
                    <a:pt x="12960" y="4547"/>
                  </a:cubicBezTo>
                  <a:cubicBezTo>
                    <a:pt x="13016" y="4547"/>
                    <a:pt x="13016" y="4547"/>
                    <a:pt x="13016" y="4547"/>
                  </a:cubicBezTo>
                  <a:cubicBezTo>
                    <a:pt x="13016" y="4547"/>
                    <a:pt x="13016" y="4547"/>
                    <a:pt x="13016" y="4547"/>
                  </a:cubicBezTo>
                  <a:cubicBezTo>
                    <a:pt x="12960" y="4480"/>
                    <a:pt x="12960" y="4480"/>
                    <a:pt x="12960" y="4480"/>
                  </a:cubicBezTo>
                  <a:cubicBezTo>
                    <a:pt x="12960" y="4414"/>
                    <a:pt x="12960" y="4414"/>
                    <a:pt x="12960" y="4414"/>
                  </a:cubicBezTo>
                  <a:cubicBezTo>
                    <a:pt x="12960" y="4347"/>
                    <a:pt x="12960" y="4347"/>
                    <a:pt x="12960" y="4347"/>
                  </a:cubicBezTo>
                  <a:cubicBezTo>
                    <a:pt x="12960" y="4280"/>
                    <a:pt x="12960" y="4280"/>
                    <a:pt x="12960" y="4280"/>
                  </a:cubicBezTo>
                  <a:cubicBezTo>
                    <a:pt x="13016" y="4280"/>
                    <a:pt x="13016" y="4280"/>
                    <a:pt x="13016" y="4280"/>
                  </a:cubicBezTo>
                  <a:cubicBezTo>
                    <a:pt x="13016" y="4280"/>
                    <a:pt x="13016" y="4280"/>
                    <a:pt x="13016" y="4280"/>
                  </a:cubicBezTo>
                  <a:cubicBezTo>
                    <a:pt x="13072" y="4280"/>
                    <a:pt x="13072" y="4280"/>
                    <a:pt x="13072" y="4280"/>
                  </a:cubicBezTo>
                  <a:cubicBezTo>
                    <a:pt x="13072" y="4280"/>
                    <a:pt x="13072" y="4280"/>
                    <a:pt x="13072" y="4280"/>
                  </a:cubicBezTo>
                  <a:cubicBezTo>
                    <a:pt x="13072" y="4280"/>
                    <a:pt x="13128" y="4213"/>
                    <a:pt x="13128" y="4213"/>
                  </a:cubicBezTo>
                  <a:cubicBezTo>
                    <a:pt x="13128" y="4213"/>
                    <a:pt x="13184" y="4213"/>
                    <a:pt x="13184" y="4213"/>
                  </a:cubicBezTo>
                  <a:cubicBezTo>
                    <a:pt x="13184" y="4280"/>
                    <a:pt x="13184" y="4280"/>
                    <a:pt x="13184" y="4280"/>
                  </a:cubicBezTo>
                  <a:cubicBezTo>
                    <a:pt x="13241" y="4280"/>
                    <a:pt x="13241" y="4280"/>
                    <a:pt x="13241" y="4280"/>
                  </a:cubicBezTo>
                  <a:cubicBezTo>
                    <a:pt x="13241" y="4280"/>
                    <a:pt x="13241" y="4280"/>
                    <a:pt x="13241" y="4280"/>
                  </a:cubicBezTo>
                  <a:cubicBezTo>
                    <a:pt x="13297" y="4280"/>
                    <a:pt x="13297" y="4280"/>
                    <a:pt x="13297" y="4280"/>
                  </a:cubicBezTo>
                  <a:cubicBezTo>
                    <a:pt x="13297" y="4414"/>
                    <a:pt x="13297" y="4414"/>
                    <a:pt x="13297" y="4414"/>
                  </a:cubicBezTo>
                  <a:cubicBezTo>
                    <a:pt x="13241" y="4480"/>
                    <a:pt x="13241" y="4480"/>
                    <a:pt x="13241" y="4480"/>
                  </a:cubicBezTo>
                  <a:cubicBezTo>
                    <a:pt x="13241" y="4480"/>
                    <a:pt x="13241" y="4480"/>
                    <a:pt x="13241" y="4480"/>
                  </a:cubicBezTo>
                  <a:cubicBezTo>
                    <a:pt x="13297" y="4480"/>
                    <a:pt x="13297" y="4480"/>
                    <a:pt x="13297" y="4480"/>
                  </a:cubicBezTo>
                  <a:cubicBezTo>
                    <a:pt x="13297" y="4480"/>
                    <a:pt x="13297" y="4480"/>
                    <a:pt x="13297" y="4480"/>
                  </a:cubicBezTo>
                  <a:cubicBezTo>
                    <a:pt x="13297" y="4480"/>
                    <a:pt x="13297" y="4480"/>
                    <a:pt x="13297" y="4480"/>
                  </a:cubicBezTo>
                  <a:cubicBezTo>
                    <a:pt x="13353" y="4414"/>
                    <a:pt x="13353" y="4414"/>
                    <a:pt x="13353" y="4414"/>
                  </a:cubicBezTo>
                  <a:cubicBezTo>
                    <a:pt x="13353" y="4347"/>
                    <a:pt x="13353" y="4347"/>
                    <a:pt x="13353" y="4347"/>
                  </a:cubicBezTo>
                  <a:cubicBezTo>
                    <a:pt x="13353" y="4347"/>
                    <a:pt x="13353" y="4347"/>
                    <a:pt x="13353" y="4347"/>
                  </a:cubicBezTo>
                  <a:cubicBezTo>
                    <a:pt x="13409" y="4347"/>
                    <a:pt x="13409" y="4347"/>
                    <a:pt x="13409" y="4347"/>
                  </a:cubicBezTo>
                  <a:cubicBezTo>
                    <a:pt x="13465" y="4347"/>
                    <a:pt x="13465" y="4347"/>
                    <a:pt x="13465" y="4347"/>
                  </a:cubicBezTo>
                  <a:cubicBezTo>
                    <a:pt x="13465" y="4280"/>
                    <a:pt x="13465" y="4280"/>
                    <a:pt x="13465" y="4280"/>
                  </a:cubicBezTo>
                  <a:cubicBezTo>
                    <a:pt x="13409" y="4280"/>
                    <a:pt x="13409" y="4280"/>
                    <a:pt x="13409" y="4280"/>
                  </a:cubicBezTo>
                  <a:cubicBezTo>
                    <a:pt x="13465" y="4280"/>
                    <a:pt x="13465" y="4280"/>
                    <a:pt x="13465" y="4280"/>
                  </a:cubicBezTo>
                  <a:cubicBezTo>
                    <a:pt x="13465" y="4347"/>
                    <a:pt x="13465" y="4347"/>
                    <a:pt x="13465" y="4347"/>
                  </a:cubicBezTo>
                  <a:cubicBezTo>
                    <a:pt x="13465" y="4347"/>
                    <a:pt x="13465" y="4347"/>
                    <a:pt x="13465" y="4347"/>
                  </a:cubicBezTo>
                  <a:cubicBezTo>
                    <a:pt x="13465" y="4347"/>
                    <a:pt x="13465" y="4347"/>
                    <a:pt x="13465" y="4347"/>
                  </a:cubicBezTo>
                  <a:cubicBezTo>
                    <a:pt x="13465" y="4414"/>
                    <a:pt x="13465" y="4414"/>
                    <a:pt x="13465" y="4414"/>
                  </a:cubicBezTo>
                  <a:cubicBezTo>
                    <a:pt x="13465" y="4414"/>
                    <a:pt x="13465" y="4414"/>
                    <a:pt x="13465" y="4414"/>
                  </a:cubicBezTo>
                  <a:cubicBezTo>
                    <a:pt x="13465" y="4414"/>
                    <a:pt x="13465" y="4414"/>
                    <a:pt x="13465" y="4414"/>
                  </a:cubicBezTo>
                  <a:cubicBezTo>
                    <a:pt x="13521" y="4480"/>
                    <a:pt x="13521" y="4480"/>
                    <a:pt x="13521" y="4480"/>
                  </a:cubicBezTo>
                  <a:cubicBezTo>
                    <a:pt x="13521" y="4480"/>
                    <a:pt x="13521" y="4480"/>
                    <a:pt x="13521" y="4480"/>
                  </a:cubicBezTo>
                  <a:cubicBezTo>
                    <a:pt x="13521" y="4547"/>
                    <a:pt x="13521" y="4547"/>
                    <a:pt x="13521" y="4547"/>
                  </a:cubicBezTo>
                  <a:cubicBezTo>
                    <a:pt x="13465" y="4614"/>
                    <a:pt x="13465" y="4614"/>
                    <a:pt x="13465" y="4614"/>
                  </a:cubicBezTo>
                  <a:cubicBezTo>
                    <a:pt x="13465" y="4681"/>
                    <a:pt x="13465" y="4681"/>
                    <a:pt x="13465" y="4681"/>
                  </a:cubicBezTo>
                  <a:cubicBezTo>
                    <a:pt x="13465" y="4748"/>
                    <a:pt x="13465" y="4748"/>
                    <a:pt x="13465" y="4748"/>
                  </a:cubicBezTo>
                  <a:cubicBezTo>
                    <a:pt x="13409" y="4748"/>
                    <a:pt x="13409" y="4748"/>
                    <a:pt x="13409" y="4748"/>
                  </a:cubicBezTo>
                  <a:cubicBezTo>
                    <a:pt x="13409" y="4815"/>
                    <a:pt x="13409" y="4815"/>
                    <a:pt x="13409" y="4815"/>
                  </a:cubicBezTo>
                  <a:cubicBezTo>
                    <a:pt x="13353" y="4882"/>
                    <a:pt x="13353" y="4882"/>
                    <a:pt x="13353" y="4882"/>
                  </a:cubicBezTo>
                  <a:cubicBezTo>
                    <a:pt x="13297" y="4882"/>
                    <a:pt x="13297" y="4882"/>
                    <a:pt x="13297" y="4882"/>
                  </a:cubicBezTo>
                  <a:cubicBezTo>
                    <a:pt x="13297" y="4949"/>
                    <a:pt x="13297" y="4949"/>
                    <a:pt x="13297" y="4949"/>
                  </a:cubicBezTo>
                  <a:cubicBezTo>
                    <a:pt x="13297" y="4949"/>
                    <a:pt x="13297" y="4949"/>
                    <a:pt x="13297" y="4949"/>
                  </a:cubicBezTo>
                  <a:cubicBezTo>
                    <a:pt x="13241" y="5015"/>
                    <a:pt x="13241" y="5015"/>
                    <a:pt x="13241" y="5015"/>
                  </a:cubicBezTo>
                  <a:cubicBezTo>
                    <a:pt x="13241" y="5015"/>
                    <a:pt x="13241" y="5015"/>
                    <a:pt x="13241" y="5015"/>
                  </a:cubicBezTo>
                  <a:cubicBezTo>
                    <a:pt x="13184" y="5015"/>
                    <a:pt x="13184" y="5015"/>
                    <a:pt x="13184" y="5015"/>
                  </a:cubicBezTo>
                  <a:cubicBezTo>
                    <a:pt x="13184" y="5015"/>
                    <a:pt x="13184" y="5015"/>
                    <a:pt x="13184" y="5015"/>
                  </a:cubicBezTo>
                  <a:cubicBezTo>
                    <a:pt x="13184" y="5082"/>
                    <a:pt x="13184" y="5082"/>
                    <a:pt x="13184" y="5082"/>
                  </a:cubicBezTo>
                  <a:cubicBezTo>
                    <a:pt x="13241" y="5082"/>
                    <a:pt x="13241" y="5082"/>
                    <a:pt x="13241" y="5082"/>
                  </a:cubicBezTo>
                  <a:cubicBezTo>
                    <a:pt x="13241" y="5149"/>
                    <a:pt x="13241" y="5149"/>
                    <a:pt x="13241" y="5149"/>
                  </a:cubicBezTo>
                  <a:cubicBezTo>
                    <a:pt x="13184" y="5216"/>
                    <a:pt x="13184" y="5216"/>
                    <a:pt x="13184" y="5216"/>
                  </a:cubicBezTo>
                  <a:cubicBezTo>
                    <a:pt x="13128" y="5216"/>
                    <a:pt x="13128" y="5216"/>
                    <a:pt x="13128" y="5216"/>
                  </a:cubicBezTo>
                  <a:cubicBezTo>
                    <a:pt x="13128" y="5216"/>
                    <a:pt x="13128" y="5216"/>
                    <a:pt x="13128" y="5216"/>
                  </a:cubicBezTo>
                  <a:cubicBezTo>
                    <a:pt x="13128" y="5149"/>
                    <a:pt x="13128" y="5149"/>
                    <a:pt x="13128" y="5149"/>
                  </a:cubicBezTo>
                  <a:cubicBezTo>
                    <a:pt x="13128" y="5149"/>
                    <a:pt x="13128" y="5149"/>
                    <a:pt x="13128" y="5149"/>
                  </a:cubicBezTo>
                  <a:cubicBezTo>
                    <a:pt x="13072" y="5149"/>
                    <a:pt x="13072" y="5149"/>
                    <a:pt x="13072" y="5149"/>
                  </a:cubicBezTo>
                  <a:cubicBezTo>
                    <a:pt x="13072" y="5216"/>
                    <a:pt x="13072" y="5216"/>
                    <a:pt x="13072" y="5216"/>
                  </a:cubicBezTo>
                  <a:cubicBezTo>
                    <a:pt x="13072" y="5216"/>
                    <a:pt x="13072" y="5216"/>
                    <a:pt x="13072" y="5216"/>
                  </a:cubicBezTo>
                  <a:cubicBezTo>
                    <a:pt x="13016" y="5283"/>
                    <a:pt x="13016" y="5283"/>
                    <a:pt x="13016" y="5283"/>
                  </a:cubicBezTo>
                  <a:cubicBezTo>
                    <a:pt x="12960" y="5283"/>
                    <a:pt x="12960" y="5283"/>
                    <a:pt x="12960" y="5283"/>
                  </a:cubicBezTo>
                  <a:cubicBezTo>
                    <a:pt x="12960" y="5350"/>
                    <a:pt x="12960" y="5350"/>
                    <a:pt x="12960" y="5350"/>
                  </a:cubicBezTo>
                  <a:cubicBezTo>
                    <a:pt x="13016" y="5350"/>
                    <a:pt x="13016" y="5350"/>
                    <a:pt x="13016" y="5350"/>
                  </a:cubicBezTo>
                  <a:cubicBezTo>
                    <a:pt x="13016" y="5350"/>
                    <a:pt x="13016" y="5350"/>
                    <a:pt x="13016" y="5350"/>
                  </a:cubicBezTo>
                  <a:cubicBezTo>
                    <a:pt x="13016" y="5350"/>
                    <a:pt x="13016" y="5350"/>
                    <a:pt x="13016" y="5350"/>
                  </a:cubicBezTo>
                  <a:cubicBezTo>
                    <a:pt x="13016" y="5417"/>
                    <a:pt x="13016" y="5417"/>
                    <a:pt x="13016" y="5417"/>
                  </a:cubicBezTo>
                  <a:cubicBezTo>
                    <a:pt x="13016" y="5417"/>
                    <a:pt x="13016" y="5417"/>
                    <a:pt x="13016" y="5417"/>
                  </a:cubicBezTo>
                  <a:cubicBezTo>
                    <a:pt x="13016" y="5484"/>
                    <a:pt x="13016" y="5484"/>
                    <a:pt x="13016" y="5484"/>
                  </a:cubicBezTo>
                  <a:cubicBezTo>
                    <a:pt x="13016" y="5484"/>
                    <a:pt x="13016" y="5484"/>
                    <a:pt x="13016" y="5484"/>
                  </a:cubicBezTo>
                  <a:cubicBezTo>
                    <a:pt x="12960" y="5417"/>
                    <a:pt x="12960" y="5417"/>
                    <a:pt x="12960" y="5417"/>
                  </a:cubicBezTo>
                  <a:cubicBezTo>
                    <a:pt x="12960" y="5350"/>
                    <a:pt x="12960" y="5350"/>
                    <a:pt x="12960" y="5350"/>
                  </a:cubicBezTo>
                  <a:cubicBezTo>
                    <a:pt x="12960" y="5350"/>
                    <a:pt x="12960" y="5350"/>
                    <a:pt x="12960" y="5350"/>
                  </a:cubicBezTo>
                  <a:cubicBezTo>
                    <a:pt x="12904" y="5350"/>
                    <a:pt x="12904" y="5350"/>
                    <a:pt x="12904" y="5350"/>
                  </a:cubicBezTo>
                  <a:cubicBezTo>
                    <a:pt x="12904" y="5417"/>
                    <a:pt x="12904" y="5417"/>
                    <a:pt x="12904" y="5417"/>
                  </a:cubicBezTo>
                  <a:cubicBezTo>
                    <a:pt x="12960" y="5484"/>
                    <a:pt x="12960" y="5484"/>
                    <a:pt x="12960" y="5484"/>
                  </a:cubicBezTo>
                  <a:cubicBezTo>
                    <a:pt x="12904" y="5484"/>
                    <a:pt x="12904" y="5484"/>
                    <a:pt x="12904" y="5484"/>
                  </a:cubicBezTo>
                  <a:cubicBezTo>
                    <a:pt x="12792" y="5484"/>
                    <a:pt x="12792" y="5484"/>
                    <a:pt x="12792" y="5484"/>
                  </a:cubicBezTo>
                  <a:cubicBezTo>
                    <a:pt x="12736" y="5484"/>
                    <a:pt x="12736" y="5484"/>
                    <a:pt x="12736" y="5484"/>
                  </a:cubicBezTo>
                  <a:cubicBezTo>
                    <a:pt x="12736" y="5417"/>
                    <a:pt x="12736" y="5417"/>
                    <a:pt x="12736" y="5417"/>
                  </a:cubicBezTo>
                  <a:cubicBezTo>
                    <a:pt x="12736" y="5484"/>
                    <a:pt x="12736" y="5484"/>
                    <a:pt x="12736" y="5484"/>
                  </a:cubicBezTo>
                  <a:cubicBezTo>
                    <a:pt x="12679" y="5484"/>
                    <a:pt x="12679" y="5484"/>
                    <a:pt x="12679" y="5484"/>
                  </a:cubicBezTo>
                  <a:cubicBezTo>
                    <a:pt x="12679" y="5417"/>
                    <a:pt x="12679" y="5417"/>
                    <a:pt x="12679" y="5417"/>
                  </a:cubicBezTo>
                  <a:cubicBezTo>
                    <a:pt x="12679" y="5350"/>
                    <a:pt x="12679" y="5350"/>
                    <a:pt x="12679" y="5350"/>
                  </a:cubicBezTo>
                  <a:cubicBezTo>
                    <a:pt x="12623" y="5417"/>
                    <a:pt x="12623" y="5417"/>
                    <a:pt x="12623" y="5417"/>
                  </a:cubicBezTo>
                  <a:cubicBezTo>
                    <a:pt x="12623" y="5417"/>
                    <a:pt x="12623" y="5417"/>
                    <a:pt x="12623" y="5417"/>
                  </a:cubicBezTo>
                  <a:cubicBezTo>
                    <a:pt x="12623" y="5484"/>
                    <a:pt x="12623" y="5484"/>
                    <a:pt x="12623" y="5484"/>
                  </a:cubicBezTo>
                  <a:close/>
                  <a:moveTo>
                    <a:pt x="9369" y="4012"/>
                  </a:moveTo>
                  <a:cubicBezTo>
                    <a:pt x="9369" y="3946"/>
                    <a:pt x="9369" y="3946"/>
                    <a:pt x="9369" y="3946"/>
                  </a:cubicBezTo>
                  <a:cubicBezTo>
                    <a:pt x="9369" y="3879"/>
                    <a:pt x="9369" y="3879"/>
                    <a:pt x="9369" y="3879"/>
                  </a:cubicBezTo>
                  <a:cubicBezTo>
                    <a:pt x="9482" y="3812"/>
                    <a:pt x="9482" y="3812"/>
                    <a:pt x="9482" y="3812"/>
                  </a:cubicBezTo>
                  <a:cubicBezTo>
                    <a:pt x="9538" y="3812"/>
                    <a:pt x="9538" y="3812"/>
                    <a:pt x="9538" y="3812"/>
                  </a:cubicBezTo>
                  <a:cubicBezTo>
                    <a:pt x="9594" y="3745"/>
                    <a:pt x="9594" y="3745"/>
                    <a:pt x="9594" y="3745"/>
                  </a:cubicBezTo>
                  <a:cubicBezTo>
                    <a:pt x="9594" y="3745"/>
                    <a:pt x="9594" y="3745"/>
                    <a:pt x="9594" y="3745"/>
                  </a:cubicBezTo>
                  <a:cubicBezTo>
                    <a:pt x="9706" y="3678"/>
                    <a:pt x="9706" y="3678"/>
                    <a:pt x="9706" y="3678"/>
                  </a:cubicBezTo>
                  <a:cubicBezTo>
                    <a:pt x="9762" y="3678"/>
                    <a:pt x="9762" y="3678"/>
                    <a:pt x="9762" y="3678"/>
                  </a:cubicBezTo>
                  <a:cubicBezTo>
                    <a:pt x="9818" y="3678"/>
                    <a:pt x="9818" y="3678"/>
                    <a:pt x="9818" y="3678"/>
                  </a:cubicBezTo>
                  <a:cubicBezTo>
                    <a:pt x="9818" y="3678"/>
                    <a:pt x="9818" y="3678"/>
                    <a:pt x="9818" y="3678"/>
                  </a:cubicBezTo>
                  <a:cubicBezTo>
                    <a:pt x="9930" y="3678"/>
                    <a:pt x="9930" y="3678"/>
                    <a:pt x="9930" y="3678"/>
                  </a:cubicBezTo>
                  <a:cubicBezTo>
                    <a:pt x="9930" y="3678"/>
                    <a:pt x="9930" y="3678"/>
                    <a:pt x="9930" y="3678"/>
                  </a:cubicBezTo>
                  <a:cubicBezTo>
                    <a:pt x="9930" y="3678"/>
                    <a:pt x="9930" y="3678"/>
                    <a:pt x="9930" y="3678"/>
                  </a:cubicBezTo>
                  <a:cubicBezTo>
                    <a:pt x="9818" y="3745"/>
                    <a:pt x="9818" y="3745"/>
                    <a:pt x="9818" y="3745"/>
                  </a:cubicBezTo>
                  <a:cubicBezTo>
                    <a:pt x="9762" y="3812"/>
                    <a:pt x="9762" y="3812"/>
                    <a:pt x="9762" y="3812"/>
                  </a:cubicBezTo>
                  <a:cubicBezTo>
                    <a:pt x="9594" y="3946"/>
                    <a:pt x="9594" y="3946"/>
                    <a:pt x="9594" y="3946"/>
                  </a:cubicBezTo>
                  <a:cubicBezTo>
                    <a:pt x="9538" y="4012"/>
                    <a:pt x="9538" y="4012"/>
                    <a:pt x="9538" y="4012"/>
                  </a:cubicBezTo>
                  <a:cubicBezTo>
                    <a:pt x="9538" y="4012"/>
                    <a:pt x="9538" y="4012"/>
                    <a:pt x="9538" y="4012"/>
                  </a:cubicBezTo>
                  <a:cubicBezTo>
                    <a:pt x="9482" y="4012"/>
                    <a:pt x="9482" y="4012"/>
                    <a:pt x="9482" y="4012"/>
                  </a:cubicBezTo>
                  <a:cubicBezTo>
                    <a:pt x="9482" y="4012"/>
                    <a:pt x="9482" y="4012"/>
                    <a:pt x="9482" y="4012"/>
                  </a:cubicBezTo>
                  <a:cubicBezTo>
                    <a:pt x="9425" y="4079"/>
                    <a:pt x="9425" y="4079"/>
                    <a:pt x="9425" y="4079"/>
                  </a:cubicBezTo>
                  <a:cubicBezTo>
                    <a:pt x="9425" y="4012"/>
                    <a:pt x="9425" y="4012"/>
                    <a:pt x="9425" y="4012"/>
                  </a:cubicBezTo>
                  <a:cubicBezTo>
                    <a:pt x="9425" y="4012"/>
                    <a:pt x="9425" y="4012"/>
                    <a:pt x="9425" y="4012"/>
                  </a:cubicBezTo>
                  <a:cubicBezTo>
                    <a:pt x="9369" y="4012"/>
                    <a:pt x="9369" y="4012"/>
                    <a:pt x="9369" y="4012"/>
                  </a:cubicBezTo>
                  <a:close/>
                  <a:moveTo>
                    <a:pt x="11782" y="5082"/>
                  </a:moveTo>
                  <a:cubicBezTo>
                    <a:pt x="11782" y="5082"/>
                    <a:pt x="11782" y="5082"/>
                    <a:pt x="11782" y="5082"/>
                  </a:cubicBezTo>
                  <a:cubicBezTo>
                    <a:pt x="11782" y="5015"/>
                    <a:pt x="11782" y="5015"/>
                    <a:pt x="11782" y="5015"/>
                  </a:cubicBezTo>
                  <a:cubicBezTo>
                    <a:pt x="11838" y="5015"/>
                    <a:pt x="11838" y="5015"/>
                    <a:pt x="11838" y="5015"/>
                  </a:cubicBezTo>
                  <a:cubicBezTo>
                    <a:pt x="11838" y="5015"/>
                    <a:pt x="11838" y="5015"/>
                    <a:pt x="11838" y="5015"/>
                  </a:cubicBezTo>
                  <a:cubicBezTo>
                    <a:pt x="11838" y="4949"/>
                    <a:pt x="11838" y="4949"/>
                    <a:pt x="11838" y="4949"/>
                  </a:cubicBezTo>
                  <a:cubicBezTo>
                    <a:pt x="11894" y="4949"/>
                    <a:pt x="11894" y="4949"/>
                    <a:pt x="11894" y="4949"/>
                  </a:cubicBezTo>
                  <a:cubicBezTo>
                    <a:pt x="11950" y="4882"/>
                    <a:pt x="11950" y="4882"/>
                    <a:pt x="11950" y="4882"/>
                  </a:cubicBezTo>
                  <a:cubicBezTo>
                    <a:pt x="11950" y="4882"/>
                    <a:pt x="11950" y="4882"/>
                    <a:pt x="11950" y="4882"/>
                  </a:cubicBezTo>
                  <a:cubicBezTo>
                    <a:pt x="11950" y="4949"/>
                    <a:pt x="11950" y="4949"/>
                    <a:pt x="11950" y="4949"/>
                  </a:cubicBezTo>
                  <a:cubicBezTo>
                    <a:pt x="12006" y="4949"/>
                    <a:pt x="12006" y="4949"/>
                    <a:pt x="12006" y="4949"/>
                  </a:cubicBezTo>
                  <a:cubicBezTo>
                    <a:pt x="12006" y="5015"/>
                    <a:pt x="12006" y="5015"/>
                    <a:pt x="12006" y="5015"/>
                  </a:cubicBezTo>
                  <a:cubicBezTo>
                    <a:pt x="11950" y="5082"/>
                    <a:pt x="11950" y="5082"/>
                    <a:pt x="11950" y="5082"/>
                  </a:cubicBezTo>
                  <a:cubicBezTo>
                    <a:pt x="11950" y="5149"/>
                    <a:pt x="11950" y="5149"/>
                    <a:pt x="11950" y="5149"/>
                  </a:cubicBezTo>
                  <a:cubicBezTo>
                    <a:pt x="11894" y="5149"/>
                    <a:pt x="11894" y="5149"/>
                    <a:pt x="11894" y="5149"/>
                  </a:cubicBezTo>
                  <a:cubicBezTo>
                    <a:pt x="11838" y="5149"/>
                    <a:pt x="11838" y="5149"/>
                    <a:pt x="11838" y="5149"/>
                  </a:cubicBezTo>
                  <a:cubicBezTo>
                    <a:pt x="11838" y="5149"/>
                    <a:pt x="11838" y="5149"/>
                    <a:pt x="11838" y="5149"/>
                  </a:cubicBezTo>
                  <a:cubicBezTo>
                    <a:pt x="11782" y="5082"/>
                    <a:pt x="11782" y="5082"/>
                    <a:pt x="11782" y="5082"/>
                  </a:cubicBezTo>
                  <a:cubicBezTo>
                    <a:pt x="11782" y="5082"/>
                    <a:pt x="11782" y="5082"/>
                    <a:pt x="11782" y="5082"/>
                  </a:cubicBezTo>
                  <a:close/>
                  <a:moveTo>
                    <a:pt x="9874" y="5015"/>
                  </a:moveTo>
                  <a:cubicBezTo>
                    <a:pt x="9874" y="4949"/>
                    <a:pt x="9874" y="4949"/>
                    <a:pt x="9874" y="4949"/>
                  </a:cubicBezTo>
                  <a:cubicBezTo>
                    <a:pt x="9874" y="4882"/>
                    <a:pt x="9874" y="4882"/>
                    <a:pt x="9874" y="4882"/>
                  </a:cubicBezTo>
                  <a:cubicBezTo>
                    <a:pt x="9874" y="4815"/>
                    <a:pt x="9874" y="4815"/>
                    <a:pt x="9874" y="4815"/>
                  </a:cubicBezTo>
                  <a:cubicBezTo>
                    <a:pt x="9930" y="4815"/>
                    <a:pt x="9930" y="4815"/>
                    <a:pt x="9930" y="4815"/>
                  </a:cubicBezTo>
                  <a:cubicBezTo>
                    <a:pt x="10043" y="4815"/>
                    <a:pt x="10043" y="4815"/>
                    <a:pt x="10043" y="4815"/>
                  </a:cubicBezTo>
                  <a:cubicBezTo>
                    <a:pt x="10043" y="4815"/>
                    <a:pt x="10043" y="4815"/>
                    <a:pt x="10043" y="4815"/>
                  </a:cubicBezTo>
                  <a:cubicBezTo>
                    <a:pt x="10099" y="4815"/>
                    <a:pt x="10099" y="4815"/>
                    <a:pt x="10099" y="4815"/>
                  </a:cubicBezTo>
                  <a:cubicBezTo>
                    <a:pt x="10155" y="4815"/>
                    <a:pt x="10155" y="4815"/>
                    <a:pt x="10155" y="4815"/>
                  </a:cubicBezTo>
                  <a:cubicBezTo>
                    <a:pt x="10211" y="4748"/>
                    <a:pt x="10211" y="4748"/>
                    <a:pt x="10211" y="4748"/>
                  </a:cubicBezTo>
                  <a:cubicBezTo>
                    <a:pt x="10323" y="4748"/>
                    <a:pt x="10323" y="4748"/>
                    <a:pt x="10323" y="4748"/>
                  </a:cubicBezTo>
                  <a:cubicBezTo>
                    <a:pt x="10379" y="4815"/>
                    <a:pt x="10379" y="4815"/>
                    <a:pt x="10379" y="4815"/>
                  </a:cubicBezTo>
                  <a:cubicBezTo>
                    <a:pt x="10435" y="4815"/>
                    <a:pt x="10435" y="4815"/>
                    <a:pt x="10435" y="4815"/>
                  </a:cubicBezTo>
                  <a:cubicBezTo>
                    <a:pt x="10491" y="4815"/>
                    <a:pt x="10491" y="4815"/>
                    <a:pt x="10491" y="4815"/>
                  </a:cubicBezTo>
                  <a:cubicBezTo>
                    <a:pt x="10491" y="4748"/>
                    <a:pt x="10491" y="4748"/>
                    <a:pt x="10491" y="4748"/>
                  </a:cubicBezTo>
                  <a:cubicBezTo>
                    <a:pt x="10604" y="4748"/>
                    <a:pt x="10604" y="4748"/>
                    <a:pt x="10604" y="4748"/>
                  </a:cubicBezTo>
                  <a:cubicBezTo>
                    <a:pt x="10660" y="4748"/>
                    <a:pt x="10660" y="4748"/>
                    <a:pt x="10660" y="4748"/>
                  </a:cubicBezTo>
                  <a:cubicBezTo>
                    <a:pt x="10660" y="4681"/>
                    <a:pt x="10660" y="4681"/>
                    <a:pt x="10660" y="4681"/>
                  </a:cubicBezTo>
                  <a:cubicBezTo>
                    <a:pt x="10660" y="4681"/>
                    <a:pt x="10660" y="4681"/>
                    <a:pt x="10660" y="4681"/>
                  </a:cubicBezTo>
                  <a:cubicBezTo>
                    <a:pt x="10604" y="4748"/>
                    <a:pt x="10604" y="4748"/>
                    <a:pt x="10604" y="4748"/>
                  </a:cubicBezTo>
                  <a:cubicBezTo>
                    <a:pt x="10548" y="4748"/>
                    <a:pt x="10548" y="4748"/>
                    <a:pt x="10548" y="4748"/>
                  </a:cubicBezTo>
                  <a:cubicBezTo>
                    <a:pt x="10548" y="4681"/>
                    <a:pt x="10548" y="4681"/>
                    <a:pt x="10548" y="4681"/>
                  </a:cubicBezTo>
                  <a:cubicBezTo>
                    <a:pt x="10491" y="4748"/>
                    <a:pt x="10491" y="4748"/>
                    <a:pt x="10491" y="4748"/>
                  </a:cubicBezTo>
                  <a:cubicBezTo>
                    <a:pt x="10435" y="4748"/>
                    <a:pt x="10435" y="4748"/>
                    <a:pt x="10435" y="4748"/>
                  </a:cubicBezTo>
                  <a:cubicBezTo>
                    <a:pt x="10435" y="4681"/>
                    <a:pt x="10435" y="4681"/>
                    <a:pt x="10435" y="4681"/>
                  </a:cubicBezTo>
                  <a:cubicBezTo>
                    <a:pt x="10379" y="4681"/>
                    <a:pt x="10379" y="4681"/>
                    <a:pt x="10379" y="4681"/>
                  </a:cubicBezTo>
                  <a:cubicBezTo>
                    <a:pt x="10323" y="4681"/>
                    <a:pt x="10323" y="4681"/>
                    <a:pt x="10323" y="4681"/>
                  </a:cubicBezTo>
                  <a:cubicBezTo>
                    <a:pt x="10267" y="4681"/>
                    <a:pt x="10267" y="4681"/>
                    <a:pt x="10267" y="4681"/>
                  </a:cubicBezTo>
                  <a:cubicBezTo>
                    <a:pt x="10267" y="4681"/>
                    <a:pt x="10267" y="4681"/>
                    <a:pt x="10267" y="4681"/>
                  </a:cubicBezTo>
                  <a:cubicBezTo>
                    <a:pt x="10211" y="4681"/>
                    <a:pt x="10211" y="4681"/>
                    <a:pt x="10211" y="4681"/>
                  </a:cubicBezTo>
                  <a:cubicBezTo>
                    <a:pt x="10155" y="4681"/>
                    <a:pt x="10155" y="4681"/>
                    <a:pt x="10155" y="4681"/>
                  </a:cubicBezTo>
                  <a:cubicBezTo>
                    <a:pt x="10099" y="4681"/>
                    <a:pt x="10099" y="4681"/>
                    <a:pt x="10099" y="4681"/>
                  </a:cubicBezTo>
                  <a:cubicBezTo>
                    <a:pt x="10099" y="4614"/>
                    <a:pt x="10099" y="4614"/>
                    <a:pt x="10099" y="4614"/>
                  </a:cubicBezTo>
                  <a:cubicBezTo>
                    <a:pt x="10155" y="4614"/>
                    <a:pt x="10155" y="4614"/>
                    <a:pt x="10155" y="4614"/>
                  </a:cubicBezTo>
                  <a:cubicBezTo>
                    <a:pt x="10211" y="4547"/>
                    <a:pt x="10211" y="4547"/>
                    <a:pt x="10211" y="4547"/>
                  </a:cubicBezTo>
                  <a:cubicBezTo>
                    <a:pt x="10211" y="4547"/>
                    <a:pt x="10211" y="4547"/>
                    <a:pt x="10211" y="4547"/>
                  </a:cubicBezTo>
                  <a:cubicBezTo>
                    <a:pt x="10155" y="4547"/>
                    <a:pt x="10155" y="4547"/>
                    <a:pt x="10155" y="4547"/>
                  </a:cubicBezTo>
                  <a:cubicBezTo>
                    <a:pt x="10099" y="4614"/>
                    <a:pt x="10099" y="4614"/>
                    <a:pt x="10099" y="4614"/>
                  </a:cubicBezTo>
                  <a:cubicBezTo>
                    <a:pt x="10099" y="4547"/>
                    <a:pt x="10099" y="4547"/>
                    <a:pt x="10099" y="4547"/>
                  </a:cubicBezTo>
                  <a:cubicBezTo>
                    <a:pt x="10043" y="4547"/>
                    <a:pt x="10043" y="4547"/>
                    <a:pt x="10043" y="4547"/>
                  </a:cubicBezTo>
                  <a:cubicBezTo>
                    <a:pt x="10043" y="4614"/>
                    <a:pt x="10043" y="4614"/>
                    <a:pt x="10043" y="4614"/>
                  </a:cubicBezTo>
                  <a:cubicBezTo>
                    <a:pt x="9986" y="4681"/>
                    <a:pt x="9986" y="4681"/>
                    <a:pt x="9986" y="4681"/>
                  </a:cubicBezTo>
                  <a:cubicBezTo>
                    <a:pt x="9986" y="4681"/>
                    <a:pt x="9986" y="4681"/>
                    <a:pt x="9986" y="4681"/>
                  </a:cubicBezTo>
                  <a:cubicBezTo>
                    <a:pt x="9930" y="4681"/>
                    <a:pt x="9930" y="4681"/>
                    <a:pt x="9930" y="4681"/>
                  </a:cubicBezTo>
                  <a:cubicBezTo>
                    <a:pt x="9874" y="4681"/>
                    <a:pt x="9874" y="4681"/>
                    <a:pt x="9874" y="4681"/>
                  </a:cubicBezTo>
                  <a:cubicBezTo>
                    <a:pt x="9874" y="4614"/>
                    <a:pt x="9874" y="4614"/>
                    <a:pt x="9874" y="4614"/>
                  </a:cubicBezTo>
                  <a:cubicBezTo>
                    <a:pt x="9874" y="4614"/>
                    <a:pt x="9874" y="4614"/>
                    <a:pt x="9874" y="4614"/>
                  </a:cubicBezTo>
                  <a:cubicBezTo>
                    <a:pt x="9874" y="4614"/>
                    <a:pt x="9874" y="4614"/>
                    <a:pt x="9874" y="4614"/>
                  </a:cubicBezTo>
                  <a:cubicBezTo>
                    <a:pt x="9818" y="4547"/>
                    <a:pt x="9818" y="4547"/>
                    <a:pt x="9818" y="4547"/>
                  </a:cubicBezTo>
                  <a:cubicBezTo>
                    <a:pt x="9818" y="4614"/>
                    <a:pt x="9818" y="4614"/>
                    <a:pt x="9818" y="4614"/>
                  </a:cubicBezTo>
                  <a:cubicBezTo>
                    <a:pt x="9818" y="4681"/>
                    <a:pt x="9818" y="4681"/>
                    <a:pt x="9818" y="4681"/>
                  </a:cubicBezTo>
                  <a:cubicBezTo>
                    <a:pt x="9762" y="4614"/>
                    <a:pt x="9762" y="4614"/>
                    <a:pt x="9762" y="4614"/>
                  </a:cubicBezTo>
                  <a:cubicBezTo>
                    <a:pt x="9762" y="4547"/>
                    <a:pt x="9762" y="4547"/>
                    <a:pt x="9762" y="4547"/>
                  </a:cubicBezTo>
                  <a:cubicBezTo>
                    <a:pt x="9706" y="4547"/>
                    <a:pt x="9706" y="4547"/>
                    <a:pt x="9706" y="4547"/>
                  </a:cubicBezTo>
                  <a:cubicBezTo>
                    <a:pt x="9706" y="4480"/>
                    <a:pt x="9706" y="4480"/>
                    <a:pt x="9706" y="4480"/>
                  </a:cubicBezTo>
                  <a:cubicBezTo>
                    <a:pt x="9706" y="4480"/>
                    <a:pt x="9706" y="4480"/>
                    <a:pt x="9706" y="4480"/>
                  </a:cubicBezTo>
                  <a:cubicBezTo>
                    <a:pt x="9650" y="4547"/>
                    <a:pt x="9650" y="4547"/>
                    <a:pt x="9650" y="4547"/>
                  </a:cubicBezTo>
                  <a:cubicBezTo>
                    <a:pt x="9650" y="4547"/>
                    <a:pt x="9650" y="4547"/>
                    <a:pt x="9650" y="4547"/>
                  </a:cubicBezTo>
                  <a:cubicBezTo>
                    <a:pt x="9594" y="4480"/>
                    <a:pt x="9594" y="4480"/>
                    <a:pt x="9594" y="4480"/>
                  </a:cubicBezTo>
                  <a:cubicBezTo>
                    <a:pt x="9482" y="4414"/>
                    <a:pt x="9482" y="4414"/>
                    <a:pt x="9482" y="4414"/>
                  </a:cubicBezTo>
                  <a:cubicBezTo>
                    <a:pt x="9482" y="4347"/>
                    <a:pt x="9482" y="4347"/>
                    <a:pt x="9482" y="4347"/>
                  </a:cubicBezTo>
                  <a:cubicBezTo>
                    <a:pt x="9538" y="4347"/>
                    <a:pt x="9538" y="4347"/>
                    <a:pt x="9538" y="4347"/>
                  </a:cubicBezTo>
                  <a:cubicBezTo>
                    <a:pt x="9538" y="4347"/>
                    <a:pt x="9538" y="4347"/>
                    <a:pt x="9538" y="4347"/>
                  </a:cubicBezTo>
                  <a:cubicBezTo>
                    <a:pt x="9538" y="4280"/>
                    <a:pt x="9538" y="4280"/>
                    <a:pt x="9538" y="4280"/>
                  </a:cubicBezTo>
                  <a:cubicBezTo>
                    <a:pt x="9650" y="4213"/>
                    <a:pt x="9650" y="4213"/>
                    <a:pt x="9650" y="4213"/>
                  </a:cubicBezTo>
                  <a:cubicBezTo>
                    <a:pt x="9706" y="4213"/>
                    <a:pt x="9706" y="4213"/>
                    <a:pt x="9706" y="4213"/>
                  </a:cubicBezTo>
                  <a:cubicBezTo>
                    <a:pt x="9706" y="4213"/>
                    <a:pt x="9706" y="4213"/>
                    <a:pt x="9706" y="4213"/>
                  </a:cubicBezTo>
                  <a:cubicBezTo>
                    <a:pt x="9818" y="4213"/>
                    <a:pt x="9818" y="4213"/>
                    <a:pt x="9818" y="4213"/>
                  </a:cubicBezTo>
                  <a:cubicBezTo>
                    <a:pt x="9874" y="4280"/>
                    <a:pt x="9874" y="4280"/>
                    <a:pt x="9874" y="4280"/>
                  </a:cubicBezTo>
                  <a:cubicBezTo>
                    <a:pt x="9930" y="4280"/>
                    <a:pt x="9930" y="4280"/>
                    <a:pt x="9930" y="4280"/>
                  </a:cubicBezTo>
                  <a:cubicBezTo>
                    <a:pt x="9986" y="4213"/>
                    <a:pt x="9986" y="4213"/>
                    <a:pt x="9986" y="4213"/>
                  </a:cubicBezTo>
                  <a:cubicBezTo>
                    <a:pt x="10043" y="4213"/>
                    <a:pt x="10043" y="4213"/>
                    <a:pt x="10043" y="4213"/>
                  </a:cubicBezTo>
                  <a:cubicBezTo>
                    <a:pt x="10099" y="4213"/>
                    <a:pt x="10099" y="4213"/>
                    <a:pt x="10099" y="4213"/>
                  </a:cubicBezTo>
                  <a:cubicBezTo>
                    <a:pt x="10043" y="4146"/>
                    <a:pt x="10043" y="4146"/>
                    <a:pt x="10043" y="4146"/>
                  </a:cubicBezTo>
                  <a:cubicBezTo>
                    <a:pt x="10043" y="4146"/>
                    <a:pt x="10043" y="4146"/>
                    <a:pt x="10043" y="4146"/>
                  </a:cubicBezTo>
                  <a:cubicBezTo>
                    <a:pt x="9986" y="4146"/>
                    <a:pt x="9986" y="4146"/>
                    <a:pt x="9986" y="4146"/>
                  </a:cubicBezTo>
                  <a:cubicBezTo>
                    <a:pt x="9930" y="4146"/>
                    <a:pt x="9930" y="4146"/>
                    <a:pt x="9930" y="4146"/>
                  </a:cubicBezTo>
                  <a:cubicBezTo>
                    <a:pt x="9818" y="4146"/>
                    <a:pt x="9818" y="4146"/>
                    <a:pt x="9818" y="4146"/>
                  </a:cubicBezTo>
                  <a:cubicBezTo>
                    <a:pt x="9762" y="4146"/>
                    <a:pt x="9762" y="4146"/>
                    <a:pt x="9762" y="4146"/>
                  </a:cubicBezTo>
                  <a:cubicBezTo>
                    <a:pt x="9762" y="4079"/>
                    <a:pt x="9762" y="4079"/>
                    <a:pt x="9762" y="4079"/>
                  </a:cubicBezTo>
                  <a:cubicBezTo>
                    <a:pt x="9818" y="4012"/>
                    <a:pt x="9818" y="4012"/>
                    <a:pt x="9818" y="4012"/>
                  </a:cubicBezTo>
                  <a:cubicBezTo>
                    <a:pt x="9874" y="3946"/>
                    <a:pt x="9874" y="3946"/>
                    <a:pt x="9874" y="3946"/>
                  </a:cubicBezTo>
                  <a:cubicBezTo>
                    <a:pt x="9930" y="3946"/>
                    <a:pt x="9930" y="3946"/>
                    <a:pt x="9930" y="3946"/>
                  </a:cubicBezTo>
                  <a:cubicBezTo>
                    <a:pt x="9986" y="3946"/>
                    <a:pt x="9986" y="3946"/>
                    <a:pt x="9986" y="3946"/>
                  </a:cubicBezTo>
                  <a:cubicBezTo>
                    <a:pt x="10099" y="3946"/>
                    <a:pt x="10099" y="3946"/>
                    <a:pt x="10099" y="3946"/>
                  </a:cubicBezTo>
                  <a:cubicBezTo>
                    <a:pt x="10155" y="3946"/>
                    <a:pt x="10155" y="3946"/>
                    <a:pt x="10155" y="3946"/>
                  </a:cubicBezTo>
                  <a:cubicBezTo>
                    <a:pt x="10267" y="3946"/>
                    <a:pt x="10267" y="3946"/>
                    <a:pt x="10267" y="3946"/>
                  </a:cubicBezTo>
                  <a:cubicBezTo>
                    <a:pt x="10267" y="3946"/>
                    <a:pt x="10267" y="3946"/>
                    <a:pt x="10267" y="3946"/>
                  </a:cubicBezTo>
                  <a:cubicBezTo>
                    <a:pt x="10267" y="3946"/>
                    <a:pt x="10267" y="3946"/>
                    <a:pt x="10267" y="3946"/>
                  </a:cubicBezTo>
                  <a:cubicBezTo>
                    <a:pt x="10211" y="3946"/>
                    <a:pt x="10211" y="3946"/>
                    <a:pt x="10211" y="3946"/>
                  </a:cubicBezTo>
                  <a:cubicBezTo>
                    <a:pt x="10155" y="3879"/>
                    <a:pt x="10155" y="3879"/>
                    <a:pt x="10155" y="3879"/>
                  </a:cubicBezTo>
                  <a:cubicBezTo>
                    <a:pt x="10099" y="3879"/>
                    <a:pt x="10099" y="3879"/>
                    <a:pt x="10099" y="3879"/>
                  </a:cubicBezTo>
                  <a:cubicBezTo>
                    <a:pt x="10043" y="3879"/>
                    <a:pt x="10043" y="3879"/>
                    <a:pt x="10043" y="3879"/>
                  </a:cubicBezTo>
                  <a:cubicBezTo>
                    <a:pt x="9986" y="3812"/>
                    <a:pt x="9986" y="3812"/>
                    <a:pt x="9986" y="3812"/>
                  </a:cubicBezTo>
                  <a:cubicBezTo>
                    <a:pt x="10043" y="3745"/>
                    <a:pt x="10043" y="3745"/>
                    <a:pt x="10043" y="3745"/>
                  </a:cubicBezTo>
                  <a:cubicBezTo>
                    <a:pt x="10099" y="3745"/>
                    <a:pt x="10099" y="3745"/>
                    <a:pt x="10099" y="3745"/>
                  </a:cubicBezTo>
                  <a:cubicBezTo>
                    <a:pt x="10099" y="3678"/>
                    <a:pt x="10099" y="3678"/>
                    <a:pt x="10099" y="3678"/>
                  </a:cubicBezTo>
                  <a:cubicBezTo>
                    <a:pt x="10155" y="3678"/>
                    <a:pt x="10155" y="3678"/>
                    <a:pt x="10155" y="3678"/>
                  </a:cubicBezTo>
                  <a:cubicBezTo>
                    <a:pt x="10211" y="3678"/>
                    <a:pt x="10211" y="3678"/>
                    <a:pt x="10211" y="3678"/>
                  </a:cubicBezTo>
                  <a:cubicBezTo>
                    <a:pt x="10267" y="3678"/>
                    <a:pt x="10267" y="3678"/>
                    <a:pt x="10267" y="3678"/>
                  </a:cubicBezTo>
                  <a:cubicBezTo>
                    <a:pt x="10267" y="3678"/>
                    <a:pt x="10267" y="3678"/>
                    <a:pt x="10267" y="3678"/>
                  </a:cubicBezTo>
                  <a:cubicBezTo>
                    <a:pt x="10323" y="3678"/>
                    <a:pt x="10323" y="3678"/>
                    <a:pt x="10323" y="3678"/>
                  </a:cubicBezTo>
                  <a:cubicBezTo>
                    <a:pt x="10379" y="3745"/>
                    <a:pt x="10379" y="3745"/>
                    <a:pt x="10379" y="3745"/>
                  </a:cubicBezTo>
                  <a:cubicBezTo>
                    <a:pt x="10379" y="3745"/>
                    <a:pt x="10379" y="3745"/>
                    <a:pt x="10379" y="3745"/>
                  </a:cubicBezTo>
                  <a:cubicBezTo>
                    <a:pt x="10379" y="3678"/>
                    <a:pt x="10379" y="3678"/>
                    <a:pt x="10379" y="3678"/>
                  </a:cubicBezTo>
                  <a:cubicBezTo>
                    <a:pt x="10323" y="3678"/>
                    <a:pt x="10323" y="3678"/>
                    <a:pt x="10323" y="3678"/>
                  </a:cubicBezTo>
                  <a:cubicBezTo>
                    <a:pt x="10323" y="3611"/>
                    <a:pt x="10323" y="3611"/>
                    <a:pt x="10323" y="3611"/>
                  </a:cubicBezTo>
                  <a:cubicBezTo>
                    <a:pt x="10267" y="3611"/>
                    <a:pt x="10267" y="3611"/>
                    <a:pt x="10267" y="3611"/>
                  </a:cubicBezTo>
                  <a:cubicBezTo>
                    <a:pt x="10323" y="3544"/>
                    <a:pt x="10323" y="3544"/>
                    <a:pt x="10323" y="3544"/>
                  </a:cubicBezTo>
                  <a:cubicBezTo>
                    <a:pt x="10435" y="3544"/>
                    <a:pt x="10435" y="3544"/>
                    <a:pt x="10435" y="3544"/>
                  </a:cubicBezTo>
                  <a:cubicBezTo>
                    <a:pt x="10491" y="3544"/>
                    <a:pt x="10491" y="3544"/>
                    <a:pt x="10491" y="3544"/>
                  </a:cubicBezTo>
                  <a:cubicBezTo>
                    <a:pt x="10548" y="3544"/>
                    <a:pt x="10548" y="3544"/>
                    <a:pt x="10548" y="3544"/>
                  </a:cubicBezTo>
                  <a:cubicBezTo>
                    <a:pt x="10604" y="3611"/>
                    <a:pt x="10604" y="3611"/>
                    <a:pt x="10604" y="3611"/>
                  </a:cubicBezTo>
                  <a:cubicBezTo>
                    <a:pt x="10660" y="3678"/>
                    <a:pt x="10660" y="3678"/>
                    <a:pt x="10660" y="3678"/>
                  </a:cubicBezTo>
                  <a:cubicBezTo>
                    <a:pt x="10604" y="3678"/>
                    <a:pt x="10604" y="3678"/>
                    <a:pt x="10604" y="3678"/>
                  </a:cubicBezTo>
                  <a:cubicBezTo>
                    <a:pt x="10548" y="3745"/>
                    <a:pt x="10548" y="3745"/>
                    <a:pt x="10548" y="3745"/>
                  </a:cubicBezTo>
                  <a:cubicBezTo>
                    <a:pt x="10604" y="3812"/>
                    <a:pt x="10604" y="3812"/>
                    <a:pt x="10604" y="3812"/>
                  </a:cubicBezTo>
                  <a:cubicBezTo>
                    <a:pt x="10660" y="3812"/>
                    <a:pt x="10660" y="3812"/>
                    <a:pt x="10660" y="3812"/>
                  </a:cubicBezTo>
                  <a:cubicBezTo>
                    <a:pt x="10716" y="3812"/>
                    <a:pt x="10716" y="3812"/>
                    <a:pt x="10716" y="3812"/>
                  </a:cubicBezTo>
                  <a:cubicBezTo>
                    <a:pt x="10716" y="3812"/>
                    <a:pt x="10716" y="3812"/>
                    <a:pt x="10716" y="3812"/>
                  </a:cubicBezTo>
                  <a:cubicBezTo>
                    <a:pt x="10772" y="3812"/>
                    <a:pt x="10772" y="3812"/>
                    <a:pt x="10772" y="3812"/>
                  </a:cubicBezTo>
                  <a:cubicBezTo>
                    <a:pt x="10772" y="3812"/>
                    <a:pt x="10772" y="3812"/>
                    <a:pt x="10772" y="3812"/>
                  </a:cubicBezTo>
                  <a:cubicBezTo>
                    <a:pt x="10772" y="3879"/>
                    <a:pt x="10772" y="3879"/>
                    <a:pt x="10772" y="3879"/>
                  </a:cubicBezTo>
                  <a:cubicBezTo>
                    <a:pt x="10828" y="3879"/>
                    <a:pt x="10828" y="3879"/>
                    <a:pt x="10828" y="3879"/>
                  </a:cubicBezTo>
                  <a:cubicBezTo>
                    <a:pt x="10828" y="3946"/>
                    <a:pt x="10828" y="3946"/>
                    <a:pt x="10828" y="3946"/>
                  </a:cubicBezTo>
                  <a:cubicBezTo>
                    <a:pt x="10772" y="3946"/>
                    <a:pt x="10772" y="3946"/>
                    <a:pt x="10772" y="3946"/>
                  </a:cubicBezTo>
                  <a:cubicBezTo>
                    <a:pt x="10772" y="4012"/>
                    <a:pt x="10772" y="4012"/>
                    <a:pt x="10772" y="4012"/>
                  </a:cubicBezTo>
                  <a:cubicBezTo>
                    <a:pt x="10828" y="4079"/>
                    <a:pt x="10828" y="4079"/>
                    <a:pt x="10828" y="4079"/>
                  </a:cubicBezTo>
                  <a:cubicBezTo>
                    <a:pt x="10828" y="4146"/>
                    <a:pt x="10828" y="4146"/>
                    <a:pt x="10828" y="4146"/>
                  </a:cubicBezTo>
                  <a:cubicBezTo>
                    <a:pt x="10772" y="4213"/>
                    <a:pt x="10772" y="4213"/>
                    <a:pt x="10772" y="4213"/>
                  </a:cubicBezTo>
                  <a:cubicBezTo>
                    <a:pt x="10772" y="4146"/>
                    <a:pt x="10772" y="4146"/>
                    <a:pt x="10772" y="4146"/>
                  </a:cubicBezTo>
                  <a:cubicBezTo>
                    <a:pt x="10716" y="4213"/>
                    <a:pt x="10716" y="4213"/>
                    <a:pt x="10716" y="4213"/>
                  </a:cubicBezTo>
                  <a:cubicBezTo>
                    <a:pt x="10716" y="4213"/>
                    <a:pt x="10716" y="4213"/>
                    <a:pt x="10716" y="4213"/>
                  </a:cubicBezTo>
                  <a:cubicBezTo>
                    <a:pt x="10772" y="4213"/>
                    <a:pt x="10772" y="4213"/>
                    <a:pt x="10772" y="4213"/>
                  </a:cubicBezTo>
                  <a:cubicBezTo>
                    <a:pt x="10828" y="4213"/>
                    <a:pt x="10828" y="4213"/>
                    <a:pt x="10828" y="4213"/>
                  </a:cubicBezTo>
                  <a:cubicBezTo>
                    <a:pt x="10828" y="4213"/>
                    <a:pt x="10828" y="4213"/>
                    <a:pt x="10828" y="4213"/>
                  </a:cubicBezTo>
                  <a:cubicBezTo>
                    <a:pt x="10828" y="4347"/>
                    <a:pt x="10828" y="4347"/>
                    <a:pt x="10828" y="4347"/>
                  </a:cubicBezTo>
                  <a:cubicBezTo>
                    <a:pt x="10772" y="4414"/>
                    <a:pt x="10772" y="4414"/>
                    <a:pt x="10772" y="4414"/>
                  </a:cubicBezTo>
                  <a:cubicBezTo>
                    <a:pt x="10772" y="4480"/>
                    <a:pt x="10772" y="4480"/>
                    <a:pt x="10772" y="4480"/>
                  </a:cubicBezTo>
                  <a:cubicBezTo>
                    <a:pt x="10772" y="4480"/>
                    <a:pt x="10772" y="4480"/>
                    <a:pt x="10772" y="4480"/>
                  </a:cubicBezTo>
                  <a:cubicBezTo>
                    <a:pt x="10828" y="4480"/>
                    <a:pt x="10828" y="4480"/>
                    <a:pt x="10828" y="4480"/>
                  </a:cubicBezTo>
                  <a:cubicBezTo>
                    <a:pt x="10884" y="4480"/>
                    <a:pt x="10884" y="4480"/>
                    <a:pt x="10884" y="4480"/>
                  </a:cubicBezTo>
                  <a:cubicBezTo>
                    <a:pt x="10884" y="4480"/>
                    <a:pt x="10884" y="4480"/>
                    <a:pt x="10884" y="4480"/>
                  </a:cubicBezTo>
                  <a:cubicBezTo>
                    <a:pt x="10940" y="4480"/>
                    <a:pt x="10940" y="4480"/>
                    <a:pt x="10940" y="4480"/>
                  </a:cubicBezTo>
                  <a:cubicBezTo>
                    <a:pt x="10996" y="4547"/>
                    <a:pt x="10996" y="4547"/>
                    <a:pt x="10996" y="4547"/>
                  </a:cubicBezTo>
                  <a:cubicBezTo>
                    <a:pt x="10996" y="4480"/>
                    <a:pt x="10996" y="4480"/>
                    <a:pt x="10996" y="4480"/>
                  </a:cubicBezTo>
                  <a:cubicBezTo>
                    <a:pt x="11109" y="4547"/>
                    <a:pt x="11109" y="4547"/>
                    <a:pt x="11109" y="4547"/>
                  </a:cubicBezTo>
                  <a:cubicBezTo>
                    <a:pt x="11109" y="4614"/>
                    <a:pt x="11109" y="4614"/>
                    <a:pt x="11109" y="4614"/>
                  </a:cubicBezTo>
                  <a:cubicBezTo>
                    <a:pt x="11165" y="4614"/>
                    <a:pt x="11165" y="4614"/>
                    <a:pt x="11165" y="4614"/>
                  </a:cubicBezTo>
                  <a:cubicBezTo>
                    <a:pt x="11165" y="4547"/>
                    <a:pt x="11165" y="4547"/>
                    <a:pt x="11165" y="4547"/>
                  </a:cubicBezTo>
                  <a:cubicBezTo>
                    <a:pt x="11109" y="4547"/>
                    <a:pt x="11109" y="4547"/>
                    <a:pt x="11109" y="4547"/>
                  </a:cubicBezTo>
                  <a:cubicBezTo>
                    <a:pt x="11221" y="4480"/>
                    <a:pt x="11221" y="4480"/>
                    <a:pt x="11221" y="4480"/>
                  </a:cubicBezTo>
                  <a:cubicBezTo>
                    <a:pt x="11165" y="4414"/>
                    <a:pt x="11165" y="4414"/>
                    <a:pt x="11165" y="4414"/>
                  </a:cubicBezTo>
                  <a:cubicBezTo>
                    <a:pt x="11165" y="4347"/>
                    <a:pt x="11165" y="4347"/>
                    <a:pt x="11165" y="4347"/>
                  </a:cubicBezTo>
                  <a:cubicBezTo>
                    <a:pt x="11165" y="4347"/>
                    <a:pt x="11165" y="4347"/>
                    <a:pt x="11165" y="4347"/>
                  </a:cubicBezTo>
                  <a:cubicBezTo>
                    <a:pt x="11109" y="4280"/>
                    <a:pt x="11109" y="4280"/>
                    <a:pt x="11109" y="4280"/>
                  </a:cubicBezTo>
                  <a:cubicBezTo>
                    <a:pt x="11165" y="4213"/>
                    <a:pt x="11165" y="4213"/>
                    <a:pt x="11165" y="4213"/>
                  </a:cubicBezTo>
                  <a:cubicBezTo>
                    <a:pt x="11165" y="4213"/>
                    <a:pt x="11165" y="4213"/>
                    <a:pt x="11165" y="4213"/>
                  </a:cubicBezTo>
                  <a:cubicBezTo>
                    <a:pt x="11221" y="4213"/>
                    <a:pt x="11221" y="4213"/>
                    <a:pt x="11221" y="4213"/>
                  </a:cubicBezTo>
                  <a:cubicBezTo>
                    <a:pt x="11277" y="4213"/>
                    <a:pt x="11277" y="4213"/>
                    <a:pt x="11277" y="4213"/>
                  </a:cubicBezTo>
                  <a:cubicBezTo>
                    <a:pt x="11333" y="4146"/>
                    <a:pt x="11333" y="4146"/>
                    <a:pt x="11333" y="4146"/>
                  </a:cubicBezTo>
                  <a:cubicBezTo>
                    <a:pt x="11277" y="4079"/>
                    <a:pt x="11277" y="4079"/>
                    <a:pt x="11277" y="4079"/>
                  </a:cubicBezTo>
                  <a:cubicBezTo>
                    <a:pt x="11277" y="4012"/>
                    <a:pt x="11277" y="4012"/>
                    <a:pt x="11277" y="4012"/>
                  </a:cubicBezTo>
                  <a:cubicBezTo>
                    <a:pt x="11277" y="3946"/>
                    <a:pt x="11277" y="3946"/>
                    <a:pt x="11277" y="3946"/>
                  </a:cubicBezTo>
                  <a:cubicBezTo>
                    <a:pt x="11221" y="3879"/>
                    <a:pt x="11221" y="3879"/>
                    <a:pt x="11221" y="3879"/>
                  </a:cubicBezTo>
                  <a:cubicBezTo>
                    <a:pt x="11277" y="3812"/>
                    <a:pt x="11277" y="3812"/>
                    <a:pt x="11277" y="3812"/>
                  </a:cubicBezTo>
                  <a:cubicBezTo>
                    <a:pt x="11333" y="3812"/>
                    <a:pt x="11333" y="3812"/>
                    <a:pt x="11333" y="3812"/>
                  </a:cubicBezTo>
                  <a:cubicBezTo>
                    <a:pt x="11333" y="3812"/>
                    <a:pt x="11333" y="3812"/>
                    <a:pt x="11333" y="3812"/>
                  </a:cubicBezTo>
                  <a:cubicBezTo>
                    <a:pt x="11389" y="3812"/>
                    <a:pt x="11389" y="3812"/>
                    <a:pt x="11389" y="3812"/>
                  </a:cubicBezTo>
                  <a:cubicBezTo>
                    <a:pt x="11389" y="3812"/>
                    <a:pt x="11389" y="3812"/>
                    <a:pt x="11389" y="3812"/>
                  </a:cubicBezTo>
                  <a:cubicBezTo>
                    <a:pt x="11389" y="3745"/>
                    <a:pt x="11389" y="3745"/>
                    <a:pt x="11389" y="3745"/>
                  </a:cubicBezTo>
                  <a:cubicBezTo>
                    <a:pt x="11445" y="3745"/>
                    <a:pt x="11445" y="3745"/>
                    <a:pt x="11445" y="3745"/>
                  </a:cubicBezTo>
                  <a:cubicBezTo>
                    <a:pt x="11557" y="3611"/>
                    <a:pt x="11557" y="3611"/>
                    <a:pt x="11557" y="3611"/>
                  </a:cubicBezTo>
                  <a:cubicBezTo>
                    <a:pt x="11614" y="3611"/>
                    <a:pt x="11614" y="3611"/>
                    <a:pt x="11614" y="3611"/>
                  </a:cubicBezTo>
                  <a:cubicBezTo>
                    <a:pt x="11670" y="3678"/>
                    <a:pt x="11670" y="3678"/>
                    <a:pt x="11670" y="3678"/>
                  </a:cubicBezTo>
                  <a:cubicBezTo>
                    <a:pt x="11670" y="3678"/>
                    <a:pt x="11670" y="3678"/>
                    <a:pt x="11670" y="3678"/>
                  </a:cubicBezTo>
                  <a:cubicBezTo>
                    <a:pt x="11670" y="3745"/>
                    <a:pt x="11670" y="3745"/>
                    <a:pt x="11670" y="3745"/>
                  </a:cubicBezTo>
                  <a:cubicBezTo>
                    <a:pt x="11670" y="3745"/>
                    <a:pt x="11670" y="3745"/>
                    <a:pt x="11670" y="3745"/>
                  </a:cubicBezTo>
                  <a:cubicBezTo>
                    <a:pt x="11614" y="3745"/>
                    <a:pt x="11614" y="3745"/>
                    <a:pt x="11614" y="3745"/>
                  </a:cubicBezTo>
                  <a:cubicBezTo>
                    <a:pt x="11614" y="3812"/>
                    <a:pt x="11614" y="3812"/>
                    <a:pt x="11614" y="3812"/>
                  </a:cubicBezTo>
                  <a:cubicBezTo>
                    <a:pt x="11614" y="3812"/>
                    <a:pt x="11614" y="3812"/>
                    <a:pt x="11614" y="3812"/>
                  </a:cubicBezTo>
                  <a:cubicBezTo>
                    <a:pt x="11614" y="3879"/>
                    <a:pt x="11614" y="3879"/>
                    <a:pt x="11614" y="3879"/>
                  </a:cubicBezTo>
                  <a:cubicBezTo>
                    <a:pt x="11614" y="3946"/>
                    <a:pt x="11614" y="3946"/>
                    <a:pt x="11614" y="3946"/>
                  </a:cubicBezTo>
                  <a:cubicBezTo>
                    <a:pt x="11614" y="3946"/>
                    <a:pt x="11614" y="3946"/>
                    <a:pt x="11614" y="3946"/>
                  </a:cubicBezTo>
                  <a:cubicBezTo>
                    <a:pt x="11614" y="4079"/>
                    <a:pt x="11614" y="4079"/>
                    <a:pt x="11614" y="4079"/>
                  </a:cubicBezTo>
                  <a:cubicBezTo>
                    <a:pt x="11557" y="4146"/>
                    <a:pt x="11557" y="4146"/>
                    <a:pt x="11557" y="4146"/>
                  </a:cubicBezTo>
                  <a:cubicBezTo>
                    <a:pt x="11557" y="4146"/>
                    <a:pt x="11557" y="4146"/>
                    <a:pt x="11557" y="4146"/>
                  </a:cubicBezTo>
                  <a:cubicBezTo>
                    <a:pt x="11501" y="4213"/>
                    <a:pt x="11501" y="4213"/>
                    <a:pt x="11501" y="4213"/>
                  </a:cubicBezTo>
                  <a:cubicBezTo>
                    <a:pt x="11445" y="4213"/>
                    <a:pt x="11445" y="4213"/>
                    <a:pt x="11445" y="4213"/>
                  </a:cubicBezTo>
                  <a:cubicBezTo>
                    <a:pt x="11445" y="4280"/>
                    <a:pt x="11445" y="4280"/>
                    <a:pt x="11445" y="4280"/>
                  </a:cubicBezTo>
                  <a:cubicBezTo>
                    <a:pt x="11501" y="4280"/>
                    <a:pt x="11501" y="4280"/>
                    <a:pt x="11501" y="4280"/>
                  </a:cubicBezTo>
                  <a:cubicBezTo>
                    <a:pt x="11501" y="4213"/>
                    <a:pt x="11501" y="4213"/>
                    <a:pt x="11501" y="4213"/>
                  </a:cubicBezTo>
                  <a:cubicBezTo>
                    <a:pt x="11614" y="4213"/>
                    <a:pt x="11614" y="4213"/>
                    <a:pt x="11614" y="4213"/>
                  </a:cubicBezTo>
                  <a:cubicBezTo>
                    <a:pt x="11614" y="4280"/>
                    <a:pt x="11614" y="4280"/>
                    <a:pt x="11614" y="4280"/>
                  </a:cubicBezTo>
                  <a:cubicBezTo>
                    <a:pt x="11557" y="4347"/>
                    <a:pt x="11557" y="4347"/>
                    <a:pt x="11557" y="4347"/>
                  </a:cubicBezTo>
                  <a:cubicBezTo>
                    <a:pt x="11501" y="4347"/>
                    <a:pt x="11501" y="4347"/>
                    <a:pt x="11501" y="4347"/>
                  </a:cubicBezTo>
                  <a:cubicBezTo>
                    <a:pt x="11445" y="4414"/>
                    <a:pt x="11445" y="4414"/>
                    <a:pt x="11445" y="4414"/>
                  </a:cubicBezTo>
                  <a:cubicBezTo>
                    <a:pt x="11389" y="4480"/>
                    <a:pt x="11389" y="4480"/>
                    <a:pt x="11389" y="4480"/>
                  </a:cubicBezTo>
                  <a:cubicBezTo>
                    <a:pt x="11445" y="4547"/>
                    <a:pt x="11445" y="4547"/>
                    <a:pt x="11445" y="4547"/>
                  </a:cubicBezTo>
                  <a:cubicBezTo>
                    <a:pt x="11445" y="4480"/>
                    <a:pt x="11445" y="4480"/>
                    <a:pt x="11445" y="4480"/>
                  </a:cubicBezTo>
                  <a:cubicBezTo>
                    <a:pt x="11557" y="4414"/>
                    <a:pt x="11557" y="4414"/>
                    <a:pt x="11557" y="4414"/>
                  </a:cubicBezTo>
                  <a:cubicBezTo>
                    <a:pt x="11557" y="4414"/>
                    <a:pt x="11557" y="4414"/>
                    <a:pt x="11557" y="4414"/>
                  </a:cubicBezTo>
                  <a:cubicBezTo>
                    <a:pt x="11614" y="4347"/>
                    <a:pt x="11614" y="4347"/>
                    <a:pt x="11614" y="4347"/>
                  </a:cubicBezTo>
                  <a:cubicBezTo>
                    <a:pt x="11670" y="4414"/>
                    <a:pt x="11670" y="4414"/>
                    <a:pt x="11670" y="4414"/>
                  </a:cubicBezTo>
                  <a:cubicBezTo>
                    <a:pt x="11670" y="4480"/>
                    <a:pt x="11670" y="4480"/>
                    <a:pt x="11670" y="4480"/>
                  </a:cubicBezTo>
                  <a:cubicBezTo>
                    <a:pt x="11614" y="4547"/>
                    <a:pt x="11614" y="4547"/>
                    <a:pt x="11614" y="4547"/>
                  </a:cubicBezTo>
                  <a:cubicBezTo>
                    <a:pt x="11614" y="4614"/>
                    <a:pt x="11614" y="4614"/>
                    <a:pt x="11614" y="4614"/>
                  </a:cubicBezTo>
                  <a:cubicBezTo>
                    <a:pt x="11670" y="4547"/>
                    <a:pt x="11670" y="4547"/>
                    <a:pt x="11670" y="4547"/>
                  </a:cubicBezTo>
                  <a:cubicBezTo>
                    <a:pt x="11726" y="4547"/>
                    <a:pt x="11726" y="4547"/>
                    <a:pt x="11726" y="4547"/>
                  </a:cubicBezTo>
                  <a:cubicBezTo>
                    <a:pt x="11726" y="4480"/>
                    <a:pt x="11726" y="4480"/>
                    <a:pt x="11726" y="4480"/>
                  </a:cubicBezTo>
                  <a:cubicBezTo>
                    <a:pt x="11726" y="4480"/>
                    <a:pt x="11726" y="4480"/>
                    <a:pt x="11726" y="4480"/>
                  </a:cubicBezTo>
                  <a:cubicBezTo>
                    <a:pt x="11726" y="4414"/>
                    <a:pt x="11726" y="4414"/>
                    <a:pt x="11726" y="4414"/>
                  </a:cubicBezTo>
                  <a:cubicBezTo>
                    <a:pt x="11726" y="4414"/>
                    <a:pt x="11726" y="4414"/>
                    <a:pt x="11726" y="4414"/>
                  </a:cubicBezTo>
                  <a:cubicBezTo>
                    <a:pt x="11838" y="4347"/>
                    <a:pt x="11838" y="4347"/>
                    <a:pt x="11838" y="4347"/>
                  </a:cubicBezTo>
                  <a:cubicBezTo>
                    <a:pt x="11838" y="4347"/>
                    <a:pt x="11838" y="4347"/>
                    <a:pt x="11838" y="4347"/>
                  </a:cubicBezTo>
                  <a:cubicBezTo>
                    <a:pt x="11894" y="4347"/>
                    <a:pt x="11894" y="4347"/>
                    <a:pt x="11894" y="4347"/>
                  </a:cubicBezTo>
                  <a:cubicBezTo>
                    <a:pt x="11950" y="4480"/>
                    <a:pt x="11950" y="4480"/>
                    <a:pt x="11950" y="4480"/>
                  </a:cubicBezTo>
                  <a:cubicBezTo>
                    <a:pt x="11950" y="4480"/>
                    <a:pt x="11950" y="4480"/>
                    <a:pt x="11950" y="4480"/>
                  </a:cubicBezTo>
                  <a:cubicBezTo>
                    <a:pt x="11950" y="4547"/>
                    <a:pt x="11950" y="4547"/>
                    <a:pt x="11950" y="4547"/>
                  </a:cubicBezTo>
                  <a:cubicBezTo>
                    <a:pt x="11894" y="4681"/>
                    <a:pt x="11894" y="4681"/>
                    <a:pt x="11894" y="4681"/>
                  </a:cubicBezTo>
                  <a:cubicBezTo>
                    <a:pt x="11838" y="4748"/>
                    <a:pt x="11838" y="4748"/>
                    <a:pt x="11838" y="4748"/>
                  </a:cubicBezTo>
                  <a:cubicBezTo>
                    <a:pt x="11782" y="4748"/>
                    <a:pt x="11782" y="4748"/>
                    <a:pt x="11782" y="4748"/>
                  </a:cubicBezTo>
                  <a:cubicBezTo>
                    <a:pt x="11726" y="4748"/>
                    <a:pt x="11726" y="4748"/>
                    <a:pt x="11726" y="4748"/>
                  </a:cubicBezTo>
                  <a:cubicBezTo>
                    <a:pt x="11726" y="4815"/>
                    <a:pt x="11726" y="4815"/>
                    <a:pt x="11726" y="4815"/>
                  </a:cubicBezTo>
                  <a:cubicBezTo>
                    <a:pt x="11726" y="4815"/>
                    <a:pt x="11726" y="4815"/>
                    <a:pt x="11726" y="4815"/>
                  </a:cubicBezTo>
                  <a:cubicBezTo>
                    <a:pt x="11670" y="4949"/>
                    <a:pt x="11670" y="4949"/>
                    <a:pt x="11670" y="4949"/>
                  </a:cubicBezTo>
                  <a:cubicBezTo>
                    <a:pt x="11670" y="4949"/>
                    <a:pt x="11670" y="4949"/>
                    <a:pt x="11670" y="4949"/>
                  </a:cubicBezTo>
                  <a:cubicBezTo>
                    <a:pt x="11614" y="4949"/>
                    <a:pt x="11614" y="4949"/>
                    <a:pt x="11614" y="4949"/>
                  </a:cubicBezTo>
                  <a:cubicBezTo>
                    <a:pt x="11614" y="5015"/>
                    <a:pt x="11614" y="5015"/>
                    <a:pt x="11614" y="5015"/>
                  </a:cubicBezTo>
                  <a:cubicBezTo>
                    <a:pt x="11614" y="5015"/>
                    <a:pt x="11614" y="5015"/>
                    <a:pt x="11614" y="5015"/>
                  </a:cubicBezTo>
                  <a:cubicBezTo>
                    <a:pt x="11557" y="5015"/>
                    <a:pt x="11557" y="5015"/>
                    <a:pt x="11557" y="5015"/>
                  </a:cubicBezTo>
                  <a:cubicBezTo>
                    <a:pt x="11557" y="5015"/>
                    <a:pt x="11557" y="5015"/>
                    <a:pt x="11557" y="5015"/>
                  </a:cubicBezTo>
                  <a:cubicBezTo>
                    <a:pt x="11557" y="5082"/>
                    <a:pt x="11557" y="5082"/>
                    <a:pt x="11557" y="5082"/>
                  </a:cubicBezTo>
                  <a:cubicBezTo>
                    <a:pt x="11501" y="5082"/>
                    <a:pt x="11501" y="5082"/>
                    <a:pt x="11501" y="5082"/>
                  </a:cubicBezTo>
                  <a:cubicBezTo>
                    <a:pt x="11501" y="5082"/>
                    <a:pt x="11501" y="5082"/>
                    <a:pt x="11501" y="5082"/>
                  </a:cubicBezTo>
                  <a:cubicBezTo>
                    <a:pt x="11445" y="5082"/>
                    <a:pt x="11445" y="5082"/>
                    <a:pt x="11445" y="5082"/>
                  </a:cubicBezTo>
                  <a:cubicBezTo>
                    <a:pt x="11389" y="5082"/>
                    <a:pt x="11389" y="5082"/>
                    <a:pt x="11389" y="5082"/>
                  </a:cubicBezTo>
                  <a:cubicBezTo>
                    <a:pt x="11333" y="5082"/>
                    <a:pt x="11333" y="5082"/>
                    <a:pt x="11333" y="5082"/>
                  </a:cubicBezTo>
                  <a:cubicBezTo>
                    <a:pt x="11277" y="5149"/>
                    <a:pt x="11277" y="5149"/>
                    <a:pt x="11277" y="5149"/>
                  </a:cubicBezTo>
                  <a:cubicBezTo>
                    <a:pt x="11165" y="5082"/>
                    <a:pt x="11165" y="5082"/>
                    <a:pt x="11165" y="5082"/>
                  </a:cubicBezTo>
                  <a:cubicBezTo>
                    <a:pt x="11165" y="5082"/>
                    <a:pt x="11165" y="5082"/>
                    <a:pt x="11165" y="5082"/>
                  </a:cubicBezTo>
                  <a:cubicBezTo>
                    <a:pt x="11221" y="5015"/>
                    <a:pt x="11221" y="5015"/>
                    <a:pt x="11221" y="5015"/>
                  </a:cubicBezTo>
                  <a:cubicBezTo>
                    <a:pt x="11221" y="5015"/>
                    <a:pt x="11221" y="5015"/>
                    <a:pt x="11221" y="5015"/>
                  </a:cubicBezTo>
                  <a:cubicBezTo>
                    <a:pt x="11165" y="4949"/>
                    <a:pt x="11165" y="4949"/>
                    <a:pt x="11165" y="4949"/>
                  </a:cubicBezTo>
                  <a:cubicBezTo>
                    <a:pt x="11109" y="5015"/>
                    <a:pt x="11109" y="5015"/>
                    <a:pt x="11109" y="5015"/>
                  </a:cubicBezTo>
                  <a:cubicBezTo>
                    <a:pt x="11109" y="5015"/>
                    <a:pt x="11109" y="5015"/>
                    <a:pt x="11109" y="5015"/>
                  </a:cubicBezTo>
                  <a:cubicBezTo>
                    <a:pt x="11109" y="5082"/>
                    <a:pt x="11109" y="5082"/>
                    <a:pt x="11109" y="5082"/>
                  </a:cubicBezTo>
                  <a:cubicBezTo>
                    <a:pt x="10996" y="5015"/>
                    <a:pt x="10996" y="5015"/>
                    <a:pt x="10996" y="5015"/>
                  </a:cubicBezTo>
                  <a:cubicBezTo>
                    <a:pt x="10996" y="5015"/>
                    <a:pt x="10996" y="5015"/>
                    <a:pt x="10996" y="5015"/>
                  </a:cubicBezTo>
                  <a:cubicBezTo>
                    <a:pt x="11052" y="4949"/>
                    <a:pt x="11052" y="4949"/>
                    <a:pt x="11052" y="4949"/>
                  </a:cubicBezTo>
                  <a:cubicBezTo>
                    <a:pt x="11052" y="4949"/>
                    <a:pt x="11052" y="4949"/>
                    <a:pt x="11052" y="4949"/>
                  </a:cubicBezTo>
                  <a:cubicBezTo>
                    <a:pt x="10996" y="4949"/>
                    <a:pt x="10996" y="4949"/>
                    <a:pt x="10996" y="4949"/>
                  </a:cubicBezTo>
                  <a:cubicBezTo>
                    <a:pt x="10996" y="4949"/>
                    <a:pt x="10996" y="4949"/>
                    <a:pt x="10996" y="4949"/>
                  </a:cubicBezTo>
                  <a:cubicBezTo>
                    <a:pt x="10940" y="4949"/>
                    <a:pt x="10940" y="4949"/>
                    <a:pt x="10940" y="4949"/>
                  </a:cubicBezTo>
                  <a:cubicBezTo>
                    <a:pt x="10940" y="4949"/>
                    <a:pt x="10940" y="4949"/>
                    <a:pt x="10940" y="4949"/>
                  </a:cubicBezTo>
                  <a:cubicBezTo>
                    <a:pt x="10828" y="5015"/>
                    <a:pt x="10828" y="5015"/>
                    <a:pt x="10828" y="5015"/>
                  </a:cubicBezTo>
                  <a:cubicBezTo>
                    <a:pt x="10828" y="5015"/>
                    <a:pt x="10828" y="5015"/>
                    <a:pt x="10828" y="5015"/>
                  </a:cubicBezTo>
                  <a:cubicBezTo>
                    <a:pt x="10772" y="5015"/>
                    <a:pt x="10772" y="5015"/>
                    <a:pt x="10772" y="5015"/>
                  </a:cubicBezTo>
                  <a:cubicBezTo>
                    <a:pt x="10772" y="5015"/>
                    <a:pt x="10772" y="5015"/>
                    <a:pt x="10772" y="5015"/>
                  </a:cubicBezTo>
                  <a:cubicBezTo>
                    <a:pt x="10716" y="5015"/>
                    <a:pt x="10716" y="5015"/>
                    <a:pt x="10716" y="5015"/>
                  </a:cubicBezTo>
                  <a:cubicBezTo>
                    <a:pt x="10660" y="5015"/>
                    <a:pt x="10660" y="5015"/>
                    <a:pt x="10660" y="5015"/>
                  </a:cubicBezTo>
                  <a:cubicBezTo>
                    <a:pt x="10660" y="5015"/>
                    <a:pt x="10660" y="5015"/>
                    <a:pt x="10660" y="5015"/>
                  </a:cubicBezTo>
                  <a:cubicBezTo>
                    <a:pt x="10604" y="5015"/>
                    <a:pt x="10604" y="5015"/>
                    <a:pt x="10604" y="5015"/>
                  </a:cubicBezTo>
                  <a:cubicBezTo>
                    <a:pt x="10548" y="5015"/>
                    <a:pt x="10548" y="5015"/>
                    <a:pt x="10548" y="5015"/>
                  </a:cubicBezTo>
                  <a:cubicBezTo>
                    <a:pt x="10548" y="5082"/>
                    <a:pt x="10548" y="5082"/>
                    <a:pt x="10548" y="5082"/>
                  </a:cubicBezTo>
                  <a:cubicBezTo>
                    <a:pt x="10548" y="5082"/>
                    <a:pt x="10548" y="5082"/>
                    <a:pt x="10548" y="5082"/>
                  </a:cubicBezTo>
                  <a:cubicBezTo>
                    <a:pt x="10491" y="5082"/>
                    <a:pt x="10491" y="5082"/>
                    <a:pt x="10491" y="5082"/>
                  </a:cubicBezTo>
                  <a:cubicBezTo>
                    <a:pt x="10491" y="5149"/>
                    <a:pt x="10491" y="5149"/>
                    <a:pt x="10491" y="5149"/>
                  </a:cubicBezTo>
                  <a:cubicBezTo>
                    <a:pt x="10435" y="5149"/>
                    <a:pt x="10435" y="5149"/>
                    <a:pt x="10435" y="5149"/>
                  </a:cubicBezTo>
                  <a:cubicBezTo>
                    <a:pt x="10379" y="5149"/>
                    <a:pt x="10379" y="5149"/>
                    <a:pt x="10379" y="5149"/>
                  </a:cubicBezTo>
                  <a:cubicBezTo>
                    <a:pt x="10323" y="5149"/>
                    <a:pt x="10323" y="5149"/>
                    <a:pt x="10323" y="5149"/>
                  </a:cubicBezTo>
                  <a:cubicBezTo>
                    <a:pt x="10267" y="5149"/>
                    <a:pt x="10267" y="5149"/>
                    <a:pt x="10267" y="5149"/>
                  </a:cubicBezTo>
                  <a:cubicBezTo>
                    <a:pt x="10267" y="5149"/>
                    <a:pt x="10267" y="5149"/>
                    <a:pt x="10267" y="5149"/>
                  </a:cubicBezTo>
                  <a:cubicBezTo>
                    <a:pt x="10211" y="5149"/>
                    <a:pt x="10211" y="5149"/>
                    <a:pt x="10211" y="5149"/>
                  </a:cubicBezTo>
                  <a:cubicBezTo>
                    <a:pt x="10155" y="5149"/>
                    <a:pt x="10155" y="5149"/>
                    <a:pt x="10155" y="5149"/>
                  </a:cubicBezTo>
                  <a:cubicBezTo>
                    <a:pt x="10043" y="5149"/>
                    <a:pt x="10043" y="5149"/>
                    <a:pt x="10043" y="5149"/>
                  </a:cubicBezTo>
                  <a:cubicBezTo>
                    <a:pt x="9986" y="5149"/>
                    <a:pt x="9986" y="5149"/>
                    <a:pt x="9986" y="5149"/>
                  </a:cubicBezTo>
                  <a:cubicBezTo>
                    <a:pt x="9930" y="5082"/>
                    <a:pt x="9930" y="5082"/>
                    <a:pt x="9930" y="5082"/>
                  </a:cubicBezTo>
                  <a:cubicBezTo>
                    <a:pt x="9874" y="5082"/>
                    <a:pt x="9874" y="5082"/>
                    <a:pt x="9874" y="5082"/>
                  </a:cubicBezTo>
                  <a:cubicBezTo>
                    <a:pt x="9874" y="5015"/>
                    <a:pt x="9874" y="5015"/>
                    <a:pt x="9874" y="5015"/>
                  </a:cubicBezTo>
                  <a:close/>
                  <a:moveTo>
                    <a:pt x="6901" y="6687"/>
                  </a:moveTo>
                  <a:cubicBezTo>
                    <a:pt x="6901" y="6554"/>
                    <a:pt x="6901" y="6554"/>
                    <a:pt x="6901" y="6554"/>
                  </a:cubicBezTo>
                  <a:cubicBezTo>
                    <a:pt x="6957" y="6487"/>
                    <a:pt x="6957" y="6487"/>
                    <a:pt x="6957" y="6487"/>
                  </a:cubicBezTo>
                  <a:cubicBezTo>
                    <a:pt x="6901" y="6420"/>
                    <a:pt x="6901" y="6420"/>
                    <a:pt x="6901" y="6420"/>
                  </a:cubicBezTo>
                  <a:cubicBezTo>
                    <a:pt x="6957" y="6353"/>
                    <a:pt x="6957" y="6353"/>
                    <a:pt x="6957" y="6353"/>
                  </a:cubicBezTo>
                  <a:cubicBezTo>
                    <a:pt x="6957" y="6286"/>
                    <a:pt x="6957" y="6286"/>
                    <a:pt x="6957" y="6286"/>
                  </a:cubicBezTo>
                  <a:cubicBezTo>
                    <a:pt x="6901" y="6286"/>
                    <a:pt x="6901" y="6286"/>
                    <a:pt x="6901" y="6286"/>
                  </a:cubicBezTo>
                  <a:cubicBezTo>
                    <a:pt x="6845" y="6152"/>
                    <a:pt x="6845" y="6152"/>
                    <a:pt x="6845" y="6152"/>
                  </a:cubicBezTo>
                  <a:cubicBezTo>
                    <a:pt x="6901" y="6152"/>
                    <a:pt x="6901" y="6152"/>
                    <a:pt x="6901" y="6152"/>
                  </a:cubicBezTo>
                  <a:cubicBezTo>
                    <a:pt x="6901" y="6085"/>
                    <a:pt x="6901" y="6085"/>
                    <a:pt x="6901" y="6085"/>
                  </a:cubicBezTo>
                  <a:cubicBezTo>
                    <a:pt x="6845" y="6085"/>
                    <a:pt x="6845" y="6085"/>
                    <a:pt x="6845" y="6085"/>
                  </a:cubicBezTo>
                  <a:cubicBezTo>
                    <a:pt x="6732" y="6085"/>
                    <a:pt x="6732" y="6085"/>
                    <a:pt x="6732" y="6085"/>
                  </a:cubicBezTo>
                  <a:cubicBezTo>
                    <a:pt x="6732" y="6019"/>
                    <a:pt x="6732" y="6019"/>
                    <a:pt x="6732" y="6019"/>
                  </a:cubicBezTo>
                  <a:cubicBezTo>
                    <a:pt x="6789" y="6019"/>
                    <a:pt x="6789" y="6019"/>
                    <a:pt x="6789" y="6019"/>
                  </a:cubicBezTo>
                  <a:cubicBezTo>
                    <a:pt x="6845" y="6019"/>
                    <a:pt x="6845" y="6019"/>
                    <a:pt x="6845" y="6019"/>
                  </a:cubicBezTo>
                  <a:cubicBezTo>
                    <a:pt x="6901" y="5952"/>
                    <a:pt x="6901" y="5952"/>
                    <a:pt x="6901" y="5952"/>
                  </a:cubicBezTo>
                  <a:cubicBezTo>
                    <a:pt x="6901" y="5885"/>
                    <a:pt x="6901" y="5885"/>
                    <a:pt x="6901" y="5885"/>
                  </a:cubicBezTo>
                  <a:cubicBezTo>
                    <a:pt x="6957" y="5885"/>
                    <a:pt x="6957" y="5885"/>
                    <a:pt x="6957" y="5885"/>
                  </a:cubicBezTo>
                  <a:cubicBezTo>
                    <a:pt x="6957" y="5885"/>
                    <a:pt x="6957" y="5885"/>
                    <a:pt x="6957" y="5885"/>
                  </a:cubicBezTo>
                  <a:cubicBezTo>
                    <a:pt x="7013" y="5885"/>
                    <a:pt x="7013" y="5885"/>
                    <a:pt x="7013" y="5885"/>
                  </a:cubicBezTo>
                  <a:cubicBezTo>
                    <a:pt x="7069" y="5751"/>
                    <a:pt x="7069" y="5751"/>
                    <a:pt x="7069" y="5751"/>
                  </a:cubicBezTo>
                  <a:cubicBezTo>
                    <a:pt x="7125" y="5751"/>
                    <a:pt x="7125" y="5751"/>
                    <a:pt x="7125" y="5751"/>
                  </a:cubicBezTo>
                  <a:cubicBezTo>
                    <a:pt x="7125" y="5751"/>
                    <a:pt x="7125" y="5751"/>
                    <a:pt x="7125" y="5751"/>
                  </a:cubicBezTo>
                  <a:cubicBezTo>
                    <a:pt x="7181" y="5684"/>
                    <a:pt x="7181" y="5684"/>
                    <a:pt x="7181" y="5684"/>
                  </a:cubicBezTo>
                  <a:cubicBezTo>
                    <a:pt x="7237" y="5617"/>
                    <a:pt x="7237" y="5617"/>
                    <a:pt x="7237" y="5617"/>
                  </a:cubicBezTo>
                  <a:cubicBezTo>
                    <a:pt x="7237" y="5550"/>
                    <a:pt x="7237" y="5550"/>
                    <a:pt x="7237" y="5550"/>
                  </a:cubicBezTo>
                  <a:cubicBezTo>
                    <a:pt x="7237" y="5617"/>
                    <a:pt x="7237" y="5617"/>
                    <a:pt x="7237" y="5617"/>
                  </a:cubicBezTo>
                  <a:cubicBezTo>
                    <a:pt x="7406" y="5617"/>
                    <a:pt x="7406" y="5617"/>
                    <a:pt x="7406" y="5617"/>
                  </a:cubicBezTo>
                  <a:cubicBezTo>
                    <a:pt x="7406" y="5550"/>
                    <a:pt x="7406" y="5550"/>
                    <a:pt x="7406" y="5550"/>
                  </a:cubicBezTo>
                  <a:cubicBezTo>
                    <a:pt x="7350" y="5484"/>
                    <a:pt x="7350" y="5484"/>
                    <a:pt x="7350" y="5484"/>
                  </a:cubicBezTo>
                  <a:cubicBezTo>
                    <a:pt x="7350" y="5417"/>
                    <a:pt x="7350" y="5417"/>
                    <a:pt x="7350" y="5417"/>
                  </a:cubicBezTo>
                  <a:cubicBezTo>
                    <a:pt x="7406" y="5417"/>
                    <a:pt x="7406" y="5417"/>
                    <a:pt x="7406" y="5417"/>
                  </a:cubicBezTo>
                  <a:cubicBezTo>
                    <a:pt x="7518" y="5283"/>
                    <a:pt x="7518" y="5283"/>
                    <a:pt x="7518" y="5283"/>
                  </a:cubicBezTo>
                  <a:cubicBezTo>
                    <a:pt x="7574" y="5216"/>
                    <a:pt x="7574" y="5216"/>
                    <a:pt x="7574" y="5216"/>
                  </a:cubicBezTo>
                  <a:cubicBezTo>
                    <a:pt x="7686" y="5216"/>
                    <a:pt x="7686" y="5216"/>
                    <a:pt x="7686" y="5216"/>
                  </a:cubicBezTo>
                  <a:cubicBezTo>
                    <a:pt x="7686" y="5149"/>
                    <a:pt x="7686" y="5149"/>
                    <a:pt x="7686" y="5149"/>
                  </a:cubicBezTo>
                  <a:cubicBezTo>
                    <a:pt x="7742" y="5082"/>
                    <a:pt x="7742" y="5082"/>
                    <a:pt x="7742" y="5082"/>
                  </a:cubicBezTo>
                  <a:cubicBezTo>
                    <a:pt x="7798" y="5082"/>
                    <a:pt x="7798" y="5082"/>
                    <a:pt x="7798" y="5082"/>
                  </a:cubicBezTo>
                  <a:cubicBezTo>
                    <a:pt x="7855" y="5015"/>
                    <a:pt x="7855" y="5015"/>
                    <a:pt x="7855" y="5015"/>
                  </a:cubicBezTo>
                  <a:cubicBezTo>
                    <a:pt x="7798" y="5015"/>
                    <a:pt x="7798" y="5015"/>
                    <a:pt x="7798" y="5015"/>
                  </a:cubicBezTo>
                  <a:cubicBezTo>
                    <a:pt x="7798" y="4882"/>
                    <a:pt x="7798" y="4882"/>
                    <a:pt x="7798" y="4882"/>
                  </a:cubicBezTo>
                  <a:cubicBezTo>
                    <a:pt x="7798" y="4815"/>
                    <a:pt x="7798" y="4815"/>
                    <a:pt x="7798" y="4815"/>
                  </a:cubicBezTo>
                  <a:cubicBezTo>
                    <a:pt x="7855" y="4748"/>
                    <a:pt x="7855" y="4748"/>
                    <a:pt x="7855" y="4748"/>
                  </a:cubicBezTo>
                  <a:cubicBezTo>
                    <a:pt x="7855" y="4748"/>
                    <a:pt x="7855" y="4748"/>
                    <a:pt x="7855" y="4748"/>
                  </a:cubicBezTo>
                  <a:cubicBezTo>
                    <a:pt x="7855" y="4681"/>
                    <a:pt x="7855" y="4681"/>
                    <a:pt x="7855" y="4681"/>
                  </a:cubicBezTo>
                  <a:cubicBezTo>
                    <a:pt x="7911" y="4681"/>
                    <a:pt x="7911" y="4681"/>
                    <a:pt x="7911" y="4681"/>
                  </a:cubicBezTo>
                  <a:cubicBezTo>
                    <a:pt x="7967" y="4681"/>
                    <a:pt x="7967" y="4681"/>
                    <a:pt x="7967" y="4681"/>
                  </a:cubicBezTo>
                  <a:cubicBezTo>
                    <a:pt x="8135" y="4681"/>
                    <a:pt x="8135" y="4681"/>
                    <a:pt x="8135" y="4681"/>
                  </a:cubicBezTo>
                  <a:cubicBezTo>
                    <a:pt x="8135" y="4681"/>
                    <a:pt x="8135" y="4681"/>
                    <a:pt x="8135" y="4681"/>
                  </a:cubicBezTo>
                  <a:cubicBezTo>
                    <a:pt x="8303" y="4681"/>
                    <a:pt x="8303" y="4681"/>
                    <a:pt x="8303" y="4681"/>
                  </a:cubicBezTo>
                  <a:cubicBezTo>
                    <a:pt x="8416" y="4614"/>
                    <a:pt x="8416" y="4614"/>
                    <a:pt x="8416" y="4614"/>
                  </a:cubicBezTo>
                  <a:cubicBezTo>
                    <a:pt x="8584" y="4681"/>
                    <a:pt x="8584" y="4681"/>
                    <a:pt x="8584" y="4681"/>
                  </a:cubicBezTo>
                  <a:cubicBezTo>
                    <a:pt x="8528" y="4748"/>
                    <a:pt x="8528" y="4748"/>
                    <a:pt x="8528" y="4748"/>
                  </a:cubicBezTo>
                  <a:cubicBezTo>
                    <a:pt x="8584" y="4748"/>
                    <a:pt x="8584" y="4748"/>
                    <a:pt x="8584" y="4748"/>
                  </a:cubicBezTo>
                  <a:cubicBezTo>
                    <a:pt x="8640" y="4815"/>
                    <a:pt x="8640" y="4815"/>
                    <a:pt x="8640" y="4815"/>
                  </a:cubicBezTo>
                  <a:cubicBezTo>
                    <a:pt x="8752" y="4882"/>
                    <a:pt x="8752" y="4882"/>
                    <a:pt x="8752" y="4882"/>
                  </a:cubicBezTo>
                  <a:cubicBezTo>
                    <a:pt x="8752" y="4949"/>
                    <a:pt x="8752" y="4949"/>
                    <a:pt x="8752" y="4949"/>
                  </a:cubicBezTo>
                  <a:cubicBezTo>
                    <a:pt x="8696" y="4949"/>
                    <a:pt x="8696" y="4949"/>
                    <a:pt x="8696" y="4949"/>
                  </a:cubicBezTo>
                  <a:cubicBezTo>
                    <a:pt x="8752" y="4949"/>
                    <a:pt x="8752" y="4949"/>
                    <a:pt x="8752" y="4949"/>
                  </a:cubicBezTo>
                  <a:cubicBezTo>
                    <a:pt x="8808" y="4949"/>
                    <a:pt x="8808" y="4949"/>
                    <a:pt x="8808" y="4949"/>
                  </a:cubicBezTo>
                  <a:cubicBezTo>
                    <a:pt x="8864" y="4949"/>
                    <a:pt x="8864" y="4949"/>
                    <a:pt x="8864" y="4949"/>
                  </a:cubicBezTo>
                  <a:cubicBezTo>
                    <a:pt x="8808" y="5015"/>
                    <a:pt x="8808" y="5015"/>
                    <a:pt x="8808" y="5015"/>
                  </a:cubicBezTo>
                  <a:cubicBezTo>
                    <a:pt x="8752" y="5082"/>
                    <a:pt x="8752" y="5082"/>
                    <a:pt x="8752" y="5082"/>
                  </a:cubicBezTo>
                  <a:cubicBezTo>
                    <a:pt x="8752" y="5149"/>
                    <a:pt x="8752" y="5149"/>
                    <a:pt x="8752" y="5149"/>
                  </a:cubicBezTo>
                  <a:cubicBezTo>
                    <a:pt x="8864" y="5082"/>
                    <a:pt x="8864" y="5082"/>
                    <a:pt x="8864" y="5082"/>
                  </a:cubicBezTo>
                  <a:cubicBezTo>
                    <a:pt x="8864" y="5015"/>
                    <a:pt x="8864" y="5015"/>
                    <a:pt x="8864" y="5015"/>
                  </a:cubicBezTo>
                  <a:cubicBezTo>
                    <a:pt x="8921" y="4949"/>
                    <a:pt x="8921" y="4949"/>
                    <a:pt x="8921" y="4949"/>
                  </a:cubicBezTo>
                  <a:cubicBezTo>
                    <a:pt x="8977" y="5015"/>
                    <a:pt x="8977" y="5015"/>
                    <a:pt x="8977" y="5015"/>
                  </a:cubicBezTo>
                  <a:cubicBezTo>
                    <a:pt x="9033" y="4949"/>
                    <a:pt x="9033" y="4949"/>
                    <a:pt x="9033" y="4949"/>
                  </a:cubicBezTo>
                  <a:cubicBezTo>
                    <a:pt x="9089" y="4949"/>
                    <a:pt x="9089" y="4949"/>
                    <a:pt x="9089" y="4949"/>
                  </a:cubicBezTo>
                  <a:cubicBezTo>
                    <a:pt x="9089" y="5015"/>
                    <a:pt x="9089" y="5015"/>
                    <a:pt x="9089" y="5015"/>
                  </a:cubicBezTo>
                  <a:cubicBezTo>
                    <a:pt x="9145" y="5149"/>
                    <a:pt x="9145" y="5149"/>
                    <a:pt x="9145" y="5149"/>
                  </a:cubicBezTo>
                  <a:cubicBezTo>
                    <a:pt x="9201" y="5283"/>
                    <a:pt x="9201" y="5283"/>
                    <a:pt x="9201" y="5283"/>
                  </a:cubicBezTo>
                  <a:cubicBezTo>
                    <a:pt x="9145" y="5283"/>
                    <a:pt x="9145" y="5283"/>
                    <a:pt x="9145" y="5283"/>
                  </a:cubicBezTo>
                  <a:cubicBezTo>
                    <a:pt x="9201" y="5417"/>
                    <a:pt x="9201" y="5417"/>
                    <a:pt x="9201" y="5417"/>
                  </a:cubicBezTo>
                  <a:cubicBezTo>
                    <a:pt x="9201" y="5484"/>
                    <a:pt x="9201" y="5484"/>
                    <a:pt x="9201" y="5484"/>
                  </a:cubicBezTo>
                  <a:cubicBezTo>
                    <a:pt x="9201" y="5484"/>
                    <a:pt x="9201" y="5484"/>
                    <a:pt x="9201" y="5484"/>
                  </a:cubicBezTo>
                  <a:cubicBezTo>
                    <a:pt x="9201" y="5550"/>
                    <a:pt x="9201" y="5550"/>
                    <a:pt x="9201" y="5550"/>
                  </a:cubicBezTo>
                  <a:cubicBezTo>
                    <a:pt x="9201" y="5617"/>
                    <a:pt x="9201" y="5617"/>
                    <a:pt x="9201" y="5617"/>
                  </a:cubicBezTo>
                  <a:cubicBezTo>
                    <a:pt x="9201" y="5617"/>
                    <a:pt x="9201" y="5617"/>
                    <a:pt x="9201" y="5617"/>
                  </a:cubicBezTo>
                  <a:cubicBezTo>
                    <a:pt x="9145" y="5684"/>
                    <a:pt x="9145" y="5684"/>
                    <a:pt x="9145" y="5684"/>
                  </a:cubicBezTo>
                  <a:cubicBezTo>
                    <a:pt x="9089" y="5751"/>
                    <a:pt x="9089" y="5751"/>
                    <a:pt x="9089" y="5751"/>
                  </a:cubicBezTo>
                  <a:cubicBezTo>
                    <a:pt x="9033" y="5751"/>
                    <a:pt x="9033" y="5751"/>
                    <a:pt x="9033" y="5751"/>
                  </a:cubicBezTo>
                  <a:cubicBezTo>
                    <a:pt x="8921" y="5751"/>
                    <a:pt x="8921" y="5751"/>
                    <a:pt x="8921" y="5751"/>
                  </a:cubicBezTo>
                  <a:cubicBezTo>
                    <a:pt x="8864" y="5751"/>
                    <a:pt x="8864" y="5751"/>
                    <a:pt x="8864" y="5751"/>
                  </a:cubicBezTo>
                  <a:cubicBezTo>
                    <a:pt x="8696" y="5818"/>
                    <a:pt x="8696" y="5818"/>
                    <a:pt x="8696" y="5818"/>
                  </a:cubicBezTo>
                  <a:cubicBezTo>
                    <a:pt x="8640" y="5818"/>
                    <a:pt x="8640" y="5818"/>
                    <a:pt x="8640" y="5818"/>
                  </a:cubicBezTo>
                  <a:cubicBezTo>
                    <a:pt x="8528" y="5885"/>
                    <a:pt x="8528" y="5885"/>
                    <a:pt x="8528" y="5885"/>
                  </a:cubicBezTo>
                  <a:cubicBezTo>
                    <a:pt x="8472" y="5885"/>
                    <a:pt x="8472" y="5885"/>
                    <a:pt x="8472" y="5885"/>
                  </a:cubicBezTo>
                  <a:cubicBezTo>
                    <a:pt x="8416" y="5952"/>
                    <a:pt x="8416" y="5952"/>
                    <a:pt x="8416" y="5952"/>
                  </a:cubicBezTo>
                  <a:cubicBezTo>
                    <a:pt x="8359" y="5952"/>
                    <a:pt x="8359" y="5952"/>
                    <a:pt x="8359" y="5952"/>
                  </a:cubicBezTo>
                  <a:cubicBezTo>
                    <a:pt x="8303" y="5952"/>
                    <a:pt x="8303" y="5952"/>
                    <a:pt x="8303" y="5952"/>
                  </a:cubicBezTo>
                  <a:cubicBezTo>
                    <a:pt x="8303" y="5952"/>
                    <a:pt x="8303" y="5952"/>
                    <a:pt x="8303" y="5952"/>
                  </a:cubicBezTo>
                  <a:cubicBezTo>
                    <a:pt x="8247" y="5952"/>
                    <a:pt x="8247" y="5952"/>
                    <a:pt x="8247" y="5952"/>
                  </a:cubicBezTo>
                  <a:cubicBezTo>
                    <a:pt x="8191" y="5952"/>
                    <a:pt x="8191" y="5952"/>
                    <a:pt x="8191" y="5952"/>
                  </a:cubicBezTo>
                  <a:cubicBezTo>
                    <a:pt x="8135" y="6019"/>
                    <a:pt x="8135" y="6019"/>
                    <a:pt x="8135" y="6019"/>
                  </a:cubicBezTo>
                  <a:cubicBezTo>
                    <a:pt x="8079" y="6085"/>
                    <a:pt x="8079" y="6085"/>
                    <a:pt x="8079" y="6085"/>
                  </a:cubicBezTo>
                  <a:cubicBezTo>
                    <a:pt x="8079" y="6085"/>
                    <a:pt x="8079" y="6085"/>
                    <a:pt x="8079" y="6085"/>
                  </a:cubicBezTo>
                  <a:cubicBezTo>
                    <a:pt x="8079" y="6152"/>
                    <a:pt x="8079" y="6152"/>
                    <a:pt x="8079" y="6152"/>
                  </a:cubicBezTo>
                  <a:cubicBezTo>
                    <a:pt x="7967" y="6152"/>
                    <a:pt x="7967" y="6152"/>
                    <a:pt x="7967" y="6152"/>
                  </a:cubicBezTo>
                  <a:cubicBezTo>
                    <a:pt x="7911" y="6219"/>
                    <a:pt x="7911" y="6219"/>
                    <a:pt x="7911" y="6219"/>
                  </a:cubicBezTo>
                  <a:cubicBezTo>
                    <a:pt x="7855" y="6219"/>
                    <a:pt x="7855" y="6219"/>
                    <a:pt x="7855" y="6219"/>
                  </a:cubicBezTo>
                  <a:cubicBezTo>
                    <a:pt x="7798" y="6152"/>
                    <a:pt x="7798" y="6152"/>
                    <a:pt x="7798" y="6152"/>
                  </a:cubicBezTo>
                  <a:cubicBezTo>
                    <a:pt x="7798" y="6219"/>
                    <a:pt x="7798" y="6219"/>
                    <a:pt x="7798" y="6219"/>
                  </a:cubicBezTo>
                  <a:cubicBezTo>
                    <a:pt x="7798" y="6286"/>
                    <a:pt x="7798" y="6286"/>
                    <a:pt x="7798" y="6286"/>
                  </a:cubicBezTo>
                  <a:cubicBezTo>
                    <a:pt x="7742" y="6286"/>
                    <a:pt x="7742" y="6286"/>
                    <a:pt x="7742" y="6286"/>
                  </a:cubicBezTo>
                  <a:cubicBezTo>
                    <a:pt x="7686" y="6353"/>
                    <a:pt x="7686" y="6353"/>
                    <a:pt x="7686" y="6353"/>
                  </a:cubicBezTo>
                  <a:cubicBezTo>
                    <a:pt x="7630" y="6420"/>
                    <a:pt x="7630" y="6420"/>
                    <a:pt x="7630" y="6420"/>
                  </a:cubicBezTo>
                  <a:cubicBezTo>
                    <a:pt x="7574" y="6487"/>
                    <a:pt x="7574" y="6487"/>
                    <a:pt x="7574" y="6487"/>
                  </a:cubicBezTo>
                  <a:cubicBezTo>
                    <a:pt x="7630" y="6487"/>
                    <a:pt x="7630" y="6487"/>
                    <a:pt x="7630" y="6487"/>
                  </a:cubicBezTo>
                  <a:cubicBezTo>
                    <a:pt x="7518" y="6620"/>
                    <a:pt x="7518" y="6620"/>
                    <a:pt x="7518" y="6620"/>
                  </a:cubicBezTo>
                  <a:cubicBezTo>
                    <a:pt x="7518" y="6620"/>
                    <a:pt x="7518" y="6620"/>
                    <a:pt x="7518" y="6620"/>
                  </a:cubicBezTo>
                  <a:cubicBezTo>
                    <a:pt x="7406" y="6620"/>
                    <a:pt x="7406" y="6620"/>
                    <a:pt x="7406" y="6620"/>
                  </a:cubicBezTo>
                  <a:cubicBezTo>
                    <a:pt x="7350" y="6687"/>
                    <a:pt x="7350" y="6687"/>
                    <a:pt x="7350" y="6687"/>
                  </a:cubicBezTo>
                  <a:cubicBezTo>
                    <a:pt x="7294" y="6687"/>
                    <a:pt x="7294" y="6687"/>
                    <a:pt x="7294" y="6687"/>
                  </a:cubicBezTo>
                  <a:cubicBezTo>
                    <a:pt x="7294" y="6620"/>
                    <a:pt x="7294" y="6620"/>
                    <a:pt x="7294" y="6620"/>
                  </a:cubicBezTo>
                  <a:cubicBezTo>
                    <a:pt x="7294" y="6620"/>
                    <a:pt x="7294" y="6620"/>
                    <a:pt x="7294" y="6620"/>
                  </a:cubicBezTo>
                  <a:cubicBezTo>
                    <a:pt x="7294" y="6554"/>
                    <a:pt x="7294" y="6554"/>
                    <a:pt x="7294" y="6554"/>
                  </a:cubicBezTo>
                  <a:cubicBezTo>
                    <a:pt x="7294" y="6487"/>
                    <a:pt x="7294" y="6487"/>
                    <a:pt x="7294" y="6487"/>
                  </a:cubicBezTo>
                  <a:cubicBezTo>
                    <a:pt x="7237" y="6554"/>
                    <a:pt x="7237" y="6554"/>
                    <a:pt x="7237" y="6554"/>
                  </a:cubicBezTo>
                  <a:cubicBezTo>
                    <a:pt x="7237" y="6554"/>
                    <a:pt x="7237" y="6554"/>
                    <a:pt x="7237" y="6554"/>
                  </a:cubicBezTo>
                  <a:cubicBezTo>
                    <a:pt x="7237" y="6554"/>
                    <a:pt x="7237" y="6554"/>
                    <a:pt x="7237" y="6554"/>
                  </a:cubicBezTo>
                  <a:cubicBezTo>
                    <a:pt x="7125" y="6687"/>
                    <a:pt x="7125" y="6687"/>
                    <a:pt x="7125" y="6687"/>
                  </a:cubicBezTo>
                  <a:cubicBezTo>
                    <a:pt x="7069" y="6687"/>
                    <a:pt x="7069" y="6687"/>
                    <a:pt x="7069" y="6687"/>
                  </a:cubicBezTo>
                  <a:cubicBezTo>
                    <a:pt x="7013" y="6687"/>
                    <a:pt x="7013" y="6687"/>
                    <a:pt x="7013" y="6687"/>
                  </a:cubicBezTo>
                  <a:cubicBezTo>
                    <a:pt x="7013" y="6687"/>
                    <a:pt x="7013" y="6687"/>
                    <a:pt x="7013" y="6687"/>
                  </a:cubicBezTo>
                  <a:cubicBezTo>
                    <a:pt x="6957" y="6687"/>
                    <a:pt x="6957" y="6687"/>
                    <a:pt x="6957" y="6687"/>
                  </a:cubicBezTo>
                  <a:cubicBezTo>
                    <a:pt x="6901" y="6687"/>
                    <a:pt x="6901" y="6687"/>
                    <a:pt x="6901" y="6687"/>
                  </a:cubicBezTo>
                  <a:cubicBezTo>
                    <a:pt x="6901" y="6687"/>
                    <a:pt x="6901" y="6687"/>
                    <a:pt x="6901" y="6687"/>
                  </a:cubicBezTo>
                  <a:cubicBezTo>
                    <a:pt x="6901" y="6687"/>
                    <a:pt x="6901" y="6687"/>
                    <a:pt x="6901" y="6687"/>
                  </a:cubicBezTo>
                  <a:close/>
                  <a:moveTo>
                    <a:pt x="13241" y="5885"/>
                  </a:moveTo>
                  <a:cubicBezTo>
                    <a:pt x="13241" y="5885"/>
                    <a:pt x="13241" y="5885"/>
                    <a:pt x="13241" y="5885"/>
                  </a:cubicBezTo>
                  <a:cubicBezTo>
                    <a:pt x="13241" y="5952"/>
                    <a:pt x="13241" y="5952"/>
                    <a:pt x="13241" y="5952"/>
                  </a:cubicBezTo>
                  <a:cubicBezTo>
                    <a:pt x="13241" y="5952"/>
                    <a:pt x="13241" y="5952"/>
                    <a:pt x="13241" y="5952"/>
                  </a:cubicBezTo>
                  <a:cubicBezTo>
                    <a:pt x="13241" y="6019"/>
                    <a:pt x="13241" y="6019"/>
                    <a:pt x="13241" y="6019"/>
                  </a:cubicBezTo>
                  <a:cubicBezTo>
                    <a:pt x="13184" y="5952"/>
                    <a:pt x="13184" y="5952"/>
                    <a:pt x="13184" y="5952"/>
                  </a:cubicBezTo>
                  <a:cubicBezTo>
                    <a:pt x="13184" y="5885"/>
                    <a:pt x="13184" y="5885"/>
                    <a:pt x="13184" y="5885"/>
                  </a:cubicBezTo>
                  <a:cubicBezTo>
                    <a:pt x="13241" y="5885"/>
                    <a:pt x="13241" y="5885"/>
                    <a:pt x="13241" y="5885"/>
                  </a:cubicBezTo>
                  <a:close/>
                  <a:moveTo>
                    <a:pt x="12736" y="5885"/>
                  </a:moveTo>
                  <a:cubicBezTo>
                    <a:pt x="12736" y="5818"/>
                    <a:pt x="12736" y="5818"/>
                    <a:pt x="12736" y="5818"/>
                  </a:cubicBezTo>
                  <a:cubicBezTo>
                    <a:pt x="12848" y="5818"/>
                    <a:pt x="12848" y="5818"/>
                    <a:pt x="12848" y="5818"/>
                  </a:cubicBezTo>
                  <a:cubicBezTo>
                    <a:pt x="12848" y="5818"/>
                    <a:pt x="12848" y="5818"/>
                    <a:pt x="12848" y="5818"/>
                  </a:cubicBezTo>
                  <a:cubicBezTo>
                    <a:pt x="12848" y="5885"/>
                    <a:pt x="12848" y="5885"/>
                    <a:pt x="12848" y="5885"/>
                  </a:cubicBezTo>
                  <a:cubicBezTo>
                    <a:pt x="12792" y="5885"/>
                    <a:pt x="12792" y="5885"/>
                    <a:pt x="12792" y="5885"/>
                  </a:cubicBezTo>
                  <a:cubicBezTo>
                    <a:pt x="12792" y="5885"/>
                    <a:pt x="12792" y="5885"/>
                    <a:pt x="12792" y="5885"/>
                  </a:cubicBezTo>
                  <a:cubicBezTo>
                    <a:pt x="12736" y="5885"/>
                    <a:pt x="12736" y="5885"/>
                    <a:pt x="12736" y="5885"/>
                  </a:cubicBezTo>
                  <a:close/>
                  <a:moveTo>
                    <a:pt x="12231" y="6152"/>
                  </a:moveTo>
                  <a:cubicBezTo>
                    <a:pt x="12287" y="6219"/>
                    <a:pt x="12287" y="6219"/>
                    <a:pt x="12287" y="6219"/>
                  </a:cubicBezTo>
                  <a:cubicBezTo>
                    <a:pt x="12343" y="6219"/>
                    <a:pt x="12343" y="6219"/>
                    <a:pt x="12343" y="6219"/>
                  </a:cubicBezTo>
                  <a:cubicBezTo>
                    <a:pt x="12399" y="6286"/>
                    <a:pt x="12399" y="6286"/>
                    <a:pt x="12399" y="6286"/>
                  </a:cubicBezTo>
                  <a:cubicBezTo>
                    <a:pt x="12399" y="6286"/>
                    <a:pt x="12399" y="6286"/>
                    <a:pt x="12399" y="6286"/>
                  </a:cubicBezTo>
                  <a:cubicBezTo>
                    <a:pt x="12455" y="6286"/>
                    <a:pt x="12455" y="6286"/>
                    <a:pt x="12455" y="6286"/>
                  </a:cubicBezTo>
                  <a:cubicBezTo>
                    <a:pt x="12511" y="6219"/>
                    <a:pt x="12511" y="6219"/>
                    <a:pt x="12511" y="6219"/>
                  </a:cubicBezTo>
                  <a:cubicBezTo>
                    <a:pt x="12567" y="6286"/>
                    <a:pt x="12567" y="6286"/>
                    <a:pt x="12567" y="6286"/>
                  </a:cubicBezTo>
                  <a:cubicBezTo>
                    <a:pt x="12623" y="6219"/>
                    <a:pt x="12623" y="6219"/>
                    <a:pt x="12623" y="6219"/>
                  </a:cubicBezTo>
                  <a:cubicBezTo>
                    <a:pt x="12623" y="6219"/>
                    <a:pt x="12623" y="6219"/>
                    <a:pt x="12623" y="6219"/>
                  </a:cubicBezTo>
                  <a:cubicBezTo>
                    <a:pt x="12679" y="6219"/>
                    <a:pt x="12679" y="6219"/>
                    <a:pt x="12679" y="6219"/>
                  </a:cubicBezTo>
                  <a:cubicBezTo>
                    <a:pt x="12679" y="6152"/>
                    <a:pt x="12679" y="6152"/>
                    <a:pt x="12679" y="6152"/>
                  </a:cubicBezTo>
                  <a:cubicBezTo>
                    <a:pt x="12623" y="6152"/>
                    <a:pt x="12623" y="6152"/>
                    <a:pt x="12623" y="6152"/>
                  </a:cubicBezTo>
                  <a:cubicBezTo>
                    <a:pt x="12567" y="6152"/>
                    <a:pt x="12567" y="6152"/>
                    <a:pt x="12567" y="6152"/>
                  </a:cubicBezTo>
                  <a:cubicBezTo>
                    <a:pt x="12511" y="6152"/>
                    <a:pt x="12511" y="6152"/>
                    <a:pt x="12511" y="6152"/>
                  </a:cubicBezTo>
                  <a:cubicBezTo>
                    <a:pt x="12511" y="6152"/>
                    <a:pt x="12511" y="6152"/>
                    <a:pt x="12511" y="6152"/>
                  </a:cubicBezTo>
                  <a:cubicBezTo>
                    <a:pt x="12455" y="6152"/>
                    <a:pt x="12455" y="6152"/>
                    <a:pt x="12455" y="6152"/>
                  </a:cubicBezTo>
                  <a:cubicBezTo>
                    <a:pt x="12399" y="6152"/>
                    <a:pt x="12399" y="6152"/>
                    <a:pt x="12399" y="6152"/>
                  </a:cubicBezTo>
                  <a:cubicBezTo>
                    <a:pt x="12343" y="6152"/>
                    <a:pt x="12343" y="6152"/>
                    <a:pt x="12343" y="6152"/>
                  </a:cubicBezTo>
                  <a:cubicBezTo>
                    <a:pt x="12287" y="6152"/>
                    <a:pt x="12287" y="6152"/>
                    <a:pt x="12287" y="6152"/>
                  </a:cubicBezTo>
                  <a:cubicBezTo>
                    <a:pt x="12231" y="6152"/>
                    <a:pt x="12231" y="6152"/>
                    <a:pt x="12231" y="6152"/>
                  </a:cubicBezTo>
                  <a:close/>
                  <a:moveTo>
                    <a:pt x="12006" y="8025"/>
                  </a:moveTo>
                  <a:cubicBezTo>
                    <a:pt x="11950" y="8025"/>
                    <a:pt x="11950" y="8025"/>
                    <a:pt x="11950" y="8025"/>
                  </a:cubicBezTo>
                  <a:cubicBezTo>
                    <a:pt x="11950" y="8025"/>
                    <a:pt x="11950" y="8025"/>
                    <a:pt x="11950" y="8025"/>
                  </a:cubicBezTo>
                  <a:cubicBezTo>
                    <a:pt x="12006" y="8025"/>
                    <a:pt x="12006" y="8025"/>
                    <a:pt x="12006" y="8025"/>
                  </a:cubicBezTo>
                  <a:cubicBezTo>
                    <a:pt x="12006" y="8025"/>
                    <a:pt x="12006" y="8025"/>
                    <a:pt x="12006" y="8025"/>
                  </a:cubicBezTo>
                  <a:cubicBezTo>
                    <a:pt x="12006" y="8025"/>
                    <a:pt x="12006" y="8025"/>
                    <a:pt x="12006" y="8025"/>
                  </a:cubicBezTo>
                  <a:close/>
                  <a:moveTo>
                    <a:pt x="11670" y="8025"/>
                  </a:moveTo>
                  <a:cubicBezTo>
                    <a:pt x="11670" y="7958"/>
                    <a:pt x="11670" y="7958"/>
                    <a:pt x="11670" y="7958"/>
                  </a:cubicBezTo>
                  <a:cubicBezTo>
                    <a:pt x="11670" y="7891"/>
                    <a:pt x="11670" y="7891"/>
                    <a:pt x="11670" y="7891"/>
                  </a:cubicBezTo>
                  <a:cubicBezTo>
                    <a:pt x="11614" y="7891"/>
                    <a:pt x="11614" y="7891"/>
                    <a:pt x="11614" y="7891"/>
                  </a:cubicBezTo>
                  <a:cubicBezTo>
                    <a:pt x="11614" y="7891"/>
                    <a:pt x="11614" y="7891"/>
                    <a:pt x="11614" y="7891"/>
                  </a:cubicBezTo>
                  <a:cubicBezTo>
                    <a:pt x="11614" y="7891"/>
                    <a:pt x="11614" y="7891"/>
                    <a:pt x="11614" y="7891"/>
                  </a:cubicBezTo>
                  <a:cubicBezTo>
                    <a:pt x="11614" y="7824"/>
                    <a:pt x="11614" y="7824"/>
                    <a:pt x="11614" y="7824"/>
                  </a:cubicBezTo>
                  <a:cubicBezTo>
                    <a:pt x="11614" y="7757"/>
                    <a:pt x="11614" y="7757"/>
                    <a:pt x="11614" y="7757"/>
                  </a:cubicBezTo>
                  <a:cubicBezTo>
                    <a:pt x="11557" y="7757"/>
                    <a:pt x="11557" y="7757"/>
                    <a:pt x="11557" y="7757"/>
                  </a:cubicBezTo>
                  <a:cubicBezTo>
                    <a:pt x="11614" y="7690"/>
                    <a:pt x="11614" y="7690"/>
                    <a:pt x="11614" y="7690"/>
                  </a:cubicBezTo>
                  <a:cubicBezTo>
                    <a:pt x="11557" y="7624"/>
                    <a:pt x="11557" y="7624"/>
                    <a:pt x="11557" y="7624"/>
                  </a:cubicBezTo>
                  <a:cubicBezTo>
                    <a:pt x="11614" y="7557"/>
                    <a:pt x="11614" y="7557"/>
                    <a:pt x="11614" y="7557"/>
                  </a:cubicBezTo>
                  <a:cubicBezTo>
                    <a:pt x="11557" y="7557"/>
                    <a:pt x="11557" y="7557"/>
                    <a:pt x="11557" y="7557"/>
                  </a:cubicBezTo>
                  <a:cubicBezTo>
                    <a:pt x="11557" y="7490"/>
                    <a:pt x="11557" y="7490"/>
                    <a:pt x="11557" y="7490"/>
                  </a:cubicBezTo>
                  <a:cubicBezTo>
                    <a:pt x="11557" y="7490"/>
                    <a:pt x="11557" y="7490"/>
                    <a:pt x="11557" y="7490"/>
                  </a:cubicBezTo>
                  <a:cubicBezTo>
                    <a:pt x="11501" y="7423"/>
                    <a:pt x="11501" y="7423"/>
                    <a:pt x="11501" y="7423"/>
                  </a:cubicBezTo>
                  <a:cubicBezTo>
                    <a:pt x="11501" y="7356"/>
                    <a:pt x="11501" y="7356"/>
                    <a:pt x="11501" y="7356"/>
                  </a:cubicBezTo>
                  <a:cubicBezTo>
                    <a:pt x="11445" y="7289"/>
                    <a:pt x="11445" y="7289"/>
                    <a:pt x="11445" y="7289"/>
                  </a:cubicBezTo>
                  <a:cubicBezTo>
                    <a:pt x="11445" y="7289"/>
                    <a:pt x="11445" y="7289"/>
                    <a:pt x="11445" y="7289"/>
                  </a:cubicBezTo>
                  <a:cubicBezTo>
                    <a:pt x="11445" y="7222"/>
                    <a:pt x="11445" y="7222"/>
                    <a:pt x="11445" y="7222"/>
                  </a:cubicBezTo>
                  <a:cubicBezTo>
                    <a:pt x="11445" y="7155"/>
                    <a:pt x="11445" y="7155"/>
                    <a:pt x="11445" y="7155"/>
                  </a:cubicBezTo>
                  <a:cubicBezTo>
                    <a:pt x="11389" y="7155"/>
                    <a:pt x="11389" y="7155"/>
                    <a:pt x="11389" y="7155"/>
                  </a:cubicBezTo>
                  <a:cubicBezTo>
                    <a:pt x="11389" y="7155"/>
                    <a:pt x="11389" y="7155"/>
                    <a:pt x="11389" y="7155"/>
                  </a:cubicBezTo>
                  <a:cubicBezTo>
                    <a:pt x="11333" y="7155"/>
                    <a:pt x="11333" y="7155"/>
                    <a:pt x="11333" y="7155"/>
                  </a:cubicBezTo>
                  <a:cubicBezTo>
                    <a:pt x="11333" y="7155"/>
                    <a:pt x="11333" y="7155"/>
                    <a:pt x="11333" y="7155"/>
                  </a:cubicBezTo>
                  <a:cubicBezTo>
                    <a:pt x="11277" y="7155"/>
                    <a:pt x="11277" y="7155"/>
                    <a:pt x="11277" y="7155"/>
                  </a:cubicBezTo>
                  <a:cubicBezTo>
                    <a:pt x="11277" y="7089"/>
                    <a:pt x="11277" y="7089"/>
                    <a:pt x="11277" y="7089"/>
                  </a:cubicBezTo>
                  <a:cubicBezTo>
                    <a:pt x="11333" y="7089"/>
                    <a:pt x="11333" y="7089"/>
                    <a:pt x="11333" y="7089"/>
                  </a:cubicBezTo>
                  <a:cubicBezTo>
                    <a:pt x="11333" y="6955"/>
                    <a:pt x="11333" y="6955"/>
                    <a:pt x="11333" y="6955"/>
                  </a:cubicBezTo>
                  <a:cubicBezTo>
                    <a:pt x="11333" y="6955"/>
                    <a:pt x="11333" y="6955"/>
                    <a:pt x="11333" y="6955"/>
                  </a:cubicBezTo>
                  <a:cubicBezTo>
                    <a:pt x="11333" y="6888"/>
                    <a:pt x="11333" y="6888"/>
                    <a:pt x="11333" y="6888"/>
                  </a:cubicBezTo>
                  <a:cubicBezTo>
                    <a:pt x="11333" y="6821"/>
                    <a:pt x="11333" y="6821"/>
                    <a:pt x="11333" y="6821"/>
                  </a:cubicBezTo>
                  <a:cubicBezTo>
                    <a:pt x="11333" y="6821"/>
                    <a:pt x="11333" y="6821"/>
                    <a:pt x="11333" y="6821"/>
                  </a:cubicBezTo>
                  <a:cubicBezTo>
                    <a:pt x="11389" y="6687"/>
                    <a:pt x="11389" y="6687"/>
                    <a:pt x="11389" y="6687"/>
                  </a:cubicBezTo>
                  <a:cubicBezTo>
                    <a:pt x="11445" y="6687"/>
                    <a:pt x="11445" y="6687"/>
                    <a:pt x="11445" y="6687"/>
                  </a:cubicBezTo>
                  <a:cubicBezTo>
                    <a:pt x="11445" y="6687"/>
                    <a:pt x="11445" y="6687"/>
                    <a:pt x="11445" y="6687"/>
                  </a:cubicBezTo>
                  <a:cubicBezTo>
                    <a:pt x="11445" y="6620"/>
                    <a:pt x="11445" y="6620"/>
                    <a:pt x="11445" y="6620"/>
                  </a:cubicBezTo>
                  <a:cubicBezTo>
                    <a:pt x="11501" y="6687"/>
                    <a:pt x="11501" y="6687"/>
                    <a:pt x="11501" y="6687"/>
                  </a:cubicBezTo>
                  <a:cubicBezTo>
                    <a:pt x="11557" y="6620"/>
                    <a:pt x="11557" y="6620"/>
                    <a:pt x="11557" y="6620"/>
                  </a:cubicBezTo>
                  <a:cubicBezTo>
                    <a:pt x="11614" y="6687"/>
                    <a:pt x="11614" y="6687"/>
                    <a:pt x="11614" y="6687"/>
                  </a:cubicBezTo>
                  <a:cubicBezTo>
                    <a:pt x="11614" y="6687"/>
                    <a:pt x="11614" y="6687"/>
                    <a:pt x="11614" y="6687"/>
                  </a:cubicBezTo>
                  <a:cubicBezTo>
                    <a:pt x="11614" y="6687"/>
                    <a:pt x="11614" y="6687"/>
                    <a:pt x="11614" y="6687"/>
                  </a:cubicBezTo>
                  <a:cubicBezTo>
                    <a:pt x="11557" y="6754"/>
                    <a:pt x="11557" y="6754"/>
                    <a:pt x="11557" y="6754"/>
                  </a:cubicBezTo>
                  <a:cubicBezTo>
                    <a:pt x="11557" y="6754"/>
                    <a:pt x="11557" y="6754"/>
                    <a:pt x="11557" y="6754"/>
                  </a:cubicBezTo>
                  <a:cubicBezTo>
                    <a:pt x="11614" y="6754"/>
                    <a:pt x="11614" y="6754"/>
                    <a:pt x="11614" y="6754"/>
                  </a:cubicBezTo>
                  <a:cubicBezTo>
                    <a:pt x="11614" y="6821"/>
                    <a:pt x="11614" y="6821"/>
                    <a:pt x="11614" y="6821"/>
                  </a:cubicBezTo>
                  <a:cubicBezTo>
                    <a:pt x="11614" y="6821"/>
                    <a:pt x="11614" y="6821"/>
                    <a:pt x="11614" y="6821"/>
                  </a:cubicBezTo>
                  <a:cubicBezTo>
                    <a:pt x="11670" y="6888"/>
                    <a:pt x="11670" y="6888"/>
                    <a:pt x="11670" y="6888"/>
                  </a:cubicBezTo>
                  <a:cubicBezTo>
                    <a:pt x="11670" y="6955"/>
                    <a:pt x="11670" y="6955"/>
                    <a:pt x="11670" y="6955"/>
                  </a:cubicBezTo>
                  <a:cubicBezTo>
                    <a:pt x="11726" y="7022"/>
                    <a:pt x="11726" y="7022"/>
                    <a:pt x="11726" y="7022"/>
                  </a:cubicBezTo>
                  <a:cubicBezTo>
                    <a:pt x="11782" y="7022"/>
                    <a:pt x="11782" y="7022"/>
                    <a:pt x="11782" y="7022"/>
                  </a:cubicBezTo>
                  <a:cubicBezTo>
                    <a:pt x="11782" y="6955"/>
                    <a:pt x="11782" y="6955"/>
                    <a:pt x="11782" y="6955"/>
                  </a:cubicBezTo>
                  <a:cubicBezTo>
                    <a:pt x="11782" y="6955"/>
                    <a:pt x="11782" y="6955"/>
                    <a:pt x="11782" y="6955"/>
                  </a:cubicBezTo>
                  <a:cubicBezTo>
                    <a:pt x="11782" y="6955"/>
                    <a:pt x="11782" y="6955"/>
                    <a:pt x="11782" y="6955"/>
                  </a:cubicBezTo>
                  <a:cubicBezTo>
                    <a:pt x="11838" y="6888"/>
                    <a:pt x="11838" y="6888"/>
                    <a:pt x="11838" y="6888"/>
                  </a:cubicBezTo>
                  <a:cubicBezTo>
                    <a:pt x="11838" y="6821"/>
                    <a:pt x="11838" y="6821"/>
                    <a:pt x="11838" y="6821"/>
                  </a:cubicBezTo>
                  <a:cubicBezTo>
                    <a:pt x="11838" y="6821"/>
                    <a:pt x="11838" y="6821"/>
                    <a:pt x="11838" y="6821"/>
                  </a:cubicBezTo>
                  <a:cubicBezTo>
                    <a:pt x="11838" y="6754"/>
                    <a:pt x="11838" y="6754"/>
                    <a:pt x="11838" y="6754"/>
                  </a:cubicBezTo>
                  <a:cubicBezTo>
                    <a:pt x="11838" y="6687"/>
                    <a:pt x="11838" y="6687"/>
                    <a:pt x="11838" y="6687"/>
                  </a:cubicBezTo>
                  <a:cubicBezTo>
                    <a:pt x="11838" y="6687"/>
                    <a:pt x="11838" y="6687"/>
                    <a:pt x="11838" y="6687"/>
                  </a:cubicBezTo>
                  <a:cubicBezTo>
                    <a:pt x="11894" y="6687"/>
                    <a:pt x="11894" y="6687"/>
                    <a:pt x="11894" y="6687"/>
                  </a:cubicBezTo>
                  <a:cubicBezTo>
                    <a:pt x="11950" y="6687"/>
                    <a:pt x="11950" y="6687"/>
                    <a:pt x="11950" y="6687"/>
                  </a:cubicBezTo>
                  <a:cubicBezTo>
                    <a:pt x="11950" y="6754"/>
                    <a:pt x="11950" y="6754"/>
                    <a:pt x="11950" y="6754"/>
                  </a:cubicBezTo>
                  <a:cubicBezTo>
                    <a:pt x="12006" y="6754"/>
                    <a:pt x="12006" y="6754"/>
                    <a:pt x="12006" y="6754"/>
                  </a:cubicBezTo>
                  <a:cubicBezTo>
                    <a:pt x="12006" y="6687"/>
                    <a:pt x="12006" y="6687"/>
                    <a:pt x="12006" y="6687"/>
                  </a:cubicBezTo>
                  <a:cubicBezTo>
                    <a:pt x="11950" y="6620"/>
                    <a:pt x="11950" y="6620"/>
                    <a:pt x="11950" y="6620"/>
                  </a:cubicBezTo>
                  <a:cubicBezTo>
                    <a:pt x="11950" y="6620"/>
                    <a:pt x="11950" y="6620"/>
                    <a:pt x="11950" y="6620"/>
                  </a:cubicBezTo>
                  <a:cubicBezTo>
                    <a:pt x="11950" y="6620"/>
                    <a:pt x="11950" y="6620"/>
                    <a:pt x="11950" y="6620"/>
                  </a:cubicBezTo>
                  <a:cubicBezTo>
                    <a:pt x="11894" y="6620"/>
                    <a:pt x="11894" y="6620"/>
                    <a:pt x="11894" y="6620"/>
                  </a:cubicBezTo>
                  <a:cubicBezTo>
                    <a:pt x="11838" y="6620"/>
                    <a:pt x="11838" y="6620"/>
                    <a:pt x="11838" y="6620"/>
                  </a:cubicBezTo>
                  <a:cubicBezTo>
                    <a:pt x="11782" y="6554"/>
                    <a:pt x="11782" y="6554"/>
                    <a:pt x="11782" y="6554"/>
                  </a:cubicBezTo>
                  <a:cubicBezTo>
                    <a:pt x="11782" y="6554"/>
                    <a:pt x="11782" y="6554"/>
                    <a:pt x="11782" y="6554"/>
                  </a:cubicBezTo>
                  <a:cubicBezTo>
                    <a:pt x="11782" y="6487"/>
                    <a:pt x="11782" y="6487"/>
                    <a:pt x="11782" y="6487"/>
                  </a:cubicBezTo>
                  <a:cubicBezTo>
                    <a:pt x="11782" y="6420"/>
                    <a:pt x="11782" y="6420"/>
                    <a:pt x="11782" y="6420"/>
                  </a:cubicBezTo>
                  <a:cubicBezTo>
                    <a:pt x="11782" y="6420"/>
                    <a:pt x="11782" y="6420"/>
                    <a:pt x="11782" y="6420"/>
                  </a:cubicBezTo>
                  <a:cubicBezTo>
                    <a:pt x="11838" y="6420"/>
                    <a:pt x="11838" y="6420"/>
                    <a:pt x="11838" y="6420"/>
                  </a:cubicBezTo>
                  <a:cubicBezTo>
                    <a:pt x="11838" y="6353"/>
                    <a:pt x="11838" y="6353"/>
                    <a:pt x="11838" y="6353"/>
                  </a:cubicBezTo>
                  <a:cubicBezTo>
                    <a:pt x="11894" y="6420"/>
                    <a:pt x="11894" y="6420"/>
                    <a:pt x="11894" y="6420"/>
                  </a:cubicBezTo>
                  <a:cubicBezTo>
                    <a:pt x="11894" y="6420"/>
                    <a:pt x="11894" y="6420"/>
                    <a:pt x="11894" y="6420"/>
                  </a:cubicBezTo>
                  <a:cubicBezTo>
                    <a:pt x="11950" y="6554"/>
                    <a:pt x="11950" y="6554"/>
                    <a:pt x="11950" y="6554"/>
                  </a:cubicBezTo>
                  <a:cubicBezTo>
                    <a:pt x="11950" y="6554"/>
                    <a:pt x="11950" y="6554"/>
                    <a:pt x="11950" y="6554"/>
                  </a:cubicBezTo>
                  <a:cubicBezTo>
                    <a:pt x="11950" y="6487"/>
                    <a:pt x="11950" y="6487"/>
                    <a:pt x="11950" y="6487"/>
                  </a:cubicBezTo>
                  <a:cubicBezTo>
                    <a:pt x="11950" y="6487"/>
                    <a:pt x="11950" y="6487"/>
                    <a:pt x="11950" y="6487"/>
                  </a:cubicBezTo>
                  <a:cubicBezTo>
                    <a:pt x="11950" y="6420"/>
                    <a:pt x="11950" y="6420"/>
                    <a:pt x="11950" y="6420"/>
                  </a:cubicBezTo>
                  <a:cubicBezTo>
                    <a:pt x="11950" y="6353"/>
                    <a:pt x="11950" y="6353"/>
                    <a:pt x="11950" y="6353"/>
                  </a:cubicBezTo>
                  <a:cubicBezTo>
                    <a:pt x="11894" y="6353"/>
                    <a:pt x="11894" y="6353"/>
                    <a:pt x="11894" y="6353"/>
                  </a:cubicBezTo>
                  <a:cubicBezTo>
                    <a:pt x="11894" y="6286"/>
                    <a:pt x="11894" y="6286"/>
                    <a:pt x="11894" y="6286"/>
                  </a:cubicBezTo>
                  <a:cubicBezTo>
                    <a:pt x="11950" y="6286"/>
                    <a:pt x="11950" y="6286"/>
                    <a:pt x="11950" y="6286"/>
                  </a:cubicBezTo>
                  <a:cubicBezTo>
                    <a:pt x="11950" y="6219"/>
                    <a:pt x="11950" y="6219"/>
                    <a:pt x="11950" y="6219"/>
                  </a:cubicBezTo>
                  <a:cubicBezTo>
                    <a:pt x="12006" y="6219"/>
                    <a:pt x="12006" y="6219"/>
                    <a:pt x="12006" y="6219"/>
                  </a:cubicBezTo>
                  <a:cubicBezTo>
                    <a:pt x="12006" y="6219"/>
                    <a:pt x="12006" y="6219"/>
                    <a:pt x="12006" y="6219"/>
                  </a:cubicBezTo>
                  <a:cubicBezTo>
                    <a:pt x="12062" y="6219"/>
                    <a:pt x="12062" y="6219"/>
                    <a:pt x="12062" y="6219"/>
                  </a:cubicBezTo>
                  <a:cubicBezTo>
                    <a:pt x="12062" y="6286"/>
                    <a:pt x="12062" y="6286"/>
                    <a:pt x="12062" y="6286"/>
                  </a:cubicBezTo>
                  <a:cubicBezTo>
                    <a:pt x="12118" y="6286"/>
                    <a:pt x="12118" y="6286"/>
                    <a:pt x="12118" y="6286"/>
                  </a:cubicBezTo>
                  <a:cubicBezTo>
                    <a:pt x="12175" y="6219"/>
                    <a:pt x="12175" y="6219"/>
                    <a:pt x="12175" y="6219"/>
                  </a:cubicBezTo>
                  <a:cubicBezTo>
                    <a:pt x="12118" y="6219"/>
                    <a:pt x="12118" y="6219"/>
                    <a:pt x="12118" y="6219"/>
                  </a:cubicBezTo>
                  <a:cubicBezTo>
                    <a:pt x="12062" y="6219"/>
                    <a:pt x="12062" y="6219"/>
                    <a:pt x="12062" y="6219"/>
                  </a:cubicBezTo>
                  <a:cubicBezTo>
                    <a:pt x="12118" y="6152"/>
                    <a:pt x="12118" y="6152"/>
                    <a:pt x="12118" y="6152"/>
                  </a:cubicBezTo>
                  <a:cubicBezTo>
                    <a:pt x="12175" y="6152"/>
                    <a:pt x="12175" y="6152"/>
                    <a:pt x="12175" y="6152"/>
                  </a:cubicBezTo>
                  <a:cubicBezTo>
                    <a:pt x="12231" y="6152"/>
                    <a:pt x="12231" y="6152"/>
                    <a:pt x="12231" y="6152"/>
                  </a:cubicBezTo>
                  <a:cubicBezTo>
                    <a:pt x="12231" y="6219"/>
                    <a:pt x="12231" y="6219"/>
                    <a:pt x="12231" y="6219"/>
                  </a:cubicBezTo>
                  <a:cubicBezTo>
                    <a:pt x="12231" y="6219"/>
                    <a:pt x="12231" y="6219"/>
                    <a:pt x="12231" y="6219"/>
                  </a:cubicBezTo>
                  <a:cubicBezTo>
                    <a:pt x="12231" y="6219"/>
                    <a:pt x="12231" y="6219"/>
                    <a:pt x="12231" y="6219"/>
                  </a:cubicBezTo>
                  <a:cubicBezTo>
                    <a:pt x="12231" y="6286"/>
                    <a:pt x="12231" y="6286"/>
                    <a:pt x="12231" y="6286"/>
                  </a:cubicBezTo>
                  <a:cubicBezTo>
                    <a:pt x="12287" y="6353"/>
                    <a:pt x="12287" y="6353"/>
                    <a:pt x="12287" y="6353"/>
                  </a:cubicBezTo>
                  <a:cubicBezTo>
                    <a:pt x="12287" y="6286"/>
                    <a:pt x="12287" y="6286"/>
                    <a:pt x="12287" y="6286"/>
                  </a:cubicBezTo>
                  <a:cubicBezTo>
                    <a:pt x="12343" y="6353"/>
                    <a:pt x="12343" y="6353"/>
                    <a:pt x="12343" y="6353"/>
                  </a:cubicBezTo>
                  <a:cubicBezTo>
                    <a:pt x="12399" y="6353"/>
                    <a:pt x="12399" y="6353"/>
                    <a:pt x="12399" y="6353"/>
                  </a:cubicBezTo>
                  <a:cubicBezTo>
                    <a:pt x="12455" y="6286"/>
                    <a:pt x="12455" y="6286"/>
                    <a:pt x="12455" y="6286"/>
                  </a:cubicBezTo>
                  <a:cubicBezTo>
                    <a:pt x="12511" y="6286"/>
                    <a:pt x="12511" y="6286"/>
                    <a:pt x="12511" y="6286"/>
                  </a:cubicBezTo>
                  <a:cubicBezTo>
                    <a:pt x="12623" y="6286"/>
                    <a:pt x="12623" y="6286"/>
                    <a:pt x="12623" y="6286"/>
                  </a:cubicBezTo>
                  <a:cubicBezTo>
                    <a:pt x="12623" y="6353"/>
                    <a:pt x="12623" y="6353"/>
                    <a:pt x="12623" y="6353"/>
                  </a:cubicBezTo>
                  <a:cubicBezTo>
                    <a:pt x="12679" y="6353"/>
                    <a:pt x="12679" y="6353"/>
                    <a:pt x="12679" y="6353"/>
                  </a:cubicBezTo>
                  <a:cubicBezTo>
                    <a:pt x="12679" y="6353"/>
                    <a:pt x="12679" y="6353"/>
                    <a:pt x="12679" y="6353"/>
                  </a:cubicBezTo>
                  <a:cubicBezTo>
                    <a:pt x="12679" y="6420"/>
                    <a:pt x="12679" y="6420"/>
                    <a:pt x="12679" y="6420"/>
                  </a:cubicBezTo>
                  <a:cubicBezTo>
                    <a:pt x="12679" y="6420"/>
                    <a:pt x="12679" y="6420"/>
                    <a:pt x="12679" y="6420"/>
                  </a:cubicBezTo>
                  <a:cubicBezTo>
                    <a:pt x="12679" y="6487"/>
                    <a:pt x="12679" y="6487"/>
                    <a:pt x="12679" y="6487"/>
                  </a:cubicBezTo>
                  <a:cubicBezTo>
                    <a:pt x="12623" y="6554"/>
                    <a:pt x="12623" y="6554"/>
                    <a:pt x="12623" y="6554"/>
                  </a:cubicBezTo>
                  <a:cubicBezTo>
                    <a:pt x="12567" y="6487"/>
                    <a:pt x="12567" y="6487"/>
                    <a:pt x="12567" y="6487"/>
                  </a:cubicBezTo>
                  <a:cubicBezTo>
                    <a:pt x="12567" y="6487"/>
                    <a:pt x="12567" y="6487"/>
                    <a:pt x="12567" y="6487"/>
                  </a:cubicBezTo>
                  <a:cubicBezTo>
                    <a:pt x="12511" y="6554"/>
                    <a:pt x="12511" y="6554"/>
                    <a:pt x="12511" y="6554"/>
                  </a:cubicBezTo>
                  <a:cubicBezTo>
                    <a:pt x="12511" y="6554"/>
                    <a:pt x="12511" y="6554"/>
                    <a:pt x="12511" y="6554"/>
                  </a:cubicBezTo>
                  <a:cubicBezTo>
                    <a:pt x="12511" y="6554"/>
                    <a:pt x="12511" y="6554"/>
                    <a:pt x="12511" y="6554"/>
                  </a:cubicBezTo>
                  <a:cubicBezTo>
                    <a:pt x="12567" y="6620"/>
                    <a:pt x="12567" y="6620"/>
                    <a:pt x="12567" y="6620"/>
                  </a:cubicBezTo>
                  <a:cubicBezTo>
                    <a:pt x="12567" y="6620"/>
                    <a:pt x="12567" y="6620"/>
                    <a:pt x="12567" y="6620"/>
                  </a:cubicBezTo>
                  <a:cubicBezTo>
                    <a:pt x="12511" y="6687"/>
                    <a:pt x="12511" y="6687"/>
                    <a:pt x="12511" y="6687"/>
                  </a:cubicBezTo>
                  <a:cubicBezTo>
                    <a:pt x="12511" y="6687"/>
                    <a:pt x="12511" y="6687"/>
                    <a:pt x="12511" y="6687"/>
                  </a:cubicBezTo>
                  <a:cubicBezTo>
                    <a:pt x="12511" y="6687"/>
                    <a:pt x="12511" y="6687"/>
                    <a:pt x="12511" y="6687"/>
                  </a:cubicBezTo>
                  <a:cubicBezTo>
                    <a:pt x="12455" y="6687"/>
                    <a:pt x="12455" y="6687"/>
                    <a:pt x="12455" y="6687"/>
                  </a:cubicBezTo>
                  <a:cubicBezTo>
                    <a:pt x="12399" y="6687"/>
                    <a:pt x="12399" y="6687"/>
                    <a:pt x="12399" y="6687"/>
                  </a:cubicBezTo>
                  <a:cubicBezTo>
                    <a:pt x="12399" y="6754"/>
                    <a:pt x="12399" y="6754"/>
                    <a:pt x="12399" y="6754"/>
                  </a:cubicBezTo>
                  <a:cubicBezTo>
                    <a:pt x="12287" y="6754"/>
                    <a:pt x="12287" y="6754"/>
                    <a:pt x="12287" y="6754"/>
                  </a:cubicBezTo>
                  <a:cubicBezTo>
                    <a:pt x="12231" y="6821"/>
                    <a:pt x="12231" y="6821"/>
                    <a:pt x="12231" y="6821"/>
                  </a:cubicBezTo>
                  <a:cubicBezTo>
                    <a:pt x="12231" y="6821"/>
                    <a:pt x="12231" y="6821"/>
                    <a:pt x="12231" y="6821"/>
                  </a:cubicBezTo>
                  <a:cubicBezTo>
                    <a:pt x="12175" y="6888"/>
                    <a:pt x="12175" y="6888"/>
                    <a:pt x="12175" y="6888"/>
                  </a:cubicBezTo>
                  <a:cubicBezTo>
                    <a:pt x="12175" y="6888"/>
                    <a:pt x="12175" y="6888"/>
                    <a:pt x="12175" y="6888"/>
                  </a:cubicBezTo>
                  <a:cubicBezTo>
                    <a:pt x="12175" y="6888"/>
                    <a:pt x="12175" y="6888"/>
                    <a:pt x="12175" y="6888"/>
                  </a:cubicBezTo>
                  <a:cubicBezTo>
                    <a:pt x="12231" y="6888"/>
                    <a:pt x="12231" y="6888"/>
                    <a:pt x="12231" y="6888"/>
                  </a:cubicBezTo>
                  <a:cubicBezTo>
                    <a:pt x="12287" y="6888"/>
                    <a:pt x="12287" y="6888"/>
                    <a:pt x="12287" y="6888"/>
                  </a:cubicBezTo>
                  <a:cubicBezTo>
                    <a:pt x="12287" y="6888"/>
                    <a:pt x="12287" y="6888"/>
                    <a:pt x="12287" y="6888"/>
                  </a:cubicBezTo>
                  <a:cubicBezTo>
                    <a:pt x="12399" y="6888"/>
                    <a:pt x="12399" y="6888"/>
                    <a:pt x="12399" y="6888"/>
                  </a:cubicBezTo>
                  <a:cubicBezTo>
                    <a:pt x="12399" y="6955"/>
                    <a:pt x="12399" y="6955"/>
                    <a:pt x="12399" y="6955"/>
                  </a:cubicBezTo>
                  <a:cubicBezTo>
                    <a:pt x="12399" y="6955"/>
                    <a:pt x="12399" y="6955"/>
                    <a:pt x="12399" y="6955"/>
                  </a:cubicBezTo>
                  <a:cubicBezTo>
                    <a:pt x="12343" y="6955"/>
                    <a:pt x="12343" y="6955"/>
                    <a:pt x="12343" y="6955"/>
                  </a:cubicBezTo>
                  <a:cubicBezTo>
                    <a:pt x="12399" y="7022"/>
                    <a:pt x="12399" y="7022"/>
                    <a:pt x="12399" y="7022"/>
                  </a:cubicBezTo>
                  <a:cubicBezTo>
                    <a:pt x="12399" y="7022"/>
                    <a:pt x="12399" y="7022"/>
                    <a:pt x="12399" y="7022"/>
                  </a:cubicBezTo>
                  <a:cubicBezTo>
                    <a:pt x="12399" y="7089"/>
                    <a:pt x="12399" y="7089"/>
                    <a:pt x="12399" y="7089"/>
                  </a:cubicBezTo>
                  <a:cubicBezTo>
                    <a:pt x="12343" y="7089"/>
                    <a:pt x="12343" y="7089"/>
                    <a:pt x="12343" y="7089"/>
                  </a:cubicBezTo>
                  <a:cubicBezTo>
                    <a:pt x="12343" y="7155"/>
                    <a:pt x="12343" y="7155"/>
                    <a:pt x="12343" y="7155"/>
                  </a:cubicBezTo>
                  <a:cubicBezTo>
                    <a:pt x="12343" y="7222"/>
                    <a:pt x="12343" y="7222"/>
                    <a:pt x="12343" y="7222"/>
                  </a:cubicBezTo>
                  <a:cubicBezTo>
                    <a:pt x="12399" y="7155"/>
                    <a:pt x="12399" y="7155"/>
                    <a:pt x="12399" y="7155"/>
                  </a:cubicBezTo>
                  <a:cubicBezTo>
                    <a:pt x="12455" y="7089"/>
                    <a:pt x="12455" y="7089"/>
                    <a:pt x="12455" y="7089"/>
                  </a:cubicBezTo>
                  <a:cubicBezTo>
                    <a:pt x="12455" y="7089"/>
                    <a:pt x="12455" y="7089"/>
                    <a:pt x="12455" y="7089"/>
                  </a:cubicBezTo>
                  <a:cubicBezTo>
                    <a:pt x="12511" y="7089"/>
                    <a:pt x="12511" y="7089"/>
                    <a:pt x="12511" y="7089"/>
                  </a:cubicBezTo>
                  <a:cubicBezTo>
                    <a:pt x="12455" y="7155"/>
                    <a:pt x="12455" y="7155"/>
                    <a:pt x="12455" y="7155"/>
                  </a:cubicBezTo>
                  <a:cubicBezTo>
                    <a:pt x="12455" y="7222"/>
                    <a:pt x="12455" y="7222"/>
                    <a:pt x="12455" y="7222"/>
                  </a:cubicBezTo>
                  <a:cubicBezTo>
                    <a:pt x="12455" y="7289"/>
                    <a:pt x="12455" y="7289"/>
                    <a:pt x="12455" y="7289"/>
                  </a:cubicBezTo>
                  <a:cubicBezTo>
                    <a:pt x="12455" y="7356"/>
                    <a:pt x="12455" y="7356"/>
                    <a:pt x="12455" y="7356"/>
                  </a:cubicBezTo>
                  <a:cubicBezTo>
                    <a:pt x="12343" y="7356"/>
                    <a:pt x="12343" y="7356"/>
                    <a:pt x="12343" y="7356"/>
                  </a:cubicBezTo>
                  <a:cubicBezTo>
                    <a:pt x="12343" y="7423"/>
                    <a:pt x="12343" y="7423"/>
                    <a:pt x="12343" y="7423"/>
                  </a:cubicBezTo>
                  <a:cubicBezTo>
                    <a:pt x="12287" y="7423"/>
                    <a:pt x="12287" y="7423"/>
                    <a:pt x="12287" y="7423"/>
                  </a:cubicBezTo>
                  <a:cubicBezTo>
                    <a:pt x="12343" y="7423"/>
                    <a:pt x="12343" y="7423"/>
                    <a:pt x="12343" y="7423"/>
                  </a:cubicBezTo>
                  <a:cubicBezTo>
                    <a:pt x="12287" y="7490"/>
                    <a:pt x="12287" y="7490"/>
                    <a:pt x="12287" y="7490"/>
                  </a:cubicBezTo>
                  <a:cubicBezTo>
                    <a:pt x="12287" y="7490"/>
                    <a:pt x="12287" y="7490"/>
                    <a:pt x="12287" y="7490"/>
                  </a:cubicBezTo>
                  <a:cubicBezTo>
                    <a:pt x="12287" y="7490"/>
                    <a:pt x="12287" y="7490"/>
                    <a:pt x="12287" y="7490"/>
                  </a:cubicBezTo>
                  <a:cubicBezTo>
                    <a:pt x="12231" y="7490"/>
                    <a:pt x="12231" y="7490"/>
                    <a:pt x="12231" y="7490"/>
                  </a:cubicBezTo>
                  <a:cubicBezTo>
                    <a:pt x="12231" y="7557"/>
                    <a:pt x="12231" y="7557"/>
                    <a:pt x="12231" y="7557"/>
                  </a:cubicBezTo>
                  <a:cubicBezTo>
                    <a:pt x="12287" y="7557"/>
                    <a:pt x="12287" y="7557"/>
                    <a:pt x="12287" y="7557"/>
                  </a:cubicBezTo>
                  <a:cubicBezTo>
                    <a:pt x="12287" y="7624"/>
                    <a:pt x="12287" y="7624"/>
                    <a:pt x="12287" y="7624"/>
                  </a:cubicBezTo>
                  <a:cubicBezTo>
                    <a:pt x="12231" y="7624"/>
                    <a:pt x="12231" y="7624"/>
                    <a:pt x="12231" y="7624"/>
                  </a:cubicBezTo>
                  <a:cubicBezTo>
                    <a:pt x="12287" y="7690"/>
                    <a:pt x="12287" y="7690"/>
                    <a:pt x="12287" y="7690"/>
                  </a:cubicBezTo>
                  <a:cubicBezTo>
                    <a:pt x="12231" y="7690"/>
                    <a:pt x="12231" y="7690"/>
                    <a:pt x="12231" y="7690"/>
                  </a:cubicBezTo>
                  <a:cubicBezTo>
                    <a:pt x="12175" y="7690"/>
                    <a:pt x="12175" y="7690"/>
                    <a:pt x="12175" y="7690"/>
                  </a:cubicBezTo>
                  <a:cubicBezTo>
                    <a:pt x="12175" y="7690"/>
                    <a:pt x="12175" y="7690"/>
                    <a:pt x="12175" y="7690"/>
                  </a:cubicBezTo>
                  <a:cubicBezTo>
                    <a:pt x="12118" y="7690"/>
                    <a:pt x="12118" y="7690"/>
                    <a:pt x="12118" y="7690"/>
                  </a:cubicBezTo>
                  <a:cubicBezTo>
                    <a:pt x="12062" y="7757"/>
                    <a:pt x="12062" y="7757"/>
                    <a:pt x="12062" y="7757"/>
                  </a:cubicBezTo>
                  <a:cubicBezTo>
                    <a:pt x="12062" y="7757"/>
                    <a:pt x="12062" y="7757"/>
                    <a:pt x="12062" y="7757"/>
                  </a:cubicBezTo>
                  <a:cubicBezTo>
                    <a:pt x="12006" y="7824"/>
                    <a:pt x="12006" y="7824"/>
                    <a:pt x="12006" y="7824"/>
                  </a:cubicBezTo>
                  <a:cubicBezTo>
                    <a:pt x="11950" y="7757"/>
                    <a:pt x="11950" y="7757"/>
                    <a:pt x="11950" y="7757"/>
                  </a:cubicBezTo>
                  <a:cubicBezTo>
                    <a:pt x="11894" y="7824"/>
                    <a:pt x="11894" y="7824"/>
                    <a:pt x="11894" y="7824"/>
                  </a:cubicBezTo>
                  <a:cubicBezTo>
                    <a:pt x="11838" y="7757"/>
                    <a:pt x="11838" y="7757"/>
                    <a:pt x="11838" y="7757"/>
                  </a:cubicBezTo>
                  <a:cubicBezTo>
                    <a:pt x="11838" y="7690"/>
                    <a:pt x="11838" y="7690"/>
                    <a:pt x="11838" y="7690"/>
                  </a:cubicBezTo>
                  <a:cubicBezTo>
                    <a:pt x="11894" y="7624"/>
                    <a:pt x="11894" y="7624"/>
                    <a:pt x="11894" y="7624"/>
                  </a:cubicBezTo>
                  <a:cubicBezTo>
                    <a:pt x="11894" y="7557"/>
                    <a:pt x="11894" y="7557"/>
                    <a:pt x="11894" y="7557"/>
                  </a:cubicBezTo>
                  <a:cubicBezTo>
                    <a:pt x="11782" y="7624"/>
                    <a:pt x="11782" y="7624"/>
                    <a:pt x="11782" y="7624"/>
                  </a:cubicBezTo>
                  <a:cubicBezTo>
                    <a:pt x="11782" y="7690"/>
                    <a:pt x="11782" y="7690"/>
                    <a:pt x="11782" y="7690"/>
                  </a:cubicBezTo>
                  <a:cubicBezTo>
                    <a:pt x="11838" y="7824"/>
                    <a:pt x="11838" y="7824"/>
                    <a:pt x="11838" y="7824"/>
                  </a:cubicBezTo>
                  <a:cubicBezTo>
                    <a:pt x="11838" y="7824"/>
                    <a:pt x="11838" y="7824"/>
                    <a:pt x="11838" y="7824"/>
                  </a:cubicBezTo>
                  <a:cubicBezTo>
                    <a:pt x="11838" y="7891"/>
                    <a:pt x="11838" y="7891"/>
                    <a:pt x="11838" y="7891"/>
                  </a:cubicBezTo>
                  <a:cubicBezTo>
                    <a:pt x="11782" y="7891"/>
                    <a:pt x="11782" y="7891"/>
                    <a:pt x="11782" y="7891"/>
                  </a:cubicBezTo>
                  <a:cubicBezTo>
                    <a:pt x="11726" y="7958"/>
                    <a:pt x="11726" y="7958"/>
                    <a:pt x="11726" y="7958"/>
                  </a:cubicBezTo>
                  <a:cubicBezTo>
                    <a:pt x="11726" y="7958"/>
                    <a:pt x="11670" y="8025"/>
                    <a:pt x="11670" y="8025"/>
                  </a:cubicBezTo>
                  <a:close/>
                  <a:moveTo>
                    <a:pt x="12511" y="6754"/>
                  </a:moveTo>
                  <a:cubicBezTo>
                    <a:pt x="12511" y="6754"/>
                    <a:pt x="12511" y="6754"/>
                    <a:pt x="12511" y="6754"/>
                  </a:cubicBezTo>
                  <a:cubicBezTo>
                    <a:pt x="12511" y="6754"/>
                    <a:pt x="12511" y="6754"/>
                    <a:pt x="12511" y="6754"/>
                  </a:cubicBezTo>
                  <a:cubicBezTo>
                    <a:pt x="12567" y="6754"/>
                    <a:pt x="12567" y="6754"/>
                    <a:pt x="12567" y="6754"/>
                  </a:cubicBezTo>
                  <a:cubicBezTo>
                    <a:pt x="12511" y="6754"/>
                    <a:pt x="12511" y="6754"/>
                    <a:pt x="12511" y="6754"/>
                  </a:cubicBezTo>
                  <a:close/>
                  <a:moveTo>
                    <a:pt x="12455" y="6955"/>
                  </a:moveTo>
                  <a:cubicBezTo>
                    <a:pt x="12511" y="6955"/>
                    <a:pt x="12511" y="6955"/>
                    <a:pt x="12511" y="6955"/>
                  </a:cubicBezTo>
                  <a:cubicBezTo>
                    <a:pt x="12567" y="6888"/>
                    <a:pt x="12567" y="6888"/>
                    <a:pt x="12567" y="6888"/>
                  </a:cubicBezTo>
                  <a:cubicBezTo>
                    <a:pt x="12567" y="6888"/>
                    <a:pt x="12567" y="6888"/>
                    <a:pt x="12567" y="6888"/>
                  </a:cubicBezTo>
                  <a:cubicBezTo>
                    <a:pt x="12511" y="6821"/>
                    <a:pt x="12511" y="6821"/>
                    <a:pt x="12511" y="6821"/>
                  </a:cubicBezTo>
                  <a:cubicBezTo>
                    <a:pt x="12511" y="6821"/>
                    <a:pt x="12511" y="6821"/>
                    <a:pt x="12511" y="6821"/>
                  </a:cubicBezTo>
                  <a:cubicBezTo>
                    <a:pt x="12511" y="6821"/>
                    <a:pt x="12511" y="6821"/>
                    <a:pt x="12511" y="6821"/>
                  </a:cubicBezTo>
                  <a:cubicBezTo>
                    <a:pt x="12455" y="6888"/>
                    <a:pt x="12455" y="6888"/>
                    <a:pt x="12455" y="6888"/>
                  </a:cubicBezTo>
                  <a:cubicBezTo>
                    <a:pt x="12455" y="6888"/>
                    <a:pt x="12455" y="6888"/>
                    <a:pt x="12455" y="6888"/>
                  </a:cubicBezTo>
                  <a:cubicBezTo>
                    <a:pt x="12455" y="6955"/>
                    <a:pt x="12455" y="6955"/>
                    <a:pt x="12455" y="6955"/>
                  </a:cubicBezTo>
                  <a:cubicBezTo>
                    <a:pt x="12455" y="6955"/>
                    <a:pt x="12455" y="6955"/>
                    <a:pt x="12455" y="6955"/>
                  </a:cubicBezTo>
                  <a:close/>
                  <a:moveTo>
                    <a:pt x="12455" y="7089"/>
                  </a:moveTo>
                  <a:cubicBezTo>
                    <a:pt x="12455" y="7089"/>
                    <a:pt x="12455" y="7089"/>
                    <a:pt x="12455" y="7089"/>
                  </a:cubicBezTo>
                  <a:cubicBezTo>
                    <a:pt x="12511" y="7022"/>
                    <a:pt x="12511" y="7022"/>
                    <a:pt x="12511" y="7022"/>
                  </a:cubicBezTo>
                  <a:cubicBezTo>
                    <a:pt x="12455" y="7022"/>
                    <a:pt x="12455" y="7022"/>
                    <a:pt x="12455" y="7022"/>
                  </a:cubicBezTo>
                  <a:cubicBezTo>
                    <a:pt x="12399" y="7022"/>
                    <a:pt x="12399" y="7022"/>
                    <a:pt x="12399" y="7022"/>
                  </a:cubicBezTo>
                  <a:cubicBezTo>
                    <a:pt x="12399" y="7089"/>
                    <a:pt x="12399" y="7089"/>
                    <a:pt x="12399" y="7089"/>
                  </a:cubicBezTo>
                  <a:cubicBezTo>
                    <a:pt x="12455" y="7089"/>
                    <a:pt x="12455" y="7089"/>
                    <a:pt x="12455" y="7089"/>
                  </a:cubicBezTo>
                  <a:close/>
                  <a:moveTo>
                    <a:pt x="10548" y="5952"/>
                  </a:moveTo>
                  <a:cubicBezTo>
                    <a:pt x="10548" y="5952"/>
                    <a:pt x="10548" y="5952"/>
                    <a:pt x="10548" y="5952"/>
                  </a:cubicBezTo>
                  <a:cubicBezTo>
                    <a:pt x="10548" y="6019"/>
                    <a:pt x="10548" y="6019"/>
                    <a:pt x="10548" y="6019"/>
                  </a:cubicBezTo>
                  <a:cubicBezTo>
                    <a:pt x="10604" y="5952"/>
                    <a:pt x="10604" y="5952"/>
                    <a:pt x="10604" y="5952"/>
                  </a:cubicBezTo>
                  <a:cubicBezTo>
                    <a:pt x="10660" y="6019"/>
                    <a:pt x="10660" y="6019"/>
                    <a:pt x="10660" y="6019"/>
                  </a:cubicBezTo>
                  <a:cubicBezTo>
                    <a:pt x="10660" y="5952"/>
                    <a:pt x="10660" y="5952"/>
                    <a:pt x="10660" y="5952"/>
                  </a:cubicBezTo>
                  <a:cubicBezTo>
                    <a:pt x="10604" y="5952"/>
                    <a:pt x="10604" y="5952"/>
                    <a:pt x="10604" y="5952"/>
                  </a:cubicBezTo>
                  <a:cubicBezTo>
                    <a:pt x="10548" y="5952"/>
                    <a:pt x="10548" y="5952"/>
                    <a:pt x="10548" y="5952"/>
                  </a:cubicBezTo>
                  <a:cubicBezTo>
                    <a:pt x="10548" y="5952"/>
                    <a:pt x="10548" y="5952"/>
                    <a:pt x="10548" y="5952"/>
                  </a:cubicBezTo>
                  <a:close/>
                  <a:moveTo>
                    <a:pt x="10884" y="6620"/>
                  </a:moveTo>
                  <a:cubicBezTo>
                    <a:pt x="10828" y="6554"/>
                    <a:pt x="10828" y="6554"/>
                    <a:pt x="10828" y="6554"/>
                  </a:cubicBezTo>
                  <a:cubicBezTo>
                    <a:pt x="10828" y="6420"/>
                    <a:pt x="10828" y="6420"/>
                    <a:pt x="10828" y="6420"/>
                  </a:cubicBezTo>
                  <a:cubicBezTo>
                    <a:pt x="10828" y="6420"/>
                    <a:pt x="10828" y="6420"/>
                    <a:pt x="10828" y="6420"/>
                  </a:cubicBezTo>
                  <a:cubicBezTo>
                    <a:pt x="10828" y="6353"/>
                    <a:pt x="10828" y="6353"/>
                    <a:pt x="10828" y="6353"/>
                  </a:cubicBezTo>
                  <a:cubicBezTo>
                    <a:pt x="10828" y="6353"/>
                    <a:pt x="10828" y="6353"/>
                    <a:pt x="10828" y="6353"/>
                  </a:cubicBezTo>
                  <a:cubicBezTo>
                    <a:pt x="10772" y="6286"/>
                    <a:pt x="10772" y="6286"/>
                    <a:pt x="10772" y="6286"/>
                  </a:cubicBezTo>
                  <a:cubicBezTo>
                    <a:pt x="10772" y="6219"/>
                    <a:pt x="10772" y="6219"/>
                    <a:pt x="10772" y="6219"/>
                  </a:cubicBezTo>
                  <a:cubicBezTo>
                    <a:pt x="10772" y="6152"/>
                    <a:pt x="10772" y="6152"/>
                    <a:pt x="10772" y="6152"/>
                  </a:cubicBezTo>
                  <a:cubicBezTo>
                    <a:pt x="10716" y="6085"/>
                    <a:pt x="10716" y="6085"/>
                    <a:pt x="10716" y="6085"/>
                  </a:cubicBezTo>
                  <a:cubicBezTo>
                    <a:pt x="10716" y="6085"/>
                    <a:pt x="10716" y="6085"/>
                    <a:pt x="10716" y="6085"/>
                  </a:cubicBezTo>
                  <a:cubicBezTo>
                    <a:pt x="10772" y="6019"/>
                    <a:pt x="10772" y="6019"/>
                    <a:pt x="10772" y="6019"/>
                  </a:cubicBezTo>
                  <a:cubicBezTo>
                    <a:pt x="10828" y="6019"/>
                    <a:pt x="10828" y="6019"/>
                    <a:pt x="10828" y="6019"/>
                  </a:cubicBezTo>
                  <a:cubicBezTo>
                    <a:pt x="10884" y="5952"/>
                    <a:pt x="10884" y="5952"/>
                    <a:pt x="10884" y="5952"/>
                  </a:cubicBezTo>
                  <a:cubicBezTo>
                    <a:pt x="10940" y="5952"/>
                    <a:pt x="10940" y="5952"/>
                    <a:pt x="10940" y="5952"/>
                  </a:cubicBezTo>
                  <a:cubicBezTo>
                    <a:pt x="10996" y="5952"/>
                    <a:pt x="10996" y="5952"/>
                    <a:pt x="10996" y="5952"/>
                  </a:cubicBezTo>
                  <a:cubicBezTo>
                    <a:pt x="10996" y="5952"/>
                    <a:pt x="10996" y="5952"/>
                    <a:pt x="10996" y="5952"/>
                  </a:cubicBezTo>
                  <a:cubicBezTo>
                    <a:pt x="11052" y="6019"/>
                    <a:pt x="11052" y="6019"/>
                    <a:pt x="11052" y="6019"/>
                  </a:cubicBezTo>
                  <a:cubicBezTo>
                    <a:pt x="11109" y="6019"/>
                    <a:pt x="11109" y="6019"/>
                    <a:pt x="11109" y="6019"/>
                  </a:cubicBezTo>
                  <a:cubicBezTo>
                    <a:pt x="11109" y="6019"/>
                    <a:pt x="11109" y="6019"/>
                    <a:pt x="11109" y="6019"/>
                  </a:cubicBezTo>
                  <a:cubicBezTo>
                    <a:pt x="11165" y="6019"/>
                    <a:pt x="11165" y="6019"/>
                    <a:pt x="11165" y="6019"/>
                  </a:cubicBezTo>
                  <a:cubicBezTo>
                    <a:pt x="11221" y="6019"/>
                    <a:pt x="11221" y="6019"/>
                    <a:pt x="11221" y="6019"/>
                  </a:cubicBezTo>
                  <a:cubicBezTo>
                    <a:pt x="11221" y="6085"/>
                    <a:pt x="11221" y="6085"/>
                    <a:pt x="11221" y="6085"/>
                  </a:cubicBezTo>
                  <a:cubicBezTo>
                    <a:pt x="11221" y="6085"/>
                    <a:pt x="11221" y="6085"/>
                    <a:pt x="11221" y="6085"/>
                  </a:cubicBezTo>
                  <a:cubicBezTo>
                    <a:pt x="11221" y="6152"/>
                    <a:pt x="11221" y="6152"/>
                    <a:pt x="11221" y="6152"/>
                  </a:cubicBezTo>
                  <a:cubicBezTo>
                    <a:pt x="11277" y="6152"/>
                    <a:pt x="11277" y="6152"/>
                    <a:pt x="11277" y="6152"/>
                  </a:cubicBezTo>
                  <a:cubicBezTo>
                    <a:pt x="11277" y="6219"/>
                    <a:pt x="11277" y="6219"/>
                    <a:pt x="11277" y="6219"/>
                  </a:cubicBezTo>
                  <a:cubicBezTo>
                    <a:pt x="11221" y="6219"/>
                    <a:pt x="11221" y="6219"/>
                    <a:pt x="11221" y="6219"/>
                  </a:cubicBezTo>
                  <a:cubicBezTo>
                    <a:pt x="11221" y="6286"/>
                    <a:pt x="11221" y="6286"/>
                    <a:pt x="11221" y="6286"/>
                  </a:cubicBezTo>
                  <a:cubicBezTo>
                    <a:pt x="11165" y="6353"/>
                    <a:pt x="11165" y="6353"/>
                    <a:pt x="11165" y="6353"/>
                  </a:cubicBezTo>
                  <a:cubicBezTo>
                    <a:pt x="11165" y="6353"/>
                    <a:pt x="11165" y="6353"/>
                    <a:pt x="11165" y="6353"/>
                  </a:cubicBezTo>
                  <a:cubicBezTo>
                    <a:pt x="11109" y="6420"/>
                    <a:pt x="11109" y="6420"/>
                    <a:pt x="11109" y="6420"/>
                  </a:cubicBezTo>
                  <a:cubicBezTo>
                    <a:pt x="10996" y="6487"/>
                    <a:pt x="10996" y="6487"/>
                    <a:pt x="10996" y="6487"/>
                  </a:cubicBezTo>
                  <a:cubicBezTo>
                    <a:pt x="10940" y="6554"/>
                    <a:pt x="10940" y="6554"/>
                    <a:pt x="10940" y="6554"/>
                  </a:cubicBezTo>
                  <a:cubicBezTo>
                    <a:pt x="10940" y="6554"/>
                    <a:pt x="10940" y="6554"/>
                    <a:pt x="10940" y="6554"/>
                  </a:cubicBezTo>
                  <a:cubicBezTo>
                    <a:pt x="10884" y="6554"/>
                    <a:pt x="10884" y="6554"/>
                    <a:pt x="10884" y="6554"/>
                  </a:cubicBezTo>
                  <a:cubicBezTo>
                    <a:pt x="10884" y="6620"/>
                    <a:pt x="10884" y="6620"/>
                    <a:pt x="10884" y="6620"/>
                  </a:cubicBezTo>
                  <a:cubicBezTo>
                    <a:pt x="10884" y="6620"/>
                    <a:pt x="10884" y="6620"/>
                    <a:pt x="10884" y="6620"/>
                  </a:cubicBezTo>
                  <a:close/>
                  <a:moveTo>
                    <a:pt x="12679" y="7690"/>
                  </a:moveTo>
                  <a:cubicBezTo>
                    <a:pt x="12567" y="7624"/>
                    <a:pt x="12567" y="7624"/>
                    <a:pt x="12567" y="7624"/>
                  </a:cubicBezTo>
                  <a:cubicBezTo>
                    <a:pt x="12567" y="7624"/>
                    <a:pt x="12567" y="7624"/>
                    <a:pt x="12567" y="7624"/>
                  </a:cubicBezTo>
                  <a:cubicBezTo>
                    <a:pt x="12455" y="7624"/>
                    <a:pt x="12455" y="7624"/>
                    <a:pt x="12455" y="7624"/>
                  </a:cubicBezTo>
                  <a:cubicBezTo>
                    <a:pt x="12511" y="7557"/>
                    <a:pt x="12511" y="7557"/>
                    <a:pt x="12511" y="7557"/>
                  </a:cubicBezTo>
                  <a:cubicBezTo>
                    <a:pt x="12511" y="7557"/>
                    <a:pt x="12511" y="7557"/>
                    <a:pt x="12511" y="7557"/>
                  </a:cubicBezTo>
                  <a:cubicBezTo>
                    <a:pt x="12567" y="7557"/>
                    <a:pt x="12567" y="7557"/>
                    <a:pt x="12567" y="7557"/>
                  </a:cubicBezTo>
                  <a:cubicBezTo>
                    <a:pt x="12567" y="7557"/>
                    <a:pt x="12567" y="7557"/>
                    <a:pt x="12567" y="7557"/>
                  </a:cubicBezTo>
                  <a:cubicBezTo>
                    <a:pt x="12567" y="7557"/>
                    <a:pt x="12567" y="7557"/>
                    <a:pt x="12567" y="7557"/>
                  </a:cubicBezTo>
                  <a:cubicBezTo>
                    <a:pt x="12511" y="7557"/>
                    <a:pt x="12511" y="7557"/>
                    <a:pt x="12511" y="7557"/>
                  </a:cubicBezTo>
                  <a:cubicBezTo>
                    <a:pt x="12511" y="7490"/>
                    <a:pt x="12511" y="7490"/>
                    <a:pt x="12511" y="7490"/>
                  </a:cubicBezTo>
                  <a:cubicBezTo>
                    <a:pt x="12567" y="7423"/>
                    <a:pt x="12567" y="7423"/>
                    <a:pt x="12567" y="7423"/>
                  </a:cubicBezTo>
                  <a:cubicBezTo>
                    <a:pt x="12623" y="7356"/>
                    <a:pt x="12623" y="7356"/>
                    <a:pt x="12623" y="7356"/>
                  </a:cubicBezTo>
                  <a:cubicBezTo>
                    <a:pt x="12623" y="7289"/>
                    <a:pt x="12623" y="7289"/>
                    <a:pt x="12623" y="7289"/>
                  </a:cubicBezTo>
                  <a:cubicBezTo>
                    <a:pt x="12623" y="7289"/>
                    <a:pt x="12623" y="7289"/>
                    <a:pt x="12623" y="7289"/>
                  </a:cubicBezTo>
                  <a:cubicBezTo>
                    <a:pt x="12623" y="7222"/>
                    <a:pt x="12623" y="7222"/>
                    <a:pt x="12623" y="7222"/>
                  </a:cubicBezTo>
                  <a:cubicBezTo>
                    <a:pt x="12567" y="7222"/>
                    <a:pt x="12567" y="7222"/>
                    <a:pt x="12567" y="7222"/>
                  </a:cubicBezTo>
                  <a:cubicBezTo>
                    <a:pt x="12623" y="7155"/>
                    <a:pt x="12623" y="7155"/>
                    <a:pt x="12623" y="7155"/>
                  </a:cubicBezTo>
                  <a:cubicBezTo>
                    <a:pt x="12623" y="7089"/>
                    <a:pt x="12623" y="7089"/>
                    <a:pt x="12623" y="7089"/>
                  </a:cubicBezTo>
                  <a:cubicBezTo>
                    <a:pt x="12679" y="7022"/>
                    <a:pt x="12679" y="7022"/>
                    <a:pt x="12679" y="7022"/>
                  </a:cubicBezTo>
                  <a:cubicBezTo>
                    <a:pt x="12679" y="6955"/>
                    <a:pt x="12679" y="6955"/>
                    <a:pt x="12679" y="6955"/>
                  </a:cubicBezTo>
                  <a:cubicBezTo>
                    <a:pt x="12679" y="6955"/>
                    <a:pt x="12679" y="6955"/>
                    <a:pt x="12679" y="6955"/>
                  </a:cubicBezTo>
                  <a:cubicBezTo>
                    <a:pt x="12736" y="6888"/>
                    <a:pt x="12736" y="6888"/>
                    <a:pt x="12736" y="6888"/>
                  </a:cubicBezTo>
                  <a:cubicBezTo>
                    <a:pt x="12736" y="6821"/>
                    <a:pt x="12736" y="6821"/>
                    <a:pt x="12736" y="6821"/>
                  </a:cubicBezTo>
                  <a:cubicBezTo>
                    <a:pt x="12792" y="6821"/>
                    <a:pt x="12792" y="6821"/>
                    <a:pt x="12792" y="6821"/>
                  </a:cubicBezTo>
                  <a:cubicBezTo>
                    <a:pt x="12792" y="6754"/>
                    <a:pt x="12792" y="6754"/>
                    <a:pt x="12792" y="6754"/>
                  </a:cubicBezTo>
                  <a:cubicBezTo>
                    <a:pt x="12848" y="6687"/>
                    <a:pt x="12848" y="6687"/>
                    <a:pt x="12848" y="6687"/>
                  </a:cubicBezTo>
                  <a:cubicBezTo>
                    <a:pt x="12848" y="6620"/>
                    <a:pt x="12848" y="6620"/>
                    <a:pt x="12848" y="6620"/>
                  </a:cubicBezTo>
                  <a:cubicBezTo>
                    <a:pt x="12904" y="6620"/>
                    <a:pt x="12904" y="6620"/>
                    <a:pt x="12904" y="6620"/>
                  </a:cubicBezTo>
                  <a:cubicBezTo>
                    <a:pt x="12904" y="6554"/>
                    <a:pt x="12904" y="6554"/>
                    <a:pt x="12904" y="6554"/>
                  </a:cubicBezTo>
                  <a:cubicBezTo>
                    <a:pt x="12904" y="6554"/>
                    <a:pt x="12904" y="6554"/>
                    <a:pt x="12904" y="6554"/>
                  </a:cubicBezTo>
                  <a:cubicBezTo>
                    <a:pt x="12904" y="6487"/>
                    <a:pt x="12904" y="6487"/>
                    <a:pt x="12904" y="6487"/>
                  </a:cubicBezTo>
                  <a:cubicBezTo>
                    <a:pt x="12960" y="6487"/>
                    <a:pt x="12960" y="6487"/>
                    <a:pt x="12960" y="6487"/>
                  </a:cubicBezTo>
                  <a:cubicBezTo>
                    <a:pt x="13016" y="6554"/>
                    <a:pt x="13016" y="6554"/>
                    <a:pt x="13016" y="6554"/>
                  </a:cubicBezTo>
                  <a:cubicBezTo>
                    <a:pt x="13016" y="6620"/>
                    <a:pt x="13016" y="6620"/>
                    <a:pt x="13016" y="6620"/>
                  </a:cubicBezTo>
                  <a:cubicBezTo>
                    <a:pt x="13072" y="6620"/>
                    <a:pt x="13072" y="6620"/>
                    <a:pt x="13072" y="6620"/>
                  </a:cubicBezTo>
                  <a:cubicBezTo>
                    <a:pt x="13072" y="6554"/>
                    <a:pt x="13072" y="6554"/>
                    <a:pt x="13072" y="6554"/>
                  </a:cubicBezTo>
                  <a:cubicBezTo>
                    <a:pt x="13016" y="6487"/>
                    <a:pt x="13016" y="6487"/>
                    <a:pt x="13016" y="6487"/>
                  </a:cubicBezTo>
                  <a:cubicBezTo>
                    <a:pt x="13016" y="6487"/>
                    <a:pt x="13016" y="6487"/>
                    <a:pt x="13016" y="6487"/>
                  </a:cubicBezTo>
                  <a:cubicBezTo>
                    <a:pt x="13072" y="6487"/>
                    <a:pt x="13072" y="6487"/>
                    <a:pt x="13072" y="6487"/>
                  </a:cubicBezTo>
                  <a:cubicBezTo>
                    <a:pt x="13016" y="6420"/>
                    <a:pt x="13016" y="6420"/>
                    <a:pt x="13016" y="6420"/>
                  </a:cubicBezTo>
                  <a:cubicBezTo>
                    <a:pt x="13072" y="6353"/>
                    <a:pt x="13072" y="6353"/>
                    <a:pt x="13072" y="6353"/>
                  </a:cubicBezTo>
                  <a:cubicBezTo>
                    <a:pt x="13184" y="6286"/>
                    <a:pt x="13184" y="6286"/>
                    <a:pt x="13184" y="6286"/>
                  </a:cubicBezTo>
                  <a:cubicBezTo>
                    <a:pt x="13241" y="6286"/>
                    <a:pt x="13241" y="6286"/>
                    <a:pt x="13241" y="6286"/>
                  </a:cubicBezTo>
                  <a:cubicBezTo>
                    <a:pt x="13297" y="6286"/>
                    <a:pt x="13297" y="6286"/>
                    <a:pt x="13297" y="6286"/>
                  </a:cubicBezTo>
                  <a:cubicBezTo>
                    <a:pt x="13297" y="6353"/>
                    <a:pt x="13297" y="6353"/>
                    <a:pt x="13297" y="6353"/>
                  </a:cubicBezTo>
                  <a:cubicBezTo>
                    <a:pt x="13353" y="6286"/>
                    <a:pt x="13353" y="6286"/>
                    <a:pt x="13353" y="6286"/>
                  </a:cubicBezTo>
                  <a:cubicBezTo>
                    <a:pt x="13353" y="6353"/>
                    <a:pt x="13353" y="6353"/>
                    <a:pt x="13353" y="6353"/>
                  </a:cubicBezTo>
                  <a:cubicBezTo>
                    <a:pt x="13409" y="6353"/>
                    <a:pt x="13409" y="6353"/>
                    <a:pt x="13409" y="6353"/>
                  </a:cubicBezTo>
                  <a:cubicBezTo>
                    <a:pt x="13465" y="6353"/>
                    <a:pt x="13465" y="6353"/>
                    <a:pt x="13465" y="6353"/>
                  </a:cubicBezTo>
                  <a:cubicBezTo>
                    <a:pt x="13521" y="6353"/>
                    <a:pt x="13521" y="6353"/>
                    <a:pt x="13521" y="6353"/>
                  </a:cubicBezTo>
                  <a:cubicBezTo>
                    <a:pt x="13521" y="6420"/>
                    <a:pt x="13521" y="6420"/>
                    <a:pt x="13521" y="6420"/>
                  </a:cubicBezTo>
                  <a:cubicBezTo>
                    <a:pt x="13577" y="6420"/>
                    <a:pt x="13577" y="6420"/>
                    <a:pt x="13577" y="6420"/>
                  </a:cubicBezTo>
                  <a:cubicBezTo>
                    <a:pt x="13577" y="6420"/>
                    <a:pt x="13577" y="6420"/>
                    <a:pt x="13577" y="6420"/>
                  </a:cubicBezTo>
                  <a:cubicBezTo>
                    <a:pt x="13633" y="6487"/>
                    <a:pt x="13633" y="6487"/>
                    <a:pt x="13633" y="6487"/>
                  </a:cubicBezTo>
                  <a:cubicBezTo>
                    <a:pt x="13577" y="6487"/>
                    <a:pt x="13577" y="6487"/>
                    <a:pt x="13577" y="6487"/>
                  </a:cubicBezTo>
                  <a:cubicBezTo>
                    <a:pt x="13633" y="6554"/>
                    <a:pt x="13633" y="6554"/>
                    <a:pt x="13633" y="6554"/>
                  </a:cubicBezTo>
                  <a:cubicBezTo>
                    <a:pt x="13633" y="6487"/>
                    <a:pt x="13633" y="6487"/>
                    <a:pt x="13633" y="6487"/>
                  </a:cubicBezTo>
                  <a:cubicBezTo>
                    <a:pt x="13745" y="6487"/>
                    <a:pt x="13745" y="6487"/>
                    <a:pt x="13745" y="6487"/>
                  </a:cubicBezTo>
                  <a:cubicBezTo>
                    <a:pt x="13858" y="6554"/>
                    <a:pt x="13858" y="6554"/>
                    <a:pt x="13858" y="6554"/>
                  </a:cubicBezTo>
                  <a:cubicBezTo>
                    <a:pt x="13914" y="6554"/>
                    <a:pt x="13914" y="6554"/>
                    <a:pt x="13914" y="6554"/>
                  </a:cubicBezTo>
                  <a:cubicBezTo>
                    <a:pt x="13914" y="6620"/>
                    <a:pt x="13914" y="6620"/>
                    <a:pt x="13914" y="6620"/>
                  </a:cubicBezTo>
                  <a:cubicBezTo>
                    <a:pt x="13914" y="6620"/>
                    <a:pt x="13914" y="6620"/>
                    <a:pt x="13914" y="6620"/>
                  </a:cubicBezTo>
                  <a:cubicBezTo>
                    <a:pt x="13970" y="6687"/>
                    <a:pt x="13970" y="6687"/>
                    <a:pt x="13970" y="6687"/>
                  </a:cubicBezTo>
                  <a:cubicBezTo>
                    <a:pt x="13914" y="6687"/>
                    <a:pt x="13914" y="6687"/>
                    <a:pt x="13914" y="6687"/>
                  </a:cubicBezTo>
                  <a:cubicBezTo>
                    <a:pt x="13914" y="6687"/>
                    <a:pt x="13914" y="6687"/>
                    <a:pt x="13914" y="6687"/>
                  </a:cubicBezTo>
                  <a:cubicBezTo>
                    <a:pt x="13858" y="6754"/>
                    <a:pt x="13858" y="6754"/>
                    <a:pt x="13858" y="6754"/>
                  </a:cubicBezTo>
                  <a:cubicBezTo>
                    <a:pt x="13802" y="6821"/>
                    <a:pt x="13802" y="6821"/>
                    <a:pt x="13802" y="6821"/>
                  </a:cubicBezTo>
                  <a:cubicBezTo>
                    <a:pt x="13802" y="6888"/>
                    <a:pt x="13802" y="6888"/>
                    <a:pt x="13802" y="6888"/>
                  </a:cubicBezTo>
                  <a:cubicBezTo>
                    <a:pt x="13745" y="6888"/>
                    <a:pt x="13745" y="6888"/>
                    <a:pt x="13745" y="6888"/>
                  </a:cubicBezTo>
                  <a:cubicBezTo>
                    <a:pt x="13745" y="6888"/>
                    <a:pt x="13745" y="6888"/>
                    <a:pt x="13745" y="6888"/>
                  </a:cubicBezTo>
                  <a:cubicBezTo>
                    <a:pt x="13633" y="6955"/>
                    <a:pt x="13633" y="6955"/>
                    <a:pt x="13633" y="6955"/>
                  </a:cubicBezTo>
                  <a:cubicBezTo>
                    <a:pt x="13577" y="7089"/>
                    <a:pt x="13577" y="7089"/>
                    <a:pt x="13577" y="7089"/>
                  </a:cubicBezTo>
                  <a:cubicBezTo>
                    <a:pt x="13521" y="7089"/>
                    <a:pt x="13521" y="7089"/>
                    <a:pt x="13521" y="7089"/>
                  </a:cubicBezTo>
                  <a:cubicBezTo>
                    <a:pt x="13521" y="7089"/>
                    <a:pt x="13521" y="7089"/>
                    <a:pt x="13521" y="7089"/>
                  </a:cubicBezTo>
                  <a:cubicBezTo>
                    <a:pt x="13521" y="7089"/>
                    <a:pt x="13521" y="7089"/>
                    <a:pt x="13521" y="7089"/>
                  </a:cubicBezTo>
                  <a:cubicBezTo>
                    <a:pt x="13521" y="7155"/>
                    <a:pt x="13521" y="7155"/>
                    <a:pt x="13521" y="7155"/>
                  </a:cubicBezTo>
                  <a:cubicBezTo>
                    <a:pt x="13409" y="7222"/>
                    <a:pt x="13409" y="7222"/>
                    <a:pt x="13409" y="7222"/>
                  </a:cubicBezTo>
                  <a:cubicBezTo>
                    <a:pt x="13353" y="7289"/>
                    <a:pt x="13353" y="7289"/>
                    <a:pt x="13353" y="7289"/>
                  </a:cubicBezTo>
                  <a:cubicBezTo>
                    <a:pt x="13297" y="7356"/>
                    <a:pt x="13297" y="7356"/>
                    <a:pt x="13297" y="7356"/>
                  </a:cubicBezTo>
                  <a:cubicBezTo>
                    <a:pt x="13241" y="7356"/>
                    <a:pt x="13241" y="7356"/>
                    <a:pt x="13241" y="7356"/>
                  </a:cubicBezTo>
                  <a:cubicBezTo>
                    <a:pt x="13184" y="7356"/>
                    <a:pt x="13184" y="7356"/>
                    <a:pt x="13184" y="7356"/>
                  </a:cubicBezTo>
                  <a:cubicBezTo>
                    <a:pt x="13184" y="7289"/>
                    <a:pt x="13184" y="7289"/>
                    <a:pt x="13184" y="7289"/>
                  </a:cubicBezTo>
                  <a:cubicBezTo>
                    <a:pt x="13128" y="7356"/>
                    <a:pt x="13128" y="7356"/>
                    <a:pt x="13128" y="7356"/>
                  </a:cubicBezTo>
                  <a:cubicBezTo>
                    <a:pt x="13072" y="7289"/>
                    <a:pt x="13072" y="7289"/>
                    <a:pt x="13072" y="7289"/>
                  </a:cubicBezTo>
                  <a:cubicBezTo>
                    <a:pt x="13072" y="7222"/>
                    <a:pt x="13072" y="7222"/>
                    <a:pt x="13072" y="7222"/>
                  </a:cubicBezTo>
                  <a:cubicBezTo>
                    <a:pt x="13072" y="7222"/>
                    <a:pt x="13072" y="7222"/>
                    <a:pt x="13072" y="7222"/>
                  </a:cubicBezTo>
                  <a:cubicBezTo>
                    <a:pt x="13016" y="7222"/>
                    <a:pt x="13016" y="7222"/>
                    <a:pt x="13016" y="7222"/>
                  </a:cubicBezTo>
                  <a:cubicBezTo>
                    <a:pt x="12960" y="7222"/>
                    <a:pt x="12960" y="7222"/>
                    <a:pt x="12960" y="7222"/>
                  </a:cubicBezTo>
                  <a:cubicBezTo>
                    <a:pt x="12904" y="7222"/>
                    <a:pt x="12904" y="7222"/>
                    <a:pt x="12904" y="7222"/>
                  </a:cubicBezTo>
                  <a:cubicBezTo>
                    <a:pt x="12904" y="7222"/>
                    <a:pt x="12904" y="7222"/>
                    <a:pt x="12904" y="7222"/>
                  </a:cubicBezTo>
                  <a:cubicBezTo>
                    <a:pt x="12848" y="7222"/>
                    <a:pt x="12848" y="7222"/>
                    <a:pt x="12848" y="7222"/>
                  </a:cubicBezTo>
                  <a:cubicBezTo>
                    <a:pt x="12848" y="7222"/>
                    <a:pt x="12848" y="7222"/>
                    <a:pt x="12848" y="7222"/>
                  </a:cubicBezTo>
                  <a:cubicBezTo>
                    <a:pt x="12848" y="7222"/>
                    <a:pt x="12848" y="7222"/>
                    <a:pt x="12848" y="7222"/>
                  </a:cubicBezTo>
                  <a:cubicBezTo>
                    <a:pt x="12960" y="7222"/>
                    <a:pt x="12960" y="7222"/>
                    <a:pt x="12960" y="7222"/>
                  </a:cubicBezTo>
                  <a:cubicBezTo>
                    <a:pt x="12960" y="7289"/>
                    <a:pt x="12960" y="7289"/>
                    <a:pt x="12960" y="7289"/>
                  </a:cubicBezTo>
                  <a:cubicBezTo>
                    <a:pt x="12904" y="7356"/>
                    <a:pt x="12904" y="7356"/>
                    <a:pt x="12904" y="7356"/>
                  </a:cubicBezTo>
                  <a:cubicBezTo>
                    <a:pt x="12960" y="7356"/>
                    <a:pt x="12960" y="7356"/>
                    <a:pt x="12960" y="7356"/>
                  </a:cubicBezTo>
                  <a:cubicBezTo>
                    <a:pt x="12960" y="7423"/>
                    <a:pt x="12960" y="7423"/>
                    <a:pt x="12960" y="7423"/>
                  </a:cubicBezTo>
                  <a:cubicBezTo>
                    <a:pt x="12904" y="7490"/>
                    <a:pt x="12904" y="7490"/>
                    <a:pt x="12904" y="7490"/>
                  </a:cubicBezTo>
                  <a:cubicBezTo>
                    <a:pt x="12904" y="7490"/>
                    <a:pt x="12904" y="7490"/>
                    <a:pt x="12904" y="7490"/>
                  </a:cubicBezTo>
                  <a:cubicBezTo>
                    <a:pt x="12848" y="7557"/>
                    <a:pt x="12848" y="7557"/>
                    <a:pt x="12848" y="7557"/>
                  </a:cubicBezTo>
                  <a:cubicBezTo>
                    <a:pt x="12792" y="7557"/>
                    <a:pt x="12792" y="7557"/>
                    <a:pt x="12792" y="7557"/>
                  </a:cubicBezTo>
                  <a:cubicBezTo>
                    <a:pt x="12792" y="7557"/>
                    <a:pt x="12792" y="7557"/>
                    <a:pt x="12792" y="7557"/>
                  </a:cubicBezTo>
                  <a:cubicBezTo>
                    <a:pt x="12736" y="7624"/>
                    <a:pt x="12736" y="7624"/>
                    <a:pt x="12736" y="7624"/>
                  </a:cubicBezTo>
                  <a:cubicBezTo>
                    <a:pt x="12736" y="7624"/>
                    <a:pt x="12736" y="7624"/>
                    <a:pt x="12736" y="7624"/>
                  </a:cubicBezTo>
                  <a:cubicBezTo>
                    <a:pt x="12679" y="7624"/>
                    <a:pt x="12679" y="7624"/>
                    <a:pt x="12679" y="7624"/>
                  </a:cubicBezTo>
                  <a:cubicBezTo>
                    <a:pt x="12679" y="7690"/>
                    <a:pt x="12679" y="7690"/>
                    <a:pt x="12679" y="7690"/>
                  </a:cubicBezTo>
                  <a:cubicBezTo>
                    <a:pt x="12679" y="7690"/>
                    <a:pt x="12679" y="7690"/>
                    <a:pt x="12679" y="7690"/>
                  </a:cubicBezTo>
                  <a:close/>
                  <a:moveTo>
                    <a:pt x="15709" y="7958"/>
                  </a:moveTo>
                  <a:cubicBezTo>
                    <a:pt x="15653" y="7891"/>
                    <a:pt x="15653" y="7891"/>
                    <a:pt x="15653" y="7891"/>
                  </a:cubicBezTo>
                  <a:cubicBezTo>
                    <a:pt x="15597" y="7891"/>
                    <a:pt x="15597" y="7891"/>
                    <a:pt x="15597" y="7891"/>
                  </a:cubicBezTo>
                  <a:cubicBezTo>
                    <a:pt x="15597" y="7824"/>
                    <a:pt x="15597" y="7824"/>
                    <a:pt x="15597" y="7824"/>
                  </a:cubicBezTo>
                  <a:cubicBezTo>
                    <a:pt x="15541" y="7824"/>
                    <a:pt x="15541" y="7824"/>
                    <a:pt x="15541" y="7824"/>
                  </a:cubicBezTo>
                  <a:cubicBezTo>
                    <a:pt x="15541" y="7757"/>
                    <a:pt x="15541" y="7757"/>
                    <a:pt x="15541" y="7757"/>
                  </a:cubicBezTo>
                  <a:cubicBezTo>
                    <a:pt x="15541" y="7690"/>
                    <a:pt x="15541" y="7690"/>
                    <a:pt x="15541" y="7690"/>
                  </a:cubicBezTo>
                  <a:cubicBezTo>
                    <a:pt x="15597" y="7624"/>
                    <a:pt x="15597" y="7624"/>
                    <a:pt x="15597" y="7624"/>
                  </a:cubicBezTo>
                  <a:cubicBezTo>
                    <a:pt x="15597" y="7624"/>
                    <a:pt x="15597" y="7624"/>
                    <a:pt x="15597" y="7624"/>
                  </a:cubicBezTo>
                  <a:cubicBezTo>
                    <a:pt x="15597" y="7557"/>
                    <a:pt x="15597" y="7557"/>
                    <a:pt x="15597" y="7557"/>
                  </a:cubicBezTo>
                  <a:cubicBezTo>
                    <a:pt x="15597" y="7557"/>
                    <a:pt x="15597" y="7557"/>
                    <a:pt x="15597" y="7557"/>
                  </a:cubicBezTo>
                  <a:cubicBezTo>
                    <a:pt x="15541" y="7490"/>
                    <a:pt x="15541" y="7490"/>
                    <a:pt x="15541" y="7490"/>
                  </a:cubicBezTo>
                  <a:cubicBezTo>
                    <a:pt x="15541" y="7490"/>
                    <a:pt x="15541" y="7490"/>
                    <a:pt x="15541" y="7490"/>
                  </a:cubicBezTo>
                  <a:cubicBezTo>
                    <a:pt x="15541" y="7356"/>
                    <a:pt x="15541" y="7356"/>
                    <a:pt x="15541" y="7356"/>
                  </a:cubicBezTo>
                  <a:cubicBezTo>
                    <a:pt x="15597" y="7356"/>
                    <a:pt x="15597" y="7356"/>
                    <a:pt x="15597" y="7356"/>
                  </a:cubicBezTo>
                  <a:cubicBezTo>
                    <a:pt x="15597" y="7356"/>
                    <a:pt x="15597" y="7356"/>
                    <a:pt x="15597" y="7356"/>
                  </a:cubicBezTo>
                  <a:cubicBezTo>
                    <a:pt x="15597" y="7289"/>
                    <a:pt x="15597" y="7289"/>
                    <a:pt x="15597" y="7289"/>
                  </a:cubicBezTo>
                  <a:cubicBezTo>
                    <a:pt x="15653" y="7222"/>
                    <a:pt x="15653" y="7222"/>
                    <a:pt x="15653" y="7222"/>
                  </a:cubicBezTo>
                  <a:cubicBezTo>
                    <a:pt x="15653" y="7155"/>
                    <a:pt x="15653" y="7155"/>
                    <a:pt x="15653" y="7155"/>
                  </a:cubicBezTo>
                  <a:cubicBezTo>
                    <a:pt x="15709" y="7155"/>
                    <a:pt x="15709" y="7155"/>
                    <a:pt x="15709" y="7155"/>
                  </a:cubicBezTo>
                  <a:cubicBezTo>
                    <a:pt x="15709" y="7222"/>
                    <a:pt x="15709" y="7222"/>
                    <a:pt x="15709" y="7222"/>
                  </a:cubicBezTo>
                  <a:cubicBezTo>
                    <a:pt x="15709" y="7222"/>
                    <a:pt x="15709" y="7222"/>
                    <a:pt x="15709" y="7222"/>
                  </a:cubicBezTo>
                  <a:cubicBezTo>
                    <a:pt x="15821" y="7289"/>
                    <a:pt x="15821" y="7289"/>
                    <a:pt x="15821" y="7289"/>
                  </a:cubicBezTo>
                  <a:cubicBezTo>
                    <a:pt x="15877" y="7289"/>
                    <a:pt x="15877" y="7289"/>
                    <a:pt x="15877" y="7289"/>
                  </a:cubicBezTo>
                  <a:cubicBezTo>
                    <a:pt x="15934" y="7356"/>
                    <a:pt x="15934" y="7356"/>
                    <a:pt x="15934" y="7356"/>
                  </a:cubicBezTo>
                  <a:cubicBezTo>
                    <a:pt x="15934" y="7289"/>
                    <a:pt x="15934" y="7289"/>
                    <a:pt x="15934" y="7289"/>
                  </a:cubicBezTo>
                  <a:cubicBezTo>
                    <a:pt x="16046" y="7356"/>
                    <a:pt x="16046" y="7356"/>
                    <a:pt x="16046" y="7356"/>
                  </a:cubicBezTo>
                  <a:cubicBezTo>
                    <a:pt x="16102" y="7356"/>
                    <a:pt x="16102" y="7356"/>
                    <a:pt x="16102" y="7356"/>
                  </a:cubicBezTo>
                  <a:cubicBezTo>
                    <a:pt x="16102" y="7356"/>
                    <a:pt x="16102" y="7356"/>
                    <a:pt x="16102" y="7356"/>
                  </a:cubicBezTo>
                  <a:cubicBezTo>
                    <a:pt x="16158" y="7423"/>
                    <a:pt x="16158" y="7423"/>
                    <a:pt x="16158" y="7423"/>
                  </a:cubicBezTo>
                  <a:cubicBezTo>
                    <a:pt x="16214" y="7490"/>
                    <a:pt x="16214" y="7490"/>
                    <a:pt x="16214" y="7490"/>
                  </a:cubicBezTo>
                  <a:cubicBezTo>
                    <a:pt x="16214" y="7490"/>
                    <a:pt x="16214" y="7490"/>
                    <a:pt x="16214" y="7490"/>
                  </a:cubicBezTo>
                  <a:cubicBezTo>
                    <a:pt x="16214" y="7557"/>
                    <a:pt x="16214" y="7557"/>
                    <a:pt x="16214" y="7557"/>
                  </a:cubicBezTo>
                  <a:cubicBezTo>
                    <a:pt x="16214" y="7624"/>
                    <a:pt x="16214" y="7624"/>
                    <a:pt x="16214" y="7624"/>
                  </a:cubicBezTo>
                  <a:cubicBezTo>
                    <a:pt x="16270" y="7624"/>
                    <a:pt x="16270" y="7624"/>
                    <a:pt x="16270" y="7624"/>
                  </a:cubicBezTo>
                  <a:cubicBezTo>
                    <a:pt x="16270" y="7690"/>
                    <a:pt x="16270" y="7690"/>
                    <a:pt x="16270" y="7690"/>
                  </a:cubicBezTo>
                  <a:cubicBezTo>
                    <a:pt x="16270" y="7690"/>
                    <a:pt x="16270" y="7690"/>
                    <a:pt x="16270" y="7690"/>
                  </a:cubicBezTo>
                  <a:cubicBezTo>
                    <a:pt x="16270" y="7757"/>
                    <a:pt x="16270" y="7757"/>
                    <a:pt x="16270" y="7757"/>
                  </a:cubicBezTo>
                  <a:cubicBezTo>
                    <a:pt x="16270" y="7824"/>
                    <a:pt x="16270" y="7824"/>
                    <a:pt x="16270" y="7824"/>
                  </a:cubicBezTo>
                  <a:cubicBezTo>
                    <a:pt x="16270" y="7824"/>
                    <a:pt x="16270" y="7824"/>
                    <a:pt x="16270" y="7824"/>
                  </a:cubicBezTo>
                  <a:cubicBezTo>
                    <a:pt x="16270" y="7891"/>
                    <a:pt x="16270" y="7891"/>
                    <a:pt x="16270" y="7891"/>
                  </a:cubicBezTo>
                  <a:cubicBezTo>
                    <a:pt x="16326" y="7891"/>
                    <a:pt x="16326" y="7891"/>
                    <a:pt x="16326" y="7891"/>
                  </a:cubicBezTo>
                  <a:cubicBezTo>
                    <a:pt x="16326" y="7958"/>
                    <a:pt x="16326" y="7958"/>
                    <a:pt x="16326" y="7958"/>
                  </a:cubicBezTo>
                  <a:cubicBezTo>
                    <a:pt x="16270" y="7958"/>
                    <a:pt x="16270" y="7958"/>
                    <a:pt x="16270" y="7958"/>
                  </a:cubicBezTo>
                  <a:cubicBezTo>
                    <a:pt x="16270" y="7958"/>
                    <a:pt x="16270" y="7958"/>
                    <a:pt x="16270" y="7958"/>
                  </a:cubicBezTo>
                  <a:cubicBezTo>
                    <a:pt x="16158" y="7958"/>
                    <a:pt x="16158" y="7958"/>
                    <a:pt x="16158" y="7958"/>
                  </a:cubicBezTo>
                  <a:cubicBezTo>
                    <a:pt x="16158" y="7958"/>
                    <a:pt x="16158" y="7958"/>
                    <a:pt x="16158" y="7958"/>
                  </a:cubicBezTo>
                  <a:cubicBezTo>
                    <a:pt x="16046" y="7891"/>
                    <a:pt x="16046" y="7891"/>
                    <a:pt x="16046" y="7891"/>
                  </a:cubicBezTo>
                  <a:cubicBezTo>
                    <a:pt x="16046" y="7891"/>
                    <a:pt x="16046" y="7891"/>
                    <a:pt x="16046" y="7891"/>
                  </a:cubicBezTo>
                  <a:cubicBezTo>
                    <a:pt x="15990" y="7891"/>
                    <a:pt x="15990" y="7891"/>
                    <a:pt x="15990" y="7891"/>
                  </a:cubicBezTo>
                  <a:cubicBezTo>
                    <a:pt x="15934" y="7891"/>
                    <a:pt x="15934" y="7891"/>
                    <a:pt x="15934" y="7891"/>
                  </a:cubicBezTo>
                  <a:cubicBezTo>
                    <a:pt x="15934" y="7824"/>
                    <a:pt x="15934" y="7824"/>
                    <a:pt x="15934" y="7824"/>
                  </a:cubicBezTo>
                  <a:cubicBezTo>
                    <a:pt x="15821" y="7891"/>
                    <a:pt x="15821" y="7891"/>
                    <a:pt x="15821" y="7891"/>
                  </a:cubicBezTo>
                  <a:cubicBezTo>
                    <a:pt x="15821" y="7891"/>
                    <a:pt x="15821" y="7891"/>
                    <a:pt x="15821" y="7891"/>
                  </a:cubicBezTo>
                  <a:cubicBezTo>
                    <a:pt x="15765" y="7958"/>
                    <a:pt x="15765" y="7958"/>
                    <a:pt x="15765" y="7958"/>
                  </a:cubicBezTo>
                  <a:cubicBezTo>
                    <a:pt x="15709" y="7958"/>
                    <a:pt x="15709" y="7958"/>
                    <a:pt x="15709" y="7958"/>
                  </a:cubicBezTo>
                  <a:close/>
                  <a:moveTo>
                    <a:pt x="15429" y="8025"/>
                  </a:moveTo>
                  <a:cubicBezTo>
                    <a:pt x="15429" y="7958"/>
                    <a:pt x="15429" y="7958"/>
                    <a:pt x="15429" y="7958"/>
                  </a:cubicBezTo>
                  <a:cubicBezTo>
                    <a:pt x="15429" y="7958"/>
                    <a:pt x="15429" y="7958"/>
                    <a:pt x="15429" y="7958"/>
                  </a:cubicBezTo>
                  <a:cubicBezTo>
                    <a:pt x="15485" y="7958"/>
                    <a:pt x="15485" y="7958"/>
                    <a:pt x="15485" y="7958"/>
                  </a:cubicBezTo>
                  <a:cubicBezTo>
                    <a:pt x="15485" y="7958"/>
                    <a:pt x="15485" y="7958"/>
                    <a:pt x="15485" y="7958"/>
                  </a:cubicBezTo>
                  <a:cubicBezTo>
                    <a:pt x="15429" y="8025"/>
                    <a:pt x="15429" y="8025"/>
                    <a:pt x="15429" y="8025"/>
                  </a:cubicBezTo>
                  <a:close/>
                  <a:moveTo>
                    <a:pt x="15485" y="8092"/>
                  </a:moveTo>
                  <a:cubicBezTo>
                    <a:pt x="15485" y="8025"/>
                    <a:pt x="15485" y="8025"/>
                    <a:pt x="15485" y="8025"/>
                  </a:cubicBezTo>
                  <a:cubicBezTo>
                    <a:pt x="15485" y="8025"/>
                    <a:pt x="15485" y="8025"/>
                    <a:pt x="15485" y="8025"/>
                  </a:cubicBezTo>
                  <a:cubicBezTo>
                    <a:pt x="15541" y="8025"/>
                    <a:pt x="15541" y="8025"/>
                    <a:pt x="15541" y="8025"/>
                  </a:cubicBezTo>
                  <a:cubicBezTo>
                    <a:pt x="15541" y="8025"/>
                    <a:pt x="15541" y="8025"/>
                    <a:pt x="15541" y="8025"/>
                  </a:cubicBezTo>
                  <a:cubicBezTo>
                    <a:pt x="15485" y="8092"/>
                    <a:pt x="15485" y="8092"/>
                    <a:pt x="15485" y="8092"/>
                  </a:cubicBezTo>
                  <a:close/>
                  <a:moveTo>
                    <a:pt x="15653" y="8092"/>
                  </a:moveTo>
                  <a:cubicBezTo>
                    <a:pt x="15597" y="8025"/>
                    <a:pt x="15597" y="8025"/>
                    <a:pt x="15597" y="8025"/>
                  </a:cubicBezTo>
                  <a:cubicBezTo>
                    <a:pt x="15597" y="8025"/>
                    <a:pt x="15597" y="8025"/>
                    <a:pt x="15597" y="8025"/>
                  </a:cubicBezTo>
                  <a:cubicBezTo>
                    <a:pt x="15597" y="8025"/>
                    <a:pt x="15597" y="8025"/>
                    <a:pt x="15597" y="8025"/>
                  </a:cubicBezTo>
                  <a:cubicBezTo>
                    <a:pt x="15653" y="8025"/>
                    <a:pt x="15653" y="8025"/>
                    <a:pt x="15653" y="8025"/>
                  </a:cubicBezTo>
                  <a:cubicBezTo>
                    <a:pt x="15653" y="8092"/>
                    <a:pt x="15653" y="8092"/>
                    <a:pt x="15653" y="8092"/>
                  </a:cubicBezTo>
                  <a:close/>
                  <a:moveTo>
                    <a:pt x="12567" y="9228"/>
                  </a:moveTo>
                  <a:cubicBezTo>
                    <a:pt x="12567" y="9162"/>
                    <a:pt x="12567" y="9162"/>
                    <a:pt x="12567" y="9162"/>
                  </a:cubicBezTo>
                  <a:cubicBezTo>
                    <a:pt x="12567" y="9162"/>
                    <a:pt x="12567" y="9162"/>
                    <a:pt x="12567" y="9162"/>
                  </a:cubicBezTo>
                  <a:cubicBezTo>
                    <a:pt x="12567" y="9162"/>
                    <a:pt x="12567" y="9162"/>
                    <a:pt x="12567" y="9162"/>
                  </a:cubicBezTo>
                  <a:cubicBezTo>
                    <a:pt x="12623" y="9162"/>
                    <a:pt x="12623" y="9162"/>
                    <a:pt x="12623" y="9162"/>
                  </a:cubicBezTo>
                  <a:cubicBezTo>
                    <a:pt x="12623" y="9162"/>
                    <a:pt x="12623" y="9162"/>
                    <a:pt x="12623" y="9162"/>
                  </a:cubicBezTo>
                  <a:cubicBezTo>
                    <a:pt x="12567" y="9162"/>
                    <a:pt x="12567" y="9162"/>
                    <a:pt x="12567" y="9162"/>
                  </a:cubicBezTo>
                  <a:cubicBezTo>
                    <a:pt x="12567" y="9228"/>
                    <a:pt x="12567" y="9228"/>
                    <a:pt x="12567" y="9228"/>
                  </a:cubicBezTo>
                  <a:close/>
                  <a:moveTo>
                    <a:pt x="12679" y="9496"/>
                  </a:moveTo>
                  <a:cubicBezTo>
                    <a:pt x="12679" y="9563"/>
                    <a:pt x="12679" y="9563"/>
                    <a:pt x="12679" y="9563"/>
                  </a:cubicBezTo>
                  <a:cubicBezTo>
                    <a:pt x="12736" y="9496"/>
                    <a:pt x="12736" y="9496"/>
                    <a:pt x="12736" y="9496"/>
                  </a:cubicBezTo>
                  <a:cubicBezTo>
                    <a:pt x="12736" y="9496"/>
                    <a:pt x="12736" y="9496"/>
                    <a:pt x="12736" y="9496"/>
                  </a:cubicBezTo>
                  <a:cubicBezTo>
                    <a:pt x="12736" y="9429"/>
                    <a:pt x="12736" y="9429"/>
                    <a:pt x="12736" y="9429"/>
                  </a:cubicBezTo>
                  <a:cubicBezTo>
                    <a:pt x="12736" y="9429"/>
                    <a:pt x="12736" y="9429"/>
                    <a:pt x="12736" y="9429"/>
                  </a:cubicBezTo>
                  <a:cubicBezTo>
                    <a:pt x="12679" y="9496"/>
                    <a:pt x="12679" y="9496"/>
                    <a:pt x="12679" y="9496"/>
                  </a:cubicBezTo>
                  <a:close/>
                  <a:moveTo>
                    <a:pt x="12679" y="9496"/>
                  </a:moveTo>
                  <a:cubicBezTo>
                    <a:pt x="12623" y="9496"/>
                    <a:pt x="12623" y="9496"/>
                    <a:pt x="12623" y="9496"/>
                  </a:cubicBezTo>
                  <a:cubicBezTo>
                    <a:pt x="12679" y="9563"/>
                    <a:pt x="12679" y="9563"/>
                    <a:pt x="12679" y="9563"/>
                  </a:cubicBezTo>
                  <a:cubicBezTo>
                    <a:pt x="12679" y="9563"/>
                    <a:pt x="12679" y="9563"/>
                    <a:pt x="12679" y="9563"/>
                  </a:cubicBezTo>
                  <a:cubicBezTo>
                    <a:pt x="12679" y="9563"/>
                    <a:pt x="12679" y="9563"/>
                    <a:pt x="12679" y="9563"/>
                  </a:cubicBezTo>
                  <a:cubicBezTo>
                    <a:pt x="12679" y="9563"/>
                    <a:pt x="12679" y="9563"/>
                    <a:pt x="12679" y="9563"/>
                  </a:cubicBezTo>
                  <a:cubicBezTo>
                    <a:pt x="12679" y="9496"/>
                    <a:pt x="12679" y="9496"/>
                    <a:pt x="12679" y="9496"/>
                  </a:cubicBezTo>
                  <a:cubicBezTo>
                    <a:pt x="12679" y="9429"/>
                    <a:pt x="12679" y="9429"/>
                    <a:pt x="12679" y="9429"/>
                  </a:cubicBezTo>
                  <a:cubicBezTo>
                    <a:pt x="12679" y="9496"/>
                    <a:pt x="12679" y="9496"/>
                    <a:pt x="12679" y="9496"/>
                  </a:cubicBezTo>
                  <a:close/>
                  <a:moveTo>
                    <a:pt x="13633" y="9295"/>
                  </a:moveTo>
                  <a:cubicBezTo>
                    <a:pt x="13577" y="9295"/>
                    <a:pt x="13577" y="9295"/>
                    <a:pt x="13577" y="9295"/>
                  </a:cubicBezTo>
                  <a:cubicBezTo>
                    <a:pt x="13577" y="9228"/>
                    <a:pt x="13577" y="9228"/>
                    <a:pt x="13577" y="9228"/>
                  </a:cubicBezTo>
                  <a:cubicBezTo>
                    <a:pt x="13521" y="9228"/>
                    <a:pt x="13521" y="9228"/>
                    <a:pt x="13521" y="9228"/>
                  </a:cubicBezTo>
                  <a:cubicBezTo>
                    <a:pt x="13521" y="9228"/>
                    <a:pt x="13521" y="9228"/>
                    <a:pt x="13521" y="9228"/>
                  </a:cubicBezTo>
                  <a:cubicBezTo>
                    <a:pt x="13521" y="9228"/>
                    <a:pt x="13521" y="9228"/>
                    <a:pt x="13521" y="9228"/>
                  </a:cubicBezTo>
                  <a:cubicBezTo>
                    <a:pt x="13465" y="9228"/>
                    <a:pt x="13465" y="9228"/>
                    <a:pt x="13465" y="9228"/>
                  </a:cubicBezTo>
                  <a:cubicBezTo>
                    <a:pt x="13465" y="9162"/>
                    <a:pt x="13465" y="9162"/>
                    <a:pt x="13465" y="9162"/>
                  </a:cubicBezTo>
                  <a:cubicBezTo>
                    <a:pt x="13521" y="9162"/>
                    <a:pt x="13521" y="9162"/>
                    <a:pt x="13521" y="9162"/>
                  </a:cubicBezTo>
                  <a:cubicBezTo>
                    <a:pt x="13521" y="9162"/>
                    <a:pt x="13521" y="9162"/>
                    <a:pt x="13521" y="9162"/>
                  </a:cubicBezTo>
                  <a:cubicBezTo>
                    <a:pt x="13577" y="9162"/>
                    <a:pt x="13577" y="9162"/>
                    <a:pt x="13577" y="9162"/>
                  </a:cubicBezTo>
                  <a:cubicBezTo>
                    <a:pt x="13577" y="9162"/>
                    <a:pt x="13577" y="9162"/>
                    <a:pt x="13577" y="9162"/>
                  </a:cubicBezTo>
                  <a:cubicBezTo>
                    <a:pt x="13633" y="9228"/>
                    <a:pt x="13633" y="9228"/>
                    <a:pt x="13633" y="9228"/>
                  </a:cubicBezTo>
                  <a:cubicBezTo>
                    <a:pt x="13633" y="9228"/>
                    <a:pt x="13633" y="9228"/>
                    <a:pt x="13633" y="9228"/>
                  </a:cubicBezTo>
                  <a:cubicBezTo>
                    <a:pt x="13633" y="9295"/>
                    <a:pt x="13633" y="9295"/>
                    <a:pt x="13633" y="9295"/>
                  </a:cubicBezTo>
                  <a:cubicBezTo>
                    <a:pt x="13633" y="9295"/>
                    <a:pt x="13633" y="9295"/>
                    <a:pt x="13633" y="9295"/>
                  </a:cubicBezTo>
                  <a:close/>
                  <a:moveTo>
                    <a:pt x="14138" y="9496"/>
                  </a:moveTo>
                  <a:cubicBezTo>
                    <a:pt x="14138" y="9496"/>
                    <a:pt x="14138" y="9496"/>
                    <a:pt x="14138" y="9496"/>
                  </a:cubicBezTo>
                  <a:cubicBezTo>
                    <a:pt x="14082" y="9496"/>
                    <a:pt x="14082" y="9496"/>
                    <a:pt x="14082" y="9496"/>
                  </a:cubicBezTo>
                  <a:cubicBezTo>
                    <a:pt x="14138" y="9496"/>
                    <a:pt x="14138" y="9496"/>
                    <a:pt x="14138" y="9496"/>
                  </a:cubicBezTo>
                  <a:cubicBezTo>
                    <a:pt x="14138" y="9496"/>
                    <a:pt x="14138" y="9496"/>
                    <a:pt x="14138" y="9496"/>
                  </a:cubicBezTo>
                  <a:cubicBezTo>
                    <a:pt x="14194" y="9496"/>
                    <a:pt x="14194" y="9496"/>
                    <a:pt x="14194" y="9496"/>
                  </a:cubicBezTo>
                  <a:cubicBezTo>
                    <a:pt x="14138" y="9496"/>
                    <a:pt x="14138" y="9496"/>
                    <a:pt x="14138" y="9496"/>
                  </a:cubicBezTo>
                  <a:close/>
                  <a:moveTo>
                    <a:pt x="14194" y="9496"/>
                  </a:moveTo>
                  <a:cubicBezTo>
                    <a:pt x="14250" y="9563"/>
                    <a:pt x="14250" y="9563"/>
                    <a:pt x="14250" y="9563"/>
                  </a:cubicBezTo>
                  <a:cubicBezTo>
                    <a:pt x="14250" y="9496"/>
                    <a:pt x="14250" y="9496"/>
                    <a:pt x="14250" y="9496"/>
                  </a:cubicBezTo>
                  <a:cubicBezTo>
                    <a:pt x="14194" y="9496"/>
                    <a:pt x="14194" y="9496"/>
                    <a:pt x="14194" y="9496"/>
                  </a:cubicBezTo>
                  <a:close/>
                  <a:moveTo>
                    <a:pt x="14306" y="9563"/>
                  </a:moveTo>
                  <a:cubicBezTo>
                    <a:pt x="14306" y="9563"/>
                    <a:pt x="14306" y="9563"/>
                    <a:pt x="14306" y="9563"/>
                  </a:cubicBezTo>
                  <a:cubicBezTo>
                    <a:pt x="14363" y="9563"/>
                    <a:pt x="14363" y="9563"/>
                    <a:pt x="14363" y="9563"/>
                  </a:cubicBezTo>
                  <a:cubicBezTo>
                    <a:pt x="14363" y="9563"/>
                    <a:pt x="14363" y="9563"/>
                    <a:pt x="14363" y="9563"/>
                  </a:cubicBezTo>
                  <a:cubicBezTo>
                    <a:pt x="14363" y="9563"/>
                    <a:pt x="14363" y="9563"/>
                    <a:pt x="14363" y="9563"/>
                  </a:cubicBezTo>
                  <a:cubicBezTo>
                    <a:pt x="14306" y="9563"/>
                    <a:pt x="14306" y="9563"/>
                    <a:pt x="14306" y="9563"/>
                  </a:cubicBezTo>
                  <a:cubicBezTo>
                    <a:pt x="14306" y="9496"/>
                    <a:pt x="14306" y="9496"/>
                    <a:pt x="14306" y="9496"/>
                  </a:cubicBezTo>
                  <a:cubicBezTo>
                    <a:pt x="14306" y="9496"/>
                    <a:pt x="14306" y="9496"/>
                    <a:pt x="14306" y="9496"/>
                  </a:cubicBezTo>
                  <a:cubicBezTo>
                    <a:pt x="14250" y="9563"/>
                    <a:pt x="14250" y="9563"/>
                    <a:pt x="14250" y="9563"/>
                  </a:cubicBezTo>
                  <a:cubicBezTo>
                    <a:pt x="14306" y="9563"/>
                    <a:pt x="14306" y="9563"/>
                    <a:pt x="14306" y="9563"/>
                  </a:cubicBezTo>
                  <a:close/>
                  <a:moveTo>
                    <a:pt x="14868" y="10365"/>
                  </a:moveTo>
                  <a:cubicBezTo>
                    <a:pt x="14868" y="10365"/>
                    <a:pt x="14868" y="10365"/>
                    <a:pt x="14868" y="10365"/>
                  </a:cubicBezTo>
                  <a:cubicBezTo>
                    <a:pt x="14868" y="10365"/>
                    <a:pt x="14868" y="10365"/>
                    <a:pt x="14868" y="10365"/>
                  </a:cubicBezTo>
                  <a:cubicBezTo>
                    <a:pt x="14868" y="10298"/>
                    <a:pt x="14868" y="10298"/>
                    <a:pt x="14868" y="10298"/>
                  </a:cubicBezTo>
                  <a:cubicBezTo>
                    <a:pt x="14868" y="10298"/>
                    <a:pt x="14868" y="10298"/>
                    <a:pt x="14868" y="10298"/>
                  </a:cubicBezTo>
                  <a:cubicBezTo>
                    <a:pt x="14924" y="10298"/>
                    <a:pt x="14924" y="10298"/>
                    <a:pt x="14924" y="10298"/>
                  </a:cubicBezTo>
                  <a:cubicBezTo>
                    <a:pt x="14924" y="10365"/>
                    <a:pt x="14924" y="10365"/>
                    <a:pt x="14924" y="10365"/>
                  </a:cubicBezTo>
                  <a:cubicBezTo>
                    <a:pt x="14924" y="10365"/>
                    <a:pt x="14924" y="10365"/>
                    <a:pt x="14924" y="10365"/>
                  </a:cubicBezTo>
                  <a:cubicBezTo>
                    <a:pt x="14868" y="10365"/>
                    <a:pt x="14868" y="10365"/>
                    <a:pt x="14868" y="10365"/>
                  </a:cubicBezTo>
                  <a:close/>
                  <a:moveTo>
                    <a:pt x="14811" y="10566"/>
                  </a:moveTo>
                  <a:cubicBezTo>
                    <a:pt x="14811" y="10499"/>
                    <a:pt x="14811" y="10499"/>
                    <a:pt x="14811" y="10499"/>
                  </a:cubicBezTo>
                  <a:cubicBezTo>
                    <a:pt x="14811" y="10432"/>
                    <a:pt x="14811" y="10432"/>
                    <a:pt x="14811" y="10432"/>
                  </a:cubicBezTo>
                  <a:cubicBezTo>
                    <a:pt x="14811" y="10432"/>
                    <a:pt x="14811" y="10432"/>
                    <a:pt x="14811" y="10432"/>
                  </a:cubicBezTo>
                  <a:cubicBezTo>
                    <a:pt x="14868" y="10432"/>
                    <a:pt x="14868" y="10432"/>
                    <a:pt x="14868" y="10432"/>
                  </a:cubicBezTo>
                  <a:cubicBezTo>
                    <a:pt x="14868" y="10499"/>
                    <a:pt x="14868" y="10499"/>
                    <a:pt x="14868" y="10499"/>
                  </a:cubicBezTo>
                  <a:cubicBezTo>
                    <a:pt x="14868" y="10499"/>
                    <a:pt x="14868" y="10499"/>
                    <a:pt x="14868" y="10499"/>
                  </a:cubicBezTo>
                  <a:cubicBezTo>
                    <a:pt x="14811" y="10566"/>
                    <a:pt x="14811" y="10566"/>
                    <a:pt x="14811" y="10566"/>
                  </a:cubicBezTo>
                  <a:cubicBezTo>
                    <a:pt x="14811" y="10566"/>
                    <a:pt x="14811" y="10566"/>
                    <a:pt x="14811" y="10566"/>
                  </a:cubicBezTo>
                  <a:close/>
                  <a:moveTo>
                    <a:pt x="14475" y="9763"/>
                  </a:moveTo>
                  <a:cubicBezTo>
                    <a:pt x="14475" y="9697"/>
                    <a:pt x="14475" y="9697"/>
                    <a:pt x="14475" y="9697"/>
                  </a:cubicBezTo>
                  <a:cubicBezTo>
                    <a:pt x="14475" y="9697"/>
                    <a:pt x="14475" y="9697"/>
                    <a:pt x="14475" y="9697"/>
                  </a:cubicBezTo>
                  <a:cubicBezTo>
                    <a:pt x="14475" y="9763"/>
                    <a:pt x="14475" y="9763"/>
                    <a:pt x="14475" y="9763"/>
                  </a:cubicBezTo>
                  <a:close/>
                  <a:moveTo>
                    <a:pt x="14419" y="9763"/>
                  </a:moveTo>
                  <a:cubicBezTo>
                    <a:pt x="14363" y="9697"/>
                    <a:pt x="14363" y="9697"/>
                    <a:pt x="14363" y="9697"/>
                  </a:cubicBezTo>
                  <a:cubicBezTo>
                    <a:pt x="14419" y="9697"/>
                    <a:pt x="14419" y="9697"/>
                    <a:pt x="14419" y="9697"/>
                  </a:cubicBezTo>
                  <a:cubicBezTo>
                    <a:pt x="14419" y="9763"/>
                    <a:pt x="14419" y="9763"/>
                    <a:pt x="14419" y="9763"/>
                  </a:cubicBezTo>
                  <a:cubicBezTo>
                    <a:pt x="14419" y="9763"/>
                    <a:pt x="14419" y="9763"/>
                    <a:pt x="14419" y="9763"/>
                  </a:cubicBezTo>
                  <a:close/>
                  <a:moveTo>
                    <a:pt x="14419" y="9763"/>
                  </a:moveTo>
                  <a:cubicBezTo>
                    <a:pt x="14419" y="9830"/>
                    <a:pt x="14419" y="9830"/>
                    <a:pt x="14419" y="9830"/>
                  </a:cubicBezTo>
                  <a:cubicBezTo>
                    <a:pt x="14475" y="9830"/>
                    <a:pt x="14475" y="9830"/>
                    <a:pt x="14475" y="9830"/>
                  </a:cubicBezTo>
                  <a:cubicBezTo>
                    <a:pt x="14475" y="9830"/>
                    <a:pt x="14475" y="9830"/>
                    <a:pt x="14475" y="9830"/>
                  </a:cubicBezTo>
                  <a:cubicBezTo>
                    <a:pt x="14475" y="9763"/>
                    <a:pt x="14475" y="9763"/>
                    <a:pt x="14475" y="9763"/>
                  </a:cubicBezTo>
                  <a:cubicBezTo>
                    <a:pt x="14475" y="9763"/>
                    <a:pt x="14475" y="9763"/>
                    <a:pt x="14475" y="9763"/>
                  </a:cubicBezTo>
                  <a:cubicBezTo>
                    <a:pt x="14419" y="9763"/>
                    <a:pt x="14419" y="9763"/>
                    <a:pt x="14419" y="9763"/>
                  </a:cubicBezTo>
                  <a:cubicBezTo>
                    <a:pt x="14419" y="9763"/>
                    <a:pt x="14419" y="9763"/>
                    <a:pt x="14419" y="9763"/>
                  </a:cubicBezTo>
                  <a:close/>
                  <a:moveTo>
                    <a:pt x="14755" y="9630"/>
                  </a:moveTo>
                  <a:cubicBezTo>
                    <a:pt x="14755" y="9630"/>
                    <a:pt x="14755" y="9630"/>
                    <a:pt x="14755" y="9630"/>
                  </a:cubicBezTo>
                  <a:cubicBezTo>
                    <a:pt x="14811" y="9697"/>
                    <a:pt x="14811" y="9697"/>
                    <a:pt x="14811" y="9697"/>
                  </a:cubicBezTo>
                  <a:cubicBezTo>
                    <a:pt x="14811" y="9697"/>
                    <a:pt x="14811" y="9697"/>
                    <a:pt x="14811" y="9697"/>
                  </a:cubicBezTo>
                  <a:cubicBezTo>
                    <a:pt x="14811" y="9697"/>
                    <a:pt x="14811" y="9697"/>
                    <a:pt x="14811" y="9697"/>
                  </a:cubicBezTo>
                  <a:cubicBezTo>
                    <a:pt x="14811" y="9763"/>
                    <a:pt x="14811" y="9763"/>
                    <a:pt x="14811" y="9763"/>
                  </a:cubicBezTo>
                  <a:cubicBezTo>
                    <a:pt x="14811" y="9763"/>
                    <a:pt x="14811" y="9763"/>
                    <a:pt x="14811" y="9763"/>
                  </a:cubicBezTo>
                  <a:cubicBezTo>
                    <a:pt x="14811" y="9697"/>
                    <a:pt x="14811" y="9697"/>
                    <a:pt x="14811" y="9697"/>
                  </a:cubicBezTo>
                  <a:cubicBezTo>
                    <a:pt x="14868" y="9697"/>
                    <a:pt x="14868" y="9697"/>
                    <a:pt x="14868" y="9697"/>
                  </a:cubicBezTo>
                  <a:cubicBezTo>
                    <a:pt x="14924" y="9697"/>
                    <a:pt x="14924" y="9697"/>
                    <a:pt x="14924" y="9697"/>
                  </a:cubicBezTo>
                  <a:cubicBezTo>
                    <a:pt x="14924" y="9697"/>
                    <a:pt x="14924" y="9697"/>
                    <a:pt x="14924" y="9697"/>
                  </a:cubicBezTo>
                  <a:cubicBezTo>
                    <a:pt x="14924" y="9697"/>
                    <a:pt x="14924" y="9697"/>
                    <a:pt x="14924" y="9697"/>
                  </a:cubicBezTo>
                  <a:cubicBezTo>
                    <a:pt x="14924" y="9630"/>
                    <a:pt x="14924" y="9630"/>
                    <a:pt x="14924" y="9630"/>
                  </a:cubicBezTo>
                  <a:cubicBezTo>
                    <a:pt x="14868" y="9630"/>
                    <a:pt x="14868" y="9630"/>
                    <a:pt x="14868" y="9630"/>
                  </a:cubicBezTo>
                  <a:cubicBezTo>
                    <a:pt x="14811" y="9630"/>
                    <a:pt x="14811" y="9630"/>
                    <a:pt x="14811" y="9630"/>
                  </a:cubicBezTo>
                  <a:cubicBezTo>
                    <a:pt x="14811" y="9563"/>
                    <a:pt x="14811" y="9563"/>
                    <a:pt x="14811" y="9563"/>
                  </a:cubicBezTo>
                  <a:cubicBezTo>
                    <a:pt x="14755" y="9630"/>
                    <a:pt x="14755" y="9630"/>
                    <a:pt x="14755" y="9630"/>
                  </a:cubicBezTo>
                  <a:cubicBezTo>
                    <a:pt x="14755" y="9630"/>
                    <a:pt x="14755" y="9630"/>
                    <a:pt x="14755" y="9630"/>
                  </a:cubicBezTo>
                  <a:close/>
                  <a:moveTo>
                    <a:pt x="15316" y="9630"/>
                  </a:moveTo>
                  <a:cubicBezTo>
                    <a:pt x="15316" y="9563"/>
                    <a:pt x="15316" y="9563"/>
                    <a:pt x="15316" y="9563"/>
                  </a:cubicBezTo>
                  <a:cubicBezTo>
                    <a:pt x="15316" y="9563"/>
                    <a:pt x="15316" y="9563"/>
                    <a:pt x="15316" y="9563"/>
                  </a:cubicBezTo>
                  <a:cubicBezTo>
                    <a:pt x="15316" y="9630"/>
                    <a:pt x="15316" y="9630"/>
                    <a:pt x="15316" y="9630"/>
                  </a:cubicBezTo>
                  <a:cubicBezTo>
                    <a:pt x="15316" y="9630"/>
                    <a:pt x="15316" y="9630"/>
                    <a:pt x="15316" y="9630"/>
                  </a:cubicBezTo>
                  <a:close/>
                  <a:moveTo>
                    <a:pt x="15092" y="9830"/>
                  </a:moveTo>
                  <a:cubicBezTo>
                    <a:pt x="15148" y="9830"/>
                    <a:pt x="15148" y="9830"/>
                    <a:pt x="15148" y="9830"/>
                  </a:cubicBezTo>
                  <a:cubicBezTo>
                    <a:pt x="15148" y="9763"/>
                    <a:pt x="15148" y="9763"/>
                    <a:pt x="15148" y="9763"/>
                  </a:cubicBezTo>
                  <a:cubicBezTo>
                    <a:pt x="15204" y="9763"/>
                    <a:pt x="15204" y="9763"/>
                    <a:pt x="15204" y="9763"/>
                  </a:cubicBezTo>
                  <a:cubicBezTo>
                    <a:pt x="15204" y="9763"/>
                    <a:pt x="15204" y="9763"/>
                    <a:pt x="15204" y="9763"/>
                  </a:cubicBezTo>
                  <a:cubicBezTo>
                    <a:pt x="15260" y="9763"/>
                    <a:pt x="15260" y="9763"/>
                    <a:pt x="15260" y="9763"/>
                  </a:cubicBezTo>
                  <a:cubicBezTo>
                    <a:pt x="15260" y="9763"/>
                    <a:pt x="15260" y="9763"/>
                    <a:pt x="15260" y="9763"/>
                  </a:cubicBezTo>
                  <a:cubicBezTo>
                    <a:pt x="15260" y="9763"/>
                    <a:pt x="15260" y="9763"/>
                    <a:pt x="15260" y="9763"/>
                  </a:cubicBezTo>
                  <a:cubicBezTo>
                    <a:pt x="15204" y="9830"/>
                    <a:pt x="15204" y="9830"/>
                    <a:pt x="15204" y="9830"/>
                  </a:cubicBezTo>
                  <a:cubicBezTo>
                    <a:pt x="15148" y="9830"/>
                    <a:pt x="15148" y="9830"/>
                    <a:pt x="15148" y="9830"/>
                  </a:cubicBezTo>
                  <a:cubicBezTo>
                    <a:pt x="15148" y="9830"/>
                    <a:pt x="15148" y="9830"/>
                    <a:pt x="15148" y="9830"/>
                  </a:cubicBezTo>
                  <a:cubicBezTo>
                    <a:pt x="15092" y="9830"/>
                    <a:pt x="15092" y="9830"/>
                    <a:pt x="15092" y="9830"/>
                  </a:cubicBezTo>
                  <a:close/>
                  <a:moveTo>
                    <a:pt x="14924" y="10165"/>
                  </a:moveTo>
                  <a:cubicBezTo>
                    <a:pt x="15036" y="10098"/>
                    <a:pt x="15036" y="10098"/>
                    <a:pt x="15036" y="10098"/>
                  </a:cubicBezTo>
                  <a:cubicBezTo>
                    <a:pt x="15036" y="10031"/>
                    <a:pt x="15036" y="10031"/>
                    <a:pt x="15036" y="10031"/>
                  </a:cubicBezTo>
                  <a:cubicBezTo>
                    <a:pt x="15036" y="10031"/>
                    <a:pt x="15036" y="10031"/>
                    <a:pt x="15036" y="10031"/>
                  </a:cubicBezTo>
                  <a:cubicBezTo>
                    <a:pt x="15092" y="10031"/>
                    <a:pt x="15092" y="10031"/>
                    <a:pt x="15092" y="10031"/>
                  </a:cubicBezTo>
                  <a:cubicBezTo>
                    <a:pt x="15148" y="9964"/>
                    <a:pt x="15148" y="9964"/>
                    <a:pt x="15148" y="9964"/>
                  </a:cubicBezTo>
                  <a:cubicBezTo>
                    <a:pt x="15148" y="9897"/>
                    <a:pt x="15148" y="9897"/>
                    <a:pt x="15148" y="9897"/>
                  </a:cubicBezTo>
                  <a:cubicBezTo>
                    <a:pt x="15092" y="9897"/>
                    <a:pt x="15092" y="9897"/>
                    <a:pt x="15092" y="9897"/>
                  </a:cubicBezTo>
                  <a:cubicBezTo>
                    <a:pt x="15092" y="9897"/>
                    <a:pt x="15092" y="9897"/>
                    <a:pt x="15092" y="9897"/>
                  </a:cubicBezTo>
                  <a:cubicBezTo>
                    <a:pt x="15092" y="9964"/>
                    <a:pt x="15092" y="9964"/>
                    <a:pt x="15092" y="9964"/>
                  </a:cubicBezTo>
                  <a:cubicBezTo>
                    <a:pt x="15036" y="9964"/>
                    <a:pt x="15036" y="9964"/>
                    <a:pt x="15036" y="9964"/>
                  </a:cubicBezTo>
                  <a:cubicBezTo>
                    <a:pt x="14980" y="10031"/>
                    <a:pt x="14980" y="10031"/>
                    <a:pt x="14980" y="10031"/>
                  </a:cubicBezTo>
                  <a:cubicBezTo>
                    <a:pt x="14980" y="10031"/>
                    <a:pt x="14980" y="10031"/>
                    <a:pt x="14980" y="10031"/>
                  </a:cubicBezTo>
                  <a:cubicBezTo>
                    <a:pt x="14924" y="10031"/>
                    <a:pt x="14924" y="10031"/>
                    <a:pt x="14924" y="10031"/>
                  </a:cubicBezTo>
                  <a:cubicBezTo>
                    <a:pt x="14868" y="10031"/>
                    <a:pt x="14868" y="10031"/>
                    <a:pt x="14868" y="10031"/>
                  </a:cubicBezTo>
                  <a:cubicBezTo>
                    <a:pt x="14868" y="10098"/>
                    <a:pt x="14868" y="10098"/>
                    <a:pt x="14868" y="10098"/>
                  </a:cubicBezTo>
                  <a:cubicBezTo>
                    <a:pt x="14811" y="10098"/>
                    <a:pt x="14811" y="10098"/>
                    <a:pt x="14811" y="10098"/>
                  </a:cubicBezTo>
                  <a:cubicBezTo>
                    <a:pt x="14811" y="10165"/>
                    <a:pt x="14811" y="10165"/>
                    <a:pt x="14811" y="10165"/>
                  </a:cubicBezTo>
                  <a:cubicBezTo>
                    <a:pt x="14868" y="10165"/>
                    <a:pt x="14868" y="10165"/>
                    <a:pt x="14868" y="10165"/>
                  </a:cubicBezTo>
                  <a:cubicBezTo>
                    <a:pt x="14868" y="10165"/>
                    <a:pt x="14868" y="10165"/>
                    <a:pt x="14868" y="10165"/>
                  </a:cubicBezTo>
                  <a:cubicBezTo>
                    <a:pt x="14924" y="10165"/>
                    <a:pt x="14924" y="10165"/>
                    <a:pt x="14924" y="10165"/>
                  </a:cubicBezTo>
                  <a:close/>
                  <a:moveTo>
                    <a:pt x="15316" y="10165"/>
                  </a:moveTo>
                  <a:cubicBezTo>
                    <a:pt x="15316" y="10031"/>
                    <a:pt x="15316" y="10031"/>
                    <a:pt x="15316" y="10031"/>
                  </a:cubicBezTo>
                  <a:cubicBezTo>
                    <a:pt x="15316" y="10031"/>
                    <a:pt x="15316" y="10031"/>
                    <a:pt x="15316" y="10031"/>
                  </a:cubicBezTo>
                  <a:cubicBezTo>
                    <a:pt x="15372" y="9964"/>
                    <a:pt x="15372" y="9964"/>
                    <a:pt x="15372" y="9964"/>
                  </a:cubicBezTo>
                  <a:cubicBezTo>
                    <a:pt x="15372" y="9964"/>
                    <a:pt x="15372" y="9964"/>
                    <a:pt x="15372" y="9964"/>
                  </a:cubicBezTo>
                  <a:cubicBezTo>
                    <a:pt x="15429" y="9964"/>
                    <a:pt x="15429" y="9964"/>
                    <a:pt x="15429" y="9964"/>
                  </a:cubicBezTo>
                  <a:cubicBezTo>
                    <a:pt x="15429" y="10031"/>
                    <a:pt x="15429" y="10031"/>
                    <a:pt x="15429" y="10031"/>
                  </a:cubicBezTo>
                  <a:cubicBezTo>
                    <a:pt x="15429" y="10098"/>
                    <a:pt x="15429" y="10098"/>
                    <a:pt x="15429" y="10098"/>
                  </a:cubicBezTo>
                  <a:cubicBezTo>
                    <a:pt x="15372" y="10098"/>
                    <a:pt x="15372" y="10098"/>
                    <a:pt x="15372" y="10098"/>
                  </a:cubicBezTo>
                  <a:cubicBezTo>
                    <a:pt x="15372" y="10165"/>
                    <a:pt x="15372" y="10165"/>
                    <a:pt x="15372" y="10165"/>
                  </a:cubicBezTo>
                  <a:cubicBezTo>
                    <a:pt x="15316" y="10165"/>
                    <a:pt x="15316" y="10165"/>
                    <a:pt x="15316" y="10165"/>
                  </a:cubicBezTo>
                  <a:close/>
                  <a:moveTo>
                    <a:pt x="15653" y="10566"/>
                  </a:moveTo>
                  <a:cubicBezTo>
                    <a:pt x="15653" y="10499"/>
                    <a:pt x="15653" y="10499"/>
                    <a:pt x="15653" y="10499"/>
                  </a:cubicBezTo>
                  <a:cubicBezTo>
                    <a:pt x="15653" y="10432"/>
                    <a:pt x="15653" y="10432"/>
                    <a:pt x="15653" y="10432"/>
                  </a:cubicBezTo>
                  <a:cubicBezTo>
                    <a:pt x="15597" y="10365"/>
                    <a:pt x="15597" y="10365"/>
                    <a:pt x="15597" y="10365"/>
                  </a:cubicBezTo>
                  <a:cubicBezTo>
                    <a:pt x="15597" y="10365"/>
                    <a:pt x="15597" y="10365"/>
                    <a:pt x="15597" y="10365"/>
                  </a:cubicBezTo>
                  <a:cubicBezTo>
                    <a:pt x="15597" y="10432"/>
                    <a:pt x="15597" y="10432"/>
                    <a:pt x="15597" y="10432"/>
                  </a:cubicBezTo>
                  <a:cubicBezTo>
                    <a:pt x="15597" y="10499"/>
                    <a:pt x="15597" y="10499"/>
                    <a:pt x="15597" y="10499"/>
                  </a:cubicBezTo>
                  <a:cubicBezTo>
                    <a:pt x="15597" y="10566"/>
                    <a:pt x="15597" y="10566"/>
                    <a:pt x="15597" y="10566"/>
                  </a:cubicBezTo>
                  <a:cubicBezTo>
                    <a:pt x="15597" y="10566"/>
                    <a:pt x="15597" y="10566"/>
                    <a:pt x="15597" y="10566"/>
                  </a:cubicBezTo>
                  <a:cubicBezTo>
                    <a:pt x="15597" y="10566"/>
                    <a:pt x="15597" y="10566"/>
                    <a:pt x="15597" y="10566"/>
                  </a:cubicBezTo>
                  <a:cubicBezTo>
                    <a:pt x="15653" y="10566"/>
                    <a:pt x="15653" y="10566"/>
                    <a:pt x="15653" y="10566"/>
                  </a:cubicBezTo>
                  <a:cubicBezTo>
                    <a:pt x="15653" y="10566"/>
                    <a:pt x="15653" y="10566"/>
                    <a:pt x="15653" y="10566"/>
                  </a:cubicBezTo>
                  <a:close/>
                  <a:moveTo>
                    <a:pt x="15709" y="10499"/>
                  </a:moveTo>
                  <a:cubicBezTo>
                    <a:pt x="15653" y="10499"/>
                    <a:pt x="15653" y="10499"/>
                    <a:pt x="15653" y="10499"/>
                  </a:cubicBezTo>
                  <a:cubicBezTo>
                    <a:pt x="15709" y="10432"/>
                    <a:pt x="15709" y="10432"/>
                    <a:pt x="15709" y="10432"/>
                  </a:cubicBezTo>
                  <a:cubicBezTo>
                    <a:pt x="15709" y="10499"/>
                    <a:pt x="15709" y="10499"/>
                    <a:pt x="15709" y="10499"/>
                  </a:cubicBezTo>
                  <a:cubicBezTo>
                    <a:pt x="15709" y="10499"/>
                    <a:pt x="15709" y="10499"/>
                    <a:pt x="15709" y="10499"/>
                  </a:cubicBezTo>
                  <a:cubicBezTo>
                    <a:pt x="15709" y="10566"/>
                    <a:pt x="15709" y="10566"/>
                    <a:pt x="15709" y="10566"/>
                  </a:cubicBezTo>
                  <a:cubicBezTo>
                    <a:pt x="15709" y="10499"/>
                    <a:pt x="15709" y="10499"/>
                    <a:pt x="15709" y="10499"/>
                  </a:cubicBezTo>
                  <a:close/>
                  <a:moveTo>
                    <a:pt x="15765" y="10633"/>
                  </a:moveTo>
                  <a:cubicBezTo>
                    <a:pt x="15709" y="10633"/>
                    <a:pt x="15709" y="10633"/>
                    <a:pt x="15709" y="10633"/>
                  </a:cubicBezTo>
                  <a:cubicBezTo>
                    <a:pt x="15765" y="10566"/>
                    <a:pt x="15765" y="10566"/>
                    <a:pt x="15765" y="10566"/>
                  </a:cubicBezTo>
                  <a:cubicBezTo>
                    <a:pt x="15765" y="10566"/>
                    <a:pt x="15765" y="10566"/>
                    <a:pt x="15765" y="10566"/>
                  </a:cubicBezTo>
                  <a:cubicBezTo>
                    <a:pt x="15765" y="10633"/>
                    <a:pt x="15765" y="10633"/>
                    <a:pt x="15765" y="10633"/>
                  </a:cubicBezTo>
                  <a:cubicBezTo>
                    <a:pt x="15765" y="10633"/>
                    <a:pt x="15765" y="10633"/>
                    <a:pt x="15765" y="10633"/>
                  </a:cubicBezTo>
                  <a:close/>
                  <a:moveTo>
                    <a:pt x="15597" y="10767"/>
                  </a:moveTo>
                  <a:cubicBezTo>
                    <a:pt x="15597" y="10767"/>
                    <a:pt x="15597" y="10767"/>
                    <a:pt x="15597" y="10767"/>
                  </a:cubicBezTo>
                  <a:cubicBezTo>
                    <a:pt x="15597" y="10833"/>
                    <a:pt x="15597" y="10833"/>
                    <a:pt x="15597" y="10833"/>
                  </a:cubicBezTo>
                  <a:cubicBezTo>
                    <a:pt x="15597" y="10900"/>
                    <a:pt x="15597" y="10900"/>
                    <a:pt x="15597" y="10900"/>
                  </a:cubicBezTo>
                  <a:cubicBezTo>
                    <a:pt x="15597" y="10900"/>
                    <a:pt x="15597" y="10900"/>
                    <a:pt x="15597" y="10900"/>
                  </a:cubicBezTo>
                  <a:cubicBezTo>
                    <a:pt x="15653" y="10900"/>
                    <a:pt x="15653" y="10900"/>
                    <a:pt x="15653" y="10900"/>
                  </a:cubicBezTo>
                  <a:cubicBezTo>
                    <a:pt x="15709" y="10900"/>
                    <a:pt x="15709" y="10900"/>
                    <a:pt x="15709" y="10900"/>
                  </a:cubicBezTo>
                  <a:cubicBezTo>
                    <a:pt x="15709" y="10900"/>
                    <a:pt x="15709" y="10900"/>
                    <a:pt x="15709" y="10900"/>
                  </a:cubicBezTo>
                  <a:cubicBezTo>
                    <a:pt x="15765" y="10900"/>
                    <a:pt x="15765" y="10900"/>
                    <a:pt x="15765" y="10900"/>
                  </a:cubicBezTo>
                  <a:cubicBezTo>
                    <a:pt x="15821" y="10900"/>
                    <a:pt x="15821" y="10900"/>
                    <a:pt x="15821" y="10900"/>
                  </a:cubicBezTo>
                  <a:cubicBezTo>
                    <a:pt x="15821" y="10900"/>
                    <a:pt x="15821" y="10900"/>
                    <a:pt x="15821" y="10900"/>
                  </a:cubicBezTo>
                  <a:cubicBezTo>
                    <a:pt x="15821" y="10833"/>
                    <a:pt x="15821" y="10833"/>
                    <a:pt x="15821" y="10833"/>
                  </a:cubicBezTo>
                  <a:cubicBezTo>
                    <a:pt x="15821" y="10833"/>
                    <a:pt x="15821" y="10833"/>
                    <a:pt x="15821" y="10833"/>
                  </a:cubicBezTo>
                  <a:cubicBezTo>
                    <a:pt x="15765" y="10767"/>
                    <a:pt x="15765" y="10767"/>
                    <a:pt x="15765" y="10767"/>
                  </a:cubicBezTo>
                  <a:cubicBezTo>
                    <a:pt x="15765" y="10767"/>
                    <a:pt x="15765" y="10767"/>
                    <a:pt x="15765" y="10767"/>
                  </a:cubicBezTo>
                  <a:cubicBezTo>
                    <a:pt x="15709" y="10767"/>
                    <a:pt x="15709" y="10767"/>
                    <a:pt x="15709" y="10767"/>
                  </a:cubicBezTo>
                  <a:cubicBezTo>
                    <a:pt x="15709" y="10767"/>
                    <a:pt x="15709" y="10767"/>
                    <a:pt x="15709" y="10767"/>
                  </a:cubicBezTo>
                  <a:cubicBezTo>
                    <a:pt x="15709" y="10767"/>
                    <a:pt x="15709" y="10767"/>
                    <a:pt x="15709" y="10767"/>
                  </a:cubicBezTo>
                  <a:cubicBezTo>
                    <a:pt x="15709" y="10700"/>
                    <a:pt x="15709" y="10700"/>
                    <a:pt x="15709" y="10700"/>
                  </a:cubicBezTo>
                  <a:cubicBezTo>
                    <a:pt x="15653" y="10700"/>
                    <a:pt x="15653" y="10700"/>
                    <a:pt x="15653" y="10700"/>
                  </a:cubicBezTo>
                  <a:cubicBezTo>
                    <a:pt x="15653" y="10767"/>
                    <a:pt x="15653" y="10767"/>
                    <a:pt x="15653" y="10767"/>
                  </a:cubicBezTo>
                  <a:cubicBezTo>
                    <a:pt x="15597" y="10767"/>
                    <a:pt x="15597" y="10767"/>
                    <a:pt x="15597" y="10767"/>
                  </a:cubicBezTo>
                  <a:cubicBezTo>
                    <a:pt x="15597" y="10767"/>
                    <a:pt x="15597" y="10767"/>
                    <a:pt x="15597" y="10767"/>
                  </a:cubicBezTo>
                  <a:close/>
                  <a:moveTo>
                    <a:pt x="14306" y="12706"/>
                  </a:moveTo>
                  <a:cubicBezTo>
                    <a:pt x="14363" y="12706"/>
                    <a:pt x="14363" y="12706"/>
                    <a:pt x="14363" y="12706"/>
                  </a:cubicBezTo>
                  <a:cubicBezTo>
                    <a:pt x="14363" y="12706"/>
                    <a:pt x="14363" y="12706"/>
                    <a:pt x="14363" y="12706"/>
                  </a:cubicBezTo>
                  <a:cubicBezTo>
                    <a:pt x="14363" y="12706"/>
                    <a:pt x="14363" y="12706"/>
                    <a:pt x="14363" y="12706"/>
                  </a:cubicBezTo>
                  <a:cubicBezTo>
                    <a:pt x="14306" y="12706"/>
                    <a:pt x="14306" y="12706"/>
                    <a:pt x="14306" y="12706"/>
                  </a:cubicBezTo>
                  <a:cubicBezTo>
                    <a:pt x="14306" y="12706"/>
                    <a:pt x="14306" y="12706"/>
                    <a:pt x="14306" y="12706"/>
                  </a:cubicBezTo>
                  <a:close/>
                  <a:moveTo>
                    <a:pt x="13577" y="11435"/>
                  </a:moveTo>
                  <a:cubicBezTo>
                    <a:pt x="13577" y="11435"/>
                    <a:pt x="13577" y="11435"/>
                    <a:pt x="13577" y="11435"/>
                  </a:cubicBezTo>
                  <a:cubicBezTo>
                    <a:pt x="13633" y="11435"/>
                    <a:pt x="13633" y="11435"/>
                    <a:pt x="13633" y="11435"/>
                  </a:cubicBezTo>
                  <a:cubicBezTo>
                    <a:pt x="13633" y="11435"/>
                    <a:pt x="13633" y="11435"/>
                    <a:pt x="13633" y="11435"/>
                  </a:cubicBezTo>
                  <a:cubicBezTo>
                    <a:pt x="13577" y="11435"/>
                    <a:pt x="13577" y="11435"/>
                    <a:pt x="13577" y="11435"/>
                  </a:cubicBezTo>
                  <a:cubicBezTo>
                    <a:pt x="13577" y="11435"/>
                    <a:pt x="13577" y="11435"/>
                    <a:pt x="13577" y="11435"/>
                  </a:cubicBezTo>
                  <a:cubicBezTo>
                    <a:pt x="13577" y="11435"/>
                    <a:pt x="13577" y="11435"/>
                    <a:pt x="13577" y="11435"/>
                  </a:cubicBezTo>
                  <a:close/>
                  <a:moveTo>
                    <a:pt x="13409" y="11703"/>
                  </a:moveTo>
                  <a:cubicBezTo>
                    <a:pt x="13409" y="11703"/>
                    <a:pt x="13409" y="11703"/>
                    <a:pt x="13409" y="11703"/>
                  </a:cubicBezTo>
                  <a:cubicBezTo>
                    <a:pt x="13353" y="11636"/>
                    <a:pt x="13353" y="11636"/>
                    <a:pt x="13353" y="11636"/>
                  </a:cubicBezTo>
                  <a:cubicBezTo>
                    <a:pt x="13297" y="11636"/>
                    <a:pt x="13297" y="11636"/>
                    <a:pt x="13297" y="11636"/>
                  </a:cubicBezTo>
                  <a:cubicBezTo>
                    <a:pt x="13353" y="11569"/>
                    <a:pt x="13353" y="11569"/>
                    <a:pt x="13353" y="11569"/>
                  </a:cubicBezTo>
                  <a:cubicBezTo>
                    <a:pt x="13297" y="11569"/>
                    <a:pt x="13297" y="11569"/>
                    <a:pt x="13297" y="11569"/>
                  </a:cubicBezTo>
                  <a:cubicBezTo>
                    <a:pt x="13297" y="11502"/>
                    <a:pt x="13297" y="11502"/>
                    <a:pt x="13297" y="11502"/>
                  </a:cubicBezTo>
                  <a:cubicBezTo>
                    <a:pt x="13297" y="11435"/>
                    <a:pt x="13297" y="11435"/>
                    <a:pt x="13297" y="11435"/>
                  </a:cubicBezTo>
                  <a:cubicBezTo>
                    <a:pt x="13297" y="11435"/>
                    <a:pt x="13297" y="11435"/>
                    <a:pt x="13297" y="11435"/>
                  </a:cubicBezTo>
                  <a:cubicBezTo>
                    <a:pt x="13297" y="11502"/>
                    <a:pt x="13297" y="11502"/>
                    <a:pt x="13297" y="11502"/>
                  </a:cubicBezTo>
                  <a:cubicBezTo>
                    <a:pt x="13353" y="11502"/>
                    <a:pt x="13353" y="11502"/>
                    <a:pt x="13353" y="11502"/>
                  </a:cubicBezTo>
                  <a:cubicBezTo>
                    <a:pt x="13353" y="11502"/>
                    <a:pt x="13353" y="11502"/>
                    <a:pt x="13353" y="11502"/>
                  </a:cubicBezTo>
                  <a:cubicBezTo>
                    <a:pt x="13409" y="11569"/>
                    <a:pt x="13409" y="11569"/>
                    <a:pt x="13409" y="11569"/>
                  </a:cubicBezTo>
                  <a:cubicBezTo>
                    <a:pt x="13409" y="11636"/>
                    <a:pt x="13409" y="11636"/>
                    <a:pt x="13409" y="11636"/>
                  </a:cubicBezTo>
                  <a:cubicBezTo>
                    <a:pt x="13465" y="11636"/>
                    <a:pt x="13465" y="11636"/>
                    <a:pt x="13465" y="11636"/>
                  </a:cubicBezTo>
                  <a:cubicBezTo>
                    <a:pt x="13465" y="11636"/>
                    <a:pt x="13465" y="11636"/>
                    <a:pt x="13465" y="11636"/>
                  </a:cubicBezTo>
                  <a:cubicBezTo>
                    <a:pt x="13465" y="11703"/>
                    <a:pt x="13465" y="11703"/>
                    <a:pt x="13465" y="11703"/>
                  </a:cubicBezTo>
                  <a:cubicBezTo>
                    <a:pt x="13409" y="11703"/>
                    <a:pt x="13409" y="11703"/>
                    <a:pt x="13409" y="11703"/>
                  </a:cubicBezTo>
                  <a:cubicBezTo>
                    <a:pt x="13409" y="11703"/>
                    <a:pt x="13409" y="11703"/>
                    <a:pt x="13409" y="11703"/>
                  </a:cubicBezTo>
                  <a:close/>
                  <a:moveTo>
                    <a:pt x="13128" y="11703"/>
                  </a:moveTo>
                  <a:cubicBezTo>
                    <a:pt x="13128" y="11636"/>
                    <a:pt x="13128" y="11636"/>
                    <a:pt x="13128" y="11636"/>
                  </a:cubicBezTo>
                  <a:cubicBezTo>
                    <a:pt x="13128" y="11636"/>
                    <a:pt x="13128" y="11636"/>
                    <a:pt x="13128" y="11636"/>
                  </a:cubicBezTo>
                  <a:cubicBezTo>
                    <a:pt x="13128" y="11569"/>
                    <a:pt x="13128" y="11569"/>
                    <a:pt x="13128" y="11569"/>
                  </a:cubicBezTo>
                  <a:cubicBezTo>
                    <a:pt x="13128" y="11502"/>
                    <a:pt x="13128" y="11502"/>
                    <a:pt x="13128" y="11502"/>
                  </a:cubicBezTo>
                  <a:cubicBezTo>
                    <a:pt x="13128" y="11435"/>
                    <a:pt x="13128" y="11435"/>
                    <a:pt x="13128" y="11435"/>
                  </a:cubicBezTo>
                  <a:cubicBezTo>
                    <a:pt x="13128" y="11435"/>
                    <a:pt x="13128" y="11435"/>
                    <a:pt x="13128" y="11435"/>
                  </a:cubicBezTo>
                  <a:cubicBezTo>
                    <a:pt x="13184" y="11502"/>
                    <a:pt x="13184" y="11502"/>
                    <a:pt x="13184" y="11502"/>
                  </a:cubicBezTo>
                  <a:cubicBezTo>
                    <a:pt x="13128" y="11502"/>
                    <a:pt x="13128" y="11502"/>
                    <a:pt x="13128" y="11502"/>
                  </a:cubicBezTo>
                  <a:cubicBezTo>
                    <a:pt x="13128" y="11569"/>
                    <a:pt x="13128" y="11569"/>
                    <a:pt x="13128" y="11569"/>
                  </a:cubicBezTo>
                  <a:cubicBezTo>
                    <a:pt x="13184" y="11569"/>
                    <a:pt x="13184" y="11569"/>
                    <a:pt x="13184" y="11569"/>
                  </a:cubicBezTo>
                  <a:cubicBezTo>
                    <a:pt x="13128" y="11703"/>
                    <a:pt x="13128" y="11703"/>
                    <a:pt x="13128" y="11703"/>
                  </a:cubicBezTo>
                  <a:cubicBezTo>
                    <a:pt x="13128" y="11703"/>
                    <a:pt x="13128" y="11703"/>
                    <a:pt x="13128" y="11703"/>
                  </a:cubicBezTo>
                  <a:close/>
                  <a:moveTo>
                    <a:pt x="13072" y="10432"/>
                  </a:moveTo>
                  <a:cubicBezTo>
                    <a:pt x="13072" y="10499"/>
                    <a:pt x="13072" y="10499"/>
                    <a:pt x="13072" y="10499"/>
                  </a:cubicBezTo>
                  <a:cubicBezTo>
                    <a:pt x="13072" y="10499"/>
                    <a:pt x="13072" y="10499"/>
                    <a:pt x="13072" y="10499"/>
                  </a:cubicBezTo>
                  <a:cubicBezTo>
                    <a:pt x="13128" y="10499"/>
                    <a:pt x="13128" y="10499"/>
                    <a:pt x="13128" y="10499"/>
                  </a:cubicBezTo>
                  <a:cubicBezTo>
                    <a:pt x="13184" y="10432"/>
                    <a:pt x="13184" y="10432"/>
                    <a:pt x="13184" y="10432"/>
                  </a:cubicBezTo>
                  <a:cubicBezTo>
                    <a:pt x="13184" y="10432"/>
                    <a:pt x="13184" y="10432"/>
                    <a:pt x="13184" y="10432"/>
                  </a:cubicBezTo>
                  <a:cubicBezTo>
                    <a:pt x="13128" y="10432"/>
                    <a:pt x="13128" y="10432"/>
                    <a:pt x="13128" y="10432"/>
                  </a:cubicBezTo>
                  <a:cubicBezTo>
                    <a:pt x="13072" y="10432"/>
                    <a:pt x="13072" y="10432"/>
                    <a:pt x="13072" y="10432"/>
                  </a:cubicBezTo>
                  <a:close/>
                  <a:moveTo>
                    <a:pt x="13072" y="10432"/>
                  </a:moveTo>
                  <a:cubicBezTo>
                    <a:pt x="13128" y="10365"/>
                    <a:pt x="13128" y="10365"/>
                    <a:pt x="13128" y="10365"/>
                  </a:cubicBezTo>
                  <a:cubicBezTo>
                    <a:pt x="13128" y="10298"/>
                    <a:pt x="13128" y="10298"/>
                    <a:pt x="13128" y="10298"/>
                  </a:cubicBezTo>
                  <a:cubicBezTo>
                    <a:pt x="13184" y="10232"/>
                    <a:pt x="13184" y="10232"/>
                    <a:pt x="13184" y="10232"/>
                  </a:cubicBezTo>
                  <a:cubicBezTo>
                    <a:pt x="13184" y="10232"/>
                    <a:pt x="13184" y="10232"/>
                    <a:pt x="13184" y="10232"/>
                  </a:cubicBezTo>
                  <a:cubicBezTo>
                    <a:pt x="13241" y="10232"/>
                    <a:pt x="13241" y="10232"/>
                    <a:pt x="13241" y="10232"/>
                  </a:cubicBezTo>
                  <a:cubicBezTo>
                    <a:pt x="13241" y="10298"/>
                    <a:pt x="13241" y="10298"/>
                    <a:pt x="13241" y="10298"/>
                  </a:cubicBezTo>
                  <a:cubicBezTo>
                    <a:pt x="13184" y="10365"/>
                    <a:pt x="13184" y="10365"/>
                    <a:pt x="13184" y="10365"/>
                  </a:cubicBezTo>
                  <a:cubicBezTo>
                    <a:pt x="13184" y="10365"/>
                    <a:pt x="13184" y="10365"/>
                    <a:pt x="13184" y="10365"/>
                  </a:cubicBezTo>
                  <a:cubicBezTo>
                    <a:pt x="13184" y="10432"/>
                    <a:pt x="13184" y="10432"/>
                    <a:pt x="13184" y="10432"/>
                  </a:cubicBezTo>
                  <a:cubicBezTo>
                    <a:pt x="13072" y="10432"/>
                    <a:pt x="13072" y="10432"/>
                    <a:pt x="13072" y="10432"/>
                  </a:cubicBezTo>
                  <a:close/>
                  <a:moveTo>
                    <a:pt x="10716" y="9897"/>
                  </a:moveTo>
                  <a:cubicBezTo>
                    <a:pt x="10716" y="9830"/>
                    <a:pt x="10716" y="9830"/>
                    <a:pt x="10716" y="9830"/>
                  </a:cubicBezTo>
                  <a:cubicBezTo>
                    <a:pt x="10716" y="9830"/>
                    <a:pt x="10716" y="9830"/>
                    <a:pt x="10716" y="9830"/>
                  </a:cubicBezTo>
                  <a:cubicBezTo>
                    <a:pt x="10716" y="9830"/>
                    <a:pt x="10716" y="9830"/>
                    <a:pt x="10716" y="9830"/>
                  </a:cubicBezTo>
                  <a:cubicBezTo>
                    <a:pt x="10716" y="9830"/>
                    <a:pt x="10716" y="9830"/>
                    <a:pt x="10716" y="9830"/>
                  </a:cubicBezTo>
                  <a:cubicBezTo>
                    <a:pt x="10716" y="9897"/>
                    <a:pt x="10716" y="9897"/>
                    <a:pt x="10716" y="9897"/>
                  </a:cubicBezTo>
                  <a:close/>
                  <a:moveTo>
                    <a:pt x="8696" y="9228"/>
                  </a:moveTo>
                  <a:cubicBezTo>
                    <a:pt x="8696" y="9228"/>
                    <a:pt x="8696" y="9228"/>
                    <a:pt x="8696" y="9228"/>
                  </a:cubicBezTo>
                  <a:cubicBezTo>
                    <a:pt x="8752" y="9228"/>
                    <a:pt x="8752" y="9228"/>
                    <a:pt x="8752" y="9228"/>
                  </a:cubicBezTo>
                  <a:cubicBezTo>
                    <a:pt x="8696" y="9228"/>
                    <a:pt x="8696" y="9228"/>
                    <a:pt x="8696" y="9228"/>
                  </a:cubicBezTo>
                  <a:cubicBezTo>
                    <a:pt x="8696" y="9228"/>
                    <a:pt x="8696" y="9228"/>
                    <a:pt x="8696" y="9228"/>
                  </a:cubicBezTo>
                  <a:close/>
                  <a:moveTo>
                    <a:pt x="8528" y="9362"/>
                  </a:moveTo>
                  <a:cubicBezTo>
                    <a:pt x="8584" y="9362"/>
                    <a:pt x="8584" y="9362"/>
                    <a:pt x="8584" y="9362"/>
                  </a:cubicBezTo>
                  <a:cubicBezTo>
                    <a:pt x="8528" y="9295"/>
                    <a:pt x="8528" y="9295"/>
                    <a:pt x="8528" y="9295"/>
                  </a:cubicBezTo>
                  <a:cubicBezTo>
                    <a:pt x="8528" y="9295"/>
                    <a:pt x="8528" y="9295"/>
                    <a:pt x="8528" y="9295"/>
                  </a:cubicBezTo>
                  <a:cubicBezTo>
                    <a:pt x="8528" y="9362"/>
                    <a:pt x="8528" y="9362"/>
                    <a:pt x="8528" y="9362"/>
                  </a:cubicBezTo>
                  <a:close/>
                  <a:moveTo>
                    <a:pt x="8584" y="9496"/>
                  </a:moveTo>
                  <a:cubicBezTo>
                    <a:pt x="8584" y="9496"/>
                    <a:pt x="8584" y="9496"/>
                    <a:pt x="8584" y="9496"/>
                  </a:cubicBezTo>
                  <a:cubicBezTo>
                    <a:pt x="8584" y="9496"/>
                    <a:pt x="8584" y="9496"/>
                    <a:pt x="8584" y="9496"/>
                  </a:cubicBezTo>
                  <a:cubicBezTo>
                    <a:pt x="8584" y="9496"/>
                    <a:pt x="8584" y="9496"/>
                    <a:pt x="8584" y="9496"/>
                  </a:cubicBezTo>
                  <a:cubicBezTo>
                    <a:pt x="8584" y="9496"/>
                    <a:pt x="8584" y="9496"/>
                    <a:pt x="8584" y="9496"/>
                  </a:cubicBezTo>
                  <a:close/>
                  <a:moveTo>
                    <a:pt x="8584" y="9563"/>
                  </a:moveTo>
                  <a:cubicBezTo>
                    <a:pt x="8528" y="9496"/>
                    <a:pt x="8528" y="9496"/>
                    <a:pt x="8528" y="9496"/>
                  </a:cubicBezTo>
                  <a:cubicBezTo>
                    <a:pt x="8528" y="9496"/>
                    <a:pt x="8528" y="9496"/>
                    <a:pt x="8528" y="9496"/>
                  </a:cubicBezTo>
                  <a:cubicBezTo>
                    <a:pt x="8528" y="9563"/>
                    <a:pt x="8528" y="9563"/>
                    <a:pt x="8528" y="9563"/>
                  </a:cubicBezTo>
                  <a:cubicBezTo>
                    <a:pt x="8584" y="9563"/>
                    <a:pt x="8584" y="9563"/>
                    <a:pt x="8584" y="9563"/>
                  </a:cubicBezTo>
                  <a:close/>
                  <a:moveTo>
                    <a:pt x="8640" y="9697"/>
                  </a:moveTo>
                  <a:cubicBezTo>
                    <a:pt x="8696" y="9763"/>
                    <a:pt x="8696" y="9763"/>
                    <a:pt x="8696" y="9763"/>
                  </a:cubicBezTo>
                  <a:cubicBezTo>
                    <a:pt x="8696" y="9763"/>
                    <a:pt x="8696" y="9763"/>
                    <a:pt x="8696" y="9763"/>
                  </a:cubicBezTo>
                  <a:cubicBezTo>
                    <a:pt x="8752" y="9697"/>
                    <a:pt x="8752" y="9697"/>
                    <a:pt x="8752" y="9697"/>
                  </a:cubicBezTo>
                  <a:cubicBezTo>
                    <a:pt x="8696" y="9697"/>
                    <a:pt x="8696" y="9697"/>
                    <a:pt x="8696" y="9697"/>
                  </a:cubicBezTo>
                  <a:cubicBezTo>
                    <a:pt x="8752" y="9630"/>
                    <a:pt x="8752" y="9630"/>
                    <a:pt x="8752" y="9630"/>
                  </a:cubicBezTo>
                  <a:cubicBezTo>
                    <a:pt x="8696" y="9630"/>
                    <a:pt x="8696" y="9630"/>
                    <a:pt x="8696" y="9630"/>
                  </a:cubicBezTo>
                  <a:cubicBezTo>
                    <a:pt x="8696" y="9697"/>
                    <a:pt x="8696" y="9697"/>
                    <a:pt x="8696" y="9697"/>
                  </a:cubicBezTo>
                  <a:cubicBezTo>
                    <a:pt x="8696" y="9697"/>
                    <a:pt x="8696" y="9697"/>
                    <a:pt x="8696" y="9697"/>
                  </a:cubicBezTo>
                  <a:cubicBezTo>
                    <a:pt x="8640" y="9697"/>
                    <a:pt x="8640" y="9697"/>
                    <a:pt x="8640" y="9697"/>
                  </a:cubicBezTo>
                  <a:close/>
                  <a:moveTo>
                    <a:pt x="8584" y="9964"/>
                  </a:moveTo>
                  <a:cubicBezTo>
                    <a:pt x="8584" y="9897"/>
                    <a:pt x="8584" y="9897"/>
                    <a:pt x="8584" y="9897"/>
                  </a:cubicBezTo>
                  <a:cubicBezTo>
                    <a:pt x="8584" y="9897"/>
                    <a:pt x="8584" y="9897"/>
                    <a:pt x="8584" y="9897"/>
                  </a:cubicBezTo>
                  <a:cubicBezTo>
                    <a:pt x="8584" y="9830"/>
                    <a:pt x="8584" y="9830"/>
                    <a:pt x="8584" y="9830"/>
                  </a:cubicBezTo>
                  <a:cubicBezTo>
                    <a:pt x="8640" y="9763"/>
                    <a:pt x="8640" y="9763"/>
                    <a:pt x="8640" y="9763"/>
                  </a:cubicBezTo>
                  <a:cubicBezTo>
                    <a:pt x="8640" y="9830"/>
                    <a:pt x="8640" y="9830"/>
                    <a:pt x="8640" y="9830"/>
                  </a:cubicBezTo>
                  <a:cubicBezTo>
                    <a:pt x="8640" y="9830"/>
                    <a:pt x="8640" y="9830"/>
                    <a:pt x="8640" y="9830"/>
                  </a:cubicBezTo>
                  <a:cubicBezTo>
                    <a:pt x="8640" y="9897"/>
                    <a:pt x="8640" y="9897"/>
                    <a:pt x="8640" y="9897"/>
                  </a:cubicBezTo>
                  <a:cubicBezTo>
                    <a:pt x="8640" y="9897"/>
                    <a:pt x="8640" y="9897"/>
                    <a:pt x="8640" y="9897"/>
                  </a:cubicBezTo>
                  <a:cubicBezTo>
                    <a:pt x="8640" y="9964"/>
                    <a:pt x="8640" y="9964"/>
                    <a:pt x="8640" y="9964"/>
                  </a:cubicBezTo>
                  <a:cubicBezTo>
                    <a:pt x="8640" y="9964"/>
                    <a:pt x="8640" y="9964"/>
                    <a:pt x="8640" y="9964"/>
                  </a:cubicBezTo>
                  <a:cubicBezTo>
                    <a:pt x="8640" y="9964"/>
                    <a:pt x="8640" y="9964"/>
                    <a:pt x="8640" y="9964"/>
                  </a:cubicBezTo>
                  <a:cubicBezTo>
                    <a:pt x="8584" y="9964"/>
                    <a:pt x="8584" y="9964"/>
                    <a:pt x="8584" y="9964"/>
                  </a:cubicBezTo>
                  <a:close/>
                  <a:moveTo>
                    <a:pt x="10435" y="8760"/>
                  </a:moveTo>
                  <a:cubicBezTo>
                    <a:pt x="10435" y="8760"/>
                    <a:pt x="10435" y="8760"/>
                    <a:pt x="10435" y="8760"/>
                  </a:cubicBezTo>
                  <a:cubicBezTo>
                    <a:pt x="10435" y="8760"/>
                    <a:pt x="10435" y="8760"/>
                    <a:pt x="10435" y="8760"/>
                  </a:cubicBezTo>
                  <a:cubicBezTo>
                    <a:pt x="10491" y="8760"/>
                    <a:pt x="10491" y="8760"/>
                    <a:pt x="10491" y="8760"/>
                  </a:cubicBezTo>
                  <a:cubicBezTo>
                    <a:pt x="10435" y="8760"/>
                    <a:pt x="10435" y="8760"/>
                    <a:pt x="10435" y="8760"/>
                  </a:cubicBezTo>
                  <a:cubicBezTo>
                    <a:pt x="10435" y="8760"/>
                    <a:pt x="10435" y="8760"/>
                    <a:pt x="10435" y="8760"/>
                  </a:cubicBezTo>
                  <a:close/>
                  <a:moveTo>
                    <a:pt x="11052" y="8359"/>
                  </a:moveTo>
                  <a:cubicBezTo>
                    <a:pt x="11052" y="8292"/>
                    <a:pt x="11052" y="8292"/>
                    <a:pt x="11052" y="8292"/>
                  </a:cubicBezTo>
                  <a:cubicBezTo>
                    <a:pt x="11052" y="8292"/>
                    <a:pt x="11052" y="8292"/>
                    <a:pt x="11052" y="8292"/>
                  </a:cubicBezTo>
                  <a:cubicBezTo>
                    <a:pt x="11052" y="8225"/>
                    <a:pt x="11052" y="8225"/>
                    <a:pt x="11052" y="8225"/>
                  </a:cubicBezTo>
                  <a:cubicBezTo>
                    <a:pt x="11052" y="8225"/>
                    <a:pt x="11052" y="8225"/>
                    <a:pt x="11052" y="8225"/>
                  </a:cubicBezTo>
                  <a:cubicBezTo>
                    <a:pt x="11109" y="8225"/>
                    <a:pt x="11109" y="8225"/>
                    <a:pt x="11109" y="8225"/>
                  </a:cubicBezTo>
                  <a:cubicBezTo>
                    <a:pt x="11109" y="8225"/>
                    <a:pt x="11109" y="8225"/>
                    <a:pt x="11109" y="8225"/>
                  </a:cubicBezTo>
                  <a:cubicBezTo>
                    <a:pt x="11109" y="8292"/>
                    <a:pt x="11109" y="8292"/>
                    <a:pt x="11109" y="8292"/>
                  </a:cubicBezTo>
                  <a:cubicBezTo>
                    <a:pt x="11109" y="8292"/>
                    <a:pt x="11109" y="8292"/>
                    <a:pt x="11109" y="8292"/>
                  </a:cubicBezTo>
                  <a:cubicBezTo>
                    <a:pt x="11052" y="8359"/>
                    <a:pt x="11052" y="8359"/>
                    <a:pt x="11052" y="8359"/>
                  </a:cubicBezTo>
                  <a:cubicBezTo>
                    <a:pt x="11052" y="8359"/>
                    <a:pt x="11052" y="8359"/>
                    <a:pt x="11052" y="8359"/>
                  </a:cubicBezTo>
                  <a:close/>
                  <a:moveTo>
                    <a:pt x="10379" y="9162"/>
                  </a:moveTo>
                  <a:cubicBezTo>
                    <a:pt x="10379" y="9162"/>
                    <a:pt x="10379" y="9162"/>
                    <a:pt x="10379" y="9162"/>
                  </a:cubicBezTo>
                  <a:cubicBezTo>
                    <a:pt x="10379" y="9095"/>
                    <a:pt x="10379" y="9095"/>
                    <a:pt x="10379" y="9095"/>
                  </a:cubicBezTo>
                  <a:cubicBezTo>
                    <a:pt x="10379" y="9095"/>
                    <a:pt x="10379" y="9095"/>
                    <a:pt x="10379" y="9095"/>
                  </a:cubicBezTo>
                  <a:cubicBezTo>
                    <a:pt x="10379" y="9095"/>
                    <a:pt x="10379" y="9095"/>
                    <a:pt x="10379" y="9095"/>
                  </a:cubicBezTo>
                  <a:cubicBezTo>
                    <a:pt x="10435" y="9028"/>
                    <a:pt x="10435" y="9028"/>
                    <a:pt x="10435" y="9028"/>
                  </a:cubicBezTo>
                  <a:cubicBezTo>
                    <a:pt x="10435" y="9028"/>
                    <a:pt x="10435" y="9028"/>
                    <a:pt x="10435" y="9028"/>
                  </a:cubicBezTo>
                  <a:cubicBezTo>
                    <a:pt x="10379" y="9028"/>
                    <a:pt x="10379" y="9028"/>
                    <a:pt x="10379" y="9028"/>
                  </a:cubicBezTo>
                  <a:cubicBezTo>
                    <a:pt x="10379" y="8961"/>
                    <a:pt x="10379" y="8961"/>
                    <a:pt x="10379" y="8961"/>
                  </a:cubicBezTo>
                  <a:cubicBezTo>
                    <a:pt x="10379" y="8894"/>
                    <a:pt x="10379" y="8894"/>
                    <a:pt x="10379" y="8894"/>
                  </a:cubicBezTo>
                  <a:cubicBezTo>
                    <a:pt x="10435" y="8894"/>
                    <a:pt x="10435" y="8894"/>
                    <a:pt x="10435" y="8894"/>
                  </a:cubicBezTo>
                  <a:cubicBezTo>
                    <a:pt x="10435" y="8894"/>
                    <a:pt x="10435" y="8894"/>
                    <a:pt x="10435" y="8894"/>
                  </a:cubicBezTo>
                  <a:cubicBezTo>
                    <a:pt x="10379" y="8827"/>
                    <a:pt x="10379" y="8827"/>
                    <a:pt x="10379" y="8827"/>
                  </a:cubicBezTo>
                  <a:cubicBezTo>
                    <a:pt x="10323" y="8827"/>
                    <a:pt x="10323" y="8827"/>
                    <a:pt x="10323" y="8827"/>
                  </a:cubicBezTo>
                  <a:cubicBezTo>
                    <a:pt x="10323" y="8894"/>
                    <a:pt x="10323" y="8894"/>
                    <a:pt x="10323" y="8894"/>
                  </a:cubicBezTo>
                  <a:cubicBezTo>
                    <a:pt x="10323" y="8894"/>
                    <a:pt x="10323" y="8894"/>
                    <a:pt x="10323" y="8894"/>
                  </a:cubicBezTo>
                  <a:cubicBezTo>
                    <a:pt x="10267" y="8894"/>
                    <a:pt x="10267" y="8894"/>
                    <a:pt x="10267" y="8894"/>
                  </a:cubicBezTo>
                  <a:cubicBezTo>
                    <a:pt x="10211" y="8894"/>
                    <a:pt x="10211" y="8894"/>
                    <a:pt x="10211" y="8894"/>
                  </a:cubicBezTo>
                  <a:cubicBezTo>
                    <a:pt x="10155" y="8961"/>
                    <a:pt x="10155" y="8961"/>
                    <a:pt x="10155" y="8961"/>
                  </a:cubicBezTo>
                  <a:cubicBezTo>
                    <a:pt x="10099" y="8961"/>
                    <a:pt x="10099" y="8961"/>
                    <a:pt x="10099" y="8961"/>
                  </a:cubicBezTo>
                  <a:cubicBezTo>
                    <a:pt x="10099" y="8961"/>
                    <a:pt x="10099" y="8961"/>
                    <a:pt x="10099" y="8961"/>
                  </a:cubicBezTo>
                  <a:cubicBezTo>
                    <a:pt x="10155" y="8894"/>
                    <a:pt x="10155" y="8894"/>
                    <a:pt x="10155" y="8894"/>
                  </a:cubicBezTo>
                  <a:cubicBezTo>
                    <a:pt x="10211" y="8894"/>
                    <a:pt x="10211" y="8894"/>
                    <a:pt x="10211" y="8894"/>
                  </a:cubicBezTo>
                  <a:cubicBezTo>
                    <a:pt x="10211" y="8827"/>
                    <a:pt x="10211" y="8827"/>
                    <a:pt x="10211" y="8827"/>
                  </a:cubicBezTo>
                  <a:cubicBezTo>
                    <a:pt x="10211" y="8827"/>
                    <a:pt x="10211" y="8827"/>
                    <a:pt x="10211" y="8827"/>
                  </a:cubicBezTo>
                  <a:cubicBezTo>
                    <a:pt x="10155" y="8827"/>
                    <a:pt x="10155" y="8827"/>
                    <a:pt x="10155" y="8827"/>
                  </a:cubicBezTo>
                  <a:cubicBezTo>
                    <a:pt x="10155" y="8827"/>
                    <a:pt x="10155" y="8827"/>
                    <a:pt x="10155" y="8827"/>
                  </a:cubicBezTo>
                  <a:cubicBezTo>
                    <a:pt x="10211" y="8760"/>
                    <a:pt x="10211" y="8760"/>
                    <a:pt x="10211" y="8760"/>
                  </a:cubicBezTo>
                  <a:cubicBezTo>
                    <a:pt x="10155" y="8693"/>
                    <a:pt x="10155" y="8693"/>
                    <a:pt x="10155" y="8693"/>
                  </a:cubicBezTo>
                  <a:cubicBezTo>
                    <a:pt x="10211" y="8693"/>
                    <a:pt x="10211" y="8693"/>
                    <a:pt x="10211" y="8693"/>
                  </a:cubicBezTo>
                  <a:cubicBezTo>
                    <a:pt x="10211" y="8693"/>
                    <a:pt x="10211" y="8693"/>
                    <a:pt x="10211" y="8693"/>
                  </a:cubicBezTo>
                  <a:cubicBezTo>
                    <a:pt x="10211" y="8693"/>
                    <a:pt x="10211" y="8693"/>
                    <a:pt x="10211" y="8693"/>
                  </a:cubicBezTo>
                  <a:cubicBezTo>
                    <a:pt x="10267" y="8760"/>
                    <a:pt x="10267" y="8760"/>
                    <a:pt x="10267" y="8760"/>
                  </a:cubicBezTo>
                  <a:cubicBezTo>
                    <a:pt x="10267" y="8827"/>
                    <a:pt x="10267" y="8827"/>
                    <a:pt x="10267" y="8827"/>
                  </a:cubicBezTo>
                  <a:cubicBezTo>
                    <a:pt x="10323" y="8760"/>
                    <a:pt x="10323" y="8760"/>
                    <a:pt x="10323" y="8760"/>
                  </a:cubicBezTo>
                  <a:cubicBezTo>
                    <a:pt x="10379" y="8760"/>
                    <a:pt x="10379" y="8760"/>
                    <a:pt x="10379" y="8760"/>
                  </a:cubicBezTo>
                  <a:cubicBezTo>
                    <a:pt x="10379" y="8760"/>
                    <a:pt x="10379" y="8760"/>
                    <a:pt x="10379" y="8760"/>
                  </a:cubicBezTo>
                  <a:cubicBezTo>
                    <a:pt x="10323" y="8693"/>
                    <a:pt x="10323" y="8693"/>
                    <a:pt x="10323" y="8693"/>
                  </a:cubicBezTo>
                  <a:cubicBezTo>
                    <a:pt x="10379" y="8693"/>
                    <a:pt x="10379" y="8693"/>
                    <a:pt x="10379" y="8693"/>
                  </a:cubicBezTo>
                  <a:cubicBezTo>
                    <a:pt x="10379" y="8693"/>
                    <a:pt x="10379" y="8693"/>
                    <a:pt x="10379" y="8693"/>
                  </a:cubicBezTo>
                  <a:cubicBezTo>
                    <a:pt x="10379" y="8693"/>
                    <a:pt x="10379" y="8693"/>
                    <a:pt x="10379" y="8693"/>
                  </a:cubicBezTo>
                  <a:cubicBezTo>
                    <a:pt x="10435" y="8693"/>
                    <a:pt x="10435" y="8693"/>
                    <a:pt x="10435" y="8693"/>
                  </a:cubicBezTo>
                  <a:cubicBezTo>
                    <a:pt x="10491" y="8627"/>
                    <a:pt x="10491" y="8627"/>
                    <a:pt x="10491" y="8627"/>
                  </a:cubicBezTo>
                  <a:cubicBezTo>
                    <a:pt x="10491" y="8627"/>
                    <a:pt x="10491" y="8627"/>
                    <a:pt x="10491" y="8627"/>
                  </a:cubicBezTo>
                  <a:cubicBezTo>
                    <a:pt x="10491" y="8627"/>
                    <a:pt x="10491" y="8627"/>
                    <a:pt x="10491" y="8627"/>
                  </a:cubicBezTo>
                  <a:cubicBezTo>
                    <a:pt x="10491" y="8627"/>
                    <a:pt x="10491" y="8627"/>
                    <a:pt x="10491" y="8627"/>
                  </a:cubicBezTo>
                  <a:cubicBezTo>
                    <a:pt x="10548" y="8627"/>
                    <a:pt x="10548" y="8627"/>
                    <a:pt x="10548" y="8627"/>
                  </a:cubicBezTo>
                  <a:cubicBezTo>
                    <a:pt x="10491" y="8693"/>
                    <a:pt x="10491" y="8693"/>
                    <a:pt x="10491" y="8693"/>
                  </a:cubicBezTo>
                  <a:cubicBezTo>
                    <a:pt x="10491" y="8760"/>
                    <a:pt x="10491" y="8760"/>
                    <a:pt x="10491" y="8760"/>
                  </a:cubicBezTo>
                  <a:cubicBezTo>
                    <a:pt x="10548" y="8760"/>
                    <a:pt x="10548" y="8760"/>
                    <a:pt x="10548" y="8760"/>
                  </a:cubicBezTo>
                  <a:cubicBezTo>
                    <a:pt x="10548" y="8760"/>
                    <a:pt x="10548" y="8760"/>
                    <a:pt x="10548" y="8760"/>
                  </a:cubicBezTo>
                  <a:cubicBezTo>
                    <a:pt x="10548" y="8827"/>
                    <a:pt x="10548" y="8827"/>
                    <a:pt x="10548" y="8827"/>
                  </a:cubicBezTo>
                  <a:cubicBezTo>
                    <a:pt x="10548" y="8827"/>
                    <a:pt x="10548" y="8827"/>
                    <a:pt x="10548" y="8827"/>
                  </a:cubicBezTo>
                  <a:cubicBezTo>
                    <a:pt x="10604" y="8760"/>
                    <a:pt x="10604" y="8760"/>
                    <a:pt x="10604" y="8760"/>
                  </a:cubicBezTo>
                  <a:cubicBezTo>
                    <a:pt x="10604" y="8693"/>
                    <a:pt x="10604" y="8693"/>
                    <a:pt x="10604" y="8693"/>
                  </a:cubicBezTo>
                  <a:cubicBezTo>
                    <a:pt x="10660" y="8627"/>
                    <a:pt x="10660" y="8627"/>
                    <a:pt x="10660" y="8627"/>
                  </a:cubicBezTo>
                  <a:cubicBezTo>
                    <a:pt x="10660" y="8627"/>
                    <a:pt x="10660" y="8627"/>
                    <a:pt x="10660" y="8627"/>
                  </a:cubicBezTo>
                  <a:cubicBezTo>
                    <a:pt x="10660" y="8693"/>
                    <a:pt x="10660" y="8693"/>
                    <a:pt x="10660" y="8693"/>
                  </a:cubicBezTo>
                  <a:cubicBezTo>
                    <a:pt x="10660" y="8760"/>
                    <a:pt x="10660" y="8760"/>
                    <a:pt x="10660" y="8760"/>
                  </a:cubicBezTo>
                  <a:cubicBezTo>
                    <a:pt x="10660" y="8827"/>
                    <a:pt x="10660" y="8827"/>
                    <a:pt x="10660" y="8827"/>
                  </a:cubicBezTo>
                  <a:cubicBezTo>
                    <a:pt x="10660" y="8827"/>
                    <a:pt x="10660" y="8827"/>
                    <a:pt x="10660" y="8827"/>
                  </a:cubicBezTo>
                  <a:cubicBezTo>
                    <a:pt x="10716" y="8827"/>
                    <a:pt x="10716" y="8827"/>
                    <a:pt x="10716" y="8827"/>
                  </a:cubicBezTo>
                  <a:cubicBezTo>
                    <a:pt x="10716" y="8827"/>
                    <a:pt x="10716" y="8827"/>
                    <a:pt x="10716" y="8827"/>
                  </a:cubicBezTo>
                  <a:cubicBezTo>
                    <a:pt x="10772" y="8760"/>
                    <a:pt x="10772" y="8760"/>
                    <a:pt x="10772" y="8760"/>
                  </a:cubicBezTo>
                  <a:cubicBezTo>
                    <a:pt x="10828" y="8693"/>
                    <a:pt x="10828" y="8693"/>
                    <a:pt x="10828" y="8693"/>
                  </a:cubicBezTo>
                  <a:cubicBezTo>
                    <a:pt x="10828" y="8627"/>
                    <a:pt x="10828" y="8627"/>
                    <a:pt x="10828" y="8627"/>
                  </a:cubicBezTo>
                  <a:cubicBezTo>
                    <a:pt x="10828" y="8560"/>
                    <a:pt x="10828" y="8560"/>
                    <a:pt x="10828" y="8560"/>
                  </a:cubicBezTo>
                  <a:cubicBezTo>
                    <a:pt x="10828" y="8560"/>
                    <a:pt x="10828" y="8560"/>
                    <a:pt x="10828" y="8560"/>
                  </a:cubicBezTo>
                  <a:cubicBezTo>
                    <a:pt x="10828" y="8493"/>
                    <a:pt x="10828" y="8493"/>
                    <a:pt x="10828" y="8493"/>
                  </a:cubicBezTo>
                  <a:cubicBezTo>
                    <a:pt x="10772" y="8493"/>
                    <a:pt x="10772" y="8493"/>
                    <a:pt x="10772" y="8493"/>
                  </a:cubicBezTo>
                  <a:cubicBezTo>
                    <a:pt x="10772" y="8493"/>
                    <a:pt x="10772" y="8493"/>
                    <a:pt x="10772" y="8493"/>
                  </a:cubicBezTo>
                  <a:cubicBezTo>
                    <a:pt x="10716" y="8493"/>
                    <a:pt x="10716" y="8493"/>
                    <a:pt x="10716" y="8493"/>
                  </a:cubicBezTo>
                  <a:cubicBezTo>
                    <a:pt x="10716" y="8493"/>
                    <a:pt x="10716" y="8493"/>
                    <a:pt x="10716" y="8493"/>
                  </a:cubicBezTo>
                  <a:cubicBezTo>
                    <a:pt x="10772" y="8426"/>
                    <a:pt x="10772" y="8426"/>
                    <a:pt x="10772" y="8426"/>
                  </a:cubicBezTo>
                  <a:cubicBezTo>
                    <a:pt x="10772" y="8426"/>
                    <a:pt x="10772" y="8426"/>
                    <a:pt x="10772" y="8426"/>
                  </a:cubicBezTo>
                  <a:cubicBezTo>
                    <a:pt x="10716" y="8426"/>
                    <a:pt x="10716" y="8426"/>
                    <a:pt x="10716" y="8426"/>
                  </a:cubicBezTo>
                  <a:cubicBezTo>
                    <a:pt x="10716" y="8426"/>
                    <a:pt x="10716" y="8426"/>
                    <a:pt x="10716" y="8426"/>
                  </a:cubicBezTo>
                  <a:cubicBezTo>
                    <a:pt x="10660" y="8359"/>
                    <a:pt x="10660" y="8359"/>
                    <a:pt x="10660" y="8359"/>
                  </a:cubicBezTo>
                  <a:cubicBezTo>
                    <a:pt x="10660" y="8359"/>
                    <a:pt x="10660" y="8359"/>
                    <a:pt x="10660" y="8359"/>
                  </a:cubicBezTo>
                  <a:cubicBezTo>
                    <a:pt x="10604" y="8225"/>
                    <a:pt x="10604" y="8225"/>
                    <a:pt x="10604" y="8225"/>
                  </a:cubicBezTo>
                  <a:cubicBezTo>
                    <a:pt x="10604" y="8159"/>
                    <a:pt x="10604" y="8159"/>
                    <a:pt x="10604" y="8159"/>
                  </a:cubicBezTo>
                  <a:cubicBezTo>
                    <a:pt x="10660" y="8092"/>
                    <a:pt x="10660" y="8092"/>
                    <a:pt x="10660" y="8092"/>
                  </a:cubicBezTo>
                  <a:cubicBezTo>
                    <a:pt x="10604" y="8025"/>
                    <a:pt x="10604" y="8025"/>
                    <a:pt x="10604" y="8025"/>
                  </a:cubicBezTo>
                  <a:cubicBezTo>
                    <a:pt x="10604" y="8092"/>
                    <a:pt x="10604" y="8092"/>
                    <a:pt x="10604" y="8092"/>
                  </a:cubicBezTo>
                  <a:cubicBezTo>
                    <a:pt x="10604" y="8159"/>
                    <a:pt x="10604" y="8159"/>
                    <a:pt x="10604" y="8159"/>
                  </a:cubicBezTo>
                  <a:cubicBezTo>
                    <a:pt x="10548" y="8092"/>
                    <a:pt x="10548" y="8092"/>
                    <a:pt x="10548" y="8092"/>
                  </a:cubicBezTo>
                  <a:cubicBezTo>
                    <a:pt x="10491" y="8092"/>
                    <a:pt x="10491" y="8092"/>
                    <a:pt x="10491" y="8092"/>
                  </a:cubicBezTo>
                  <a:cubicBezTo>
                    <a:pt x="10491" y="7958"/>
                    <a:pt x="10491" y="7958"/>
                    <a:pt x="10491" y="7958"/>
                  </a:cubicBezTo>
                  <a:cubicBezTo>
                    <a:pt x="10435" y="7958"/>
                    <a:pt x="10435" y="7958"/>
                    <a:pt x="10435" y="7958"/>
                  </a:cubicBezTo>
                  <a:cubicBezTo>
                    <a:pt x="10435" y="7824"/>
                    <a:pt x="10435" y="7824"/>
                    <a:pt x="10435" y="7824"/>
                  </a:cubicBezTo>
                  <a:cubicBezTo>
                    <a:pt x="10379" y="7824"/>
                    <a:pt x="10379" y="7824"/>
                    <a:pt x="10379" y="7824"/>
                  </a:cubicBezTo>
                  <a:cubicBezTo>
                    <a:pt x="10379" y="7757"/>
                    <a:pt x="10379" y="7757"/>
                    <a:pt x="10379" y="7757"/>
                  </a:cubicBezTo>
                  <a:cubicBezTo>
                    <a:pt x="10379" y="7690"/>
                    <a:pt x="10379" y="7690"/>
                    <a:pt x="10379" y="7690"/>
                  </a:cubicBezTo>
                  <a:cubicBezTo>
                    <a:pt x="10379" y="7690"/>
                    <a:pt x="10379" y="7690"/>
                    <a:pt x="10379" y="7690"/>
                  </a:cubicBezTo>
                  <a:cubicBezTo>
                    <a:pt x="10435" y="7690"/>
                    <a:pt x="10435" y="7690"/>
                    <a:pt x="10435" y="7690"/>
                  </a:cubicBezTo>
                  <a:cubicBezTo>
                    <a:pt x="10435" y="7624"/>
                    <a:pt x="10435" y="7624"/>
                    <a:pt x="10435" y="7624"/>
                  </a:cubicBezTo>
                  <a:cubicBezTo>
                    <a:pt x="10491" y="7624"/>
                    <a:pt x="10491" y="7624"/>
                    <a:pt x="10491" y="7624"/>
                  </a:cubicBezTo>
                  <a:cubicBezTo>
                    <a:pt x="10491" y="7624"/>
                    <a:pt x="10491" y="7624"/>
                    <a:pt x="10491" y="7624"/>
                  </a:cubicBezTo>
                  <a:cubicBezTo>
                    <a:pt x="10548" y="7624"/>
                    <a:pt x="10548" y="7624"/>
                    <a:pt x="10548" y="7624"/>
                  </a:cubicBezTo>
                  <a:cubicBezTo>
                    <a:pt x="10548" y="7557"/>
                    <a:pt x="10548" y="7557"/>
                    <a:pt x="10548" y="7557"/>
                  </a:cubicBezTo>
                  <a:cubicBezTo>
                    <a:pt x="10548" y="7490"/>
                    <a:pt x="10548" y="7490"/>
                    <a:pt x="10548" y="7490"/>
                  </a:cubicBezTo>
                  <a:cubicBezTo>
                    <a:pt x="10548" y="7423"/>
                    <a:pt x="10548" y="7423"/>
                    <a:pt x="10548" y="7423"/>
                  </a:cubicBezTo>
                  <a:cubicBezTo>
                    <a:pt x="10604" y="7356"/>
                    <a:pt x="10604" y="7356"/>
                    <a:pt x="10604" y="7356"/>
                  </a:cubicBezTo>
                  <a:cubicBezTo>
                    <a:pt x="10548" y="7289"/>
                    <a:pt x="10548" y="7289"/>
                    <a:pt x="10548" y="7289"/>
                  </a:cubicBezTo>
                  <a:cubicBezTo>
                    <a:pt x="10548" y="7222"/>
                    <a:pt x="10548" y="7222"/>
                    <a:pt x="10548" y="7222"/>
                  </a:cubicBezTo>
                  <a:cubicBezTo>
                    <a:pt x="10604" y="7222"/>
                    <a:pt x="10604" y="7222"/>
                    <a:pt x="10604" y="7222"/>
                  </a:cubicBezTo>
                  <a:cubicBezTo>
                    <a:pt x="10604" y="7155"/>
                    <a:pt x="10604" y="7155"/>
                    <a:pt x="10604" y="7155"/>
                  </a:cubicBezTo>
                  <a:cubicBezTo>
                    <a:pt x="10660" y="7089"/>
                    <a:pt x="10660" y="7089"/>
                    <a:pt x="10660" y="7089"/>
                  </a:cubicBezTo>
                  <a:cubicBezTo>
                    <a:pt x="10660" y="7022"/>
                    <a:pt x="10660" y="7022"/>
                    <a:pt x="10660" y="7022"/>
                  </a:cubicBezTo>
                  <a:cubicBezTo>
                    <a:pt x="10660" y="6955"/>
                    <a:pt x="10660" y="6955"/>
                    <a:pt x="10660" y="6955"/>
                  </a:cubicBezTo>
                  <a:cubicBezTo>
                    <a:pt x="10660" y="6888"/>
                    <a:pt x="10660" y="6888"/>
                    <a:pt x="10660" y="6888"/>
                  </a:cubicBezTo>
                  <a:cubicBezTo>
                    <a:pt x="10716" y="6888"/>
                    <a:pt x="10716" y="6888"/>
                    <a:pt x="10716" y="6888"/>
                  </a:cubicBezTo>
                  <a:cubicBezTo>
                    <a:pt x="10716" y="6821"/>
                    <a:pt x="10716" y="6821"/>
                    <a:pt x="10716" y="6821"/>
                  </a:cubicBezTo>
                  <a:cubicBezTo>
                    <a:pt x="10772" y="6754"/>
                    <a:pt x="10772" y="6754"/>
                    <a:pt x="10772" y="6754"/>
                  </a:cubicBezTo>
                  <a:cubicBezTo>
                    <a:pt x="10772" y="6687"/>
                    <a:pt x="10772" y="6687"/>
                    <a:pt x="10772" y="6687"/>
                  </a:cubicBezTo>
                  <a:cubicBezTo>
                    <a:pt x="10772" y="6687"/>
                    <a:pt x="10772" y="6687"/>
                    <a:pt x="10772" y="6687"/>
                  </a:cubicBezTo>
                  <a:cubicBezTo>
                    <a:pt x="10772" y="6620"/>
                    <a:pt x="10772" y="6620"/>
                    <a:pt x="10772" y="6620"/>
                  </a:cubicBezTo>
                  <a:cubicBezTo>
                    <a:pt x="10828" y="6620"/>
                    <a:pt x="10828" y="6620"/>
                    <a:pt x="10828" y="6620"/>
                  </a:cubicBezTo>
                  <a:cubicBezTo>
                    <a:pt x="10772" y="6554"/>
                    <a:pt x="10772" y="6554"/>
                    <a:pt x="10772" y="6554"/>
                  </a:cubicBezTo>
                  <a:cubicBezTo>
                    <a:pt x="10772" y="6487"/>
                    <a:pt x="10772" y="6487"/>
                    <a:pt x="10772" y="6487"/>
                  </a:cubicBezTo>
                  <a:cubicBezTo>
                    <a:pt x="10772" y="6487"/>
                    <a:pt x="10772" y="6487"/>
                    <a:pt x="10772" y="6487"/>
                  </a:cubicBezTo>
                  <a:cubicBezTo>
                    <a:pt x="10716" y="6420"/>
                    <a:pt x="10716" y="6420"/>
                    <a:pt x="10716" y="6420"/>
                  </a:cubicBezTo>
                  <a:cubicBezTo>
                    <a:pt x="10716" y="6353"/>
                    <a:pt x="10716" y="6353"/>
                    <a:pt x="10716" y="6353"/>
                  </a:cubicBezTo>
                  <a:cubicBezTo>
                    <a:pt x="10716" y="6353"/>
                    <a:pt x="10716" y="6353"/>
                    <a:pt x="10716" y="6353"/>
                  </a:cubicBezTo>
                  <a:cubicBezTo>
                    <a:pt x="10716" y="6219"/>
                    <a:pt x="10716" y="6219"/>
                    <a:pt x="10716" y="6219"/>
                  </a:cubicBezTo>
                  <a:cubicBezTo>
                    <a:pt x="10660" y="6219"/>
                    <a:pt x="10660" y="6219"/>
                    <a:pt x="10660" y="6219"/>
                  </a:cubicBezTo>
                  <a:cubicBezTo>
                    <a:pt x="10660" y="6219"/>
                    <a:pt x="10660" y="6219"/>
                    <a:pt x="10660" y="6219"/>
                  </a:cubicBezTo>
                  <a:cubicBezTo>
                    <a:pt x="10604" y="6219"/>
                    <a:pt x="10604" y="6219"/>
                    <a:pt x="10604" y="6219"/>
                  </a:cubicBezTo>
                  <a:cubicBezTo>
                    <a:pt x="10604" y="6286"/>
                    <a:pt x="10604" y="6286"/>
                    <a:pt x="10604" y="6286"/>
                  </a:cubicBezTo>
                  <a:cubicBezTo>
                    <a:pt x="10604" y="6286"/>
                    <a:pt x="10604" y="6286"/>
                    <a:pt x="10604" y="6286"/>
                  </a:cubicBezTo>
                  <a:cubicBezTo>
                    <a:pt x="10548" y="6152"/>
                    <a:pt x="10548" y="6152"/>
                    <a:pt x="10548" y="6152"/>
                  </a:cubicBezTo>
                  <a:cubicBezTo>
                    <a:pt x="10491" y="6152"/>
                    <a:pt x="10491" y="6152"/>
                    <a:pt x="10491" y="6152"/>
                  </a:cubicBezTo>
                  <a:cubicBezTo>
                    <a:pt x="10491" y="6152"/>
                    <a:pt x="10491" y="6152"/>
                    <a:pt x="10491" y="6152"/>
                  </a:cubicBezTo>
                  <a:cubicBezTo>
                    <a:pt x="10435" y="6152"/>
                    <a:pt x="10435" y="6152"/>
                    <a:pt x="10435" y="6152"/>
                  </a:cubicBezTo>
                  <a:cubicBezTo>
                    <a:pt x="10435" y="6219"/>
                    <a:pt x="10435" y="6219"/>
                    <a:pt x="10435" y="6219"/>
                  </a:cubicBezTo>
                  <a:cubicBezTo>
                    <a:pt x="10435" y="6219"/>
                    <a:pt x="10435" y="6219"/>
                    <a:pt x="10435" y="6219"/>
                  </a:cubicBezTo>
                  <a:cubicBezTo>
                    <a:pt x="10379" y="6219"/>
                    <a:pt x="10379" y="6219"/>
                    <a:pt x="10379" y="6219"/>
                  </a:cubicBezTo>
                  <a:cubicBezTo>
                    <a:pt x="10379" y="6286"/>
                    <a:pt x="10379" y="6286"/>
                    <a:pt x="10379" y="6286"/>
                  </a:cubicBezTo>
                  <a:cubicBezTo>
                    <a:pt x="10379" y="6353"/>
                    <a:pt x="10379" y="6353"/>
                    <a:pt x="10379" y="6353"/>
                  </a:cubicBezTo>
                  <a:cubicBezTo>
                    <a:pt x="10323" y="6353"/>
                    <a:pt x="10323" y="6353"/>
                    <a:pt x="10323" y="6353"/>
                  </a:cubicBezTo>
                  <a:cubicBezTo>
                    <a:pt x="10323" y="6487"/>
                    <a:pt x="10323" y="6487"/>
                    <a:pt x="10323" y="6487"/>
                  </a:cubicBezTo>
                  <a:cubicBezTo>
                    <a:pt x="10323" y="6554"/>
                    <a:pt x="10323" y="6554"/>
                    <a:pt x="10323" y="6554"/>
                  </a:cubicBezTo>
                  <a:cubicBezTo>
                    <a:pt x="10267" y="6554"/>
                    <a:pt x="10267" y="6554"/>
                    <a:pt x="10267" y="6554"/>
                  </a:cubicBezTo>
                  <a:cubicBezTo>
                    <a:pt x="10267" y="6620"/>
                    <a:pt x="10267" y="6620"/>
                    <a:pt x="10267" y="6620"/>
                  </a:cubicBezTo>
                  <a:cubicBezTo>
                    <a:pt x="10267" y="6620"/>
                    <a:pt x="10267" y="6620"/>
                    <a:pt x="10267" y="6620"/>
                  </a:cubicBezTo>
                  <a:cubicBezTo>
                    <a:pt x="10267" y="6687"/>
                    <a:pt x="10267" y="6687"/>
                    <a:pt x="10267" y="6687"/>
                  </a:cubicBezTo>
                  <a:cubicBezTo>
                    <a:pt x="10211" y="6687"/>
                    <a:pt x="10211" y="6687"/>
                    <a:pt x="10211" y="6687"/>
                  </a:cubicBezTo>
                  <a:cubicBezTo>
                    <a:pt x="10211" y="6821"/>
                    <a:pt x="10211" y="6821"/>
                    <a:pt x="10211" y="6821"/>
                  </a:cubicBezTo>
                  <a:cubicBezTo>
                    <a:pt x="10155" y="6821"/>
                    <a:pt x="10155" y="6821"/>
                    <a:pt x="10155" y="6821"/>
                  </a:cubicBezTo>
                  <a:cubicBezTo>
                    <a:pt x="10155" y="6821"/>
                    <a:pt x="10155" y="6821"/>
                    <a:pt x="10155" y="6821"/>
                  </a:cubicBezTo>
                  <a:cubicBezTo>
                    <a:pt x="10099" y="6955"/>
                    <a:pt x="10099" y="6955"/>
                    <a:pt x="10099" y="6955"/>
                  </a:cubicBezTo>
                  <a:cubicBezTo>
                    <a:pt x="10155" y="6955"/>
                    <a:pt x="10155" y="6955"/>
                    <a:pt x="10155" y="6955"/>
                  </a:cubicBezTo>
                  <a:cubicBezTo>
                    <a:pt x="10099" y="7022"/>
                    <a:pt x="10099" y="7022"/>
                    <a:pt x="10099" y="7022"/>
                  </a:cubicBezTo>
                  <a:cubicBezTo>
                    <a:pt x="10099" y="7089"/>
                    <a:pt x="10099" y="7089"/>
                    <a:pt x="10099" y="7089"/>
                  </a:cubicBezTo>
                  <a:cubicBezTo>
                    <a:pt x="10099" y="7089"/>
                    <a:pt x="10099" y="7089"/>
                    <a:pt x="10099" y="7089"/>
                  </a:cubicBezTo>
                  <a:cubicBezTo>
                    <a:pt x="10099" y="7155"/>
                    <a:pt x="10099" y="7155"/>
                    <a:pt x="10099" y="7155"/>
                  </a:cubicBezTo>
                  <a:cubicBezTo>
                    <a:pt x="10099" y="7222"/>
                    <a:pt x="10099" y="7222"/>
                    <a:pt x="10099" y="7222"/>
                  </a:cubicBezTo>
                  <a:cubicBezTo>
                    <a:pt x="10043" y="7222"/>
                    <a:pt x="10043" y="7222"/>
                    <a:pt x="10043" y="7222"/>
                  </a:cubicBezTo>
                  <a:cubicBezTo>
                    <a:pt x="10043" y="7222"/>
                    <a:pt x="10043" y="7222"/>
                    <a:pt x="10043" y="7222"/>
                  </a:cubicBezTo>
                  <a:cubicBezTo>
                    <a:pt x="10099" y="7222"/>
                    <a:pt x="10099" y="7222"/>
                    <a:pt x="10099" y="7222"/>
                  </a:cubicBezTo>
                  <a:cubicBezTo>
                    <a:pt x="10099" y="7289"/>
                    <a:pt x="10099" y="7289"/>
                    <a:pt x="10099" y="7289"/>
                  </a:cubicBezTo>
                  <a:cubicBezTo>
                    <a:pt x="10099" y="7289"/>
                    <a:pt x="10099" y="7289"/>
                    <a:pt x="10099" y="7289"/>
                  </a:cubicBezTo>
                  <a:cubicBezTo>
                    <a:pt x="10043" y="7289"/>
                    <a:pt x="10043" y="7289"/>
                    <a:pt x="10043" y="7289"/>
                  </a:cubicBezTo>
                  <a:cubicBezTo>
                    <a:pt x="9986" y="7289"/>
                    <a:pt x="9986" y="7289"/>
                    <a:pt x="9986" y="7289"/>
                  </a:cubicBezTo>
                  <a:cubicBezTo>
                    <a:pt x="9986" y="7289"/>
                    <a:pt x="9986" y="7289"/>
                    <a:pt x="9986" y="7289"/>
                  </a:cubicBezTo>
                  <a:cubicBezTo>
                    <a:pt x="9930" y="7289"/>
                    <a:pt x="9930" y="7289"/>
                    <a:pt x="9930" y="7289"/>
                  </a:cubicBezTo>
                  <a:cubicBezTo>
                    <a:pt x="9930" y="7356"/>
                    <a:pt x="9930" y="7356"/>
                    <a:pt x="9930" y="7356"/>
                  </a:cubicBezTo>
                  <a:cubicBezTo>
                    <a:pt x="9930" y="7423"/>
                    <a:pt x="9930" y="7423"/>
                    <a:pt x="9930" y="7423"/>
                  </a:cubicBezTo>
                  <a:cubicBezTo>
                    <a:pt x="9874" y="7356"/>
                    <a:pt x="9874" y="7356"/>
                    <a:pt x="9874" y="7356"/>
                  </a:cubicBezTo>
                  <a:cubicBezTo>
                    <a:pt x="9874" y="7289"/>
                    <a:pt x="9874" y="7289"/>
                    <a:pt x="9874" y="7289"/>
                  </a:cubicBezTo>
                  <a:cubicBezTo>
                    <a:pt x="9930" y="7289"/>
                    <a:pt x="9930" y="7289"/>
                    <a:pt x="9930" y="7289"/>
                  </a:cubicBezTo>
                  <a:cubicBezTo>
                    <a:pt x="9874" y="7222"/>
                    <a:pt x="9874" y="7222"/>
                    <a:pt x="9874" y="7222"/>
                  </a:cubicBezTo>
                  <a:cubicBezTo>
                    <a:pt x="9874" y="7155"/>
                    <a:pt x="9874" y="7155"/>
                    <a:pt x="9874" y="7155"/>
                  </a:cubicBezTo>
                  <a:cubicBezTo>
                    <a:pt x="9930" y="7089"/>
                    <a:pt x="9930" y="7089"/>
                    <a:pt x="9930" y="7089"/>
                  </a:cubicBezTo>
                  <a:cubicBezTo>
                    <a:pt x="9930" y="7022"/>
                    <a:pt x="9930" y="7022"/>
                    <a:pt x="9930" y="7022"/>
                  </a:cubicBezTo>
                  <a:cubicBezTo>
                    <a:pt x="9930" y="7022"/>
                    <a:pt x="9930" y="7022"/>
                    <a:pt x="9930" y="7022"/>
                  </a:cubicBezTo>
                  <a:cubicBezTo>
                    <a:pt x="9986" y="6955"/>
                    <a:pt x="9986" y="6955"/>
                    <a:pt x="9986" y="6955"/>
                  </a:cubicBezTo>
                  <a:cubicBezTo>
                    <a:pt x="9986" y="6888"/>
                    <a:pt x="9986" y="6888"/>
                    <a:pt x="9986" y="6888"/>
                  </a:cubicBezTo>
                  <a:cubicBezTo>
                    <a:pt x="9986" y="6821"/>
                    <a:pt x="9986" y="6821"/>
                    <a:pt x="9986" y="6821"/>
                  </a:cubicBezTo>
                  <a:cubicBezTo>
                    <a:pt x="10043" y="6754"/>
                    <a:pt x="10043" y="6754"/>
                    <a:pt x="10043" y="6754"/>
                  </a:cubicBezTo>
                  <a:cubicBezTo>
                    <a:pt x="10043" y="6687"/>
                    <a:pt x="10043" y="6687"/>
                    <a:pt x="10043" y="6687"/>
                  </a:cubicBezTo>
                  <a:cubicBezTo>
                    <a:pt x="10043" y="6687"/>
                    <a:pt x="10043" y="6687"/>
                    <a:pt x="10043" y="6687"/>
                  </a:cubicBezTo>
                  <a:cubicBezTo>
                    <a:pt x="9986" y="6687"/>
                    <a:pt x="9986" y="6687"/>
                    <a:pt x="9986" y="6687"/>
                  </a:cubicBezTo>
                  <a:cubicBezTo>
                    <a:pt x="9986" y="6687"/>
                    <a:pt x="9986" y="6687"/>
                    <a:pt x="9986" y="6687"/>
                  </a:cubicBezTo>
                  <a:cubicBezTo>
                    <a:pt x="10043" y="6620"/>
                    <a:pt x="10043" y="6620"/>
                    <a:pt x="10043" y="6620"/>
                  </a:cubicBezTo>
                  <a:cubicBezTo>
                    <a:pt x="10043" y="6487"/>
                    <a:pt x="10043" y="6487"/>
                    <a:pt x="10043" y="6487"/>
                  </a:cubicBezTo>
                  <a:cubicBezTo>
                    <a:pt x="10043" y="6487"/>
                    <a:pt x="10043" y="6487"/>
                    <a:pt x="10043" y="6487"/>
                  </a:cubicBezTo>
                  <a:cubicBezTo>
                    <a:pt x="9986" y="6420"/>
                    <a:pt x="9986" y="6420"/>
                    <a:pt x="9986" y="6420"/>
                  </a:cubicBezTo>
                  <a:cubicBezTo>
                    <a:pt x="10043" y="6420"/>
                    <a:pt x="10043" y="6420"/>
                    <a:pt x="10043" y="6420"/>
                  </a:cubicBezTo>
                  <a:cubicBezTo>
                    <a:pt x="10043" y="6353"/>
                    <a:pt x="10043" y="6353"/>
                    <a:pt x="10043" y="6353"/>
                  </a:cubicBezTo>
                  <a:cubicBezTo>
                    <a:pt x="9986" y="6353"/>
                    <a:pt x="9986" y="6353"/>
                    <a:pt x="9986" y="6353"/>
                  </a:cubicBezTo>
                  <a:cubicBezTo>
                    <a:pt x="9930" y="6286"/>
                    <a:pt x="9930" y="6286"/>
                    <a:pt x="9930" y="6286"/>
                  </a:cubicBezTo>
                  <a:cubicBezTo>
                    <a:pt x="9874" y="6286"/>
                    <a:pt x="9874" y="6286"/>
                    <a:pt x="9874" y="6286"/>
                  </a:cubicBezTo>
                  <a:cubicBezTo>
                    <a:pt x="9874" y="6353"/>
                    <a:pt x="9874" y="6353"/>
                    <a:pt x="9874" y="6353"/>
                  </a:cubicBezTo>
                  <a:cubicBezTo>
                    <a:pt x="9930" y="6420"/>
                    <a:pt x="9930" y="6420"/>
                    <a:pt x="9930" y="6420"/>
                  </a:cubicBezTo>
                  <a:cubicBezTo>
                    <a:pt x="9930" y="6420"/>
                    <a:pt x="9930" y="6420"/>
                    <a:pt x="9930" y="6420"/>
                  </a:cubicBezTo>
                  <a:cubicBezTo>
                    <a:pt x="9930" y="6487"/>
                    <a:pt x="9930" y="6487"/>
                    <a:pt x="9930" y="6487"/>
                  </a:cubicBezTo>
                  <a:cubicBezTo>
                    <a:pt x="9930" y="6487"/>
                    <a:pt x="9930" y="6487"/>
                    <a:pt x="9930" y="6487"/>
                  </a:cubicBezTo>
                  <a:cubicBezTo>
                    <a:pt x="9874" y="6487"/>
                    <a:pt x="9874" y="6487"/>
                    <a:pt x="9874" y="6487"/>
                  </a:cubicBezTo>
                  <a:cubicBezTo>
                    <a:pt x="9874" y="6487"/>
                    <a:pt x="9874" y="6487"/>
                    <a:pt x="9874" y="6487"/>
                  </a:cubicBezTo>
                  <a:cubicBezTo>
                    <a:pt x="9818" y="6487"/>
                    <a:pt x="9818" y="6487"/>
                    <a:pt x="9818" y="6487"/>
                  </a:cubicBezTo>
                  <a:cubicBezTo>
                    <a:pt x="9818" y="6554"/>
                    <a:pt x="9818" y="6554"/>
                    <a:pt x="9818" y="6554"/>
                  </a:cubicBezTo>
                  <a:cubicBezTo>
                    <a:pt x="9874" y="6554"/>
                    <a:pt x="9874" y="6554"/>
                    <a:pt x="9874" y="6554"/>
                  </a:cubicBezTo>
                  <a:cubicBezTo>
                    <a:pt x="9874" y="6554"/>
                    <a:pt x="9874" y="6554"/>
                    <a:pt x="9874" y="6554"/>
                  </a:cubicBezTo>
                  <a:cubicBezTo>
                    <a:pt x="9874" y="6620"/>
                    <a:pt x="9874" y="6620"/>
                    <a:pt x="9874" y="6620"/>
                  </a:cubicBezTo>
                  <a:cubicBezTo>
                    <a:pt x="9874" y="6687"/>
                    <a:pt x="9874" y="6687"/>
                    <a:pt x="9874" y="6687"/>
                  </a:cubicBezTo>
                  <a:cubicBezTo>
                    <a:pt x="9874" y="6620"/>
                    <a:pt x="9874" y="6620"/>
                    <a:pt x="9874" y="6620"/>
                  </a:cubicBezTo>
                  <a:cubicBezTo>
                    <a:pt x="9818" y="6620"/>
                    <a:pt x="9818" y="6620"/>
                    <a:pt x="9818" y="6620"/>
                  </a:cubicBezTo>
                  <a:cubicBezTo>
                    <a:pt x="9818" y="6687"/>
                    <a:pt x="9818" y="6687"/>
                    <a:pt x="9818" y="6687"/>
                  </a:cubicBezTo>
                  <a:cubicBezTo>
                    <a:pt x="9762" y="6620"/>
                    <a:pt x="9762" y="6620"/>
                    <a:pt x="9762" y="6620"/>
                  </a:cubicBezTo>
                  <a:cubicBezTo>
                    <a:pt x="9762" y="6620"/>
                    <a:pt x="9762" y="6620"/>
                    <a:pt x="9762" y="6620"/>
                  </a:cubicBezTo>
                  <a:cubicBezTo>
                    <a:pt x="9762" y="6620"/>
                    <a:pt x="9762" y="6620"/>
                    <a:pt x="9762" y="6620"/>
                  </a:cubicBezTo>
                  <a:cubicBezTo>
                    <a:pt x="9706" y="6687"/>
                    <a:pt x="9706" y="6687"/>
                    <a:pt x="9706" y="6687"/>
                  </a:cubicBezTo>
                  <a:cubicBezTo>
                    <a:pt x="9706" y="6620"/>
                    <a:pt x="9706" y="6620"/>
                    <a:pt x="9706" y="6620"/>
                  </a:cubicBezTo>
                  <a:cubicBezTo>
                    <a:pt x="9706" y="6620"/>
                    <a:pt x="9706" y="6620"/>
                    <a:pt x="9706" y="6620"/>
                  </a:cubicBezTo>
                  <a:cubicBezTo>
                    <a:pt x="9706" y="6554"/>
                    <a:pt x="9706" y="6554"/>
                    <a:pt x="9706" y="6554"/>
                  </a:cubicBezTo>
                  <a:cubicBezTo>
                    <a:pt x="9706" y="6554"/>
                    <a:pt x="9706" y="6554"/>
                    <a:pt x="9706" y="6554"/>
                  </a:cubicBezTo>
                  <a:cubicBezTo>
                    <a:pt x="9650" y="6554"/>
                    <a:pt x="9650" y="6554"/>
                    <a:pt x="9650" y="6554"/>
                  </a:cubicBezTo>
                  <a:cubicBezTo>
                    <a:pt x="9594" y="6620"/>
                    <a:pt x="9594" y="6620"/>
                    <a:pt x="9594" y="6620"/>
                  </a:cubicBezTo>
                  <a:cubicBezTo>
                    <a:pt x="9538" y="6554"/>
                    <a:pt x="9538" y="6554"/>
                    <a:pt x="9538" y="6554"/>
                  </a:cubicBezTo>
                  <a:cubicBezTo>
                    <a:pt x="9538" y="6554"/>
                    <a:pt x="9538" y="6554"/>
                    <a:pt x="9538" y="6554"/>
                  </a:cubicBezTo>
                  <a:cubicBezTo>
                    <a:pt x="9482" y="6620"/>
                    <a:pt x="9482" y="6620"/>
                    <a:pt x="9482" y="6620"/>
                  </a:cubicBezTo>
                  <a:cubicBezTo>
                    <a:pt x="9425" y="6620"/>
                    <a:pt x="9425" y="6620"/>
                    <a:pt x="9425" y="6620"/>
                  </a:cubicBezTo>
                  <a:cubicBezTo>
                    <a:pt x="9425" y="6554"/>
                    <a:pt x="9425" y="6554"/>
                    <a:pt x="9425" y="6554"/>
                  </a:cubicBezTo>
                  <a:cubicBezTo>
                    <a:pt x="9369" y="6620"/>
                    <a:pt x="9369" y="6620"/>
                    <a:pt x="9369" y="6620"/>
                  </a:cubicBezTo>
                  <a:cubicBezTo>
                    <a:pt x="9369" y="6554"/>
                    <a:pt x="9369" y="6554"/>
                    <a:pt x="9369" y="6554"/>
                  </a:cubicBezTo>
                  <a:cubicBezTo>
                    <a:pt x="9369" y="6554"/>
                    <a:pt x="9369" y="6554"/>
                    <a:pt x="9369" y="6554"/>
                  </a:cubicBezTo>
                  <a:cubicBezTo>
                    <a:pt x="9425" y="6554"/>
                    <a:pt x="9425" y="6554"/>
                    <a:pt x="9425" y="6554"/>
                  </a:cubicBezTo>
                  <a:cubicBezTo>
                    <a:pt x="9482" y="6554"/>
                    <a:pt x="9482" y="6554"/>
                    <a:pt x="9482" y="6554"/>
                  </a:cubicBezTo>
                  <a:cubicBezTo>
                    <a:pt x="9538" y="6487"/>
                    <a:pt x="9538" y="6487"/>
                    <a:pt x="9538" y="6487"/>
                  </a:cubicBezTo>
                  <a:cubicBezTo>
                    <a:pt x="9538" y="6487"/>
                    <a:pt x="9538" y="6487"/>
                    <a:pt x="9538" y="6487"/>
                  </a:cubicBezTo>
                  <a:cubicBezTo>
                    <a:pt x="9594" y="6487"/>
                    <a:pt x="9594" y="6487"/>
                    <a:pt x="9594" y="6487"/>
                  </a:cubicBezTo>
                  <a:cubicBezTo>
                    <a:pt x="9594" y="6487"/>
                    <a:pt x="9594" y="6487"/>
                    <a:pt x="9594" y="6487"/>
                  </a:cubicBezTo>
                  <a:cubicBezTo>
                    <a:pt x="9650" y="6420"/>
                    <a:pt x="9650" y="6420"/>
                    <a:pt x="9650" y="6420"/>
                  </a:cubicBezTo>
                  <a:cubicBezTo>
                    <a:pt x="9650" y="6420"/>
                    <a:pt x="9650" y="6420"/>
                    <a:pt x="9650" y="6420"/>
                  </a:cubicBezTo>
                  <a:cubicBezTo>
                    <a:pt x="9650" y="6353"/>
                    <a:pt x="9650" y="6353"/>
                    <a:pt x="9650" y="6353"/>
                  </a:cubicBezTo>
                  <a:cubicBezTo>
                    <a:pt x="9650" y="6353"/>
                    <a:pt x="9650" y="6353"/>
                    <a:pt x="9650" y="6353"/>
                  </a:cubicBezTo>
                  <a:cubicBezTo>
                    <a:pt x="9594" y="6219"/>
                    <a:pt x="9594" y="6219"/>
                    <a:pt x="9594" y="6219"/>
                  </a:cubicBezTo>
                  <a:cubicBezTo>
                    <a:pt x="9538" y="6219"/>
                    <a:pt x="9538" y="6219"/>
                    <a:pt x="9538" y="6219"/>
                  </a:cubicBezTo>
                  <a:cubicBezTo>
                    <a:pt x="9538" y="6219"/>
                    <a:pt x="9538" y="6219"/>
                    <a:pt x="9538" y="6219"/>
                  </a:cubicBezTo>
                  <a:cubicBezTo>
                    <a:pt x="9482" y="6085"/>
                    <a:pt x="9482" y="6085"/>
                    <a:pt x="9482" y="6085"/>
                  </a:cubicBezTo>
                  <a:cubicBezTo>
                    <a:pt x="9425" y="6085"/>
                    <a:pt x="9425" y="6085"/>
                    <a:pt x="9425" y="6085"/>
                  </a:cubicBezTo>
                  <a:cubicBezTo>
                    <a:pt x="9425" y="6085"/>
                    <a:pt x="9425" y="6085"/>
                    <a:pt x="9425" y="6085"/>
                  </a:cubicBezTo>
                  <a:cubicBezTo>
                    <a:pt x="9369" y="6152"/>
                    <a:pt x="9369" y="6152"/>
                    <a:pt x="9369" y="6152"/>
                  </a:cubicBezTo>
                  <a:cubicBezTo>
                    <a:pt x="9313" y="6152"/>
                    <a:pt x="9313" y="6152"/>
                    <a:pt x="9313" y="6152"/>
                  </a:cubicBezTo>
                  <a:cubicBezTo>
                    <a:pt x="9257" y="6219"/>
                    <a:pt x="9257" y="6219"/>
                    <a:pt x="9257" y="6219"/>
                  </a:cubicBezTo>
                  <a:cubicBezTo>
                    <a:pt x="9257" y="6219"/>
                    <a:pt x="9257" y="6219"/>
                    <a:pt x="9257" y="6219"/>
                  </a:cubicBezTo>
                  <a:cubicBezTo>
                    <a:pt x="9257" y="6286"/>
                    <a:pt x="9257" y="6286"/>
                    <a:pt x="9257" y="6286"/>
                  </a:cubicBezTo>
                  <a:cubicBezTo>
                    <a:pt x="9201" y="6286"/>
                    <a:pt x="9201" y="6286"/>
                    <a:pt x="9201" y="6286"/>
                  </a:cubicBezTo>
                  <a:cubicBezTo>
                    <a:pt x="9201" y="6286"/>
                    <a:pt x="9201" y="6286"/>
                    <a:pt x="9201" y="6286"/>
                  </a:cubicBezTo>
                  <a:cubicBezTo>
                    <a:pt x="9201" y="6286"/>
                    <a:pt x="9201" y="6286"/>
                    <a:pt x="9201" y="6286"/>
                  </a:cubicBezTo>
                  <a:cubicBezTo>
                    <a:pt x="9145" y="6286"/>
                    <a:pt x="9145" y="6286"/>
                    <a:pt x="9145" y="6286"/>
                  </a:cubicBezTo>
                  <a:cubicBezTo>
                    <a:pt x="9089" y="6286"/>
                    <a:pt x="9089" y="6286"/>
                    <a:pt x="9089" y="6286"/>
                  </a:cubicBezTo>
                  <a:cubicBezTo>
                    <a:pt x="9089" y="6286"/>
                    <a:pt x="9089" y="6286"/>
                    <a:pt x="9089" y="6286"/>
                  </a:cubicBezTo>
                  <a:cubicBezTo>
                    <a:pt x="9033" y="6286"/>
                    <a:pt x="9033" y="6286"/>
                    <a:pt x="9033" y="6286"/>
                  </a:cubicBezTo>
                  <a:cubicBezTo>
                    <a:pt x="8977" y="6286"/>
                    <a:pt x="8977" y="6286"/>
                    <a:pt x="8977" y="6286"/>
                  </a:cubicBezTo>
                  <a:cubicBezTo>
                    <a:pt x="8977" y="6286"/>
                    <a:pt x="8977" y="6286"/>
                    <a:pt x="8977" y="6286"/>
                  </a:cubicBezTo>
                  <a:cubicBezTo>
                    <a:pt x="8977" y="6219"/>
                    <a:pt x="8977" y="6219"/>
                    <a:pt x="8977" y="6219"/>
                  </a:cubicBezTo>
                  <a:cubicBezTo>
                    <a:pt x="9089" y="6219"/>
                    <a:pt x="9089" y="6219"/>
                    <a:pt x="9089" y="6219"/>
                  </a:cubicBezTo>
                  <a:cubicBezTo>
                    <a:pt x="9089" y="6152"/>
                    <a:pt x="9089" y="6152"/>
                    <a:pt x="9089" y="6152"/>
                  </a:cubicBezTo>
                  <a:cubicBezTo>
                    <a:pt x="9145" y="6152"/>
                    <a:pt x="9145" y="6152"/>
                    <a:pt x="9145" y="6152"/>
                  </a:cubicBezTo>
                  <a:cubicBezTo>
                    <a:pt x="9145" y="6152"/>
                    <a:pt x="9145" y="6152"/>
                    <a:pt x="9145" y="6152"/>
                  </a:cubicBezTo>
                  <a:cubicBezTo>
                    <a:pt x="9201" y="6085"/>
                    <a:pt x="9201" y="6085"/>
                    <a:pt x="9201" y="6085"/>
                  </a:cubicBezTo>
                  <a:cubicBezTo>
                    <a:pt x="9201" y="6085"/>
                    <a:pt x="9201" y="6085"/>
                    <a:pt x="9201" y="6085"/>
                  </a:cubicBezTo>
                  <a:cubicBezTo>
                    <a:pt x="9201" y="6019"/>
                    <a:pt x="9201" y="6019"/>
                    <a:pt x="9201" y="6019"/>
                  </a:cubicBezTo>
                  <a:cubicBezTo>
                    <a:pt x="9257" y="6019"/>
                    <a:pt x="9257" y="6019"/>
                    <a:pt x="9257" y="6019"/>
                  </a:cubicBezTo>
                  <a:cubicBezTo>
                    <a:pt x="9313" y="5952"/>
                    <a:pt x="9313" y="5952"/>
                    <a:pt x="9313" y="5952"/>
                  </a:cubicBezTo>
                  <a:cubicBezTo>
                    <a:pt x="9313" y="5885"/>
                    <a:pt x="9313" y="5885"/>
                    <a:pt x="9313" y="5885"/>
                  </a:cubicBezTo>
                  <a:cubicBezTo>
                    <a:pt x="9313" y="5818"/>
                    <a:pt x="9313" y="5818"/>
                    <a:pt x="9313" y="5818"/>
                  </a:cubicBezTo>
                  <a:cubicBezTo>
                    <a:pt x="9257" y="5751"/>
                    <a:pt x="9257" y="5751"/>
                    <a:pt x="9257" y="5751"/>
                  </a:cubicBezTo>
                  <a:cubicBezTo>
                    <a:pt x="9257" y="5751"/>
                    <a:pt x="9257" y="5751"/>
                    <a:pt x="9257" y="5751"/>
                  </a:cubicBezTo>
                  <a:cubicBezTo>
                    <a:pt x="9145" y="5818"/>
                    <a:pt x="9145" y="5818"/>
                    <a:pt x="9145" y="5818"/>
                  </a:cubicBezTo>
                  <a:cubicBezTo>
                    <a:pt x="9089" y="5818"/>
                    <a:pt x="9089" y="5818"/>
                    <a:pt x="9089" y="5818"/>
                  </a:cubicBezTo>
                  <a:cubicBezTo>
                    <a:pt x="8977" y="5885"/>
                    <a:pt x="8977" y="5885"/>
                    <a:pt x="8977" y="5885"/>
                  </a:cubicBezTo>
                  <a:cubicBezTo>
                    <a:pt x="8808" y="5885"/>
                    <a:pt x="8808" y="5885"/>
                    <a:pt x="8808" y="5885"/>
                  </a:cubicBezTo>
                  <a:cubicBezTo>
                    <a:pt x="8584" y="6019"/>
                    <a:pt x="8584" y="6019"/>
                    <a:pt x="8584" y="6019"/>
                  </a:cubicBezTo>
                  <a:cubicBezTo>
                    <a:pt x="8528" y="6019"/>
                    <a:pt x="8528" y="6019"/>
                    <a:pt x="8528" y="6019"/>
                  </a:cubicBezTo>
                  <a:cubicBezTo>
                    <a:pt x="8359" y="6085"/>
                    <a:pt x="8359" y="6085"/>
                    <a:pt x="8359" y="6085"/>
                  </a:cubicBezTo>
                  <a:cubicBezTo>
                    <a:pt x="8191" y="6152"/>
                    <a:pt x="8191" y="6152"/>
                    <a:pt x="8191" y="6152"/>
                  </a:cubicBezTo>
                  <a:cubicBezTo>
                    <a:pt x="8135" y="6219"/>
                    <a:pt x="8135" y="6219"/>
                    <a:pt x="8135" y="6219"/>
                  </a:cubicBezTo>
                  <a:cubicBezTo>
                    <a:pt x="8135" y="6286"/>
                    <a:pt x="8135" y="6286"/>
                    <a:pt x="8135" y="6286"/>
                  </a:cubicBezTo>
                  <a:cubicBezTo>
                    <a:pt x="8191" y="6286"/>
                    <a:pt x="8191" y="6286"/>
                    <a:pt x="8191" y="6286"/>
                  </a:cubicBezTo>
                  <a:cubicBezTo>
                    <a:pt x="8191" y="6286"/>
                    <a:pt x="8191" y="6286"/>
                    <a:pt x="8191" y="6286"/>
                  </a:cubicBezTo>
                  <a:cubicBezTo>
                    <a:pt x="8135" y="6353"/>
                    <a:pt x="8135" y="6353"/>
                    <a:pt x="8135" y="6353"/>
                  </a:cubicBezTo>
                  <a:cubicBezTo>
                    <a:pt x="8079" y="6353"/>
                    <a:pt x="8079" y="6353"/>
                    <a:pt x="8079" y="6353"/>
                  </a:cubicBezTo>
                  <a:cubicBezTo>
                    <a:pt x="8023" y="6420"/>
                    <a:pt x="8023" y="6420"/>
                    <a:pt x="8023" y="6420"/>
                  </a:cubicBezTo>
                  <a:cubicBezTo>
                    <a:pt x="7967" y="6420"/>
                    <a:pt x="7967" y="6420"/>
                    <a:pt x="7967" y="6420"/>
                  </a:cubicBezTo>
                  <a:cubicBezTo>
                    <a:pt x="7911" y="6420"/>
                    <a:pt x="7911" y="6420"/>
                    <a:pt x="7911" y="6420"/>
                  </a:cubicBezTo>
                  <a:cubicBezTo>
                    <a:pt x="7911" y="6487"/>
                    <a:pt x="7911" y="6487"/>
                    <a:pt x="7911" y="6487"/>
                  </a:cubicBezTo>
                  <a:cubicBezTo>
                    <a:pt x="7855" y="6554"/>
                    <a:pt x="7855" y="6554"/>
                    <a:pt x="7855" y="6554"/>
                  </a:cubicBezTo>
                  <a:cubicBezTo>
                    <a:pt x="7798" y="6620"/>
                    <a:pt x="7798" y="6620"/>
                    <a:pt x="7798" y="6620"/>
                  </a:cubicBezTo>
                  <a:cubicBezTo>
                    <a:pt x="7798" y="6687"/>
                    <a:pt x="7798" y="6687"/>
                    <a:pt x="7798" y="6687"/>
                  </a:cubicBezTo>
                  <a:cubicBezTo>
                    <a:pt x="7855" y="6620"/>
                    <a:pt x="7855" y="6620"/>
                    <a:pt x="7855" y="6620"/>
                  </a:cubicBezTo>
                  <a:cubicBezTo>
                    <a:pt x="7855" y="6687"/>
                    <a:pt x="7855" y="6687"/>
                    <a:pt x="7855" y="6687"/>
                  </a:cubicBezTo>
                  <a:cubicBezTo>
                    <a:pt x="7855" y="6687"/>
                    <a:pt x="7855" y="6687"/>
                    <a:pt x="7855" y="6687"/>
                  </a:cubicBezTo>
                  <a:cubicBezTo>
                    <a:pt x="7855" y="6687"/>
                    <a:pt x="7855" y="6687"/>
                    <a:pt x="7855" y="6687"/>
                  </a:cubicBezTo>
                  <a:cubicBezTo>
                    <a:pt x="7911" y="6687"/>
                    <a:pt x="7911" y="6687"/>
                    <a:pt x="7911" y="6687"/>
                  </a:cubicBezTo>
                  <a:cubicBezTo>
                    <a:pt x="7967" y="6687"/>
                    <a:pt x="7967" y="6687"/>
                    <a:pt x="7967" y="6687"/>
                  </a:cubicBezTo>
                  <a:cubicBezTo>
                    <a:pt x="8023" y="6687"/>
                    <a:pt x="8023" y="6687"/>
                    <a:pt x="8023" y="6687"/>
                  </a:cubicBezTo>
                  <a:cubicBezTo>
                    <a:pt x="8023" y="6687"/>
                    <a:pt x="8023" y="6687"/>
                    <a:pt x="8023" y="6687"/>
                  </a:cubicBezTo>
                  <a:cubicBezTo>
                    <a:pt x="8023" y="6754"/>
                    <a:pt x="8023" y="6754"/>
                    <a:pt x="8023" y="6754"/>
                  </a:cubicBezTo>
                  <a:cubicBezTo>
                    <a:pt x="7967" y="6754"/>
                    <a:pt x="7967" y="6754"/>
                    <a:pt x="7967" y="6754"/>
                  </a:cubicBezTo>
                  <a:cubicBezTo>
                    <a:pt x="7911" y="6754"/>
                    <a:pt x="7911" y="6754"/>
                    <a:pt x="7911" y="6754"/>
                  </a:cubicBezTo>
                  <a:cubicBezTo>
                    <a:pt x="7855" y="6754"/>
                    <a:pt x="7855" y="6754"/>
                    <a:pt x="7855" y="6754"/>
                  </a:cubicBezTo>
                  <a:cubicBezTo>
                    <a:pt x="7855" y="6821"/>
                    <a:pt x="7855" y="6821"/>
                    <a:pt x="7855" y="6821"/>
                  </a:cubicBezTo>
                  <a:cubicBezTo>
                    <a:pt x="7967" y="6888"/>
                    <a:pt x="7967" y="6888"/>
                    <a:pt x="7967" y="6888"/>
                  </a:cubicBezTo>
                  <a:cubicBezTo>
                    <a:pt x="8023" y="6821"/>
                    <a:pt x="8023" y="6821"/>
                    <a:pt x="8023" y="6821"/>
                  </a:cubicBezTo>
                  <a:cubicBezTo>
                    <a:pt x="8023" y="6821"/>
                    <a:pt x="8023" y="6821"/>
                    <a:pt x="8023" y="6821"/>
                  </a:cubicBezTo>
                  <a:cubicBezTo>
                    <a:pt x="8023" y="6821"/>
                    <a:pt x="8023" y="6821"/>
                    <a:pt x="8023" y="6821"/>
                  </a:cubicBezTo>
                  <a:cubicBezTo>
                    <a:pt x="8023" y="6821"/>
                    <a:pt x="8023" y="6821"/>
                    <a:pt x="8023" y="6821"/>
                  </a:cubicBezTo>
                  <a:cubicBezTo>
                    <a:pt x="8023" y="6888"/>
                    <a:pt x="8023" y="6888"/>
                    <a:pt x="8023" y="6888"/>
                  </a:cubicBezTo>
                  <a:cubicBezTo>
                    <a:pt x="8079" y="6888"/>
                    <a:pt x="8079" y="6888"/>
                    <a:pt x="8079" y="6888"/>
                  </a:cubicBezTo>
                  <a:cubicBezTo>
                    <a:pt x="8135" y="6888"/>
                    <a:pt x="8135" y="6888"/>
                    <a:pt x="8135" y="6888"/>
                  </a:cubicBezTo>
                  <a:cubicBezTo>
                    <a:pt x="8247" y="6821"/>
                    <a:pt x="8247" y="6821"/>
                    <a:pt x="8247" y="6821"/>
                  </a:cubicBezTo>
                  <a:cubicBezTo>
                    <a:pt x="8303" y="6821"/>
                    <a:pt x="8303" y="6821"/>
                    <a:pt x="8303" y="6821"/>
                  </a:cubicBezTo>
                  <a:cubicBezTo>
                    <a:pt x="8359" y="6888"/>
                    <a:pt x="8359" y="6888"/>
                    <a:pt x="8359" y="6888"/>
                  </a:cubicBezTo>
                  <a:cubicBezTo>
                    <a:pt x="8416" y="6888"/>
                    <a:pt x="8416" y="6888"/>
                    <a:pt x="8416" y="6888"/>
                  </a:cubicBezTo>
                  <a:cubicBezTo>
                    <a:pt x="8472" y="6888"/>
                    <a:pt x="8472" y="6888"/>
                    <a:pt x="8472" y="6888"/>
                  </a:cubicBezTo>
                  <a:cubicBezTo>
                    <a:pt x="8472" y="6955"/>
                    <a:pt x="8472" y="6955"/>
                    <a:pt x="8472" y="6955"/>
                  </a:cubicBezTo>
                  <a:cubicBezTo>
                    <a:pt x="8528" y="6955"/>
                    <a:pt x="8528" y="6955"/>
                    <a:pt x="8528" y="6955"/>
                  </a:cubicBezTo>
                  <a:cubicBezTo>
                    <a:pt x="8472" y="6955"/>
                    <a:pt x="8472" y="6955"/>
                    <a:pt x="8472" y="6955"/>
                  </a:cubicBezTo>
                  <a:cubicBezTo>
                    <a:pt x="8472" y="6955"/>
                    <a:pt x="8472" y="6955"/>
                    <a:pt x="8472" y="6955"/>
                  </a:cubicBezTo>
                  <a:cubicBezTo>
                    <a:pt x="8416" y="6955"/>
                    <a:pt x="8416" y="6955"/>
                    <a:pt x="8416" y="6955"/>
                  </a:cubicBezTo>
                  <a:cubicBezTo>
                    <a:pt x="8303" y="6955"/>
                    <a:pt x="8303" y="6955"/>
                    <a:pt x="8303" y="6955"/>
                  </a:cubicBezTo>
                  <a:cubicBezTo>
                    <a:pt x="8303" y="6955"/>
                    <a:pt x="8303" y="6955"/>
                    <a:pt x="8303" y="6955"/>
                  </a:cubicBezTo>
                  <a:cubicBezTo>
                    <a:pt x="8359" y="6955"/>
                    <a:pt x="8359" y="6955"/>
                    <a:pt x="8359" y="6955"/>
                  </a:cubicBezTo>
                  <a:cubicBezTo>
                    <a:pt x="8359" y="7022"/>
                    <a:pt x="8359" y="7022"/>
                    <a:pt x="8359" y="7022"/>
                  </a:cubicBezTo>
                  <a:cubicBezTo>
                    <a:pt x="8303" y="7022"/>
                    <a:pt x="8303" y="7022"/>
                    <a:pt x="8303" y="7022"/>
                  </a:cubicBezTo>
                  <a:cubicBezTo>
                    <a:pt x="8247" y="6955"/>
                    <a:pt x="8247" y="6955"/>
                    <a:pt x="8247" y="6955"/>
                  </a:cubicBezTo>
                  <a:cubicBezTo>
                    <a:pt x="8135" y="6955"/>
                    <a:pt x="8135" y="6955"/>
                    <a:pt x="8135" y="6955"/>
                  </a:cubicBezTo>
                  <a:cubicBezTo>
                    <a:pt x="8079" y="7022"/>
                    <a:pt x="8079" y="7022"/>
                    <a:pt x="8079" y="7022"/>
                  </a:cubicBezTo>
                  <a:cubicBezTo>
                    <a:pt x="8079" y="6955"/>
                    <a:pt x="8079" y="6955"/>
                    <a:pt x="8079" y="6955"/>
                  </a:cubicBezTo>
                  <a:cubicBezTo>
                    <a:pt x="8023" y="6955"/>
                    <a:pt x="8023" y="6955"/>
                    <a:pt x="8023" y="6955"/>
                  </a:cubicBezTo>
                  <a:cubicBezTo>
                    <a:pt x="8023" y="7022"/>
                    <a:pt x="8023" y="7022"/>
                    <a:pt x="8023" y="7022"/>
                  </a:cubicBezTo>
                  <a:cubicBezTo>
                    <a:pt x="7967" y="7022"/>
                    <a:pt x="7967" y="7022"/>
                    <a:pt x="7967" y="7022"/>
                  </a:cubicBezTo>
                  <a:cubicBezTo>
                    <a:pt x="7855" y="7022"/>
                    <a:pt x="7855" y="7022"/>
                    <a:pt x="7855" y="7022"/>
                  </a:cubicBezTo>
                  <a:cubicBezTo>
                    <a:pt x="7855" y="7022"/>
                    <a:pt x="7855" y="7022"/>
                    <a:pt x="7855" y="7022"/>
                  </a:cubicBezTo>
                  <a:cubicBezTo>
                    <a:pt x="7742" y="7022"/>
                    <a:pt x="7742" y="7022"/>
                    <a:pt x="7742" y="7022"/>
                  </a:cubicBezTo>
                  <a:cubicBezTo>
                    <a:pt x="7742" y="7089"/>
                    <a:pt x="7742" y="7089"/>
                    <a:pt x="7742" y="7089"/>
                  </a:cubicBezTo>
                  <a:cubicBezTo>
                    <a:pt x="7742" y="7222"/>
                    <a:pt x="7742" y="7222"/>
                    <a:pt x="7742" y="7222"/>
                  </a:cubicBezTo>
                  <a:cubicBezTo>
                    <a:pt x="7742" y="7289"/>
                    <a:pt x="7742" y="7289"/>
                    <a:pt x="7742" y="7289"/>
                  </a:cubicBezTo>
                  <a:cubicBezTo>
                    <a:pt x="7742" y="7356"/>
                    <a:pt x="7742" y="7356"/>
                    <a:pt x="7742" y="7356"/>
                  </a:cubicBezTo>
                  <a:cubicBezTo>
                    <a:pt x="7742" y="7356"/>
                    <a:pt x="7742" y="7356"/>
                    <a:pt x="7742" y="7356"/>
                  </a:cubicBezTo>
                  <a:cubicBezTo>
                    <a:pt x="7742" y="7356"/>
                    <a:pt x="7742" y="7356"/>
                    <a:pt x="7742" y="7356"/>
                  </a:cubicBezTo>
                  <a:cubicBezTo>
                    <a:pt x="7742" y="7423"/>
                    <a:pt x="7742" y="7423"/>
                    <a:pt x="7742" y="7423"/>
                  </a:cubicBezTo>
                  <a:cubicBezTo>
                    <a:pt x="7798" y="7423"/>
                    <a:pt x="7798" y="7423"/>
                    <a:pt x="7798" y="7423"/>
                  </a:cubicBezTo>
                  <a:cubicBezTo>
                    <a:pt x="7798" y="7423"/>
                    <a:pt x="7798" y="7423"/>
                    <a:pt x="7798" y="7423"/>
                  </a:cubicBezTo>
                  <a:cubicBezTo>
                    <a:pt x="7855" y="7423"/>
                    <a:pt x="7855" y="7423"/>
                    <a:pt x="7855" y="7423"/>
                  </a:cubicBezTo>
                  <a:cubicBezTo>
                    <a:pt x="7911" y="7423"/>
                    <a:pt x="7911" y="7423"/>
                    <a:pt x="7911" y="7423"/>
                  </a:cubicBezTo>
                  <a:cubicBezTo>
                    <a:pt x="7911" y="7423"/>
                    <a:pt x="7911" y="7423"/>
                    <a:pt x="7911" y="7423"/>
                  </a:cubicBezTo>
                  <a:cubicBezTo>
                    <a:pt x="7911" y="7356"/>
                    <a:pt x="7911" y="7356"/>
                    <a:pt x="7911" y="7356"/>
                  </a:cubicBezTo>
                  <a:cubicBezTo>
                    <a:pt x="7967" y="7423"/>
                    <a:pt x="7967" y="7423"/>
                    <a:pt x="7967" y="7423"/>
                  </a:cubicBezTo>
                  <a:cubicBezTo>
                    <a:pt x="7967" y="7423"/>
                    <a:pt x="7967" y="7423"/>
                    <a:pt x="7967" y="7423"/>
                  </a:cubicBezTo>
                  <a:cubicBezTo>
                    <a:pt x="7967" y="7423"/>
                    <a:pt x="7967" y="7423"/>
                    <a:pt x="7967" y="7423"/>
                  </a:cubicBezTo>
                  <a:cubicBezTo>
                    <a:pt x="8023" y="7423"/>
                    <a:pt x="8023" y="7423"/>
                    <a:pt x="8023" y="7423"/>
                  </a:cubicBezTo>
                  <a:cubicBezTo>
                    <a:pt x="8023" y="7490"/>
                    <a:pt x="8023" y="7490"/>
                    <a:pt x="8023" y="7490"/>
                  </a:cubicBezTo>
                  <a:cubicBezTo>
                    <a:pt x="8079" y="7490"/>
                    <a:pt x="8079" y="7490"/>
                    <a:pt x="8079" y="7490"/>
                  </a:cubicBezTo>
                  <a:cubicBezTo>
                    <a:pt x="8079" y="7490"/>
                    <a:pt x="8079" y="7490"/>
                    <a:pt x="8079" y="7490"/>
                  </a:cubicBezTo>
                  <a:cubicBezTo>
                    <a:pt x="8135" y="7490"/>
                    <a:pt x="8135" y="7490"/>
                    <a:pt x="8135" y="7490"/>
                  </a:cubicBezTo>
                  <a:cubicBezTo>
                    <a:pt x="8135" y="7490"/>
                    <a:pt x="8135" y="7490"/>
                    <a:pt x="8135" y="7490"/>
                  </a:cubicBezTo>
                  <a:cubicBezTo>
                    <a:pt x="8191" y="7490"/>
                    <a:pt x="8191" y="7490"/>
                    <a:pt x="8191" y="7490"/>
                  </a:cubicBezTo>
                  <a:cubicBezTo>
                    <a:pt x="8247" y="7490"/>
                    <a:pt x="8247" y="7490"/>
                    <a:pt x="8247" y="7490"/>
                  </a:cubicBezTo>
                  <a:cubicBezTo>
                    <a:pt x="8303" y="7490"/>
                    <a:pt x="8303" y="7490"/>
                    <a:pt x="8303" y="7490"/>
                  </a:cubicBezTo>
                  <a:cubicBezTo>
                    <a:pt x="8303" y="7490"/>
                    <a:pt x="8303" y="7490"/>
                    <a:pt x="8303" y="7490"/>
                  </a:cubicBezTo>
                  <a:cubicBezTo>
                    <a:pt x="8359" y="7490"/>
                    <a:pt x="8359" y="7490"/>
                    <a:pt x="8359" y="7490"/>
                  </a:cubicBezTo>
                  <a:cubicBezTo>
                    <a:pt x="8416" y="7490"/>
                    <a:pt x="8416" y="7490"/>
                    <a:pt x="8416" y="7490"/>
                  </a:cubicBezTo>
                  <a:cubicBezTo>
                    <a:pt x="8472" y="7490"/>
                    <a:pt x="8472" y="7490"/>
                    <a:pt x="8472" y="7490"/>
                  </a:cubicBezTo>
                  <a:cubicBezTo>
                    <a:pt x="8472" y="7490"/>
                    <a:pt x="8472" y="7490"/>
                    <a:pt x="8472" y="7490"/>
                  </a:cubicBezTo>
                  <a:cubicBezTo>
                    <a:pt x="8528" y="7557"/>
                    <a:pt x="8528" y="7557"/>
                    <a:pt x="8528" y="7557"/>
                  </a:cubicBezTo>
                  <a:cubicBezTo>
                    <a:pt x="8528" y="7557"/>
                    <a:pt x="8528" y="7557"/>
                    <a:pt x="8528" y="7557"/>
                  </a:cubicBezTo>
                  <a:cubicBezTo>
                    <a:pt x="8528" y="7557"/>
                    <a:pt x="8528" y="7557"/>
                    <a:pt x="8528" y="7557"/>
                  </a:cubicBezTo>
                  <a:cubicBezTo>
                    <a:pt x="8584" y="7624"/>
                    <a:pt x="8584" y="7624"/>
                    <a:pt x="8584" y="7624"/>
                  </a:cubicBezTo>
                  <a:cubicBezTo>
                    <a:pt x="8584" y="7624"/>
                    <a:pt x="8584" y="7624"/>
                    <a:pt x="8584" y="7624"/>
                  </a:cubicBezTo>
                  <a:cubicBezTo>
                    <a:pt x="8584" y="7624"/>
                    <a:pt x="8584" y="7624"/>
                    <a:pt x="8584" y="7624"/>
                  </a:cubicBezTo>
                  <a:cubicBezTo>
                    <a:pt x="8640" y="7624"/>
                    <a:pt x="8640" y="7624"/>
                    <a:pt x="8640" y="7624"/>
                  </a:cubicBezTo>
                  <a:cubicBezTo>
                    <a:pt x="8696" y="7690"/>
                    <a:pt x="8696" y="7690"/>
                    <a:pt x="8696" y="7690"/>
                  </a:cubicBezTo>
                  <a:cubicBezTo>
                    <a:pt x="8696" y="7690"/>
                    <a:pt x="8696" y="7690"/>
                    <a:pt x="8696" y="7690"/>
                  </a:cubicBezTo>
                  <a:cubicBezTo>
                    <a:pt x="8696" y="7690"/>
                    <a:pt x="8696" y="7690"/>
                    <a:pt x="8696" y="7690"/>
                  </a:cubicBezTo>
                  <a:cubicBezTo>
                    <a:pt x="8752" y="7757"/>
                    <a:pt x="8752" y="7757"/>
                    <a:pt x="8752" y="7757"/>
                  </a:cubicBezTo>
                  <a:cubicBezTo>
                    <a:pt x="8752" y="7757"/>
                    <a:pt x="8752" y="7757"/>
                    <a:pt x="8752" y="7757"/>
                  </a:cubicBezTo>
                  <a:cubicBezTo>
                    <a:pt x="8752" y="7824"/>
                    <a:pt x="8752" y="7824"/>
                    <a:pt x="8752" y="7824"/>
                  </a:cubicBezTo>
                  <a:cubicBezTo>
                    <a:pt x="8808" y="7824"/>
                    <a:pt x="8808" y="7824"/>
                    <a:pt x="8808" y="7824"/>
                  </a:cubicBezTo>
                  <a:cubicBezTo>
                    <a:pt x="8864" y="7891"/>
                    <a:pt x="8864" y="7891"/>
                    <a:pt x="8864" y="7891"/>
                  </a:cubicBezTo>
                  <a:cubicBezTo>
                    <a:pt x="8864" y="7958"/>
                    <a:pt x="8864" y="7958"/>
                    <a:pt x="8864" y="7958"/>
                  </a:cubicBezTo>
                  <a:cubicBezTo>
                    <a:pt x="8864" y="7958"/>
                    <a:pt x="8864" y="7958"/>
                    <a:pt x="8864" y="7958"/>
                  </a:cubicBezTo>
                  <a:cubicBezTo>
                    <a:pt x="8864" y="7958"/>
                    <a:pt x="8864" y="7958"/>
                    <a:pt x="8864" y="7958"/>
                  </a:cubicBezTo>
                  <a:cubicBezTo>
                    <a:pt x="8808" y="7958"/>
                    <a:pt x="8808" y="7958"/>
                    <a:pt x="8808" y="7958"/>
                  </a:cubicBezTo>
                  <a:cubicBezTo>
                    <a:pt x="8752" y="7958"/>
                    <a:pt x="8752" y="7958"/>
                    <a:pt x="8752" y="7958"/>
                  </a:cubicBezTo>
                  <a:cubicBezTo>
                    <a:pt x="8640" y="7891"/>
                    <a:pt x="8640" y="7891"/>
                    <a:pt x="8640" y="7891"/>
                  </a:cubicBezTo>
                  <a:cubicBezTo>
                    <a:pt x="8640" y="7958"/>
                    <a:pt x="8640" y="7958"/>
                    <a:pt x="8640" y="7958"/>
                  </a:cubicBezTo>
                  <a:cubicBezTo>
                    <a:pt x="8584" y="7891"/>
                    <a:pt x="8584" y="7891"/>
                    <a:pt x="8584" y="7891"/>
                  </a:cubicBezTo>
                  <a:cubicBezTo>
                    <a:pt x="8584" y="7958"/>
                    <a:pt x="8584" y="7958"/>
                    <a:pt x="8584" y="7958"/>
                  </a:cubicBezTo>
                  <a:cubicBezTo>
                    <a:pt x="8528" y="7958"/>
                    <a:pt x="8528" y="7958"/>
                    <a:pt x="8528" y="7958"/>
                  </a:cubicBezTo>
                  <a:cubicBezTo>
                    <a:pt x="8528" y="7891"/>
                    <a:pt x="8528" y="7891"/>
                    <a:pt x="8528" y="7891"/>
                  </a:cubicBezTo>
                  <a:cubicBezTo>
                    <a:pt x="8472" y="7891"/>
                    <a:pt x="8472" y="7891"/>
                    <a:pt x="8472" y="7891"/>
                  </a:cubicBezTo>
                  <a:cubicBezTo>
                    <a:pt x="8472" y="7824"/>
                    <a:pt x="8472" y="7824"/>
                    <a:pt x="8472" y="7824"/>
                  </a:cubicBezTo>
                  <a:cubicBezTo>
                    <a:pt x="8416" y="7824"/>
                    <a:pt x="8416" y="7824"/>
                    <a:pt x="8416" y="7824"/>
                  </a:cubicBezTo>
                  <a:cubicBezTo>
                    <a:pt x="8359" y="7824"/>
                    <a:pt x="8359" y="7824"/>
                    <a:pt x="8359" y="7824"/>
                  </a:cubicBezTo>
                  <a:cubicBezTo>
                    <a:pt x="8359" y="7824"/>
                    <a:pt x="8359" y="7824"/>
                    <a:pt x="8359" y="7824"/>
                  </a:cubicBezTo>
                  <a:cubicBezTo>
                    <a:pt x="8303" y="7824"/>
                    <a:pt x="8303" y="7824"/>
                    <a:pt x="8303" y="7824"/>
                  </a:cubicBezTo>
                  <a:cubicBezTo>
                    <a:pt x="8247" y="7757"/>
                    <a:pt x="8247" y="7757"/>
                    <a:pt x="8247" y="7757"/>
                  </a:cubicBezTo>
                  <a:cubicBezTo>
                    <a:pt x="8247" y="7757"/>
                    <a:pt x="8247" y="7757"/>
                    <a:pt x="8247" y="7757"/>
                  </a:cubicBezTo>
                  <a:cubicBezTo>
                    <a:pt x="8247" y="7757"/>
                    <a:pt x="8247" y="7757"/>
                    <a:pt x="8247" y="7757"/>
                  </a:cubicBezTo>
                  <a:cubicBezTo>
                    <a:pt x="8191" y="7757"/>
                    <a:pt x="8191" y="7757"/>
                    <a:pt x="8191" y="7757"/>
                  </a:cubicBezTo>
                  <a:cubicBezTo>
                    <a:pt x="8191" y="7757"/>
                    <a:pt x="8191" y="7757"/>
                    <a:pt x="8191" y="7757"/>
                  </a:cubicBezTo>
                  <a:cubicBezTo>
                    <a:pt x="8135" y="7690"/>
                    <a:pt x="8135" y="7690"/>
                    <a:pt x="8135" y="7690"/>
                  </a:cubicBezTo>
                  <a:cubicBezTo>
                    <a:pt x="8023" y="7690"/>
                    <a:pt x="8023" y="7690"/>
                    <a:pt x="8023" y="7690"/>
                  </a:cubicBezTo>
                  <a:cubicBezTo>
                    <a:pt x="7967" y="7690"/>
                    <a:pt x="7967" y="7690"/>
                    <a:pt x="7967" y="7690"/>
                  </a:cubicBezTo>
                  <a:cubicBezTo>
                    <a:pt x="7911" y="7690"/>
                    <a:pt x="7911" y="7690"/>
                    <a:pt x="7911" y="7690"/>
                  </a:cubicBezTo>
                  <a:cubicBezTo>
                    <a:pt x="7742" y="7690"/>
                    <a:pt x="7742" y="7690"/>
                    <a:pt x="7742" y="7690"/>
                  </a:cubicBezTo>
                  <a:cubicBezTo>
                    <a:pt x="7686" y="7690"/>
                    <a:pt x="7686" y="7690"/>
                    <a:pt x="7686" y="7690"/>
                  </a:cubicBezTo>
                  <a:cubicBezTo>
                    <a:pt x="7630" y="7757"/>
                    <a:pt x="7630" y="7757"/>
                    <a:pt x="7630" y="7757"/>
                  </a:cubicBezTo>
                  <a:cubicBezTo>
                    <a:pt x="7630" y="7757"/>
                    <a:pt x="7630" y="7757"/>
                    <a:pt x="7630" y="7757"/>
                  </a:cubicBezTo>
                  <a:cubicBezTo>
                    <a:pt x="7574" y="7824"/>
                    <a:pt x="7574" y="7824"/>
                    <a:pt x="7574" y="7824"/>
                  </a:cubicBezTo>
                  <a:cubicBezTo>
                    <a:pt x="7574" y="7891"/>
                    <a:pt x="7574" y="7891"/>
                    <a:pt x="7574" y="7891"/>
                  </a:cubicBezTo>
                  <a:cubicBezTo>
                    <a:pt x="7574" y="8025"/>
                    <a:pt x="7574" y="8025"/>
                    <a:pt x="7574" y="8025"/>
                  </a:cubicBezTo>
                  <a:cubicBezTo>
                    <a:pt x="7574" y="8025"/>
                    <a:pt x="7574" y="8025"/>
                    <a:pt x="7574" y="8025"/>
                  </a:cubicBezTo>
                  <a:cubicBezTo>
                    <a:pt x="7574" y="8092"/>
                    <a:pt x="7574" y="8092"/>
                    <a:pt x="7574" y="8092"/>
                  </a:cubicBezTo>
                  <a:cubicBezTo>
                    <a:pt x="7574" y="8092"/>
                    <a:pt x="7574" y="8092"/>
                    <a:pt x="7574" y="8092"/>
                  </a:cubicBezTo>
                  <a:cubicBezTo>
                    <a:pt x="7574" y="8092"/>
                    <a:pt x="7574" y="8092"/>
                    <a:pt x="7574" y="8092"/>
                  </a:cubicBezTo>
                  <a:cubicBezTo>
                    <a:pt x="7574" y="8092"/>
                    <a:pt x="7574" y="8092"/>
                    <a:pt x="7574" y="8092"/>
                  </a:cubicBezTo>
                  <a:cubicBezTo>
                    <a:pt x="7630" y="8225"/>
                    <a:pt x="7630" y="8225"/>
                    <a:pt x="7630" y="8225"/>
                  </a:cubicBezTo>
                  <a:cubicBezTo>
                    <a:pt x="7630" y="8292"/>
                    <a:pt x="7630" y="8292"/>
                    <a:pt x="7630" y="8292"/>
                  </a:cubicBezTo>
                  <a:cubicBezTo>
                    <a:pt x="7630" y="8292"/>
                    <a:pt x="7630" y="8292"/>
                    <a:pt x="7630" y="8292"/>
                  </a:cubicBezTo>
                  <a:cubicBezTo>
                    <a:pt x="7742" y="8359"/>
                    <a:pt x="7742" y="8359"/>
                    <a:pt x="7742" y="8359"/>
                  </a:cubicBezTo>
                  <a:cubicBezTo>
                    <a:pt x="7742" y="8359"/>
                    <a:pt x="7742" y="8359"/>
                    <a:pt x="7742" y="8359"/>
                  </a:cubicBezTo>
                  <a:cubicBezTo>
                    <a:pt x="7798" y="8359"/>
                    <a:pt x="7798" y="8359"/>
                    <a:pt x="7798" y="8359"/>
                  </a:cubicBezTo>
                  <a:cubicBezTo>
                    <a:pt x="7798" y="8359"/>
                    <a:pt x="7798" y="8359"/>
                    <a:pt x="7798" y="8359"/>
                  </a:cubicBezTo>
                  <a:cubicBezTo>
                    <a:pt x="7855" y="8359"/>
                    <a:pt x="7855" y="8359"/>
                    <a:pt x="7855" y="8359"/>
                  </a:cubicBezTo>
                  <a:cubicBezTo>
                    <a:pt x="7911" y="8359"/>
                    <a:pt x="7911" y="8359"/>
                    <a:pt x="7911" y="8359"/>
                  </a:cubicBezTo>
                  <a:cubicBezTo>
                    <a:pt x="7911" y="8359"/>
                    <a:pt x="7911" y="8359"/>
                    <a:pt x="7911" y="8359"/>
                  </a:cubicBezTo>
                  <a:cubicBezTo>
                    <a:pt x="7967" y="8426"/>
                    <a:pt x="7967" y="8426"/>
                    <a:pt x="7967" y="8426"/>
                  </a:cubicBezTo>
                  <a:cubicBezTo>
                    <a:pt x="8023" y="8426"/>
                    <a:pt x="8023" y="8426"/>
                    <a:pt x="8023" y="8426"/>
                  </a:cubicBezTo>
                  <a:cubicBezTo>
                    <a:pt x="8023" y="8493"/>
                    <a:pt x="8023" y="8493"/>
                    <a:pt x="8023" y="8493"/>
                  </a:cubicBezTo>
                  <a:cubicBezTo>
                    <a:pt x="8079" y="8493"/>
                    <a:pt x="8079" y="8493"/>
                    <a:pt x="8079" y="8493"/>
                  </a:cubicBezTo>
                  <a:cubicBezTo>
                    <a:pt x="8079" y="8493"/>
                    <a:pt x="8079" y="8493"/>
                    <a:pt x="8079" y="8493"/>
                  </a:cubicBezTo>
                  <a:cubicBezTo>
                    <a:pt x="8023" y="8493"/>
                    <a:pt x="8023" y="8493"/>
                    <a:pt x="8023" y="8493"/>
                  </a:cubicBezTo>
                  <a:cubicBezTo>
                    <a:pt x="8023" y="8560"/>
                    <a:pt x="8023" y="8560"/>
                    <a:pt x="8023" y="8560"/>
                  </a:cubicBezTo>
                  <a:cubicBezTo>
                    <a:pt x="8023" y="8560"/>
                    <a:pt x="8023" y="8560"/>
                    <a:pt x="8023" y="8560"/>
                  </a:cubicBezTo>
                  <a:cubicBezTo>
                    <a:pt x="8023" y="8627"/>
                    <a:pt x="8023" y="8627"/>
                    <a:pt x="8023" y="8627"/>
                  </a:cubicBezTo>
                  <a:cubicBezTo>
                    <a:pt x="8023" y="8627"/>
                    <a:pt x="8023" y="8627"/>
                    <a:pt x="8023" y="8627"/>
                  </a:cubicBezTo>
                  <a:cubicBezTo>
                    <a:pt x="7967" y="8693"/>
                    <a:pt x="7967" y="8693"/>
                    <a:pt x="7967" y="8693"/>
                  </a:cubicBezTo>
                  <a:cubicBezTo>
                    <a:pt x="7967" y="8693"/>
                    <a:pt x="7967" y="8693"/>
                    <a:pt x="7967" y="8693"/>
                  </a:cubicBezTo>
                  <a:cubicBezTo>
                    <a:pt x="7911" y="8760"/>
                    <a:pt x="7911" y="8760"/>
                    <a:pt x="7911" y="8760"/>
                  </a:cubicBezTo>
                  <a:cubicBezTo>
                    <a:pt x="7967" y="8760"/>
                    <a:pt x="7967" y="8760"/>
                    <a:pt x="7967" y="8760"/>
                  </a:cubicBezTo>
                  <a:cubicBezTo>
                    <a:pt x="7967" y="8827"/>
                    <a:pt x="7967" y="8827"/>
                    <a:pt x="7967" y="8827"/>
                  </a:cubicBezTo>
                  <a:cubicBezTo>
                    <a:pt x="7967" y="8894"/>
                    <a:pt x="7967" y="8894"/>
                    <a:pt x="7967" y="8894"/>
                  </a:cubicBezTo>
                  <a:cubicBezTo>
                    <a:pt x="7967" y="8894"/>
                    <a:pt x="7967" y="8894"/>
                    <a:pt x="7967" y="8894"/>
                  </a:cubicBezTo>
                  <a:cubicBezTo>
                    <a:pt x="7911" y="8961"/>
                    <a:pt x="7911" y="8961"/>
                    <a:pt x="7911" y="8961"/>
                  </a:cubicBezTo>
                  <a:cubicBezTo>
                    <a:pt x="7967" y="8961"/>
                    <a:pt x="7967" y="8961"/>
                    <a:pt x="7967" y="8961"/>
                  </a:cubicBezTo>
                  <a:cubicBezTo>
                    <a:pt x="8023" y="8961"/>
                    <a:pt x="8023" y="8961"/>
                    <a:pt x="8023" y="8961"/>
                  </a:cubicBezTo>
                  <a:cubicBezTo>
                    <a:pt x="8079" y="8961"/>
                    <a:pt x="8079" y="8961"/>
                    <a:pt x="8079" y="8961"/>
                  </a:cubicBezTo>
                  <a:cubicBezTo>
                    <a:pt x="8079" y="8961"/>
                    <a:pt x="8079" y="8961"/>
                    <a:pt x="8079" y="8961"/>
                  </a:cubicBezTo>
                  <a:cubicBezTo>
                    <a:pt x="8079" y="8961"/>
                    <a:pt x="8079" y="8961"/>
                    <a:pt x="8079" y="8961"/>
                  </a:cubicBezTo>
                  <a:cubicBezTo>
                    <a:pt x="8135" y="8961"/>
                    <a:pt x="8135" y="8961"/>
                    <a:pt x="8135" y="8961"/>
                  </a:cubicBezTo>
                  <a:cubicBezTo>
                    <a:pt x="8135" y="8961"/>
                    <a:pt x="8135" y="8961"/>
                    <a:pt x="8135" y="8961"/>
                  </a:cubicBezTo>
                  <a:cubicBezTo>
                    <a:pt x="8191" y="8961"/>
                    <a:pt x="8191" y="8961"/>
                    <a:pt x="8191" y="8961"/>
                  </a:cubicBezTo>
                  <a:cubicBezTo>
                    <a:pt x="8247" y="8961"/>
                    <a:pt x="8247" y="8961"/>
                    <a:pt x="8247" y="8961"/>
                  </a:cubicBezTo>
                  <a:cubicBezTo>
                    <a:pt x="8303" y="9028"/>
                    <a:pt x="8303" y="9028"/>
                    <a:pt x="8303" y="9028"/>
                  </a:cubicBezTo>
                  <a:cubicBezTo>
                    <a:pt x="8359" y="8961"/>
                    <a:pt x="8359" y="8961"/>
                    <a:pt x="8359" y="8961"/>
                  </a:cubicBezTo>
                  <a:cubicBezTo>
                    <a:pt x="8416" y="8961"/>
                    <a:pt x="8416" y="8961"/>
                    <a:pt x="8416" y="8961"/>
                  </a:cubicBezTo>
                  <a:cubicBezTo>
                    <a:pt x="8416" y="9028"/>
                    <a:pt x="8416" y="9028"/>
                    <a:pt x="8416" y="9028"/>
                  </a:cubicBezTo>
                  <a:cubicBezTo>
                    <a:pt x="8416" y="9028"/>
                    <a:pt x="8416" y="9028"/>
                    <a:pt x="8416" y="9028"/>
                  </a:cubicBezTo>
                  <a:cubicBezTo>
                    <a:pt x="8472" y="8961"/>
                    <a:pt x="8472" y="8961"/>
                    <a:pt x="8472" y="8961"/>
                  </a:cubicBezTo>
                  <a:cubicBezTo>
                    <a:pt x="8472" y="8961"/>
                    <a:pt x="8472" y="8961"/>
                    <a:pt x="8472" y="8961"/>
                  </a:cubicBezTo>
                  <a:cubicBezTo>
                    <a:pt x="8528" y="8961"/>
                    <a:pt x="8528" y="8961"/>
                    <a:pt x="8528" y="8961"/>
                  </a:cubicBezTo>
                  <a:cubicBezTo>
                    <a:pt x="8528" y="9028"/>
                    <a:pt x="8528" y="9028"/>
                    <a:pt x="8528" y="9028"/>
                  </a:cubicBezTo>
                  <a:cubicBezTo>
                    <a:pt x="8528" y="9028"/>
                    <a:pt x="8528" y="9028"/>
                    <a:pt x="8528" y="9028"/>
                  </a:cubicBezTo>
                  <a:cubicBezTo>
                    <a:pt x="8528" y="9028"/>
                    <a:pt x="8528" y="9028"/>
                    <a:pt x="8528" y="9028"/>
                  </a:cubicBezTo>
                  <a:cubicBezTo>
                    <a:pt x="8584" y="9028"/>
                    <a:pt x="8584" y="9028"/>
                    <a:pt x="8584" y="9028"/>
                  </a:cubicBezTo>
                  <a:cubicBezTo>
                    <a:pt x="8584" y="9028"/>
                    <a:pt x="8584" y="9028"/>
                    <a:pt x="8584" y="9028"/>
                  </a:cubicBezTo>
                  <a:cubicBezTo>
                    <a:pt x="8640" y="9028"/>
                    <a:pt x="8640" y="9028"/>
                    <a:pt x="8640" y="9028"/>
                  </a:cubicBezTo>
                  <a:cubicBezTo>
                    <a:pt x="8640" y="9028"/>
                    <a:pt x="8640" y="9028"/>
                    <a:pt x="8640" y="9028"/>
                  </a:cubicBezTo>
                  <a:cubicBezTo>
                    <a:pt x="8696" y="9028"/>
                    <a:pt x="8696" y="9028"/>
                    <a:pt x="8696" y="9028"/>
                  </a:cubicBezTo>
                  <a:cubicBezTo>
                    <a:pt x="8696" y="8961"/>
                    <a:pt x="8696" y="8961"/>
                    <a:pt x="8696" y="8961"/>
                  </a:cubicBezTo>
                  <a:cubicBezTo>
                    <a:pt x="8752" y="8961"/>
                    <a:pt x="8752" y="8961"/>
                    <a:pt x="8752" y="8961"/>
                  </a:cubicBezTo>
                  <a:cubicBezTo>
                    <a:pt x="8808" y="8961"/>
                    <a:pt x="8808" y="8961"/>
                    <a:pt x="8808" y="8961"/>
                  </a:cubicBezTo>
                  <a:cubicBezTo>
                    <a:pt x="8864" y="8894"/>
                    <a:pt x="8864" y="8894"/>
                    <a:pt x="8864" y="8894"/>
                  </a:cubicBezTo>
                  <a:cubicBezTo>
                    <a:pt x="8921" y="8894"/>
                    <a:pt x="8921" y="8894"/>
                    <a:pt x="8921" y="8894"/>
                  </a:cubicBezTo>
                  <a:cubicBezTo>
                    <a:pt x="8977" y="8894"/>
                    <a:pt x="8977" y="8894"/>
                    <a:pt x="8977" y="8894"/>
                  </a:cubicBezTo>
                  <a:cubicBezTo>
                    <a:pt x="8977" y="8894"/>
                    <a:pt x="8977" y="8894"/>
                    <a:pt x="8977" y="8894"/>
                  </a:cubicBezTo>
                  <a:cubicBezTo>
                    <a:pt x="8977" y="8894"/>
                    <a:pt x="8977" y="8894"/>
                    <a:pt x="8977" y="8894"/>
                  </a:cubicBezTo>
                  <a:cubicBezTo>
                    <a:pt x="9033" y="8894"/>
                    <a:pt x="9033" y="8894"/>
                    <a:pt x="9033" y="8894"/>
                  </a:cubicBezTo>
                  <a:cubicBezTo>
                    <a:pt x="9089" y="8894"/>
                    <a:pt x="9089" y="8894"/>
                    <a:pt x="9089" y="8894"/>
                  </a:cubicBezTo>
                  <a:cubicBezTo>
                    <a:pt x="9089" y="8894"/>
                    <a:pt x="9089" y="8894"/>
                    <a:pt x="9089" y="8894"/>
                  </a:cubicBezTo>
                  <a:cubicBezTo>
                    <a:pt x="9201" y="8894"/>
                    <a:pt x="9201" y="8894"/>
                    <a:pt x="9201" y="8894"/>
                  </a:cubicBezTo>
                  <a:cubicBezTo>
                    <a:pt x="9313" y="8827"/>
                    <a:pt x="9313" y="8827"/>
                    <a:pt x="9313" y="8827"/>
                  </a:cubicBezTo>
                  <a:cubicBezTo>
                    <a:pt x="9313" y="8760"/>
                    <a:pt x="9313" y="8760"/>
                    <a:pt x="9313" y="8760"/>
                  </a:cubicBezTo>
                  <a:cubicBezTo>
                    <a:pt x="9313" y="8760"/>
                    <a:pt x="9313" y="8760"/>
                    <a:pt x="9313" y="8760"/>
                  </a:cubicBezTo>
                  <a:cubicBezTo>
                    <a:pt x="9369" y="8827"/>
                    <a:pt x="9369" y="8827"/>
                    <a:pt x="9369" y="8827"/>
                  </a:cubicBezTo>
                  <a:cubicBezTo>
                    <a:pt x="9369" y="8760"/>
                    <a:pt x="9369" y="8760"/>
                    <a:pt x="9369" y="8760"/>
                  </a:cubicBezTo>
                  <a:cubicBezTo>
                    <a:pt x="9425" y="8760"/>
                    <a:pt x="9425" y="8760"/>
                    <a:pt x="9425" y="8760"/>
                  </a:cubicBezTo>
                  <a:cubicBezTo>
                    <a:pt x="9425" y="8693"/>
                    <a:pt x="9425" y="8693"/>
                    <a:pt x="9425" y="8693"/>
                  </a:cubicBezTo>
                  <a:cubicBezTo>
                    <a:pt x="9425" y="8693"/>
                    <a:pt x="9425" y="8693"/>
                    <a:pt x="9425" y="8693"/>
                  </a:cubicBezTo>
                  <a:cubicBezTo>
                    <a:pt x="9425" y="8693"/>
                    <a:pt x="9425" y="8693"/>
                    <a:pt x="9425" y="8693"/>
                  </a:cubicBezTo>
                  <a:cubicBezTo>
                    <a:pt x="9482" y="8693"/>
                    <a:pt x="9482" y="8693"/>
                    <a:pt x="9482" y="8693"/>
                  </a:cubicBezTo>
                  <a:cubicBezTo>
                    <a:pt x="9482" y="8693"/>
                    <a:pt x="9482" y="8693"/>
                    <a:pt x="9482" y="8693"/>
                  </a:cubicBezTo>
                  <a:cubicBezTo>
                    <a:pt x="9482" y="8627"/>
                    <a:pt x="9482" y="8627"/>
                    <a:pt x="9482" y="8627"/>
                  </a:cubicBezTo>
                  <a:cubicBezTo>
                    <a:pt x="9482" y="8627"/>
                    <a:pt x="9482" y="8627"/>
                    <a:pt x="9482" y="8627"/>
                  </a:cubicBezTo>
                  <a:cubicBezTo>
                    <a:pt x="9538" y="8627"/>
                    <a:pt x="9538" y="8627"/>
                    <a:pt x="9538" y="8627"/>
                  </a:cubicBezTo>
                  <a:cubicBezTo>
                    <a:pt x="9538" y="8693"/>
                    <a:pt x="9538" y="8693"/>
                    <a:pt x="9538" y="8693"/>
                  </a:cubicBezTo>
                  <a:cubicBezTo>
                    <a:pt x="9538" y="8693"/>
                    <a:pt x="9538" y="8693"/>
                    <a:pt x="9538" y="8693"/>
                  </a:cubicBezTo>
                  <a:cubicBezTo>
                    <a:pt x="9538" y="8760"/>
                    <a:pt x="9538" y="8760"/>
                    <a:pt x="9538" y="8760"/>
                  </a:cubicBezTo>
                  <a:cubicBezTo>
                    <a:pt x="9538" y="8760"/>
                    <a:pt x="9538" y="8760"/>
                    <a:pt x="9538" y="8760"/>
                  </a:cubicBezTo>
                  <a:cubicBezTo>
                    <a:pt x="9538" y="8760"/>
                    <a:pt x="9538" y="8760"/>
                    <a:pt x="9538" y="8760"/>
                  </a:cubicBezTo>
                  <a:cubicBezTo>
                    <a:pt x="9482" y="8827"/>
                    <a:pt x="9482" y="8827"/>
                    <a:pt x="9482" y="8827"/>
                  </a:cubicBezTo>
                  <a:cubicBezTo>
                    <a:pt x="9482" y="8827"/>
                    <a:pt x="9482" y="8827"/>
                    <a:pt x="9482" y="8827"/>
                  </a:cubicBezTo>
                  <a:cubicBezTo>
                    <a:pt x="9482" y="8827"/>
                    <a:pt x="9482" y="8827"/>
                    <a:pt x="9482" y="8827"/>
                  </a:cubicBezTo>
                  <a:cubicBezTo>
                    <a:pt x="9538" y="8894"/>
                    <a:pt x="9538" y="8894"/>
                    <a:pt x="9538" y="8894"/>
                  </a:cubicBezTo>
                  <a:cubicBezTo>
                    <a:pt x="9538" y="8894"/>
                    <a:pt x="9538" y="8894"/>
                    <a:pt x="9538" y="8894"/>
                  </a:cubicBezTo>
                  <a:cubicBezTo>
                    <a:pt x="9594" y="8894"/>
                    <a:pt x="9594" y="8894"/>
                    <a:pt x="9594" y="8894"/>
                  </a:cubicBezTo>
                  <a:cubicBezTo>
                    <a:pt x="9594" y="8894"/>
                    <a:pt x="9594" y="8894"/>
                    <a:pt x="9594" y="8894"/>
                  </a:cubicBezTo>
                  <a:cubicBezTo>
                    <a:pt x="9650" y="8894"/>
                    <a:pt x="9650" y="8894"/>
                    <a:pt x="9650" y="8894"/>
                  </a:cubicBezTo>
                  <a:cubicBezTo>
                    <a:pt x="9650" y="8961"/>
                    <a:pt x="9650" y="8961"/>
                    <a:pt x="9650" y="8961"/>
                  </a:cubicBezTo>
                  <a:cubicBezTo>
                    <a:pt x="9650" y="8961"/>
                    <a:pt x="9650" y="8961"/>
                    <a:pt x="9650" y="8961"/>
                  </a:cubicBezTo>
                  <a:cubicBezTo>
                    <a:pt x="9650" y="8961"/>
                    <a:pt x="9650" y="8961"/>
                    <a:pt x="9650" y="8961"/>
                  </a:cubicBezTo>
                  <a:cubicBezTo>
                    <a:pt x="9706" y="8961"/>
                    <a:pt x="9706" y="8961"/>
                    <a:pt x="9706" y="8961"/>
                  </a:cubicBezTo>
                  <a:cubicBezTo>
                    <a:pt x="9706" y="8961"/>
                    <a:pt x="9706" y="8961"/>
                    <a:pt x="9706" y="8961"/>
                  </a:cubicBezTo>
                  <a:cubicBezTo>
                    <a:pt x="9706" y="8961"/>
                    <a:pt x="9706" y="8961"/>
                    <a:pt x="9706" y="8961"/>
                  </a:cubicBezTo>
                  <a:cubicBezTo>
                    <a:pt x="9706" y="9028"/>
                    <a:pt x="9706" y="9028"/>
                    <a:pt x="9706" y="9028"/>
                  </a:cubicBezTo>
                  <a:cubicBezTo>
                    <a:pt x="9650" y="9028"/>
                    <a:pt x="9650" y="9028"/>
                    <a:pt x="9650" y="9028"/>
                  </a:cubicBezTo>
                  <a:cubicBezTo>
                    <a:pt x="9650" y="9028"/>
                    <a:pt x="9650" y="9028"/>
                    <a:pt x="9650" y="9028"/>
                  </a:cubicBezTo>
                  <a:cubicBezTo>
                    <a:pt x="9650" y="9095"/>
                    <a:pt x="9650" y="9095"/>
                    <a:pt x="9650" y="9095"/>
                  </a:cubicBezTo>
                  <a:cubicBezTo>
                    <a:pt x="9650" y="9095"/>
                    <a:pt x="9650" y="9095"/>
                    <a:pt x="9650" y="9095"/>
                  </a:cubicBezTo>
                  <a:cubicBezTo>
                    <a:pt x="9706" y="9095"/>
                    <a:pt x="9706" y="9095"/>
                    <a:pt x="9706" y="9095"/>
                  </a:cubicBezTo>
                  <a:cubicBezTo>
                    <a:pt x="9706" y="9095"/>
                    <a:pt x="9706" y="9095"/>
                    <a:pt x="9706" y="9095"/>
                  </a:cubicBezTo>
                  <a:cubicBezTo>
                    <a:pt x="9762" y="9095"/>
                    <a:pt x="9762" y="9095"/>
                    <a:pt x="9762" y="9095"/>
                  </a:cubicBezTo>
                  <a:cubicBezTo>
                    <a:pt x="9818" y="9028"/>
                    <a:pt x="9818" y="9028"/>
                    <a:pt x="9818" y="9028"/>
                  </a:cubicBezTo>
                  <a:cubicBezTo>
                    <a:pt x="9818" y="9028"/>
                    <a:pt x="9818" y="9028"/>
                    <a:pt x="9818" y="9028"/>
                  </a:cubicBezTo>
                  <a:cubicBezTo>
                    <a:pt x="9818" y="9095"/>
                    <a:pt x="9818" y="9095"/>
                    <a:pt x="9818" y="9095"/>
                  </a:cubicBezTo>
                  <a:cubicBezTo>
                    <a:pt x="9818" y="9162"/>
                    <a:pt x="9818" y="9162"/>
                    <a:pt x="9818" y="9162"/>
                  </a:cubicBezTo>
                  <a:cubicBezTo>
                    <a:pt x="9874" y="9162"/>
                    <a:pt x="9874" y="9162"/>
                    <a:pt x="9874" y="9162"/>
                  </a:cubicBezTo>
                  <a:cubicBezTo>
                    <a:pt x="9874" y="9162"/>
                    <a:pt x="9874" y="9162"/>
                    <a:pt x="9874" y="9162"/>
                  </a:cubicBezTo>
                  <a:cubicBezTo>
                    <a:pt x="9930" y="9162"/>
                    <a:pt x="9930" y="9162"/>
                    <a:pt x="9930" y="9162"/>
                  </a:cubicBezTo>
                  <a:cubicBezTo>
                    <a:pt x="9930" y="9162"/>
                    <a:pt x="9930" y="9162"/>
                    <a:pt x="9930" y="9162"/>
                  </a:cubicBezTo>
                  <a:cubicBezTo>
                    <a:pt x="9986" y="9162"/>
                    <a:pt x="9986" y="9162"/>
                    <a:pt x="9986" y="9162"/>
                  </a:cubicBezTo>
                  <a:cubicBezTo>
                    <a:pt x="9986" y="9228"/>
                    <a:pt x="9986" y="9228"/>
                    <a:pt x="9986" y="9228"/>
                  </a:cubicBezTo>
                  <a:cubicBezTo>
                    <a:pt x="10043" y="9228"/>
                    <a:pt x="10043" y="9228"/>
                    <a:pt x="10043" y="9228"/>
                  </a:cubicBezTo>
                  <a:cubicBezTo>
                    <a:pt x="10043" y="9162"/>
                    <a:pt x="10043" y="9162"/>
                    <a:pt x="10043" y="9162"/>
                  </a:cubicBezTo>
                  <a:cubicBezTo>
                    <a:pt x="10043" y="9162"/>
                    <a:pt x="10043" y="9162"/>
                    <a:pt x="10043" y="9162"/>
                  </a:cubicBezTo>
                  <a:cubicBezTo>
                    <a:pt x="10099" y="9162"/>
                    <a:pt x="10099" y="9162"/>
                    <a:pt x="10099" y="9162"/>
                  </a:cubicBezTo>
                  <a:cubicBezTo>
                    <a:pt x="10099" y="9162"/>
                    <a:pt x="10099" y="9162"/>
                    <a:pt x="10099" y="9162"/>
                  </a:cubicBezTo>
                  <a:cubicBezTo>
                    <a:pt x="10099" y="9228"/>
                    <a:pt x="10099" y="9228"/>
                    <a:pt x="10099" y="9228"/>
                  </a:cubicBezTo>
                  <a:cubicBezTo>
                    <a:pt x="10099" y="9228"/>
                    <a:pt x="10099" y="9228"/>
                    <a:pt x="10099" y="9228"/>
                  </a:cubicBezTo>
                  <a:cubicBezTo>
                    <a:pt x="10155" y="9228"/>
                    <a:pt x="10155" y="9228"/>
                    <a:pt x="10155" y="9228"/>
                  </a:cubicBezTo>
                  <a:cubicBezTo>
                    <a:pt x="10155" y="9162"/>
                    <a:pt x="10155" y="9162"/>
                    <a:pt x="10155" y="9162"/>
                  </a:cubicBezTo>
                  <a:cubicBezTo>
                    <a:pt x="10211" y="9162"/>
                    <a:pt x="10211" y="9162"/>
                    <a:pt x="10211" y="9162"/>
                  </a:cubicBezTo>
                  <a:cubicBezTo>
                    <a:pt x="10211" y="9228"/>
                    <a:pt x="10211" y="9228"/>
                    <a:pt x="10211" y="9228"/>
                  </a:cubicBezTo>
                  <a:cubicBezTo>
                    <a:pt x="10211" y="9228"/>
                    <a:pt x="10211" y="9228"/>
                    <a:pt x="10211" y="9228"/>
                  </a:cubicBezTo>
                  <a:cubicBezTo>
                    <a:pt x="10267" y="9162"/>
                    <a:pt x="10267" y="9162"/>
                    <a:pt x="10267" y="9162"/>
                  </a:cubicBezTo>
                  <a:cubicBezTo>
                    <a:pt x="10267" y="9162"/>
                    <a:pt x="10267" y="9162"/>
                    <a:pt x="10267" y="9162"/>
                  </a:cubicBezTo>
                  <a:cubicBezTo>
                    <a:pt x="10267" y="9162"/>
                    <a:pt x="10267" y="9162"/>
                    <a:pt x="10267" y="9162"/>
                  </a:cubicBezTo>
                  <a:cubicBezTo>
                    <a:pt x="10323" y="9162"/>
                    <a:pt x="10323" y="9162"/>
                    <a:pt x="10323" y="9162"/>
                  </a:cubicBezTo>
                  <a:cubicBezTo>
                    <a:pt x="10323" y="9162"/>
                    <a:pt x="10323" y="9162"/>
                    <a:pt x="10323" y="9162"/>
                  </a:cubicBezTo>
                  <a:cubicBezTo>
                    <a:pt x="10323" y="9162"/>
                    <a:pt x="10323" y="9162"/>
                    <a:pt x="10323" y="9162"/>
                  </a:cubicBezTo>
                  <a:cubicBezTo>
                    <a:pt x="10379" y="9162"/>
                    <a:pt x="10379" y="9162"/>
                    <a:pt x="10379" y="9162"/>
                  </a:cubicBezTo>
                  <a:close/>
                  <a:moveTo>
                    <a:pt x="14980" y="11034"/>
                  </a:moveTo>
                  <a:cubicBezTo>
                    <a:pt x="15036" y="11034"/>
                    <a:pt x="15036" y="11034"/>
                    <a:pt x="15036" y="11034"/>
                  </a:cubicBezTo>
                  <a:cubicBezTo>
                    <a:pt x="15036" y="10967"/>
                    <a:pt x="15036" y="10967"/>
                    <a:pt x="15036" y="10967"/>
                  </a:cubicBezTo>
                  <a:cubicBezTo>
                    <a:pt x="15036" y="10900"/>
                    <a:pt x="15036" y="10900"/>
                    <a:pt x="15036" y="10900"/>
                  </a:cubicBezTo>
                  <a:cubicBezTo>
                    <a:pt x="15036" y="10833"/>
                    <a:pt x="15036" y="10833"/>
                    <a:pt x="15036" y="10833"/>
                  </a:cubicBezTo>
                  <a:cubicBezTo>
                    <a:pt x="15092" y="10767"/>
                    <a:pt x="15092" y="10767"/>
                    <a:pt x="15092" y="10767"/>
                  </a:cubicBezTo>
                  <a:cubicBezTo>
                    <a:pt x="15092" y="10767"/>
                    <a:pt x="15092" y="10767"/>
                    <a:pt x="15092" y="10767"/>
                  </a:cubicBezTo>
                  <a:cubicBezTo>
                    <a:pt x="15148" y="10700"/>
                    <a:pt x="15148" y="10700"/>
                    <a:pt x="15148" y="10700"/>
                  </a:cubicBezTo>
                  <a:cubicBezTo>
                    <a:pt x="15204" y="10566"/>
                    <a:pt x="15204" y="10566"/>
                    <a:pt x="15204" y="10566"/>
                  </a:cubicBezTo>
                  <a:cubicBezTo>
                    <a:pt x="15260" y="10566"/>
                    <a:pt x="15260" y="10566"/>
                    <a:pt x="15260" y="10566"/>
                  </a:cubicBezTo>
                  <a:cubicBezTo>
                    <a:pt x="15316" y="10566"/>
                    <a:pt x="15316" y="10566"/>
                    <a:pt x="15316" y="10566"/>
                  </a:cubicBezTo>
                  <a:cubicBezTo>
                    <a:pt x="15316" y="10566"/>
                    <a:pt x="15316" y="10566"/>
                    <a:pt x="15316" y="10566"/>
                  </a:cubicBezTo>
                  <a:cubicBezTo>
                    <a:pt x="15316" y="10566"/>
                    <a:pt x="15316" y="10566"/>
                    <a:pt x="15316" y="10566"/>
                  </a:cubicBezTo>
                  <a:cubicBezTo>
                    <a:pt x="15372" y="10499"/>
                    <a:pt x="15372" y="10499"/>
                    <a:pt x="15372" y="10499"/>
                  </a:cubicBezTo>
                  <a:cubicBezTo>
                    <a:pt x="15429" y="10566"/>
                    <a:pt x="15429" y="10566"/>
                    <a:pt x="15429" y="10566"/>
                  </a:cubicBezTo>
                  <a:cubicBezTo>
                    <a:pt x="15485" y="10566"/>
                    <a:pt x="15485" y="10566"/>
                    <a:pt x="15485" y="10566"/>
                  </a:cubicBezTo>
                  <a:cubicBezTo>
                    <a:pt x="15485" y="10566"/>
                    <a:pt x="15485" y="10566"/>
                    <a:pt x="15485" y="10566"/>
                  </a:cubicBezTo>
                  <a:cubicBezTo>
                    <a:pt x="15541" y="10633"/>
                    <a:pt x="15541" y="10633"/>
                    <a:pt x="15541" y="10633"/>
                  </a:cubicBezTo>
                  <a:cubicBezTo>
                    <a:pt x="15541" y="10700"/>
                    <a:pt x="15541" y="10700"/>
                    <a:pt x="15541" y="10700"/>
                  </a:cubicBezTo>
                  <a:cubicBezTo>
                    <a:pt x="15541" y="10700"/>
                    <a:pt x="15541" y="10700"/>
                    <a:pt x="15541" y="10700"/>
                  </a:cubicBezTo>
                  <a:cubicBezTo>
                    <a:pt x="15485" y="10767"/>
                    <a:pt x="15485" y="10767"/>
                    <a:pt x="15485" y="10767"/>
                  </a:cubicBezTo>
                  <a:cubicBezTo>
                    <a:pt x="15485" y="10833"/>
                    <a:pt x="15485" y="10833"/>
                    <a:pt x="15485" y="10833"/>
                  </a:cubicBezTo>
                  <a:cubicBezTo>
                    <a:pt x="15485" y="10833"/>
                    <a:pt x="15485" y="10833"/>
                    <a:pt x="15485" y="10833"/>
                  </a:cubicBezTo>
                  <a:cubicBezTo>
                    <a:pt x="15429" y="10967"/>
                    <a:pt x="15429" y="10967"/>
                    <a:pt x="15429" y="10967"/>
                  </a:cubicBezTo>
                  <a:cubicBezTo>
                    <a:pt x="15372" y="11034"/>
                    <a:pt x="15372" y="11034"/>
                    <a:pt x="15372" y="11034"/>
                  </a:cubicBezTo>
                  <a:cubicBezTo>
                    <a:pt x="15372" y="11034"/>
                    <a:pt x="15372" y="11034"/>
                    <a:pt x="15372" y="11034"/>
                  </a:cubicBezTo>
                  <a:cubicBezTo>
                    <a:pt x="15260" y="11034"/>
                    <a:pt x="15260" y="11034"/>
                    <a:pt x="15260" y="11034"/>
                  </a:cubicBezTo>
                  <a:cubicBezTo>
                    <a:pt x="15260" y="11101"/>
                    <a:pt x="15260" y="11101"/>
                    <a:pt x="15260" y="11101"/>
                  </a:cubicBezTo>
                  <a:cubicBezTo>
                    <a:pt x="15260" y="11101"/>
                    <a:pt x="15260" y="11101"/>
                    <a:pt x="15260" y="11101"/>
                  </a:cubicBezTo>
                  <a:cubicBezTo>
                    <a:pt x="15204" y="11101"/>
                    <a:pt x="15204" y="11101"/>
                    <a:pt x="15204" y="11101"/>
                  </a:cubicBezTo>
                  <a:cubicBezTo>
                    <a:pt x="15148" y="11101"/>
                    <a:pt x="15148" y="11101"/>
                    <a:pt x="15148" y="11101"/>
                  </a:cubicBezTo>
                  <a:cubicBezTo>
                    <a:pt x="15092" y="11101"/>
                    <a:pt x="15092" y="11101"/>
                    <a:pt x="15092" y="11101"/>
                  </a:cubicBezTo>
                  <a:cubicBezTo>
                    <a:pt x="15036" y="11101"/>
                    <a:pt x="15036" y="11101"/>
                    <a:pt x="15036" y="11101"/>
                  </a:cubicBezTo>
                  <a:cubicBezTo>
                    <a:pt x="15036" y="11101"/>
                    <a:pt x="15036" y="11101"/>
                    <a:pt x="15036" y="11101"/>
                  </a:cubicBezTo>
                  <a:cubicBezTo>
                    <a:pt x="14980" y="11034"/>
                    <a:pt x="14980" y="11034"/>
                    <a:pt x="14980" y="11034"/>
                  </a:cubicBezTo>
                  <a:close/>
                  <a:moveTo>
                    <a:pt x="10604" y="9028"/>
                  </a:moveTo>
                  <a:cubicBezTo>
                    <a:pt x="10604" y="8961"/>
                    <a:pt x="10604" y="8961"/>
                    <a:pt x="10604" y="8961"/>
                  </a:cubicBezTo>
                  <a:cubicBezTo>
                    <a:pt x="10604" y="8961"/>
                    <a:pt x="10604" y="8961"/>
                    <a:pt x="10604" y="8961"/>
                  </a:cubicBezTo>
                  <a:cubicBezTo>
                    <a:pt x="10604" y="8961"/>
                    <a:pt x="10604" y="8961"/>
                    <a:pt x="10604" y="8961"/>
                  </a:cubicBezTo>
                  <a:cubicBezTo>
                    <a:pt x="10604" y="8894"/>
                    <a:pt x="10604" y="8894"/>
                    <a:pt x="10604" y="8894"/>
                  </a:cubicBezTo>
                  <a:cubicBezTo>
                    <a:pt x="10604" y="8894"/>
                    <a:pt x="10604" y="8894"/>
                    <a:pt x="10604" y="8894"/>
                  </a:cubicBezTo>
                  <a:cubicBezTo>
                    <a:pt x="10660" y="8894"/>
                    <a:pt x="10660" y="8894"/>
                    <a:pt x="10660" y="8894"/>
                  </a:cubicBezTo>
                  <a:cubicBezTo>
                    <a:pt x="10660" y="8894"/>
                    <a:pt x="10660" y="8894"/>
                    <a:pt x="10660" y="8894"/>
                  </a:cubicBezTo>
                  <a:cubicBezTo>
                    <a:pt x="10660" y="8894"/>
                    <a:pt x="10660" y="8894"/>
                    <a:pt x="10660" y="8894"/>
                  </a:cubicBezTo>
                  <a:cubicBezTo>
                    <a:pt x="10660" y="8961"/>
                    <a:pt x="10660" y="8961"/>
                    <a:pt x="10660" y="8961"/>
                  </a:cubicBezTo>
                  <a:cubicBezTo>
                    <a:pt x="10660" y="8961"/>
                    <a:pt x="10660" y="8961"/>
                    <a:pt x="10660" y="8961"/>
                  </a:cubicBezTo>
                  <a:cubicBezTo>
                    <a:pt x="10604" y="8961"/>
                    <a:pt x="10604" y="8961"/>
                    <a:pt x="10604" y="8961"/>
                  </a:cubicBezTo>
                  <a:cubicBezTo>
                    <a:pt x="10604" y="9028"/>
                    <a:pt x="10604" y="9028"/>
                    <a:pt x="10604" y="9028"/>
                  </a:cubicBezTo>
                  <a:cubicBezTo>
                    <a:pt x="10604" y="9028"/>
                    <a:pt x="10604" y="9028"/>
                    <a:pt x="10604" y="9028"/>
                  </a:cubicBezTo>
                  <a:close/>
                  <a:moveTo>
                    <a:pt x="10155" y="9429"/>
                  </a:moveTo>
                  <a:cubicBezTo>
                    <a:pt x="10211" y="9429"/>
                    <a:pt x="10211" y="9429"/>
                    <a:pt x="10211" y="9429"/>
                  </a:cubicBezTo>
                  <a:cubicBezTo>
                    <a:pt x="10211" y="9362"/>
                    <a:pt x="10211" y="9362"/>
                    <a:pt x="10211" y="9362"/>
                  </a:cubicBezTo>
                  <a:cubicBezTo>
                    <a:pt x="10211" y="9362"/>
                    <a:pt x="10211" y="9362"/>
                    <a:pt x="10211" y="9362"/>
                  </a:cubicBezTo>
                  <a:cubicBezTo>
                    <a:pt x="10211" y="9295"/>
                    <a:pt x="10211" y="9295"/>
                    <a:pt x="10211" y="9295"/>
                  </a:cubicBezTo>
                  <a:cubicBezTo>
                    <a:pt x="10211" y="9295"/>
                    <a:pt x="10211" y="9295"/>
                    <a:pt x="10211" y="9295"/>
                  </a:cubicBezTo>
                  <a:cubicBezTo>
                    <a:pt x="10211" y="9295"/>
                    <a:pt x="10211" y="9295"/>
                    <a:pt x="10211" y="9295"/>
                  </a:cubicBezTo>
                  <a:cubicBezTo>
                    <a:pt x="10155" y="9362"/>
                    <a:pt x="10155" y="9362"/>
                    <a:pt x="10155" y="9362"/>
                  </a:cubicBezTo>
                  <a:cubicBezTo>
                    <a:pt x="10155" y="9362"/>
                    <a:pt x="10155" y="9362"/>
                    <a:pt x="10155" y="9362"/>
                  </a:cubicBezTo>
                  <a:cubicBezTo>
                    <a:pt x="10099" y="9362"/>
                    <a:pt x="10099" y="9362"/>
                    <a:pt x="10099" y="9362"/>
                  </a:cubicBezTo>
                  <a:cubicBezTo>
                    <a:pt x="10155" y="9429"/>
                    <a:pt x="10155" y="9429"/>
                    <a:pt x="10155" y="9429"/>
                  </a:cubicBezTo>
                  <a:cubicBezTo>
                    <a:pt x="10155" y="9429"/>
                    <a:pt x="10155" y="9429"/>
                    <a:pt x="10155" y="9429"/>
                  </a:cubicBezTo>
                  <a:close/>
                  <a:moveTo>
                    <a:pt x="10660" y="9362"/>
                  </a:moveTo>
                  <a:cubicBezTo>
                    <a:pt x="10604" y="9362"/>
                    <a:pt x="10604" y="9362"/>
                    <a:pt x="10604" y="9362"/>
                  </a:cubicBezTo>
                  <a:cubicBezTo>
                    <a:pt x="10604" y="9362"/>
                    <a:pt x="10604" y="9362"/>
                    <a:pt x="10604" y="9362"/>
                  </a:cubicBezTo>
                  <a:cubicBezTo>
                    <a:pt x="10604" y="9429"/>
                    <a:pt x="10604" y="9429"/>
                    <a:pt x="10604" y="9429"/>
                  </a:cubicBezTo>
                  <a:cubicBezTo>
                    <a:pt x="10548" y="9362"/>
                    <a:pt x="10548" y="9362"/>
                    <a:pt x="10548" y="9362"/>
                  </a:cubicBezTo>
                  <a:cubicBezTo>
                    <a:pt x="10548" y="9362"/>
                    <a:pt x="10548" y="9362"/>
                    <a:pt x="10548" y="9362"/>
                  </a:cubicBezTo>
                  <a:cubicBezTo>
                    <a:pt x="10604" y="9295"/>
                    <a:pt x="10604" y="9295"/>
                    <a:pt x="10604" y="9295"/>
                  </a:cubicBezTo>
                  <a:cubicBezTo>
                    <a:pt x="10604" y="9228"/>
                    <a:pt x="10604" y="9228"/>
                    <a:pt x="10604" y="9228"/>
                  </a:cubicBezTo>
                  <a:cubicBezTo>
                    <a:pt x="10660" y="9228"/>
                    <a:pt x="10660" y="9228"/>
                    <a:pt x="10660" y="9228"/>
                  </a:cubicBezTo>
                  <a:cubicBezTo>
                    <a:pt x="10660" y="9228"/>
                    <a:pt x="10660" y="9228"/>
                    <a:pt x="10660" y="9228"/>
                  </a:cubicBezTo>
                  <a:cubicBezTo>
                    <a:pt x="10660" y="9228"/>
                    <a:pt x="10660" y="9228"/>
                    <a:pt x="10660" y="9228"/>
                  </a:cubicBezTo>
                  <a:cubicBezTo>
                    <a:pt x="10716" y="9295"/>
                    <a:pt x="10716" y="9295"/>
                    <a:pt x="10716" y="9295"/>
                  </a:cubicBezTo>
                  <a:cubicBezTo>
                    <a:pt x="10660" y="9362"/>
                    <a:pt x="10660" y="9362"/>
                    <a:pt x="10660" y="9362"/>
                  </a:cubicBezTo>
                  <a:close/>
                  <a:moveTo>
                    <a:pt x="10716" y="9295"/>
                  </a:moveTo>
                  <a:cubicBezTo>
                    <a:pt x="10716" y="9228"/>
                    <a:pt x="10716" y="9228"/>
                    <a:pt x="10716" y="9228"/>
                  </a:cubicBezTo>
                  <a:cubicBezTo>
                    <a:pt x="10716" y="9228"/>
                    <a:pt x="10716" y="9228"/>
                    <a:pt x="10716" y="9228"/>
                  </a:cubicBezTo>
                  <a:cubicBezTo>
                    <a:pt x="10716" y="9162"/>
                    <a:pt x="10716" y="9162"/>
                    <a:pt x="10716" y="9162"/>
                  </a:cubicBezTo>
                  <a:cubicBezTo>
                    <a:pt x="10772" y="9162"/>
                    <a:pt x="10772" y="9162"/>
                    <a:pt x="10772" y="9162"/>
                  </a:cubicBezTo>
                  <a:cubicBezTo>
                    <a:pt x="10772" y="9162"/>
                    <a:pt x="10772" y="9162"/>
                    <a:pt x="10772" y="9162"/>
                  </a:cubicBezTo>
                  <a:cubicBezTo>
                    <a:pt x="10772" y="9228"/>
                    <a:pt x="10772" y="9228"/>
                    <a:pt x="10772" y="9228"/>
                  </a:cubicBezTo>
                  <a:cubicBezTo>
                    <a:pt x="10772" y="9228"/>
                    <a:pt x="10772" y="9228"/>
                    <a:pt x="10772" y="9228"/>
                  </a:cubicBezTo>
                  <a:cubicBezTo>
                    <a:pt x="10772" y="9228"/>
                    <a:pt x="10716" y="9295"/>
                    <a:pt x="10716" y="9295"/>
                  </a:cubicBezTo>
                  <a:close/>
                  <a:moveTo>
                    <a:pt x="11670" y="9295"/>
                  </a:moveTo>
                  <a:cubicBezTo>
                    <a:pt x="11670" y="9162"/>
                    <a:pt x="11670" y="9162"/>
                    <a:pt x="11670" y="9162"/>
                  </a:cubicBezTo>
                  <a:cubicBezTo>
                    <a:pt x="11726" y="9162"/>
                    <a:pt x="11726" y="9162"/>
                    <a:pt x="11726" y="9162"/>
                  </a:cubicBezTo>
                  <a:cubicBezTo>
                    <a:pt x="11782" y="9162"/>
                    <a:pt x="11782" y="9162"/>
                    <a:pt x="11782" y="9162"/>
                  </a:cubicBezTo>
                  <a:cubicBezTo>
                    <a:pt x="11782" y="9228"/>
                    <a:pt x="11782" y="9228"/>
                    <a:pt x="11782" y="9228"/>
                  </a:cubicBezTo>
                  <a:cubicBezTo>
                    <a:pt x="11726" y="9295"/>
                    <a:pt x="11726" y="9295"/>
                    <a:pt x="11726" y="9295"/>
                  </a:cubicBezTo>
                  <a:cubicBezTo>
                    <a:pt x="11726" y="9295"/>
                    <a:pt x="11726" y="9295"/>
                    <a:pt x="11726" y="9295"/>
                  </a:cubicBezTo>
                  <a:cubicBezTo>
                    <a:pt x="11726" y="9295"/>
                    <a:pt x="11726" y="9295"/>
                    <a:pt x="11726" y="9295"/>
                  </a:cubicBezTo>
                  <a:cubicBezTo>
                    <a:pt x="11726" y="9228"/>
                    <a:pt x="11726" y="9228"/>
                    <a:pt x="11726" y="9228"/>
                  </a:cubicBezTo>
                  <a:cubicBezTo>
                    <a:pt x="11670" y="9228"/>
                    <a:pt x="11670" y="9228"/>
                    <a:pt x="11670" y="9228"/>
                  </a:cubicBezTo>
                  <a:cubicBezTo>
                    <a:pt x="11670" y="9295"/>
                    <a:pt x="11670" y="9295"/>
                    <a:pt x="11670" y="9295"/>
                  </a:cubicBezTo>
                  <a:cubicBezTo>
                    <a:pt x="11670" y="9295"/>
                    <a:pt x="11670" y="9295"/>
                    <a:pt x="11670" y="9295"/>
                  </a:cubicBezTo>
                  <a:close/>
                  <a:moveTo>
                    <a:pt x="11614" y="9228"/>
                  </a:moveTo>
                  <a:cubicBezTo>
                    <a:pt x="11614" y="9228"/>
                    <a:pt x="11614" y="9228"/>
                    <a:pt x="11614" y="9228"/>
                  </a:cubicBezTo>
                  <a:cubicBezTo>
                    <a:pt x="11670" y="9162"/>
                    <a:pt x="11670" y="9162"/>
                    <a:pt x="11670" y="9162"/>
                  </a:cubicBezTo>
                  <a:cubicBezTo>
                    <a:pt x="11614" y="9095"/>
                    <a:pt x="11614" y="9095"/>
                    <a:pt x="11614" y="9095"/>
                  </a:cubicBezTo>
                  <a:cubicBezTo>
                    <a:pt x="11614" y="9162"/>
                    <a:pt x="11614" y="9162"/>
                    <a:pt x="11614" y="9162"/>
                  </a:cubicBezTo>
                  <a:cubicBezTo>
                    <a:pt x="11614" y="9228"/>
                    <a:pt x="11614" y="9228"/>
                    <a:pt x="11614" y="9228"/>
                  </a:cubicBezTo>
                  <a:close/>
                  <a:moveTo>
                    <a:pt x="11557" y="9697"/>
                  </a:moveTo>
                  <a:cubicBezTo>
                    <a:pt x="11614" y="9630"/>
                    <a:pt x="11614" y="9630"/>
                    <a:pt x="11614" y="9630"/>
                  </a:cubicBezTo>
                  <a:cubicBezTo>
                    <a:pt x="11670" y="9630"/>
                    <a:pt x="11670" y="9630"/>
                    <a:pt x="11670" y="9630"/>
                  </a:cubicBezTo>
                  <a:cubicBezTo>
                    <a:pt x="11670" y="9563"/>
                    <a:pt x="11670" y="9563"/>
                    <a:pt x="11670" y="9563"/>
                  </a:cubicBezTo>
                  <a:cubicBezTo>
                    <a:pt x="11614" y="9563"/>
                    <a:pt x="11614" y="9563"/>
                    <a:pt x="11614" y="9563"/>
                  </a:cubicBezTo>
                  <a:cubicBezTo>
                    <a:pt x="11614" y="9563"/>
                    <a:pt x="11614" y="9563"/>
                    <a:pt x="11614" y="9563"/>
                  </a:cubicBezTo>
                  <a:cubicBezTo>
                    <a:pt x="11614" y="9429"/>
                    <a:pt x="11614" y="9429"/>
                    <a:pt x="11614" y="9429"/>
                  </a:cubicBezTo>
                  <a:cubicBezTo>
                    <a:pt x="11670" y="9362"/>
                    <a:pt x="11670" y="9362"/>
                    <a:pt x="11670" y="9362"/>
                  </a:cubicBezTo>
                  <a:cubicBezTo>
                    <a:pt x="11614" y="9429"/>
                    <a:pt x="11614" y="9429"/>
                    <a:pt x="11614" y="9429"/>
                  </a:cubicBezTo>
                  <a:cubicBezTo>
                    <a:pt x="11557" y="9496"/>
                    <a:pt x="11557" y="9496"/>
                    <a:pt x="11557" y="9496"/>
                  </a:cubicBezTo>
                  <a:cubicBezTo>
                    <a:pt x="11557" y="9429"/>
                    <a:pt x="11557" y="9429"/>
                    <a:pt x="11557" y="9429"/>
                  </a:cubicBezTo>
                  <a:cubicBezTo>
                    <a:pt x="11614" y="9295"/>
                    <a:pt x="11614" y="9295"/>
                    <a:pt x="11614" y="9295"/>
                  </a:cubicBezTo>
                  <a:cubicBezTo>
                    <a:pt x="11557" y="9162"/>
                    <a:pt x="11557" y="9162"/>
                    <a:pt x="11557" y="9162"/>
                  </a:cubicBezTo>
                  <a:cubicBezTo>
                    <a:pt x="11501" y="9095"/>
                    <a:pt x="11501" y="9095"/>
                    <a:pt x="11501" y="9095"/>
                  </a:cubicBezTo>
                  <a:cubicBezTo>
                    <a:pt x="11501" y="9028"/>
                    <a:pt x="11501" y="9028"/>
                    <a:pt x="11501" y="9028"/>
                  </a:cubicBezTo>
                  <a:cubicBezTo>
                    <a:pt x="11445" y="9028"/>
                    <a:pt x="11445" y="9028"/>
                    <a:pt x="11445" y="9028"/>
                  </a:cubicBezTo>
                  <a:cubicBezTo>
                    <a:pt x="11445" y="9095"/>
                    <a:pt x="11445" y="9095"/>
                    <a:pt x="11445" y="9095"/>
                  </a:cubicBezTo>
                  <a:cubicBezTo>
                    <a:pt x="11445" y="9028"/>
                    <a:pt x="11445" y="9028"/>
                    <a:pt x="11445" y="9028"/>
                  </a:cubicBezTo>
                  <a:cubicBezTo>
                    <a:pt x="11445" y="8961"/>
                    <a:pt x="11445" y="8961"/>
                    <a:pt x="11445" y="8961"/>
                  </a:cubicBezTo>
                  <a:cubicBezTo>
                    <a:pt x="11445" y="8961"/>
                    <a:pt x="11445" y="8961"/>
                    <a:pt x="11445" y="8961"/>
                  </a:cubicBezTo>
                  <a:cubicBezTo>
                    <a:pt x="11445" y="8894"/>
                    <a:pt x="11445" y="8894"/>
                    <a:pt x="11445" y="8894"/>
                  </a:cubicBezTo>
                  <a:cubicBezTo>
                    <a:pt x="11445" y="8827"/>
                    <a:pt x="11445" y="8827"/>
                    <a:pt x="11445" y="8827"/>
                  </a:cubicBezTo>
                  <a:cubicBezTo>
                    <a:pt x="11389" y="8827"/>
                    <a:pt x="11389" y="8827"/>
                    <a:pt x="11389" y="8827"/>
                  </a:cubicBezTo>
                  <a:cubicBezTo>
                    <a:pt x="11333" y="8894"/>
                    <a:pt x="11333" y="8894"/>
                    <a:pt x="11333" y="8894"/>
                  </a:cubicBezTo>
                  <a:cubicBezTo>
                    <a:pt x="11277" y="9028"/>
                    <a:pt x="11277" y="9028"/>
                    <a:pt x="11277" y="9028"/>
                  </a:cubicBezTo>
                  <a:cubicBezTo>
                    <a:pt x="11277" y="9095"/>
                    <a:pt x="11277" y="9095"/>
                    <a:pt x="11277" y="9095"/>
                  </a:cubicBezTo>
                  <a:cubicBezTo>
                    <a:pt x="11277" y="9095"/>
                    <a:pt x="11277" y="9095"/>
                    <a:pt x="11277" y="9095"/>
                  </a:cubicBezTo>
                  <a:cubicBezTo>
                    <a:pt x="11221" y="9028"/>
                    <a:pt x="11221" y="9028"/>
                    <a:pt x="11221" y="9028"/>
                  </a:cubicBezTo>
                  <a:cubicBezTo>
                    <a:pt x="11221" y="9028"/>
                    <a:pt x="11221" y="9028"/>
                    <a:pt x="11221" y="9028"/>
                  </a:cubicBezTo>
                  <a:cubicBezTo>
                    <a:pt x="11221" y="9095"/>
                    <a:pt x="11221" y="9095"/>
                    <a:pt x="11221" y="9095"/>
                  </a:cubicBezTo>
                  <a:cubicBezTo>
                    <a:pt x="11165" y="9095"/>
                    <a:pt x="11165" y="9095"/>
                    <a:pt x="11165" y="9095"/>
                  </a:cubicBezTo>
                  <a:cubicBezTo>
                    <a:pt x="11221" y="9095"/>
                    <a:pt x="11221" y="9095"/>
                    <a:pt x="11221" y="9095"/>
                  </a:cubicBezTo>
                  <a:cubicBezTo>
                    <a:pt x="11165" y="9162"/>
                    <a:pt x="11165" y="9162"/>
                    <a:pt x="11165" y="9162"/>
                  </a:cubicBezTo>
                  <a:cubicBezTo>
                    <a:pt x="11109" y="9162"/>
                    <a:pt x="11109" y="9162"/>
                    <a:pt x="11109" y="9162"/>
                  </a:cubicBezTo>
                  <a:cubicBezTo>
                    <a:pt x="11109" y="9228"/>
                    <a:pt x="11109" y="9228"/>
                    <a:pt x="11109" y="9228"/>
                  </a:cubicBezTo>
                  <a:cubicBezTo>
                    <a:pt x="10996" y="9228"/>
                    <a:pt x="10996" y="9228"/>
                    <a:pt x="10996" y="9228"/>
                  </a:cubicBezTo>
                  <a:cubicBezTo>
                    <a:pt x="10996" y="9228"/>
                    <a:pt x="10996" y="9228"/>
                    <a:pt x="10996" y="9228"/>
                  </a:cubicBezTo>
                  <a:cubicBezTo>
                    <a:pt x="10940" y="9228"/>
                    <a:pt x="10940" y="9228"/>
                    <a:pt x="10940" y="9228"/>
                  </a:cubicBezTo>
                  <a:cubicBezTo>
                    <a:pt x="10828" y="9295"/>
                    <a:pt x="10828" y="9295"/>
                    <a:pt x="10828" y="9295"/>
                  </a:cubicBezTo>
                  <a:cubicBezTo>
                    <a:pt x="10828" y="9362"/>
                    <a:pt x="10828" y="9362"/>
                    <a:pt x="10828" y="9362"/>
                  </a:cubicBezTo>
                  <a:cubicBezTo>
                    <a:pt x="10884" y="9429"/>
                    <a:pt x="10884" y="9429"/>
                    <a:pt x="10884" y="9429"/>
                  </a:cubicBezTo>
                  <a:cubicBezTo>
                    <a:pt x="10940" y="9362"/>
                    <a:pt x="10940" y="9362"/>
                    <a:pt x="10940" y="9362"/>
                  </a:cubicBezTo>
                  <a:cubicBezTo>
                    <a:pt x="10940" y="9362"/>
                    <a:pt x="10940" y="9362"/>
                    <a:pt x="10940" y="9362"/>
                  </a:cubicBezTo>
                  <a:cubicBezTo>
                    <a:pt x="10940" y="9295"/>
                    <a:pt x="10940" y="9295"/>
                    <a:pt x="10940" y="9295"/>
                  </a:cubicBezTo>
                  <a:cubicBezTo>
                    <a:pt x="10996" y="9362"/>
                    <a:pt x="10996" y="9362"/>
                    <a:pt x="10996" y="9362"/>
                  </a:cubicBezTo>
                  <a:cubicBezTo>
                    <a:pt x="10996" y="9429"/>
                    <a:pt x="10996" y="9429"/>
                    <a:pt x="10996" y="9429"/>
                  </a:cubicBezTo>
                  <a:cubicBezTo>
                    <a:pt x="11052" y="9496"/>
                    <a:pt x="11052" y="9496"/>
                    <a:pt x="11052" y="9496"/>
                  </a:cubicBezTo>
                  <a:cubicBezTo>
                    <a:pt x="11052" y="9429"/>
                    <a:pt x="11052" y="9429"/>
                    <a:pt x="11052" y="9429"/>
                  </a:cubicBezTo>
                  <a:cubicBezTo>
                    <a:pt x="11052" y="9429"/>
                    <a:pt x="11052" y="9429"/>
                    <a:pt x="11052" y="9429"/>
                  </a:cubicBezTo>
                  <a:cubicBezTo>
                    <a:pt x="11052" y="9496"/>
                    <a:pt x="11052" y="9496"/>
                    <a:pt x="11052" y="9496"/>
                  </a:cubicBezTo>
                  <a:cubicBezTo>
                    <a:pt x="11109" y="9563"/>
                    <a:pt x="11109" y="9563"/>
                    <a:pt x="11109" y="9563"/>
                  </a:cubicBezTo>
                  <a:cubicBezTo>
                    <a:pt x="11165" y="9563"/>
                    <a:pt x="11165" y="9563"/>
                    <a:pt x="11165" y="9563"/>
                  </a:cubicBezTo>
                  <a:cubicBezTo>
                    <a:pt x="11165" y="9697"/>
                    <a:pt x="11165" y="9697"/>
                    <a:pt x="11165" y="9697"/>
                  </a:cubicBezTo>
                  <a:cubicBezTo>
                    <a:pt x="11221" y="9697"/>
                    <a:pt x="11221" y="9697"/>
                    <a:pt x="11221" y="9697"/>
                  </a:cubicBezTo>
                  <a:cubicBezTo>
                    <a:pt x="11277" y="9630"/>
                    <a:pt x="11277" y="9630"/>
                    <a:pt x="11277" y="9630"/>
                  </a:cubicBezTo>
                  <a:cubicBezTo>
                    <a:pt x="11277" y="9697"/>
                    <a:pt x="11277" y="9697"/>
                    <a:pt x="11277" y="9697"/>
                  </a:cubicBezTo>
                  <a:cubicBezTo>
                    <a:pt x="11333" y="9763"/>
                    <a:pt x="11333" y="9763"/>
                    <a:pt x="11333" y="9763"/>
                  </a:cubicBezTo>
                  <a:cubicBezTo>
                    <a:pt x="11389" y="9763"/>
                    <a:pt x="11389" y="9763"/>
                    <a:pt x="11389" y="9763"/>
                  </a:cubicBezTo>
                  <a:cubicBezTo>
                    <a:pt x="11389" y="9763"/>
                    <a:pt x="11389" y="9763"/>
                    <a:pt x="11389" y="9763"/>
                  </a:cubicBezTo>
                  <a:cubicBezTo>
                    <a:pt x="11445" y="9697"/>
                    <a:pt x="11445" y="9697"/>
                    <a:pt x="11445" y="9697"/>
                  </a:cubicBezTo>
                  <a:cubicBezTo>
                    <a:pt x="11501" y="9697"/>
                    <a:pt x="11501" y="9697"/>
                    <a:pt x="11501" y="9697"/>
                  </a:cubicBezTo>
                  <a:cubicBezTo>
                    <a:pt x="11557" y="9630"/>
                    <a:pt x="11557" y="9630"/>
                    <a:pt x="11557" y="9630"/>
                  </a:cubicBezTo>
                  <a:cubicBezTo>
                    <a:pt x="11557" y="9697"/>
                    <a:pt x="11557" y="9697"/>
                    <a:pt x="11557" y="9697"/>
                  </a:cubicBezTo>
                  <a:close/>
                  <a:moveTo>
                    <a:pt x="16663" y="9295"/>
                  </a:moveTo>
                  <a:cubicBezTo>
                    <a:pt x="16663" y="9295"/>
                    <a:pt x="16663" y="9295"/>
                    <a:pt x="16663" y="9295"/>
                  </a:cubicBezTo>
                  <a:cubicBezTo>
                    <a:pt x="16663" y="9228"/>
                    <a:pt x="16663" y="9228"/>
                    <a:pt x="16663" y="9228"/>
                  </a:cubicBezTo>
                  <a:cubicBezTo>
                    <a:pt x="16663" y="9162"/>
                    <a:pt x="16663" y="9162"/>
                    <a:pt x="16663" y="9162"/>
                  </a:cubicBezTo>
                  <a:cubicBezTo>
                    <a:pt x="16719" y="9162"/>
                    <a:pt x="16719" y="9162"/>
                    <a:pt x="16719" y="9162"/>
                  </a:cubicBezTo>
                  <a:cubicBezTo>
                    <a:pt x="16775" y="9162"/>
                    <a:pt x="16775" y="9162"/>
                    <a:pt x="16775" y="9162"/>
                  </a:cubicBezTo>
                  <a:cubicBezTo>
                    <a:pt x="16775" y="9228"/>
                    <a:pt x="16775" y="9228"/>
                    <a:pt x="16775" y="9228"/>
                  </a:cubicBezTo>
                  <a:cubicBezTo>
                    <a:pt x="16775" y="9228"/>
                    <a:pt x="16775" y="9228"/>
                    <a:pt x="16775" y="9228"/>
                  </a:cubicBezTo>
                  <a:cubicBezTo>
                    <a:pt x="16831" y="9228"/>
                    <a:pt x="16831" y="9228"/>
                    <a:pt x="16831" y="9228"/>
                  </a:cubicBezTo>
                  <a:cubicBezTo>
                    <a:pt x="16775" y="9295"/>
                    <a:pt x="16775" y="9295"/>
                    <a:pt x="16775" y="9295"/>
                  </a:cubicBezTo>
                  <a:cubicBezTo>
                    <a:pt x="16719" y="9295"/>
                    <a:pt x="16719" y="9295"/>
                    <a:pt x="16719" y="9295"/>
                  </a:cubicBezTo>
                  <a:cubicBezTo>
                    <a:pt x="16719" y="9295"/>
                    <a:pt x="16719" y="9295"/>
                    <a:pt x="16719" y="9295"/>
                  </a:cubicBezTo>
                  <a:cubicBezTo>
                    <a:pt x="16719" y="9295"/>
                    <a:pt x="16719" y="9295"/>
                    <a:pt x="16719" y="9295"/>
                  </a:cubicBezTo>
                  <a:cubicBezTo>
                    <a:pt x="16663" y="9295"/>
                    <a:pt x="16663" y="9295"/>
                    <a:pt x="16663" y="9295"/>
                  </a:cubicBezTo>
                  <a:cubicBezTo>
                    <a:pt x="16663" y="9295"/>
                    <a:pt x="16663" y="9295"/>
                    <a:pt x="16663" y="9295"/>
                  </a:cubicBezTo>
                  <a:close/>
                  <a:moveTo>
                    <a:pt x="16551" y="13976"/>
                  </a:moveTo>
                  <a:cubicBezTo>
                    <a:pt x="16495" y="13976"/>
                    <a:pt x="16495" y="13976"/>
                    <a:pt x="16495" y="13976"/>
                  </a:cubicBezTo>
                  <a:cubicBezTo>
                    <a:pt x="16438" y="13976"/>
                    <a:pt x="16438" y="13976"/>
                    <a:pt x="16438" y="13976"/>
                  </a:cubicBezTo>
                  <a:cubicBezTo>
                    <a:pt x="16382" y="13976"/>
                    <a:pt x="16382" y="13976"/>
                    <a:pt x="16382" y="13976"/>
                  </a:cubicBezTo>
                  <a:cubicBezTo>
                    <a:pt x="16326" y="13910"/>
                    <a:pt x="16326" y="13910"/>
                    <a:pt x="16326" y="13910"/>
                  </a:cubicBezTo>
                  <a:cubicBezTo>
                    <a:pt x="16326" y="13910"/>
                    <a:pt x="16326" y="13910"/>
                    <a:pt x="16326" y="13910"/>
                  </a:cubicBezTo>
                  <a:cubicBezTo>
                    <a:pt x="16270" y="13843"/>
                    <a:pt x="16270" y="13843"/>
                    <a:pt x="16270" y="13843"/>
                  </a:cubicBezTo>
                  <a:cubicBezTo>
                    <a:pt x="16214" y="13843"/>
                    <a:pt x="16214" y="13843"/>
                    <a:pt x="16214" y="13843"/>
                  </a:cubicBezTo>
                  <a:cubicBezTo>
                    <a:pt x="16214" y="13776"/>
                    <a:pt x="16214" y="13776"/>
                    <a:pt x="16214" y="13776"/>
                  </a:cubicBezTo>
                  <a:cubicBezTo>
                    <a:pt x="16158" y="13776"/>
                    <a:pt x="16158" y="13776"/>
                    <a:pt x="16158" y="13776"/>
                  </a:cubicBezTo>
                  <a:cubicBezTo>
                    <a:pt x="16158" y="13776"/>
                    <a:pt x="16158" y="13776"/>
                    <a:pt x="16158" y="13776"/>
                  </a:cubicBezTo>
                  <a:cubicBezTo>
                    <a:pt x="16102" y="13776"/>
                    <a:pt x="16102" y="13776"/>
                    <a:pt x="16102" y="13776"/>
                  </a:cubicBezTo>
                  <a:cubicBezTo>
                    <a:pt x="16046" y="13776"/>
                    <a:pt x="16046" y="13776"/>
                    <a:pt x="16046" y="13776"/>
                  </a:cubicBezTo>
                  <a:cubicBezTo>
                    <a:pt x="16046" y="13709"/>
                    <a:pt x="16046" y="13709"/>
                    <a:pt x="16046" y="13709"/>
                  </a:cubicBezTo>
                  <a:cubicBezTo>
                    <a:pt x="15990" y="13709"/>
                    <a:pt x="15990" y="13709"/>
                    <a:pt x="15990" y="13709"/>
                  </a:cubicBezTo>
                  <a:cubicBezTo>
                    <a:pt x="15990" y="13709"/>
                    <a:pt x="15990" y="13709"/>
                    <a:pt x="15990" y="13709"/>
                  </a:cubicBezTo>
                  <a:cubicBezTo>
                    <a:pt x="15934" y="13642"/>
                    <a:pt x="15934" y="13642"/>
                    <a:pt x="15934" y="13642"/>
                  </a:cubicBezTo>
                  <a:cubicBezTo>
                    <a:pt x="15934" y="13642"/>
                    <a:pt x="15934" y="13642"/>
                    <a:pt x="15934" y="13642"/>
                  </a:cubicBezTo>
                  <a:cubicBezTo>
                    <a:pt x="15934" y="13642"/>
                    <a:pt x="15934" y="13642"/>
                    <a:pt x="15934" y="13642"/>
                  </a:cubicBezTo>
                  <a:cubicBezTo>
                    <a:pt x="15877" y="13575"/>
                    <a:pt x="15877" y="13575"/>
                    <a:pt x="15877" y="13575"/>
                  </a:cubicBezTo>
                  <a:cubicBezTo>
                    <a:pt x="15877" y="13575"/>
                    <a:pt x="15877" y="13575"/>
                    <a:pt x="15877" y="13575"/>
                  </a:cubicBezTo>
                  <a:cubicBezTo>
                    <a:pt x="15877" y="13508"/>
                    <a:pt x="15877" y="13508"/>
                    <a:pt x="15877" y="13508"/>
                  </a:cubicBezTo>
                  <a:cubicBezTo>
                    <a:pt x="15877" y="13508"/>
                    <a:pt x="15877" y="13508"/>
                    <a:pt x="15877" y="13508"/>
                  </a:cubicBezTo>
                  <a:cubicBezTo>
                    <a:pt x="15877" y="13508"/>
                    <a:pt x="15877" y="13508"/>
                    <a:pt x="15877" y="13508"/>
                  </a:cubicBezTo>
                  <a:cubicBezTo>
                    <a:pt x="15821" y="13508"/>
                    <a:pt x="15821" y="13508"/>
                    <a:pt x="15821" y="13508"/>
                  </a:cubicBezTo>
                  <a:cubicBezTo>
                    <a:pt x="15821" y="13508"/>
                    <a:pt x="15821" y="13508"/>
                    <a:pt x="15821" y="13508"/>
                  </a:cubicBezTo>
                  <a:cubicBezTo>
                    <a:pt x="15821" y="13508"/>
                    <a:pt x="15821" y="13508"/>
                    <a:pt x="15821" y="13508"/>
                  </a:cubicBezTo>
                  <a:cubicBezTo>
                    <a:pt x="15821" y="13508"/>
                    <a:pt x="15821" y="13508"/>
                    <a:pt x="15821" y="13508"/>
                  </a:cubicBezTo>
                  <a:cubicBezTo>
                    <a:pt x="15765" y="13508"/>
                    <a:pt x="15765" y="13508"/>
                    <a:pt x="15765" y="13508"/>
                  </a:cubicBezTo>
                  <a:cubicBezTo>
                    <a:pt x="15709" y="13441"/>
                    <a:pt x="15709" y="13441"/>
                    <a:pt x="15709" y="13441"/>
                  </a:cubicBezTo>
                  <a:cubicBezTo>
                    <a:pt x="15653" y="13441"/>
                    <a:pt x="15653" y="13441"/>
                    <a:pt x="15653" y="13441"/>
                  </a:cubicBezTo>
                  <a:cubicBezTo>
                    <a:pt x="15653" y="13375"/>
                    <a:pt x="15653" y="13375"/>
                    <a:pt x="15653" y="13375"/>
                  </a:cubicBezTo>
                  <a:cubicBezTo>
                    <a:pt x="15597" y="13375"/>
                    <a:pt x="15597" y="13375"/>
                    <a:pt x="15597" y="13375"/>
                  </a:cubicBezTo>
                  <a:cubicBezTo>
                    <a:pt x="15597" y="13308"/>
                    <a:pt x="15597" y="13308"/>
                    <a:pt x="15597" y="13308"/>
                  </a:cubicBezTo>
                  <a:cubicBezTo>
                    <a:pt x="15541" y="13308"/>
                    <a:pt x="15541" y="13308"/>
                    <a:pt x="15541" y="13308"/>
                  </a:cubicBezTo>
                  <a:cubicBezTo>
                    <a:pt x="15541" y="13308"/>
                    <a:pt x="15541" y="13308"/>
                    <a:pt x="15541" y="13308"/>
                  </a:cubicBezTo>
                  <a:cubicBezTo>
                    <a:pt x="15485" y="13241"/>
                    <a:pt x="15485" y="13241"/>
                    <a:pt x="15485" y="13241"/>
                  </a:cubicBezTo>
                  <a:cubicBezTo>
                    <a:pt x="15485" y="13174"/>
                    <a:pt x="15485" y="13174"/>
                    <a:pt x="15485" y="13174"/>
                  </a:cubicBezTo>
                  <a:cubicBezTo>
                    <a:pt x="15429" y="13174"/>
                    <a:pt x="15429" y="13174"/>
                    <a:pt x="15429" y="13174"/>
                  </a:cubicBezTo>
                  <a:cubicBezTo>
                    <a:pt x="15485" y="13107"/>
                    <a:pt x="15485" y="13107"/>
                    <a:pt x="15485" y="13107"/>
                  </a:cubicBezTo>
                  <a:cubicBezTo>
                    <a:pt x="15541" y="13174"/>
                    <a:pt x="15541" y="13174"/>
                    <a:pt x="15541" y="13174"/>
                  </a:cubicBezTo>
                  <a:cubicBezTo>
                    <a:pt x="15597" y="13107"/>
                    <a:pt x="15597" y="13107"/>
                    <a:pt x="15597" y="13107"/>
                  </a:cubicBezTo>
                  <a:cubicBezTo>
                    <a:pt x="15653" y="13040"/>
                    <a:pt x="15653" y="13040"/>
                    <a:pt x="15653" y="13040"/>
                  </a:cubicBezTo>
                  <a:cubicBezTo>
                    <a:pt x="15541" y="13040"/>
                    <a:pt x="15541" y="13040"/>
                    <a:pt x="15541" y="13040"/>
                  </a:cubicBezTo>
                  <a:cubicBezTo>
                    <a:pt x="15541" y="12973"/>
                    <a:pt x="15541" y="12973"/>
                    <a:pt x="15541" y="12973"/>
                  </a:cubicBezTo>
                  <a:cubicBezTo>
                    <a:pt x="15541" y="12973"/>
                    <a:pt x="15541" y="12973"/>
                    <a:pt x="15541" y="12973"/>
                  </a:cubicBezTo>
                  <a:cubicBezTo>
                    <a:pt x="15541" y="12907"/>
                    <a:pt x="15541" y="12907"/>
                    <a:pt x="15541" y="12907"/>
                  </a:cubicBezTo>
                  <a:cubicBezTo>
                    <a:pt x="15485" y="12907"/>
                    <a:pt x="15485" y="12907"/>
                    <a:pt x="15485" y="12907"/>
                  </a:cubicBezTo>
                  <a:cubicBezTo>
                    <a:pt x="15485" y="12973"/>
                    <a:pt x="15485" y="12973"/>
                    <a:pt x="15485" y="12973"/>
                  </a:cubicBezTo>
                  <a:cubicBezTo>
                    <a:pt x="15485" y="13040"/>
                    <a:pt x="15485" y="13040"/>
                    <a:pt x="15485" y="13040"/>
                  </a:cubicBezTo>
                  <a:cubicBezTo>
                    <a:pt x="15429" y="12973"/>
                    <a:pt x="15429" y="12973"/>
                    <a:pt x="15429" y="12973"/>
                  </a:cubicBezTo>
                  <a:cubicBezTo>
                    <a:pt x="15485" y="12907"/>
                    <a:pt x="15485" y="12907"/>
                    <a:pt x="15485" y="12907"/>
                  </a:cubicBezTo>
                  <a:cubicBezTo>
                    <a:pt x="15485" y="12840"/>
                    <a:pt x="15485" y="12840"/>
                    <a:pt x="15485" y="12840"/>
                  </a:cubicBezTo>
                  <a:cubicBezTo>
                    <a:pt x="15429" y="12907"/>
                    <a:pt x="15429" y="12907"/>
                    <a:pt x="15429" y="12907"/>
                  </a:cubicBezTo>
                  <a:cubicBezTo>
                    <a:pt x="15429" y="12907"/>
                    <a:pt x="15429" y="12907"/>
                    <a:pt x="15429" y="12907"/>
                  </a:cubicBezTo>
                  <a:cubicBezTo>
                    <a:pt x="15429" y="12840"/>
                    <a:pt x="15429" y="12840"/>
                    <a:pt x="15429" y="12840"/>
                  </a:cubicBezTo>
                  <a:cubicBezTo>
                    <a:pt x="15372" y="12840"/>
                    <a:pt x="15372" y="12840"/>
                    <a:pt x="15372" y="12840"/>
                  </a:cubicBezTo>
                  <a:cubicBezTo>
                    <a:pt x="15372" y="12773"/>
                    <a:pt x="15372" y="12773"/>
                    <a:pt x="15372" y="12773"/>
                  </a:cubicBezTo>
                  <a:cubicBezTo>
                    <a:pt x="15372" y="12773"/>
                    <a:pt x="15372" y="12773"/>
                    <a:pt x="15372" y="12773"/>
                  </a:cubicBezTo>
                  <a:cubicBezTo>
                    <a:pt x="15372" y="12706"/>
                    <a:pt x="15372" y="12706"/>
                    <a:pt x="15372" y="12706"/>
                  </a:cubicBezTo>
                  <a:cubicBezTo>
                    <a:pt x="15316" y="12639"/>
                    <a:pt x="15316" y="12639"/>
                    <a:pt x="15316" y="12639"/>
                  </a:cubicBezTo>
                  <a:cubicBezTo>
                    <a:pt x="15316" y="12639"/>
                    <a:pt x="15316" y="12639"/>
                    <a:pt x="15316" y="12639"/>
                  </a:cubicBezTo>
                  <a:cubicBezTo>
                    <a:pt x="15372" y="12572"/>
                    <a:pt x="15372" y="12572"/>
                    <a:pt x="15372" y="12572"/>
                  </a:cubicBezTo>
                  <a:cubicBezTo>
                    <a:pt x="15372" y="12505"/>
                    <a:pt x="15372" y="12505"/>
                    <a:pt x="15372" y="12505"/>
                  </a:cubicBezTo>
                  <a:cubicBezTo>
                    <a:pt x="15260" y="12639"/>
                    <a:pt x="15260" y="12639"/>
                    <a:pt x="15260" y="12639"/>
                  </a:cubicBezTo>
                  <a:cubicBezTo>
                    <a:pt x="15260" y="12639"/>
                    <a:pt x="15260" y="12639"/>
                    <a:pt x="15260" y="12639"/>
                  </a:cubicBezTo>
                  <a:cubicBezTo>
                    <a:pt x="15260" y="12639"/>
                    <a:pt x="15260" y="12639"/>
                    <a:pt x="15260" y="12639"/>
                  </a:cubicBezTo>
                  <a:cubicBezTo>
                    <a:pt x="15260" y="12572"/>
                    <a:pt x="15260" y="12572"/>
                    <a:pt x="15260" y="12572"/>
                  </a:cubicBezTo>
                  <a:cubicBezTo>
                    <a:pt x="15260" y="12572"/>
                    <a:pt x="15260" y="12572"/>
                    <a:pt x="15260" y="12572"/>
                  </a:cubicBezTo>
                  <a:cubicBezTo>
                    <a:pt x="15204" y="12572"/>
                    <a:pt x="15204" y="12572"/>
                    <a:pt x="15204" y="12572"/>
                  </a:cubicBezTo>
                  <a:cubicBezTo>
                    <a:pt x="15204" y="12572"/>
                    <a:pt x="15204" y="12572"/>
                    <a:pt x="15204" y="12572"/>
                  </a:cubicBezTo>
                  <a:cubicBezTo>
                    <a:pt x="15148" y="12639"/>
                    <a:pt x="15148" y="12639"/>
                    <a:pt x="15148" y="12639"/>
                  </a:cubicBezTo>
                  <a:cubicBezTo>
                    <a:pt x="15148" y="12639"/>
                    <a:pt x="15148" y="12639"/>
                    <a:pt x="15148" y="12639"/>
                  </a:cubicBezTo>
                  <a:cubicBezTo>
                    <a:pt x="15148" y="12639"/>
                    <a:pt x="15148" y="12639"/>
                    <a:pt x="15148" y="12639"/>
                  </a:cubicBezTo>
                  <a:cubicBezTo>
                    <a:pt x="15148" y="12572"/>
                    <a:pt x="15148" y="12572"/>
                    <a:pt x="15148" y="12572"/>
                  </a:cubicBezTo>
                  <a:cubicBezTo>
                    <a:pt x="15148" y="12505"/>
                    <a:pt x="15148" y="12505"/>
                    <a:pt x="15148" y="12505"/>
                  </a:cubicBezTo>
                  <a:cubicBezTo>
                    <a:pt x="15148" y="12505"/>
                    <a:pt x="15148" y="12505"/>
                    <a:pt x="15148" y="12505"/>
                  </a:cubicBezTo>
                  <a:cubicBezTo>
                    <a:pt x="15148" y="12505"/>
                    <a:pt x="15148" y="12505"/>
                    <a:pt x="15148" y="12505"/>
                  </a:cubicBezTo>
                  <a:cubicBezTo>
                    <a:pt x="15092" y="12505"/>
                    <a:pt x="15092" y="12505"/>
                    <a:pt x="15092" y="12505"/>
                  </a:cubicBezTo>
                  <a:cubicBezTo>
                    <a:pt x="15092" y="12505"/>
                    <a:pt x="15092" y="12505"/>
                    <a:pt x="15092" y="12505"/>
                  </a:cubicBezTo>
                  <a:cubicBezTo>
                    <a:pt x="15036" y="12572"/>
                    <a:pt x="15036" y="12572"/>
                    <a:pt x="15036" y="12572"/>
                  </a:cubicBezTo>
                  <a:cubicBezTo>
                    <a:pt x="15036" y="12639"/>
                    <a:pt x="15036" y="12639"/>
                    <a:pt x="15036" y="12639"/>
                  </a:cubicBezTo>
                  <a:cubicBezTo>
                    <a:pt x="14980" y="12572"/>
                    <a:pt x="14980" y="12572"/>
                    <a:pt x="14980" y="12572"/>
                  </a:cubicBezTo>
                  <a:cubicBezTo>
                    <a:pt x="14924" y="12572"/>
                    <a:pt x="14924" y="12572"/>
                    <a:pt x="14924" y="12572"/>
                  </a:cubicBezTo>
                  <a:cubicBezTo>
                    <a:pt x="14924" y="12572"/>
                    <a:pt x="14924" y="12572"/>
                    <a:pt x="14924" y="12572"/>
                  </a:cubicBezTo>
                  <a:cubicBezTo>
                    <a:pt x="14868" y="12505"/>
                    <a:pt x="14868" y="12505"/>
                    <a:pt x="14868" y="12505"/>
                  </a:cubicBezTo>
                  <a:cubicBezTo>
                    <a:pt x="14811" y="12438"/>
                    <a:pt x="14811" y="12438"/>
                    <a:pt x="14811" y="12438"/>
                  </a:cubicBezTo>
                  <a:cubicBezTo>
                    <a:pt x="14811" y="12505"/>
                    <a:pt x="14811" y="12505"/>
                    <a:pt x="14811" y="12505"/>
                  </a:cubicBezTo>
                  <a:cubicBezTo>
                    <a:pt x="14811" y="12572"/>
                    <a:pt x="14811" y="12572"/>
                    <a:pt x="14811" y="12572"/>
                  </a:cubicBezTo>
                  <a:cubicBezTo>
                    <a:pt x="14811" y="12572"/>
                    <a:pt x="14811" y="12572"/>
                    <a:pt x="14811" y="12572"/>
                  </a:cubicBezTo>
                  <a:cubicBezTo>
                    <a:pt x="14755" y="12572"/>
                    <a:pt x="14755" y="12572"/>
                    <a:pt x="14755" y="12572"/>
                  </a:cubicBezTo>
                  <a:cubicBezTo>
                    <a:pt x="14699" y="12572"/>
                    <a:pt x="14699" y="12572"/>
                    <a:pt x="14699" y="12572"/>
                  </a:cubicBezTo>
                  <a:cubicBezTo>
                    <a:pt x="14643" y="12572"/>
                    <a:pt x="14643" y="12572"/>
                    <a:pt x="14643" y="12572"/>
                  </a:cubicBezTo>
                  <a:cubicBezTo>
                    <a:pt x="14643" y="12639"/>
                    <a:pt x="14643" y="12639"/>
                    <a:pt x="14643" y="12639"/>
                  </a:cubicBezTo>
                  <a:cubicBezTo>
                    <a:pt x="14587" y="12639"/>
                    <a:pt x="14587" y="12639"/>
                    <a:pt x="14587" y="12639"/>
                  </a:cubicBezTo>
                  <a:cubicBezTo>
                    <a:pt x="14587" y="12639"/>
                    <a:pt x="14587" y="12639"/>
                    <a:pt x="14587" y="12639"/>
                  </a:cubicBezTo>
                  <a:cubicBezTo>
                    <a:pt x="14531" y="12639"/>
                    <a:pt x="14531" y="12639"/>
                    <a:pt x="14531" y="12639"/>
                  </a:cubicBezTo>
                  <a:cubicBezTo>
                    <a:pt x="14475" y="12639"/>
                    <a:pt x="14475" y="12639"/>
                    <a:pt x="14475" y="12639"/>
                  </a:cubicBezTo>
                  <a:cubicBezTo>
                    <a:pt x="14475" y="12572"/>
                    <a:pt x="14475" y="12572"/>
                    <a:pt x="14475" y="12572"/>
                  </a:cubicBezTo>
                  <a:cubicBezTo>
                    <a:pt x="14419" y="12505"/>
                    <a:pt x="14419" y="12505"/>
                    <a:pt x="14419" y="12505"/>
                  </a:cubicBezTo>
                  <a:cubicBezTo>
                    <a:pt x="14419" y="12505"/>
                    <a:pt x="14419" y="12505"/>
                    <a:pt x="14419" y="12505"/>
                  </a:cubicBezTo>
                  <a:cubicBezTo>
                    <a:pt x="14363" y="12505"/>
                    <a:pt x="14363" y="12505"/>
                    <a:pt x="14363" y="12505"/>
                  </a:cubicBezTo>
                  <a:cubicBezTo>
                    <a:pt x="14306" y="12372"/>
                    <a:pt x="14306" y="12372"/>
                    <a:pt x="14306" y="12372"/>
                  </a:cubicBezTo>
                  <a:cubicBezTo>
                    <a:pt x="14363" y="12305"/>
                    <a:pt x="14363" y="12305"/>
                    <a:pt x="14363" y="12305"/>
                  </a:cubicBezTo>
                  <a:cubicBezTo>
                    <a:pt x="14363" y="12305"/>
                    <a:pt x="14363" y="12305"/>
                    <a:pt x="14363" y="12305"/>
                  </a:cubicBezTo>
                  <a:cubicBezTo>
                    <a:pt x="14363" y="12238"/>
                    <a:pt x="14363" y="12238"/>
                    <a:pt x="14363" y="12238"/>
                  </a:cubicBezTo>
                  <a:cubicBezTo>
                    <a:pt x="14419" y="12238"/>
                    <a:pt x="14419" y="12238"/>
                    <a:pt x="14419" y="12238"/>
                  </a:cubicBezTo>
                  <a:cubicBezTo>
                    <a:pt x="14475" y="12171"/>
                    <a:pt x="14475" y="12171"/>
                    <a:pt x="14475" y="12171"/>
                  </a:cubicBezTo>
                  <a:cubicBezTo>
                    <a:pt x="14475" y="12171"/>
                    <a:pt x="14475" y="12171"/>
                    <a:pt x="14475" y="12171"/>
                  </a:cubicBezTo>
                  <a:cubicBezTo>
                    <a:pt x="14531" y="12171"/>
                    <a:pt x="14531" y="12171"/>
                    <a:pt x="14531" y="12171"/>
                  </a:cubicBezTo>
                  <a:cubicBezTo>
                    <a:pt x="14587" y="12171"/>
                    <a:pt x="14587" y="12171"/>
                    <a:pt x="14587" y="12171"/>
                  </a:cubicBezTo>
                  <a:cubicBezTo>
                    <a:pt x="14587" y="12104"/>
                    <a:pt x="14587" y="12104"/>
                    <a:pt x="14587" y="12104"/>
                  </a:cubicBezTo>
                  <a:cubicBezTo>
                    <a:pt x="14531" y="12104"/>
                    <a:pt x="14531" y="12104"/>
                    <a:pt x="14531" y="12104"/>
                  </a:cubicBezTo>
                  <a:cubicBezTo>
                    <a:pt x="14531" y="12037"/>
                    <a:pt x="14531" y="12037"/>
                    <a:pt x="14531" y="12037"/>
                  </a:cubicBezTo>
                  <a:cubicBezTo>
                    <a:pt x="14587" y="12037"/>
                    <a:pt x="14587" y="12037"/>
                    <a:pt x="14587" y="12037"/>
                  </a:cubicBezTo>
                  <a:cubicBezTo>
                    <a:pt x="14587" y="12037"/>
                    <a:pt x="14587" y="12037"/>
                    <a:pt x="14587" y="12037"/>
                  </a:cubicBezTo>
                  <a:cubicBezTo>
                    <a:pt x="14587" y="12037"/>
                    <a:pt x="14587" y="12037"/>
                    <a:pt x="14587" y="12037"/>
                  </a:cubicBezTo>
                  <a:cubicBezTo>
                    <a:pt x="14587" y="11970"/>
                    <a:pt x="14587" y="11970"/>
                    <a:pt x="14587" y="11970"/>
                  </a:cubicBezTo>
                  <a:cubicBezTo>
                    <a:pt x="14587" y="11970"/>
                    <a:pt x="14587" y="11970"/>
                    <a:pt x="14587" y="11970"/>
                  </a:cubicBezTo>
                  <a:cubicBezTo>
                    <a:pt x="14643" y="12037"/>
                    <a:pt x="14643" y="12037"/>
                    <a:pt x="14643" y="12037"/>
                  </a:cubicBezTo>
                  <a:cubicBezTo>
                    <a:pt x="14699" y="12037"/>
                    <a:pt x="14699" y="12037"/>
                    <a:pt x="14699" y="12037"/>
                  </a:cubicBezTo>
                  <a:cubicBezTo>
                    <a:pt x="14755" y="12104"/>
                    <a:pt x="14755" y="12104"/>
                    <a:pt x="14755" y="12104"/>
                  </a:cubicBezTo>
                  <a:cubicBezTo>
                    <a:pt x="14811" y="12171"/>
                    <a:pt x="14811" y="12171"/>
                    <a:pt x="14811" y="12171"/>
                  </a:cubicBezTo>
                  <a:cubicBezTo>
                    <a:pt x="14811" y="12171"/>
                    <a:pt x="14811" y="12171"/>
                    <a:pt x="14811" y="12171"/>
                  </a:cubicBezTo>
                  <a:cubicBezTo>
                    <a:pt x="14868" y="12171"/>
                    <a:pt x="14868" y="12171"/>
                    <a:pt x="14868" y="12171"/>
                  </a:cubicBezTo>
                  <a:cubicBezTo>
                    <a:pt x="14924" y="12171"/>
                    <a:pt x="14924" y="12171"/>
                    <a:pt x="14924" y="12171"/>
                  </a:cubicBezTo>
                  <a:cubicBezTo>
                    <a:pt x="14924" y="12171"/>
                    <a:pt x="14924" y="12171"/>
                    <a:pt x="14924" y="12171"/>
                  </a:cubicBezTo>
                  <a:cubicBezTo>
                    <a:pt x="14980" y="12171"/>
                    <a:pt x="14980" y="12171"/>
                    <a:pt x="14980" y="12171"/>
                  </a:cubicBezTo>
                  <a:cubicBezTo>
                    <a:pt x="14980" y="12171"/>
                    <a:pt x="14980" y="12171"/>
                    <a:pt x="14980" y="12171"/>
                  </a:cubicBezTo>
                  <a:cubicBezTo>
                    <a:pt x="15036" y="12171"/>
                    <a:pt x="15036" y="12171"/>
                    <a:pt x="15036" y="12171"/>
                  </a:cubicBezTo>
                  <a:cubicBezTo>
                    <a:pt x="15092" y="12171"/>
                    <a:pt x="15092" y="12171"/>
                    <a:pt x="15092" y="12171"/>
                  </a:cubicBezTo>
                  <a:cubicBezTo>
                    <a:pt x="15092" y="12104"/>
                    <a:pt x="15092" y="12104"/>
                    <a:pt x="15092" y="12104"/>
                  </a:cubicBezTo>
                  <a:cubicBezTo>
                    <a:pt x="15148" y="12104"/>
                    <a:pt x="15148" y="12104"/>
                    <a:pt x="15148" y="12104"/>
                  </a:cubicBezTo>
                  <a:cubicBezTo>
                    <a:pt x="15148" y="12104"/>
                    <a:pt x="15148" y="12104"/>
                    <a:pt x="15148" y="12104"/>
                  </a:cubicBezTo>
                  <a:cubicBezTo>
                    <a:pt x="15148" y="12171"/>
                    <a:pt x="15148" y="12171"/>
                    <a:pt x="15148" y="12171"/>
                  </a:cubicBezTo>
                  <a:cubicBezTo>
                    <a:pt x="15204" y="12171"/>
                    <a:pt x="15204" y="12171"/>
                    <a:pt x="15204" y="12171"/>
                  </a:cubicBezTo>
                  <a:cubicBezTo>
                    <a:pt x="15260" y="12104"/>
                    <a:pt x="15260" y="12104"/>
                    <a:pt x="15260" y="12104"/>
                  </a:cubicBezTo>
                  <a:cubicBezTo>
                    <a:pt x="15260" y="12104"/>
                    <a:pt x="15260" y="12104"/>
                    <a:pt x="15260" y="12104"/>
                  </a:cubicBezTo>
                  <a:cubicBezTo>
                    <a:pt x="15316" y="12037"/>
                    <a:pt x="15316" y="12037"/>
                    <a:pt x="15316" y="12037"/>
                  </a:cubicBezTo>
                  <a:cubicBezTo>
                    <a:pt x="15316" y="12104"/>
                    <a:pt x="15316" y="12104"/>
                    <a:pt x="15316" y="12104"/>
                  </a:cubicBezTo>
                  <a:cubicBezTo>
                    <a:pt x="15316" y="12171"/>
                    <a:pt x="15316" y="12171"/>
                    <a:pt x="15316" y="12171"/>
                  </a:cubicBezTo>
                  <a:cubicBezTo>
                    <a:pt x="15316" y="12171"/>
                    <a:pt x="15316" y="12171"/>
                    <a:pt x="15316" y="12171"/>
                  </a:cubicBezTo>
                  <a:cubicBezTo>
                    <a:pt x="15372" y="12171"/>
                    <a:pt x="15372" y="12171"/>
                    <a:pt x="15372" y="12171"/>
                  </a:cubicBezTo>
                  <a:cubicBezTo>
                    <a:pt x="15372" y="12104"/>
                    <a:pt x="15372" y="12104"/>
                    <a:pt x="15372" y="12104"/>
                  </a:cubicBezTo>
                  <a:cubicBezTo>
                    <a:pt x="15429" y="12171"/>
                    <a:pt x="15429" y="12171"/>
                    <a:pt x="15429" y="12171"/>
                  </a:cubicBezTo>
                  <a:cubicBezTo>
                    <a:pt x="15429" y="12104"/>
                    <a:pt x="15429" y="12104"/>
                    <a:pt x="15429" y="12104"/>
                  </a:cubicBezTo>
                  <a:cubicBezTo>
                    <a:pt x="15429" y="11970"/>
                    <a:pt x="15429" y="11970"/>
                    <a:pt x="15429" y="11970"/>
                  </a:cubicBezTo>
                  <a:cubicBezTo>
                    <a:pt x="15372" y="11903"/>
                    <a:pt x="15372" y="11903"/>
                    <a:pt x="15372" y="11903"/>
                  </a:cubicBezTo>
                  <a:cubicBezTo>
                    <a:pt x="15372" y="11837"/>
                    <a:pt x="15372" y="11837"/>
                    <a:pt x="15372" y="11837"/>
                  </a:cubicBezTo>
                  <a:cubicBezTo>
                    <a:pt x="15316" y="11837"/>
                    <a:pt x="15316" y="11837"/>
                    <a:pt x="15316" y="11837"/>
                  </a:cubicBezTo>
                  <a:cubicBezTo>
                    <a:pt x="15372" y="11770"/>
                    <a:pt x="15372" y="11770"/>
                    <a:pt x="15372" y="11770"/>
                  </a:cubicBezTo>
                  <a:cubicBezTo>
                    <a:pt x="15372" y="11703"/>
                    <a:pt x="15372" y="11703"/>
                    <a:pt x="15372" y="11703"/>
                  </a:cubicBezTo>
                  <a:cubicBezTo>
                    <a:pt x="15372" y="11703"/>
                    <a:pt x="15372" y="11703"/>
                    <a:pt x="15372" y="11703"/>
                  </a:cubicBezTo>
                  <a:cubicBezTo>
                    <a:pt x="15485" y="11703"/>
                    <a:pt x="15485" y="11703"/>
                    <a:pt x="15485" y="11703"/>
                  </a:cubicBezTo>
                  <a:cubicBezTo>
                    <a:pt x="15541" y="11636"/>
                    <a:pt x="15541" y="11636"/>
                    <a:pt x="15541" y="11636"/>
                  </a:cubicBezTo>
                  <a:cubicBezTo>
                    <a:pt x="15597" y="11569"/>
                    <a:pt x="15597" y="11569"/>
                    <a:pt x="15597" y="11569"/>
                  </a:cubicBezTo>
                  <a:cubicBezTo>
                    <a:pt x="15653" y="11502"/>
                    <a:pt x="15653" y="11502"/>
                    <a:pt x="15653" y="11502"/>
                  </a:cubicBezTo>
                  <a:cubicBezTo>
                    <a:pt x="15653" y="11502"/>
                    <a:pt x="15653" y="11502"/>
                    <a:pt x="15653" y="11502"/>
                  </a:cubicBezTo>
                  <a:cubicBezTo>
                    <a:pt x="15709" y="11569"/>
                    <a:pt x="15709" y="11569"/>
                    <a:pt x="15709" y="11569"/>
                  </a:cubicBezTo>
                  <a:cubicBezTo>
                    <a:pt x="15765" y="11569"/>
                    <a:pt x="15765" y="11569"/>
                    <a:pt x="15765" y="11569"/>
                  </a:cubicBezTo>
                  <a:cubicBezTo>
                    <a:pt x="15765" y="11569"/>
                    <a:pt x="15765" y="11569"/>
                    <a:pt x="15765" y="11569"/>
                  </a:cubicBezTo>
                  <a:cubicBezTo>
                    <a:pt x="15709" y="11502"/>
                    <a:pt x="15709" y="11502"/>
                    <a:pt x="15709" y="11502"/>
                  </a:cubicBezTo>
                  <a:cubicBezTo>
                    <a:pt x="15709" y="11435"/>
                    <a:pt x="15709" y="11435"/>
                    <a:pt x="15709" y="11435"/>
                  </a:cubicBezTo>
                  <a:cubicBezTo>
                    <a:pt x="15765" y="11368"/>
                    <a:pt x="15765" y="11368"/>
                    <a:pt x="15765" y="11368"/>
                  </a:cubicBezTo>
                  <a:cubicBezTo>
                    <a:pt x="15821" y="11368"/>
                    <a:pt x="15821" y="11368"/>
                    <a:pt x="15821" y="11368"/>
                  </a:cubicBezTo>
                  <a:cubicBezTo>
                    <a:pt x="15821" y="11302"/>
                    <a:pt x="15821" y="11302"/>
                    <a:pt x="15821" y="11302"/>
                  </a:cubicBezTo>
                  <a:cubicBezTo>
                    <a:pt x="15877" y="11368"/>
                    <a:pt x="15877" y="11368"/>
                    <a:pt x="15877" y="11368"/>
                  </a:cubicBezTo>
                  <a:cubicBezTo>
                    <a:pt x="15990" y="11302"/>
                    <a:pt x="15990" y="11302"/>
                    <a:pt x="15990" y="11302"/>
                  </a:cubicBezTo>
                  <a:cubicBezTo>
                    <a:pt x="15990" y="11302"/>
                    <a:pt x="15990" y="11302"/>
                    <a:pt x="15990" y="11302"/>
                  </a:cubicBezTo>
                  <a:cubicBezTo>
                    <a:pt x="15934" y="11235"/>
                    <a:pt x="15934" y="11235"/>
                    <a:pt x="15934" y="11235"/>
                  </a:cubicBezTo>
                  <a:cubicBezTo>
                    <a:pt x="15990" y="11168"/>
                    <a:pt x="15990" y="11168"/>
                    <a:pt x="15990" y="11168"/>
                  </a:cubicBezTo>
                  <a:cubicBezTo>
                    <a:pt x="15990" y="11101"/>
                    <a:pt x="15990" y="11101"/>
                    <a:pt x="15990" y="11101"/>
                  </a:cubicBezTo>
                  <a:cubicBezTo>
                    <a:pt x="15990" y="11101"/>
                    <a:pt x="15990" y="11101"/>
                    <a:pt x="15990" y="11101"/>
                  </a:cubicBezTo>
                  <a:cubicBezTo>
                    <a:pt x="15990" y="11034"/>
                    <a:pt x="15990" y="11034"/>
                    <a:pt x="15990" y="11034"/>
                  </a:cubicBezTo>
                  <a:cubicBezTo>
                    <a:pt x="15990" y="11034"/>
                    <a:pt x="15990" y="11034"/>
                    <a:pt x="15990" y="11034"/>
                  </a:cubicBezTo>
                  <a:cubicBezTo>
                    <a:pt x="15990" y="10967"/>
                    <a:pt x="15990" y="10967"/>
                    <a:pt x="15990" y="10967"/>
                  </a:cubicBezTo>
                  <a:cubicBezTo>
                    <a:pt x="15990" y="10900"/>
                    <a:pt x="15990" y="10900"/>
                    <a:pt x="15990" y="10900"/>
                  </a:cubicBezTo>
                  <a:cubicBezTo>
                    <a:pt x="15990" y="10900"/>
                    <a:pt x="15990" y="10900"/>
                    <a:pt x="15990" y="10900"/>
                  </a:cubicBezTo>
                  <a:cubicBezTo>
                    <a:pt x="15990" y="10900"/>
                    <a:pt x="15990" y="10900"/>
                    <a:pt x="15990" y="10900"/>
                  </a:cubicBezTo>
                  <a:cubicBezTo>
                    <a:pt x="15990" y="10833"/>
                    <a:pt x="15990" y="10833"/>
                    <a:pt x="15990" y="10833"/>
                  </a:cubicBezTo>
                  <a:cubicBezTo>
                    <a:pt x="16046" y="10833"/>
                    <a:pt x="16046" y="10833"/>
                    <a:pt x="16046" y="10833"/>
                  </a:cubicBezTo>
                  <a:cubicBezTo>
                    <a:pt x="16046" y="10767"/>
                    <a:pt x="16046" y="10767"/>
                    <a:pt x="16046" y="10767"/>
                  </a:cubicBezTo>
                  <a:cubicBezTo>
                    <a:pt x="16046" y="10700"/>
                    <a:pt x="16046" y="10700"/>
                    <a:pt x="16046" y="10700"/>
                  </a:cubicBezTo>
                  <a:cubicBezTo>
                    <a:pt x="16046" y="10700"/>
                    <a:pt x="16046" y="10700"/>
                    <a:pt x="16046" y="10700"/>
                  </a:cubicBezTo>
                  <a:cubicBezTo>
                    <a:pt x="16046" y="10700"/>
                    <a:pt x="16046" y="10700"/>
                    <a:pt x="16046" y="10700"/>
                  </a:cubicBezTo>
                  <a:cubicBezTo>
                    <a:pt x="15990" y="10700"/>
                    <a:pt x="15990" y="10700"/>
                    <a:pt x="15990" y="10700"/>
                  </a:cubicBezTo>
                  <a:cubicBezTo>
                    <a:pt x="15990" y="10767"/>
                    <a:pt x="15990" y="10767"/>
                    <a:pt x="15990" y="10767"/>
                  </a:cubicBezTo>
                  <a:cubicBezTo>
                    <a:pt x="15990" y="10767"/>
                    <a:pt x="15990" y="10767"/>
                    <a:pt x="15990" y="10767"/>
                  </a:cubicBezTo>
                  <a:cubicBezTo>
                    <a:pt x="15990" y="10767"/>
                    <a:pt x="15990" y="10767"/>
                    <a:pt x="15990" y="10767"/>
                  </a:cubicBezTo>
                  <a:cubicBezTo>
                    <a:pt x="15990" y="10700"/>
                    <a:pt x="15990" y="10700"/>
                    <a:pt x="15990" y="10700"/>
                  </a:cubicBezTo>
                  <a:cubicBezTo>
                    <a:pt x="15934" y="10700"/>
                    <a:pt x="15934" y="10700"/>
                    <a:pt x="15934" y="10700"/>
                  </a:cubicBezTo>
                  <a:cubicBezTo>
                    <a:pt x="15877" y="10700"/>
                    <a:pt x="15877" y="10700"/>
                    <a:pt x="15877" y="10700"/>
                  </a:cubicBezTo>
                  <a:cubicBezTo>
                    <a:pt x="15821" y="10633"/>
                    <a:pt x="15821" y="10633"/>
                    <a:pt x="15821" y="10633"/>
                  </a:cubicBezTo>
                  <a:cubicBezTo>
                    <a:pt x="15821" y="10633"/>
                    <a:pt x="15821" y="10633"/>
                    <a:pt x="15821" y="10633"/>
                  </a:cubicBezTo>
                  <a:cubicBezTo>
                    <a:pt x="15934" y="10566"/>
                    <a:pt x="15934" y="10566"/>
                    <a:pt x="15934" y="10566"/>
                  </a:cubicBezTo>
                  <a:cubicBezTo>
                    <a:pt x="15877" y="10566"/>
                    <a:pt x="15877" y="10566"/>
                    <a:pt x="15877" y="10566"/>
                  </a:cubicBezTo>
                  <a:cubicBezTo>
                    <a:pt x="15877" y="10566"/>
                    <a:pt x="15877" y="10566"/>
                    <a:pt x="15877" y="10566"/>
                  </a:cubicBezTo>
                  <a:cubicBezTo>
                    <a:pt x="15877" y="10499"/>
                    <a:pt x="15877" y="10499"/>
                    <a:pt x="15877" y="10499"/>
                  </a:cubicBezTo>
                  <a:cubicBezTo>
                    <a:pt x="15877" y="10432"/>
                    <a:pt x="15877" y="10432"/>
                    <a:pt x="15877" y="10432"/>
                  </a:cubicBezTo>
                  <a:cubicBezTo>
                    <a:pt x="15821" y="10432"/>
                    <a:pt x="15821" y="10432"/>
                    <a:pt x="15821" y="10432"/>
                  </a:cubicBezTo>
                  <a:cubicBezTo>
                    <a:pt x="15821" y="10432"/>
                    <a:pt x="15821" y="10432"/>
                    <a:pt x="15821" y="10432"/>
                  </a:cubicBezTo>
                  <a:cubicBezTo>
                    <a:pt x="15821" y="10432"/>
                    <a:pt x="15821" y="10432"/>
                    <a:pt x="15821" y="10432"/>
                  </a:cubicBezTo>
                  <a:cubicBezTo>
                    <a:pt x="15821" y="10499"/>
                    <a:pt x="15821" y="10499"/>
                    <a:pt x="15821" y="10499"/>
                  </a:cubicBezTo>
                  <a:cubicBezTo>
                    <a:pt x="15821" y="10499"/>
                    <a:pt x="15821" y="10499"/>
                    <a:pt x="15821" y="10499"/>
                  </a:cubicBezTo>
                  <a:cubicBezTo>
                    <a:pt x="15765" y="10499"/>
                    <a:pt x="15765" y="10499"/>
                    <a:pt x="15765" y="10499"/>
                  </a:cubicBezTo>
                  <a:cubicBezTo>
                    <a:pt x="15765" y="10499"/>
                    <a:pt x="15765" y="10499"/>
                    <a:pt x="15765" y="10499"/>
                  </a:cubicBezTo>
                  <a:cubicBezTo>
                    <a:pt x="15709" y="10499"/>
                    <a:pt x="15709" y="10499"/>
                    <a:pt x="15709" y="10499"/>
                  </a:cubicBezTo>
                  <a:cubicBezTo>
                    <a:pt x="15709" y="10432"/>
                    <a:pt x="15709" y="10432"/>
                    <a:pt x="15709" y="10432"/>
                  </a:cubicBezTo>
                  <a:cubicBezTo>
                    <a:pt x="15765" y="10365"/>
                    <a:pt x="15765" y="10365"/>
                    <a:pt x="15765" y="10365"/>
                  </a:cubicBezTo>
                  <a:cubicBezTo>
                    <a:pt x="15765" y="10365"/>
                    <a:pt x="15765" y="10365"/>
                    <a:pt x="15765" y="10365"/>
                  </a:cubicBezTo>
                  <a:cubicBezTo>
                    <a:pt x="15653" y="10365"/>
                    <a:pt x="15653" y="10365"/>
                    <a:pt x="15653" y="10365"/>
                  </a:cubicBezTo>
                  <a:cubicBezTo>
                    <a:pt x="15653" y="10298"/>
                    <a:pt x="15653" y="10298"/>
                    <a:pt x="15653" y="10298"/>
                  </a:cubicBezTo>
                  <a:cubicBezTo>
                    <a:pt x="15709" y="10298"/>
                    <a:pt x="15709" y="10298"/>
                    <a:pt x="15709" y="10298"/>
                  </a:cubicBezTo>
                  <a:cubicBezTo>
                    <a:pt x="15709" y="10298"/>
                    <a:pt x="15709" y="10298"/>
                    <a:pt x="15709" y="10298"/>
                  </a:cubicBezTo>
                  <a:cubicBezTo>
                    <a:pt x="15709" y="10298"/>
                    <a:pt x="15709" y="10298"/>
                    <a:pt x="15709" y="10298"/>
                  </a:cubicBezTo>
                  <a:cubicBezTo>
                    <a:pt x="15709" y="10232"/>
                    <a:pt x="15709" y="10232"/>
                    <a:pt x="15709" y="10232"/>
                  </a:cubicBezTo>
                  <a:cubicBezTo>
                    <a:pt x="15765" y="10232"/>
                    <a:pt x="15765" y="10232"/>
                    <a:pt x="15765" y="10232"/>
                  </a:cubicBezTo>
                  <a:cubicBezTo>
                    <a:pt x="15765" y="10232"/>
                    <a:pt x="15765" y="10232"/>
                    <a:pt x="15765" y="10232"/>
                  </a:cubicBezTo>
                  <a:cubicBezTo>
                    <a:pt x="15765" y="10165"/>
                    <a:pt x="15765" y="10165"/>
                    <a:pt x="15765" y="10165"/>
                  </a:cubicBezTo>
                  <a:cubicBezTo>
                    <a:pt x="15709" y="10232"/>
                    <a:pt x="15709" y="10232"/>
                    <a:pt x="15709" y="10232"/>
                  </a:cubicBezTo>
                  <a:cubicBezTo>
                    <a:pt x="15653" y="10298"/>
                    <a:pt x="15653" y="10298"/>
                    <a:pt x="15653" y="10298"/>
                  </a:cubicBezTo>
                  <a:cubicBezTo>
                    <a:pt x="15653" y="10298"/>
                    <a:pt x="15653" y="10298"/>
                    <a:pt x="15653" y="10298"/>
                  </a:cubicBezTo>
                  <a:cubicBezTo>
                    <a:pt x="15597" y="10298"/>
                    <a:pt x="15597" y="10298"/>
                    <a:pt x="15597" y="10298"/>
                  </a:cubicBezTo>
                  <a:cubicBezTo>
                    <a:pt x="15597" y="10232"/>
                    <a:pt x="15597" y="10232"/>
                    <a:pt x="15597" y="10232"/>
                  </a:cubicBezTo>
                  <a:cubicBezTo>
                    <a:pt x="15597" y="10232"/>
                    <a:pt x="15597" y="10232"/>
                    <a:pt x="15597" y="10232"/>
                  </a:cubicBezTo>
                  <a:cubicBezTo>
                    <a:pt x="15541" y="10298"/>
                    <a:pt x="15541" y="10298"/>
                    <a:pt x="15541" y="10298"/>
                  </a:cubicBezTo>
                  <a:cubicBezTo>
                    <a:pt x="15541" y="10298"/>
                    <a:pt x="15541" y="10298"/>
                    <a:pt x="15541" y="10298"/>
                  </a:cubicBezTo>
                  <a:cubicBezTo>
                    <a:pt x="15485" y="10298"/>
                    <a:pt x="15485" y="10298"/>
                    <a:pt x="15485" y="10298"/>
                  </a:cubicBezTo>
                  <a:cubicBezTo>
                    <a:pt x="15429" y="10298"/>
                    <a:pt x="15429" y="10298"/>
                    <a:pt x="15429" y="10298"/>
                  </a:cubicBezTo>
                  <a:cubicBezTo>
                    <a:pt x="15429" y="10298"/>
                    <a:pt x="15429" y="10298"/>
                    <a:pt x="15429" y="10298"/>
                  </a:cubicBezTo>
                  <a:cubicBezTo>
                    <a:pt x="15429" y="10365"/>
                    <a:pt x="15429" y="10365"/>
                    <a:pt x="15429" y="10365"/>
                  </a:cubicBezTo>
                  <a:cubicBezTo>
                    <a:pt x="15372" y="10365"/>
                    <a:pt x="15372" y="10365"/>
                    <a:pt x="15372" y="10365"/>
                  </a:cubicBezTo>
                  <a:cubicBezTo>
                    <a:pt x="15372" y="10298"/>
                    <a:pt x="15372" y="10298"/>
                    <a:pt x="15372" y="10298"/>
                  </a:cubicBezTo>
                  <a:cubicBezTo>
                    <a:pt x="15429" y="10298"/>
                    <a:pt x="15429" y="10298"/>
                    <a:pt x="15429" y="10298"/>
                  </a:cubicBezTo>
                  <a:cubicBezTo>
                    <a:pt x="15429" y="10232"/>
                    <a:pt x="15429" y="10232"/>
                    <a:pt x="15429" y="10232"/>
                  </a:cubicBezTo>
                  <a:cubicBezTo>
                    <a:pt x="15372" y="10232"/>
                    <a:pt x="15372" y="10232"/>
                    <a:pt x="15372" y="10232"/>
                  </a:cubicBezTo>
                  <a:cubicBezTo>
                    <a:pt x="15429" y="10165"/>
                    <a:pt x="15429" y="10165"/>
                    <a:pt x="15429" y="10165"/>
                  </a:cubicBezTo>
                  <a:cubicBezTo>
                    <a:pt x="15429" y="10165"/>
                    <a:pt x="15429" y="10165"/>
                    <a:pt x="15429" y="10165"/>
                  </a:cubicBezTo>
                  <a:cubicBezTo>
                    <a:pt x="15485" y="10165"/>
                    <a:pt x="15485" y="10165"/>
                    <a:pt x="15485" y="10165"/>
                  </a:cubicBezTo>
                  <a:cubicBezTo>
                    <a:pt x="15485" y="10232"/>
                    <a:pt x="15485" y="10232"/>
                    <a:pt x="15485" y="10232"/>
                  </a:cubicBezTo>
                  <a:cubicBezTo>
                    <a:pt x="15541" y="10232"/>
                    <a:pt x="15541" y="10232"/>
                    <a:pt x="15541" y="10232"/>
                  </a:cubicBezTo>
                  <a:cubicBezTo>
                    <a:pt x="15541" y="10165"/>
                    <a:pt x="15541" y="10165"/>
                    <a:pt x="15541" y="10165"/>
                  </a:cubicBezTo>
                  <a:cubicBezTo>
                    <a:pt x="15597" y="10165"/>
                    <a:pt x="15597" y="10165"/>
                    <a:pt x="15597" y="10165"/>
                  </a:cubicBezTo>
                  <a:cubicBezTo>
                    <a:pt x="15597" y="10098"/>
                    <a:pt x="15597" y="10098"/>
                    <a:pt x="15597" y="10098"/>
                  </a:cubicBezTo>
                  <a:cubicBezTo>
                    <a:pt x="15597" y="10098"/>
                    <a:pt x="15597" y="10098"/>
                    <a:pt x="15597" y="10098"/>
                  </a:cubicBezTo>
                  <a:cubicBezTo>
                    <a:pt x="15541" y="10031"/>
                    <a:pt x="15541" y="10031"/>
                    <a:pt x="15541" y="10031"/>
                  </a:cubicBezTo>
                  <a:cubicBezTo>
                    <a:pt x="15541" y="10031"/>
                    <a:pt x="15541" y="10031"/>
                    <a:pt x="15541" y="10031"/>
                  </a:cubicBezTo>
                  <a:cubicBezTo>
                    <a:pt x="15485" y="9964"/>
                    <a:pt x="15485" y="9964"/>
                    <a:pt x="15485" y="9964"/>
                  </a:cubicBezTo>
                  <a:cubicBezTo>
                    <a:pt x="15485" y="9964"/>
                    <a:pt x="15485" y="9964"/>
                    <a:pt x="15485" y="9964"/>
                  </a:cubicBezTo>
                  <a:cubicBezTo>
                    <a:pt x="15485" y="9964"/>
                    <a:pt x="15485" y="9964"/>
                    <a:pt x="15485" y="9964"/>
                  </a:cubicBezTo>
                  <a:cubicBezTo>
                    <a:pt x="15485" y="9897"/>
                    <a:pt x="15485" y="9897"/>
                    <a:pt x="15485" y="9897"/>
                  </a:cubicBezTo>
                  <a:cubicBezTo>
                    <a:pt x="15429" y="9897"/>
                    <a:pt x="15429" y="9897"/>
                    <a:pt x="15429" y="9897"/>
                  </a:cubicBezTo>
                  <a:cubicBezTo>
                    <a:pt x="15429" y="9897"/>
                    <a:pt x="15429" y="9897"/>
                    <a:pt x="15429" y="9897"/>
                  </a:cubicBezTo>
                  <a:cubicBezTo>
                    <a:pt x="15372" y="9897"/>
                    <a:pt x="15372" y="9897"/>
                    <a:pt x="15372" y="9897"/>
                  </a:cubicBezTo>
                  <a:cubicBezTo>
                    <a:pt x="15372" y="9830"/>
                    <a:pt x="15372" y="9830"/>
                    <a:pt x="15372" y="9830"/>
                  </a:cubicBezTo>
                  <a:cubicBezTo>
                    <a:pt x="15429" y="9830"/>
                    <a:pt x="15429" y="9830"/>
                    <a:pt x="15429" y="9830"/>
                  </a:cubicBezTo>
                  <a:cubicBezTo>
                    <a:pt x="15429" y="9830"/>
                    <a:pt x="15429" y="9830"/>
                    <a:pt x="15429" y="9830"/>
                  </a:cubicBezTo>
                  <a:cubicBezTo>
                    <a:pt x="15485" y="9830"/>
                    <a:pt x="15485" y="9830"/>
                    <a:pt x="15485" y="9830"/>
                  </a:cubicBezTo>
                  <a:cubicBezTo>
                    <a:pt x="15485" y="9830"/>
                    <a:pt x="15485" y="9830"/>
                    <a:pt x="15485" y="9830"/>
                  </a:cubicBezTo>
                  <a:cubicBezTo>
                    <a:pt x="15485" y="9763"/>
                    <a:pt x="15485" y="9763"/>
                    <a:pt x="15485" y="9763"/>
                  </a:cubicBezTo>
                  <a:cubicBezTo>
                    <a:pt x="15429" y="9763"/>
                    <a:pt x="15429" y="9763"/>
                    <a:pt x="15429" y="9763"/>
                  </a:cubicBezTo>
                  <a:cubicBezTo>
                    <a:pt x="15429" y="9697"/>
                    <a:pt x="15429" y="9697"/>
                    <a:pt x="15429" y="9697"/>
                  </a:cubicBezTo>
                  <a:cubicBezTo>
                    <a:pt x="15372" y="9697"/>
                    <a:pt x="15372" y="9697"/>
                    <a:pt x="15372" y="9697"/>
                  </a:cubicBezTo>
                  <a:cubicBezTo>
                    <a:pt x="15372" y="9697"/>
                    <a:pt x="15372" y="9697"/>
                    <a:pt x="15372" y="9697"/>
                  </a:cubicBezTo>
                  <a:cubicBezTo>
                    <a:pt x="15372" y="9697"/>
                    <a:pt x="15372" y="9697"/>
                    <a:pt x="15372" y="9697"/>
                  </a:cubicBezTo>
                  <a:cubicBezTo>
                    <a:pt x="15316" y="9763"/>
                    <a:pt x="15316" y="9763"/>
                    <a:pt x="15316" y="9763"/>
                  </a:cubicBezTo>
                  <a:cubicBezTo>
                    <a:pt x="15316" y="9763"/>
                    <a:pt x="15316" y="9763"/>
                    <a:pt x="15316" y="9763"/>
                  </a:cubicBezTo>
                  <a:cubicBezTo>
                    <a:pt x="15316" y="9697"/>
                    <a:pt x="15316" y="9697"/>
                    <a:pt x="15316" y="9697"/>
                  </a:cubicBezTo>
                  <a:cubicBezTo>
                    <a:pt x="15372" y="9630"/>
                    <a:pt x="15372" y="9630"/>
                    <a:pt x="15372" y="9630"/>
                  </a:cubicBezTo>
                  <a:cubicBezTo>
                    <a:pt x="15372" y="9563"/>
                    <a:pt x="15372" y="9563"/>
                    <a:pt x="15372" y="9563"/>
                  </a:cubicBezTo>
                  <a:cubicBezTo>
                    <a:pt x="15372" y="9563"/>
                    <a:pt x="15372" y="9563"/>
                    <a:pt x="15372" y="9563"/>
                  </a:cubicBezTo>
                  <a:cubicBezTo>
                    <a:pt x="15429" y="9496"/>
                    <a:pt x="15429" y="9496"/>
                    <a:pt x="15429" y="9496"/>
                  </a:cubicBezTo>
                  <a:cubicBezTo>
                    <a:pt x="15429" y="9429"/>
                    <a:pt x="15429" y="9429"/>
                    <a:pt x="15429" y="9429"/>
                  </a:cubicBezTo>
                  <a:cubicBezTo>
                    <a:pt x="15429" y="9362"/>
                    <a:pt x="15429" y="9362"/>
                    <a:pt x="15429" y="9362"/>
                  </a:cubicBezTo>
                  <a:cubicBezTo>
                    <a:pt x="15429" y="9362"/>
                    <a:pt x="15429" y="9362"/>
                    <a:pt x="15429" y="9362"/>
                  </a:cubicBezTo>
                  <a:cubicBezTo>
                    <a:pt x="15372" y="9362"/>
                    <a:pt x="15372" y="9362"/>
                    <a:pt x="15372" y="9362"/>
                  </a:cubicBezTo>
                  <a:cubicBezTo>
                    <a:pt x="15372" y="9362"/>
                    <a:pt x="15372" y="9362"/>
                    <a:pt x="15372" y="9362"/>
                  </a:cubicBezTo>
                  <a:cubicBezTo>
                    <a:pt x="15316" y="9362"/>
                    <a:pt x="15316" y="9362"/>
                    <a:pt x="15316" y="9362"/>
                  </a:cubicBezTo>
                  <a:cubicBezTo>
                    <a:pt x="15316" y="9429"/>
                    <a:pt x="15316" y="9429"/>
                    <a:pt x="15316" y="9429"/>
                  </a:cubicBezTo>
                  <a:cubicBezTo>
                    <a:pt x="15316" y="9429"/>
                    <a:pt x="15316" y="9429"/>
                    <a:pt x="15316" y="9429"/>
                  </a:cubicBezTo>
                  <a:cubicBezTo>
                    <a:pt x="15260" y="9362"/>
                    <a:pt x="15260" y="9362"/>
                    <a:pt x="15260" y="9362"/>
                  </a:cubicBezTo>
                  <a:cubicBezTo>
                    <a:pt x="15260" y="9295"/>
                    <a:pt x="15260" y="9295"/>
                    <a:pt x="15260" y="9295"/>
                  </a:cubicBezTo>
                  <a:cubicBezTo>
                    <a:pt x="15204" y="9295"/>
                    <a:pt x="15204" y="9295"/>
                    <a:pt x="15204" y="9295"/>
                  </a:cubicBezTo>
                  <a:cubicBezTo>
                    <a:pt x="15204" y="9228"/>
                    <a:pt x="15204" y="9228"/>
                    <a:pt x="15204" y="9228"/>
                  </a:cubicBezTo>
                  <a:cubicBezTo>
                    <a:pt x="15204" y="9162"/>
                    <a:pt x="15204" y="9162"/>
                    <a:pt x="15204" y="9162"/>
                  </a:cubicBezTo>
                  <a:cubicBezTo>
                    <a:pt x="15260" y="9162"/>
                    <a:pt x="15260" y="9162"/>
                    <a:pt x="15260" y="9162"/>
                  </a:cubicBezTo>
                  <a:cubicBezTo>
                    <a:pt x="15260" y="9162"/>
                    <a:pt x="15260" y="9162"/>
                    <a:pt x="15260" y="9162"/>
                  </a:cubicBezTo>
                  <a:cubicBezTo>
                    <a:pt x="15260" y="9095"/>
                    <a:pt x="15260" y="9095"/>
                    <a:pt x="15260" y="9095"/>
                  </a:cubicBezTo>
                  <a:cubicBezTo>
                    <a:pt x="15260" y="9095"/>
                    <a:pt x="15260" y="9095"/>
                    <a:pt x="15260" y="9095"/>
                  </a:cubicBezTo>
                  <a:cubicBezTo>
                    <a:pt x="15204" y="9095"/>
                    <a:pt x="15204" y="9095"/>
                    <a:pt x="15204" y="9095"/>
                  </a:cubicBezTo>
                  <a:cubicBezTo>
                    <a:pt x="15204" y="9095"/>
                    <a:pt x="15204" y="9095"/>
                    <a:pt x="15204" y="9095"/>
                  </a:cubicBezTo>
                  <a:cubicBezTo>
                    <a:pt x="15204" y="9162"/>
                    <a:pt x="15204" y="9162"/>
                    <a:pt x="15204" y="9162"/>
                  </a:cubicBezTo>
                  <a:cubicBezTo>
                    <a:pt x="15148" y="9228"/>
                    <a:pt x="15148" y="9228"/>
                    <a:pt x="15148" y="9228"/>
                  </a:cubicBezTo>
                  <a:cubicBezTo>
                    <a:pt x="15148" y="9162"/>
                    <a:pt x="15148" y="9162"/>
                    <a:pt x="15148" y="9162"/>
                  </a:cubicBezTo>
                  <a:cubicBezTo>
                    <a:pt x="15092" y="9162"/>
                    <a:pt x="15092" y="9162"/>
                    <a:pt x="15092" y="9162"/>
                  </a:cubicBezTo>
                  <a:cubicBezTo>
                    <a:pt x="15092" y="9162"/>
                    <a:pt x="15092" y="9162"/>
                    <a:pt x="15092" y="9162"/>
                  </a:cubicBezTo>
                  <a:cubicBezTo>
                    <a:pt x="15092" y="9228"/>
                    <a:pt x="15092" y="9228"/>
                    <a:pt x="15092" y="9228"/>
                  </a:cubicBezTo>
                  <a:cubicBezTo>
                    <a:pt x="15092" y="9228"/>
                    <a:pt x="15092" y="9228"/>
                    <a:pt x="15092" y="9228"/>
                  </a:cubicBezTo>
                  <a:cubicBezTo>
                    <a:pt x="15092" y="9295"/>
                    <a:pt x="15092" y="9295"/>
                    <a:pt x="15092" y="9295"/>
                  </a:cubicBezTo>
                  <a:cubicBezTo>
                    <a:pt x="15092" y="9295"/>
                    <a:pt x="15092" y="9295"/>
                    <a:pt x="15092" y="9295"/>
                  </a:cubicBezTo>
                  <a:cubicBezTo>
                    <a:pt x="15148" y="9295"/>
                    <a:pt x="15148" y="9295"/>
                    <a:pt x="15148" y="9295"/>
                  </a:cubicBezTo>
                  <a:cubicBezTo>
                    <a:pt x="15148" y="9429"/>
                    <a:pt x="15148" y="9429"/>
                    <a:pt x="15148" y="9429"/>
                  </a:cubicBezTo>
                  <a:cubicBezTo>
                    <a:pt x="15204" y="9429"/>
                    <a:pt x="15204" y="9429"/>
                    <a:pt x="15204" y="9429"/>
                  </a:cubicBezTo>
                  <a:cubicBezTo>
                    <a:pt x="15204" y="9496"/>
                    <a:pt x="15204" y="9496"/>
                    <a:pt x="15204" y="9496"/>
                  </a:cubicBezTo>
                  <a:cubicBezTo>
                    <a:pt x="15204" y="9563"/>
                    <a:pt x="15204" y="9563"/>
                    <a:pt x="15204" y="9563"/>
                  </a:cubicBezTo>
                  <a:cubicBezTo>
                    <a:pt x="15148" y="9563"/>
                    <a:pt x="15148" y="9563"/>
                    <a:pt x="15148" y="9563"/>
                  </a:cubicBezTo>
                  <a:cubicBezTo>
                    <a:pt x="15092" y="9630"/>
                    <a:pt x="15092" y="9630"/>
                    <a:pt x="15092" y="9630"/>
                  </a:cubicBezTo>
                  <a:cubicBezTo>
                    <a:pt x="14980" y="9630"/>
                    <a:pt x="14980" y="9630"/>
                    <a:pt x="14980" y="9630"/>
                  </a:cubicBezTo>
                  <a:cubicBezTo>
                    <a:pt x="14980" y="9630"/>
                    <a:pt x="14980" y="9630"/>
                    <a:pt x="14980" y="9630"/>
                  </a:cubicBezTo>
                  <a:cubicBezTo>
                    <a:pt x="14924" y="9630"/>
                    <a:pt x="14924" y="9630"/>
                    <a:pt x="14924" y="9630"/>
                  </a:cubicBezTo>
                  <a:cubicBezTo>
                    <a:pt x="14924" y="9563"/>
                    <a:pt x="14924" y="9563"/>
                    <a:pt x="14924" y="9563"/>
                  </a:cubicBezTo>
                  <a:cubicBezTo>
                    <a:pt x="14924" y="9563"/>
                    <a:pt x="14924" y="9563"/>
                    <a:pt x="14924" y="9563"/>
                  </a:cubicBezTo>
                  <a:cubicBezTo>
                    <a:pt x="14924" y="9496"/>
                    <a:pt x="14924" y="9496"/>
                    <a:pt x="14924" y="9496"/>
                  </a:cubicBezTo>
                  <a:cubicBezTo>
                    <a:pt x="14811" y="9496"/>
                    <a:pt x="14811" y="9496"/>
                    <a:pt x="14811" y="9496"/>
                  </a:cubicBezTo>
                  <a:cubicBezTo>
                    <a:pt x="14755" y="9429"/>
                    <a:pt x="14755" y="9429"/>
                    <a:pt x="14755" y="9429"/>
                  </a:cubicBezTo>
                  <a:cubicBezTo>
                    <a:pt x="14699" y="9429"/>
                    <a:pt x="14699" y="9429"/>
                    <a:pt x="14699" y="9429"/>
                  </a:cubicBezTo>
                  <a:cubicBezTo>
                    <a:pt x="14699" y="9563"/>
                    <a:pt x="14699" y="9563"/>
                    <a:pt x="14699" y="9563"/>
                  </a:cubicBezTo>
                  <a:cubicBezTo>
                    <a:pt x="14755" y="9630"/>
                    <a:pt x="14755" y="9630"/>
                    <a:pt x="14755" y="9630"/>
                  </a:cubicBezTo>
                  <a:cubicBezTo>
                    <a:pt x="14699" y="9630"/>
                    <a:pt x="14699" y="9630"/>
                    <a:pt x="14699" y="9630"/>
                  </a:cubicBezTo>
                  <a:cubicBezTo>
                    <a:pt x="14699" y="9630"/>
                    <a:pt x="14699" y="9630"/>
                    <a:pt x="14699" y="9630"/>
                  </a:cubicBezTo>
                  <a:cubicBezTo>
                    <a:pt x="14643" y="9563"/>
                    <a:pt x="14643" y="9563"/>
                    <a:pt x="14643" y="9563"/>
                  </a:cubicBezTo>
                  <a:cubicBezTo>
                    <a:pt x="14643" y="9496"/>
                    <a:pt x="14643" y="9496"/>
                    <a:pt x="14643" y="9496"/>
                  </a:cubicBezTo>
                  <a:cubicBezTo>
                    <a:pt x="14587" y="9496"/>
                    <a:pt x="14587" y="9496"/>
                    <a:pt x="14587" y="9496"/>
                  </a:cubicBezTo>
                  <a:cubicBezTo>
                    <a:pt x="14587" y="9496"/>
                    <a:pt x="14587" y="9496"/>
                    <a:pt x="14587" y="9496"/>
                  </a:cubicBezTo>
                  <a:cubicBezTo>
                    <a:pt x="14531" y="9429"/>
                    <a:pt x="14531" y="9429"/>
                    <a:pt x="14531" y="9429"/>
                  </a:cubicBezTo>
                  <a:cubicBezTo>
                    <a:pt x="14531" y="9362"/>
                    <a:pt x="14531" y="9362"/>
                    <a:pt x="14531" y="9362"/>
                  </a:cubicBezTo>
                  <a:cubicBezTo>
                    <a:pt x="14531" y="9362"/>
                    <a:pt x="14531" y="9362"/>
                    <a:pt x="14531" y="9362"/>
                  </a:cubicBezTo>
                  <a:cubicBezTo>
                    <a:pt x="14475" y="9362"/>
                    <a:pt x="14475" y="9362"/>
                    <a:pt x="14475" y="9362"/>
                  </a:cubicBezTo>
                  <a:cubicBezTo>
                    <a:pt x="14419" y="9295"/>
                    <a:pt x="14419" y="9295"/>
                    <a:pt x="14419" y="9295"/>
                  </a:cubicBezTo>
                  <a:cubicBezTo>
                    <a:pt x="14419" y="9295"/>
                    <a:pt x="14419" y="9295"/>
                    <a:pt x="14419" y="9295"/>
                  </a:cubicBezTo>
                  <a:cubicBezTo>
                    <a:pt x="14363" y="9228"/>
                    <a:pt x="14363" y="9228"/>
                    <a:pt x="14363" y="9228"/>
                  </a:cubicBezTo>
                  <a:cubicBezTo>
                    <a:pt x="14363" y="9228"/>
                    <a:pt x="14363" y="9228"/>
                    <a:pt x="14363" y="9228"/>
                  </a:cubicBezTo>
                  <a:cubicBezTo>
                    <a:pt x="14363" y="9228"/>
                    <a:pt x="14363" y="9228"/>
                    <a:pt x="14363" y="9228"/>
                  </a:cubicBezTo>
                  <a:cubicBezTo>
                    <a:pt x="14475" y="9362"/>
                    <a:pt x="14475" y="9362"/>
                    <a:pt x="14475" y="9362"/>
                  </a:cubicBezTo>
                  <a:cubicBezTo>
                    <a:pt x="14475" y="9362"/>
                    <a:pt x="14475" y="9362"/>
                    <a:pt x="14475" y="9362"/>
                  </a:cubicBezTo>
                  <a:cubicBezTo>
                    <a:pt x="14531" y="9429"/>
                    <a:pt x="14531" y="9429"/>
                    <a:pt x="14531" y="9429"/>
                  </a:cubicBezTo>
                  <a:cubicBezTo>
                    <a:pt x="14531" y="9429"/>
                    <a:pt x="14531" y="9429"/>
                    <a:pt x="14531" y="9429"/>
                  </a:cubicBezTo>
                  <a:cubicBezTo>
                    <a:pt x="14531" y="9496"/>
                    <a:pt x="14531" y="9496"/>
                    <a:pt x="14531" y="9496"/>
                  </a:cubicBezTo>
                  <a:cubicBezTo>
                    <a:pt x="14531" y="9496"/>
                    <a:pt x="14531" y="9496"/>
                    <a:pt x="14531" y="9496"/>
                  </a:cubicBezTo>
                  <a:cubicBezTo>
                    <a:pt x="14531" y="9496"/>
                    <a:pt x="14531" y="9496"/>
                    <a:pt x="14531" y="9496"/>
                  </a:cubicBezTo>
                  <a:cubicBezTo>
                    <a:pt x="14475" y="9563"/>
                    <a:pt x="14475" y="9563"/>
                    <a:pt x="14475" y="9563"/>
                  </a:cubicBezTo>
                  <a:cubicBezTo>
                    <a:pt x="14419" y="9496"/>
                    <a:pt x="14419" y="9496"/>
                    <a:pt x="14419" y="9496"/>
                  </a:cubicBezTo>
                  <a:cubicBezTo>
                    <a:pt x="14363" y="9496"/>
                    <a:pt x="14363" y="9496"/>
                    <a:pt x="14363" y="9496"/>
                  </a:cubicBezTo>
                  <a:cubicBezTo>
                    <a:pt x="14363" y="9429"/>
                    <a:pt x="14363" y="9429"/>
                    <a:pt x="14363" y="9429"/>
                  </a:cubicBezTo>
                  <a:cubicBezTo>
                    <a:pt x="14306" y="9429"/>
                    <a:pt x="14306" y="9429"/>
                    <a:pt x="14306" y="9429"/>
                  </a:cubicBezTo>
                  <a:cubicBezTo>
                    <a:pt x="14306" y="9362"/>
                    <a:pt x="14306" y="9362"/>
                    <a:pt x="14306" y="9362"/>
                  </a:cubicBezTo>
                  <a:cubicBezTo>
                    <a:pt x="14250" y="9429"/>
                    <a:pt x="14250" y="9429"/>
                    <a:pt x="14250" y="9429"/>
                  </a:cubicBezTo>
                  <a:cubicBezTo>
                    <a:pt x="14194" y="9429"/>
                    <a:pt x="14194" y="9429"/>
                    <a:pt x="14194" y="9429"/>
                  </a:cubicBezTo>
                  <a:cubicBezTo>
                    <a:pt x="14138" y="9429"/>
                    <a:pt x="14138" y="9429"/>
                    <a:pt x="14138" y="9429"/>
                  </a:cubicBezTo>
                  <a:cubicBezTo>
                    <a:pt x="14082" y="9362"/>
                    <a:pt x="14082" y="9362"/>
                    <a:pt x="14082" y="9362"/>
                  </a:cubicBezTo>
                  <a:cubicBezTo>
                    <a:pt x="14026" y="9362"/>
                    <a:pt x="14026" y="9362"/>
                    <a:pt x="14026" y="9362"/>
                  </a:cubicBezTo>
                  <a:cubicBezTo>
                    <a:pt x="14026" y="9362"/>
                    <a:pt x="14026" y="9362"/>
                    <a:pt x="14026" y="9362"/>
                  </a:cubicBezTo>
                  <a:cubicBezTo>
                    <a:pt x="13970" y="9295"/>
                    <a:pt x="13970" y="9295"/>
                    <a:pt x="13970" y="9295"/>
                  </a:cubicBezTo>
                  <a:cubicBezTo>
                    <a:pt x="13970" y="9295"/>
                    <a:pt x="13970" y="9295"/>
                    <a:pt x="13970" y="9295"/>
                  </a:cubicBezTo>
                  <a:cubicBezTo>
                    <a:pt x="14026" y="9228"/>
                    <a:pt x="14026" y="9228"/>
                    <a:pt x="14026" y="9228"/>
                  </a:cubicBezTo>
                  <a:cubicBezTo>
                    <a:pt x="14082" y="9162"/>
                    <a:pt x="14082" y="9162"/>
                    <a:pt x="14082" y="9162"/>
                  </a:cubicBezTo>
                  <a:cubicBezTo>
                    <a:pt x="14082" y="9162"/>
                    <a:pt x="14082" y="9162"/>
                    <a:pt x="14082" y="9162"/>
                  </a:cubicBezTo>
                  <a:cubicBezTo>
                    <a:pt x="14026" y="9162"/>
                    <a:pt x="14026" y="9162"/>
                    <a:pt x="14026" y="9162"/>
                  </a:cubicBezTo>
                  <a:cubicBezTo>
                    <a:pt x="13970" y="9228"/>
                    <a:pt x="13970" y="9228"/>
                    <a:pt x="13970" y="9228"/>
                  </a:cubicBezTo>
                  <a:cubicBezTo>
                    <a:pt x="13970" y="9295"/>
                    <a:pt x="13970" y="9295"/>
                    <a:pt x="13970" y="9295"/>
                  </a:cubicBezTo>
                  <a:cubicBezTo>
                    <a:pt x="13914" y="9295"/>
                    <a:pt x="13914" y="9295"/>
                    <a:pt x="13914" y="9295"/>
                  </a:cubicBezTo>
                  <a:cubicBezTo>
                    <a:pt x="13914" y="9228"/>
                    <a:pt x="13914" y="9228"/>
                    <a:pt x="13914" y="9228"/>
                  </a:cubicBezTo>
                  <a:cubicBezTo>
                    <a:pt x="13858" y="9228"/>
                    <a:pt x="13858" y="9228"/>
                    <a:pt x="13858" y="9228"/>
                  </a:cubicBezTo>
                  <a:cubicBezTo>
                    <a:pt x="13802" y="9228"/>
                    <a:pt x="13802" y="9228"/>
                    <a:pt x="13802" y="9228"/>
                  </a:cubicBezTo>
                  <a:cubicBezTo>
                    <a:pt x="13858" y="9295"/>
                    <a:pt x="13858" y="9295"/>
                    <a:pt x="13858" y="9295"/>
                  </a:cubicBezTo>
                  <a:cubicBezTo>
                    <a:pt x="13858" y="9295"/>
                    <a:pt x="13858" y="9295"/>
                    <a:pt x="13858" y="9295"/>
                  </a:cubicBezTo>
                  <a:cubicBezTo>
                    <a:pt x="13802" y="9295"/>
                    <a:pt x="13802" y="9295"/>
                    <a:pt x="13802" y="9295"/>
                  </a:cubicBezTo>
                  <a:cubicBezTo>
                    <a:pt x="13689" y="9228"/>
                    <a:pt x="13689" y="9228"/>
                    <a:pt x="13689" y="9228"/>
                  </a:cubicBezTo>
                  <a:cubicBezTo>
                    <a:pt x="13689" y="9162"/>
                    <a:pt x="13689" y="9162"/>
                    <a:pt x="13689" y="9162"/>
                  </a:cubicBezTo>
                  <a:cubicBezTo>
                    <a:pt x="13633" y="9095"/>
                    <a:pt x="13633" y="9095"/>
                    <a:pt x="13633" y="9095"/>
                  </a:cubicBezTo>
                  <a:cubicBezTo>
                    <a:pt x="13689" y="9095"/>
                    <a:pt x="13689" y="9095"/>
                    <a:pt x="13689" y="9095"/>
                  </a:cubicBezTo>
                  <a:cubicBezTo>
                    <a:pt x="13745" y="9028"/>
                    <a:pt x="13745" y="9028"/>
                    <a:pt x="13745" y="9028"/>
                  </a:cubicBezTo>
                  <a:cubicBezTo>
                    <a:pt x="13745" y="9028"/>
                    <a:pt x="13745" y="9028"/>
                    <a:pt x="13745" y="9028"/>
                  </a:cubicBezTo>
                  <a:cubicBezTo>
                    <a:pt x="13745" y="8961"/>
                    <a:pt x="13745" y="8961"/>
                    <a:pt x="13745" y="8961"/>
                  </a:cubicBezTo>
                  <a:cubicBezTo>
                    <a:pt x="13745" y="9028"/>
                    <a:pt x="13745" y="9028"/>
                    <a:pt x="13745" y="9028"/>
                  </a:cubicBezTo>
                  <a:cubicBezTo>
                    <a:pt x="13633" y="9028"/>
                    <a:pt x="13633" y="9028"/>
                    <a:pt x="13633" y="9028"/>
                  </a:cubicBezTo>
                  <a:cubicBezTo>
                    <a:pt x="13633" y="9095"/>
                    <a:pt x="13633" y="9095"/>
                    <a:pt x="13633" y="9095"/>
                  </a:cubicBezTo>
                  <a:cubicBezTo>
                    <a:pt x="13633" y="9095"/>
                    <a:pt x="13633" y="9095"/>
                    <a:pt x="13633" y="9095"/>
                  </a:cubicBezTo>
                  <a:cubicBezTo>
                    <a:pt x="13577" y="9028"/>
                    <a:pt x="13577" y="9028"/>
                    <a:pt x="13577" y="9028"/>
                  </a:cubicBezTo>
                  <a:cubicBezTo>
                    <a:pt x="13633" y="9028"/>
                    <a:pt x="13633" y="9028"/>
                    <a:pt x="13633" y="9028"/>
                  </a:cubicBezTo>
                  <a:cubicBezTo>
                    <a:pt x="13577" y="8961"/>
                    <a:pt x="13577" y="8961"/>
                    <a:pt x="13577" y="8961"/>
                  </a:cubicBezTo>
                  <a:cubicBezTo>
                    <a:pt x="13577" y="8961"/>
                    <a:pt x="13577" y="8961"/>
                    <a:pt x="13577" y="8961"/>
                  </a:cubicBezTo>
                  <a:cubicBezTo>
                    <a:pt x="13577" y="9028"/>
                    <a:pt x="13577" y="9028"/>
                    <a:pt x="13577" y="9028"/>
                  </a:cubicBezTo>
                  <a:cubicBezTo>
                    <a:pt x="13577" y="9028"/>
                    <a:pt x="13577" y="9028"/>
                    <a:pt x="13577" y="9028"/>
                  </a:cubicBezTo>
                  <a:cubicBezTo>
                    <a:pt x="13577" y="9095"/>
                    <a:pt x="13577" y="9095"/>
                    <a:pt x="13577" y="9095"/>
                  </a:cubicBezTo>
                  <a:cubicBezTo>
                    <a:pt x="13521" y="9095"/>
                    <a:pt x="13521" y="9095"/>
                    <a:pt x="13521" y="9095"/>
                  </a:cubicBezTo>
                  <a:cubicBezTo>
                    <a:pt x="13465" y="9028"/>
                    <a:pt x="13465" y="9028"/>
                    <a:pt x="13465" y="9028"/>
                  </a:cubicBezTo>
                  <a:cubicBezTo>
                    <a:pt x="13465" y="9028"/>
                    <a:pt x="13465" y="9028"/>
                    <a:pt x="13465" y="9028"/>
                  </a:cubicBezTo>
                  <a:cubicBezTo>
                    <a:pt x="13409" y="9028"/>
                    <a:pt x="13409" y="9028"/>
                    <a:pt x="13409" y="9028"/>
                  </a:cubicBezTo>
                  <a:cubicBezTo>
                    <a:pt x="13409" y="9095"/>
                    <a:pt x="13409" y="9095"/>
                    <a:pt x="13409" y="9095"/>
                  </a:cubicBezTo>
                  <a:cubicBezTo>
                    <a:pt x="13409" y="9095"/>
                    <a:pt x="13409" y="9095"/>
                    <a:pt x="13409" y="9095"/>
                  </a:cubicBezTo>
                  <a:cubicBezTo>
                    <a:pt x="13353" y="9028"/>
                    <a:pt x="13353" y="9028"/>
                    <a:pt x="13353" y="9028"/>
                  </a:cubicBezTo>
                  <a:cubicBezTo>
                    <a:pt x="13353" y="8961"/>
                    <a:pt x="13353" y="8961"/>
                    <a:pt x="13353" y="8961"/>
                  </a:cubicBezTo>
                  <a:cubicBezTo>
                    <a:pt x="13353" y="8961"/>
                    <a:pt x="13353" y="8961"/>
                    <a:pt x="13353" y="8961"/>
                  </a:cubicBezTo>
                  <a:cubicBezTo>
                    <a:pt x="13409" y="9028"/>
                    <a:pt x="13409" y="9028"/>
                    <a:pt x="13409" y="9028"/>
                  </a:cubicBezTo>
                  <a:cubicBezTo>
                    <a:pt x="13353" y="8961"/>
                    <a:pt x="13353" y="8961"/>
                    <a:pt x="13353" y="8961"/>
                  </a:cubicBezTo>
                  <a:cubicBezTo>
                    <a:pt x="13353" y="8961"/>
                    <a:pt x="13353" y="8961"/>
                    <a:pt x="13353" y="8961"/>
                  </a:cubicBezTo>
                  <a:cubicBezTo>
                    <a:pt x="13297" y="8894"/>
                    <a:pt x="13297" y="8894"/>
                    <a:pt x="13297" y="8894"/>
                  </a:cubicBezTo>
                  <a:cubicBezTo>
                    <a:pt x="13241" y="8827"/>
                    <a:pt x="13241" y="8827"/>
                    <a:pt x="13241" y="8827"/>
                  </a:cubicBezTo>
                  <a:cubicBezTo>
                    <a:pt x="13297" y="8827"/>
                    <a:pt x="13297" y="8827"/>
                    <a:pt x="13297" y="8827"/>
                  </a:cubicBezTo>
                  <a:cubicBezTo>
                    <a:pt x="13297" y="8760"/>
                    <a:pt x="13297" y="8760"/>
                    <a:pt x="13297" y="8760"/>
                  </a:cubicBezTo>
                  <a:cubicBezTo>
                    <a:pt x="13241" y="8627"/>
                    <a:pt x="13241" y="8627"/>
                    <a:pt x="13241" y="8627"/>
                  </a:cubicBezTo>
                  <a:cubicBezTo>
                    <a:pt x="13241" y="8627"/>
                    <a:pt x="13241" y="8627"/>
                    <a:pt x="13241" y="8627"/>
                  </a:cubicBezTo>
                  <a:cubicBezTo>
                    <a:pt x="13297" y="8627"/>
                    <a:pt x="13297" y="8627"/>
                    <a:pt x="13297" y="8627"/>
                  </a:cubicBezTo>
                  <a:cubicBezTo>
                    <a:pt x="13297" y="8560"/>
                    <a:pt x="13297" y="8560"/>
                    <a:pt x="13297" y="8560"/>
                  </a:cubicBezTo>
                  <a:cubicBezTo>
                    <a:pt x="13297" y="8493"/>
                    <a:pt x="13297" y="8493"/>
                    <a:pt x="13297" y="8493"/>
                  </a:cubicBezTo>
                  <a:cubicBezTo>
                    <a:pt x="13297" y="8493"/>
                    <a:pt x="13297" y="8493"/>
                    <a:pt x="13297" y="8493"/>
                  </a:cubicBezTo>
                  <a:cubicBezTo>
                    <a:pt x="13353" y="8493"/>
                    <a:pt x="13353" y="8493"/>
                    <a:pt x="13353" y="8493"/>
                  </a:cubicBezTo>
                  <a:cubicBezTo>
                    <a:pt x="13353" y="8560"/>
                    <a:pt x="13353" y="8560"/>
                    <a:pt x="13353" y="8560"/>
                  </a:cubicBezTo>
                  <a:cubicBezTo>
                    <a:pt x="13409" y="8560"/>
                    <a:pt x="13409" y="8560"/>
                    <a:pt x="13409" y="8560"/>
                  </a:cubicBezTo>
                  <a:cubicBezTo>
                    <a:pt x="13465" y="8560"/>
                    <a:pt x="13465" y="8560"/>
                    <a:pt x="13465" y="8560"/>
                  </a:cubicBezTo>
                  <a:cubicBezTo>
                    <a:pt x="13465" y="8627"/>
                    <a:pt x="13465" y="8627"/>
                    <a:pt x="13465" y="8627"/>
                  </a:cubicBezTo>
                  <a:cubicBezTo>
                    <a:pt x="13577" y="8693"/>
                    <a:pt x="13577" y="8693"/>
                    <a:pt x="13577" y="8693"/>
                  </a:cubicBezTo>
                  <a:cubicBezTo>
                    <a:pt x="13633" y="8693"/>
                    <a:pt x="13633" y="8693"/>
                    <a:pt x="13633" y="8693"/>
                  </a:cubicBezTo>
                  <a:cubicBezTo>
                    <a:pt x="13689" y="8627"/>
                    <a:pt x="13689" y="8627"/>
                    <a:pt x="13689" y="8627"/>
                  </a:cubicBezTo>
                  <a:cubicBezTo>
                    <a:pt x="13745" y="8627"/>
                    <a:pt x="13745" y="8627"/>
                    <a:pt x="13745" y="8627"/>
                  </a:cubicBezTo>
                  <a:cubicBezTo>
                    <a:pt x="13689" y="8627"/>
                    <a:pt x="13689" y="8627"/>
                    <a:pt x="13689" y="8627"/>
                  </a:cubicBezTo>
                  <a:cubicBezTo>
                    <a:pt x="13689" y="8560"/>
                    <a:pt x="13689" y="8560"/>
                    <a:pt x="13689" y="8560"/>
                  </a:cubicBezTo>
                  <a:cubicBezTo>
                    <a:pt x="13633" y="8560"/>
                    <a:pt x="13633" y="8560"/>
                    <a:pt x="13633" y="8560"/>
                  </a:cubicBezTo>
                  <a:cubicBezTo>
                    <a:pt x="13633" y="8493"/>
                    <a:pt x="13633" y="8493"/>
                    <a:pt x="13633" y="8493"/>
                  </a:cubicBezTo>
                  <a:cubicBezTo>
                    <a:pt x="13577" y="8493"/>
                    <a:pt x="13577" y="8493"/>
                    <a:pt x="13577" y="8493"/>
                  </a:cubicBezTo>
                  <a:cubicBezTo>
                    <a:pt x="13521" y="8426"/>
                    <a:pt x="13521" y="8426"/>
                    <a:pt x="13521" y="8426"/>
                  </a:cubicBezTo>
                  <a:cubicBezTo>
                    <a:pt x="13465" y="8426"/>
                    <a:pt x="13465" y="8426"/>
                    <a:pt x="13465" y="8426"/>
                  </a:cubicBezTo>
                  <a:cubicBezTo>
                    <a:pt x="13409" y="8426"/>
                    <a:pt x="13409" y="8426"/>
                    <a:pt x="13409" y="8426"/>
                  </a:cubicBezTo>
                  <a:cubicBezTo>
                    <a:pt x="13353" y="8426"/>
                    <a:pt x="13353" y="8426"/>
                    <a:pt x="13353" y="8426"/>
                  </a:cubicBezTo>
                  <a:cubicBezTo>
                    <a:pt x="13297" y="8359"/>
                    <a:pt x="13297" y="8359"/>
                    <a:pt x="13297" y="8359"/>
                  </a:cubicBezTo>
                  <a:cubicBezTo>
                    <a:pt x="13241" y="8292"/>
                    <a:pt x="13241" y="8292"/>
                    <a:pt x="13241" y="8292"/>
                  </a:cubicBezTo>
                  <a:cubicBezTo>
                    <a:pt x="13297" y="8225"/>
                    <a:pt x="13297" y="8225"/>
                    <a:pt x="13297" y="8225"/>
                  </a:cubicBezTo>
                  <a:cubicBezTo>
                    <a:pt x="13297" y="8159"/>
                    <a:pt x="13297" y="8159"/>
                    <a:pt x="13297" y="8159"/>
                  </a:cubicBezTo>
                  <a:cubicBezTo>
                    <a:pt x="13297" y="8159"/>
                    <a:pt x="13297" y="8159"/>
                    <a:pt x="13297" y="8159"/>
                  </a:cubicBezTo>
                  <a:cubicBezTo>
                    <a:pt x="13353" y="8092"/>
                    <a:pt x="13353" y="8092"/>
                    <a:pt x="13353" y="8092"/>
                  </a:cubicBezTo>
                  <a:cubicBezTo>
                    <a:pt x="13353" y="8092"/>
                    <a:pt x="13353" y="8092"/>
                    <a:pt x="13353" y="8092"/>
                  </a:cubicBezTo>
                  <a:cubicBezTo>
                    <a:pt x="13409" y="8025"/>
                    <a:pt x="13409" y="8025"/>
                    <a:pt x="13409" y="8025"/>
                  </a:cubicBezTo>
                  <a:cubicBezTo>
                    <a:pt x="13409" y="7958"/>
                    <a:pt x="13409" y="7958"/>
                    <a:pt x="13409" y="7958"/>
                  </a:cubicBezTo>
                  <a:cubicBezTo>
                    <a:pt x="13409" y="7891"/>
                    <a:pt x="13409" y="7891"/>
                    <a:pt x="13409" y="7891"/>
                  </a:cubicBezTo>
                  <a:cubicBezTo>
                    <a:pt x="13465" y="7891"/>
                    <a:pt x="13465" y="7891"/>
                    <a:pt x="13465" y="7891"/>
                  </a:cubicBezTo>
                  <a:cubicBezTo>
                    <a:pt x="13465" y="7824"/>
                    <a:pt x="13465" y="7824"/>
                    <a:pt x="13465" y="7824"/>
                  </a:cubicBezTo>
                  <a:cubicBezTo>
                    <a:pt x="13521" y="7824"/>
                    <a:pt x="13521" y="7824"/>
                    <a:pt x="13521" y="7824"/>
                  </a:cubicBezTo>
                  <a:cubicBezTo>
                    <a:pt x="13577" y="7824"/>
                    <a:pt x="13577" y="7824"/>
                    <a:pt x="13577" y="7824"/>
                  </a:cubicBezTo>
                  <a:cubicBezTo>
                    <a:pt x="13577" y="7757"/>
                    <a:pt x="13577" y="7757"/>
                    <a:pt x="13577" y="7757"/>
                  </a:cubicBezTo>
                  <a:cubicBezTo>
                    <a:pt x="13577" y="7757"/>
                    <a:pt x="13577" y="7757"/>
                    <a:pt x="13577" y="7757"/>
                  </a:cubicBezTo>
                  <a:cubicBezTo>
                    <a:pt x="13521" y="7757"/>
                    <a:pt x="13521" y="7757"/>
                    <a:pt x="13521" y="7757"/>
                  </a:cubicBezTo>
                  <a:cubicBezTo>
                    <a:pt x="13521" y="7757"/>
                    <a:pt x="13521" y="7757"/>
                    <a:pt x="13521" y="7757"/>
                  </a:cubicBezTo>
                  <a:cubicBezTo>
                    <a:pt x="13577" y="7624"/>
                    <a:pt x="13577" y="7624"/>
                    <a:pt x="13577" y="7624"/>
                  </a:cubicBezTo>
                  <a:cubicBezTo>
                    <a:pt x="13633" y="7557"/>
                    <a:pt x="13633" y="7557"/>
                    <a:pt x="13633" y="7557"/>
                  </a:cubicBezTo>
                  <a:cubicBezTo>
                    <a:pt x="13633" y="7557"/>
                    <a:pt x="13633" y="7557"/>
                    <a:pt x="13633" y="7557"/>
                  </a:cubicBezTo>
                  <a:cubicBezTo>
                    <a:pt x="13689" y="7490"/>
                    <a:pt x="13689" y="7490"/>
                    <a:pt x="13689" y="7490"/>
                  </a:cubicBezTo>
                  <a:cubicBezTo>
                    <a:pt x="13689" y="7490"/>
                    <a:pt x="13689" y="7490"/>
                    <a:pt x="13689" y="7490"/>
                  </a:cubicBezTo>
                  <a:cubicBezTo>
                    <a:pt x="13745" y="7490"/>
                    <a:pt x="13745" y="7490"/>
                    <a:pt x="13745" y="7490"/>
                  </a:cubicBezTo>
                  <a:cubicBezTo>
                    <a:pt x="13745" y="7423"/>
                    <a:pt x="13745" y="7423"/>
                    <a:pt x="13745" y="7423"/>
                  </a:cubicBezTo>
                  <a:cubicBezTo>
                    <a:pt x="13802" y="7423"/>
                    <a:pt x="13802" y="7423"/>
                    <a:pt x="13802" y="7423"/>
                  </a:cubicBezTo>
                  <a:cubicBezTo>
                    <a:pt x="13802" y="7490"/>
                    <a:pt x="13802" y="7490"/>
                    <a:pt x="13802" y="7490"/>
                  </a:cubicBezTo>
                  <a:cubicBezTo>
                    <a:pt x="13802" y="7423"/>
                    <a:pt x="13802" y="7423"/>
                    <a:pt x="13802" y="7423"/>
                  </a:cubicBezTo>
                  <a:cubicBezTo>
                    <a:pt x="13802" y="7423"/>
                    <a:pt x="13802" y="7423"/>
                    <a:pt x="13802" y="7423"/>
                  </a:cubicBezTo>
                  <a:cubicBezTo>
                    <a:pt x="13858" y="7289"/>
                    <a:pt x="13858" y="7289"/>
                    <a:pt x="13858" y="7289"/>
                  </a:cubicBezTo>
                  <a:cubicBezTo>
                    <a:pt x="13914" y="7289"/>
                    <a:pt x="13914" y="7289"/>
                    <a:pt x="13914" y="7289"/>
                  </a:cubicBezTo>
                  <a:cubicBezTo>
                    <a:pt x="13914" y="7289"/>
                    <a:pt x="13914" y="7289"/>
                    <a:pt x="13914" y="7289"/>
                  </a:cubicBezTo>
                  <a:cubicBezTo>
                    <a:pt x="13914" y="7222"/>
                    <a:pt x="13914" y="7222"/>
                    <a:pt x="13914" y="7222"/>
                  </a:cubicBezTo>
                  <a:cubicBezTo>
                    <a:pt x="13970" y="7222"/>
                    <a:pt x="13970" y="7222"/>
                    <a:pt x="13970" y="7222"/>
                  </a:cubicBezTo>
                  <a:cubicBezTo>
                    <a:pt x="14026" y="7155"/>
                    <a:pt x="14026" y="7155"/>
                    <a:pt x="14026" y="7155"/>
                  </a:cubicBezTo>
                  <a:cubicBezTo>
                    <a:pt x="14026" y="7155"/>
                    <a:pt x="14026" y="7155"/>
                    <a:pt x="14026" y="7155"/>
                  </a:cubicBezTo>
                  <a:cubicBezTo>
                    <a:pt x="14082" y="7155"/>
                    <a:pt x="14082" y="7155"/>
                    <a:pt x="14082" y="7155"/>
                  </a:cubicBezTo>
                  <a:cubicBezTo>
                    <a:pt x="14082" y="7089"/>
                    <a:pt x="14082" y="7089"/>
                    <a:pt x="14082" y="7089"/>
                  </a:cubicBezTo>
                  <a:cubicBezTo>
                    <a:pt x="14082" y="7089"/>
                    <a:pt x="14082" y="7089"/>
                    <a:pt x="14082" y="7089"/>
                  </a:cubicBezTo>
                  <a:cubicBezTo>
                    <a:pt x="14194" y="7022"/>
                    <a:pt x="14194" y="7022"/>
                    <a:pt x="14194" y="7022"/>
                  </a:cubicBezTo>
                  <a:cubicBezTo>
                    <a:pt x="14250" y="6955"/>
                    <a:pt x="14250" y="6955"/>
                    <a:pt x="14250" y="6955"/>
                  </a:cubicBezTo>
                  <a:cubicBezTo>
                    <a:pt x="14363" y="6888"/>
                    <a:pt x="14363" y="6888"/>
                    <a:pt x="14363" y="6888"/>
                  </a:cubicBezTo>
                  <a:cubicBezTo>
                    <a:pt x="14475" y="6888"/>
                    <a:pt x="14475" y="6888"/>
                    <a:pt x="14475" y="6888"/>
                  </a:cubicBezTo>
                  <a:cubicBezTo>
                    <a:pt x="14531" y="6888"/>
                    <a:pt x="14531" y="6888"/>
                    <a:pt x="14531" y="6888"/>
                  </a:cubicBezTo>
                  <a:cubicBezTo>
                    <a:pt x="14587" y="6888"/>
                    <a:pt x="14587" y="6888"/>
                    <a:pt x="14587" y="6888"/>
                  </a:cubicBezTo>
                  <a:cubicBezTo>
                    <a:pt x="14643" y="6888"/>
                    <a:pt x="14643" y="6888"/>
                    <a:pt x="14643" y="6888"/>
                  </a:cubicBezTo>
                  <a:cubicBezTo>
                    <a:pt x="14643" y="6888"/>
                    <a:pt x="14643" y="6888"/>
                    <a:pt x="14643" y="6888"/>
                  </a:cubicBezTo>
                  <a:cubicBezTo>
                    <a:pt x="14699" y="6888"/>
                    <a:pt x="14699" y="6888"/>
                    <a:pt x="14699" y="6888"/>
                  </a:cubicBezTo>
                  <a:cubicBezTo>
                    <a:pt x="14755" y="6955"/>
                    <a:pt x="14755" y="6955"/>
                    <a:pt x="14755" y="6955"/>
                  </a:cubicBezTo>
                  <a:cubicBezTo>
                    <a:pt x="14868" y="6955"/>
                    <a:pt x="14868" y="6955"/>
                    <a:pt x="14868" y="6955"/>
                  </a:cubicBezTo>
                  <a:cubicBezTo>
                    <a:pt x="14868" y="7022"/>
                    <a:pt x="14868" y="7022"/>
                    <a:pt x="14868" y="7022"/>
                  </a:cubicBezTo>
                  <a:cubicBezTo>
                    <a:pt x="14868" y="7089"/>
                    <a:pt x="14868" y="7089"/>
                    <a:pt x="14868" y="7089"/>
                  </a:cubicBezTo>
                  <a:cubicBezTo>
                    <a:pt x="14811" y="7089"/>
                    <a:pt x="14811" y="7089"/>
                    <a:pt x="14811" y="7089"/>
                  </a:cubicBezTo>
                  <a:cubicBezTo>
                    <a:pt x="14755" y="7089"/>
                    <a:pt x="14755" y="7089"/>
                    <a:pt x="14755" y="7089"/>
                  </a:cubicBezTo>
                  <a:cubicBezTo>
                    <a:pt x="14699" y="7089"/>
                    <a:pt x="14699" y="7089"/>
                    <a:pt x="14699" y="7089"/>
                  </a:cubicBezTo>
                  <a:cubicBezTo>
                    <a:pt x="14643" y="7155"/>
                    <a:pt x="14643" y="7155"/>
                    <a:pt x="14643" y="7155"/>
                  </a:cubicBezTo>
                  <a:cubicBezTo>
                    <a:pt x="14643" y="7222"/>
                    <a:pt x="14643" y="7222"/>
                    <a:pt x="14643" y="7222"/>
                  </a:cubicBezTo>
                  <a:cubicBezTo>
                    <a:pt x="14587" y="7222"/>
                    <a:pt x="14587" y="7222"/>
                    <a:pt x="14587" y="7222"/>
                  </a:cubicBezTo>
                  <a:cubicBezTo>
                    <a:pt x="14475" y="7356"/>
                    <a:pt x="14475" y="7356"/>
                    <a:pt x="14475" y="7356"/>
                  </a:cubicBezTo>
                  <a:cubicBezTo>
                    <a:pt x="14363" y="7423"/>
                    <a:pt x="14363" y="7423"/>
                    <a:pt x="14363" y="7423"/>
                  </a:cubicBezTo>
                  <a:cubicBezTo>
                    <a:pt x="14306" y="7490"/>
                    <a:pt x="14306" y="7490"/>
                    <a:pt x="14306" y="7490"/>
                  </a:cubicBezTo>
                  <a:cubicBezTo>
                    <a:pt x="14306" y="7490"/>
                    <a:pt x="14306" y="7490"/>
                    <a:pt x="14306" y="7490"/>
                  </a:cubicBezTo>
                  <a:cubicBezTo>
                    <a:pt x="14250" y="7624"/>
                    <a:pt x="14250" y="7624"/>
                    <a:pt x="14250" y="7624"/>
                  </a:cubicBezTo>
                  <a:cubicBezTo>
                    <a:pt x="14250" y="7690"/>
                    <a:pt x="14250" y="7690"/>
                    <a:pt x="14250" y="7690"/>
                  </a:cubicBezTo>
                  <a:cubicBezTo>
                    <a:pt x="14250" y="7757"/>
                    <a:pt x="14250" y="7757"/>
                    <a:pt x="14250" y="7757"/>
                  </a:cubicBezTo>
                  <a:cubicBezTo>
                    <a:pt x="14250" y="7757"/>
                    <a:pt x="14250" y="7757"/>
                    <a:pt x="14250" y="7757"/>
                  </a:cubicBezTo>
                  <a:cubicBezTo>
                    <a:pt x="14250" y="7824"/>
                    <a:pt x="14250" y="7824"/>
                    <a:pt x="14250" y="7824"/>
                  </a:cubicBezTo>
                  <a:cubicBezTo>
                    <a:pt x="14250" y="7824"/>
                    <a:pt x="14250" y="7824"/>
                    <a:pt x="14250" y="7824"/>
                  </a:cubicBezTo>
                  <a:cubicBezTo>
                    <a:pt x="14194" y="7891"/>
                    <a:pt x="14194" y="7891"/>
                    <a:pt x="14194" y="7891"/>
                  </a:cubicBezTo>
                  <a:cubicBezTo>
                    <a:pt x="14138" y="7958"/>
                    <a:pt x="14138" y="7958"/>
                    <a:pt x="14138" y="7958"/>
                  </a:cubicBezTo>
                  <a:cubicBezTo>
                    <a:pt x="14138" y="8025"/>
                    <a:pt x="14138" y="8025"/>
                    <a:pt x="14138" y="8025"/>
                  </a:cubicBezTo>
                  <a:cubicBezTo>
                    <a:pt x="14138" y="8092"/>
                    <a:pt x="14138" y="8092"/>
                    <a:pt x="14138" y="8092"/>
                  </a:cubicBezTo>
                  <a:cubicBezTo>
                    <a:pt x="14082" y="8092"/>
                    <a:pt x="14082" y="8092"/>
                    <a:pt x="14082" y="8092"/>
                  </a:cubicBezTo>
                  <a:cubicBezTo>
                    <a:pt x="14082" y="8092"/>
                    <a:pt x="14082" y="8092"/>
                    <a:pt x="14082" y="8092"/>
                  </a:cubicBezTo>
                  <a:cubicBezTo>
                    <a:pt x="14138" y="8159"/>
                    <a:pt x="14138" y="8159"/>
                    <a:pt x="14138" y="8159"/>
                  </a:cubicBezTo>
                  <a:cubicBezTo>
                    <a:pt x="14138" y="8225"/>
                    <a:pt x="14138" y="8225"/>
                    <a:pt x="14138" y="8225"/>
                  </a:cubicBezTo>
                  <a:cubicBezTo>
                    <a:pt x="14138" y="8292"/>
                    <a:pt x="14138" y="8292"/>
                    <a:pt x="14138" y="8292"/>
                  </a:cubicBezTo>
                  <a:cubicBezTo>
                    <a:pt x="14138" y="8359"/>
                    <a:pt x="14138" y="8359"/>
                    <a:pt x="14138" y="8359"/>
                  </a:cubicBezTo>
                  <a:cubicBezTo>
                    <a:pt x="14194" y="8426"/>
                    <a:pt x="14194" y="8426"/>
                    <a:pt x="14194" y="8426"/>
                  </a:cubicBezTo>
                  <a:cubicBezTo>
                    <a:pt x="14194" y="8426"/>
                    <a:pt x="14194" y="8426"/>
                    <a:pt x="14194" y="8426"/>
                  </a:cubicBezTo>
                  <a:cubicBezTo>
                    <a:pt x="14250" y="8493"/>
                    <a:pt x="14250" y="8493"/>
                    <a:pt x="14250" y="8493"/>
                  </a:cubicBezTo>
                  <a:cubicBezTo>
                    <a:pt x="14250" y="8493"/>
                    <a:pt x="14250" y="8493"/>
                    <a:pt x="14250" y="8493"/>
                  </a:cubicBezTo>
                  <a:cubicBezTo>
                    <a:pt x="14194" y="8560"/>
                    <a:pt x="14194" y="8560"/>
                    <a:pt x="14194" y="8560"/>
                  </a:cubicBezTo>
                  <a:cubicBezTo>
                    <a:pt x="14194" y="8493"/>
                    <a:pt x="14194" y="8493"/>
                    <a:pt x="14194" y="8493"/>
                  </a:cubicBezTo>
                  <a:cubicBezTo>
                    <a:pt x="14194" y="8493"/>
                    <a:pt x="14194" y="8493"/>
                    <a:pt x="14194" y="8493"/>
                  </a:cubicBezTo>
                  <a:cubicBezTo>
                    <a:pt x="14194" y="8560"/>
                    <a:pt x="14194" y="8560"/>
                    <a:pt x="14194" y="8560"/>
                  </a:cubicBezTo>
                  <a:cubicBezTo>
                    <a:pt x="14138" y="8560"/>
                    <a:pt x="14138" y="8560"/>
                    <a:pt x="14138" y="8560"/>
                  </a:cubicBezTo>
                  <a:cubicBezTo>
                    <a:pt x="14138" y="8560"/>
                    <a:pt x="14138" y="8560"/>
                    <a:pt x="14138" y="8560"/>
                  </a:cubicBezTo>
                  <a:cubicBezTo>
                    <a:pt x="14082" y="8560"/>
                    <a:pt x="14082" y="8560"/>
                    <a:pt x="14082" y="8560"/>
                  </a:cubicBezTo>
                  <a:cubicBezTo>
                    <a:pt x="14082" y="8560"/>
                    <a:pt x="14082" y="8560"/>
                    <a:pt x="14082" y="8560"/>
                  </a:cubicBezTo>
                  <a:cubicBezTo>
                    <a:pt x="14138" y="8627"/>
                    <a:pt x="14138" y="8627"/>
                    <a:pt x="14138" y="8627"/>
                  </a:cubicBezTo>
                  <a:cubicBezTo>
                    <a:pt x="14194" y="8627"/>
                    <a:pt x="14194" y="8627"/>
                    <a:pt x="14194" y="8627"/>
                  </a:cubicBezTo>
                  <a:cubicBezTo>
                    <a:pt x="14194" y="8627"/>
                    <a:pt x="14194" y="8627"/>
                    <a:pt x="14194" y="8627"/>
                  </a:cubicBezTo>
                  <a:cubicBezTo>
                    <a:pt x="14194" y="8627"/>
                    <a:pt x="14194" y="8627"/>
                    <a:pt x="14194" y="8627"/>
                  </a:cubicBezTo>
                  <a:cubicBezTo>
                    <a:pt x="14138" y="8693"/>
                    <a:pt x="14138" y="8693"/>
                    <a:pt x="14138" y="8693"/>
                  </a:cubicBezTo>
                  <a:cubicBezTo>
                    <a:pt x="14138" y="8760"/>
                    <a:pt x="14138" y="8760"/>
                    <a:pt x="14138" y="8760"/>
                  </a:cubicBezTo>
                  <a:cubicBezTo>
                    <a:pt x="14138" y="8827"/>
                    <a:pt x="14138" y="8827"/>
                    <a:pt x="14138" y="8827"/>
                  </a:cubicBezTo>
                  <a:cubicBezTo>
                    <a:pt x="14138" y="8827"/>
                    <a:pt x="14138" y="8827"/>
                    <a:pt x="14138" y="8827"/>
                  </a:cubicBezTo>
                  <a:cubicBezTo>
                    <a:pt x="14194" y="8760"/>
                    <a:pt x="14194" y="8760"/>
                    <a:pt x="14194" y="8760"/>
                  </a:cubicBezTo>
                  <a:cubicBezTo>
                    <a:pt x="14194" y="8760"/>
                    <a:pt x="14194" y="8760"/>
                    <a:pt x="14194" y="8760"/>
                  </a:cubicBezTo>
                  <a:cubicBezTo>
                    <a:pt x="14250" y="8627"/>
                    <a:pt x="14250" y="8627"/>
                    <a:pt x="14250" y="8627"/>
                  </a:cubicBezTo>
                  <a:cubicBezTo>
                    <a:pt x="14250" y="8627"/>
                    <a:pt x="14250" y="8627"/>
                    <a:pt x="14250" y="8627"/>
                  </a:cubicBezTo>
                  <a:cubicBezTo>
                    <a:pt x="14306" y="8493"/>
                    <a:pt x="14306" y="8493"/>
                    <a:pt x="14306" y="8493"/>
                  </a:cubicBezTo>
                  <a:cubicBezTo>
                    <a:pt x="14306" y="8493"/>
                    <a:pt x="14306" y="8493"/>
                    <a:pt x="14306" y="8493"/>
                  </a:cubicBezTo>
                  <a:cubicBezTo>
                    <a:pt x="14363" y="8426"/>
                    <a:pt x="14363" y="8426"/>
                    <a:pt x="14363" y="8426"/>
                  </a:cubicBezTo>
                  <a:cubicBezTo>
                    <a:pt x="14363" y="8426"/>
                    <a:pt x="14363" y="8426"/>
                    <a:pt x="14363" y="8426"/>
                  </a:cubicBezTo>
                  <a:cubicBezTo>
                    <a:pt x="14306" y="8359"/>
                    <a:pt x="14306" y="8359"/>
                    <a:pt x="14306" y="8359"/>
                  </a:cubicBezTo>
                  <a:cubicBezTo>
                    <a:pt x="14363" y="8359"/>
                    <a:pt x="14363" y="8359"/>
                    <a:pt x="14363" y="8359"/>
                  </a:cubicBezTo>
                  <a:cubicBezTo>
                    <a:pt x="14306" y="8292"/>
                    <a:pt x="14306" y="8292"/>
                    <a:pt x="14306" y="8292"/>
                  </a:cubicBezTo>
                  <a:cubicBezTo>
                    <a:pt x="14250" y="8292"/>
                    <a:pt x="14250" y="8292"/>
                    <a:pt x="14250" y="8292"/>
                  </a:cubicBezTo>
                  <a:cubicBezTo>
                    <a:pt x="14250" y="8225"/>
                    <a:pt x="14250" y="8225"/>
                    <a:pt x="14250" y="8225"/>
                  </a:cubicBezTo>
                  <a:cubicBezTo>
                    <a:pt x="14250" y="8225"/>
                    <a:pt x="14250" y="8225"/>
                    <a:pt x="14250" y="8225"/>
                  </a:cubicBezTo>
                  <a:cubicBezTo>
                    <a:pt x="14250" y="8159"/>
                    <a:pt x="14250" y="8159"/>
                    <a:pt x="14250" y="8159"/>
                  </a:cubicBezTo>
                  <a:cubicBezTo>
                    <a:pt x="14250" y="8092"/>
                    <a:pt x="14250" y="8092"/>
                    <a:pt x="14250" y="8092"/>
                  </a:cubicBezTo>
                  <a:cubicBezTo>
                    <a:pt x="14250" y="8025"/>
                    <a:pt x="14250" y="8025"/>
                    <a:pt x="14250" y="8025"/>
                  </a:cubicBezTo>
                  <a:cubicBezTo>
                    <a:pt x="14250" y="8025"/>
                    <a:pt x="14250" y="8025"/>
                    <a:pt x="14250" y="8025"/>
                  </a:cubicBezTo>
                  <a:cubicBezTo>
                    <a:pt x="14250" y="8092"/>
                    <a:pt x="14250" y="8092"/>
                    <a:pt x="14250" y="8092"/>
                  </a:cubicBezTo>
                  <a:cubicBezTo>
                    <a:pt x="14306" y="8025"/>
                    <a:pt x="14306" y="8025"/>
                    <a:pt x="14306" y="8025"/>
                  </a:cubicBezTo>
                  <a:cubicBezTo>
                    <a:pt x="14363" y="8025"/>
                    <a:pt x="14363" y="8025"/>
                    <a:pt x="14363" y="8025"/>
                  </a:cubicBezTo>
                  <a:cubicBezTo>
                    <a:pt x="14363" y="7958"/>
                    <a:pt x="14363" y="7958"/>
                    <a:pt x="14363" y="7958"/>
                  </a:cubicBezTo>
                  <a:cubicBezTo>
                    <a:pt x="14363" y="7958"/>
                    <a:pt x="14363" y="7958"/>
                    <a:pt x="14363" y="7958"/>
                  </a:cubicBezTo>
                  <a:cubicBezTo>
                    <a:pt x="14363" y="7891"/>
                    <a:pt x="14363" y="7891"/>
                    <a:pt x="14363" y="7891"/>
                  </a:cubicBezTo>
                  <a:cubicBezTo>
                    <a:pt x="14419" y="7958"/>
                    <a:pt x="14419" y="7958"/>
                    <a:pt x="14419" y="7958"/>
                  </a:cubicBezTo>
                  <a:cubicBezTo>
                    <a:pt x="14475" y="8025"/>
                    <a:pt x="14475" y="8025"/>
                    <a:pt x="14475" y="8025"/>
                  </a:cubicBezTo>
                  <a:cubicBezTo>
                    <a:pt x="14419" y="8025"/>
                    <a:pt x="14419" y="8025"/>
                    <a:pt x="14419" y="8025"/>
                  </a:cubicBezTo>
                  <a:cubicBezTo>
                    <a:pt x="14475" y="8025"/>
                    <a:pt x="14475" y="8025"/>
                    <a:pt x="14475" y="8025"/>
                  </a:cubicBezTo>
                  <a:cubicBezTo>
                    <a:pt x="14475" y="8025"/>
                    <a:pt x="14475" y="8025"/>
                    <a:pt x="14475" y="8025"/>
                  </a:cubicBezTo>
                  <a:cubicBezTo>
                    <a:pt x="14475" y="7958"/>
                    <a:pt x="14475" y="7958"/>
                    <a:pt x="14475" y="7958"/>
                  </a:cubicBezTo>
                  <a:cubicBezTo>
                    <a:pt x="14531" y="7891"/>
                    <a:pt x="14531" y="7891"/>
                    <a:pt x="14531" y="7891"/>
                  </a:cubicBezTo>
                  <a:cubicBezTo>
                    <a:pt x="14531" y="7891"/>
                    <a:pt x="14531" y="7891"/>
                    <a:pt x="14531" y="7891"/>
                  </a:cubicBezTo>
                  <a:cubicBezTo>
                    <a:pt x="14531" y="7891"/>
                    <a:pt x="14531" y="7891"/>
                    <a:pt x="14531" y="7891"/>
                  </a:cubicBezTo>
                  <a:cubicBezTo>
                    <a:pt x="14587" y="7891"/>
                    <a:pt x="14587" y="7891"/>
                    <a:pt x="14587" y="7891"/>
                  </a:cubicBezTo>
                  <a:cubicBezTo>
                    <a:pt x="14643" y="7824"/>
                    <a:pt x="14643" y="7824"/>
                    <a:pt x="14643" y="7824"/>
                  </a:cubicBezTo>
                  <a:cubicBezTo>
                    <a:pt x="14587" y="7824"/>
                    <a:pt x="14587" y="7824"/>
                    <a:pt x="14587" y="7824"/>
                  </a:cubicBezTo>
                  <a:cubicBezTo>
                    <a:pt x="14587" y="7824"/>
                    <a:pt x="14587" y="7824"/>
                    <a:pt x="14587" y="7824"/>
                  </a:cubicBezTo>
                  <a:cubicBezTo>
                    <a:pt x="14475" y="7891"/>
                    <a:pt x="14475" y="7891"/>
                    <a:pt x="14475" y="7891"/>
                  </a:cubicBezTo>
                  <a:cubicBezTo>
                    <a:pt x="14475" y="7891"/>
                    <a:pt x="14475" y="7891"/>
                    <a:pt x="14475" y="7891"/>
                  </a:cubicBezTo>
                  <a:cubicBezTo>
                    <a:pt x="14419" y="7824"/>
                    <a:pt x="14419" y="7824"/>
                    <a:pt x="14419" y="7824"/>
                  </a:cubicBezTo>
                  <a:cubicBezTo>
                    <a:pt x="14419" y="7824"/>
                    <a:pt x="14419" y="7824"/>
                    <a:pt x="14419" y="7824"/>
                  </a:cubicBezTo>
                  <a:cubicBezTo>
                    <a:pt x="14419" y="7757"/>
                    <a:pt x="14419" y="7757"/>
                    <a:pt x="14419" y="7757"/>
                  </a:cubicBezTo>
                  <a:cubicBezTo>
                    <a:pt x="14475" y="7757"/>
                    <a:pt x="14475" y="7757"/>
                    <a:pt x="14475" y="7757"/>
                  </a:cubicBezTo>
                  <a:cubicBezTo>
                    <a:pt x="14419" y="7690"/>
                    <a:pt x="14419" y="7690"/>
                    <a:pt x="14419" y="7690"/>
                  </a:cubicBezTo>
                  <a:cubicBezTo>
                    <a:pt x="14475" y="7624"/>
                    <a:pt x="14475" y="7624"/>
                    <a:pt x="14475" y="7624"/>
                  </a:cubicBezTo>
                  <a:cubicBezTo>
                    <a:pt x="14475" y="7557"/>
                    <a:pt x="14475" y="7557"/>
                    <a:pt x="14475" y="7557"/>
                  </a:cubicBezTo>
                  <a:cubicBezTo>
                    <a:pt x="14475" y="7490"/>
                    <a:pt x="14475" y="7490"/>
                    <a:pt x="14475" y="7490"/>
                  </a:cubicBezTo>
                  <a:cubicBezTo>
                    <a:pt x="14531" y="7490"/>
                    <a:pt x="14531" y="7490"/>
                    <a:pt x="14531" y="7490"/>
                  </a:cubicBezTo>
                  <a:cubicBezTo>
                    <a:pt x="14587" y="7490"/>
                    <a:pt x="14587" y="7490"/>
                    <a:pt x="14587" y="7490"/>
                  </a:cubicBezTo>
                  <a:cubicBezTo>
                    <a:pt x="14643" y="7557"/>
                    <a:pt x="14643" y="7557"/>
                    <a:pt x="14643" y="7557"/>
                  </a:cubicBezTo>
                  <a:cubicBezTo>
                    <a:pt x="14643" y="7557"/>
                    <a:pt x="14643" y="7557"/>
                    <a:pt x="14643" y="7557"/>
                  </a:cubicBezTo>
                  <a:cubicBezTo>
                    <a:pt x="14699" y="7624"/>
                    <a:pt x="14699" y="7624"/>
                    <a:pt x="14699" y="7624"/>
                  </a:cubicBezTo>
                  <a:cubicBezTo>
                    <a:pt x="14755" y="7624"/>
                    <a:pt x="14755" y="7624"/>
                    <a:pt x="14755" y="7624"/>
                  </a:cubicBezTo>
                  <a:cubicBezTo>
                    <a:pt x="14755" y="7624"/>
                    <a:pt x="14755" y="7624"/>
                    <a:pt x="14755" y="7624"/>
                  </a:cubicBezTo>
                  <a:cubicBezTo>
                    <a:pt x="14755" y="7624"/>
                    <a:pt x="14755" y="7624"/>
                    <a:pt x="14755" y="7624"/>
                  </a:cubicBezTo>
                  <a:cubicBezTo>
                    <a:pt x="14755" y="7557"/>
                    <a:pt x="14755" y="7557"/>
                    <a:pt x="14755" y="7557"/>
                  </a:cubicBezTo>
                  <a:cubicBezTo>
                    <a:pt x="14643" y="7557"/>
                    <a:pt x="14643" y="7557"/>
                    <a:pt x="14643" y="7557"/>
                  </a:cubicBezTo>
                  <a:cubicBezTo>
                    <a:pt x="14643" y="7490"/>
                    <a:pt x="14643" y="7490"/>
                    <a:pt x="14643" y="7490"/>
                  </a:cubicBezTo>
                  <a:cubicBezTo>
                    <a:pt x="14643" y="7423"/>
                    <a:pt x="14643" y="7423"/>
                    <a:pt x="14643" y="7423"/>
                  </a:cubicBezTo>
                  <a:cubicBezTo>
                    <a:pt x="14587" y="7423"/>
                    <a:pt x="14587" y="7423"/>
                    <a:pt x="14587" y="7423"/>
                  </a:cubicBezTo>
                  <a:cubicBezTo>
                    <a:pt x="14587" y="7423"/>
                    <a:pt x="14587" y="7423"/>
                    <a:pt x="14587" y="7423"/>
                  </a:cubicBezTo>
                  <a:cubicBezTo>
                    <a:pt x="14587" y="7423"/>
                    <a:pt x="14587" y="7423"/>
                    <a:pt x="14587" y="7423"/>
                  </a:cubicBezTo>
                  <a:cubicBezTo>
                    <a:pt x="14643" y="7423"/>
                    <a:pt x="14643" y="7423"/>
                    <a:pt x="14643" y="7423"/>
                  </a:cubicBezTo>
                  <a:cubicBezTo>
                    <a:pt x="14699" y="7356"/>
                    <a:pt x="14699" y="7356"/>
                    <a:pt x="14699" y="7356"/>
                  </a:cubicBezTo>
                  <a:cubicBezTo>
                    <a:pt x="14699" y="7356"/>
                    <a:pt x="14699" y="7356"/>
                    <a:pt x="14699" y="7356"/>
                  </a:cubicBezTo>
                  <a:cubicBezTo>
                    <a:pt x="14755" y="7490"/>
                    <a:pt x="14755" y="7490"/>
                    <a:pt x="14755" y="7490"/>
                  </a:cubicBezTo>
                  <a:cubicBezTo>
                    <a:pt x="14868" y="7490"/>
                    <a:pt x="14868" y="7490"/>
                    <a:pt x="14868" y="7490"/>
                  </a:cubicBezTo>
                  <a:cubicBezTo>
                    <a:pt x="14868" y="7490"/>
                    <a:pt x="14868" y="7490"/>
                    <a:pt x="14868" y="7490"/>
                  </a:cubicBezTo>
                  <a:cubicBezTo>
                    <a:pt x="14811" y="7490"/>
                    <a:pt x="14811" y="7490"/>
                    <a:pt x="14811" y="7490"/>
                  </a:cubicBezTo>
                  <a:cubicBezTo>
                    <a:pt x="14755" y="7423"/>
                    <a:pt x="14755" y="7423"/>
                    <a:pt x="14755" y="7423"/>
                  </a:cubicBezTo>
                  <a:cubicBezTo>
                    <a:pt x="14699" y="7356"/>
                    <a:pt x="14699" y="7356"/>
                    <a:pt x="14699" y="7356"/>
                  </a:cubicBezTo>
                  <a:cubicBezTo>
                    <a:pt x="14699" y="7289"/>
                    <a:pt x="14699" y="7289"/>
                    <a:pt x="14699" y="7289"/>
                  </a:cubicBezTo>
                  <a:cubicBezTo>
                    <a:pt x="14755" y="7289"/>
                    <a:pt x="14755" y="7289"/>
                    <a:pt x="14755" y="7289"/>
                  </a:cubicBezTo>
                  <a:cubicBezTo>
                    <a:pt x="14811" y="7289"/>
                    <a:pt x="14811" y="7289"/>
                    <a:pt x="14811" y="7289"/>
                  </a:cubicBezTo>
                  <a:cubicBezTo>
                    <a:pt x="14811" y="7289"/>
                    <a:pt x="14811" y="7289"/>
                    <a:pt x="14811" y="7289"/>
                  </a:cubicBezTo>
                  <a:cubicBezTo>
                    <a:pt x="14811" y="7289"/>
                    <a:pt x="14811" y="7289"/>
                    <a:pt x="14811" y="7289"/>
                  </a:cubicBezTo>
                  <a:cubicBezTo>
                    <a:pt x="14811" y="7356"/>
                    <a:pt x="14811" y="7356"/>
                    <a:pt x="14811" y="7356"/>
                  </a:cubicBezTo>
                  <a:cubicBezTo>
                    <a:pt x="14868" y="7356"/>
                    <a:pt x="14868" y="7356"/>
                    <a:pt x="14868" y="7356"/>
                  </a:cubicBezTo>
                  <a:cubicBezTo>
                    <a:pt x="14868" y="7289"/>
                    <a:pt x="14868" y="7289"/>
                    <a:pt x="14868" y="7289"/>
                  </a:cubicBezTo>
                  <a:cubicBezTo>
                    <a:pt x="14868" y="7222"/>
                    <a:pt x="14868" y="7222"/>
                    <a:pt x="14868" y="7222"/>
                  </a:cubicBezTo>
                  <a:cubicBezTo>
                    <a:pt x="14924" y="7222"/>
                    <a:pt x="14924" y="7222"/>
                    <a:pt x="14924" y="7222"/>
                  </a:cubicBezTo>
                  <a:cubicBezTo>
                    <a:pt x="14980" y="7289"/>
                    <a:pt x="14980" y="7289"/>
                    <a:pt x="14980" y="7289"/>
                  </a:cubicBezTo>
                  <a:cubicBezTo>
                    <a:pt x="14980" y="7356"/>
                    <a:pt x="14980" y="7356"/>
                    <a:pt x="14980" y="7356"/>
                  </a:cubicBezTo>
                  <a:cubicBezTo>
                    <a:pt x="14980" y="7423"/>
                    <a:pt x="14980" y="7423"/>
                    <a:pt x="14980" y="7423"/>
                  </a:cubicBezTo>
                  <a:cubicBezTo>
                    <a:pt x="15036" y="7356"/>
                    <a:pt x="15036" y="7356"/>
                    <a:pt x="15036" y="7356"/>
                  </a:cubicBezTo>
                  <a:cubicBezTo>
                    <a:pt x="15036" y="7356"/>
                    <a:pt x="15036" y="7356"/>
                    <a:pt x="15036" y="7356"/>
                  </a:cubicBezTo>
                  <a:cubicBezTo>
                    <a:pt x="14980" y="7289"/>
                    <a:pt x="14980" y="7289"/>
                    <a:pt x="14980" y="7289"/>
                  </a:cubicBezTo>
                  <a:cubicBezTo>
                    <a:pt x="14980" y="7222"/>
                    <a:pt x="14980" y="7222"/>
                    <a:pt x="14980" y="7222"/>
                  </a:cubicBezTo>
                  <a:cubicBezTo>
                    <a:pt x="15092" y="7222"/>
                    <a:pt x="15092" y="7222"/>
                    <a:pt x="15092" y="7222"/>
                  </a:cubicBezTo>
                  <a:cubicBezTo>
                    <a:pt x="15204" y="7155"/>
                    <a:pt x="15204" y="7155"/>
                    <a:pt x="15204" y="7155"/>
                  </a:cubicBezTo>
                  <a:cubicBezTo>
                    <a:pt x="15260" y="7155"/>
                    <a:pt x="15260" y="7155"/>
                    <a:pt x="15260" y="7155"/>
                  </a:cubicBezTo>
                  <a:cubicBezTo>
                    <a:pt x="15316" y="7155"/>
                    <a:pt x="15316" y="7155"/>
                    <a:pt x="15316" y="7155"/>
                  </a:cubicBezTo>
                  <a:cubicBezTo>
                    <a:pt x="15372" y="7155"/>
                    <a:pt x="15372" y="7155"/>
                    <a:pt x="15372" y="7155"/>
                  </a:cubicBezTo>
                  <a:cubicBezTo>
                    <a:pt x="15429" y="7155"/>
                    <a:pt x="15429" y="7155"/>
                    <a:pt x="15429" y="7155"/>
                  </a:cubicBezTo>
                  <a:cubicBezTo>
                    <a:pt x="15541" y="7155"/>
                    <a:pt x="15541" y="7155"/>
                    <a:pt x="15541" y="7155"/>
                  </a:cubicBezTo>
                  <a:cubicBezTo>
                    <a:pt x="15541" y="7222"/>
                    <a:pt x="15541" y="7222"/>
                    <a:pt x="15541" y="7222"/>
                  </a:cubicBezTo>
                  <a:cubicBezTo>
                    <a:pt x="15541" y="7222"/>
                    <a:pt x="15541" y="7222"/>
                    <a:pt x="15541" y="7222"/>
                  </a:cubicBezTo>
                  <a:cubicBezTo>
                    <a:pt x="15485" y="7356"/>
                    <a:pt x="15485" y="7356"/>
                    <a:pt x="15485" y="7356"/>
                  </a:cubicBezTo>
                  <a:cubicBezTo>
                    <a:pt x="15485" y="7356"/>
                    <a:pt x="15485" y="7356"/>
                    <a:pt x="15485" y="7356"/>
                  </a:cubicBezTo>
                  <a:cubicBezTo>
                    <a:pt x="15485" y="7423"/>
                    <a:pt x="15485" y="7423"/>
                    <a:pt x="15485" y="7423"/>
                  </a:cubicBezTo>
                  <a:cubicBezTo>
                    <a:pt x="15429" y="7490"/>
                    <a:pt x="15429" y="7490"/>
                    <a:pt x="15429" y="7490"/>
                  </a:cubicBezTo>
                  <a:cubicBezTo>
                    <a:pt x="15429" y="7490"/>
                    <a:pt x="15429" y="7490"/>
                    <a:pt x="15429" y="7490"/>
                  </a:cubicBezTo>
                  <a:cubicBezTo>
                    <a:pt x="15485" y="7557"/>
                    <a:pt x="15485" y="7557"/>
                    <a:pt x="15485" y="7557"/>
                  </a:cubicBezTo>
                  <a:cubicBezTo>
                    <a:pt x="15485" y="7557"/>
                    <a:pt x="15485" y="7557"/>
                    <a:pt x="15485" y="7557"/>
                  </a:cubicBezTo>
                  <a:cubicBezTo>
                    <a:pt x="15485" y="7624"/>
                    <a:pt x="15485" y="7624"/>
                    <a:pt x="15485" y="7624"/>
                  </a:cubicBezTo>
                  <a:cubicBezTo>
                    <a:pt x="15429" y="7690"/>
                    <a:pt x="15429" y="7690"/>
                    <a:pt x="15429" y="7690"/>
                  </a:cubicBezTo>
                  <a:cubicBezTo>
                    <a:pt x="15429" y="7690"/>
                    <a:pt x="15429" y="7690"/>
                    <a:pt x="15429" y="7690"/>
                  </a:cubicBezTo>
                  <a:cubicBezTo>
                    <a:pt x="15429" y="7757"/>
                    <a:pt x="15429" y="7757"/>
                    <a:pt x="15429" y="7757"/>
                  </a:cubicBezTo>
                  <a:cubicBezTo>
                    <a:pt x="15429" y="7824"/>
                    <a:pt x="15429" y="7824"/>
                    <a:pt x="15429" y="7824"/>
                  </a:cubicBezTo>
                  <a:cubicBezTo>
                    <a:pt x="15429" y="7824"/>
                    <a:pt x="15429" y="7824"/>
                    <a:pt x="15429" y="7824"/>
                  </a:cubicBezTo>
                  <a:cubicBezTo>
                    <a:pt x="15429" y="7891"/>
                    <a:pt x="15429" y="7891"/>
                    <a:pt x="15429" y="7891"/>
                  </a:cubicBezTo>
                  <a:cubicBezTo>
                    <a:pt x="15372" y="7891"/>
                    <a:pt x="15372" y="7891"/>
                    <a:pt x="15372" y="7891"/>
                  </a:cubicBezTo>
                  <a:cubicBezTo>
                    <a:pt x="15316" y="7958"/>
                    <a:pt x="15316" y="7958"/>
                    <a:pt x="15316" y="7958"/>
                  </a:cubicBezTo>
                  <a:cubicBezTo>
                    <a:pt x="15316" y="7958"/>
                    <a:pt x="15316" y="7958"/>
                    <a:pt x="15316" y="7958"/>
                  </a:cubicBezTo>
                  <a:cubicBezTo>
                    <a:pt x="15260" y="7958"/>
                    <a:pt x="15260" y="7958"/>
                    <a:pt x="15260" y="7958"/>
                  </a:cubicBezTo>
                  <a:cubicBezTo>
                    <a:pt x="15260" y="8025"/>
                    <a:pt x="15260" y="8025"/>
                    <a:pt x="15260" y="8025"/>
                  </a:cubicBezTo>
                  <a:cubicBezTo>
                    <a:pt x="15204" y="8092"/>
                    <a:pt x="15204" y="8092"/>
                    <a:pt x="15204" y="8092"/>
                  </a:cubicBezTo>
                  <a:cubicBezTo>
                    <a:pt x="15260" y="8092"/>
                    <a:pt x="15260" y="8092"/>
                    <a:pt x="15260" y="8092"/>
                  </a:cubicBezTo>
                  <a:cubicBezTo>
                    <a:pt x="15316" y="8025"/>
                    <a:pt x="15316" y="8025"/>
                    <a:pt x="15316" y="8025"/>
                  </a:cubicBezTo>
                  <a:cubicBezTo>
                    <a:pt x="15372" y="7958"/>
                    <a:pt x="15372" y="7958"/>
                    <a:pt x="15372" y="7958"/>
                  </a:cubicBezTo>
                  <a:cubicBezTo>
                    <a:pt x="15372" y="7958"/>
                    <a:pt x="15372" y="7958"/>
                    <a:pt x="15372" y="7958"/>
                  </a:cubicBezTo>
                  <a:cubicBezTo>
                    <a:pt x="15372" y="7958"/>
                    <a:pt x="15372" y="7958"/>
                    <a:pt x="15372" y="7958"/>
                  </a:cubicBezTo>
                  <a:cubicBezTo>
                    <a:pt x="15372" y="8025"/>
                    <a:pt x="15372" y="8025"/>
                    <a:pt x="15372" y="8025"/>
                  </a:cubicBezTo>
                  <a:cubicBezTo>
                    <a:pt x="15372" y="8025"/>
                    <a:pt x="15372" y="8025"/>
                    <a:pt x="15372" y="8025"/>
                  </a:cubicBezTo>
                  <a:cubicBezTo>
                    <a:pt x="15260" y="8092"/>
                    <a:pt x="15260" y="8092"/>
                    <a:pt x="15260" y="8092"/>
                  </a:cubicBezTo>
                  <a:cubicBezTo>
                    <a:pt x="15260" y="8159"/>
                    <a:pt x="15260" y="8159"/>
                    <a:pt x="15260" y="8159"/>
                  </a:cubicBezTo>
                  <a:cubicBezTo>
                    <a:pt x="15260" y="8159"/>
                    <a:pt x="15260" y="8159"/>
                    <a:pt x="15260" y="8159"/>
                  </a:cubicBezTo>
                  <a:cubicBezTo>
                    <a:pt x="15260" y="8159"/>
                    <a:pt x="15260" y="8159"/>
                    <a:pt x="15260" y="8159"/>
                  </a:cubicBezTo>
                  <a:cubicBezTo>
                    <a:pt x="15204" y="8225"/>
                    <a:pt x="15204" y="8225"/>
                    <a:pt x="15204" y="8225"/>
                  </a:cubicBezTo>
                  <a:cubicBezTo>
                    <a:pt x="15204" y="8159"/>
                    <a:pt x="15204" y="8159"/>
                    <a:pt x="15204" y="8159"/>
                  </a:cubicBezTo>
                  <a:cubicBezTo>
                    <a:pt x="15148" y="8159"/>
                    <a:pt x="15148" y="8159"/>
                    <a:pt x="15148" y="8159"/>
                  </a:cubicBezTo>
                  <a:cubicBezTo>
                    <a:pt x="15148" y="8225"/>
                    <a:pt x="15148" y="8225"/>
                    <a:pt x="15148" y="8225"/>
                  </a:cubicBezTo>
                  <a:cubicBezTo>
                    <a:pt x="15204" y="8225"/>
                    <a:pt x="15204" y="8225"/>
                    <a:pt x="15204" y="8225"/>
                  </a:cubicBezTo>
                  <a:cubicBezTo>
                    <a:pt x="15204" y="8225"/>
                    <a:pt x="15204" y="8225"/>
                    <a:pt x="15204" y="8225"/>
                  </a:cubicBezTo>
                  <a:cubicBezTo>
                    <a:pt x="15204" y="8292"/>
                    <a:pt x="15204" y="8292"/>
                    <a:pt x="15204" y="8292"/>
                  </a:cubicBezTo>
                  <a:cubicBezTo>
                    <a:pt x="15148" y="8292"/>
                    <a:pt x="15148" y="8292"/>
                    <a:pt x="15148" y="8292"/>
                  </a:cubicBezTo>
                  <a:cubicBezTo>
                    <a:pt x="15204" y="8292"/>
                    <a:pt x="15204" y="8292"/>
                    <a:pt x="15204" y="8292"/>
                  </a:cubicBezTo>
                  <a:cubicBezTo>
                    <a:pt x="15260" y="8292"/>
                    <a:pt x="15260" y="8292"/>
                    <a:pt x="15260" y="8292"/>
                  </a:cubicBezTo>
                  <a:cubicBezTo>
                    <a:pt x="15260" y="8292"/>
                    <a:pt x="15260" y="8292"/>
                    <a:pt x="15260" y="8292"/>
                  </a:cubicBezTo>
                  <a:cubicBezTo>
                    <a:pt x="15316" y="8225"/>
                    <a:pt x="15316" y="8225"/>
                    <a:pt x="15316" y="8225"/>
                  </a:cubicBezTo>
                  <a:cubicBezTo>
                    <a:pt x="15316" y="8159"/>
                    <a:pt x="15316" y="8159"/>
                    <a:pt x="15316" y="8159"/>
                  </a:cubicBezTo>
                  <a:cubicBezTo>
                    <a:pt x="15372" y="8159"/>
                    <a:pt x="15372" y="8159"/>
                    <a:pt x="15372" y="8159"/>
                  </a:cubicBezTo>
                  <a:cubicBezTo>
                    <a:pt x="15372" y="8092"/>
                    <a:pt x="15372" y="8092"/>
                    <a:pt x="15372" y="8092"/>
                  </a:cubicBezTo>
                  <a:cubicBezTo>
                    <a:pt x="15372" y="8159"/>
                    <a:pt x="15372" y="8159"/>
                    <a:pt x="15372" y="8159"/>
                  </a:cubicBezTo>
                  <a:cubicBezTo>
                    <a:pt x="15372" y="8225"/>
                    <a:pt x="15372" y="8225"/>
                    <a:pt x="15372" y="8225"/>
                  </a:cubicBezTo>
                  <a:cubicBezTo>
                    <a:pt x="15429" y="8225"/>
                    <a:pt x="15429" y="8225"/>
                    <a:pt x="15429" y="8225"/>
                  </a:cubicBezTo>
                  <a:cubicBezTo>
                    <a:pt x="15429" y="8159"/>
                    <a:pt x="15429" y="8159"/>
                    <a:pt x="15429" y="8159"/>
                  </a:cubicBezTo>
                  <a:cubicBezTo>
                    <a:pt x="15372" y="8092"/>
                    <a:pt x="15372" y="8092"/>
                    <a:pt x="15372" y="8092"/>
                  </a:cubicBezTo>
                  <a:cubicBezTo>
                    <a:pt x="15429" y="8092"/>
                    <a:pt x="15429" y="8092"/>
                    <a:pt x="15429" y="8092"/>
                  </a:cubicBezTo>
                  <a:cubicBezTo>
                    <a:pt x="15429" y="8025"/>
                    <a:pt x="15429" y="8025"/>
                    <a:pt x="15429" y="8025"/>
                  </a:cubicBezTo>
                  <a:cubicBezTo>
                    <a:pt x="15485" y="8092"/>
                    <a:pt x="15485" y="8092"/>
                    <a:pt x="15485" y="8092"/>
                  </a:cubicBezTo>
                  <a:cubicBezTo>
                    <a:pt x="15485" y="8092"/>
                    <a:pt x="15485" y="8092"/>
                    <a:pt x="15485" y="8092"/>
                  </a:cubicBezTo>
                  <a:cubicBezTo>
                    <a:pt x="15485" y="8159"/>
                    <a:pt x="15485" y="8159"/>
                    <a:pt x="15485" y="8159"/>
                  </a:cubicBezTo>
                  <a:cubicBezTo>
                    <a:pt x="15485" y="8092"/>
                    <a:pt x="15485" y="8092"/>
                    <a:pt x="15485" y="8092"/>
                  </a:cubicBezTo>
                  <a:cubicBezTo>
                    <a:pt x="15541" y="8092"/>
                    <a:pt x="15541" y="8092"/>
                    <a:pt x="15541" y="8092"/>
                  </a:cubicBezTo>
                  <a:cubicBezTo>
                    <a:pt x="15597" y="8092"/>
                    <a:pt x="15597" y="8092"/>
                    <a:pt x="15597" y="8092"/>
                  </a:cubicBezTo>
                  <a:cubicBezTo>
                    <a:pt x="15597" y="8159"/>
                    <a:pt x="15597" y="8159"/>
                    <a:pt x="15597" y="8159"/>
                  </a:cubicBezTo>
                  <a:cubicBezTo>
                    <a:pt x="15597" y="8225"/>
                    <a:pt x="15597" y="8225"/>
                    <a:pt x="15597" y="8225"/>
                  </a:cubicBezTo>
                  <a:cubicBezTo>
                    <a:pt x="15541" y="8292"/>
                    <a:pt x="15541" y="8292"/>
                    <a:pt x="15541" y="8292"/>
                  </a:cubicBezTo>
                  <a:cubicBezTo>
                    <a:pt x="15485" y="8359"/>
                    <a:pt x="15485" y="8359"/>
                    <a:pt x="15485" y="8359"/>
                  </a:cubicBezTo>
                  <a:cubicBezTo>
                    <a:pt x="15485" y="8359"/>
                    <a:pt x="15485" y="8359"/>
                    <a:pt x="15485" y="8359"/>
                  </a:cubicBezTo>
                  <a:cubicBezTo>
                    <a:pt x="15485" y="8359"/>
                    <a:pt x="15485" y="8359"/>
                    <a:pt x="15485" y="8359"/>
                  </a:cubicBezTo>
                  <a:cubicBezTo>
                    <a:pt x="15541" y="8426"/>
                    <a:pt x="15541" y="8426"/>
                    <a:pt x="15541" y="8426"/>
                  </a:cubicBezTo>
                  <a:cubicBezTo>
                    <a:pt x="15597" y="8359"/>
                    <a:pt x="15597" y="8359"/>
                    <a:pt x="15597" y="8359"/>
                  </a:cubicBezTo>
                  <a:cubicBezTo>
                    <a:pt x="15541" y="8359"/>
                    <a:pt x="15541" y="8359"/>
                    <a:pt x="15541" y="8359"/>
                  </a:cubicBezTo>
                  <a:cubicBezTo>
                    <a:pt x="15597" y="8292"/>
                    <a:pt x="15597" y="8292"/>
                    <a:pt x="15597" y="8292"/>
                  </a:cubicBezTo>
                  <a:cubicBezTo>
                    <a:pt x="15597" y="8225"/>
                    <a:pt x="15597" y="8225"/>
                    <a:pt x="15597" y="8225"/>
                  </a:cubicBezTo>
                  <a:cubicBezTo>
                    <a:pt x="15653" y="8292"/>
                    <a:pt x="15653" y="8292"/>
                    <a:pt x="15653" y="8292"/>
                  </a:cubicBezTo>
                  <a:cubicBezTo>
                    <a:pt x="15653" y="8359"/>
                    <a:pt x="15653" y="8359"/>
                    <a:pt x="15653" y="8359"/>
                  </a:cubicBezTo>
                  <a:cubicBezTo>
                    <a:pt x="15653" y="8292"/>
                    <a:pt x="15653" y="8292"/>
                    <a:pt x="15653" y="8292"/>
                  </a:cubicBezTo>
                  <a:cubicBezTo>
                    <a:pt x="15653" y="8225"/>
                    <a:pt x="15653" y="8225"/>
                    <a:pt x="15653" y="8225"/>
                  </a:cubicBezTo>
                  <a:cubicBezTo>
                    <a:pt x="15653" y="8225"/>
                    <a:pt x="15653" y="8225"/>
                    <a:pt x="15653" y="8225"/>
                  </a:cubicBezTo>
                  <a:cubicBezTo>
                    <a:pt x="15653" y="8092"/>
                    <a:pt x="15653" y="8092"/>
                    <a:pt x="15653" y="8092"/>
                  </a:cubicBezTo>
                  <a:cubicBezTo>
                    <a:pt x="15653" y="8092"/>
                    <a:pt x="15653" y="8092"/>
                    <a:pt x="15653" y="8092"/>
                  </a:cubicBezTo>
                  <a:cubicBezTo>
                    <a:pt x="15709" y="8092"/>
                    <a:pt x="15709" y="8092"/>
                    <a:pt x="15709" y="8092"/>
                  </a:cubicBezTo>
                  <a:cubicBezTo>
                    <a:pt x="15709" y="8159"/>
                    <a:pt x="15709" y="8159"/>
                    <a:pt x="15709" y="8159"/>
                  </a:cubicBezTo>
                  <a:cubicBezTo>
                    <a:pt x="15653" y="8225"/>
                    <a:pt x="15653" y="8225"/>
                    <a:pt x="15653" y="8225"/>
                  </a:cubicBezTo>
                  <a:cubicBezTo>
                    <a:pt x="15709" y="8225"/>
                    <a:pt x="15709" y="8225"/>
                    <a:pt x="15709" y="8225"/>
                  </a:cubicBezTo>
                  <a:cubicBezTo>
                    <a:pt x="15765" y="8159"/>
                    <a:pt x="15765" y="8159"/>
                    <a:pt x="15765" y="8159"/>
                  </a:cubicBezTo>
                  <a:cubicBezTo>
                    <a:pt x="15821" y="8292"/>
                    <a:pt x="15821" y="8292"/>
                    <a:pt x="15821" y="8292"/>
                  </a:cubicBezTo>
                  <a:cubicBezTo>
                    <a:pt x="15821" y="8292"/>
                    <a:pt x="15821" y="8292"/>
                    <a:pt x="15821" y="8292"/>
                  </a:cubicBezTo>
                  <a:cubicBezTo>
                    <a:pt x="15877" y="8292"/>
                    <a:pt x="15877" y="8292"/>
                    <a:pt x="15877" y="8292"/>
                  </a:cubicBezTo>
                  <a:cubicBezTo>
                    <a:pt x="15934" y="8359"/>
                    <a:pt x="15934" y="8359"/>
                    <a:pt x="15934" y="8359"/>
                  </a:cubicBezTo>
                  <a:cubicBezTo>
                    <a:pt x="15934" y="8359"/>
                    <a:pt x="15934" y="8359"/>
                    <a:pt x="15934" y="8359"/>
                  </a:cubicBezTo>
                  <a:cubicBezTo>
                    <a:pt x="15934" y="8292"/>
                    <a:pt x="15934" y="8292"/>
                    <a:pt x="15934" y="8292"/>
                  </a:cubicBezTo>
                  <a:cubicBezTo>
                    <a:pt x="15877" y="8292"/>
                    <a:pt x="15877" y="8292"/>
                    <a:pt x="15877" y="8292"/>
                  </a:cubicBezTo>
                  <a:cubicBezTo>
                    <a:pt x="15877" y="8225"/>
                    <a:pt x="15877" y="8225"/>
                    <a:pt x="15877" y="8225"/>
                  </a:cubicBezTo>
                  <a:cubicBezTo>
                    <a:pt x="15765" y="8159"/>
                    <a:pt x="15765" y="8159"/>
                    <a:pt x="15765" y="8159"/>
                  </a:cubicBezTo>
                  <a:cubicBezTo>
                    <a:pt x="15765" y="8159"/>
                    <a:pt x="15765" y="8159"/>
                    <a:pt x="15765" y="8159"/>
                  </a:cubicBezTo>
                  <a:cubicBezTo>
                    <a:pt x="15709" y="8092"/>
                    <a:pt x="15709" y="8092"/>
                    <a:pt x="15709" y="8092"/>
                  </a:cubicBezTo>
                  <a:cubicBezTo>
                    <a:pt x="15765" y="8025"/>
                    <a:pt x="15765" y="8025"/>
                    <a:pt x="15765" y="8025"/>
                  </a:cubicBezTo>
                  <a:cubicBezTo>
                    <a:pt x="15821" y="8025"/>
                    <a:pt x="15821" y="8025"/>
                    <a:pt x="15821" y="8025"/>
                  </a:cubicBezTo>
                  <a:cubicBezTo>
                    <a:pt x="15877" y="7958"/>
                    <a:pt x="15877" y="7958"/>
                    <a:pt x="15877" y="7958"/>
                  </a:cubicBezTo>
                  <a:cubicBezTo>
                    <a:pt x="15934" y="7958"/>
                    <a:pt x="15934" y="7958"/>
                    <a:pt x="15934" y="7958"/>
                  </a:cubicBezTo>
                  <a:cubicBezTo>
                    <a:pt x="15990" y="7958"/>
                    <a:pt x="15990" y="7958"/>
                    <a:pt x="15990" y="7958"/>
                  </a:cubicBezTo>
                  <a:cubicBezTo>
                    <a:pt x="16046" y="8025"/>
                    <a:pt x="16046" y="8025"/>
                    <a:pt x="16046" y="8025"/>
                  </a:cubicBezTo>
                  <a:cubicBezTo>
                    <a:pt x="16046" y="8025"/>
                    <a:pt x="16046" y="8025"/>
                    <a:pt x="16046" y="8025"/>
                  </a:cubicBezTo>
                  <a:cubicBezTo>
                    <a:pt x="16102" y="8025"/>
                    <a:pt x="16102" y="8025"/>
                    <a:pt x="16102" y="8025"/>
                  </a:cubicBezTo>
                  <a:cubicBezTo>
                    <a:pt x="16102" y="8092"/>
                    <a:pt x="16102" y="8092"/>
                    <a:pt x="16102" y="8092"/>
                  </a:cubicBezTo>
                  <a:cubicBezTo>
                    <a:pt x="16158" y="8092"/>
                    <a:pt x="16158" y="8092"/>
                    <a:pt x="16158" y="8092"/>
                  </a:cubicBezTo>
                  <a:cubicBezTo>
                    <a:pt x="16214" y="8092"/>
                    <a:pt x="16214" y="8092"/>
                    <a:pt x="16214" y="8092"/>
                  </a:cubicBezTo>
                  <a:cubicBezTo>
                    <a:pt x="16214" y="8159"/>
                    <a:pt x="16214" y="8159"/>
                    <a:pt x="16214" y="8159"/>
                  </a:cubicBezTo>
                  <a:cubicBezTo>
                    <a:pt x="16214" y="8159"/>
                    <a:pt x="16214" y="8159"/>
                    <a:pt x="16214" y="8159"/>
                  </a:cubicBezTo>
                  <a:cubicBezTo>
                    <a:pt x="16214" y="8159"/>
                    <a:pt x="16214" y="8159"/>
                    <a:pt x="16214" y="8159"/>
                  </a:cubicBezTo>
                  <a:cubicBezTo>
                    <a:pt x="16270" y="8159"/>
                    <a:pt x="16270" y="8159"/>
                    <a:pt x="16270" y="8159"/>
                  </a:cubicBezTo>
                  <a:cubicBezTo>
                    <a:pt x="16270" y="8159"/>
                    <a:pt x="16270" y="8159"/>
                    <a:pt x="16270" y="8159"/>
                  </a:cubicBezTo>
                  <a:cubicBezTo>
                    <a:pt x="16326" y="8225"/>
                    <a:pt x="16326" y="8225"/>
                    <a:pt x="16326" y="8225"/>
                  </a:cubicBezTo>
                  <a:cubicBezTo>
                    <a:pt x="16326" y="8225"/>
                    <a:pt x="16326" y="8225"/>
                    <a:pt x="16326" y="8225"/>
                  </a:cubicBezTo>
                  <a:cubicBezTo>
                    <a:pt x="16326" y="8292"/>
                    <a:pt x="16326" y="8292"/>
                    <a:pt x="16326" y="8292"/>
                  </a:cubicBezTo>
                  <a:cubicBezTo>
                    <a:pt x="16382" y="8292"/>
                    <a:pt x="16382" y="8292"/>
                    <a:pt x="16382" y="8292"/>
                  </a:cubicBezTo>
                  <a:cubicBezTo>
                    <a:pt x="16382" y="8359"/>
                    <a:pt x="16382" y="8359"/>
                    <a:pt x="16382" y="8359"/>
                  </a:cubicBezTo>
                  <a:cubicBezTo>
                    <a:pt x="16326" y="8426"/>
                    <a:pt x="16326" y="8426"/>
                    <a:pt x="16326" y="8426"/>
                  </a:cubicBezTo>
                  <a:cubicBezTo>
                    <a:pt x="16270" y="8426"/>
                    <a:pt x="16270" y="8426"/>
                    <a:pt x="16270" y="8426"/>
                  </a:cubicBezTo>
                  <a:cubicBezTo>
                    <a:pt x="16214" y="8359"/>
                    <a:pt x="16214" y="8359"/>
                    <a:pt x="16214" y="8359"/>
                  </a:cubicBezTo>
                  <a:cubicBezTo>
                    <a:pt x="16158" y="8426"/>
                    <a:pt x="16158" y="8426"/>
                    <a:pt x="16158" y="8426"/>
                  </a:cubicBezTo>
                  <a:cubicBezTo>
                    <a:pt x="16102" y="8493"/>
                    <a:pt x="16102" y="8493"/>
                    <a:pt x="16102" y="8493"/>
                  </a:cubicBezTo>
                  <a:cubicBezTo>
                    <a:pt x="16158" y="8426"/>
                    <a:pt x="16158" y="8426"/>
                    <a:pt x="16158" y="8426"/>
                  </a:cubicBezTo>
                  <a:cubicBezTo>
                    <a:pt x="16270" y="8426"/>
                    <a:pt x="16270" y="8426"/>
                    <a:pt x="16270" y="8426"/>
                  </a:cubicBezTo>
                  <a:cubicBezTo>
                    <a:pt x="16270" y="8426"/>
                    <a:pt x="16270" y="8426"/>
                    <a:pt x="16270" y="8426"/>
                  </a:cubicBezTo>
                  <a:cubicBezTo>
                    <a:pt x="16214" y="8493"/>
                    <a:pt x="16214" y="8493"/>
                    <a:pt x="16214" y="8493"/>
                  </a:cubicBezTo>
                  <a:cubicBezTo>
                    <a:pt x="16214" y="8493"/>
                    <a:pt x="16214" y="8493"/>
                    <a:pt x="16214" y="8493"/>
                  </a:cubicBezTo>
                  <a:cubicBezTo>
                    <a:pt x="16158" y="8627"/>
                    <a:pt x="16158" y="8627"/>
                    <a:pt x="16158" y="8627"/>
                  </a:cubicBezTo>
                  <a:cubicBezTo>
                    <a:pt x="16102" y="8627"/>
                    <a:pt x="16102" y="8627"/>
                    <a:pt x="16102" y="8627"/>
                  </a:cubicBezTo>
                  <a:cubicBezTo>
                    <a:pt x="16046" y="8627"/>
                    <a:pt x="16046" y="8627"/>
                    <a:pt x="16046" y="8627"/>
                  </a:cubicBezTo>
                  <a:cubicBezTo>
                    <a:pt x="16046" y="8693"/>
                    <a:pt x="16046" y="8693"/>
                    <a:pt x="16046" y="8693"/>
                  </a:cubicBezTo>
                  <a:cubicBezTo>
                    <a:pt x="16102" y="8693"/>
                    <a:pt x="16102" y="8693"/>
                    <a:pt x="16102" y="8693"/>
                  </a:cubicBezTo>
                  <a:cubicBezTo>
                    <a:pt x="16158" y="8560"/>
                    <a:pt x="16158" y="8560"/>
                    <a:pt x="16158" y="8560"/>
                  </a:cubicBezTo>
                  <a:cubicBezTo>
                    <a:pt x="16214" y="8493"/>
                    <a:pt x="16214" y="8493"/>
                    <a:pt x="16214" y="8493"/>
                  </a:cubicBezTo>
                  <a:cubicBezTo>
                    <a:pt x="16270" y="8493"/>
                    <a:pt x="16270" y="8493"/>
                    <a:pt x="16270" y="8493"/>
                  </a:cubicBezTo>
                  <a:cubicBezTo>
                    <a:pt x="16326" y="8426"/>
                    <a:pt x="16326" y="8426"/>
                    <a:pt x="16326" y="8426"/>
                  </a:cubicBezTo>
                  <a:cubicBezTo>
                    <a:pt x="16382" y="8493"/>
                    <a:pt x="16382" y="8493"/>
                    <a:pt x="16382" y="8493"/>
                  </a:cubicBezTo>
                  <a:cubicBezTo>
                    <a:pt x="16382" y="8493"/>
                    <a:pt x="16382" y="8493"/>
                    <a:pt x="16382" y="8493"/>
                  </a:cubicBezTo>
                  <a:cubicBezTo>
                    <a:pt x="16438" y="8493"/>
                    <a:pt x="16438" y="8493"/>
                    <a:pt x="16438" y="8493"/>
                  </a:cubicBezTo>
                  <a:cubicBezTo>
                    <a:pt x="16438" y="8560"/>
                    <a:pt x="16438" y="8560"/>
                    <a:pt x="16438" y="8560"/>
                  </a:cubicBezTo>
                  <a:cubicBezTo>
                    <a:pt x="16438" y="8560"/>
                    <a:pt x="16438" y="8560"/>
                    <a:pt x="16438" y="8560"/>
                  </a:cubicBezTo>
                  <a:cubicBezTo>
                    <a:pt x="16438" y="8627"/>
                    <a:pt x="16438" y="8627"/>
                    <a:pt x="16438" y="8627"/>
                  </a:cubicBezTo>
                  <a:cubicBezTo>
                    <a:pt x="16382" y="8627"/>
                    <a:pt x="16382" y="8627"/>
                    <a:pt x="16382" y="8627"/>
                  </a:cubicBezTo>
                  <a:cubicBezTo>
                    <a:pt x="16326" y="8693"/>
                    <a:pt x="16326" y="8693"/>
                    <a:pt x="16326" y="8693"/>
                  </a:cubicBezTo>
                  <a:cubicBezTo>
                    <a:pt x="16270" y="8693"/>
                    <a:pt x="16270" y="8693"/>
                    <a:pt x="16270" y="8693"/>
                  </a:cubicBezTo>
                  <a:cubicBezTo>
                    <a:pt x="16270" y="8693"/>
                    <a:pt x="16270" y="8693"/>
                    <a:pt x="16270" y="8693"/>
                  </a:cubicBezTo>
                  <a:cubicBezTo>
                    <a:pt x="16214" y="8693"/>
                    <a:pt x="16214" y="8693"/>
                    <a:pt x="16214" y="8693"/>
                  </a:cubicBezTo>
                  <a:cubicBezTo>
                    <a:pt x="16214" y="8693"/>
                    <a:pt x="16214" y="8693"/>
                    <a:pt x="16214" y="8693"/>
                  </a:cubicBezTo>
                  <a:cubicBezTo>
                    <a:pt x="16270" y="8693"/>
                    <a:pt x="16270" y="8693"/>
                    <a:pt x="16270" y="8693"/>
                  </a:cubicBezTo>
                  <a:cubicBezTo>
                    <a:pt x="16270" y="8760"/>
                    <a:pt x="16270" y="8760"/>
                    <a:pt x="16270" y="8760"/>
                  </a:cubicBezTo>
                  <a:cubicBezTo>
                    <a:pt x="16158" y="8760"/>
                    <a:pt x="16158" y="8760"/>
                    <a:pt x="16158" y="8760"/>
                  </a:cubicBezTo>
                  <a:cubicBezTo>
                    <a:pt x="16214" y="8760"/>
                    <a:pt x="16214" y="8760"/>
                    <a:pt x="16214" y="8760"/>
                  </a:cubicBezTo>
                  <a:cubicBezTo>
                    <a:pt x="16214" y="8760"/>
                    <a:pt x="16214" y="8760"/>
                    <a:pt x="16214" y="8760"/>
                  </a:cubicBezTo>
                  <a:cubicBezTo>
                    <a:pt x="16270" y="8760"/>
                    <a:pt x="16270" y="8760"/>
                    <a:pt x="16270" y="8760"/>
                  </a:cubicBezTo>
                  <a:cubicBezTo>
                    <a:pt x="16326" y="8693"/>
                    <a:pt x="16326" y="8693"/>
                    <a:pt x="16326" y="8693"/>
                  </a:cubicBezTo>
                  <a:cubicBezTo>
                    <a:pt x="16326" y="8760"/>
                    <a:pt x="16326" y="8760"/>
                    <a:pt x="16326" y="8760"/>
                  </a:cubicBezTo>
                  <a:cubicBezTo>
                    <a:pt x="16326" y="8760"/>
                    <a:pt x="16326" y="8760"/>
                    <a:pt x="16326" y="8760"/>
                  </a:cubicBezTo>
                  <a:cubicBezTo>
                    <a:pt x="16270" y="8760"/>
                    <a:pt x="16270" y="8760"/>
                    <a:pt x="16270" y="8760"/>
                  </a:cubicBezTo>
                  <a:cubicBezTo>
                    <a:pt x="16214" y="8827"/>
                    <a:pt x="16214" y="8827"/>
                    <a:pt x="16214" y="8827"/>
                  </a:cubicBezTo>
                  <a:cubicBezTo>
                    <a:pt x="16214" y="8827"/>
                    <a:pt x="16214" y="8827"/>
                    <a:pt x="16214" y="8827"/>
                  </a:cubicBezTo>
                  <a:cubicBezTo>
                    <a:pt x="16270" y="8827"/>
                    <a:pt x="16270" y="8827"/>
                    <a:pt x="16270" y="8827"/>
                  </a:cubicBezTo>
                  <a:cubicBezTo>
                    <a:pt x="16214" y="8894"/>
                    <a:pt x="16214" y="8894"/>
                    <a:pt x="16214" y="8894"/>
                  </a:cubicBezTo>
                  <a:cubicBezTo>
                    <a:pt x="16158" y="8961"/>
                    <a:pt x="16158" y="8961"/>
                    <a:pt x="16158" y="8961"/>
                  </a:cubicBezTo>
                  <a:cubicBezTo>
                    <a:pt x="16158" y="8961"/>
                    <a:pt x="16158" y="8961"/>
                    <a:pt x="16158" y="8961"/>
                  </a:cubicBezTo>
                  <a:cubicBezTo>
                    <a:pt x="16158" y="8961"/>
                    <a:pt x="16158" y="8961"/>
                    <a:pt x="16158" y="8961"/>
                  </a:cubicBezTo>
                  <a:cubicBezTo>
                    <a:pt x="16214" y="8894"/>
                    <a:pt x="16214" y="8894"/>
                    <a:pt x="16214" y="8894"/>
                  </a:cubicBezTo>
                  <a:cubicBezTo>
                    <a:pt x="16270" y="8827"/>
                    <a:pt x="16270" y="8827"/>
                    <a:pt x="16270" y="8827"/>
                  </a:cubicBezTo>
                  <a:cubicBezTo>
                    <a:pt x="16270" y="8827"/>
                    <a:pt x="16270" y="8827"/>
                    <a:pt x="16270" y="8827"/>
                  </a:cubicBezTo>
                  <a:cubicBezTo>
                    <a:pt x="16382" y="8760"/>
                    <a:pt x="16382" y="8760"/>
                    <a:pt x="16382" y="8760"/>
                  </a:cubicBezTo>
                  <a:cubicBezTo>
                    <a:pt x="16382" y="8760"/>
                    <a:pt x="16382" y="8760"/>
                    <a:pt x="16382" y="8760"/>
                  </a:cubicBezTo>
                  <a:cubicBezTo>
                    <a:pt x="16382" y="8760"/>
                    <a:pt x="16382" y="8760"/>
                    <a:pt x="16382" y="8760"/>
                  </a:cubicBezTo>
                  <a:cubicBezTo>
                    <a:pt x="16438" y="8760"/>
                    <a:pt x="16438" y="8760"/>
                    <a:pt x="16438" y="8760"/>
                  </a:cubicBezTo>
                  <a:cubicBezTo>
                    <a:pt x="16438" y="8760"/>
                    <a:pt x="16438" y="8760"/>
                    <a:pt x="16438" y="8760"/>
                  </a:cubicBezTo>
                  <a:cubicBezTo>
                    <a:pt x="16495" y="8693"/>
                    <a:pt x="16495" y="8693"/>
                    <a:pt x="16495" y="8693"/>
                  </a:cubicBezTo>
                  <a:cubicBezTo>
                    <a:pt x="16551" y="8693"/>
                    <a:pt x="16551" y="8693"/>
                    <a:pt x="16551" y="8693"/>
                  </a:cubicBezTo>
                  <a:cubicBezTo>
                    <a:pt x="16551" y="8693"/>
                    <a:pt x="16551" y="8693"/>
                    <a:pt x="16551" y="8693"/>
                  </a:cubicBezTo>
                  <a:cubicBezTo>
                    <a:pt x="16438" y="8827"/>
                    <a:pt x="16438" y="8827"/>
                    <a:pt x="16438" y="8827"/>
                  </a:cubicBezTo>
                  <a:cubicBezTo>
                    <a:pt x="16382" y="8827"/>
                    <a:pt x="16382" y="8827"/>
                    <a:pt x="16382" y="8827"/>
                  </a:cubicBezTo>
                  <a:cubicBezTo>
                    <a:pt x="16326" y="8894"/>
                    <a:pt x="16326" y="8894"/>
                    <a:pt x="16326" y="8894"/>
                  </a:cubicBezTo>
                  <a:cubicBezTo>
                    <a:pt x="16326" y="8894"/>
                    <a:pt x="16326" y="8894"/>
                    <a:pt x="16326" y="8894"/>
                  </a:cubicBezTo>
                  <a:cubicBezTo>
                    <a:pt x="16326" y="8894"/>
                    <a:pt x="16326" y="8894"/>
                    <a:pt x="16326" y="8894"/>
                  </a:cubicBezTo>
                  <a:cubicBezTo>
                    <a:pt x="16326" y="8961"/>
                    <a:pt x="16326" y="8961"/>
                    <a:pt x="16326" y="8961"/>
                  </a:cubicBezTo>
                  <a:cubicBezTo>
                    <a:pt x="16326" y="8961"/>
                    <a:pt x="16326" y="8961"/>
                    <a:pt x="16326" y="8961"/>
                  </a:cubicBezTo>
                  <a:cubicBezTo>
                    <a:pt x="16326" y="9028"/>
                    <a:pt x="16326" y="9028"/>
                    <a:pt x="16326" y="9028"/>
                  </a:cubicBezTo>
                  <a:cubicBezTo>
                    <a:pt x="16382" y="8961"/>
                    <a:pt x="16382" y="8961"/>
                    <a:pt x="16382" y="8961"/>
                  </a:cubicBezTo>
                  <a:cubicBezTo>
                    <a:pt x="16382" y="8894"/>
                    <a:pt x="16382" y="8894"/>
                    <a:pt x="16382" y="8894"/>
                  </a:cubicBezTo>
                  <a:cubicBezTo>
                    <a:pt x="16438" y="8827"/>
                    <a:pt x="16438" y="8827"/>
                    <a:pt x="16438" y="8827"/>
                  </a:cubicBezTo>
                  <a:cubicBezTo>
                    <a:pt x="16495" y="8827"/>
                    <a:pt x="16495" y="8827"/>
                    <a:pt x="16495" y="8827"/>
                  </a:cubicBezTo>
                  <a:cubicBezTo>
                    <a:pt x="16495" y="8827"/>
                    <a:pt x="16495" y="8827"/>
                    <a:pt x="16495" y="8827"/>
                  </a:cubicBezTo>
                  <a:cubicBezTo>
                    <a:pt x="16495" y="8894"/>
                    <a:pt x="16495" y="8894"/>
                    <a:pt x="16495" y="8894"/>
                  </a:cubicBezTo>
                  <a:cubicBezTo>
                    <a:pt x="16495" y="8894"/>
                    <a:pt x="16495" y="8894"/>
                    <a:pt x="16495" y="8894"/>
                  </a:cubicBezTo>
                  <a:cubicBezTo>
                    <a:pt x="16382" y="8961"/>
                    <a:pt x="16382" y="8961"/>
                    <a:pt x="16382" y="8961"/>
                  </a:cubicBezTo>
                  <a:cubicBezTo>
                    <a:pt x="16382" y="9028"/>
                    <a:pt x="16382" y="9028"/>
                    <a:pt x="16382" y="9028"/>
                  </a:cubicBezTo>
                  <a:cubicBezTo>
                    <a:pt x="16382" y="9095"/>
                    <a:pt x="16382" y="9095"/>
                    <a:pt x="16382" y="9095"/>
                  </a:cubicBezTo>
                  <a:cubicBezTo>
                    <a:pt x="16326" y="9095"/>
                    <a:pt x="16326" y="9095"/>
                    <a:pt x="16326" y="9095"/>
                  </a:cubicBezTo>
                  <a:cubicBezTo>
                    <a:pt x="16326" y="9095"/>
                    <a:pt x="16326" y="9095"/>
                    <a:pt x="16326" y="9095"/>
                  </a:cubicBezTo>
                  <a:cubicBezTo>
                    <a:pt x="16382" y="9095"/>
                    <a:pt x="16382" y="9095"/>
                    <a:pt x="16382" y="9095"/>
                  </a:cubicBezTo>
                  <a:cubicBezTo>
                    <a:pt x="16382" y="9095"/>
                    <a:pt x="16382" y="9095"/>
                    <a:pt x="16382" y="9095"/>
                  </a:cubicBezTo>
                  <a:cubicBezTo>
                    <a:pt x="16438" y="8961"/>
                    <a:pt x="16438" y="8961"/>
                    <a:pt x="16438" y="8961"/>
                  </a:cubicBezTo>
                  <a:cubicBezTo>
                    <a:pt x="16495" y="8961"/>
                    <a:pt x="16495" y="8961"/>
                    <a:pt x="16495" y="8961"/>
                  </a:cubicBezTo>
                  <a:cubicBezTo>
                    <a:pt x="16551" y="8961"/>
                    <a:pt x="16551" y="8961"/>
                    <a:pt x="16551" y="8961"/>
                  </a:cubicBezTo>
                  <a:cubicBezTo>
                    <a:pt x="16551" y="9028"/>
                    <a:pt x="16551" y="9028"/>
                    <a:pt x="16551" y="9028"/>
                  </a:cubicBezTo>
                  <a:cubicBezTo>
                    <a:pt x="16551" y="9028"/>
                    <a:pt x="16551" y="9028"/>
                    <a:pt x="16551" y="9028"/>
                  </a:cubicBezTo>
                  <a:cubicBezTo>
                    <a:pt x="16495" y="9028"/>
                    <a:pt x="16495" y="9028"/>
                    <a:pt x="16495" y="9028"/>
                  </a:cubicBezTo>
                  <a:cubicBezTo>
                    <a:pt x="16438" y="9095"/>
                    <a:pt x="16438" y="9095"/>
                    <a:pt x="16438" y="9095"/>
                  </a:cubicBezTo>
                  <a:cubicBezTo>
                    <a:pt x="16438" y="9162"/>
                    <a:pt x="16438" y="9162"/>
                    <a:pt x="16438" y="9162"/>
                  </a:cubicBezTo>
                  <a:cubicBezTo>
                    <a:pt x="16438" y="9162"/>
                    <a:pt x="16438" y="9162"/>
                    <a:pt x="16438" y="9162"/>
                  </a:cubicBezTo>
                  <a:cubicBezTo>
                    <a:pt x="16495" y="9162"/>
                    <a:pt x="16495" y="9162"/>
                    <a:pt x="16495" y="9162"/>
                  </a:cubicBezTo>
                  <a:cubicBezTo>
                    <a:pt x="16495" y="9095"/>
                    <a:pt x="16495" y="9095"/>
                    <a:pt x="16495" y="9095"/>
                  </a:cubicBezTo>
                  <a:cubicBezTo>
                    <a:pt x="16551" y="9028"/>
                    <a:pt x="16551" y="9028"/>
                    <a:pt x="16551" y="9028"/>
                  </a:cubicBezTo>
                  <a:cubicBezTo>
                    <a:pt x="16551" y="9028"/>
                    <a:pt x="16551" y="9028"/>
                    <a:pt x="16551" y="9028"/>
                  </a:cubicBezTo>
                  <a:cubicBezTo>
                    <a:pt x="16551" y="8961"/>
                    <a:pt x="16551" y="8961"/>
                    <a:pt x="16551" y="8961"/>
                  </a:cubicBezTo>
                  <a:cubicBezTo>
                    <a:pt x="16607" y="8961"/>
                    <a:pt x="16607" y="8961"/>
                    <a:pt x="16607" y="8961"/>
                  </a:cubicBezTo>
                  <a:cubicBezTo>
                    <a:pt x="16607" y="8894"/>
                    <a:pt x="16607" y="8894"/>
                    <a:pt x="16607" y="8894"/>
                  </a:cubicBezTo>
                  <a:cubicBezTo>
                    <a:pt x="16663" y="8894"/>
                    <a:pt x="16663" y="8894"/>
                    <a:pt x="16663" y="8894"/>
                  </a:cubicBezTo>
                  <a:cubicBezTo>
                    <a:pt x="16663" y="8827"/>
                    <a:pt x="16663" y="8827"/>
                    <a:pt x="16663" y="8827"/>
                  </a:cubicBezTo>
                  <a:cubicBezTo>
                    <a:pt x="16663" y="8827"/>
                    <a:pt x="16663" y="8827"/>
                    <a:pt x="16663" y="8827"/>
                  </a:cubicBezTo>
                  <a:cubicBezTo>
                    <a:pt x="16719" y="8827"/>
                    <a:pt x="16719" y="8827"/>
                    <a:pt x="16719" y="8827"/>
                  </a:cubicBezTo>
                  <a:cubicBezTo>
                    <a:pt x="16719" y="8760"/>
                    <a:pt x="16719" y="8760"/>
                    <a:pt x="16719" y="8760"/>
                  </a:cubicBezTo>
                  <a:cubicBezTo>
                    <a:pt x="16719" y="8760"/>
                    <a:pt x="16719" y="8760"/>
                    <a:pt x="16719" y="8760"/>
                  </a:cubicBezTo>
                  <a:cubicBezTo>
                    <a:pt x="16775" y="8827"/>
                    <a:pt x="16775" y="8827"/>
                    <a:pt x="16775" y="8827"/>
                  </a:cubicBezTo>
                  <a:cubicBezTo>
                    <a:pt x="16775" y="8894"/>
                    <a:pt x="16775" y="8894"/>
                    <a:pt x="16775" y="8894"/>
                  </a:cubicBezTo>
                  <a:cubicBezTo>
                    <a:pt x="16831" y="8894"/>
                    <a:pt x="16831" y="8894"/>
                    <a:pt x="16831" y="8894"/>
                  </a:cubicBezTo>
                  <a:cubicBezTo>
                    <a:pt x="16831" y="8961"/>
                    <a:pt x="16831" y="8961"/>
                    <a:pt x="16831" y="8961"/>
                  </a:cubicBezTo>
                  <a:cubicBezTo>
                    <a:pt x="16831" y="9028"/>
                    <a:pt x="16831" y="9028"/>
                    <a:pt x="16831" y="9028"/>
                  </a:cubicBezTo>
                  <a:cubicBezTo>
                    <a:pt x="16887" y="9095"/>
                    <a:pt x="16887" y="9095"/>
                    <a:pt x="16887" y="9095"/>
                  </a:cubicBezTo>
                  <a:cubicBezTo>
                    <a:pt x="16887" y="9095"/>
                    <a:pt x="16887" y="9095"/>
                    <a:pt x="16887" y="9095"/>
                  </a:cubicBezTo>
                  <a:cubicBezTo>
                    <a:pt x="16887" y="9095"/>
                    <a:pt x="16887" y="9095"/>
                    <a:pt x="16887" y="9095"/>
                  </a:cubicBezTo>
                  <a:cubicBezTo>
                    <a:pt x="16831" y="9162"/>
                    <a:pt x="16831" y="9162"/>
                    <a:pt x="16831" y="9162"/>
                  </a:cubicBezTo>
                  <a:cubicBezTo>
                    <a:pt x="16775" y="9162"/>
                    <a:pt x="16775" y="9162"/>
                    <a:pt x="16775" y="9162"/>
                  </a:cubicBezTo>
                  <a:cubicBezTo>
                    <a:pt x="16775" y="9162"/>
                    <a:pt x="16775" y="9162"/>
                    <a:pt x="16775" y="9162"/>
                  </a:cubicBezTo>
                  <a:cubicBezTo>
                    <a:pt x="16719" y="9095"/>
                    <a:pt x="16719" y="9095"/>
                    <a:pt x="16719" y="9095"/>
                  </a:cubicBezTo>
                  <a:cubicBezTo>
                    <a:pt x="16719" y="9095"/>
                    <a:pt x="16719" y="9095"/>
                    <a:pt x="16719" y="9095"/>
                  </a:cubicBezTo>
                  <a:cubicBezTo>
                    <a:pt x="16663" y="9162"/>
                    <a:pt x="16663" y="9162"/>
                    <a:pt x="16663" y="9162"/>
                  </a:cubicBezTo>
                  <a:cubicBezTo>
                    <a:pt x="16663" y="9162"/>
                    <a:pt x="16663" y="9162"/>
                    <a:pt x="16663" y="9162"/>
                  </a:cubicBezTo>
                  <a:cubicBezTo>
                    <a:pt x="16607" y="9228"/>
                    <a:pt x="16607" y="9228"/>
                    <a:pt x="16607" y="9228"/>
                  </a:cubicBezTo>
                  <a:cubicBezTo>
                    <a:pt x="16607" y="9228"/>
                    <a:pt x="16607" y="9228"/>
                    <a:pt x="16607" y="9228"/>
                  </a:cubicBezTo>
                  <a:cubicBezTo>
                    <a:pt x="16551" y="9228"/>
                    <a:pt x="16551" y="9228"/>
                    <a:pt x="16551" y="9228"/>
                  </a:cubicBezTo>
                  <a:cubicBezTo>
                    <a:pt x="16551" y="9228"/>
                    <a:pt x="16551" y="9228"/>
                    <a:pt x="16551" y="9228"/>
                  </a:cubicBezTo>
                  <a:cubicBezTo>
                    <a:pt x="16607" y="9228"/>
                    <a:pt x="16607" y="9228"/>
                    <a:pt x="16607" y="9228"/>
                  </a:cubicBezTo>
                  <a:cubicBezTo>
                    <a:pt x="16607" y="9228"/>
                    <a:pt x="16607" y="9228"/>
                    <a:pt x="16607" y="9228"/>
                  </a:cubicBezTo>
                  <a:cubicBezTo>
                    <a:pt x="16607" y="9295"/>
                    <a:pt x="16607" y="9295"/>
                    <a:pt x="16607" y="9295"/>
                  </a:cubicBezTo>
                  <a:cubicBezTo>
                    <a:pt x="16607" y="9295"/>
                    <a:pt x="16607" y="9295"/>
                    <a:pt x="16607" y="9295"/>
                  </a:cubicBezTo>
                  <a:cubicBezTo>
                    <a:pt x="16551" y="9362"/>
                    <a:pt x="16551" y="9362"/>
                    <a:pt x="16551" y="9362"/>
                  </a:cubicBezTo>
                  <a:cubicBezTo>
                    <a:pt x="16495" y="9362"/>
                    <a:pt x="16495" y="9362"/>
                    <a:pt x="16495" y="9362"/>
                  </a:cubicBezTo>
                  <a:cubicBezTo>
                    <a:pt x="16551" y="9362"/>
                    <a:pt x="16551" y="9362"/>
                    <a:pt x="16551" y="9362"/>
                  </a:cubicBezTo>
                  <a:cubicBezTo>
                    <a:pt x="16607" y="9362"/>
                    <a:pt x="16607" y="9362"/>
                    <a:pt x="16607" y="9362"/>
                  </a:cubicBezTo>
                  <a:cubicBezTo>
                    <a:pt x="16663" y="9362"/>
                    <a:pt x="16663" y="9362"/>
                    <a:pt x="16663" y="9362"/>
                  </a:cubicBezTo>
                  <a:cubicBezTo>
                    <a:pt x="16719" y="9362"/>
                    <a:pt x="16719" y="9362"/>
                    <a:pt x="16719" y="9362"/>
                  </a:cubicBezTo>
                  <a:cubicBezTo>
                    <a:pt x="16719" y="9295"/>
                    <a:pt x="16719" y="9295"/>
                    <a:pt x="16719" y="9295"/>
                  </a:cubicBezTo>
                  <a:cubicBezTo>
                    <a:pt x="16775" y="9295"/>
                    <a:pt x="16775" y="9295"/>
                    <a:pt x="16775" y="9295"/>
                  </a:cubicBezTo>
                  <a:cubicBezTo>
                    <a:pt x="16831" y="9362"/>
                    <a:pt x="16831" y="9362"/>
                    <a:pt x="16831" y="9362"/>
                  </a:cubicBezTo>
                  <a:cubicBezTo>
                    <a:pt x="16831" y="9362"/>
                    <a:pt x="16831" y="9362"/>
                    <a:pt x="16831" y="9362"/>
                  </a:cubicBezTo>
                  <a:cubicBezTo>
                    <a:pt x="16831" y="9362"/>
                    <a:pt x="16831" y="9362"/>
                    <a:pt x="16831" y="9362"/>
                  </a:cubicBezTo>
                  <a:cubicBezTo>
                    <a:pt x="16831" y="9362"/>
                    <a:pt x="16831" y="9362"/>
                    <a:pt x="16831" y="9362"/>
                  </a:cubicBezTo>
                  <a:cubicBezTo>
                    <a:pt x="16831" y="9295"/>
                    <a:pt x="16831" y="9295"/>
                    <a:pt x="16831" y="9295"/>
                  </a:cubicBezTo>
                  <a:cubicBezTo>
                    <a:pt x="16831" y="9228"/>
                    <a:pt x="16831" y="9228"/>
                    <a:pt x="16831" y="9228"/>
                  </a:cubicBezTo>
                  <a:cubicBezTo>
                    <a:pt x="16887" y="9228"/>
                    <a:pt x="16887" y="9228"/>
                    <a:pt x="16887" y="9228"/>
                  </a:cubicBezTo>
                  <a:cubicBezTo>
                    <a:pt x="16943" y="9162"/>
                    <a:pt x="16943" y="9162"/>
                    <a:pt x="16943" y="9162"/>
                  </a:cubicBezTo>
                  <a:cubicBezTo>
                    <a:pt x="16943" y="9228"/>
                    <a:pt x="16943" y="9228"/>
                    <a:pt x="16943" y="9228"/>
                  </a:cubicBezTo>
                  <a:cubicBezTo>
                    <a:pt x="16943" y="9228"/>
                    <a:pt x="16943" y="9228"/>
                    <a:pt x="16943" y="9228"/>
                  </a:cubicBezTo>
                  <a:cubicBezTo>
                    <a:pt x="16943" y="9295"/>
                    <a:pt x="16943" y="9295"/>
                    <a:pt x="16943" y="9295"/>
                  </a:cubicBezTo>
                  <a:cubicBezTo>
                    <a:pt x="16943" y="9295"/>
                    <a:pt x="16943" y="9295"/>
                    <a:pt x="16943" y="9295"/>
                  </a:cubicBezTo>
                  <a:cubicBezTo>
                    <a:pt x="16887" y="9362"/>
                    <a:pt x="16887" y="9362"/>
                    <a:pt x="16887" y="9362"/>
                  </a:cubicBezTo>
                  <a:cubicBezTo>
                    <a:pt x="16831" y="9429"/>
                    <a:pt x="16831" y="9429"/>
                    <a:pt x="16831" y="9429"/>
                  </a:cubicBezTo>
                  <a:cubicBezTo>
                    <a:pt x="16831" y="9429"/>
                    <a:pt x="16831" y="9429"/>
                    <a:pt x="16831" y="9429"/>
                  </a:cubicBezTo>
                  <a:cubicBezTo>
                    <a:pt x="16775" y="9429"/>
                    <a:pt x="16775" y="9429"/>
                    <a:pt x="16775" y="9429"/>
                  </a:cubicBezTo>
                  <a:cubicBezTo>
                    <a:pt x="16775" y="9429"/>
                    <a:pt x="16775" y="9429"/>
                    <a:pt x="16775" y="9429"/>
                  </a:cubicBezTo>
                  <a:cubicBezTo>
                    <a:pt x="16719" y="9429"/>
                    <a:pt x="16719" y="9429"/>
                    <a:pt x="16719" y="9429"/>
                  </a:cubicBezTo>
                  <a:cubicBezTo>
                    <a:pt x="16719" y="9429"/>
                    <a:pt x="16719" y="9429"/>
                    <a:pt x="16719" y="9429"/>
                  </a:cubicBezTo>
                  <a:cubicBezTo>
                    <a:pt x="16663" y="9496"/>
                    <a:pt x="16663" y="9496"/>
                    <a:pt x="16663" y="9496"/>
                  </a:cubicBezTo>
                  <a:cubicBezTo>
                    <a:pt x="16663" y="9496"/>
                    <a:pt x="16663" y="9496"/>
                    <a:pt x="16663" y="9496"/>
                  </a:cubicBezTo>
                  <a:cubicBezTo>
                    <a:pt x="16607" y="9563"/>
                    <a:pt x="16607" y="9563"/>
                    <a:pt x="16607" y="9563"/>
                  </a:cubicBezTo>
                  <a:cubicBezTo>
                    <a:pt x="16607" y="9630"/>
                    <a:pt x="16607" y="9630"/>
                    <a:pt x="16607" y="9630"/>
                  </a:cubicBezTo>
                  <a:cubicBezTo>
                    <a:pt x="16607" y="9630"/>
                    <a:pt x="16607" y="9630"/>
                    <a:pt x="16607" y="9630"/>
                  </a:cubicBezTo>
                  <a:cubicBezTo>
                    <a:pt x="16607" y="9630"/>
                    <a:pt x="16607" y="9630"/>
                    <a:pt x="16607" y="9630"/>
                  </a:cubicBezTo>
                  <a:cubicBezTo>
                    <a:pt x="16663" y="9563"/>
                    <a:pt x="16663" y="9563"/>
                    <a:pt x="16663" y="9563"/>
                  </a:cubicBezTo>
                  <a:cubicBezTo>
                    <a:pt x="16719" y="9496"/>
                    <a:pt x="16719" y="9496"/>
                    <a:pt x="16719" y="9496"/>
                  </a:cubicBezTo>
                  <a:cubicBezTo>
                    <a:pt x="16719" y="9496"/>
                    <a:pt x="16719" y="9496"/>
                    <a:pt x="16719" y="9496"/>
                  </a:cubicBezTo>
                  <a:cubicBezTo>
                    <a:pt x="16775" y="9496"/>
                    <a:pt x="16775" y="9496"/>
                    <a:pt x="16775" y="9496"/>
                  </a:cubicBezTo>
                  <a:cubicBezTo>
                    <a:pt x="16775" y="9496"/>
                    <a:pt x="16775" y="9496"/>
                    <a:pt x="16775" y="9496"/>
                  </a:cubicBezTo>
                  <a:cubicBezTo>
                    <a:pt x="16775" y="9496"/>
                    <a:pt x="16775" y="9496"/>
                    <a:pt x="16775" y="9496"/>
                  </a:cubicBezTo>
                  <a:cubicBezTo>
                    <a:pt x="16775" y="9563"/>
                    <a:pt x="16775" y="9563"/>
                    <a:pt x="16775" y="9563"/>
                  </a:cubicBezTo>
                  <a:cubicBezTo>
                    <a:pt x="16719" y="9630"/>
                    <a:pt x="16719" y="9630"/>
                    <a:pt x="16719" y="9630"/>
                  </a:cubicBezTo>
                  <a:cubicBezTo>
                    <a:pt x="16663" y="9697"/>
                    <a:pt x="16663" y="9697"/>
                    <a:pt x="16663" y="9697"/>
                  </a:cubicBezTo>
                  <a:cubicBezTo>
                    <a:pt x="16607" y="9697"/>
                    <a:pt x="16607" y="9697"/>
                    <a:pt x="16607" y="9697"/>
                  </a:cubicBezTo>
                  <a:cubicBezTo>
                    <a:pt x="16607" y="9697"/>
                    <a:pt x="16607" y="9697"/>
                    <a:pt x="16607" y="9697"/>
                  </a:cubicBezTo>
                  <a:cubicBezTo>
                    <a:pt x="16719" y="9697"/>
                    <a:pt x="16719" y="9697"/>
                    <a:pt x="16719" y="9697"/>
                  </a:cubicBezTo>
                  <a:cubicBezTo>
                    <a:pt x="16775" y="9563"/>
                    <a:pt x="16775" y="9563"/>
                    <a:pt x="16775" y="9563"/>
                  </a:cubicBezTo>
                  <a:cubicBezTo>
                    <a:pt x="16831" y="9496"/>
                    <a:pt x="16831" y="9496"/>
                    <a:pt x="16831" y="9496"/>
                  </a:cubicBezTo>
                  <a:cubicBezTo>
                    <a:pt x="16831" y="9429"/>
                    <a:pt x="16831" y="9429"/>
                    <a:pt x="16831" y="9429"/>
                  </a:cubicBezTo>
                  <a:cubicBezTo>
                    <a:pt x="16831" y="9429"/>
                    <a:pt x="16831" y="9429"/>
                    <a:pt x="16831" y="9429"/>
                  </a:cubicBezTo>
                  <a:cubicBezTo>
                    <a:pt x="16887" y="9429"/>
                    <a:pt x="16887" y="9429"/>
                    <a:pt x="16887" y="9429"/>
                  </a:cubicBezTo>
                  <a:cubicBezTo>
                    <a:pt x="16943" y="9362"/>
                    <a:pt x="16943" y="9362"/>
                    <a:pt x="16943" y="9362"/>
                  </a:cubicBezTo>
                  <a:cubicBezTo>
                    <a:pt x="16999" y="9362"/>
                    <a:pt x="16999" y="9362"/>
                    <a:pt x="16999" y="9362"/>
                  </a:cubicBezTo>
                  <a:cubicBezTo>
                    <a:pt x="17056" y="9362"/>
                    <a:pt x="17056" y="9362"/>
                    <a:pt x="17056" y="9362"/>
                  </a:cubicBezTo>
                  <a:cubicBezTo>
                    <a:pt x="17056" y="9362"/>
                    <a:pt x="17056" y="9362"/>
                    <a:pt x="17056" y="9362"/>
                  </a:cubicBezTo>
                  <a:cubicBezTo>
                    <a:pt x="17056" y="9362"/>
                    <a:pt x="17056" y="9362"/>
                    <a:pt x="17056" y="9362"/>
                  </a:cubicBezTo>
                  <a:cubicBezTo>
                    <a:pt x="16999" y="9429"/>
                    <a:pt x="16999" y="9429"/>
                    <a:pt x="16999" y="9429"/>
                  </a:cubicBezTo>
                  <a:cubicBezTo>
                    <a:pt x="16943" y="9429"/>
                    <a:pt x="16943" y="9429"/>
                    <a:pt x="16943" y="9429"/>
                  </a:cubicBezTo>
                  <a:cubicBezTo>
                    <a:pt x="16887" y="9496"/>
                    <a:pt x="16887" y="9496"/>
                    <a:pt x="16887" y="9496"/>
                  </a:cubicBezTo>
                  <a:cubicBezTo>
                    <a:pt x="16887" y="9496"/>
                    <a:pt x="16887" y="9496"/>
                    <a:pt x="16887" y="9496"/>
                  </a:cubicBezTo>
                  <a:cubicBezTo>
                    <a:pt x="16887" y="9496"/>
                    <a:pt x="16887" y="9496"/>
                    <a:pt x="16887" y="9496"/>
                  </a:cubicBezTo>
                  <a:cubicBezTo>
                    <a:pt x="16943" y="9496"/>
                    <a:pt x="16943" y="9496"/>
                    <a:pt x="16943" y="9496"/>
                  </a:cubicBezTo>
                  <a:cubicBezTo>
                    <a:pt x="16999" y="9496"/>
                    <a:pt x="16999" y="9496"/>
                    <a:pt x="16999" y="9496"/>
                  </a:cubicBezTo>
                  <a:cubicBezTo>
                    <a:pt x="17056" y="9429"/>
                    <a:pt x="17056" y="9429"/>
                    <a:pt x="17056" y="9429"/>
                  </a:cubicBezTo>
                  <a:cubicBezTo>
                    <a:pt x="17056" y="9429"/>
                    <a:pt x="17056" y="9429"/>
                    <a:pt x="17056" y="9429"/>
                  </a:cubicBezTo>
                  <a:cubicBezTo>
                    <a:pt x="17112" y="9429"/>
                    <a:pt x="17112" y="9429"/>
                    <a:pt x="17112" y="9429"/>
                  </a:cubicBezTo>
                  <a:cubicBezTo>
                    <a:pt x="17112" y="9362"/>
                    <a:pt x="17112" y="9362"/>
                    <a:pt x="17112" y="9362"/>
                  </a:cubicBezTo>
                  <a:cubicBezTo>
                    <a:pt x="17168" y="9362"/>
                    <a:pt x="17168" y="9362"/>
                    <a:pt x="17168" y="9362"/>
                  </a:cubicBezTo>
                  <a:cubicBezTo>
                    <a:pt x="17168" y="9429"/>
                    <a:pt x="17168" y="9429"/>
                    <a:pt x="17168" y="9429"/>
                  </a:cubicBezTo>
                  <a:cubicBezTo>
                    <a:pt x="17224" y="9496"/>
                    <a:pt x="17224" y="9496"/>
                    <a:pt x="17224" y="9496"/>
                  </a:cubicBezTo>
                  <a:cubicBezTo>
                    <a:pt x="17280" y="9563"/>
                    <a:pt x="17280" y="9563"/>
                    <a:pt x="17280" y="9563"/>
                  </a:cubicBezTo>
                  <a:cubicBezTo>
                    <a:pt x="17280" y="9563"/>
                    <a:pt x="17280" y="9563"/>
                    <a:pt x="17280" y="9563"/>
                  </a:cubicBezTo>
                  <a:cubicBezTo>
                    <a:pt x="17336" y="9630"/>
                    <a:pt x="17336" y="9630"/>
                    <a:pt x="17336" y="9630"/>
                  </a:cubicBezTo>
                  <a:cubicBezTo>
                    <a:pt x="17280" y="9630"/>
                    <a:pt x="17280" y="9630"/>
                    <a:pt x="17280" y="9630"/>
                  </a:cubicBezTo>
                  <a:cubicBezTo>
                    <a:pt x="17280" y="9697"/>
                    <a:pt x="17280" y="9697"/>
                    <a:pt x="17280" y="9697"/>
                  </a:cubicBezTo>
                  <a:cubicBezTo>
                    <a:pt x="17224" y="9697"/>
                    <a:pt x="17224" y="9697"/>
                    <a:pt x="17224" y="9697"/>
                  </a:cubicBezTo>
                  <a:cubicBezTo>
                    <a:pt x="17224" y="9630"/>
                    <a:pt x="17224" y="9630"/>
                    <a:pt x="17224" y="9630"/>
                  </a:cubicBezTo>
                  <a:cubicBezTo>
                    <a:pt x="17224" y="9630"/>
                    <a:pt x="17224" y="9630"/>
                    <a:pt x="17224" y="9630"/>
                  </a:cubicBezTo>
                  <a:cubicBezTo>
                    <a:pt x="17224" y="9630"/>
                    <a:pt x="17224" y="9630"/>
                    <a:pt x="17224" y="9630"/>
                  </a:cubicBezTo>
                  <a:cubicBezTo>
                    <a:pt x="17168" y="9697"/>
                    <a:pt x="17168" y="9697"/>
                    <a:pt x="17168" y="9697"/>
                  </a:cubicBezTo>
                  <a:cubicBezTo>
                    <a:pt x="17168" y="9697"/>
                    <a:pt x="17168" y="9697"/>
                    <a:pt x="17168" y="9697"/>
                  </a:cubicBezTo>
                  <a:cubicBezTo>
                    <a:pt x="17056" y="9697"/>
                    <a:pt x="17056" y="9697"/>
                    <a:pt x="17056" y="9697"/>
                  </a:cubicBezTo>
                  <a:cubicBezTo>
                    <a:pt x="17056" y="9763"/>
                    <a:pt x="17056" y="9763"/>
                    <a:pt x="17056" y="9763"/>
                  </a:cubicBezTo>
                  <a:cubicBezTo>
                    <a:pt x="16999" y="9763"/>
                    <a:pt x="16999" y="9763"/>
                    <a:pt x="16999" y="9763"/>
                  </a:cubicBezTo>
                  <a:cubicBezTo>
                    <a:pt x="16943" y="9763"/>
                    <a:pt x="16943" y="9763"/>
                    <a:pt x="16943" y="9763"/>
                  </a:cubicBezTo>
                  <a:cubicBezTo>
                    <a:pt x="16887" y="9763"/>
                    <a:pt x="16887" y="9763"/>
                    <a:pt x="16887" y="9763"/>
                  </a:cubicBezTo>
                  <a:cubicBezTo>
                    <a:pt x="16831" y="9830"/>
                    <a:pt x="16831" y="9830"/>
                    <a:pt x="16831" y="9830"/>
                  </a:cubicBezTo>
                  <a:cubicBezTo>
                    <a:pt x="16831" y="9830"/>
                    <a:pt x="16831" y="9830"/>
                    <a:pt x="16831" y="9830"/>
                  </a:cubicBezTo>
                  <a:cubicBezTo>
                    <a:pt x="16887" y="9830"/>
                    <a:pt x="16887" y="9830"/>
                    <a:pt x="16887" y="9830"/>
                  </a:cubicBezTo>
                  <a:cubicBezTo>
                    <a:pt x="16887" y="9897"/>
                    <a:pt x="16887" y="9897"/>
                    <a:pt x="16887" y="9897"/>
                  </a:cubicBezTo>
                  <a:cubicBezTo>
                    <a:pt x="16775" y="9897"/>
                    <a:pt x="16775" y="9897"/>
                    <a:pt x="16775" y="9897"/>
                  </a:cubicBezTo>
                  <a:cubicBezTo>
                    <a:pt x="16775" y="9897"/>
                    <a:pt x="16775" y="9897"/>
                    <a:pt x="16775" y="9897"/>
                  </a:cubicBezTo>
                  <a:cubicBezTo>
                    <a:pt x="16887" y="9897"/>
                    <a:pt x="16887" y="9897"/>
                    <a:pt x="16887" y="9897"/>
                  </a:cubicBezTo>
                  <a:cubicBezTo>
                    <a:pt x="16887" y="9830"/>
                    <a:pt x="16887" y="9830"/>
                    <a:pt x="16887" y="9830"/>
                  </a:cubicBezTo>
                  <a:cubicBezTo>
                    <a:pt x="16999" y="9763"/>
                    <a:pt x="16999" y="9763"/>
                    <a:pt x="16999" y="9763"/>
                  </a:cubicBezTo>
                  <a:cubicBezTo>
                    <a:pt x="17056" y="9763"/>
                    <a:pt x="17056" y="9763"/>
                    <a:pt x="17056" y="9763"/>
                  </a:cubicBezTo>
                  <a:cubicBezTo>
                    <a:pt x="17056" y="9763"/>
                    <a:pt x="17056" y="9763"/>
                    <a:pt x="17056" y="9763"/>
                  </a:cubicBezTo>
                  <a:cubicBezTo>
                    <a:pt x="17112" y="9763"/>
                    <a:pt x="17112" y="9763"/>
                    <a:pt x="17112" y="9763"/>
                  </a:cubicBezTo>
                  <a:cubicBezTo>
                    <a:pt x="17168" y="9763"/>
                    <a:pt x="17168" y="9763"/>
                    <a:pt x="17168" y="9763"/>
                  </a:cubicBezTo>
                  <a:cubicBezTo>
                    <a:pt x="17168" y="9763"/>
                    <a:pt x="17168" y="9763"/>
                    <a:pt x="17168" y="9763"/>
                  </a:cubicBezTo>
                  <a:cubicBezTo>
                    <a:pt x="17112" y="9830"/>
                    <a:pt x="17112" y="9830"/>
                    <a:pt x="17112" y="9830"/>
                  </a:cubicBezTo>
                  <a:cubicBezTo>
                    <a:pt x="17112" y="9897"/>
                    <a:pt x="17112" y="9897"/>
                    <a:pt x="17112" y="9897"/>
                  </a:cubicBezTo>
                  <a:cubicBezTo>
                    <a:pt x="17056" y="9897"/>
                    <a:pt x="17056" y="9897"/>
                    <a:pt x="17056" y="9897"/>
                  </a:cubicBezTo>
                  <a:cubicBezTo>
                    <a:pt x="17056" y="9897"/>
                    <a:pt x="17056" y="9897"/>
                    <a:pt x="17056" y="9897"/>
                  </a:cubicBezTo>
                  <a:cubicBezTo>
                    <a:pt x="16999" y="9897"/>
                    <a:pt x="16999" y="9897"/>
                    <a:pt x="16999" y="9897"/>
                  </a:cubicBezTo>
                  <a:cubicBezTo>
                    <a:pt x="16943" y="9964"/>
                    <a:pt x="16943" y="9964"/>
                    <a:pt x="16943" y="9964"/>
                  </a:cubicBezTo>
                  <a:cubicBezTo>
                    <a:pt x="16943" y="9964"/>
                    <a:pt x="16943" y="9964"/>
                    <a:pt x="16943" y="9964"/>
                  </a:cubicBezTo>
                  <a:cubicBezTo>
                    <a:pt x="16887" y="9964"/>
                    <a:pt x="16887" y="9964"/>
                    <a:pt x="16887" y="9964"/>
                  </a:cubicBezTo>
                  <a:cubicBezTo>
                    <a:pt x="16887" y="9964"/>
                    <a:pt x="16887" y="9964"/>
                    <a:pt x="16887" y="9964"/>
                  </a:cubicBezTo>
                  <a:cubicBezTo>
                    <a:pt x="16831" y="10031"/>
                    <a:pt x="16831" y="10031"/>
                    <a:pt x="16831" y="10031"/>
                  </a:cubicBezTo>
                  <a:cubicBezTo>
                    <a:pt x="16831" y="10031"/>
                    <a:pt x="16831" y="10031"/>
                    <a:pt x="16831" y="10031"/>
                  </a:cubicBezTo>
                  <a:cubicBezTo>
                    <a:pt x="16887" y="9964"/>
                    <a:pt x="16887" y="9964"/>
                    <a:pt x="16887" y="9964"/>
                  </a:cubicBezTo>
                  <a:cubicBezTo>
                    <a:pt x="16943" y="10031"/>
                    <a:pt x="16943" y="10031"/>
                    <a:pt x="16943" y="10031"/>
                  </a:cubicBezTo>
                  <a:cubicBezTo>
                    <a:pt x="16943" y="10031"/>
                    <a:pt x="16943" y="10031"/>
                    <a:pt x="16943" y="10031"/>
                  </a:cubicBezTo>
                  <a:cubicBezTo>
                    <a:pt x="16999" y="9964"/>
                    <a:pt x="16999" y="9964"/>
                    <a:pt x="16999" y="9964"/>
                  </a:cubicBezTo>
                  <a:cubicBezTo>
                    <a:pt x="17056" y="9897"/>
                    <a:pt x="17056" y="9897"/>
                    <a:pt x="17056" y="9897"/>
                  </a:cubicBezTo>
                  <a:cubicBezTo>
                    <a:pt x="17056" y="9897"/>
                    <a:pt x="17056" y="9897"/>
                    <a:pt x="17056" y="9897"/>
                  </a:cubicBezTo>
                  <a:cubicBezTo>
                    <a:pt x="17112" y="9897"/>
                    <a:pt x="17112" y="9897"/>
                    <a:pt x="17112" y="9897"/>
                  </a:cubicBezTo>
                  <a:cubicBezTo>
                    <a:pt x="17168" y="9964"/>
                    <a:pt x="17168" y="9964"/>
                    <a:pt x="17168" y="9964"/>
                  </a:cubicBezTo>
                  <a:cubicBezTo>
                    <a:pt x="17168" y="9897"/>
                    <a:pt x="17168" y="9897"/>
                    <a:pt x="17168" y="9897"/>
                  </a:cubicBezTo>
                  <a:cubicBezTo>
                    <a:pt x="17224" y="9897"/>
                    <a:pt x="17224" y="9897"/>
                    <a:pt x="17224" y="9897"/>
                  </a:cubicBezTo>
                  <a:cubicBezTo>
                    <a:pt x="17224" y="9830"/>
                    <a:pt x="17224" y="9830"/>
                    <a:pt x="17224" y="9830"/>
                  </a:cubicBezTo>
                  <a:cubicBezTo>
                    <a:pt x="17224" y="9830"/>
                    <a:pt x="17224" y="9830"/>
                    <a:pt x="17224" y="9830"/>
                  </a:cubicBezTo>
                  <a:cubicBezTo>
                    <a:pt x="17224" y="9830"/>
                    <a:pt x="17224" y="9830"/>
                    <a:pt x="17224" y="9830"/>
                  </a:cubicBezTo>
                  <a:cubicBezTo>
                    <a:pt x="17280" y="9763"/>
                    <a:pt x="17280" y="9763"/>
                    <a:pt x="17280" y="9763"/>
                  </a:cubicBezTo>
                  <a:cubicBezTo>
                    <a:pt x="17280" y="9763"/>
                    <a:pt x="17280" y="9763"/>
                    <a:pt x="17280" y="9763"/>
                  </a:cubicBezTo>
                  <a:cubicBezTo>
                    <a:pt x="17280" y="9697"/>
                    <a:pt x="17280" y="9697"/>
                    <a:pt x="17280" y="9697"/>
                  </a:cubicBezTo>
                  <a:cubicBezTo>
                    <a:pt x="17280" y="9763"/>
                    <a:pt x="17280" y="9763"/>
                    <a:pt x="17280" y="9763"/>
                  </a:cubicBezTo>
                  <a:cubicBezTo>
                    <a:pt x="17336" y="9763"/>
                    <a:pt x="17336" y="9763"/>
                    <a:pt x="17336" y="9763"/>
                  </a:cubicBezTo>
                  <a:cubicBezTo>
                    <a:pt x="17336" y="9763"/>
                    <a:pt x="17336" y="9763"/>
                    <a:pt x="17336" y="9763"/>
                  </a:cubicBezTo>
                  <a:cubicBezTo>
                    <a:pt x="17392" y="9897"/>
                    <a:pt x="17392" y="9897"/>
                    <a:pt x="17392" y="9897"/>
                  </a:cubicBezTo>
                  <a:cubicBezTo>
                    <a:pt x="17392" y="9964"/>
                    <a:pt x="17392" y="9964"/>
                    <a:pt x="17392" y="9964"/>
                  </a:cubicBezTo>
                  <a:cubicBezTo>
                    <a:pt x="17392" y="10031"/>
                    <a:pt x="17392" y="10031"/>
                    <a:pt x="17392" y="10031"/>
                  </a:cubicBezTo>
                  <a:cubicBezTo>
                    <a:pt x="17392" y="10031"/>
                    <a:pt x="17392" y="10031"/>
                    <a:pt x="17392" y="10031"/>
                  </a:cubicBezTo>
                  <a:cubicBezTo>
                    <a:pt x="17392" y="10098"/>
                    <a:pt x="17392" y="10098"/>
                    <a:pt x="17392" y="10098"/>
                  </a:cubicBezTo>
                  <a:cubicBezTo>
                    <a:pt x="17336" y="10098"/>
                    <a:pt x="17336" y="10098"/>
                    <a:pt x="17336" y="10098"/>
                  </a:cubicBezTo>
                  <a:cubicBezTo>
                    <a:pt x="17280" y="10031"/>
                    <a:pt x="17280" y="10031"/>
                    <a:pt x="17280" y="10031"/>
                  </a:cubicBezTo>
                  <a:cubicBezTo>
                    <a:pt x="17224" y="10031"/>
                    <a:pt x="17224" y="10031"/>
                    <a:pt x="17224" y="10031"/>
                  </a:cubicBezTo>
                  <a:cubicBezTo>
                    <a:pt x="17224" y="10031"/>
                    <a:pt x="17224" y="10031"/>
                    <a:pt x="17224" y="10031"/>
                  </a:cubicBezTo>
                  <a:cubicBezTo>
                    <a:pt x="17168" y="10098"/>
                    <a:pt x="17168" y="10098"/>
                    <a:pt x="17168" y="10098"/>
                  </a:cubicBezTo>
                  <a:cubicBezTo>
                    <a:pt x="17112" y="10098"/>
                    <a:pt x="17112" y="10098"/>
                    <a:pt x="17112" y="10098"/>
                  </a:cubicBezTo>
                  <a:cubicBezTo>
                    <a:pt x="17112" y="10098"/>
                    <a:pt x="17112" y="10098"/>
                    <a:pt x="17112" y="10098"/>
                  </a:cubicBezTo>
                  <a:cubicBezTo>
                    <a:pt x="17056" y="10098"/>
                    <a:pt x="17056" y="10098"/>
                    <a:pt x="17056" y="10098"/>
                  </a:cubicBezTo>
                  <a:cubicBezTo>
                    <a:pt x="17056" y="10098"/>
                    <a:pt x="17056" y="10098"/>
                    <a:pt x="17056" y="10098"/>
                  </a:cubicBezTo>
                  <a:cubicBezTo>
                    <a:pt x="16999" y="10098"/>
                    <a:pt x="16999" y="10098"/>
                    <a:pt x="16999" y="10098"/>
                  </a:cubicBezTo>
                  <a:cubicBezTo>
                    <a:pt x="16999" y="10165"/>
                    <a:pt x="16999" y="10165"/>
                    <a:pt x="16999" y="10165"/>
                  </a:cubicBezTo>
                  <a:cubicBezTo>
                    <a:pt x="17112" y="10098"/>
                    <a:pt x="17112" y="10098"/>
                    <a:pt x="17112" y="10098"/>
                  </a:cubicBezTo>
                  <a:cubicBezTo>
                    <a:pt x="17112" y="10165"/>
                    <a:pt x="17112" y="10165"/>
                    <a:pt x="17112" y="10165"/>
                  </a:cubicBezTo>
                  <a:cubicBezTo>
                    <a:pt x="17224" y="10232"/>
                    <a:pt x="17224" y="10232"/>
                    <a:pt x="17224" y="10232"/>
                  </a:cubicBezTo>
                  <a:cubicBezTo>
                    <a:pt x="17224" y="10232"/>
                    <a:pt x="17224" y="10232"/>
                    <a:pt x="17224" y="10232"/>
                  </a:cubicBezTo>
                  <a:cubicBezTo>
                    <a:pt x="17280" y="10232"/>
                    <a:pt x="17280" y="10232"/>
                    <a:pt x="17280" y="10232"/>
                  </a:cubicBezTo>
                  <a:cubicBezTo>
                    <a:pt x="17280" y="10232"/>
                    <a:pt x="17280" y="10232"/>
                    <a:pt x="17280" y="10232"/>
                  </a:cubicBezTo>
                  <a:cubicBezTo>
                    <a:pt x="17336" y="10232"/>
                    <a:pt x="17336" y="10232"/>
                    <a:pt x="17336" y="10232"/>
                  </a:cubicBezTo>
                  <a:cubicBezTo>
                    <a:pt x="17336" y="10232"/>
                    <a:pt x="17336" y="10232"/>
                    <a:pt x="17336" y="10232"/>
                  </a:cubicBezTo>
                  <a:cubicBezTo>
                    <a:pt x="17392" y="10298"/>
                    <a:pt x="17392" y="10298"/>
                    <a:pt x="17392" y="10298"/>
                  </a:cubicBezTo>
                  <a:cubicBezTo>
                    <a:pt x="17392" y="10298"/>
                    <a:pt x="17392" y="10298"/>
                    <a:pt x="17392" y="10298"/>
                  </a:cubicBezTo>
                  <a:cubicBezTo>
                    <a:pt x="17448" y="10365"/>
                    <a:pt x="17448" y="10365"/>
                    <a:pt x="17448" y="10365"/>
                  </a:cubicBezTo>
                  <a:cubicBezTo>
                    <a:pt x="17448" y="10432"/>
                    <a:pt x="17448" y="10432"/>
                    <a:pt x="17448" y="10432"/>
                  </a:cubicBezTo>
                  <a:cubicBezTo>
                    <a:pt x="17392" y="10432"/>
                    <a:pt x="17392" y="10432"/>
                    <a:pt x="17392" y="10432"/>
                  </a:cubicBezTo>
                  <a:cubicBezTo>
                    <a:pt x="17392" y="10432"/>
                    <a:pt x="17392" y="10432"/>
                    <a:pt x="17392" y="10432"/>
                  </a:cubicBezTo>
                  <a:cubicBezTo>
                    <a:pt x="17336" y="10365"/>
                    <a:pt x="17336" y="10365"/>
                    <a:pt x="17336" y="10365"/>
                  </a:cubicBezTo>
                  <a:cubicBezTo>
                    <a:pt x="17336" y="10365"/>
                    <a:pt x="17336" y="10365"/>
                    <a:pt x="17336" y="10365"/>
                  </a:cubicBezTo>
                  <a:cubicBezTo>
                    <a:pt x="17336" y="10432"/>
                    <a:pt x="17336" y="10432"/>
                    <a:pt x="17336" y="10432"/>
                  </a:cubicBezTo>
                  <a:cubicBezTo>
                    <a:pt x="17280" y="10432"/>
                    <a:pt x="17280" y="10432"/>
                    <a:pt x="17280" y="10432"/>
                  </a:cubicBezTo>
                  <a:cubicBezTo>
                    <a:pt x="17280" y="10365"/>
                    <a:pt x="17280" y="10365"/>
                    <a:pt x="17280" y="10365"/>
                  </a:cubicBezTo>
                  <a:cubicBezTo>
                    <a:pt x="17280" y="10365"/>
                    <a:pt x="17280" y="10365"/>
                    <a:pt x="17280" y="10365"/>
                  </a:cubicBezTo>
                  <a:cubicBezTo>
                    <a:pt x="17224" y="10365"/>
                    <a:pt x="17224" y="10365"/>
                    <a:pt x="17224" y="10365"/>
                  </a:cubicBezTo>
                  <a:cubicBezTo>
                    <a:pt x="17168" y="10298"/>
                    <a:pt x="17168" y="10298"/>
                    <a:pt x="17168" y="10298"/>
                  </a:cubicBezTo>
                  <a:cubicBezTo>
                    <a:pt x="17168" y="10298"/>
                    <a:pt x="17168" y="10298"/>
                    <a:pt x="17168" y="10298"/>
                  </a:cubicBezTo>
                  <a:cubicBezTo>
                    <a:pt x="17112" y="10298"/>
                    <a:pt x="17112" y="10298"/>
                    <a:pt x="17112" y="10298"/>
                  </a:cubicBezTo>
                  <a:cubicBezTo>
                    <a:pt x="17056" y="10298"/>
                    <a:pt x="17056" y="10298"/>
                    <a:pt x="17056" y="10298"/>
                  </a:cubicBezTo>
                  <a:cubicBezTo>
                    <a:pt x="17056" y="10298"/>
                    <a:pt x="17056" y="10298"/>
                    <a:pt x="17056" y="10298"/>
                  </a:cubicBezTo>
                  <a:cubicBezTo>
                    <a:pt x="17056" y="10298"/>
                    <a:pt x="17056" y="10298"/>
                    <a:pt x="17056" y="10298"/>
                  </a:cubicBezTo>
                  <a:cubicBezTo>
                    <a:pt x="17112" y="10298"/>
                    <a:pt x="17112" y="10298"/>
                    <a:pt x="17112" y="10298"/>
                  </a:cubicBezTo>
                  <a:cubicBezTo>
                    <a:pt x="17112" y="10365"/>
                    <a:pt x="17112" y="10365"/>
                    <a:pt x="17112" y="10365"/>
                  </a:cubicBezTo>
                  <a:cubicBezTo>
                    <a:pt x="17112" y="10365"/>
                    <a:pt x="17112" y="10365"/>
                    <a:pt x="17112" y="10365"/>
                  </a:cubicBezTo>
                  <a:cubicBezTo>
                    <a:pt x="17056" y="10365"/>
                    <a:pt x="17056" y="10365"/>
                    <a:pt x="17056" y="10365"/>
                  </a:cubicBezTo>
                  <a:cubicBezTo>
                    <a:pt x="17056" y="10365"/>
                    <a:pt x="17056" y="10365"/>
                    <a:pt x="17056" y="10365"/>
                  </a:cubicBezTo>
                  <a:cubicBezTo>
                    <a:pt x="16999" y="10365"/>
                    <a:pt x="16999" y="10365"/>
                    <a:pt x="16999" y="10365"/>
                  </a:cubicBezTo>
                  <a:cubicBezTo>
                    <a:pt x="16943" y="10432"/>
                    <a:pt x="16943" y="10432"/>
                    <a:pt x="16943" y="10432"/>
                  </a:cubicBezTo>
                  <a:cubicBezTo>
                    <a:pt x="16943" y="10432"/>
                    <a:pt x="16943" y="10432"/>
                    <a:pt x="16943" y="10432"/>
                  </a:cubicBezTo>
                  <a:cubicBezTo>
                    <a:pt x="16999" y="10432"/>
                    <a:pt x="16999" y="10432"/>
                    <a:pt x="16999" y="10432"/>
                  </a:cubicBezTo>
                  <a:cubicBezTo>
                    <a:pt x="16999" y="10432"/>
                    <a:pt x="16999" y="10432"/>
                    <a:pt x="16999" y="10432"/>
                  </a:cubicBezTo>
                  <a:cubicBezTo>
                    <a:pt x="17056" y="10432"/>
                    <a:pt x="17056" y="10432"/>
                    <a:pt x="17056" y="10432"/>
                  </a:cubicBezTo>
                  <a:cubicBezTo>
                    <a:pt x="17056" y="10365"/>
                    <a:pt x="17056" y="10365"/>
                    <a:pt x="17056" y="10365"/>
                  </a:cubicBezTo>
                  <a:cubicBezTo>
                    <a:pt x="17112" y="10365"/>
                    <a:pt x="17112" y="10365"/>
                    <a:pt x="17112" y="10365"/>
                  </a:cubicBezTo>
                  <a:cubicBezTo>
                    <a:pt x="17168" y="10432"/>
                    <a:pt x="17168" y="10432"/>
                    <a:pt x="17168" y="10432"/>
                  </a:cubicBezTo>
                  <a:cubicBezTo>
                    <a:pt x="17168" y="10432"/>
                    <a:pt x="17168" y="10432"/>
                    <a:pt x="17168" y="10432"/>
                  </a:cubicBezTo>
                  <a:cubicBezTo>
                    <a:pt x="17168" y="10432"/>
                    <a:pt x="17168" y="10432"/>
                    <a:pt x="17168" y="10432"/>
                  </a:cubicBezTo>
                  <a:cubicBezTo>
                    <a:pt x="17168" y="10499"/>
                    <a:pt x="17168" y="10499"/>
                    <a:pt x="17168" y="10499"/>
                  </a:cubicBezTo>
                  <a:cubicBezTo>
                    <a:pt x="17168" y="10499"/>
                    <a:pt x="17168" y="10499"/>
                    <a:pt x="17168" y="10499"/>
                  </a:cubicBezTo>
                  <a:cubicBezTo>
                    <a:pt x="17112" y="10499"/>
                    <a:pt x="17112" y="10499"/>
                    <a:pt x="17112" y="10499"/>
                  </a:cubicBezTo>
                  <a:cubicBezTo>
                    <a:pt x="17112" y="10499"/>
                    <a:pt x="17112" y="10499"/>
                    <a:pt x="17112" y="10499"/>
                  </a:cubicBezTo>
                  <a:cubicBezTo>
                    <a:pt x="17056" y="10499"/>
                    <a:pt x="17056" y="10499"/>
                    <a:pt x="17056" y="10499"/>
                  </a:cubicBezTo>
                  <a:cubicBezTo>
                    <a:pt x="17056" y="10432"/>
                    <a:pt x="17056" y="10432"/>
                    <a:pt x="17056" y="10432"/>
                  </a:cubicBezTo>
                  <a:cubicBezTo>
                    <a:pt x="17056" y="10499"/>
                    <a:pt x="17056" y="10499"/>
                    <a:pt x="17056" y="10499"/>
                  </a:cubicBezTo>
                  <a:cubicBezTo>
                    <a:pt x="17056" y="10499"/>
                    <a:pt x="17056" y="10499"/>
                    <a:pt x="17056" y="10499"/>
                  </a:cubicBezTo>
                  <a:cubicBezTo>
                    <a:pt x="17056" y="10499"/>
                    <a:pt x="17056" y="10499"/>
                    <a:pt x="17056" y="10499"/>
                  </a:cubicBezTo>
                  <a:cubicBezTo>
                    <a:pt x="17112" y="10499"/>
                    <a:pt x="17112" y="10499"/>
                    <a:pt x="17112" y="10499"/>
                  </a:cubicBezTo>
                  <a:cubicBezTo>
                    <a:pt x="17112" y="10566"/>
                    <a:pt x="17112" y="10566"/>
                    <a:pt x="17112" y="10566"/>
                  </a:cubicBezTo>
                  <a:cubicBezTo>
                    <a:pt x="17112" y="10566"/>
                    <a:pt x="17112" y="10566"/>
                    <a:pt x="17112" y="10566"/>
                  </a:cubicBezTo>
                  <a:cubicBezTo>
                    <a:pt x="17112" y="10633"/>
                    <a:pt x="17112" y="10633"/>
                    <a:pt x="17112" y="10633"/>
                  </a:cubicBezTo>
                  <a:cubicBezTo>
                    <a:pt x="17112" y="10633"/>
                    <a:pt x="17112" y="10633"/>
                    <a:pt x="17112" y="10633"/>
                  </a:cubicBezTo>
                  <a:cubicBezTo>
                    <a:pt x="16999" y="10566"/>
                    <a:pt x="16999" y="10566"/>
                    <a:pt x="16999" y="10566"/>
                  </a:cubicBezTo>
                  <a:cubicBezTo>
                    <a:pt x="16943" y="10566"/>
                    <a:pt x="16943" y="10566"/>
                    <a:pt x="16943" y="10566"/>
                  </a:cubicBezTo>
                  <a:cubicBezTo>
                    <a:pt x="16887" y="10566"/>
                    <a:pt x="16887" y="10566"/>
                    <a:pt x="16887" y="10566"/>
                  </a:cubicBezTo>
                  <a:cubicBezTo>
                    <a:pt x="16831" y="10566"/>
                    <a:pt x="16831" y="10566"/>
                    <a:pt x="16831" y="10566"/>
                  </a:cubicBezTo>
                  <a:cubicBezTo>
                    <a:pt x="16831" y="10566"/>
                    <a:pt x="16831" y="10566"/>
                    <a:pt x="16831" y="10566"/>
                  </a:cubicBezTo>
                  <a:cubicBezTo>
                    <a:pt x="16887" y="10566"/>
                    <a:pt x="16887" y="10566"/>
                    <a:pt x="16887" y="10566"/>
                  </a:cubicBezTo>
                  <a:cubicBezTo>
                    <a:pt x="16999" y="10633"/>
                    <a:pt x="16999" y="10633"/>
                    <a:pt x="16999" y="10633"/>
                  </a:cubicBezTo>
                  <a:cubicBezTo>
                    <a:pt x="16999" y="10700"/>
                    <a:pt x="16999" y="10700"/>
                    <a:pt x="16999" y="10700"/>
                  </a:cubicBezTo>
                  <a:cubicBezTo>
                    <a:pt x="16999" y="10700"/>
                    <a:pt x="16999" y="10700"/>
                    <a:pt x="16999" y="10700"/>
                  </a:cubicBezTo>
                  <a:cubicBezTo>
                    <a:pt x="16943" y="10633"/>
                    <a:pt x="16943" y="10633"/>
                    <a:pt x="16943" y="10633"/>
                  </a:cubicBezTo>
                  <a:cubicBezTo>
                    <a:pt x="16887" y="10633"/>
                    <a:pt x="16887" y="10633"/>
                    <a:pt x="16887" y="10633"/>
                  </a:cubicBezTo>
                  <a:cubicBezTo>
                    <a:pt x="16887" y="10700"/>
                    <a:pt x="16887" y="10700"/>
                    <a:pt x="16887" y="10700"/>
                  </a:cubicBezTo>
                  <a:cubicBezTo>
                    <a:pt x="16887" y="10700"/>
                    <a:pt x="16887" y="10700"/>
                    <a:pt x="16887" y="10700"/>
                  </a:cubicBezTo>
                  <a:cubicBezTo>
                    <a:pt x="16943" y="10700"/>
                    <a:pt x="16943" y="10700"/>
                    <a:pt x="16943" y="10700"/>
                  </a:cubicBezTo>
                  <a:cubicBezTo>
                    <a:pt x="16943" y="10700"/>
                    <a:pt x="16943" y="10700"/>
                    <a:pt x="16943" y="10700"/>
                  </a:cubicBezTo>
                  <a:cubicBezTo>
                    <a:pt x="16999" y="10700"/>
                    <a:pt x="16999" y="10700"/>
                    <a:pt x="16999" y="10700"/>
                  </a:cubicBezTo>
                  <a:cubicBezTo>
                    <a:pt x="16999" y="10700"/>
                    <a:pt x="16999" y="10700"/>
                    <a:pt x="16999" y="10700"/>
                  </a:cubicBezTo>
                  <a:cubicBezTo>
                    <a:pt x="16999" y="10767"/>
                    <a:pt x="16999" y="10767"/>
                    <a:pt x="16999" y="10767"/>
                  </a:cubicBezTo>
                  <a:cubicBezTo>
                    <a:pt x="16999" y="10767"/>
                    <a:pt x="16999" y="10767"/>
                    <a:pt x="16999" y="10767"/>
                  </a:cubicBezTo>
                  <a:cubicBezTo>
                    <a:pt x="17056" y="10767"/>
                    <a:pt x="17056" y="10767"/>
                    <a:pt x="17056" y="10767"/>
                  </a:cubicBezTo>
                  <a:cubicBezTo>
                    <a:pt x="17056" y="10767"/>
                    <a:pt x="17056" y="10767"/>
                    <a:pt x="17056" y="10767"/>
                  </a:cubicBezTo>
                  <a:cubicBezTo>
                    <a:pt x="17056" y="10767"/>
                    <a:pt x="17056" y="10767"/>
                    <a:pt x="17056" y="10767"/>
                  </a:cubicBezTo>
                  <a:cubicBezTo>
                    <a:pt x="17056" y="10767"/>
                    <a:pt x="17056" y="10767"/>
                    <a:pt x="17056" y="10767"/>
                  </a:cubicBezTo>
                  <a:cubicBezTo>
                    <a:pt x="17056" y="10767"/>
                    <a:pt x="17056" y="10767"/>
                    <a:pt x="17056" y="10767"/>
                  </a:cubicBezTo>
                  <a:cubicBezTo>
                    <a:pt x="17056" y="10833"/>
                    <a:pt x="17056" y="10833"/>
                    <a:pt x="17056" y="10833"/>
                  </a:cubicBezTo>
                  <a:cubicBezTo>
                    <a:pt x="17112" y="10833"/>
                    <a:pt x="17112" y="10833"/>
                    <a:pt x="17112" y="10833"/>
                  </a:cubicBezTo>
                  <a:cubicBezTo>
                    <a:pt x="17112" y="10767"/>
                    <a:pt x="17112" y="10767"/>
                    <a:pt x="17112" y="10767"/>
                  </a:cubicBezTo>
                  <a:cubicBezTo>
                    <a:pt x="17112" y="10767"/>
                    <a:pt x="17112" y="10767"/>
                    <a:pt x="17112" y="10767"/>
                  </a:cubicBezTo>
                  <a:cubicBezTo>
                    <a:pt x="17168" y="10767"/>
                    <a:pt x="17168" y="10767"/>
                    <a:pt x="17168" y="10767"/>
                  </a:cubicBezTo>
                  <a:cubicBezTo>
                    <a:pt x="17224" y="10767"/>
                    <a:pt x="17224" y="10767"/>
                    <a:pt x="17224" y="10767"/>
                  </a:cubicBezTo>
                  <a:cubicBezTo>
                    <a:pt x="17280" y="10767"/>
                    <a:pt x="17280" y="10767"/>
                    <a:pt x="17280" y="10767"/>
                  </a:cubicBezTo>
                  <a:cubicBezTo>
                    <a:pt x="17224" y="10833"/>
                    <a:pt x="17224" y="10833"/>
                    <a:pt x="17224" y="10833"/>
                  </a:cubicBezTo>
                  <a:cubicBezTo>
                    <a:pt x="17224" y="10833"/>
                    <a:pt x="17224" y="10833"/>
                    <a:pt x="17224" y="10833"/>
                  </a:cubicBezTo>
                  <a:cubicBezTo>
                    <a:pt x="17168" y="10833"/>
                    <a:pt x="17168" y="10833"/>
                    <a:pt x="17168" y="10833"/>
                  </a:cubicBezTo>
                  <a:cubicBezTo>
                    <a:pt x="17168" y="10833"/>
                    <a:pt x="17168" y="10833"/>
                    <a:pt x="17168" y="10833"/>
                  </a:cubicBezTo>
                  <a:cubicBezTo>
                    <a:pt x="17112" y="10833"/>
                    <a:pt x="17112" y="10833"/>
                    <a:pt x="17112" y="10833"/>
                  </a:cubicBezTo>
                  <a:cubicBezTo>
                    <a:pt x="17056" y="10900"/>
                    <a:pt x="17056" y="10900"/>
                    <a:pt x="17056" y="10900"/>
                  </a:cubicBezTo>
                  <a:cubicBezTo>
                    <a:pt x="17056" y="10900"/>
                    <a:pt x="17056" y="10900"/>
                    <a:pt x="17056" y="10900"/>
                  </a:cubicBezTo>
                  <a:cubicBezTo>
                    <a:pt x="17056" y="10900"/>
                    <a:pt x="17056" y="10900"/>
                    <a:pt x="17056" y="10900"/>
                  </a:cubicBezTo>
                  <a:cubicBezTo>
                    <a:pt x="17112" y="10900"/>
                    <a:pt x="17112" y="10900"/>
                    <a:pt x="17112" y="10900"/>
                  </a:cubicBezTo>
                  <a:cubicBezTo>
                    <a:pt x="17168" y="10900"/>
                    <a:pt x="17168" y="10900"/>
                    <a:pt x="17168" y="10900"/>
                  </a:cubicBezTo>
                  <a:cubicBezTo>
                    <a:pt x="17112" y="10900"/>
                    <a:pt x="17112" y="10900"/>
                    <a:pt x="17112" y="10900"/>
                  </a:cubicBezTo>
                  <a:cubicBezTo>
                    <a:pt x="17112" y="10900"/>
                    <a:pt x="17112" y="10900"/>
                    <a:pt x="17112" y="10900"/>
                  </a:cubicBezTo>
                  <a:cubicBezTo>
                    <a:pt x="17112" y="10900"/>
                    <a:pt x="17112" y="10900"/>
                    <a:pt x="17112" y="10900"/>
                  </a:cubicBezTo>
                  <a:cubicBezTo>
                    <a:pt x="17224" y="10900"/>
                    <a:pt x="17224" y="10900"/>
                    <a:pt x="17224" y="10900"/>
                  </a:cubicBezTo>
                  <a:cubicBezTo>
                    <a:pt x="17224" y="10967"/>
                    <a:pt x="17224" y="10967"/>
                    <a:pt x="17224" y="10967"/>
                  </a:cubicBezTo>
                  <a:cubicBezTo>
                    <a:pt x="17224" y="10967"/>
                    <a:pt x="17224" y="10967"/>
                    <a:pt x="17224" y="10967"/>
                  </a:cubicBezTo>
                  <a:cubicBezTo>
                    <a:pt x="17224" y="10967"/>
                    <a:pt x="17224" y="10967"/>
                    <a:pt x="17224" y="10967"/>
                  </a:cubicBezTo>
                  <a:cubicBezTo>
                    <a:pt x="17280" y="11034"/>
                    <a:pt x="17280" y="11034"/>
                    <a:pt x="17280" y="11034"/>
                  </a:cubicBezTo>
                  <a:cubicBezTo>
                    <a:pt x="17280" y="11034"/>
                    <a:pt x="17280" y="11034"/>
                    <a:pt x="17280" y="11034"/>
                  </a:cubicBezTo>
                  <a:cubicBezTo>
                    <a:pt x="17224" y="11101"/>
                    <a:pt x="17224" y="11101"/>
                    <a:pt x="17224" y="11101"/>
                  </a:cubicBezTo>
                  <a:cubicBezTo>
                    <a:pt x="17224" y="11101"/>
                    <a:pt x="17224" y="11101"/>
                    <a:pt x="17224" y="11101"/>
                  </a:cubicBezTo>
                  <a:cubicBezTo>
                    <a:pt x="17280" y="11101"/>
                    <a:pt x="17280" y="11101"/>
                    <a:pt x="17280" y="11101"/>
                  </a:cubicBezTo>
                  <a:cubicBezTo>
                    <a:pt x="17280" y="11101"/>
                    <a:pt x="17280" y="11101"/>
                    <a:pt x="17280" y="11101"/>
                  </a:cubicBezTo>
                  <a:cubicBezTo>
                    <a:pt x="17280" y="11034"/>
                    <a:pt x="17280" y="11034"/>
                    <a:pt x="17280" y="11034"/>
                  </a:cubicBezTo>
                  <a:cubicBezTo>
                    <a:pt x="17336" y="11034"/>
                    <a:pt x="17336" y="11034"/>
                    <a:pt x="17336" y="11034"/>
                  </a:cubicBezTo>
                  <a:cubicBezTo>
                    <a:pt x="17336" y="11101"/>
                    <a:pt x="17336" y="11101"/>
                    <a:pt x="17336" y="11101"/>
                  </a:cubicBezTo>
                  <a:cubicBezTo>
                    <a:pt x="17336" y="11101"/>
                    <a:pt x="17336" y="11101"/>
                    <a:pt x="17336" y="11101"/>
                  </a:cubicBezTo>
                  <a:cubicBezTo>
                    <a:pt x="17280" y="11168"/>
                    <a:pt x="17280" y="11168"/>
                    <a:pt x="17280" y="11168"/>
                  </a:cubicBezTo>
                  <a:cubicBezTo>
                    <a:pt x="17224" y="11235"/>
                    <a:pt x="17224" y="11235"/>
                    <a:pt x="17224" y="11235"/>
                  </a:cubicBezTo>
                  <a:cubicBezTo>
                    <a:pt x="17224" y="11302"/>
                    <a:pt x="17224" y="11302"/>
                    <a:pt x="17224" y="11302"/>
                  </a:cubicBezTo>
                  <a:cubicBezTo>
                    <a:pt x="17280" y="11235"/>
                    <a:pt x="17280" y="11235"/>
                    <a:pt x="17280" y="11235"/>
                  </a:cubicBezTo>
                  <a:cubicBezTo>
                    <a:pt x="17280" y="11168"/>
                    <a:pt x="17280" y="11168"/>
                    <a:pt x="17280" y="11168"/>
                  </a:cubicBezTo>
                  <a:cubicBezTo>
                    <a:pt x="17280" y="11168"/>
                    <a:pt x="17280" y="11168"/>
                    <a:pt x="17280" y="11168"/>
                  </a:cubicBezTo>
                  <a:cubicBezTo>
                    <a:pt x="17336" y="11101"/>
                    <a:pt x="17336" y="11101"/>
                    <a:pt x="17336" y="11101"/>
                  </a:cubicBezTo>
                  <a:cubicBezTo>
                    <a:pt x="17392" y="11101"/>
                    <a:pt x="17392" y="11101"/>
                    <a:pt x="17392" y="11101"/>
                  </a:cubicBezTo>
                  <a:cubicBezTo>
                    <a:pt x="17392" y="11101"/>
                    <a:pt x="17392" y="11101"/>
                    <a:pt x="17392" y="11101"/>
                  </a:cubicBezTo>
                  <a:cubicBezTo>
                    <a:pt x="17392" y="11034"/>
                    <a:pt x="17392" y="11034"/>
                    <a:pt x="17392" y="11034"/>
                  </a:cubicBezTo>
                  <a:cubicBezTo>
                    <a:pt x="17448" y="11034"/>
                    <a:pt x="17448" y="11034"/>
                    <a:pt x="17448" y="11034"/>
                  </a:cubicBezTo>
                  <a:cubicBezTo>
                    <a:pt x="17448" y="11034"/>
                    <a:pt x="17448" y="11034"/>
                    <a:pt x="17448" y="11034"/>
                  </a:cubicBezTo>
                  <a:cubicBezTo>
                    <a:pt x="17448" y="11101"/>
                    <a:pt x="17448" y="11101"/>
                    <a:pt x="17448" y="11101"/>
                  </a:cubicBezTo>
                  <a:cubicBezTo>
                    <a:pt x="17392" y="11168"/>
                    <a:pt x="17392" y="11168"/>
                    <a:pt x="17392" y="11168"/>
                  </a:cubicBezTo>
                  <a:cubicBezTo>
                    <a:pt x="17336" y="11168"/>
                    <a:pt x="17336" y="11168"/>
                    <a:pt x="17336" y="11168"/>
                  </a:cubicBezTo>
                  <a:cubicBezTo>
                    <a:pt x="17336" y="11235"/>
                    <a:pt x="17336" y="11235"/>
                    <a:pt x="17336" y="11235"/>
                  </a:cubicBezTo>
                  <a:cubicBezTo>
                    <a:pt x="17336" y="11302"/>
                    <a:pt x="17336" y="11302"/>
                    <a:pt x="17336" y="11302"/>
                  </a:cubicBezTo>
                  <a:cubicBezTo>
                    <a:pt x="17392" y="11235"/>
                    <a:pt x="17392" y="11235"/>
                    <a:pt x="17392" y="11235"/>
                  </a:cubicBezTo>
                  <a:cubicBezTo>
                    <a:pt x="17392" y="11235"/>
                    <a:pt x="17392" y="11235"/>
                    <a:pt x="17392" y="11235"/>
                  </a:cubicBezTo>
                  <a:cubicBezTo>
                    <a:pt x="17392" y="11168"/>
                    <a:pt x="17392" y="11168"/>
                    <a:pt x="17392" y="11168"/>
                  </a:cubicBezTo>
                  <a:cubicBezTo>
                    <a:pt x="17392" y="11168"/>
                    <a:pt x="17392" y="11168"/>
                    <a:pt x="17392" y="11168"/>
                  </a:cubicBezTo>
                  <a:cubicBezTo>
                    <a:pt x="17448" y="11101"/>
                    <a:pt x="17448" y="11101"/>
                    <a:pt x="17448" y="11101"/>
                  </a:cubicBezTo>
                  <a:cubicBezTo>
                    <a:pt x="17504" y="11101"/>
                    <a:pt x="17504" y="11101"/>
                    <a:pt x="17504" y="11101"/>
                  </a:cubicBezTo>
                  <a:cubicBezTo>
                    <a:pt x="17561" y="11034"/>
                    <a:pt x="17561" y="11034"/>
                    <a:pt x="17561" y="11034"/>
                  </a:cubicBezTo>
                  <a:cubicBezTo>
                    <a:pt x="17561" y="11034"/>
                    <a:pt x="17561" y="11034"/>
                    <a:pt x="17561" y="11034"/>
                  </a:cubicBezTo>
                  <a:cubicBezTo>
                    <a:pt x="17561" y="11101"/>
                    <a:pt x="17561" y="11101"/>
                    <a:pt x="17561" y="11101"/>
                  </a:cubicBezTo>
                  <a:cubicBezTo>
                    <a:pt x="17504" y="11168"/>
                    <a:pt x="17504" y="11168"/>
                    <a:pt x="17504" y="11168"/>
                  </a:cubicBezTo>
                  <a:cubicBezTo>
                    <a:pt x="17448" y="11168"/>
                    <a:pt x="17448" y="11168"/>
                    <a:pt x="17448" y="11168"/>
                  </a:cubicBezTo>
                  <a:cubicBezTo>
                    <a:pt x="17448" y="11168"/>
                    <a:pt x="17448" y="11168"/>
                    <a:pt x="17448" y="11168"/>
                  </a:cubicBezTo>
                  <a:cubicBezTo>
                    <a:pt x="17448" y="11235"/>
                    <a:pt x="17448" y="11235"/>
                    <a:pt x="17448" y="11235"/>
                  </a:cubicBezTo>
                  <a:cubicBezTo>
                    <a:pt x="17448" y="11235"/>
                    <a:pt x="17448" y="11235"/>
                    <a:pt x="17448" y="11235"/>
                  </a:cubicBezTo>
                  <a:cubicBezTo>
                    <a:pt x="17448" y="11235"/>
                    <a:pt x="17448" y="11235"/>
                    <a:pt x="17448" y="11235"/>
                  </a:cubicBezTo>
                  <a:cubicBezTo>
                    <a:pt x="17504" y="11235"/>
                    <a:pt x="17504" y="11235"/>
                    <a:pt x="17504" y="11235"/>
                  </a:cubicBezTo>
                  <a:cubicBezTo>
                    <a:pt x="17504" y="11235"/>
                    <a:pt x="17504" y="11235"/>
                    <a:pt x="17504" y="11235"/>
                  </a:cubicBezTo>
                  <a:cubicBezTo>
                    <a:pt x="17561" y="11235"/>
                    <a:pt x="17561" y="11235"/>
                    <a:pt x="17561" y="11235"/>
                  </a:cubicBezTo>
                  <a:cubicBezTo>
                    <a:pt x="17617" y="11235"/>
                    <a:pt x="17617" y="11235"/>
                    <a:pt x="17617" y="11235"/>
                  </a:cubicBezTo>
                  <a:cubicBezTo>
                    <a:pt x="17617" y="11302"/>
                    <a:pt x="17617" y="11302"/>
                    <a:pt x="17617" y="11302"/>
                  </a:cubicBezTo>
                  <a:cubicBezTo>
                    <a:pt x="17617" y="11302"/>
                    <a:pt x="17617" y="11302"/>
                    <a:pt x="17617" y="11302"/>
                  </a:cubicBezTo>
                  <a:cubicBezTo>
                    <a:pt x="17561" y="11368"/>
                    <a:pt x="17561" y="11368"/>
                    <a:pt x="17561" y="11368"/>
                  </a:cubicBezTo>
                  <a:cubicBezTo>
                    <a:pt x="17561" y="11368"/>
                    <a:pt x="17561" y="11368"/>
                    <a:pt x="17561" y="11368"/>
                  </a:cubicBezTo>
                  <a:cubicBezTo>
                    <a:pt x="17617" y="11368"/>
                    <a:pt x="17617" y="11368"/>
                    <a:pt x="17617" y="11368"/>
                  </a:cubicBezTo>
                  <a:cubicBezTo>
                    <a:pt x="17617" y="11435"/>
                    <a:pt x="17617" y="11435"/>
                    <a:pt x="17617" y="11435"/>
                  </a:cubicBezTo>
                  <a:cubicBezTo>
                    <a:pt x="17561" y="11435"/>
                    <a:pt x="17561" y="11435"/>
                    <a:pt x="17561" y="11435"/>
                  </a:cubicBezTo>
                  <a:cubicBezTo>
                    <a:pt x="17561" y="11435"/>
                    <a:pt x="17561" y="11435"/>
                    <a:pt x="17561" y="11435"/>
                  </a:cubicBezTo>
                  <a:cubicBezTo>
                    <a:pt x="17561" y="11435"/>
                    <a:pt x="17561" y="11435"/>
                    <a:pt x="17561" y="11435"/>
                  </a:cubicBezTo>
                  <a:cubicBezTo>
                    <a:pt x="17617" y="11435"/>
                    <a:pt x="17617" y="11435"/>
                    <a:pt x="17617" y="11435"/>
                  </a:cubicBezTo>
                  <a:cubicBezTo>
                    <a:pt x="17504" y="11502"/>
                    <a:pt x="17504" y="11502"/>
                    <a:pt x="17504" y="11502"/>
                  </a:cubicBezTo>
                  <a:cubicBezTo>
                    <a:pt x="17504" y="11502"/>
                    <a:pt x="17504" y="11502"/>
                    <a:pt x="17504" y="11502"/>
                  </a:cubicBezTo>
                  <a:cubicBezTo>
                    <a:pt x="17504" y="11502"/>
                    <a:pt x="17504" y="11502"/>
                    <a:pt x="17504" y="11502"/>
                  </a:cubicBezTo>
                  <a:cubicBezTo>
                    <a:pt x="17561" y="11502"/>
                    <a:pt x="17561" y="11502"/>
                    <a:pt x="17561" y="11502"/>
                  </a:cubicBezTo>
                  <a:cubicBezTo>
                    <a:pt x="17617" y="11502"/>
                    <a:pt x="17617" y="11502"/>
                    <a:pt x="17617" y="11502"/>
                  </a:cubicBezTo>
                  <a:cubicBezTo>
                    <a:pt x="17617" y="11502"/>
                    <a:pt x="17617" y="11502"/>
                    <a:pt x="17617" y="11502"/>
                  </a:cubicBezTo>
                  <a:cubicBezTo>
                    <a:pt x="17673" y="11502"/>
                    <a:pt x="17673" y="11502"/>
                    <a:pt x="17673" y="11502"/>
                  </a:cubicBezTo>
                  <a:cubicBezTo>
                    <a:pt x="17673" y="11502"/>
                    <a:pt x="17673" y="11502"/>
                    <a:pt x="17673" y="11502"/>
                  </a:cubicBezTo>
                  <a:cubicBezTo>
                    <a:pt x="17673" y="11569"/>
                    <a:pt x="17673" y="11569"/>
                    <a:pt x="17673" y="11569"/>
                  </a:cubicBezTo>
                  <a:cubicBezTo>
                    <a:pt x="17617" y="11569"/>
                    <a:pt x="17617" y="11569"/>
                    <a:pt x="17617" y="11569"/>
                  </a:cubicBezTo>
                  <a:cubicBezTo>
                    <a:pt x="17673" y="11569"/>
                    <a:pt x="17673" y="11569"/>
                    <a:pt x="17673" y="11569"/>
                  </a:cubicBezTo>
                  <a:cubicBezTo>
                    <a:pt x="17729" y="11502"/>
                    <a:pt x="17729" y="11502"/>
                    <a:pt x="17729" y="11502"/>
                  </a:cubicBezTo>
                  <a:cubicBezTo>
                    <a:pt x="17729" y="11502"/>
                    <a:pt x="17729" y="11502"/>
                    <a:pt x="17729" y="11502"/>
                  </a:cubicBezTo>
                  <a:cubicBezTo>
                    <a:pt x="17785" y="11435"/>
                    <a:pt x="17785" y="11435"/>
                    <a:pt x="17785" y="11435"/>
                  </a:cubicBezTo>
                  <a:cubicBezTo>
                    <a:pt x="17841" y="11502"/>
                    <a:pt x="17841" y="11502"/>
                    <a:pt x="17841" y="11502"/>
                  </a:cubicBezTo>
                  <a:cubicBezTo>
                    <a:pt x="17841" y="11502"/>
                    <a:pt x="17841" y="11502"/>
                    <a:pt x="17841" y="11502"/>
                  </a:cubicBezTo>
                  <a:cubicBezTo>
                    <a:pt x="17785" y="11502"/>
                    <a:pt x="17785" y="11502"/>
                    <a:pt x="17785" y="11502"/>
                  </a:cubicBezTo>
                  <a:cubicBezTo>
                    <a:pt x="17785" y="11502"/>
                    <a:pt x="17785" y="11502"/>
                    <a:pt x="17785" y="11502"/>
                  </a:cubicBezTo>
                  <a:cubicBezTo>
                    <a:pt x="17729" y="11569"/>
                    <a:pt x="17729" y="11569"/>
                    <a:pt x="17729" y="11569"/>
                  </a:cubicBezTo>
                  <a:cubicBezTo>
                    <a:pt x="17729" y="11636"/>
                    <a:pt x="17729" y="11636"/>
                    <a:pt x="17729" y="11636"/>
                  </a:cubicBezTo>
                  <a:cubicBezTo>
                    <a:pt x="17673" y="11636"/>
                    <a:pt x="17673" y="11636"/>
                    <a:pt x="17673" y="11636"/>
                  </a:cubicBezTo>
                  <a:cubicBezTo>
                    <a:pt x="17673" y="11703"/>
                    <a:pt x="17673" y="11703"/>
                    <a:pt x="17673" y="11703"/>
                  </a:cubicBezTo>
                  <a:cubicBezTo>
                    <a:pt x="17673" y="11703"/>
                    <a:pt x="17673" y="11703"/>
                    <a:pt x="17673" y="11703"/>
                  </a:cubicBezTo>
                  <a:cubicBezTo>
                    <a:pt x="17673" y="11703"/>
                    <a:pt x="17673" y="11703"/>
                    <a:pt x="17673" y="11703"/>
                  </a:cubicBezTo>
                  <a:cubicBezTo>
                    <a:pt x="17729" y="11703"/>
                    <a:pt x="17729" y="11703"/>
                    <a:pt x="17729" y="11703"/>
                  </a:cubicBezTo>
                  <a:cubicBezTo>
                    <a:pt x="17729" y="11703"/>
                    <a:pt x="17729" y="11703"/>
                    <a:pt x="17729" y="11703"/>
                  </a:cubicBezTo>
                  <a:cubicBezTo>
                    <a:pt x="17785" y="11636"/>
                    <a:pt x="17785" y="11636"/>
                    <a:pt x="17785" y="11636"/>
                  </a:cubicBezTo>
                  <a:cubicBezTo>
                    <a:pt x="17785" y="11569"/>
                    <a:pt x="17785" y="11569"/>
                    <a:pt x="17785" y="11569"/>
                  </a:cubicBezTo>
                  <a:cubicBezTo>
                    <a:pt x="17785" y="11636"/>
                    <a:pt x="17785" y="11636"/>
                    <a:pt x="17785" y="11636"/>
                  </a:cubicBezTo>
                  <a:cubicBezTo>
                    <a:pt x="17785" y="11703"/>
                    <a:pt x="17785" y="11703"/>
                    <a:pt x="17785" y="11703"/>
                  </a:cubicBezTo>
                  <a:cubicBezTo>
                    <a:pt x="17785" y="11770"/>
                    <a:pt x="17785" y="11770"/>
                    <a:pt x="17785" y="11770"/>
                  </a:cubicBezTo>
                  <a:cubicBezTo>
                    <a:pt x="17729" y="11770"/>
                    <a:pt x="17729" y="11770"/>
                    <a:pt x="17729" y="11770"/>
                  </a:cubicBezTo>
                  <a:cubicBezTo>
                    <a:pt x="17785" y="11770"/>
                    <a:pt x="17785" y="11770"/>
                    <a:pt x="17785" y="11770"/>
                  </a:cubicBezTo>
                  <a:cubicBezTo>
                    <a:pt x="17785" y="11703"/>
                    <a:pt x="17785" y="11703"/>
                    <a:pt x="17785" y="11703"/>
                  </a:cubicBezTo>
                  <a:cubicBezTo>
                    <a:pt x="17785" y="11636"/>
                    <a:pt x="17785" y="11636"/>
                    <a:pt x="17785" y="11636"/>
                  </a:cubicBezTo>
                  <a:cubicBezTo>
                    <a:pt x="17841" y="11636"/>
                    <a:pt x="17841" y="11636"/>
                    <a:pt x="17841" y="11636"/>
                  </a:cubicBezTo>
                  <a:cubicBezTo>
                    <a:pt x="17841" y="11636"/>
                    <a:pt x="17841" y="11636"/>
                    <a:pt x="17841" y="11636"/>
                  </a:cubicBezTo>
                  <a:cubicBezTo>
                    <a:pt x="17841" y="11703"/>
                    <a:pt x="17841" y="11703"/>
                    <a:pt x="17841" y="11703"/>
                  </a:cubicBezTo>
                  <a:cubicBezTo>
                    <a:pt x="17897" y="11770"/>
                    <a:pt x="17897" y="11770"/>
                    <a:pt x="17897" y="11770"/>
                  </a:cubicBezTo>
                  <a:cubicBezTo>
                    <a:pt x="17897" y="11770"/>
                    <a:pt x="17897" y="11770"/>
                    <a:pt x="17897" y="11770"/>
                  </a:cubicBezTo>
                  <a:cubicBezTo>
                    <a:pt x="17897" y="11703"/>
                    <a:pt x="17897" y="11703"/>
                    <a:pt x="17897" y="11703"/>
                  </a:cubicBezTo>
                  <a:cubicBezTo>
                    <a:pt x="17897" y="11636"/>
                    <a:pt x="17897" y="11636"/>
                    <a:pt x="17897" y="11636"/>
                  </a:cubicBezTo>
                  <a:cubicBezTo>
                    <a:pt x="17953" y="11636"/>
                    <a:pt x="17953" y="11636"/>
                    <a:pt x="17953" y="11636"/>
                  </a:cubicBezTo>
                  <a:cubicBezTo>
                    <a:pt x="17953" y="11636"/>
                    <a:pt x="17953" y="11636"/>
                    <a:pt x="17953" y="11636"/>
                  </a:cubicBezTo>
                  <a:cubicBezTo>
                    <a:pt x="17953" y="11703"/>
                    <a:pt x="17953" y="11703"/>
                    <a:pt x="17953" y="11703"/>
                  </a:cubicBezTo>
                  <a:cubicBezTo>
                    <a:pt x="17953" y="11703"/>
                    <a:pt x="17953" y="11703"/>
                    <a:pt x="17953" y="11703"/>
                  </a:cubicBezTo>
                  <a:cubicBezTo>
                    <a:pt x="18009" y="11703"/>
                    <a:pt x="18009" y="11703"/>
                    <a:pt x="18009" y="11703"/>
                  </a:cubicBezTo>
                  <a:cubicBezTo>
                    <a:pt x="18009" y="11703"/>
                    <a:pt x="18009" y="11703"/>
                    <a:pt x="18009" y="11703"/>
                  </a:cubicBezTo>
                  <a:cubicBezTo>
                    <a:pt x="18009" y="11770"/>
                    <a:pt x="18009" y="11770"/>
                    <a:pt x="18009" y="11770"/>
                  </a:cubicBezTo>
                  <a:cubicBezTo>
                    <a:pt x="18065" y="11770"/>
                    <a:pt x="18065" y="11770"/>
                    <a:pt x="18065" y="11770"/>
                  </a:cubicBezTo>
                  <a:cubicBezTo>
                    <a:pt x="18065" y="11770"/>
                    <a:pt x="18065" y="11770"/>
                    <a:pt x="18065" y="11770"/>
                  </a:cubicBezTo>
                  <a:cubicBezTo>
                    <a:pt x="18065" y="11837"/>
                    <a:pt x="18065" y="11837"/>
                    <a:pt x="18065" y="11837"/>
                  </a:cubicBezTo>
                  <a:cubicBezTo>
                    <a:pt x="18122" y="11837"/>
                    <a:pt x="18122" y="11837"/>
                    <a:pt x="18122" y="11837"/>
                  </a:cubicBezTo>
                  <a:cubicBezTo>
                    <a:pt x="18122" y="11903"/>
                    <a:pt x="18122" y="11903"/>
                    <a:pt x="18122" y="11903"/>
                  </a:cubicBezTo>
                  <a:cubicBezTo>
                    <a:pt x="18122" y="11903"/>
                    <a:pt x="18122" y="11903"/>
                    <a:pt x="18122" y="11903"/>
                  </a:cubicBezTo>
                  <a:cubicBezTo>
                    <a:pt x="18065" y="11903"/>
                    <a:pt x="18065" y="11903"/>
                    <a:pt x="18065" y="11903"/>
                  </a:cubicBezTo>
                  <a:cubicBezTo>
                    <a:pt x="18009" y="11903"/>
                    <a:pt x="18009" y="11903"/>
                    <a:pt x="18009" y="11903"/>
                  </a:cubicBezTo>
                  <a:cubicBezTo>
                    <a:pt x="18009" y="11903"/>
                    <a:pt x="18009" y="11903"/>
                    <a:pt x="18009" y="11903"/>
                  </a:cubicBezTo>
                  <a:cubicBezTo>
                    <a:pt x="18009" y="11837"/>
                    <a:pt x="18009" y="11837"/>
                    <a:pt x="18009" y="11837"/>
                  </a:cubicBezTo>
                  <a:cubicBezTo>
                    <a:pt x="17953" y="11837"/>
                    <a:pt x="17953" y="11837"/>
                    <a:pt x="17953" y="11837"/>
                  </a:cubicBezTo>
                  <a:cubicBezTo>
                    <a:pt x="17953" y="11837"/>
                    <a:pt x="17953" y="11837"/>
                    <a:pt x="17953" y="11837"/>
                  </a:cubicBezTo>
                  <a:cubicBezTo>
                    <a:pt x="17953" y="11837"/>
                    <a:pt x="17953" y="11837"/>
                    <a:pt x="17953" y="11837"/>
                  </a:cubicBezTo>
                  <a:cubicBezTo>
                    <a:pt x="17897" y="11903"/>
                    <a:pt x="17897" y="11903"/>
                    <a:pt x="17897" y="11903"/>
                  </a:cubicBezTo>
                  <a:cubicBezTo>
                    <a:pt x="17953" y="11837"/>
                    <a:pt x="17953" y="11837"/>
                    <a:pt x="17953" y="11837"/>
                  </a:cubicBezTo>
                  <a:cubicBezTo>
                    <a:pt x="17953" y="11837"/>
                    <a:pt x="17953" y="11837"/>
                    <a:pt x="17953" y="11837"/>
                  </a:cubicBezTo>
                  <a:cubicBezTo>
                    <a:pt x="18009" y="11903"/>
                    <a:pt x="18009" y="11903"/>
                    <a:pt x="18009" y="11903"/>
                  </a:cubicBezTo>
                  <a:cubicBezTo>
                    <a:pt x="17953" y="11903"/>
                    <a:pt x="17953" y="11903"/>
                    <a:pt x="17953" y="11903"/>
                  </a:cubicBezTo>
                  <a:cubicBezTo>
                    <a:pt x="18009" y="11903"/>
                    <a:pt x="18009" y="11903"/>
                    <a:pt x="18009" y="11903"/>
                  </a:cubicBezTo>
                  <a:cubicBezTo>
                    <a:pt x="18009" y="11970"/>
                    <a:pt x="18009" y="11970"/>
                    <a:pt x="18009" y="11970"/>
                  </a:cubicBezTo>
                  <a:cubicBezTo>
                    <a:pt x="18009" y="11970"/>
                    <a:pt x="18009" y="11970"/>
                    <a:pt x="18009" y="11970"/>
                  </a:cubicBezTo>
                  <a:cubicBezTo>
                    <a:pt x="17953" y="11970"/>
                    <a:pt x="17953" y="11970"/>
                    <a:pt x="17953" y="11970"/>
                  </a:cubicBezTo>
                  <a:cubicBezTo>
                    <a:pt x="17897" y="11970"/>
                    <a:pt x="17897" y="11970"/>
                    <a:pt x="17897" y="11970"/>
                  </a:cubicBezTo>
                  <a:cubicBezTo>
                    <a:pt x="17953" y="11970"/>
                    <a:pt x="17953" y="11970"/>
                    <a:pt x="17953" y="11970"/>
                  </a:cubicBezTo>
                  <a:cubicBezTo>
                    <a:pt x="18009" y="11970"/>
                    <a:pt x="18009" y="11970"/>
                    <a:pt x="18009" y="11970"/>
                  </a:cubicBezTo>
                  <a:cubicBezTo>
                    <a:pt x="18009" y="11970"/>
                    <a:pt x="18009" y="11970"/>
                    <a:pt x="18009" y="11970"/>
                  </a:cubicBezTo>
                  <a:cubicBezTo>
                    <a:pt x="18009" y="11970"/>
                    <a:pt x="18009" y="11970"/>
                    <a:pt x="18009" y="11970"/>
                  </a:cubicBezTo>
                  <a:cubicBezTo>
                    <a:pt x="18009" y="12037"/>
                    <a:pt x="18009" y="12037"/>
                    <a:pt x="18009" y="12037"/>
                  </a:cubicBezTo>
                  <a:cubicBezTo>
                    <a:pt x="17953" y="12037"/>
                    <a:pt x="17953" y="12037"/>
                    <a:pt x="17953" y="12037"/>
                  </a:cubicBezTo>
                  <a:cubicBezTo>
                    <a:pt x="17953" y="12037"/>
                    <a:pt x="17953" y="12037"/>
                    <a:pt x="17953" y="12037"/>
                  </a:cubicBezTo>
                  <a:cubicBezTo>
                    <a:pt x="17897" y="12037"/>
                    <a:pt x="17897" y="12037"/>
                    <a:pt x="17897" y="12037"/>
                  </a:cubicBezTo>
                  <a:cubicBezTo>
                    <a:pt x="17841" y="12037"/>
                    <a:pt x="17841" y="12037"/>
                    <a:pt x="17841" y="12037"/>
                  </a:cubicBezTo>
                  <a:cubicBezTo>
                    <a:pt x="17841" y="11970"/>
                    <a:pt x="17841" y="11970"/>
                    <a:pt x="17841" y="11970"/>
                  </a:cubicBezTo>
                  <a:cubicBezTo>
                    <a:pt x="17841" y="11970"/>
                    <a:pt x="17841" y="11970"/>
                    <a:pt x="17841" y="11970"/>
                  </a:cubicBezTo>
                  <a:cubicBezTo>
                    <a:pt x="17841" y="11903"/>
                    <a:pt x="17841" y="11903"/>
                    <a:pt x="17841" y="11903"/>
                  </a:cubicBezTo>
                  <a:cubicBezTo>
                    <a:pt x="17785" y="11903"/>
                    <a:pt x="17785" y="11903"/>
                    <a:pt x="17785" y="11903"/>
                  </a:cubicBezTo>
                  <a:cubicBezTo>
                    <a:pt x="17785" y="11903"/>
                    <a:pt x="17785" y="11903"/>
                    <a:pt x="17785" y="11903"/>
                  </a:cubicBezTo>
                  <a:cubicBezTo>
                    <a:pt x="17785" y="11970"/>
                    <a:pt x="17785" y="11970"/>
                    <a:pt x="17785" y="11970"/>
                  </a:cubicBezTo>
                  <a:cubicBezTo>
                    <a:pt x="17785" y="11970"/>
                    <a:pt x="17785" y="11970"/>
                    <a:pt x="17785" y="11970"/>
                  </a:cubicBezTo>
                  <a:cubicBezTo>
                    <a:pt x="17841" y="12037"/>
                    <a:pt x="17841" y="12037"/>
                    <a:pt x="17841" y="12037"/>
                  </a:cubicBezTo>
                  <a:cubicBezTo>
                    <a:pt x="17841" y="12037"/>
                    <a:pt x="17841" y="12037"/>
                    <a:pt x="17841" y="12037"/>
                  </a:cubicBezTo>
                  <a:cubicBezTo>
                    <a:pt x="17785" y="12037"/>
                    <a:pt x="17785" y="12037"/>
                    <a:pt x="17785" y="12037"/>
                  </a:cubicBezTo>
                  <a:cubicBezTo>
                    <a:pt x="17729" y="12037"/>
                    <a:pt x="17729" y="12037"/>
                    <a:pt x="17729" y="12037"/>
                  </a:cubicBezTo>
                  <a:cubicBezTo>
                    <a:pt x="17729" y="11970"/>
                    <a:pt x="17729" y="11970"/>
                    <a:pt x="17729" y="11970"/>
                  </a:cubicBezTo>
                  <a:cubicBezTo>
                    <a:pt x="17729" y="12037"/>
                    <a:pt x="17729" y="12037"/>
                    <a:pt x="17729" y="12037"/>
                  </a:cubicBezTo>
                  <a:cubicBezTo>
                    <a:pt x="17729" y="12037"/>
                    <a:pt x="17729" y="12037"/>
                    <a:pt x="17729" y="12037"/>
                  </a:cubicBezTo>
                  <a:cubicBezTo>
                    <a:pt x="17785" y="12037"/>
                    <a:pt x="17785" y="12037"/>
                    <a:pt x="17785" y="12037"/>
                  </a:cubicBezTo>
                  <a:cubicBezTo>
                    <a:pt x="17841" y="12104"/>
                    <a:pt x="17841" y="12104"/>
                    <a:pt x="17841" y="12104"/>
                  </a:cubicBezTo>
                  <a:cubicBezTo>
                    <a:pt x="17841" y="12104"/>
                    <a:pt x="17841" y="12104"/>
                    <a:pt x="17841" y="12104"/>
                  </a:cubicBezTo>
                  <a:cubicBezTo>
                    <a:pt x="17841" y="12104"/>
                    <a:pt x="17841" y="12104"/>
                    <a:pt x="17841" y="12104"/>
                  </a:cubicBezTo>
                  <a:cubicBezTo>
                    <a:pt x="17841" y="12171"/>
                    <a:pt x="17841" y="12171"/>
                    <a:pt x="17841" y="12171"/>
                  </a:cubicBezTo>
                  <a:cubicBezTo>
                    <a:pt x="17785" y="12171"/>
                    <a:pt x="17785" y="12171"/>
                    <a:pt x="17785" y="12171"/>
                  </a:cubicBezTo>
                  <a:cubicBezTo>
                    <a:pt x="17785" y="12104"/>
                    <a:pt x="17785" y="12104"/>
                    <a:pt x="17785" y="12104"/>
                  </a:cubicBezTo>
                  <a:cubicBezTo>
                    <a:pt x="17729" y="12104"/>
                    <a:pt x="17729" y="12104"/>
                    <a:pt x="17729" y="12104"/>
                  </a:cubicBezTo>
                  <a:cubicBezTo>
                    <a:pt x="17673" y="12104"/>
                    <a:pt x="17673" y="12104"/>
                    <a:pt x="17673" y="12104"/>
                  </a:cubicBezTo>
                  <a:cubicBezTo>
                    <a:pt x="17673" y="12104"/>
                    <a:pt x="17673" y="12104"/>
                    <a:pt x="17673" y="12104"/>
                  </a:cubicBezTo>
                  <a:cubicBezTo>
                    <a:pt x="17673" y="12104"/>
                    <a:pt x="17673" y="12104"/>
                    <a:pt x="17673" y="12104"/>
                  </a:cubicBezTo>
                  <a:cubicBezTo>
                    <a:pt x="17729" y="12104"/>
                    <a:pt x="17729" y="12104"/>
                    <a:pt x="17729" y="12104"/>
                  </a:cubicBezTo>
                  <a:cubicBezTo>
                    <a:pt x="17785" y="12171"/>
                    <a:pt x="17785" y="12171"/>
                    <a:pt x="17785" y="12171"/>
                  </a:cubicBezTo>
                  <a:cubicBezTo>
                    <a:pt x="17785" y="12238"/>
                    <a:pt x="17785" y="12238"/>
                    <a:pt x="17785" y="12238"/>
                  </a:cubicBezTo>
                  <a:cubicBezTo>
                    <a:pt x="17729" y="12238"/>
                    <a:pt x="17729" y="12238"/>
                    <a:pt x="17729" y="12238"/>
                  </a:cubicBezTo>
                  <a:cubicBezTo>
                    <a:pt x="17729" y="12238"/>
                    <a:pt x="17729" y="12238"/>
                    <a:pt x="17729" y="12238"/>
                  </a:cubicBezTo>
                  <a:cubicBezTo>
                    <a:pt x="17729" y="12238"/>
                    <a:pt x="17729" y="12238"/>
                    <a:pt x="17729" y="12238"/>
                  </a:cubicBezTo>
                  <a:cubicBezTo>
                    <a:pt x="17673" y="12171"/>
                    <a:pt x="17673" y="12171"/>
                    <a:pt x="17673" y="12171"/>
                  </a:cubicBezTo>
                  <a:cubicBezTo>
                    <a:pt x="17673" y="12171"/>
                    <a:pt x="17673" y="12171"/>
                    <a:pt x="17673" y="12171"/>
                  </a:cubicBezTo>
                  <a:cubicBezTo>
                    <a:pt x="17673" y="12171"/>
                    <a:pt x="17673" y="12171"/>
                    <a:pt x="17673" y="12171"/>
                  </a:cubicBezTo>
                  <a:cubicBezTo>
                    <a:pt x="17673" y="12238"/>
                    <a:pt x="17673" y="12238"/>
                    <a:pt x="17673" y="12238"/>
                  </a:cubicBezTo>
                  <a:cubicBezTo>
                    <a:pt x="17673" y="12238"/>
                    <a:pt x="17673" y="12238"/>
                    <a:pt x="17673" y="12238"/>
                  </a:cubicBezTo>
                  <a:cubicBezTo>
                    <a:pt x="17673" y="12305"/>
                    <a:pt x="17673" y="12305"/>
                    <a:pt x="17673" y="12305"/>
                  </a:cubicBezTo>
                  <a:cubicBezTo>
                    <a:pt x="17673" y="12305"/>
                    <a:pt x="17673" y="12305"/>
                    <a:pt x="17673" y="12305"/>
                  </a:cubicBezTo>
                  <a:cubicBezTo>
                    <a:pt x="17617" y="12305"/>
                    <a:pt x="17617" y="12305"/>
                    <a:pt x="17617" y="12305"/>
                  </a:cubicBezTo>
                  <a:cubicBezTo>
                    <a:pt x="17617" y="12305"/>
                    <a:pt x="17617" y="12305"/>
                    <a:pt x="17617" y="12305"/>
                  </a:cubicBezTo>
                  <a:cubicBezTo>
                    <a:pt x="17617" y="12305"/>
                    <a:pt x="17617" y="12305"/>
                    <a:pt x="17617" y="12305"/>
                  </a:cubicBezTo>
                  <a:cubicBezTo>
                    <a:pt x="17617" y="12305"/>
                    <a:pt x="17617" y="12305"/>
                    <a:pt x="17617" y="12305"/>
                  </a:cubicBezTo>
                  <a:cubicBezTo>
                    <a:pt x="17617" y="12305"/>
                    <a:pt x="17617" y="12305"/>
                    <a:pt x="17617" y="12305"/>
                  </a:cubicBezTo>
                  <a:cubicBezTo>
                    <a:pt x="17561" y="12305"/>
                    <a:pt x="17561" y="12305"/>
                    <a:pt x="17561" y="12305"/>
                  </a:cubicBezTo>
                  <a:cubicBezTo>
                    <a:pt x="17561" y="12305"/>
                    <a:pt x="17561" y="12305"/>
                    <a:pt x="17561" y="12305"/>
                  </a:cubicBezTo>
                  <a:cubicBezTo>
                    <a:pt x="17561" y="12305"/>
                    <a:pt x="17561" y="12305"/>
                    <a:pt x="17561" y="12305"/>
                  </a:cubicBezTo>
                  <a:cubicBezTo>
                    <a:pt x="17561" y="12238"/>
                    <a:pt x="17561" y="12238"/>
                    <a:pt x="17561" y="12238"/>
                  </a:cubicBezTo>
                  <a:cubicBezTo>
                    <a:pt x="17504" y="12171"/>
                    <a:pt x="17504" y="12171"/>
                    <a:pt x="17504" y="12171"/>
                  </a:cubicBezTo>
                  <a:cubicBezTo>
                    <a:pt x="17504" y="12171"/>
                    <a:pt x="17504" y="12171"/>
                    <a:pt x="17504" y="12171"/>
                  </a:cubicBezTo>
                  <a:cubicBezTo>
                    <a:pt x="17504" y="12171"/>
                    <a:pt x="17504" y="12171"/>
                    <a:pt x="17504" y="12171"/>
                  </a:cubicBezTo>
                  <a:cubicBezTo>
                    <a:pt x="17504" y="12305"/>
                    <a:pt x="17504" y="12305"/>
                    <a:pt x="17504" y="12305"/>
                  </a:cubicBezTo>
                  <a:cubicBezTo>
                    <a:pt x="17504" y="12305"/>
                    <a:pt x="17504" y="12305"/>
                    <a:pt x="17504" y="12305"/>
                  </a:cubicBezTo>
                  <a:cubicBezTo>
                    <a:pt x="17448" y="12305"/>
                    <a:pt x="17448" y="12305"/>
                    <a:pt x="17448" y="12305"/>
                  </a:cubicBezTo>
                  <a:cubicBezTo>
                    <a:pt x="17448" y="12305"/>
                    <a:pt x="17448" y="12305"/>
                    <a:pt x="17448" y="12305"/>
                  </a:cubicBezTo>
                  <a:cubicBezTo>
                    <a:pt x="17504" y="12305"/>
                    <a:pt x="17504" y="12305"/>
                    <a:pt x="17504" y="12305"/>
                  </a:cubicBezTo>
                  <a:cubicBezTo>
                    <a:pt x="17504" y="12305"/>
                    <a:pt x="17504" y="12305"/>
                    <a:pt x="17504" y="12305"/>
                  </a:cubicBezTo>
                  <a:cubicBezTo>
                    <a:pt x="17504" y="12372"/>
                    <a:pt x="17504" y="12372"/>
                    <a:pt x="17504" y="12372"/>
                  </a:cubicBezTo>
                  <a:cubicBezTo>
                    <a:pt x="17448" y="12372"/>
                    <a:pt x="17448" y="12372"/>
                    <a:pt x="17448" y="12372"/>
                  </a:cubicBezTo>
                  <a:cubicBezTo>
                    <a:pt x="17448" y="12372"/>
                    <a:pt x="17448" y="12372"/>
                    <a:pt x="17448" y="12372"/>
                  </a:cubicBezTo>
                  <a:cubicBezTo>
                    <a:pt x="17448" y="12372"/>
                    <a:pt x="17448" y="12372"/>
                    <a:pt x="17448" y="12372"/>
                  </a:cubicBezTo>
                  <a:cubicBezTo>
                    <a:pt x="17448" y="12372"/>
                    <a:pt x="17448" y="12372"/>
                    <a:pt x="17448" y="12372"/>
                  </a:cubicBezTo>
                  <a:cubicBezTo>
                    <a:pt x="17504" y="12372"/>
                    <a:pt x="17504" y="12372"/>
                    <a:pt x="17504" y="12372"/>
                  </a:cubicBezTo>
                  <a:cubicBezTo>
                    <a:pt x="17504" y="12438"/>
                    <a:pt x="17504" y="12438"/>
                    <a:pt x="17504" y="12438"/>
                  </a:cubicBezTo>
                  <a:cubicBezTo>
                    <a:pt x="17504" y="12438"/>
                    <a:pt x="17504" y="12438"/>
                    <a:pt x="17504" y="12438"/>
                  </a:cubicBezTo>
                  <a:cubicBezTo>
                    <a:pt x="17448" y="12438"/>
                    <a:pt x="17448" y="12438"/>
                    <a:pt x="17448" y="12438"/>
                  </a:cubicBezTo>
                  <a:cubicBezTo>
                    <a:pt x="17448" y="12438"/>
                    <a:pt x="17448" y="12438"/>
                    <a:pt x="17448" y="12438"/>
                  </a:cubicBezTo>
                  <a:cubicBezTo>
                    <a:pt x="17448" y="12505"/>
                    <a:pt x="17448" y="12505"/>
                    <a:pt x="17448" y="12505"/>
                  </a:cubicBezTo>
                  <a:cubicBezTo>
                    <a:pt x="17448" y="12505"/>
                    <a:pt x="17448" y="12505"/>
                    <a:pt x="17448" y="12505"/>
                  </a:cubicBezTo>
                  <a:cubicBezTo>
                    <a:pt x="17448" y="12505"/>
                    <a:pt x="17448" y="12505"/>
                    <a:pt x="17448" y="12505"/>
                  </a:cubicBezTo>
                  <a:cubicBezTo>
                    <a:pt x="17448" y="12505"/>
                    <a:pt x="17448" y="12505"/>
                    <a:pt x="17448" y="12505"/>
                  </a:cubicBezTo>
                  <a:cubicBezTo>
                    <a:pt x="17448" y="12505"/>
                    <a:pt x="17448" y="12505"/>
                    <a:pt x="17448" y="12505"/>
                  </a:cubicBezTo>
                  <a:cubicBezTo>
                    <a:pt x="17448" y="12572"/>
                    <a:pt x="17448" y="12572"/>
                    <a:pt x="17448" y="12572"/>
                  </a:cubicBezTo>
                  <a:cubicBezTo>
                    <a:pt x="17448" y="12572"/>
                    <a:pt x="17448" y="12572"/>
                    <a:pt x="17448" y="12572"/>
                  </a:cubicBezTo>
                  <a:cubicBezTo>
                    <a:pt x="17448" y="12639"/>
                    <a:pt x="17448" y="12639"/>
                    <a:pt x="17448" y="12639"/>
                  </a:cubicBezTo>
                  <a:cubicBezTo>
                    <a:pt x="17392" y="12639"/>
                    <a:pt x="17392" y="12639"/>
                    <a:pt x="17392" y="12639"/>
                  </a:cubicBezTo>
                  <a:cubicBezTo>
                    <a:pt x="17392" y="12639"/>
                    <a:pt x="17392" y="12639"/>
                    <a:pt x="17392" y="12639"/>
                  </a:cubicBezTo>
                  <a:cubicBezTo>
                    <a:pt x="17392" y="12639"/>
                    <a:pt x="17392" y="12639"/>
                    <a:pt x="17392" y="12639"/>
                  </a:cubicBezTo>
                  <a:cubicBezTo>
                    <a:pt x="17392" y="12639"/>
                    <a:pt x="17392" y="12639"/>
                    <a:pt x="17392" y="12639"/>
                  </a:cubicBezTo>
                  <a:cubicBezTo>
                    <a:pt x="17392" y="12639"/>
                    <a:pt x="17392" y="12639"/>
                    <a:pt x="17392" y="12639"/>
                  </a:cubicBezTo>
                  <a:cubicBezTo>
                    <a:pt x="17392" y="12639"/>
                    <a:pt x="17392" y="12639"/>
                    <a:pt x="17392" y="12639"/>
                  </a:cubicBezTo>
                  <a:cubicBezTo>
                    <a:pt x="17336" y="12572"/>
                    <a:pt x="17336" y="12572"/>
                    <a:pt x="17336" y="12572"/>
                  </a:cubicBezTo>
                  <a:cubicBezTo>
                    <a:pt x="17336" y="12572"/>
                    <a:pt x="17336" y="12572"/>
                    <a:pt x="17336" y="12572"/>
                  </a:cubicBezTo>
                  <a:cubicBezTo>
                    <a:pt x="17336" y="12572"/>
                    <a:pt x="17336" y="12572"/>
                    <a:pt x="17336" y="12572"/>
                  </a:cubicBezTo>
                  <a:cubicBezTo>
                    <a:pt x="17336" y="12505"/>
                    <a:pt x="17336" y="12505"/>
                    <a:pt x="17336" y="12505"/>
                  </a:cubicBezTo>
                  <a:cubicBezTo>
                    <a:pt x="17336" y="12505"/>
                    <a:pt x="17336" y="12505"/>
                    <a:pt x="17336" y="12505"/>
                  </a:cubicBezTo>
                  <a:cubicBezTo>
                    <a:pt x="17280" y="12572"/>
                    <a:pt x="17280" y="12572"/>
                    <a:pt x="17280" y="12572"/>
                  </a:cubicBezTo>
                  <a:cubicBezTo>
                    <a:pt x="17280" y="12572"/>
                    <a:pt x="17280" y="12572"/>
                    <a:pt x="17280" y="12572"/>
                  </a:cubicBezTo>
                  <a:cubicBezTo>
                    <a:pt x="17280" y="12572"/>
                    <a:pt x="17280" y="12572"/>
                    <a:pt x="17280" y="12572"/>
                  </a:cubicBezTo>
                  <a:cubicBezTo>
                    <a:pt x="17280" y="12572"/>
                    <a:pt x="17280" y="12572"/>
                    <a:pt x="17280" y="12572"/>
                  </a:cubicBezTo>
                  <a:cubicBezTo>
                    <a:pt x="17280" y="12505"/>
                    <a:pt x="17280" y="12505"/>
                    <a:pt x="17280" y="12505"/>
                  </a:cubicBezTo>
                  <a:cubicBezTo>
                    <a:pt x="17280" y="12505"/>
                    <a:pt x="17280" y="12505"/>
                    <a:pt x="17280" y="12505"/>
                  </a:cubicBezTo>
                  <a:cubicBezTo>
                    <a:pt x="17280" y="12505"/>
                    <a:pt x="17280" y="12505"/>
                    <a:pt x="17280" y="12505"/>
                  </a:cubicBezTo>
                  <a:cubicBezTo>
                    <a:pt x="17280" y="12438"/>
                    <a:pt x="17280" y="12438"/>
                    <a:pt x="17280" y="12438"/>
                  </a:cubicBezTo>
                  <a:cubicBezTo>
                    <a:pt x="17280" y="12438"/>
                    <a:pt x="17280" y="12438"/>
                    <a:pt x="17280" y="12438"/>
                  </a:cubicBezTo>
                  <a:cubicBezTo>
                    <a:pt x="17280" y="12438"/>
                    <a:pt x="17280" y="12438"/>
                    <a:pt x="17280" y="12438"/>
                  </a:cubicBezTo>
                  <a:cubicBezTo>
                    <a:pt x="17280" y="12438"/>
                    <a:pt x="17280" y="12438"/>
                    <a:pt x="17280" y="12438"/>
                  </a:cubicBezTo>
                  <a:cubicBezTo>
                    <a:pt x="17224" y="12438"/>
                    <a:pt x="17224" y="12438"/>
                    <a:pt x="17224" y="12438"/>
                  </a:cubicBezTo>
                  <a:cubicBezTo>
                    <a:pt x="17224" y="12505"/>
                    <a:pt x="17224" y="12505"/>
                    <a:pt x="17224" y="12505"/>
                  </a:cubicBezTo>
                  <a:cubicBezTo>
                    <a:pt x="17224" y="12505"/>
                    <a:pt x="17224" y="12505"/>
                    <a:pt x="17224" y="12505"/>
                  </a:cubicBezTo>
                  <a:cubicBezTo>
                    <a:pt x="17168" y="12505"/>
                    <a:pt x="17168" y="12505"/>
                    <a:pt x="17168" y="12505"/>
                  </a:cubicBezTo>
                  <a:cubicBezTo>
                    <a:pt x="17168" y="12505"/>
                    <a:pt x="17168" y="12505"/>
                    <a:pt x="17168" y="12505"/>
                  </a:cubicBezTo>
                  <a:cubicBezTo>
                    <a:pt x="17168" y="12438"/>
                    <a:pt x="17168" y="12438"/>
                    <a:pt x="17168" y="12438"/>
                  </a:cubicBezTo>
                  <a:cubicBezTo>
                    <a:pt x="17168" y="12438"/>
                    <a:pt x="17168" y="12438"/>
                    <a:pt x="17168" y="12438"/>
                  </a:cubicBezTo>
                  <a:cubicBezTo>
                    <a:pt x="17168" y="12372"/>
                    <a:pt x="17168" y="12372"/>
                    <a:pt x="17168" y="12372"/>
                  </a:cubicBezTo>
                  <a:cubicBezTo>
                    <a:pt x="17224" y="12372"/>
                    <a:pt x="17224" y="12372"/>
                    <a:pt x="17224" y="12372"/>
                  </a:cubicBezTo>
                  <a:cubicBezTo>
                    <a:pt x="17224" y="12372"/>
                    <a:pt x="17224" y="12372"/>
                    <a:pt x="17224" y="12372"/>
                  </a:cubicBezTo>
                  <a:cubicBezTo>
                    <a:pt x="17224" y="12372"/>
                    <a:pt x="17224" y="12372"/>
                    <a:pt x="17224" y="12372"/>
                  </a:cubicBezTo>
                  <a:cubicBezTo>
                    <a:pt x="17224" y="12372"/>
                    <a:pt x="17224" y="12372"/>
                    <a:pt x="17224" y="12372"/>
                  </a:cubicBezTo>
                  <a:cubicBezTo>
                    <a:pt x="17224" y="12372"/>
                    <a:pt x="17224" y="12372"/>
                    <a:pt x="17224" y="12372"/>
                  </a:cubicBezTo>
                  <a:cubicBezTo>
                    <a:pt x="17168" y="12372"/>
                    <a:pt x="17168" y="12372"/>
                    <a:pt x="17168" y="12372"/>
                  </a:cubicBezTo>
                  <a:cubicBezTo>
                    <a:pt x="17168" y="12372"/>
                    <a:pt x="17168" y="12372"/>
                    <a:pt x="17168" y="12372"/>
                  </a:cubicBezTo>
                  <a:cubicBezTo>
                    <a:pt x="17112" y="12305"/>
                    <a:pt x="17112" y="12305"/>
                    <a:pt x="17112" y="12305"/>
                  </a:cubicBezTo>
                  <a:cubicBezTo>
                    <a:pt x="17168" y="12305"/>
                    <a:pt x="17168" y="12305"/>
                    <a:pt x="17168" y="12305"/>
                  </a:cubicBezTo>
                  <a:cubicBezTo>
                    <a:pt x="17168" y="12305"/>
                    <a:pt x="17168" y="12305"/>
                    <a:pt x="17168" y="12305"/>
                  </a:cubicBezTo>
                  <a:cubicBezTo>
                    <a:pt x="17224" y="12238"/>
                    <a:pt x="17224" y="12238"/>
                    <a:pt x="17224" y="12238"/>
                  </a:cubicBezTo>
                  <a:cubicBezTo>
                    <a:pt x="17168" y="12238"/>
                    <a:pt x="17168" y="12238"/>
                    <a:pt x="17168" y="12238"/>
                  </a:cubicBezTo>
                  <a:cubicBezTo>
                    <a:pt x="17168" y="12238"/>
                    <a:pt x="17168" y="12238"/>
                    <a:pt x="17168" y="12238"/>
                  </a:cubicBezTo>
                  <a:cubicBezTo>
                    <a:pt x="17168" y="12238"/>
                    <a:pt x="17168" y="12238"/>
                    <a:pt x="17168" y="12238"/>
                  </a:cubicBezTo>
                  <a:cubicBezTo>
                    <a:pt x="17112" y="12238"/>
                    <a:pt x="17112" y="12238"/>
                    <a:pt x="17112" y="12238"/>
                  </a:cubicBezTo>
                  <a:cubicBezTo>
                    <a:pt x="17168" y="12238"/>
                    <a:pt x="17168" y="12238"/>
                    <a:pt x="17168" y="12238"/>
                  </a:cubicBezTo>
                  <a:cubicBezTo>
                    <a:pt x="17168" y="12171"/>
                    <a:pt x="17168" y="12171"/>
                    <a:pt x="17168" y="12171"/>
                  </a:cubicBezTo>
                  <a:cubicBezTo>
                    <a:pt x="17224" y="12171"/>
                    <a:pt x="17224" y="12171"/>
                    <a:pt x="17224" y="12171"/>
                  </a:cubicBezTo>
                  <a:cubicBezTo>
                    <a:pt x="17224" y="12171"/>
                    <a:pt x="17224" y="12171"/>
                    <a:pt x="17224" y="12171"/>
                  </a:cubicBezTo>
                  <a:cubicBezTo>
                    <a:pt x="17168" y="12171"/>
                    <a:pt x="17168" y="12171"/>
                    <a:pt x="17168" y="12171"/>
                  </a:cubicBezTo>
                  <a:cubicBezTo>
                    <a:pt x="17112" y="12171"/>
                    <a:pt x="17112" y="12171"/>
                    <a:pt x="17112" y="12171"/>
                  </a:cubicBezTo>
                  <a:cubicBezTo>
                    <a:pt x="17112" y="12171"/>
                    <a:pt x="17112" y="12171"/>
                    <a:pt x="17112" y="12171"/>
                  </a:cubicBezTo>
                  <a:cubicBezTo>
                    <a:pt x="17112" y="12171"/>
                    <a:pt x="17112" y="12171"/>
                    <a:pt x="17112" y="12171"/>
                  </a:cubicBezTo>
                  <a:cubicBezTo>
                    <a:pt x="17168" y="12104"/>
                    <a:pt x="17168" y="12104"/>
                    <a:pt x="17168" y="12104"/>
                  </a:cubicBezTo>
                  <a:cubicBezTo>
                    <a:pt x="17168" y="12104"/>
                    <a:pt x="17168" y="12104"/>
                    <a:pt x="17168" y="12104"/>
                  </a:cubicBezTo>
                  <a:cubicBezTo>
                    <a:pt x="17224" y="12104"/>
                    <a:pt x="17224" y="12104"/>
                    <a:pt x="17224" y="12104"/>
                  </a:cubicBezTo>
                  <a:cubicBezTo>
                    <a:pt x="17280" y="12037"/>
                    <a:pt x="17280" y="12037"/>
                    <a:pt x="17280" y="12037"/>
                  </a:cubicBezTo>
                  <a:cubicBezTo>
                    <a:pt x="17280" y="12037"/>
                    <a:pt x="17280" y="12037"/>
                    <a:pt x="17280" y="12037"/>
                  </a:cubicBezTo>
                  <a:cubicBezTo>
                    <a:pt x="17336" y="11970"/>
                    <a:pt x="17336" y="11970"/>
                    <a:pt x="17336" y="11970"/>
                  </a:cubicBezTo>
                  <a:cubicBezTo>
                    <a:pt x="17336" y="11970"/>
                    <a:pt x="17336" y="11970"/>
                    <a:pt x="17336" y="11970"/>
                  </a:cubicBezTo>
                  <a:cubicBezTo>
                    <a:pt x="17392" y="11903"/>
                    <a:pt x="17392" y="11903"/>
                    <a:pt x="17392" y="11903"/>
                  </a:cubicBezTo>
                  <a:cubicBezTo>
                    <a:pt x="17392" y="11903"/>
                    <a:pt x="17392" y="11903"/>
                    <a:pt x="17392" y="11903"/>
                  </a:cubicBezTo>
                  <a:cubicBezTo>
                    <a:pt x="17336" y="11903"/>
                    <a:pt x="17336" y="11903"/>
                    <a:pt x="17336" y="11903"/>
                  </a:cubicBezTo>
                  <a:cubicBezTo>
                    <a:pt x="17336" y="11970"/>
                    <a:pt x="17336" y="11970"/>
                    <a:pt x="17336" y="11970"/>
                  </a:cubicBezTo>
                  <a:cubicBezTo>
                    <a:pt x="17280" y="11970"/>
                    <a:pt x="17280" y="11970"/>
                    <a:pt x="17280" y="11970"/>
                  </a:cubicBezTo>
                  <a:cubicBezTo>
                    <a:pt x="17280" y="12037"/>
                    <a:pt x="17280" y="12037"/>
                    <a:pt x="17280" y="12037"/>
                  </a:cubicBezTo>
                  <a:cubicBezTo>
                    <a:pt x="17224" y="12037"/>
                    <a:pt x="17224" y="12037"/>
                    <a:pt x="17224" y="12037"/>
                  </a:cubicBezTo>
                  <a:cubicBezTo>
                    <a:pt x="17168" y="12037"/>
                    <a:pt x="17168" y="12037"/>
                    <a:pt x="17168" y="12037"/>
                  </a:cubicBezTo>
                  <a:cubicBezTo>
                    <a:pt x="17112" y="12104"/>
                    <a:pt x="17112" y="12104"/>
                    <a:pt x="17112" y="12104"/>
                  </a:cubicBezTo>
                  <a:cubicBezTo>
                    <a:pt x="17056" y="12104"/>
                    <a:pt x="17056" y="12104"/>
                    <a:pt x="17056" y="12104"/>
                  </a:cubicBezTo>
                  <a:cubicBezTo>
                    <a:pt x="17056" y="12104"/>
                    <a:pt x="17056" y="12104"/>
                    <a:pt x="17056" y="12104"/>
                  </a:cubicBezTo>
                  <a:cubicBezTo>
                    <a:pt x="17056" y="12037"/>
                    <a:pt x="17056" y="12037"/>
                    <a:pt x="17056" y="12037"/>
                  </a:cubicBezTo>
                  <a:cubicBezTo>
                    <a:pt x="17112" y="11970"/>
                    <a:pt x="17112" y="11970"/>
                    <a:pt x="17112" y="11970"/>
                  </a:cubicBezTo>
                  <a:cubicBezTo>
                    <a:pt x="17168" y="11970"/>
                    <a:pt x="17168" y="11970"/>
                    <a:pt x="17168" y="11970"/>
                  </a:cubicBezTo>
                  <a:cubicBezTo>
                    <a:pt x="17168" y="11903"/>
                    <a:pt x="17168" y="11903"/>
                    <a:pt x="17168" y="11903"/>
                  </a:cubicBezTo>
                  <a:cubicBezTo>
                    <a:pt x="17168" y="11903"/>
                    <a:pt x="17168" y="11903"/>
                    <a:pt x="17168" y="11903"/>
                  </a:cubicBezTo>
                  <a:cubicBezTo>
                    <a:pt x="17168" y="11903"/>
                    <a:pt x="17168" y="11903"/>
                    <a:pt x="17168" y="11903"/>
                  </a:cubicBezTo>
                  <a:cubicBezTo>
                    <a:pt x="17168" y="11903"/>
                    <a:pt x="17168" y="11903"/>
                    <a:pt x="17168" y="11903"/>
                  </a:cubicBezTo>
                  <a:cubicBezTo>
                    <a:pt x="17056" y="11970"/>
                    <a:pt x="17056" y="11970"/>
                    <a:pt x="17056" y="11970"/>
                  </a:cubicBezTo>
                  <a:cubicBezTo>
                    <a:pt x="16999" y="12037"/>
                    <a:pt x="16999" y="12037"/>
                    <a:pt x="16999" y="12037"/>
                  </a:cubicBezTo>
                  <a:cubicBezTo>
                    <a:pt x="16999" y="11970"/>
                    <a:pt x="16999" y="11970"/>
                    <a:pt x="16999" y="11970"/>
                  </a:cubicBezTo>
                  <a:cubicBezTo>
                    <a:pt x="16999" y="11970"/>
                    <a:pt x="16999" y="11970"/>
                    <a:pt x="16999" y="11970"/>
                  </a:cubicBezTo>
                  <a:cubicBezTo>
                    <a:pt x="16999" y="11970"/>
                    <a:pt x="16999" y="11970"/>
                    <a:pt x="16999" y="11970"/>
                  </a:cubicBezTo>
                  <a:cubicBezTo>
                    <a:pt x="16999" y="11903"/>
                    <a:pt x="16999" y="11903"/>
                    <a:pt x="16999" y="11903"/>
                  </a:cubicBezTo>
                  <a:cubicBezTo>
                    <a:pt x="16943" y="11903"/>
                    <a:pt x="16943" y="11903"/>
                    <a:pt x="16943" y="11903"/>
                  </a:cubicBezTo>
                  <a:cubicBezTo>
                    <a:pt x="16943" y="11903"/>
                    <a:pt x="16943" y="11903"/>
                    <a:pt x="16943" y="11903"/>
                  </a:cubicBezTo>
                  <a:cubicBezTo>
                    <a:pt x="16943" y="11903"/>
                    <a:pt x="16943" y="11903"/>
                    <a:pt x="16943" y="11903"/>
                  </a:cubicBezTo>
                  <a:cubicBezTo>
                    <a:pt x="16943" y="11903"/>
                    <a:pt x="16943" y="11903"/>
                    <a:pt x="16943" y="11903"/>
                  </a:cubicBezTo>
                  <a:cubicBezTo>
                    <a:pt x="16943" y="11837"/>
                    <a:pt x="16943" y="11837"/>
                    <a:pt x="16943" y="11837"/>
                  </a:cubicBezTo>
                  <a:cubicBezTo>
                    <a:pt x="16943" y="11837"/>
                    <a:pt x="16943" y="11837"/>
                    <a:pt x="16943" y="11837"/>
                  </a:cubicBezTo>
                  <a:cubicBezTo>
                    <a:pt x="16943" y="11837"/>
                    <a:pt x="16943" y="11837"/>
                    <a:pt x="16943" y="11837"/>
                  </a:cubicBezTo>
                  <a:cubicBezTo>
                    <a:pt x="16943" y="11837"/>
                    <a:pt x="16943" y="11837"/>
                    <a:pt x="16943" y="11837"/>
                  </a:cubicBezTo>
                  <a:cubicBezTo>
                    <a:pt x="16943" y="11770"/>
                    <a:pt x="16943" y="11770"/>
                    <a:pt x="16943" y="11770"/>
                  </a:cubicBezTo>
                  <a:cubicBezTo>
                    <a:pt x="16943" y="11770"/>
                    <a:pt x="16943" y="11770"/>
                    <a:pt x="16943" y="11770"/>
                  </a:cubicBezTo>
                  <a:cubicBezTo>
                    <a:pt x="16943" y="11770"/>
                    <a:pt x="16943" y="11770"/>
                    <a:pt x="16943" y="11770"/>
                  </a:cubicBezTo>
                  <a:cubicBezTo>
                    <a:pt x="16943" y="11703"/>
                    <a:pt x="16943" y="11703"/>
                    <a:pt x="16943" y="11703"/>
                  </a:cubicBezTo>
                  <a:cubicBezTo>
                    <a:pt x="16887" y="11703"/>
                    <a:pt x="16887" y="11703"/>
                    <a:pt x="16887" y="11703"/>
                  </a:cubicBezTo>
                  <a:cubicBezTo>
                    <a:pt x="16887" y="11703"/>
                    <a:pt x="16887" y="11703"/>
                    <a:pt x="16887" y="11703"/>
                  </a:cubicBezTo>
                  <a:cubicBezTo>
                    <a:pt x="16887" y="11770"/>
                    <a:pt x="16887" y="11770"/>
                    <a:pt x="16887" y="11770"/>
                  </a:cubicBezTo>
                  <a:cubicBezTo>
                    <a:pt x="16887" y="11770"/>
                    <a:pt x="16887" y="11770"/>
                    <a:pt x="16887" y="11770"/>
                  </a:cubicBezTo>
                  <a:cubicBezTo>
                    <a:pt x="16887" y="11770"/>
                    <a:pt x="16887" y="11770"/>
                    <a:pt x="16887" y="11770"/>
                  </a:cubicBezTo>
                  <a:cubicBezTo>
                    <a:pt x="16831" y="11770"/>
                    <a:pt x="16831" y="11770"/>
                    <a:pt x="16831" y="11770"/>
                  </a:cubicBezTo>
                  <a:cubicBezTo>
                    <a:pt x="16831" y="11703"/>
                    <a:pt x="16831" y="11703"/>
                    <a:pt x="16831" y="11703"/>
                  </a:cubicBezTo>
                  <a:cubicBezTo>
                    <a:pt x="16775" y="11703"/>
                    <a:pt x="16775" y="11703"/>
                    <a:pt x="16775" y="11703"/>
                  </a:cubicBezTo>
                  <a:cubicBezTo>
                    <a:pt x="16831" y="11770"/>
                    <a:pt x="16831" y="11770"/>
                    <a:pt x="16831" y="11770"/>
                  </a:cubicBezTo>
                  <a:cubicBezTo>
                    <a:pt x="16831" y="11837"/>
                    <a:pt x="16831" y="11837"/>
                    <a:pt x="16831" y="11837"/>
                  </a:cubicBezTo>
                  <a:cubicBezTo>
                    <a:pt x="16831" y="11837"/>
                    <a:pt x="16831" y="11837"/>
                    <a:pt x="16831" y="11837"/>
                  </a:cubicBezTo>
                  <a:cubicBezTo>
                    <a:pt x="16831" y="11837"/>
                    <a:pt x="16831" y="11837"/>
                    <a:pt x="16831" y="11837"/>
                  </a:cubicBezTo>
                  <a:cubicBezTo>
                    <a:pt x="16831" y="11837"/>
                    <a:pt x="16831" y="11837"/>
                    <a:pt x="16831" y="11837"/>
                  </a:cubicBezTo>
                  <a:cubicBezTo>
                    <a:pt x="16831" y="11903"/>
                    <a:pt x="16831" y="11903"/>
                    <a:pt x="16831" y="11903"/>
                  </a:cubicBezTo>
                  <a:cubicBezTo>
                    <a:pt x="16775" y="11903"/>
                    <a:pt x="16775" y="11903"/>
                    <a:pt x="16775" y="11903"/>
                  </a:cubicBezTo>
                  <a:cubicBezTo>
                    <a:pt x="16775" y="11837"/>
                    <a:pt x="16775" y="11837"/>
                    <a:pt x="16775" y="11837"/>
                  </a:cubicBezTo>
                  <a:cubicBezTo>
                    <a:pt x="16775" y="11837"/>
                    <a:pt x="16775" y="11837"/>
                    <a:pt x="16775" y="11837"/>
                  </a:cubicBezTo>
                  <a:cubicBezTo>
                    <a:pt x="16719" y="11770"/>
                    <a:pt x="16719" y="11770"/>
                    <a:pt x="16719" y="11770"/>
                  </a:cubicBezTo>
                  <a:cubicBezTo>
                    <a:pt x="16719" y="11837"/>
                    <a:pt x="16719" y="11837"/>
                    <a:pt x="16719" y="11837"/>
                  </a:cubicBezTo>
                  <a:cubicBezTo>
                    <a:pt x="16719" y="11837"/>
                    <a:pt x="16719" y="11837"/>
                    <a:pt x="16719" y="11837"/>
                  </a:cubicBezTo>
                  <a:cubicBezTo>
                    <a:pt x="16719" y="11837"/>
                    <a:pt x="16719" y="11837"/>
                    <a:pt x="16719" y="11837"/>
                  </a:cubicBezTo>
                  <a:cubicBezTo>
                    <a:pt x="16719" y="11903"/>
                    <a:pt x="16719" y="11903"/>
                    <a:pt x="16719" y="11903"/>
                  </a:cubicBezTo>
                  <a:cubicBezTo>
                    <a:pt x="16775" y="11903"/>
                    <a:pt x="16775" y="11903"/>
                    <a:pt x="16775" y="11903"/>
                  </a:cubicBezTo>
                  <a:cubicBezTo>
                    <a:pt x="16775" y="11970"/>
                    <a:pt x="16775" y="11970"/>
                    <a:pt x="16775" y="11970"/>
                  </a:cubicBezTo>
                  <a:cubicBezTo>
                    <a:pt x="16831" y="11970"/>
                    <a:pt x="16831" y="11970"/>
                    <a:pt x="16831" y="11970"/>
                  </a:cubicBezTo>
                  <a:cubicBezTo>
                    <a:pt x="16775" y="12037"/>
                    <a:pt x="16775" y="12037"/>
                    <a:pt x="16775" y="12037"/>
                  </a:cubicBezTo>
                  <a:cubicBezTo>
                    <a:pt x="16831" y="12037"/>
                    <a:pt x="16831" y="12037"/>
                    <a:pt x="16831" y="12037"/>
                  </a:cubicBezTo>
                  <a:cubicBezTo>
                    <a:pt x="16831" y="12037"/>
                    <a:pt x="16831" y="12037"/>
                    <a:pt x="16831" y="12037"/>
                  </a:cubicBezTo>
                  <a:cubicBezTo>
                    <a:pt x="16775" y="12104"/>
                    <a:pt x="16775" y="12104"/>
                    <a:pt x="16775" y="12104"/>
                  </a:cubicBezTo>
                  <a:cubicBezTo>
                    <a:pt x="16719" y="12037"/>
                    <a:pt x="16719" y="12037"/>
                    <a:pt x="16719" y="12037"/>
                  </a:cubicBezTo>
                  <a:cubicBezTo>
                    <a:pt x="16719" y="12037"/>
                    <a:pt x="16719" y="12037"/>
                    <a:pt x="16719" y="12037"/>
                  </a:cubicBezTo>
                  <a:cubicBezTo>
                    <a:pt x="16719" y="12104"/>
                    <a:pt x="16719" y="12104"/>
                    <a:pt x="16719" y="12104"/>
                  </a:cubicBezTo>
                  <a:cubicBezTo>
                    <a:pt x="16663" y="12104"/>
                    <a:pt x="16663" y="12104"/>
                    <a:pt x="16663" y="12104"/>
                  </a:cubicBezTo>
                  <a:cubicBezTo>
                    <a:pt x="16663" y="12037"/>
                    <a:pt x="16663" y="12037"/>
                    <a:pt x="16663" y="12037"/>
                  </a:cubicBezTo>
                  <a:cubicBezTo>
                    <a:pt x="16663" y="11970"/>
                    <a:pt x="16663" y="11970"/>
                    <a:pt x="16663" y="11970"/>
                  </a:cubicBezTo>
                  <a:cubicBezTo>
                    <a:pt x="16663" y="11970"/>
                    <a:pt x="16663" y="11970"/>
                    <a:pt x="16663" y="11970"/>
                  </a:cubicBezTo>
                  <a:cubicBezTo>
                    <a:pt x="16663" y="11903"/>
                    <a:pt x="16663" y="11903"/>
                    <a:pt x="16663" y="11903"/>
                  </a:cubicBezTo>
                  <a:cubicBezTo>
                    <a:pt x="16607" y="11903"/>
                    <a:pt x="16607" y="11903"/>
                    <a:pt x="16607" y="11903"/>
                  </a:cubicBezTo>
                  <a:cubicBezTo>
                    <a:pt x="16551" y="11903"/>
                    <a:pt x="16551" y="11903"/>
                    <a:pt x="16551" y="11903"/>
                  </a:cubicBezTo>
                  <a:cubicBezTo>
                    <a:pt x="16551" y="11903"/>
                    <a:pt x="16551" y="11903"/>
                    <a:pt x="16551" y="11903"/>
                  </a:cubicBezTo>
                  <a:cubicBezTo>
                    <a:pt x="16551" y="11837"/>
                    <a:pt x="16551" y="11837"/>
                    <a:pt x="16551" y="11837"/>
                  </a:cubicBezTo>
                  <a:cubicBezTo>
                    <a:pt x="16495" y="11837"/>
                    <a:pt x="16495" y="11837"/>
                    <a:pt x="16495" y="11837"/>
                  </a:cubicBezTo>
                  <a:cubicBezTo>
                    <a:pt x="16495" y="11837"/>
                    <a:pt x="16495" y="11837"/>
                    <a:pt x="16495" y="11837"/>
                  </a:cubicBezTo>
                  <a:cubicBezTo>
                    <a:pt x="16438" y="11837"/>
                    <a:pt x="16438" y="11837"/>
                    <a:pt x="16438" y="11837"/>
                  </a:cubicBezTo>
                  <a:cubicBezTo>
                    <a:pt x="16438" y="11903"/>
                    <a:pt x="16438" y="11903"/>
                    <a:pt x="16438" y="11903"/>
                  </a:cubicBezTo>
                  <a:cubicBezTo>
                    <a:pt x="16495" y="11903"/>
                    <a:pt x="16495" y="11903"/>
                    <a:pt x="16495" y="11903"/>
                  </a:cubicBezTo>
                  <a:cubicBezTo>
                    <a:pt x="16551" y="11903"/>
                    <a:pt x="16551" y="11903"/>
                    <a:pt x="16551" y="11903"/>
                  </a:cubicBezTo>
                  <a:cubicBezTo>
                    <a:pt x="16607" y="11903"/>
                    <a:pt x="16607" y="11903"/>
                    <a:pt x="16607" y="11903"/>
                  </a:cubicBezTo>
                  <a:cubicBezTo>
                    <a:pt x="16607" y="11970"/>
                    <a:pt x="16607" y="11970"/>
                    <a:pt x="16607" y="11970"/>
                  </a:cubicBezTo>
                  <a:cubicBezTo>
                    <a:pt x="16551" y="12037"/>
                    <a:pt x="16551" y="12037"/>
                    <a:pt x="16551" y="12037"/>
                  </a:cubicBezTo>
                  <a:cubicBezTo>
                    <a:pt x="16551" y="12037"/>
                    <a:pt x="16551" y="12037"/>
                    <a:pt x="16551" y="12037"/>
                  </a:cubicBezTo>
                  <a:cubicBezTo>
                    <a:pt x="16607" y="12037"/>
                    <a:pt x="16607" y="12037"/>
                    <a:pt x="16607" y="12037"/>
                  </a:cubicBezTo>
                  <a:cubicBezTo>
                    <a:pt x="16607" y="12037"/>
                    <a:pt x="16607" y="12037"/>
                    <a:pt x="16607" y="12037"/>
                  </a:cubicBezTo>
                  <a:cubicBezTo>
                    <a:pt x="16607" y="12104"/>
                    <a:pt x="16607" y="12104"/>
                    <a:pt x="16607" y="12104"/>
                  </a:cubicBezTo>
                  <a:cubicBezTo>
                    <a:pt x="16607" y="12104"/>
                    <a:pt x="16607" y="12104"/>
                    <a:pt x="16607" y="12104"/>
                  </a:cubicBezTo>
                  <a:cubicBezTo>
                    <a:pt x="16663" y="12104"/>
                    <a:pt x="16663" y="12104"/>
                    <a:pt x="16663" y="12104"/>
                  </a:cubicBezTo>
                  <a:cubicBezTo>
                    <a:pt x="16663" y="12104"/>
                    <a:pt x="16663" y="12104"/>
                    <a:pt x="16663" y="12104"/>
                  </a:cubicBezTo>
                  <a:cubicBezTo>
                    <a:pt x="16607" y="12171"/>
                    <a:pt x="16607" y="12171"/>
                    <a:pt x="16607" y="12171"/>
                  </a:cubicBezTo>
                  <a:cubicBezTo>
                    <a:pt x="16551" y="12238"/>
                    <a:pt x="16551" y="12238"/>
                    <a:pt x="16551" y="12238"/>
                  </a:cubicBezTo>
                  <a:cubicBezTo>
                    <a:pt x="16495" y="12305"/>
                    <a:pt x="16495" y="12305"/>
                    <a:pt x="16495" y="12305"/>
                  </a:cubicBezTo>
                  <a:cubicBezTo>
                    <a:pt x="16607" y="12238"/>
                    <a:pt x="16607" y="12238"/>
                    <a:pt x="16607" y="12238"/>
                  </a:cubicBezTo>
                  <a:cubicBezTo>
                    <a:pt x="16607" y="12238"/>
                    <a:pt x="16607" y="12238"/>
                    <a:pt x="16607" y="12238"/>
                  </a:cubicBezTo>
                  <a:cubicBezTo>
                    <a:pt x="16663" y="12171"/>
                    <a:pt x="16663" y="12171"/>
                    <a:pt x="16663" y="12171"/>
                  </a:cubicBezTo>
                  <a:cubicBezTo>
                    <a:pt x="16719" y="12171"/>
                    <a:pt x="16719" y="12171"/>
                    <a:pt x="16719" y="12171"/>
                  </a:cubicBezTo>
                  <a:cubicBezTo>
                    <a:pt x="16719" y="12238"/>
                    <a:pt x="16719" y="12238"/>
                    <a:pt x="16719" y="12238"/>
                  </a:cubicBezTo>
                  <a:cubicBezTo>
                    <a:pt x="16719" y="12238"/>
                    <a:pt x="16719" y="12238"/>
                    <a:pt x="16719" y="12238"/>
                  </a:cubicBezTo>
                  <a:cubicBezTo>
                    <a:pt x="16663" y="12238"/>
                    <a:pt x="16663" y="12238"/>
                    <a:pt x="16663" y="12238"/>
                  </a:cubicBezTo>
                  <a:cubicBezTo>
                    <a:pt x="16663" y="12305"/>
                    <a:pt x="16663" y="12305"/>
                    <a:pt x="16663" y="12305"/>
                  </a:cubicBezTo>
                  <a:cubicBezTo>
                    <a:pt x="16663" y="12305"/>
                    <a:pt x="16663" y="12305"/>
                    <a:pt x="16663" y="12305"/>
                  </a:cubicBezTo>
                  <a:cubicBezTo>
                    <a:pt x="16719" y="12305"/>
                    <a:pt x="16719" y="12305"/>
                    <a:pt x="16719" y="12305"/>
                  </a:cubicBezTo>
                  <a:cubicBezTo>
                    <a:pt x="16775" y="12372"/>
                    <a:pt x="16775" y="12372"/>
                    <a:pt x="16775" y="12372"/>
                  </a:cubicBezTo>
                  <a:cubicBezTo>
                    <a:pt x="16719" y="12372"/>
                    <a:pt x="16719" y="12372"/>
                    <a:pt x="16719" y="12372"/>
                  </a:cubicBezTo>
                  <a:cubicBezTo>
                    <a:pt x="16663" y="12372"/>
                    <a:pt x="16663" y="12372"/>
                    <a:pt x="16663" y="12372"/>
                  </a:cubicBezTo>
                  <a:cubicBezTo>
                    <a:pt x="16663" y="12372"/>
                    <a:pt x="16663" y="12372"/>
                    <a:pt x="16663" y="12372"/>
                  </a:cubicBezTo>
                  <a:cubicBezTo>
                    <a:pt x="16719" y="12372"/>
                    <a:pt x="16719" y="12372"/>
                    <a:pt x="16719" y="12372"/>
                  </a:cubicBezTo>
                  <a:cubicBezTo>
                    <a:pt x="16719" y="12438"/>
                    <a:pt x="16719" y="12438"/>
                    <a:pt x="16719" y="12438"/>
                  </a:cubicBezTo>
                  <a:cubicBezTo>
                    <a:pt x="16719" y="12438"/>
                    <a:pt x="16719" y="12438"/>
                    <a:pt x="16719" y="12438"/>
                  </a:cubicBezTo>
                  <a:cubicBezTo>
                    <a:pt x="16719" y="12438"/>
                    <a:pt x="16719" y="12438"/>
                    <a:pt x="16719" y="12438"/>
                  </a:cubicBezTo>
                  <a:cubicBezTo>
                    <a:pt x="16719" y="12438"/>
                    <a:pt x="16719" y="12438"/>
                    <a:pt x="16719" y="12438"/>
                  </a:cubicBezTo>
                  <a:cubicBezTo>
                    <a:pt x="16719" y="12505"/>
                    <a:pt x="16719" y="12505"/>
                    <a:pt x="16719" y="12505"/>
                  </a:cubicBezTo>
                  <a:cubicBezTo>
                    <a:pt x="16719" y="12505"/>
                    <a:pt x="16719" y="12505"/>
                    <a:pt x="16719" y="12505"/>
                  </a:cubicBezTo>
                  <a:cubicBezTo>
                    <a:pt x="16719" y="12505"/>
                    <a:pt x="16719" y="12505"/>
                    <a:pt x="16719" y="12505"/>
                  </a:cubicBezTo>
                  <a:cubicBezTo>
                    <a:pt x="16719" y="12572"/>
                    <a:pt x="16719" y="12572"/>
                    <a:pt x="16719" y="12572"/>
                  </a:cubicBezTo>
                  <a:cubicBezTo>
                    <a:pt x="16775" y="12639"/>
                    <a:pt x="16775" y="12639"/>
                    <a:pt x="16775" y="12639"/>
                  </a:cubicBezTo>
                  <a:cubicBezTo>
                    <a:pt x="16775" y="12572"/>
                    <a:pt x="16775" y="12572"/>
                    <a:pt x="16775" y="12572"/>
                  </a:cubicBezTo>
                  <a:cubicBezTo>
                    <a:pt x="16775" y="12505"/>
                    <a:pt x="16775" y="12505"/>
                    <a:pt x="16775" y="12505"/>
                  </a:cubicBezTo>
                  <a:cubicBezTo>
                    <a:pt x="16775" y="12505"/>
                    <a:pt x="16775" y="12505"/>
                    <a:pt x="16775" y="12505"/>
                  </a:cubicBezTo>
                  <a:cubicBezTo>
                    <a:pt x="16831" y="12572"/>
                    <a:pt x="16831" y="12572"/>
                    <a:pt x="16831" y="12572"/>
                  </a:cubicBezTo>
                  <a:cubicBezTo>
                    <a:pt x="16831" y="12572"/>
                    <a:pt x="16831" y="12572"/>
                    <a:pt x="16831" y="12572"/>
                  </a:cubicBezTo>
                  <a:cubicBezTo>
                    <a:pt x="16831" y="12639"/>
                    <a:pt x="16831" y="12639"/>
                    <a:pt x="16831" y="12639"/>
                  </a:cubicBezTo>
                  <a:cubicBezTo>
                    <a:pt x="16831" y="12639"/>
                    <a:pt x="16831" y="12639"/>
                    <a:pt x="16831" y="12639"/>
                  </a:cubicBezTo>
                  <a:cubicBezTo>
                    <a:pt x="16831" y="12639"/>
                    <a:pt x="16831" y="12639"/>
                    <a:pt x="16831" y="12639"/>
                  </a:cubicBezTo>
                  <a:cubicBezTo>
                    <a:pt x="16831" y="12706"/>
                    <a:pt x="16831" y="12706"/>
                    <a:pt x="16831" y="12706"/>
                  </a:cubicBezTo>
                  <a:cubicBezTo>
                    <a:pt x="16887" y="12706"/>
                    <a:pt x="16887" y="12706"/>
                    <a:pt x="16887" y="12706"/>
                  </a:cubicBezTo>
                  <a:cubicBezTo>
                    <a:pt x="16887" y="12639"/>
                    <a:pt x="16887" y="12639"/>
                    <a:pt x="16887" y="12639"/>
                  </a:cubicBezTo>
                  <a:cubicBezTo>
                    <a:pt x="16887" y="12706"/>
                    <a:pt x="16887" y="12706"/>
                    <a:pt x="16887" y="12706"/>
                  </a:cubicBezTo>
                  <a:cubicBezTo>
                    <a:pt x="16887" y="12639"/>
                    <a:pt x="16887" y="12639"/>
                    <a:pt x="16887" y="12639"/>
                  </a:cubicBezTo>
                  <a:cubicBezTo>
                    <a:pt x="16887" y="12639"/>
                    <a:pt x="16887" y="12639"/>
                    <a:pt x="16887" y="12639"/>
                  </a:cubicBezTo>
                  <a:cubicBezTo>
                    <a:pt x="16943" y="12639"/>
                    <a:pt x="16943" y="12639"/>
                    <a:pt x="16943" y="12639"/>
                  </a:cubicBezTo>
                  <a:cubicBezTo>
                    <a:pt x="16943" y="12706"/>
                    <a:pt x="16943" y="12706"/>
                    <a:pt x="16943" y="12706"/>
                  </a:cubicBezTo>
                  <a:cubicBezTo>
                    <a:pt x="16943" y="12706"/>
                    <a:pt x="16943" y="12706"/>
                    <a:pt x="16943" y="12706"/>
                  </a:cubicBezTo>
                  <a:cubicBezTo>
                    <a:pt x="16943" y="12773"/>
                    <a:pt x="16943" y="12773"/>
                    <a:pt x="16943" y="12773"/>
                  </a:cubicBezTo>
                  <a:cubicBezTo>
                    <a:pt x="16887" y="12773"/>
                    <a:pt x="16887" y="12773"/>
                    <a:pt x="16887" y="12773"/>
                  </a:cubicBezTo>
                  <a:cubicBezTo>
                    <a:pt x="16887" y="12773"/>
                    <a:pt x="16887" y="12773"/>
                    <a:pt x="16887" y="12773"/>
                  </a:cubicBezTo>
                  <a:cubicBezTo>
                    <a:pt x="16943" y="12840"/>
                    <a:pt x="16943" y="12840"/>
                    <a:pt x="16943" y="12840"/>
                  </a:cubicBezTo>
                  <a:cubicBezTo>
                    <a:pt x="16999" y="12840"/>
                    <a:pt x="16999" y="12840"/>
                    <a:pt x="16999" y="12840"/>
                  </a:cubicBezTo>
                  <a:cubicBezTo>
                    <a:pt x="16999" y="12773"/>
                    <a:pt x="16999" y="12773"/>
                    <a:pt x="16999" y="12773"/>
                  </a:cubicBezTo>
                  <a:cubicBezTo>
                    <a:pt x="17056" y="12840"/>
                    <a:pt x="17056" y="12840"/>
                    <a:pt x="17056" y="12840"/>
                  </a:cubicBezTo>
                  <a:cubicBezTo>
                    <a:pt x="16999" y="12840"/>
                    <a:pt x="16999" y="12840"/>
                    <a:pt x="16999" y="12840"/>
                  </a:cubicBezTo>
                  <a:cubicBezTo>
                    <a:pt x="16999" y="12840"/>
                    <a:pt x="16999" y="12840"/>
                    <a:pt x="16999" y="12840"/>
                  </a:cubicBezTo>
                  <a:cubicBezTo>
                    <a:pt x="16943" y="12907"/>
                    <a:pt x="16943" y="12907"/>
                    <a:pt x="16943" y="12907"/>
                  </a:cubicBezTo>
                  <a:cubicBezTo>
                    <a:pt x="16943" y="12907"/>
                    <a:pt x="16943" y="12907"/>
                    <a:pt x="16943" y="12907"/>
                  </a:cubicBezTo>
                  <a:cubicBezTo>
                    <a:pt x="16999" y="12973"/>
                    <a:pt x="16999" y="12973"/>
                    <a:pt x="16999" y="12973"/>
                  </a:cubicBezTo>
                  <a:cubicBezTo>
                    <a:pt x="16999" y="13040"/>
                    <a:pt x="16999" y="13040"/>
                    <a:pt x="16999" y="13040"/>
                  </a:cubicBezTo>
                  <a:cubicBezTo>
                    <a:pt x="16999" y="13040"/>
                    <a:pt x="16999" y="13040"/>
                    <a:pt x="16999" y="13040"/>
                  </a:cubicBezTo>
                  <a:cubicBezTo>
                    <a:pt x="16999" y="13107"/>
                    <a:pt x="16999" y="13107"/>
                    <a:pt x="16999" y="13107"/>
                  </a:cubicBezTo>
                  <a:cubicBezTo>
                    <a:pt x="17056" y="13174"/>
                    <a:pt x="17056" y="13174"/>
                    <a:pt x="17056" y="13174"/>
                  </a:cubicBezTo>
                  <a:cubicBezTo>
                    <a:pt x="17056" y="13174"/>
                    <a:pt x="17056" y="13174"/>
                    <a:pt x="17056" y="13174"/>
                  </a:cubicBezTo>
                  <a:cubicBezTo>
                    <a:pt x="17056" y="13241"/>
                    <a:pt x="17056" y="13241"/>
                    <a:pt x="17056" y="13241"/>
                  </a:cubicBezTo>
                  <a:cubicBezTo>
                    <a:pt x="17056" y="13308"/>
                    <a:pt x="17056" y="13308"/>
                    <a:pt x="17056" y="13308"/>
                  </a:cubicBezTo>
                  <a:cubicBezTo>
                    <a:pt x="16999" y="13308"/>
                    <a:pt x="16999" y="13308"/>
                    <a:pt x="16999" y="13308"/>
                  </a:cubicBezTo>
                  <a:cubicBezTo>
                    <a:pt x="17056" y="13375"/>
                    <a:pt x="17056" y="13375"/>
                    <a:pt x="17056" y="13375"/>
                  </a:cubicBezTo>
                  <a:cubicBezTo>
                    <a:pt x="16999" y="13441"/>
                    <a:pt x="16999" y="13441"/>
                    <a:pt x="16999" y="13441"/>
                  </a:cubicBezTo>
                  <a:cubicBezTo>
                    <a:pt x="16943" y="13308"/>
                    <a:pt x="16943" y="13308"/>
                    <a:pt x="16943" y="13308"/>
                  </a:cubicBezTo>
                  <a:cubicBezTo>
                    <a:pt x="16943" y="13308"/>
                    <a:pt x="16943" y="13308"/>
                    <a:pt x="16943" y="13308"/>
                  </a:cubicBezTo>
                  <a:cubicBezTo>
                    <a:pt x="16943" y="13241"/>
                    <a:pt x="16943" y="13241"/>
                    <a:pt x="16943" y="13241"/>
                  </a:cubicBezTo>
                  <a:cubicBezTo>
                    <a:pt x="16943" y="13174"/>
                    <a:pt x="16943" y="13174"/>
                    <a:pt x="16943" y="13174"/>
                  </a:cubicBezTo>
                  <a:cubicBezTo>
                    <a:pt x="16943" y="13241"/>
                    <a:pt x="16943" y="13241"/>
                    <a:pt x="16943" y="13241"/>
                  </a:cubicBezTo>
                  <a:cubicBezTo>
                    <a:pt x="16943" y="13308"/>
                    <a:pt x="16943" y="13308"/>
                    <a:pt x="16943" y="13308"/>
                  </a:cubicBezTo>
                  <a:cubicBezTo>
                    <a:pt x="16943" y="13375"/>
                    <a:pt x="16943" y="13375"/>
                    <a:pt x="16943" y="13375"/>
                  </a:cubicBezTo>
                  <a:cubicBezTo>
                    <a:pt x="16943" y="13441"/>
                    <a:pt x="16943" y="13441"/>
                    <a:pt x="16943" y="13441"/>
                  </a:cubicBezTo>
                  <a:cubicBezTo>
                    <a:pt x="16943" y="13508"/>
                    <a:pt x="16943" y="13508"/>
                    <a:pt x="16943" y="13508"/>
                  </a:cubicBezTo>
                  <a:cubicBezTo>
                    <a:pt x="16943" y="13575"/>
                    <a:pt x="16943" y="13575"/>
                    <a:pt x="16943" y="13575"/>
                  </a:cubicBezTo>
                  <a:cubicBezTo>
                    <a:pt x="16943" y="13575"/>
                    <a:pt x="16943" y="13575"/>
                    <a:pt x="16943" y="13575"/>
                  </a:cubicBezTo>
                  <a:cubicBezTo>
                    <a:pt x="16887" y="13575"/>
                    <a:pt x="16887" y="13575"/>
                    <a:pt x="16887" y="13575"/>
                  </a:cubicBezTo>
                  <a:cubicBezTo>
                    <a:pt x="16887" y="13508"/>
                    <a:pt x="16887" y="13508"/>
                    <a:pt x="16887" y="13508"/>
                  </a:cubicBezTo>
                  <a:cubicBezTo>
                    <a:pt x="16831" y="13508"/>
                    <a:pt x="16831" y="13508"/>
                    <a:pt x="16831" y="13508"/>
                  </a:cubicBezTo>
                  <a:cubicBezTo>
                    <a:pt x="16887" y="13642"/>
                    <a:pt x="16887" y="13642"/>
                    <a:pt x="16887" y="13642"/>
                  </a:cubicBezTo>
                  <a:cubicBezTo>
                    <a:pt x="16831" y="13709"/>
                    <a:pt x="16831" y="13709"/>
                    <a:pt x="16831" y="13709"/>
                  </a:cubicBezTo>
                  <a:cubicBezTo>
                    <a:pt x="16887" y="13709"/>
                    <a:pt x="16887" y="13709"/>
                    <a:pt x="16887" y="13709"/>
                  </a:cubicBezTo>
                  <a:cubicBezTo>
                    <a:pt x="16887" y="13709"/>
                    <a:pt x="16887" y="13709"/>
                    <a:pt x="16887" y="13709"/>
                  </a:cubicBezTo>
                  <a:cubicBezTo>
                    <a:pt x="16831" y="13709"/>
                    <a:pt x="16831" y="13709"/>
                    <a:pt x="16831" y="13709"/>
                  </a:cubicBezTo>
                  <a:cubicBezTo>
                    <a:pt x="16775" y="13709"/>
                    <a:pt x="16775" y="13709"/>
                    <a:pt x="16775" y="13709"/>
                  </a:cubicBezTo>
                  <a:cubicBezTo>
                    <a:pt x="16775" y="13642"/>
                    <a:pt x="16775" y="13642"/>
                    <a:pt x="16775" y="13642"/>
                  </a:cubicBezTo>
                  <a:cubicBezTo>
                    <a:pt x="16775" y="13575"/>
                    <a:pt x="16775" y="13575"/>
                    <a:pt x="16775" y="13575"/>
                  </a:cubicBezTo>
                  <a:cubicBezTo>
                    <a:pt x="16775" y="13508"/>
                    <a:pt x="16775" y="13508"/>
                    <a:pt x="16775" y="13508"/>
                  </a:cubicBezTo>
                  <a:cubicBezTo>
                    <a:pt x="16775" y="13575"/>
                    <a:pt x="16775" y="13575"/>
                    <a:pt x="16775" y="13575"/>
                  </a:cubicBezTo>
                  <a:cubicBezTo>
                    <a:pt x="16719" y="13575"/>
                    <a:pt x="16719" y="13575"/>
                    <a:pt x="16719" y="13575"/>
                  </a:cubicBezTo>
                  <a:cubicBezTo>
                    <a:pt x="16719" y="13508"/>
                    <a:pt x="16719" y="13508"/>
                    <a:pt x="16719" y="13508"/>
                  </a:cubicBezTo>
                  <a:cubicBezTo>
                    <a:pt x="16719" y="13441"/>
                    <a:pt x="16719" y="13441"/>
                    <a:pt x="16719" y="13441"/>
                  </a:cubicBezTo>
                  <a:cubicBezTo>
                    <a:pt x="16719" y="13508"/>
                    <a:pt x="16719" y="13508"/>
                    <a:pt x="16719" y="13508"/>
                  </a:cubicBezTo>
                  <a:cubicBezTo>
                    <a:pt x="16719" y="13508"/>
                    <a:pt x="16719" y="13508"/>
                    <a:pt x="16719" y="13508"/>
                  </a:cubicBezTo>
                  <a:cubicBezTo>
                    <a:pt x="16663" y="13508"/>
                    <a:pt x="16663" y="13508"/>
                    <a:pt x="16663" y="13508"/>
                  </a:cubicBezTo>
                  <a:cubicBezTo>
                    <a:pt x="16663" y="13441"/>
                    <a:pt x="16663" y="13441"/>
                    <a:pt x="16663" y="13441"/>
                  </a:cubicBezTo>
                  <a:cubicBezTo>
                    <a:pt x="16663" y="13441"/>
                    <a:pt x="16663" y="13441"/>
                    <a:pt x="16663" y="13441"/>
                  </a:cubicBezTo>
                  <a:cubicBezTo>
                    <a:pt x="16663" y="13441"/>
                    <a:pt x="16663" y="13441"/>
                    <a:pt x="16663" y="13441"/>
                  </a:cubicBezTo>
                  <a:cubicBezTo>
                    <a:pt x="16663" y="13441"/>
                    <a:pt x="16663" y="13441"/>
                    <a:pt x="16663" y="13441"/>
                  </a:cubicBezTo>
                  <a:cubicBezTo>
                    <a:pt x="16663" y="13441"/>
                    <a:pt x="16663" y="13441"/>
                    <a:pt x="16663" y="13441"/>
                  </a:cubicBezTo>
                  <a:cubicBezTo>
                    <a:pt x="16663" y="13508"/>
                    <a:pt x="16663" y="13508"/>
                    <a:pt x="16663" y="13508"/>
                  </a:cubicBezTo>
                  <a:cubicBezTo>
                    <a:pt x="16607" y="13441"/>
                    <a:pt x="16607" y="13441"/>
                    <a:pt x="16607" y="13441"/>
                  </a:cubicBezTo>
                  <a:cubicBezTo>
                    <a:pt x="16607" y="13441"/>
                    <a:pt x="16607" y="13441"/>
                    <a:pt x="16607" y="13441"/>
                  </a:cubicBezTo>
                  <a:cubicBezTo>
                    <a:pt x="16607" y="13441"/>
                    <a:pt x="16607" y="13441"/>
                    <a:pt x="16607" y="13441"/>
                  </a:cubicBezTo>
                  <a:cubicBezTo>
                    <a:pt x="16607" y="13375"/>
                    <a:pt x="16607" y="13375"/>
                    <a:pt x="16607" y="13375"/>
                  </a:cubicBezTo>
                  <a:cubicBezTo>
                    <a:pt x="16551" y="13308"/>
                    <a:pt x="16551" y="13308"/>
                    <a:pt x="16551" y="13308"/>
                  </a:cubicBezTo>
                  <a:cubicBezTo>
                    <a:pt x="16551" y="13241"/>
                    <a:pt x="16551" y="13241"/>
                    <a:pt x="16551" y="13241"/>
                  </a:cubicBezTo>
                  <a:cubicBezTo>
                    <a:pt x="16551" y="13308"/>
                    <a:pt x="16551" y="13308"/>
                    <a:pt x="16551" y="13308"/>
                  </a:cubicBezTo>
                  <a:cubicBezTo>
                    <a:pt x="16551" y="13375"/>
                    <a:pt x="16551" y="13375"/>
                    <a:pt x="16551" y="13375"/>
                  </a:cubicBezTo>
                  <a:cubicBezTo>
                    <a:pt x="16551" y="13441"/>
                    <a:pt x="16551" y="13441"/>
                    <a:pt x="16551" y="13441"/>
                  </a:cubicBezTo>
                  <a:cubicBezTo>
                    <a:pt x="16551" y="13441"/>
                    <a:pt x="16551" y="13441"/>
                    <a:pt x="16551" y="13441"/>
                  </a:cubicBezTo>
                  <a:cubicBezTo>
                    <a:pt x="16495" y="13375"/>
                    <a:pt x="16495" y="13375"/>
                    <a:pt x="16495" y="13375"/>
                  </a:cubicBezTo>
                  <a:cubicBezTo>
                    <a:pt x="16495" y="13308"/>
                    <a:pt x="16495" y="13308"/>
                    <a:pt x="16495" y="13308"/>
                  </a:cubicBezTo>
                  <a:cubicBezTo>
                    <a:pt x="16495" y="13308"/>
                    <a:pt x="16495" y="13308"/>
                    <a:pt x="16495" y="13308"/>
                  </a:cubicBezTo>
                  <a:cubicBezTo>
                    <a:pt x="16438" y="13308"/>
                    <a:pt x="16438" y="13308"/>
                    <a:pt x="16438" y="13308"/>
                  </a:cubicBezTo>
                  <a:cubicBezTo>
                    <a:pt x="16438" y="13241"/>
                    <a:pt x="16438" y="13241"/>
                    <a:pt x="16438" y="13241"/>
                  </a:cubicBezTo>
                  <a:cubicBezTo>
                    <a:pt x="16382" y="13174"/>
                    <a:pt x="16382" y="13174"/>
                    <a:pt x="16382" y="13174"/>
                  </a:cubicBezTo>
                  <a:cubicBezTo>
                    <a:pt x="16382" y="13174"/>
                    <a:pt x="16382" y="13174"/>
                    <a:pt x="16382" y="13174"/>
                  </a:cubicBezTo>
                  <a:cubicBezTo>
                    <a:pt x="16382" y="13107"/>
                    <a:pt x="16382" y="13107"/>
                    <a:pt x="16382" y="13107"/>
                  </a:cubicBezTo>
                  <a:cubicBezTo>
                    <a:pt x="16326" y="13174"/>
                    <a:pt x="16326" y="13174"/>
                    <a:pt x="16326" y="13174"/>
                  </a:cubicBezTo>
                  <a:cubicBezTo>
                    <a:pt x="16326" y="13174"/>
                    <a:pt x="16326" y="13174"/>
                    <a:pt x="16326" y="13174"/>
                  </a:cubicBezTo>
                  <a:cubicBezTo>
                    <a:pt x="16382" y="13241"/>
                    <a:pt x="16382" y="13241"/>
                    <a:pt x="16382" y="13241"/>
                  </a:cubicBezTo>
                  <a:cubicBezTo>
                    <a:pt x="16382" y="13308"/>
                    <a:pt x="16382" y="13308"/>
                    <a:pt x="16382" y="13308"/>
                  </a:cubicBezTo>
                  <a:cubicBezTo>
                    <a:pt x="16326" y="13241"/>
                    <a:pt x="16326" y="13241"/>
                    <a:pt x="16326" y="13241"/>
                  </a:cubicBezTo>
                  <a:cubicBezTo>
                    <a:pt x="16326" y="13241"/>
                    <a:pt x="16326" y="13241"/>
                    <a:pt x="16326" y="13241"/>
                  </a:cubicBezTo>
                  <a:cubicBezTo>
                    <a:pt x="16326" y="13174"/>
                    <a:pt x="16326" y="13174"/>
                    <a:pt x="16326" y="13174"/>
                  </a:cubicBezTo>
                  <a:cubicBezTo>
                    <a:pt x="16270" y="13174"/>
                    <a:pt x="16270" y="13174"/>
                    <a:pt x="16270" y="13174"/>
                  </a:cubicBezTo>
                  <a:cubicBezTo>
                    <a:pt x="16214" y="13107"/>
                    <a:pt x="16214" y="13107"/>
                    <a:pt x="16214" y="13107"/>
                  </a:cubicBezTo>
                  <a:cubicBezTo>
                    <a:pt x="16214" y="13040"/>
                    <a:pt x="16214" y="13040"/>
                    <a:pt x="16214" y="13040"/>
                  </a:cubicBezTo>
                  <a:cubicBezTo>
                    <a:pt x="16158" y="13040"/>
                    <a:pt x="16158" y="13040"/>
                    <a:pt x="16158" y="13040"/>
                  </a:cubicBezTo>
                  <a:cubicBezTo>
                    <a:pt x="16158" y="13107"/>
                    <a:pt x="16158" y="13107"/>
                    <a:pt x="16158" y="13107"/>
                  </a:cubicBezTo>
                  <a:cubicBezTo>
                    <a:pt x="16102" y="13040"/>
                    <a:pt x="16102" y="13040"/>
                    <a:pt x="16102" y="13040"/>
                  </a:cubicBezTo>
                  <a:cubicBezTo>
                    <a:pt x="16102" y="13107"/>
                    <a:pt x="16102" y="13107"/>
                    <a:pt x="16102" y="13107"/>
                  </a:cubicBezTo>
                  <a:cubicBezTo>
                    <a:pt x="16158" y="13174"/>
                    <a:pt x="16158" y="13174"/>
                    <a:pt x="16158" y="13174"/>
                  </a:cubicBezTo>
                  <a:cubicBezTo>
                    <a:pt x="16214" y="13241"/>
                    <a:pt x="16214" y="13241"/>
                    <a:pt x="16214" y="13241"/>
                  </a:cubicBezTo>
                  <a:cubicBezTo>
                    <a:pt x="16214" y="13241"/>
                    <a:pt x="16214" y="13241"/>
                    <a:pt x="16214" y="13241"/>
                  </a:cubicBezTo>
                  <a:cubicBezTo>
                    <a:pt x="16214" y="13308"/>
                    <a:pt x="16214" y="13308"/>
                    <a:pt x="16214" y="13308"/>
                  </a:cubicBezTo>
                  <a:cubicBezTo>
                    <a:pt x="16214" y="13375"/>
                    <a:pt x="16214" y="13375"/>
                    <a:pt x="16214" y="13375"/>
                  </a:cubicBezTo>
                  <a:cubicBezTo>
                    <a:pt x="16214" y="13375"/>
                    <a:pt x="16214" y="13375"/>
                    <a:pt x="16214" y="13375"/>
                  </a:cubicBezTo>
                  <a:cubicBezTo>
                    <a:pt x="16270" y="13375"/>
                    <a:pt x="16270" y="13375"/>
                    <a:pt x="16270" y="13375"/>
                  </a:cubicBezTo>
                  <a:cubicBezTo>
                    <a:pt x="16326" y="13375"/>
                    <a:pt x="16326" y="13375"/>
                    <a:pt x="16326" y="13375"/>
                  </a:cubicBezTo>
                  <a:cubicBezTo>
                    <a:pt x="16326" y="13441"/>
                    <a:pt x="16326" y="13441"/>
                    <a:pt x="16326" y="13441"/>
                  </a:cubicBezTo>
                  <a:cubicBezTo>
                    <a:pt x="16326" y="13441"/>
                    <a:pt x="16326" y="13441"/>
                    <a:pt x="16326" y="13441"/>
                  </a:cubicBezTo>
                  <a:cubicBezTo>
                    <a:pt x="16382" y="13441"/>
                    <a:pt x="16382" y="13441"/>
                    <a:pt x="16382" y="13441"/>
                  </a:cubicBezTo>
                  <a:cubicBezTo>
                    <a:pt x="16326" y="13508"/>
                    <a:pt x="16326" y="13508"/>
                    <a:pt x="16326" y="13508"/>
                  </a:cubicBezTo>
                  <a:cubicBezTo>
                    <a:pt x="16382" y="13508"/>
                    <a:pt x="16382" y="13508"/>
                    <a:pt x="16382" y="13508"/>
                  </a:cubicBezTo>
                  <a:cubicBezTo>
                    <a:pt x="16382" y="13508"/>
                    <a:pt x="16382" y="13508"/>
                    <a:pt x="16382" y="13508"/>
                  </a:cubicBezTo>
                  <a:cubicBezTo>
                    <a:pt x="16438" y="13575"/>
                    <a:pt x="16438" y="13575"/>
                    <a:pt x="16438" y="13575"/>
                  </a:cubicBezTo>
                  <a:cubicBezTo>
                    <a:pt x="16438" y="13575"/>
                    <a:pt x="16438" y="13575"/>
                    <a:pt x="16438" y="13575"/>
                  </a:cubicBezTo>
                  <a:cubicBezTo>
                    <a:pt x="16438" y="13575"/>
                    <a:pt x="16438" y="13575"/>
                    <a:pt x="16438" y="13575"/>
                  </a:cubicBezTo>
                  <a:cubicBezTo>
                    <a:pt x="16495" y="13642"/>
                    <a:pt x="16495" y="13642"/>
                    <a:pt x="16495" y="13642"/>
                  </a:cubicBezTo>
                  <a:cubicBezTo>
                    <a:pt x="16495" y="13642"/>
                    <a:pt x="16495" y="13642"/>
                    <a:pt x="16495" y="13642"/>
                  </a:cubicBezTo>
                  <a:cubicBezTo>
                    <a:pt x="16438" y="13709"/>
                    <a:pt x="16438" y="13709"/>
                    <a:pt x="16438" y="13709"/>
                  </a:cubicBezTo>
                  <a:cubicBezTo>
                    <a:pt x="16495" y="13709"/>
                    <a:pt x="16495" y="13709"/>
                    <a:pt x="16495" y="13709"/>
                  </a:cubicBezTo>
                  <a:cubicBezTo>
                    <a:pt x="16495" y="13776"/>
                    <a:pt x="16495" y="13776"/>
                    <a:pt x="16495" y="13776"/>
                  </a:cubicBezTo>
                  <a:cubicBezTo>
                    <a:pt x="16495" y="13776"/>
                    <a:pt x="16495" y="13776"/>
                    <a:pt x="16495" y="13776"/>
                  </a:cubicBezTo>
                  <a:cubicBezTo>
                    <a:pt x="16551" y="13709"/>
                    <a:pt x="16551" y="13709"/>
                    <a:pt x="16551" y="13709"/>
                  </a:cubicBezTo>
                  <a:cubicBezTo>
                    <a:pt x="16551" y="13776"/>
                    <a:pt x="16551" y="13776"/>
                    <a:pt x="16551" y="13776"/>
                  </a:cubicBezTo>
                  <a:cubicBezTo>
                    <a:pt x="16551" y="13776"/>
                    <a:pt x="16551" y="13776"/>
                    <a:pt x="16551" y="13776"/>
                  </a:cubicBezTo>
                  <a:cubicBezTo>
                    <a:pt x="16551" y="13843"/>
                    <a:pt x="16551" y="13843"/>
                    <a:pt x="16551" y="13843"/>
                  </a:cubicBezTo>
                  <a:cubicBezTo>
                    <a:pt x="16551" y="13843"/>
                    <a:pt x="16551" y="13843"/>
                    <a:pt x="16551" y="13843"/>
                  </a:cubicBezTo>
                  <a:cubicBezTo>
                    <a:pt x="16607" y="13843"/>
                    <a:pt x="16607" y="13843"/>
                    <a:pt x="16607" y="13843"/>
                  </a:cubicBezTo>
                  <a:cubicBezTo>
                    <a:pt x="16551" y="13910"/>
                    <a:pt x="16551" y="13910"/>
                    <a:pt x="16551" y="13910"/>
                  </a:cubicBezTo>
                  <a:cubicBezTo>
                    <a:pt x="16551" y="13843"/>
                    <a:pt x="16551" y="13843"/>
                    <a:pt x="16551" y="13843"/>
                  </a:cubicBezTo>
                  <a:cubicBezTo>
                    <a:pt x="16495" y="13910"/>
                    <a:pt x="16495" y="13910"/>
                    <a:pt x="16495" y="13910"/>
                  </a:cubicBezTo>
                  <a:cubicBezTo>
                    <a:pt x="16551" y="13910"/>
                    <a:pt x="16551" y="13910"/>
                    <a:pt x="16551" y="13910"/>
                  </a:cubicBezTo>
                  <a:cubicBezTo>
                    <a:pt x="16551" y="13976"/>
                    <a:pt x="16551" y="13976"/>
                    <a:pt x="16551" y="13976"/>
                  </a:cubicBezTo>
                  <a:cubicBezTo>
                    <a:pt x="16551" y="13976"/>
                    <a:pt x="16551" y="13976"/>
                    <a:pt x="16551" y="13976"/>
                  </a:cubicBezTo>
                  <a:cubicBezTo>
                    <a:pt x="16551" y="13976"/>
                    <a:pt x="16551" y="13976"/>
                    <a:pt x="16551" y="13976"/>
                  </a:cubicBezTo>
                  <a:close/>
                  <a:moveTo>
                    <a:pt x="12399" y="12706"/>
                  </a:moveTo>
                  <a:cubicBezTo>
                    <a:pt x="12399" y="12706"/>
                    <a:pt x="12399" y="12706"/>
                    <a:pt x="12399" y="12706"/>
                  </a:cubicBezTo>
                  <a:cubicBezTo>
                    <a:pt x="12455" y="12639"/>
                    <a:pt x="12455" y="12639"/>
                    <a:pt x="12455" y="12639"/>
                  </a:cubicBezTo>
                  <a:cubicBezTo>
                    <a:pt x="12455" y="12639"/>
                    <a:pt x="12455" y="12639"/>
                    <a:pt x="12455" y="12639"/>
                  </a:cubicBezTo>
                  <a:cubicBezTo>
                    <a:pt x="12455" y="12639"/>
                    <a:pt x="12455" y="12639"/>
                    <a:pt x="12455" y="12639"/>
                  </a:cubicBezTo>
                  <a:cubicBezTo>
                    <a:pt x="12511" y="12639"/>
                    <a:pt x="12511" y="12639"/>
                    <a:pt x="12511" y="12639"/>
                  </a:cubicBezTo>
                  <a:cubicBezTo>
                    <a:pt x="12511" y="12639"/>
                    <a:pt x="12511" y="12639"/>
                    <a:pt x="12511" y="12639"/>
                  </a:cubicBezTo>
                  <a:cubicBezTo>
                    <a:pt x="12567" y="12639"/>
                    <a:pt x="12567" y="12639"/>
                    <a:pt x="12567" y="12639"/>
                  </a:cubicBezTo>
                  <a:cubicBezTo>
                    <a:pt x="12567" y="12639"/>
                    <a:pt x="12567" y="12639"/>
                    <a:pt x="12567" y="12639"/>
                  </a:cubicBezTo>
                  <a:cubicBezTo>
                    <a:pt x="12623" y="12639"/>
                    <a:pt x="12623" y="12639"/>
                    <a:pt x="12623" y="12639"/>
                  </a:cubicBezTo>
                  <a:cubicBezTo>
                    <a:pt x="12623" y="12706"/>
                    <a:pt x="12623" y="12706"/>
                    <a:pt x="12623" y="12706"/>
                  </a:cubicBezTo>
                  <a:cubicBezTo>
                    <a:pt x="12567" y="12773"/>
                    <a:pt x="12567" y="12773"/>
                    <a:pt x="12567" y="12773"/>
                  </a:cubicBezTo>
                  <a:cubicBezTo>
                    <a:pt x="12567" y="12773"/>
                    <a:pt x="12567" y="12773"/>
                    <a:pt x="12567" y="12773"/>
                  </a:cubicBezTo>
                  <a:cubicBezTo>
                    <a:pt x="12567" y="12840"/>
                    <a:pt x="12567" y="12840"/>
                    <a:pt x="12567" y="12840"/>
                  </a:cubicBezTo>
                  <a:cubicBezTo>
                    <a:pt x="12567" y="12907"/>
                    <a:pt x="12567" y="12907"/>
                    <a:pt x="12567" y="12907"/>
                  </a:cubicBezTo>
                  <a:cubicBezTo>
                    <a:pt x="12567" y="12907"/>
                    <a:pt x="12567" y="12907"/>
                    <a:pt x="12567" y="12907"/>
                  </a:cubicBezTo>
                  <a:cubicBezTo>
                    <a:pt x="12623" y="12907"/>
                    <a:pt x="12623" y="12907"/>
                    <a:pt x="12623" y="12907"/>
                  </a:cubicBezTo>
                  <a:cubicBezTo>
                    <a:pt x="12623" y="12907"/>
                    <a:pt x="12623" y="12907"/>
                    <a:pt x="12623" y="12907"/>
                  </a:cubicBezTo>
                  <a:cubicBezTo>
                    <a:pt x="12623" y="12907"/>
                    <a:pt x="12623" y="12907"/>
                    <a:pt x="12623" y="12907"/>
                  </a:cubicBezTo>
                  <a:cubicBezTo>
                    <a:pt x="12679" y="12907"/>
                    <a:pt x="12679" y="12907"/>
                    <a:pt x="12679" y="12907"/>
                  </a:cubicBezTo>
                  <a:cubicBezTo>
                    <a:pt x="12736" y="12907"/>
                    <a:pt x="12736" y="12907"/>
                    <a:pt x="12736" y="12907"/>
                  </a:cubicBezTo>
                  <a:cubicBezTo>
                    <a:pt x="12736" y="12907"/>
                    <a:pt x="12736" y="12907"/>
                    <a:pt x="12736" y="12907"/>
                  </a:cubicBezTo>
                  <a:cubicBezTo>
                    <a:pt x="12792" y="12840"/>
                    <a:pt x="12792" y="12840"/>
                    <a:pt x="12792" y="12840"/>
                  </a:cubicBezTo>
                  <a:cubicBezTo>
                    <a:pt x="12792" y="12840"/>
                    <a:pt x="12792" y="12840"/>
                    <a:pt x="12792" y="12840"/>
                  </a:cubicBezTo>
                  <a:cubicBezTo>
                    <a:pt x="12848" y="12840"/>
                    <a:pt x="12848" y="12840"/>
                    <a:pt x="12848" y="12840"/>
                  </a:cubicBezTo>
                  <a:cubicBezTo>
                    <a:pt x="12848" y="12773"/>
                    <a:pt x="12848" y="12773"/>
                    <a:pt x="12848" y="12773"/>
                  </a:cubicBezTo>
                  <a:cubicBezTo>
                    <a:pt x="12904" y="12706"/>
                    <a:pt x="12904" y="12706"/>
                    <a:pt x="12904" y="12706"/>
                  </a:cubicBezTo>
                  <a:cubicBezTo>
                    <a:pt x="12904" y="12706"/>
                    <a:pt x="12904" y="12706"/>
                    <a:pt x="12904" y="12706"/>
                  </a:cubicBezTo>
                  <a:cubicBezTo>
                    <a:pt x="12904" y="12706"/>
                    <a:pt x="12904" y="12706"/>
                    <a:pt x="12904" y="12706"/>
                  </a:cubicBezTo>
                  <a:cubicBezTo>
                    <a:pt x="12960" y="12706"/>
                    <a:pt x="12960" y="12706"/>
                    <a:pt x="12960" y="12706"/>
                  </a:cubicBezTo>
                  <a:cubicBezTo>
                    <a:pt x="13016" y="12706"/>
                    <a:pt x="13016" y="12706"/>
                    <a:pt x="13016" y="12706"/>
                  </a:cubicBezTo>
                  <a:cubicBezTo>
                    <a:pt x="13016" y="12706"/>
                    <a:pt x="13016" y="12706"/>
                    <a:pt x="13016" y="12706"/>
                  </a:cubicBezTo>
                  <a:cubicBezTo>
                    <a:pt x="13016" y="12706"/>
                    <a:pt x="13016" y="12706"/>
                    <a:pt x="13016" y="12706"/>
                  </a:cubicBezTo>
                  <a:cubicBezTo>
                    <a:pt x="13072" y="12639"/>
                    <a:pt x="13072" y="12639"/>
                    <a:pt x="13072" y="12639"/>
                  </a:cubicBezTo>
                  <a:cubicBezTo>
                    <a:pt x="13072" y="12572"/>
                    <a:pt x="13072" y="12572"/>
                    <a:pt x="13072" y="12572"/>
                  </a:cubicBezTo>
                  <a:cubicBezTo>
                    <a:pt x="13072" y="12505"/>
                    <a:pt x="13072" y="12505"/>
                    <a:pt x="13072" y="12505"/>
                  </a:cubicBezTo>
                  <a:cubicBezTo>
                    <a:pt x="13128" y="12505"/>
                    <a:pt x="13128" y="12505"/>
                    <a:pt x="13128" y="12505"/>
                  </a:cubicBezTo>
                  <a:cubicBezTo>
                    <a:pt x="13128" y="12505"/>
                    <a:pt x="13128" y="12505"/>
                    <a:pt x="13128" y="12505"/>
                  </a:cubicBezTo>
                  <a:cubicBezTo>
                    <a:pt x="13184" y="12505"/>
                    <a:pt x="13184" y="12505"/>
                    <a:pt x="13184" y="12505"/>
                  </a:cubicBezTo>
                  <a:cubicBezTo>
                    <a:pt x="13184" y="12505"/>
                    <a:pt x="13184" y="12505"/>
                    <a:pt x="13184" y="12505"/>
                  </a:cubicBezTo>
                  <a:cubicBezTo>
                    <a:pt x="13241" y="12438"/>
                    <a:pt x="13241" y="12438"/>
                    <a:pt x="13241" y="12438"/>
                  </a:cubicBezTo>
                  <a:cubicBezTo>
                    <a:pt x="13241" y="12505"/>
                    <a:pt x="13241" y="12505"/>
                    <a:pt x="13241" y="12505"/>
                  </a:cubicBezTo>
                  <a:cubicBezTo>
                    <a:pt x="13241" y="12505"/>
                    <a:pt x="13241" y="12505"/>
                    <a:pt x="13241" y="12505"/>
                  </a:cubicBezTo>
                  <a:cubicBezTo>
                    <a:pt x="13241" y="12572"/>
                    <a:pt x="13241" y="12572"/>
                    <a:pt x="13241" y="12572"/>
                  </a:cubicBezTo>
                  <a:cubicBezTo>
                    <a:pt x="13184" y="12572"/>
                    <a:pt x="13184" y="12572"/>
                    <a:pt x="13184" y="12572"/>
                  </a:cubicBezTo>
                  <a:cubicBezTo>
                    <a:pt x="13241" y="12572"/>
                    <a:pt x="13241" y="12572"/>
                    <a:pt x="13241" y="12572"/>
                  </a:cubicBezTo>
                  <a:cubicBezTo>
                    <a:pt x="13297" y="12572"/>
                    <a:pt x="13297" y="12572"/>
                    <a:pt x="13297" y="12572"/>
                  </a:cubicBezTo>
                  <a:cubicBezTo>
                    <a:pt x="13353" y="12639"/>
                    <a:pt x="13353" y="12639"/>
                    <a:pt x="13353" y="12639"/>
                  </a:cubicBezTo>
                  <a:cubicBezTo>
                    <a:pt x="13353" y="12639"/>
                    <a:pt x="13353" y="12639"/>
                    <a:pt x="13353" y="12639"/>
                  </a:cubicBezTo>
                  <a:cubicBezTo>
                    <a:pt x="13297" y="12706"/>
                    <a:pt x="13297" y="12706"/>
                    <a:pt x="13297" y="12706"/>
                  </a:cubicBezTo>
                  <a:cubicBezTo>
                    <a:pt x="13297" y="12706"/>
                    <a:pt x="13297" y="12706"/>
                    <a:pt x="13297" y="12706"/>
                  </a:cubicBezTo>
                  <a:cubicBezTo>
                    <a:pt x="13297" y="12773"/>
                    <a:pt x="13297" y="12773"/>
                    <a:pt x="13297" y="12773"/>
                  </a:cubicBezTo>
                  <a:cubicBezTo>
                    <a:pt x="13297" y="12773"/>
                    <a:pt x="13297" y="12773"/>
                    <a:pt x="13297" y="12773"/>
                  </a:cubicBezTo>
                  <a:cubicBezTo>
                    <a:pt x="13353" y="12773"/>
                    <a:pt x="13353" y="12773"/>
                    <a:pt x="13353" y="12773"/>
                  </a:cubicBezTo>
                  <a:cubicBezTo>
                    <a:pt x="13353" y="12773"/>
                    <a:pt x="13353" y="12773"/>
                    <a:pt x="13353" y="12773"/>
                  </a:cubicBezTo>
                  <a:cubicBezTo>
                    <a:pt x="13409" y="12773"/>
                    <a:pt x="13409" y="12773"/>
                    <a:pt x="13409" y="12773"/>
                  </a:cubicBezTo>
                  <a:cubicBezTo>
                    <a:pt x="13409" y="12773"/>
                    <a:pt x="13409" y="12773"/>
                    <a:pt x="13409" y="12773"/>
                  </a:cubicBezTo>
                  <a:cubicBezTo>
                    <a:pt x="13409" y="12840"/>
                    <a:pt x="13409" y="12840"/>
                    <a:pt x="13409" y="12840"/>
                  </a:cubicBezTo>
                  <a:cubicBezTo>
                    <a:pt x="13465" y="12840"/>
                    <a:pt x="13465" y="12840"/>
                    <a:pt x="13465" y="12840"/>
                  </a:cubicBezTo>
                  <a:cubicBezTo>
                    <a:pt x="13521" y="12840"/>
                    <a:pt x="13521" y="12840"/>
                    <a:pt x="13521" y="12840"/>
                  </a:cubicBezTo>
                  <a:cubicBezTo>
                    <a:pt x="13521" y="12840"/>
                    <a:pt x="13521" y="12840"/>
                    <a:pt x="13521" y="12840"/>
                  </a:cubicBezTo>
                  <a:cubicBezTo>
                    <a:pt x="13577" y="12907"/>
                    <a:pt x="13577" y="12907"/>
                    <a:pt x="13577" y="12907"/>
                  </a:cubicBezTo>
                  <a:cubicBezTo>
                    <a:pt x="13633" y="12907"/>
                    <a:pt x="13633" y="12907"/>
                    <a:pt x="13633" y="12907"/>
                  </a:cubicBezTo>
                  <a:cubicBezTo>
                    <a:pt x="13633" y="12840"/>
                    <a:pt x="13633" y="12840"/>
                    <a:pt x="13633" y="12840"/>
                  </a:cubicBezTo>
                  <a:cubicBezTo>
                    <a:pt x="13689" y="12773"/>
                    <a:pt x="13689" y="12773"/>
                    <a:pt x="13689" y="12773"/>
                  </a:cubicBezTo>
                  <a:cubicBezTo>
                    <a:pt x="13689" y="12773"/>
                    <a:pt x="13689" y="12773"/>
                    <a:pt x="13689" y="12773"/>
                  </a:cubicBezTo>
                  <a:cubicBezTo>
                    <a:pt x="13745" y="12773"/>
                    <a:pt x="13745" y="12773"/>
                    <a:pt x="13745" y="12773"/>
                  </a:cubicBezTo>
                  <a:cubicBezTo>
                    <a:pt x="13745" y="12706"/>
                    <a:pt x="13745" y="12706"/>
                    <a:pt x="13745" y="12706"/>
                  </a:cubicBezTo>
                  <a:cubicBezTo>
                    <a:pt x="13745" y="12706"/>
                    <a:pt x="13745" y="12706"/>
                    <a:pt x="13745" y="12706"/>
                  </a:cubicBezTo>
                  <a:cubicBezTo>
                    <a:pt x="13689" y="12706"/>
                    <a:pt x="13689" y="12706"/>
                    <a:pt x="13689" y="12706"/>
                  </a:cubicBezTo>
                  <a:cubicBezTo>
                    <a:pt x="13745" y="12706"/>
                    <a:pt x="13745" y="12706"/>
                    <a:pt x="13745" y="12706"/>
                  </a:cubicBezTo>
                  <a:cubicBezTo>
                    <a:pt x="13745" y="12639"/>
                    <a:pt x="13745" y="12639"/>
                    <a:pt x="13745" y="12639"/>
                  </a:cubicBezTo>
                  <a:cubicBezTo>
                    <a:pt x="13689" y="12639"/>
                    <a:pt x="13689" y="12639"/>
                    <a:pt x="13689" y="12639"/>
                  </a:cubicBezTo>
                  <a:cubicBezTo>
                    <a:pt x="13689" y="12572"/>
                    <a:pt x="13689" y="12572"/>
                    <a:pt x="13689" y="12572"/>
                  </a:cubicBezTo>
                  <a:cubicBezTo>
                    <a:pt x="13689" y="12572"/>
                    <a:pt x="13689" y="12572"/>
                    <a:pt x="13689" y="12572"/>
                  </a:cubicBezTo>
                  <a:cubicBezTo>
                    <a:pt x="13689" y="12639"/>
                    <a:pt x="13689" y="12639"/>
                    <a:pt x="13689" y="12639"/>
                  </a:cubicBezTo>
                  <a:cubicBezTo>
                    <a:pt x="13689" y="12639"/>
                    <a:pt x="13689" y="12639"/>
                    <a:pt x="13689" y="12639"/>
                  </a:cubicBezTo>
                  <a:cubicBezTo>
                    <a:pt x="13633" y="12639"/>
                    <a:pt x="13633" y="12639"/>
                    <a:pt x="13633" y="12639"/>
                  </a:cubicBezTo>
                  <a:cubicBezTo>
                    <a:pt x="13577" y="12639"/>
                    <a:pt x="13577" y="12639"/>
                    <a:pt x="13577" y="12639"/>
                  </a:cubicBezTo>
                  <a:cubicBezTo>
                    <a:pt x="13577" y="12572"/>
                    <a:pt x="13577" y="12572"/>
                    <a:pt x="13577" y="12572"/>
                  </a:cubicBezTo>
                  <a:cubicBezTo>
                    <a:pt x="13577" y="12572"/>
                    <a:pt x="13577" y="12572"/>
                    <a:pt x="13577" y="12572"/>
                  </a:cubicBezTo>
                  <a:cubicBezTo>
                    <a:pt x="13521" y="12639"/>
                    <a:pt x="13521" y="12639"/>
                    <a:pt x="13521" y="12639"/>
                  </a:cubicBezTo>
                  <a:cubicBezTo>
                    <a:pt x="13465" y="12639"/>
                    <a:pt x="13465" y="12639"/>
                    <a:pt x="13465" y="12639"/>
                  </a:cubicBezTo>
                  <a:cubicBezTo>
                    <a:pt x="13465" y="12572"/>
                    <a:pt x="13465" y="12572"/>
                    <a:pt x="13465" y="12572"/>
                  </a:cubicBezTo>
                  <a:cubicBezTo>
                    <a:pt x="13465" y="12572"/>
                    <a:pt x="13465" y="12572"/>
                    <a:pt x="13465" y="12572"/>
                  </a:cubicBezTo>
                  <a:cubicBezTo>
                    <a:pt x="13521" y="12572"/>
                    <a:pt x="13521" y="12572"/>
                    <a:pt x="13521" y="12572"/>
                  </a:cubicBezTo>
                  <a:cubicBezTo>
                    <a:pt x="13577" y="12505"/>
                    <a:pt x="13577" y="12505"/>
                    <a:pt x="13577" y="12505"/>
                  </a:cubicBezTo>
                  <a:cubicBezTo>
                    <a:pt x="13577" y="12505"/>
                    <a:pt x="13577" y="12505"/>
                    <a:pt x="13577" y="12505"/>
                  </a:cubicBezTo>
                  <a:cubicBezTo>
                    <a:pt x="13521" y="12505"/>
                    <a:pt x="13521" y="12505"/>
                    <a:pt x="13521" y="12505"/>
                  </a:cubicBezTo>
                  <a:cubicBezTo>
                    <a:pt x="13521" y="12438"/>
                    <a:pt x="13521" y="12438"/>
                    <a:pt x="13521" y="12438"/>
                  </a:cubicBezTo>
                  <a:cubicBezTo>
                    <a:pt x="13521" y="12372"/>
                    <a:pt x="13521" y="12372"/>
                    <a:pt x="13521" y="12372"/>
                  </a:cubicBezTo>
                  <a:cubicBezTo>
                    <a:pt x="13521" y="12372"/>
                    <a:pt x="13521" y="12372"/>
                    <a:pt x="13521" y="12372"/>
                  </a:cubicBezTo>
                  <a:cubicBezTo>
                    <a:pt x="13521" y="12305"/>
                    <a:pt x="13521" y="12305"/>
                    <a:pt x="13521" y="12305"/>
                  </a:cubicBezTo>
                  <a:cubicBezTo>
                    <a:pt x="13521" y="12305"/>
                    <a:pt x="13521" y="12305"/>
                    <a:pt x="13521" y="12305"/>
                  </a:cubicBezTo>
                  <a:cubicBezTo>
                    <a:pt x="13465" y="12238"/>
                    <a:pt x="13465" y="12238"/>
                    <a:pt x="13465" y="12238"/>
                  </a:cubicBezTo>
                  <a:cubicBezTo>
                    <a:pt x="13409" y="12171"/>
                    <a:pt x="13409" y="12171"/>
                    <a:pt x="13409" y="12171"/>
                  </a:cubicBezTo>
                  <a:cubicBezTo>
                    <a:pt x="13409" y="12171"/>
                    <a:pt x="13409" y="12171"/>
                    <a:pt x="13409" y="12171"/>
                  </a:cubicBezTo>
                  <a:cubicBezTo>
                    <a:pt x="13353" y="12104"/>
                    <a:pt x="13353" y="12104"/>
                    <a:pt x="13353" y="12104"/>
                  </a:cubicBezTo>
                  <a:cubicBezTo>
                    <a:pt x="13353" y="12104"/>
                    <a:pt x="13353" y="12104"/>
                    <a:pt x="13353" y="12104"/>
                  </a:cubicBezTo>
                  <a:cubicBezTo>
                    <a:pt x="13353" y="12104"/>
                    <a:pt x="13353" y="12104"/>
                    <a:pt x="13353" y="12104"/>
                  </a:cubicBezTo>
                  <a:cubicBezTo>
                    <a:pt x="13353" y="12037"/>
                    <a:pt x="13353" y="12037"/>
                    <a:pt x="13353" y="12037"/>
                  </a:cubicBezTo>
                  <a:cubicBezTo>
                    <a:pt x="13297" y="11970"/>
                    <a:pt x="13297" y="11970"/>
                    <a:pt x="13297" y="11970"/>
                  </a:cubicBezTo>
                  <a:cubicBezTo>
                    <a:pt x="13241" y="11970"/>
                    <a:pt x="13241" y="11970"/>
                    <a:pt x="13241" y="11970"/>
                  </a:cubicBezTo>
                  <a:cubicBezTo>
                    <a:pt x="13184" y="11970"/>
                    <a:pt x="13184" y="11970"/>
                    <a:pt x="13184" y="11970"/>
                  </a:cubicBezTo>
                  <a:cubicBezTo>
                    <a:pt x="13128" y="11903"/>
                    <a:pt x="13128" y="11903"/>
                    <a:pt x="13128" y="11903"/>
                  </a:cubicBezTo>
                  <a:cubicBezTo>
                    <a:pt x="13184" y="11837"/>
                    <a:pt x="13184" y="11837"/>
                    <a:pt x="13184" y="11837"/>
                  </a:cubicBezTo>
                  <a:cubicBezTo>
                    <a:pt x="13184" y="11837"/>
                    <a:pt x="13184" y="11837"/>
                    <a:pt x="13184" y="11837"/>
                  </a:cubicBezTo>
                  <a:cubicBezTo>
                    <a:pt x="13128" y="11837"/>
                    <a:pt x="13128" y="11837"/>
                    <a:pt x="13128" y="11837"/>
                  </a:cubicBezTo>
                  <a:cubicBezTo>
                    <a:pt x="13128" y="11770"/>
                    <a:pt x="13128" y="11770"/>
                    <a:pt x="13128" y="11770"/>
                  </a:cubicBezTo>
                  <a:cubicBezTo>
                    <a:pt x="13128" y="11770"/>
                    <a:pt x="13128" y="11770"/>
                    <a:pt x="13128" y="11770"/>
                  </a:cubicBezTo>
                  <a:cubicBezTo>
                    <a:pt x="13072" y="11837"/>
                    <a:pt x="13072" y="11837"/>
                    <a:pt x="13072" y="11837"/>
                  </a:cubicBezTo>
                  <a:cubicBezTo>
                    <a:pt x="13072" y="11903"/>
                    <a:pt x="13072" y="11903"/>
                    <a:pt x="13072" y="11903"/>
                  </a:cubicBezTo>
                  <a:cubicBezTo>
                    <a:pt x="13016" y="11903"/>
                    <a:pt x="13016" y="11903"/>
                    <a:pt x="13016" y="11903"/>
                  </a:cubicBezTo>
                  <a:cubicBezTo>
                    <a:pt x="13016" y="11903"/>
                    <a:pt x="13016" y="11903"/>
                    <a:pt x="13016" y="11903"/>
                  </a:cubicBezTo>
                  <a:cubicBezTo>
                    <a:pt x="13016" y="11837"/>
                    <a:pt x="13016" y="11837"/>
                    <a:pt x="13016" y="11837"/>
                  </a:cubicBezTo>
                  <a:cubicBezTo>
                    <a:pt x="13016" y="11770"/>
                    <a:pt x="13016" y="11770"/>
                    <a:pt x="13016" y="11770"/>
                  </a:cubicBezTo>
                  <a:cubicBezTo>
                    <a:pt x="13016" y="11703"/>
                    <a:pt x="13016" y="11703"/>
                    <a:pt x="13016" y="11703"/>
                  </a:cubicBezTo>
                  <a:cubicBezTo>
                    <a:pt x="13016" y="11703"/>
                    <a:pt x="13016" y="11703"/>
                    <a:pt x="13016" y="11703"/>
                  </a:cubicBezTo>
                  <a:cubicBezTo>
                    <a:pt x="13072" y="11703"/>
                    <a:pt x="13072" y="11703"/>
                    <a:pt x="13072" y="11703"/>
                  </a:cubicBezTo>
                  <a:cubicBezTo>
                    <a:pt x="13072" y="11703"/>
                    <a:pt x="13072" y="11703"/>
                    <a:pt x="13072" y="11703"/>
                  </a:cubicBezTo>
                  <a:cubicBezTo>
                    <a:pt x="13072" y="11636"/>
                    <a:pt x="13072" y="11636"/>
                    <a:pt x="13072" y="11636"/>
                  </a:cubicBezTo>
                  <a:cubicBezTo>
                    <a:pt x="13016" y="11636"/>
                    <a:pt x="13016" y="11636"/>
                    <a:pt x="13016" y="11636"/>
                  </a:cubicBezTo>
                  <a:cubicBezTo>
                    <a:pt x="13016" y="11636"/>
                    <a:pt x="13016" y="11636"/>
                    <a:pt x="13016" y="11636"/>
                  </a:cubicBezTo>
                  <a:cubicBezTo>
                    <a:pt x="13016" y="11569"/>
                    <a:pt x="13016" y="11569"/>
                    <a:pt x="13016" y="11569"/>
                  </a:cubicBezTo>
                  <a:cubicBezTo>
                    <a:pt x="13016" y="11502"/>
                    <a:pt x="13016" y="11502"/>
                    <a:pt x="13016" y="11502"/>
                  </a:cubicBezTo>
                  <a:cubicBezTo>
                    <a:pt x="13016" y="11502"/>
                    <a:pt x="13016" y="11502"/>
                    <a:pt x="13016" y="11502"/>
                  </a:cubicBezTo>
                  <a:cubicBezTo>
                    <a:pt x="12904" y="11569"/>
                    <a:pt x="12904" y="11569"/>
                    <a:pt x="12904" y="11569"/>
                  </a:cubicBezTo>
                  <a:cubicBezTo>
                    <a:pt x="12848" y="11636"/>
                    <a:pt x="12848" y="11636"/>
                    <a:pt x="12848" y="11636"/>
                  </a:cubicBezTo>
                  <a:cubicBezTo>
                    <a:pt x="12848" y="11703"/>
                    <a:pt x="12848" y="11703"/>
                    <a:pt x="12848" y="11703"/>
                  </a:cubicBezTo>
                  <a:cubicBezTo>
                    <a:pt x="12792" y="11770"/>
                    <a:pt x="12792" y="11770"/>
                    <a:pt x="12792" y="11770"/>
                  </a:cubicBezTo>
                  <a:cubicBezTo>
                    <a:pt x="12792" y="11837"/>
                    <a:pt x="12792" y="11837"/>
                    <a:pt x="12792" y="11837"/>
                  </a:cubicBezTo>
                  <a:cubicBezTo>
                    <a:pt x="12736" y="11837"/>
                    <a:pt x="12736" y="11837"/>
                    <a:pt x="12736" y="11837"/>
                  </a:cubicBezTo>
                  <a:cubicBezTo>
                    <a:pt x="12736" y="11903"/>
                    <a:pt x="12736" y="11903"/>
                    <a:pt x="12736" y="11903"/>
                  </a:cubicBezTo>
                  <a:cubicBezTo>
                    <a:pt x="12679" y="11970"/>
                    <a:pt x="12679" y="11970"/>
                    <a:pt x="12679" y="11970"/>
                  </a:cubicBezTo>
                  <a:cubicBezTo>
                    <a:pt x="12736" y="12037"/>
                    <a:pt x="12736" y="12037"/>
                    <a:pt x="12736" y="12037"/>
                  </a:cubicBezTo>
                  <a:cubicBezTo>
                    <a:pt x="12679" y="12037"/>
                    <a:pt x="12679" y="12037"/>
                    <a:pt x="12679" y="12037"/>
                  </a:cubicBezTo>
                  <a:cubicBezTo>
                    <a:pt x="12679" y="12104"/>
                    <a:pt x="12679" y="12104"/>
                    <a:pt x="12679" y="12104"/>
                  </a:cubicBezTo>
                  <a:cubicBezTo>
                    <a:pt x="12679" y="12104"/>
                    <a:pt x="12679" y="12104"/>
                    <a:pt x="12679" y="12104"/>
                  </a:cubicBezTo>
                  <a:cubicBezTo>
                    <a:pt x="12623" y="12171"/>
                    <a:pt x="12623" y="12171"/>
                    <a:pt x="12623" y="12171"/>
                  </a:cubicBezTo>
                  <a:cubicBezTo>
                    <a:pt x="12567" y="12238"/>
                    <a:pt x="12567" y="12238"/>
                    <a:pt x="12567" y="12238"/>
                  </a:cubicBezTo>
                  <a:cubicBezTo>
                    <a:pt x="12567" y="12305"/>
                    <a:pt x="12567" y="12305"/>
                    <a:pt x="12567" y="12305"/>
                  </a:cubicBezTo>
                  <a:cubicBezTo>
                    <a:pt x="12567" y="12305"/>
                    <a:pt x="12567" y="12305"/>
                    <a:pt x="12567" y="12305"/>
                  </a:cubicBezTo>
                  <a:cubicBezTo>
                    <a:pt x="12567" y="12438"/>
                    <a:pt x="12567" y="12438"/>
                    <a:pt x="12567" y="12438"/>
                  </a:cubicBezTo>
                  <a:cubicBezTo>
                    <a:pt x="12567" y="12438"/>
                    <a:pt x="12567" y="12438"/>
                    <a:pt x="12567" y="12438"/>
                  </a:cubicBezTo>
                  <a:cubicBezTo>
                    <a:pt x="12511" y="12438"/>
                    <a:pt x="12511" y="12438"/>
                    <a:pt x="12511" y="12438"/>
                  </a:cubicBezTo>
                  <a:cubicBezTo>
                    <a:pt x="12399" y="12505"/>
                    <a:pt x="12399" y="12505"/>
                    <a:pt x="12399" y="12505"/>
                  </a:cubicBezTo>
                  <a:cubicBezTo>
                    <a:pt x="12399" y="12505"/>
                    <a:pt x="12399" y="12505"/>
                    <a:pt x="12399" y="12505"/>
                  </a:cubicBezTo>
                  <a:cubicBezTo>
                    <a:pt x="12399" y="12639"/>
                    <a:pt x="12399" y="12639"/>
                    <a:pt x="12399" y="12639"/>
                  </a:cubicBezTo>
                  <a:cubicBezTo>
                    <a:pt x="12399" y="12706"/>
                    <a:pt x="12399" y="12706"/>
                    <a:pt x="12399" y="12706"/>
                  </a:cubicBezTo>
                  <a:close/>
                  <a:moveTo>
                    <a:pt x="12792" y="13441"/>
                  </a:moveTo>
                  <a:cubicBezTo>
                    <a:pt x="12792" y="13441"/>
                    <a:pt x="12792" y="13441"/>
                    <a:pt x="12792" y="13441"/>
                  </a:cubicBezTo>
                  <a:cubicBezTo>
                    <a:pt x="12848" y="13441"/>
                    <a:pt x="12848" y="13441"/>
                    <a:pt x="12848" y="13441"/>
                  </a:cubicBezTo>
                  <a:cubicBezTo>
                    <a:pt x="12848" y="13375"/>
                    <a:pt x="12848" y="13375"/>
                    <a:pt x="12848" y="13375"/>
                  </a:cubicBezTo>
                  <a:cubicBezTo>
                    <a:pt x="12904" y="13375"/>
                    <a:pt x="12904" y="13375"/>
                    <a:pt x="12904" y="13375"/>
                  </a:cubicBezTo>
                  <a:cubicBezTo>
                    <a:pt x="12904" y="13441"/>
                    <a:pt x="12904" y="13441"/>
                    <a:pt x="12904" y="13441"/>
                  </a:cubicBezTo>
                  <a:cubicBezTo>
                    <a:pt x="12960" y="13441"/>
                    <a:pt x="12960" y="13441"/>
                    <a:pt x="12960" y="13441"/>
                  </a:cubicBezTo>
                  <a:cubicBezTo>
                    <a:pt x="12960" y="13441"/>
                    <a:pt x="12960" y="13441"/>
                    <a:pt x="12960" y="13441"/>
                  </a:cubicBezTo>
                  <a:cubicBezTo>
                    <a:pt x="13016" y="13375"/>
                    <a:pt x="13016" y="13375"/>
                    <a:pt x="13016" y="13375"/>
                  </a:cubicBezTo>
                  <a:cubicBezTo>
                    <a:pt x="13072" y="13375"/>
                    <a:pt x="13072" y="13375"/>
                    <a:pt x="13072" y="13375"/>
                  </a:cubicBezTo>
                  <a:cubicBezTo>
                    <a:pt x="13128" y="13308"/>
                    <a:pt x="13128" y="13308"/>
                    <a:pt x="13128" y="13308"/>
                  </a:cubicBezTo>
                  <a:cubicBezTo>
                    <a:pt x="13184" y="13241"/>
                    <a:pt x="13184" y="13241"/>
                    <a:pt x="13184" y="13241"/>
                  </a:cubicBezTo>
                  <a:cubicBezTo>
                    <a:pt x="13184" y="13241"/>
                    <a:pt x="13184" y="13241"/>
                    <a:pt x="13184" y="13241"/>
                  </a:cubicBezTo>
                  <a:cubicBezTo>
                    <a:pt x="13241" y="13241"/>
                    <a:pt x="13241" y="13241"/>
                    <a:pt x="13241" y="13241"/>
                  </a:cubicBezTo>
                  <a:cubicBezTo>
                    <a:pt x="13241" y="13174"/>
                    <a:pt x="13241" y="13174"/>
                    <a:pt x="13241" y="13174"/>
                  </a:cubicBezTo>
                  <a:cubicBezTo>
                    <a:pt x="13297" y="13174"/>
                    <a:pt x="13297" y="13174"/>
                    <a:pt x="13297" y="13174"/>
                  </a:cubicBezTo>
                  <a:cubicBezTo>
                    <a:pt x="13297" y="13107"/>
                    <a:pt x="13297" y="13107"/>
                    <a:pt x="13297" y="13107"/>
                  </a:cubicBezTo>
                  <a:cubicBezTo>
                    <a:pt x="13241" y="13107"/>
                    <a:pt x="13241" y="13107"/>
                    <a:pt x="13241" y="13107"/>
                  </a:cubicBezTo>
                  <a:cubicBezTo>
                    <a:pt x="13241" y="13107"/>
                    <a:pt x="13241" y="13107"/>
                    <a:pt x="13241" y="13107"/>
                  </a:cubicBezTo>
                  <a:cubicBezTo>
                    <a:pt x="13184" y="13107"/>
                    <a:pt x="13184" y="13107"/>
                    <a:pt x="13184" y="13107"/>
                  </a:cubicBezTo>
                  <a:cubicBezTo>
                    <a:pt x="13128" y="13107"/>
                    <a:pt x="13128" y="13107"/>
                    <a:pt x="13128" y="13107"/>
                  </a:cubicBezTo>
                  <a:cubicBezTo>
                    <a:pt x="13128" y="13107"/>
                    <a:pt x="13128" y="13107"/>
                    <a:pt x="13128" y="13107"/>
                  </a:cubicBezTo>
                  <a:cubicBezTo>
                    <a:pt x="13072" y="13107"/>
                    <a:pt x="13072" y="13107"/>
                    <a:pt x="13072" y="13107"/>
                  </a:cubicBezTo>
                  <a:cubicBezTo>
                    <a:pt x="13072" y="13174"/>
                    <a:pt x="13072" y="13174"/>
                    <a:pt x="13072" y="13174"/>
                  </a:cubicBezTo>
                  <a:cubicBezTo>
                    <a:pt x="13016" y="13174"/>
                    <a:pt x="13016" y="13174"/>
                    <a:pt x="13016" y="13174"/>
                  </a:cubicBezTo>
                  <a:cubicBezTo>
                    <a:pt x="13016" y="13107"/>
                    <a:pt x="13016" y="13107"/>
                    <a:pt x="13016" y="13107"/>
                  </a:cubicBezTo>
                  <a:cubicBezTo>
                    <a:pt x="13016" y="13107"/>
                    <a:pt x="13016" y="13107"/>
                    <a:pt x="13016" y="13107"/>
                  </a:cubicBezTo>
                  <a:cubicBezTo>
                    <a:pt x="12960" y="13107"/>
                    <a:pt x="12960" y="13107"/>
                    <a:pt x="12960" y="13107"/>
                  </a:cubicBezTo>
                  <a:cubicBezTo>
                    <a:pt x="12904" y="13174"/>
                    <a:pt x="12904" y="13174"/>
                    <a:pt x="12904" y="13174"/>
                  </a:cubicBezTo>
                  <a:cubicBezTo>
                    <a:pt x="12904" y="13241"/>
                    <a:pt x="12904" y="13241"/>
                    <a:pt x="12904" y="13241"/>
                  </a:cubicBezTo>
                  <a:cubicBezTo>
                    <a:pt x="12848" y="13241"/>
                    <a:pt x="12848" y="13241"/>
                    <a:pt x="12848" y="13241"/>
                  </a:cubicBezTo>
                  <a:cubicBezTo>
                    <a:pt x="12792" y="13241"/>
                    <a:pt x="12792" y="13241"/>
                    <a:pt x="12792" y="13241"/>
                  </a:cubicBezTo>
                  <a:cubicBezTo>
                    <a:pt x="12792" y="13308"/>
                    <a:pt x="12792" y="13308"/>
                    <a:pt x="12792" y="13308"/>
                  </a:cubicBezTo>
                  <a:cubicBezTo>
                    <a:pt x="12792" y="13308"/>
                    <a:pt x="12792" y="13308"/>
                    <a:pt x="12792" y="13308"/>
                  </a:cubicBezTo>
                  <a:cubicBezTo>
                    <a:pt x="12792" y="13375"/>
                    <a:pt x="12792" y="13375"/>
                    <a:pt x="12792" y="13375"/>
                  </a:cubicBezTo>
                  <a:cubicBezTo>
                    <a:pt x="12792" y="13441"/>
                    <a:pt x="12792" y="13441"/>
                    <a:pt x="12792" y="13441"/>
                  </a:cubicBezTo>
                  <a:cubicBezTo>
                    <a:pt x="12792" y="13441"/>
                    <a:pt x="12792" y="13441"/>
                    <a:pt x="12792" y="13441"/>
                  </a:cubicBezTo>
                  <a:close/>
                  <a:moveTo>
                    <a:pt x="16831" y="13776"/>
                  </a:moveTo>
                  <a:cubicBezTo>
                    <a:pt x="16831" y="13843"/>
                    <a:pt x="16831" y="13843"/>
                    <a:pt x="16831" y="13843"/>
                  </a:cubicBezTo>
                  <a:cubicBezTo>
                    <a:pt x="16887" y="13843"/>
                    <a:pt x="16887" y="13843"/>
                    <a:pt x="16887" y="13843"/>
                  </a:cubicBezTo>
                  <a:cubicBezTo>
                    <a:pt x="16887" y="13843"/>
                    <a:pt x="16887" y="13843"/>
                    <a:pt x="16887" y="13843"/>
                  </a:cubicBezTo>
                  <a:cubicBezTo>
                    <a:pt x="16943" y="13843"/>
                    <a:pt x="16943" y="13843"/>
                    <a:pt x="16943" y="13843"/>
                  </a:cubicBezTo>
                  <a:cubicBezTo>
                    <a:pt x="16943" y="13843"/>
                    <a:pt x="16943" y="13843"/>
                    <a:pt x="16943" y="13843"/>
                  </a:cubicBezTo>
                  <a:cubicBezTo>
                    <a:pt x="16943" y="13776"/>
                    <a:pt x="16943" y="13776"/>
                    <a:pt x="16943" y="13776"/>
                  </a:cubicBezTo>
                  <a:cubicBezTo>
                    <a:pt x="16943" y="13776"/>
                    <a:pt x="16943" y="13776"/>
                    <a:pt x="16943" y="13776"/>
                  </a:cubicBezTo>
                  <a:cubicBezTo>
                    <a:pt x="16943" y="13776"/>
                    <a:pt x="16943" y="13776"/>
                    <a:pt x="16943" y="13776"/>
                  </a:cubicBezTo>
                  <a:cubicBezTo>
                    <a:pt x="16887" y="13776"/>
                    <a:pt x="16887" y="13776"/>
                    <a:pt x="16887" y="13776"/>
                  </a:cubicBezTo>
                  <a:cubicBezTo>
                    <a:pt x="16831" y="13776"/>
                    <a:pt x="16831" y="13776"/>
                    <a:pt x="16831" y="13776"/>
                  </a:cubicBezTo>
                  <a:cubicBezTo>
                    <a:pt x="16831" y="13776"/>
                    <a:pt x="16831" y="13776"/>
                    <a:pt x="16831" y="13776"/>
                  </a:cubicBezTo>
                  <a:close/>
                  <a:moveTo>
                    <a:pt x="15541" y="13441"/>
                  </a:moveTo>
                  <a:cubicBezTo>
                    <a:pt x="15597" y="13441"/>
                    <a:pt x="15597" y="13441"/>
                    <a:pt x="15597" y="13441"/>
                  </a:cubicBezTo>
                  <a:cubicBezTo>
                    <a:pt x="15597" y="13508"/>
                    <a:pt x="15597" y="13508"/>
                    <a:pt x="15597" y="13508"/>
                  </a:cubicBezTo>
                  <a:cubicBezTo>
                    <a:pt x="15653" y="13508"/>
                    <a:pt x="15653" y="13508"/>
                    <a:pt x="15653" y="13508"/>
                  </a:cubicBezTo>
                  <a:cubicBezTo>
                    <a:pt x="15597" y="13508"/>
                    <a:pt x="15597" y="13508"/>
                    <a:pt x="15597" y="13508"/>
                  </a:cubicBezTo>
                  <a:cubicBezTo>
                    <a:pt x="15653" y="13575"/>
                    <a:pt x="15653" y="13575"/>
                    <a:pt x="15653" y="13575"/>
                  </a:cubicBezTo>
                  <a:cubicBezTo>
                    <a:pt x="15653" y="13575"/>
                    <a:pt x="15653" y="13575"/>
                    <a:pt x="15653" y="13575"/>
                  </a:cubicBezTo>
                  <a:cubicBezTo>
                    <a:pt x="15653" y="13575"/>
                    <a:pt x="15653" y="13575"/>
                    <a:pt x="15653" y="13575"/>
                  </a:cubicBezTo>
                  <a:cubicBezTo>
                    <a:pt x="15709" y="13575"/>
                    <a:pt x="15709" y="13575"/>
                    <a:pt x="15709" y="13575"/>
                  </a:cubicBezTo>
                  <a:cubicBezTo>
                    <a:pt x="15709" y="13575"/>
                    <a:pt x="15709" y="13575"/>
                    <a:pt x="15709" y="13575"/>
                  </a:cubicBezTo>
                  <a:cubicBezTo>
                    <a:pt x="15709" y="13575"/>
                    <a:pt x="15709" y="13575"/>
                    <a:pt x="15709" y="13575"/>
                  </a:cubicBezTo>
                  <a:cubicBezTo>
                    <a:pt x="15709" y="13508"/>
                    <a:pt x="15709" y="13508"/>
                    <a:pt x="15709" y="13508"/>
                  </a:cubicBezTo>
                  <a:cubicBezTo>
                    <a:pt x="15709" y="13508"/>
                    <a:pt x="15709" y="13508"/>
                    <a:pt x="15709" y="13508"/>
                  </a:cubicBezTo>
                  <a:cubicBezTo>
                    <a:pt x="15653" y="13508"/>
                    <a:pt x="15653" y="13508"/>
                    <a:pt x="15653" y="13508"/>
                  </a:cubicBezTo>
                  <a:cubicBezTo>
                    <a:pt x="15653" y="13441"/>
                    <a:pt x="15653" y="13441"/>
                    <a:pt x="15653" y="13441"/>
                  </a:cubicBezTo>
                  <a:cubicBezTo>
                    <a:pt x="15597" y="13441"/>
                    <a:pt x="15597" y="13441"/>
                    <a:pt x="15597" y="13441"/>
                  </a:cubicBezTo>
                  <a:cubicBezTo>
                    <a:pt x="15597" y="13441"/>
                    <a:pt x="15597" y="13441"/>
                    <a:pt x="15597" y="13441"/>
                  </a:cubicBezTo>
                  <a:cubicBezTo>
                    <a:pt x="15541" y="13441"/>
                    <a:pt x="15541" y="13441"/>
                    <a:pt x="15541" y="13441"/>
                  </a:cubicBezTo>
                  <a:close/>
                  <a:moveTo>
                    <a:pt x="16775" y="14177"/>
                  </a:moveTo>
                  <a:cubicBezTo>
                    <a:pt x="16719" y="14110"/>
                    <a:pt x="16719" y="14110"/>
                    <a:pt x="16719" y="14110"/>
                  </a:cubicBezTo>
                  <a:cubicBezTo>
                    <a:pt x="16719" y="14110"/>
                    <a:pt x="16719" y="14110"/>
                    <a:pt x="16719" y="14110"/>
                  </a:cubicBezTo>
                  <a:cubicBezTo>
                    <a:pt x="16719" y="14043"/>
                    <a:pt x="16719" y="14043"/>
                    <a:pt x="16719" y="14043"/>
                  </a:cubicBezTo>
                  <a:cubicBezTo>
                    <a:pt x="16719" y="14043"/>
                    <a:pt x="16719" y="14043"/>
                    <a:pt x="16719" y="14043"/>
                  </a:cubicBezTo>
                  <a:cubicBezTo>
                    <a:pt x="16719" y="14043"/>
                    <a:pt x="16719" y="14043"/>
                    <a:pt x="16719" y="14043"/>
                  </a:cubicBezTo>
                  <a:cubicBezTo>
                    <a:pt x="16719" y="14043"/>
                    <a:pt x="16719" y="14043"/>
                    <a:pt x="16719" y="14043"/>
                  </a:cubicBezTo>
                  <a:cubicBezTo>
                    <a:pt x="16719" y="14043"/>
                    <a:pt x="16719" y="14043"/>
                    <a:pt x="16719" y="14043"/>
                  </a:cubicBezTo>
                  <a:cubicBezTo>
                    <a:pt x="16775" y="14110"/>
                    <a:pt x="16775" y="14110"/>
                    <a:pt x="16775" y="14110"/>
                  </a:cubicBezTo>
                  <a:cubicBezTo>
                    <a:pt x="16775" y="14110"/>
                    <a:pt x="16775" y="14110"/>
                    <a:pt x="16775" y="14110"/>
                  </a:cubicBezTo>
                  <a:cubicBezTo>
                    <a:pt x="16775" y="14177"/>
                    <a:pt x="16775" y="14177"/>
                    <a:pt x="16775" y="14177"/>
                  </a:cubicBezTo>
                  <a:close/>
                  <a:moveTo>
                    <a:pt x="16719" y="14311"/>
                  </a:moveTo>
                  <a:cubicBezTo>
                    <a:pt x="16719" y="14311"/>
                    <a:pt x="16719" y="14311"/>
                    <a:pt x="16719" y="14311"/>
                  </a:cubicBezTo>
                  <a:cubicBezTo>
                    <a:pt x="16719" y="14244"/>
                    <a:pt x="16719" y="14244"/>
                    <a:pt x="16719" y="14244"/>
                  </a:cubicBezTo>
                  <a:cubicBezTo>
                    <a:pt x="16663" y="14244"/>
                    <a:pt x="16663" y="14244"/>
                    <a:pt x="16663" y="14244"/>
                  </a:cubicBezTo>
                  <a:cubicBezTo>
                    <a:pt x="16663" y="14244"/>
                    <a:pt x="16663" y="14244"/>
                    <a:pt x="16663" y="14244"/>
                  </a:cubicBezTo>
                  <a:cubicBezTo>
                    <a:pt x="16607" y="14177"/>
                    <a:pt x="16607" y="14177"/>
                    <a:pt x="16607" y="14177"/>
                  </a:cubicBezTo>
                  <a:cubicBezTo>
                    <a:pt x="16607" y="14177"/>
                    <a:pt x="16607" y="14177"/>
                    <a:pt x="16607" y="14177"/>
                  </a:cubicBezTo>
                  <a:cubicBezTo>
                    <a:pt x="16663" y="14177"/>
                    <a:pt x="16663" y="14177"/>
                    <a:pt x="16663" y="14177"/>
                  </a:cubicBezTo>
                  <a:cubicBezTo>
                    <a:pt x="16663" y="14177"/>
                    <a:pt x="16663" y="14177"/>
                    <a:pt x="16663" y="14177"/>
                  </a:cubicBezTo>
                  <a:cubicBezTo>
                    <a:pt x="16719" y="14177"/>
                    <a:pt x="16719" y="14177"/>
                    <a:pt x="16719" y="14177"/>
                  </a:cubicBezTo>
                  <a:cubicBezTo>
                    <a:pt x="16775" y="14177"/>
                    <a:pt x="16775" y="14177"/>
                    <a:pt x="16775" y="14177"/>
                  </a:cubicBezTo>
                  <a:cubicBezTo>
                    <a:pt x="16775" y="14244"/>
                    <a:pt x="16775" y="14244"/>
                    <a:pt x="16775" y="14244"/>
                  </a:cubicBezTo>
                  <a:cubicBezTo>
                    <a:pt x="16775" y="14244"/>
                    <a:pt x="16775" y="14244"/>
                    <a:pt x="16775" y="14244"/>
                  </a:cubicBezTo>
                  <a:cubicBezTo>
                    <a:pt x="16775" y="14244"/>
                    <a:pt x="16775" y="14244"/>
                    <a:pt x="16775" y="14244"/>
                  </a:cubicBezTo>
                  <a:cubicBezTo>
                    <a:pt x="16719" y="14311"/>
                    <a:pt x="16719" y="14311"/>
                    <a:pt x="16719" y="14311"/>
                  </a:cubicBezTo>
                  <a:cubicBezTo>
                    <a:pt x="16719" y="14311"/>
                    <a:pt x="16719" y="14311"/>
                    <a:pt x="16719" y="14311"/>
                  </a:cubicBezTo>
                  <a:cubicBezTo>
                    <a:pt x="16719" y="14311"/>
                    <a:pt x="16719" y="14311"/>
                    <a:pt x="16719" y="14311"/>
                  </a:cubicBezTo>
                  <a:close/>
                  <a:moveTo>
                    <a:pt x="15485" y="15113"/>
                  </a:moveTo>
                  <a:cubicBezTo>
                    <a:pt x="15485" y="15180"/>
                    <a:pt x="15485" y="15180"/>
                    <a:pt x="15485" y="15180"/>
                  </a:cubicBezTo>
                  <a:cubicBezTo>
                    <a:pt x="15485" y="15113"/>
                    <a:pt x="15485" y="15113"/>
                    <a:pt x="15485" y="15113"/>
                  </a:cubicBezTo>
                  <a:cubicBezTo>
                    <a:pt x="15485" y="15113"/>
                    <a:pt x="15485" y="15113"/>
                    <a:pt x="15485" y="15113"/>
                  </a:cubicBezTo>
                  <a:close/>
                  <a:moveTo>
                    <a:pt x="15485" y="15113"/>
                  </a:moveTo>
                  <a:cubicBezTo>
                    <a:pt x="15485" y="15180"/>
                    <a:pt x="15485" y="15180"/>
                    <a:pt x="15485" y="15180"/>
                  </a:cubicBezTo>
                  <a:cubicBezTo>
                    <a:pt x="15485" y="15180"/>
                    <a:pt x="15485" y="15180"/>
                    <a:pt x="15485" y="15180"/>
                  </a:cubicBezTo>
                  <a:cubicBezTo>
                    <a:pt x="15485" y="15113"/>
                    <a:pt x="15485" y="15113"/>
                    <a:pt x="15485" y="15113"/>
                  </a:cubicBezTo>
                  <a:close/>
                  <a:moveTo>
                    <a:pt x="15541" y="15113"/>
                  </a:moveTo>
                  <a:cubicBezTo>
                    <a:pt x="15541" y="15180"/>
                    <a:pt x="15541" y="15180"/>
                    <a:pt x="15541" y="15180"/>
                  </a:cubicBezTo>
                  <a:cubicBezTo>
                    <a:pt x="15541" y="15180"/>
                    <a:pt x="15541" y="15180"/>
                    <a:pt x="15541" y="15180"/>
                  </a:cubicBezTo>
                  <a:cubicBezTo>
                    <a:pt x="15541" y="15247"/>
                    <a:pt x="15541" y="15247"/>
                    <a:pt x="15541" y="15247"/>
                  </a:cubicBezTo>
                  <a:cubicBezTo>
                    <a:pt x="15541" y="15180"/>
                    <a:pt x="15541" y="15180"/>
                    <a:pt x="15541" y="15180"/>
                  </a:cubicBezTo>
                  <a:cubicBezTo>
                    <a:pt x="15541" y="15180"/>
                    <a:pt x="15541" y="15180"/>
                    <a:pt x="15541" y="15180"/>
                  </a:cubicBezTo>
                  <a:cubicBezTo>
                    <a:pt x="15541" y="15113"/>
                    <a:pt x="15541" y="15113"/>
                    <a:pt x="15541" y="15113"/>
                  </a:cubicBezTo>
                  <a:close/>
                  <a:moveTo>
                    <a:pt x="15877" y="14712"/>
                  </a:moveTo>
                  <a:cubicBezTo>
                    <a:pt x="15877" y="14712"/>
                    <a:pt x="15877" y="14712"/>
                    <a:pt x="15877" y="14712"/>
                  </a:cubicBezTo>
                  <a:cubicBezTo>
                    <a:pt x="15877" y="14645"/>
                    <a:pt x="15877" y="14645"/>
                    <a:pt x="15877" y="14645"/>
                  </a:cubicBezTo>
                  <a:cubicBezTo>
                    <a:pt x="15877" y="14645"/>
                    <a:pt x="15877" y="14645"/>
                    <a:pt x="15877" y="14645"/>
                  </a:cubicBezTo>
                  <a:cubicBezTo>
                    <a:pt x="15877" y="14578"/>
                    <a:pt x="15877" y="14578"/>
                    <a:pt x="15877" y="14578"/>
                  </a:cubicBezTo>
                  <a:cubicBezTo>
                    <a:pt x="15934" y="14578"/>
                    <a:pt x="15934" y="14578"/>
                    <a:pt x="15934" y="14578"/>
                  </a:cubicBezTo>
                  <a:cubicBezTo>
                    <a:pt x="15990" y="14511"/>
                    <a:pt x="15990" y="14511"/>
                    <a:pt x="15990" y="14511"/>
                  </a:cubicBezTo>
                  <a:cubicBezTo>
                    <a:pt x="15990" y="14578"/>
                    <a:pt x="15990" y="14578"/>
                    <a:pt x="15990" y="14578"/>
                  </a:cubicBezTo>
                  <a:cubicBezTo>
                    <a:pt x="15990" y="14578"/>
                    <a:pt x="15990" y="14578"/>
                    <a:pt x="15990" y="14578"/>
                  </a:cubicBezTo>
                  <a:cubicBezTo>
                    <a:pt x="15990" y="14578"/>
                    <a:pt x="15990" y="14578"/>
                    <a:pt x="15990" y="14578"/>
                  </a:cubicBezTo>
                  <a:cubicBezTo>
                    <a:pt x="15990" y="14645"/>
                    <a:pt x="15990" y="14645"/>
                    <a:pt x="15990" y="14645"/>
                  </a:cubicBezTo>
                  <a:cubicBezTo>
                    <a:pt x="15990" y="14645"/>
                    <a:pt x="15990" y="14645"/>
                    <a:pt x="15990" y="14645"/>
                  </a:cubicBezTo>
                  <a:cubicBezTo>
                    <a:pt x="15934" y="14712"/>
                    <a:pt x="15934" y="14712"/>
                    <a:pt x="15934" y="14712"/>
                  </a:cubicBezTo>
                  <a:cubicBezTo>
                    <a:pt x="15934" y="14712"/>
                    <a:pt x="15934" y="14712"/>
                    <a:pt x="15934" y="14712"/>
                  </a:cubicBezTo>
                  <a:cubicBezTo>
                    <a:pt x="15877" y="14712"/>
                    <a:pt x="15877" y="14712"/>
                    <a:pt x="15877" y="14712"/>
                  </a:cubicBezTo>
                  <a:cubicBezTo>
                    <a:pt x="15877" y="14712"/>
                    <a:pt x="15877" y="14712"/>
                    <a:pt x="15877" y="14712"/>
                  </a:cubicBezTo>
                  <a:close/>
                  <a:moveTo>
                    <a:pt x="14755" y="13375"/>
                  </a:moveTo>
                  <a:cubicBezTo>
                    <a:pt x="14811" y="13441"/>
                    <a:pt x="14811" y="13441"/>
                    <a:pt x="14811" y="13441"/>
                  </a:cubicBezTo>
                  <a:cubicBezTo>
                    <a:pt x="14868" y="13441"/>
                    <a:pt x="14868" y="13441"/>
                    <a:pt x="14868" y="13441"/>
                  </a:cubicBezTo>
                  <a:cubicBezTo>
                    <a:pt x="14868" y="13441"/>
                    <a:pt x="14868" y="13441"/>
                    <a:pt x="14868" y="13441"/>
                  </a:cubicBezTo>
                  <a:cubicBezTo>
                    <a:pt x="14924" y="13508"/>
                    <a:pt x="14924" y="13508"/>
                    <a:pt x="14924" y="13508"/>
                  </a:cubicBezTo>
                  <a:cubicBezTo>
                    <a:pt x="14924" y="13441"/>
                    <a:pt x="14924" y="13441"/>
                    <a:pt x="14924" y="13441"/>
                  </a:cubicBezTo>
                  <a:cubicBezTo>
                    <a:pt x="14868" y="13441"/>
                    <a:pt x="14868" y="13441"/>
                    <a:pt x="14868" y="13441"/>
                  </a:cubicBezTo>
                  <a:cubicBezTo>
                    <a:pt x="14811" y="13375"/>
                    <a:pt x="14811" y="13375"/>
                    <a:pt x="14811" y="13375"/>
                  </a:cubicBezTo>
                  <a:cubicBezTo>
                    <a:pt x="14811" y="13375"/>
                    <a:pt x="14811" y="13375"/>
                    <a:pt x="14811" y="13375"/>
                  </a:cubicBezTo>
                  <a:cubicBezTo>
                    <a:pt x="14755" y="13375"/>
                    <a:pt x="14755" y="13375"/>
                    <a:pt x="14755" y="13375"/>
                  </a:cubicBezTo>
                  <a:close/>
                  <a:moveTo>
                    <a:pt x="14419" y="13040"/>
                  </a:moveTo>
                  <a:cubicBezTo>
                    <a:pt x="14419" y="13040"/>
                    <a:pt x="14419" y="13040"/>
                    <a:pt x="14419" y="13040"/>
                  </a:cubicBezTo>
                  <a:cubicBezTo>
                    <a:pt x="14419" y="13040"/>
                    <a:pt x="14419" y="13040"/>
                    <a:pt x="14419" y="13040"/>
                  </a:cubicBezTo>
                  <a:cubicBezTo>
                    <a:pt x="14475" y="13040"/>
                    <a:pt x="14475" y="13040"/>
                    <a:pt x="14475" y="13040"/>
                  </a:cubicBezTo>
                  <a:cubicBezTo>
                    <a:pt x="14475" y="13040"/>
                    <a:pt x="14475" y="13040"/>
                    <a:pt x="14475" y="13040"/>
                  </a:cubicBezTo>
                  <a:cubicBezTo>
                    <a:pt x="14475" y="13040"/>
                    <a:pt x="14475" y="13040"/>
                    <a:pt x="14475" y="13040"/>
                  </a:cubicBezTo>
                  <a:cubicBezTo>
                    <a:pt x="14531" y="13040"/>
                    <a:pt x="14531" y="13040"/>
                    <a:pt x="14531" y="13040"/>
                  </a:cubicBezTo>
                  <a:cubicBezTo>
                    <a:pt x="14531" y="12973"/>
                    <a:pt x="14531" y="12973"/>
                    <a:pt x="14531" y="12973"/>
                  </a:cubicBezTo>
                  <a:cubicBezTo>
                    <a:pt x="14475" y="12973"/>
                    <a:pt x="14475" y="12973"/>
                    <a:pt x="14475" y="12973"/>
                  </a:cubicBezTo>
                  <a:cubicBezTo>
                    <a:pt x="14531" y="12973"/>
                    <a:pt x="14531" y="12973"/>
                    <a:pt x="14531" y="12973"/>
                  </a:cubicBezTo>
                  <a:cubicBezTo>
                    <a:pt x="14531" y="12973"/>
                    <a:pt x="14531" y="12973"/>
                    <a:pt x="14531" y="12973"/>
                  </a:cubicBezTo>
                  <a:cubicBezTo>
                    <a:pt x="14475" y="12907"/>
                    <a:pt x="14475" y="12907"/>
                    <a:pt x="14475" y="12907"/>
                  </a:cubicBezTo>
                  <a:cubicBezTo>
                    <a:pt x="14419" y="12907"/>
                    <a:pt x="14419" y="12907"/>
                    <a:pt x="14419" y="12907"/>
                  </a:cubicBezTo>
                  <a:cubicBezTo>
                    <a:pt x="14419" y="12907"/>
                    <a:pt x="14419" y="12907"/>
                    <a:pt x="14419" y="12907"/>
                  </a:cubicBezTo>
                  <a:cubicBezTo>
                    <a:pt x="14419" y="12907"/>
                    <a:pt x="14419" y="12907"/>
                    <a:pt x="14419" y="12907"/>
                  </a:cubicBezTo>
                  <a:cubicBezTo>
                    <a:pt x="14363" y="12907"/>
                    <a:pt x="14363" y="12907"/>
                    <a:pt x="14363" y="12907"/>
                  </a:cubicBezTo>
                  <a:cubicBezTo>
                    <a:pt x="14363" y="12840"/>
                    <a:pt x="14363" y="12840"/>
                    <a:pt x="14363" y="12840"/>
                  </a:cubicBezTo>
                  <a:cubicBezTo>
                    <a:pt x="14306" y="12907"/>
                    <a:pt x="14306" y="12907"/>
                    <a:pt x="14306" y="12907"/>
                  </a:cubicBezTo>
                  <a:cubicBezTo>
                    <a:pt x="14306" y="12907"/>
                    <a:pt x="14306" y="12907"/>
                    <a:pt x="14306" y="12907"/>
                  </a:cubicBezTo>
                  <a:cubicBezTo>
                    <a:pt x="14306" y="12907"/>
                    <a:pt x="14306" y="12907"/>
                    <a:pt x="14306" y="12907"/>
                  </a:cubicBezTo>
                  <a:cubicBezTo>
                    <a:pt x="14363" y="12907"/>
                    <a:pt x="14363" y="12907"/>
                    <a:pt x="14363" y="12907"/>
                  </a:cubicBezTo>
                  <a:cubicBezTo>
                    <a:pt x="14363" y="12973"/>
                    <a:pt x="14363" y="12973"/>
                    <a:pt x="14363" y="12973"/>
                  </a:cubicBezTo>
                  <a:cubicBezTo>
                    <a:pt x="14363" y="12973"/>
                    <a:pt x="14363" y="12973"/>
                    <a:pt x="14363" y="12973"/>
                  </a:cubicBezTo>
                  <a:cubicBezTo>
                    <a:pt x="14419" y="12973"/>
                    <a:pt x="14419" y="12973"/>
                    <a:pt x="14419" y="12973"/>
                  </a:cubicBezTo>
                  <a:cubicBezTo>
                    <a:pt x="14419" y="13040"/>
                    <a:pt x="14419" y="13040"/>
                    <a:pt x="14419" y="13040"/>
                  </a:cubicBezTo>
                  <a:close/>
                  <a:moveTo>
                    <a:pt x="14138" y="13174"/>
                  </a:moveTo>
                  <a:cubicBezTo>
                    <a:pt x="14194" y="13174"/>
                    <a:pt x="14194" y="13174"/>
                    <a:pt x="14194" y="13174"/>
                  </a:cubicBezTo>
                  <a:cubicBezTo>
                    <a:pt x="14194" y="13174"/>
                    <a:pt x="14194" y="13174"/>
                    <a:pt x="14194" y="13174"/>
                  </a:cubicBezTo>
                  <a:cubicBezTo>
                    <a:pt x="14250" y="13107"/>
                    <a:pt x="14250" y="13107"/>
                    <a:pt x="14250" y="13107"/>
                  </a:cubicBezTo>
                  <a:cubicBezTo>
                    <a:pt x="14250" y="13107"/>
                    <a:pt x="14250" y="13107"/>
                    <a:pt x="14250" y="13107"/>
                  </a:cubicBezTo>
                  <a:cubicBezTo>
                    <a:pt x="14250" y="13107"/>
                    <a:pt x="14250" y="13107"/>
                    <a:pt x="14250" y="13107"/>
                  </a:cubicBezTo>
                  <a:cubicBezTo>
                    <a:pt x="14250" y="13107"/>
                    <a:pt x="14250" y="13107"/>
                    <a:pt x="14250" y="13107"/>
                  </a:cubicBezTo>
                  <a:cubicBezTo>
                    <a:pt x="14250" y="12973"/>
                    <a:pt x="14250" y="12973"/>
                    <a:pt x="14250" y="12973"/>
                  </a:cubicBezTo>
                  <a:cubicBezTo>
                    <a:pt x="14250" y="12973"/>
                    <a:pt x="14250" y="12973"/>
                    <a:pt x="14250" y="12973"/>
                  </a:cubicBezTo>
                  <a:cubicBezTo>
                    <a:pt x="14194" y="12973"/>
                    <a:pt x="14194" y="12973"/>
                    <a:pt x="14194" y="12973"/>
                  </a:cubicBezTo>
                  <a:cubicBezTo>
                    <a:pt x="14138" y="12973"/>
                    <a:pt x="14138" y="12973"/>
                    <a:pt x="14138" y="12973"/>
                  </a:cubicBezTo>
                  <a:cubicBezTo>
                    <a:pt x="14138" y="12907"/>
                    <a:pt x="14138" y="12907"/>
                    <a:pt x="14138" y="12907"/>
                  </a:cubicBezTo>
                  <a:cubicBezTo>
                    <a:pt x="14138" y="12973"/>
                    <a:pt x="14138" y="12973"/>
                    <a:pt x="14138" y="12973"/>
                  </a:cubicBezTo>
                  <a:cubicBezTo>
                    <a:pt x="14082" y="12973"/>
                    <a:pt x="14082" y="12973"/>
                    <a:pt x="14082" y="12973"/>
                  </a:cubicBezTo>
                  <a:cubicBezTo>
                    <a:pt x="14026" y="12907"/>
                    <a:pt x="14026" y="12907"/>
                    <a:pt x="14026" y="12907"/>
                  </a:cubicBezTo>
                  <a:cubicBezTo>
                    <a:pt x="14026" y="12973"/>
                    <a:pt x="14026" y="12973"/>
                    <a:pt x="14026" y="12973"/>
                  </a:cubicBezTo>
                  <a:cubicBezTo>
                    <a:pt x="14026" y="12973"/>
                    <a:pt x="14026" y="12973"/>
                    <a:pt x="14026" y="12973"/>
                  </a:cubicBezTo>
                  <a:cubicBezTo>
                    <a:pt x="14082" y="13040"/>
                    <a:pt x="14082" y="13040"/>
                    <a:pt x="14082" y="13040"/>
                  </a:cubicBezTo>
                  <a:cubicBezTo>
                    <a:pt x="14082" y="13107"/>
                    <a:pt x="14082" y="13107"/>
                    <a:pt x="14082" y="13107"/>
                  </a:cubicBezTo>
                  <a:cubicBezTo>
                    <a:pt x="14138" y="13107"/>
                    <a:pt x="14138" y="13107"/>
                    <a:pt x="14138" y="13107"/>
                  </a:cubicBezTo>
                  <a:cubicBezTo>
                    <a:pt x="14138" y="13174"/>
                    <a:pt x="14138" y="13174"/>
                    <a:pt x="14138" y="13174"/>
                  </a:cubicBezTo>
                  <a:cubicBezTo>
                    <a:pt x="14138" y="13174"/>
                    <a:pt x="14138" y="13174"/>
                    <a:pt x="14138" y="13174"/>
                  </a:cubicBezTo>
                  <a:close/>
                  <a:moveTo>
                    <a:pt x="14082" y="13375"/>
                  </a:moveTo>
                  <a:cubicBezTo>
                    <a:pt x="14082" y="13375"/>
                    <a:pt x="14138" y="13375"/>
                    <a:pt x="14138" y="13375"/>
                  </a:cubicBezTo>
                  <a:cubicBezTo>
                    <a:pt x="14082" y="13375"/>
                    <a:pt x="14082" y="13375"/>
                    <a:pt x="14082" y="13375"/>
                  </a:cubicBezTo>
                  <a:cubicBezTo>
                    <a:pt x="14026" y="13375"/>
                    <a:pt x="14026" y="13375"/>
                    <a:pt x="14026" y="13375"/>
                  </a:cubicBezTo>
                  <a:cubicBezTo>
                    <a:pt x="14082" y="13375"/>
                    <a:pt x="14082" y="13375"/>
                    <a:pt x="14082" y="13375"/>
                  </a:cubicBezTo>
                  <a:cubicBezTo>
                    <a:pt x="14082" y="13375"/>
                    <a:pt x="14082" y="13375"/>
                    <a:pt x="14082" y="13375"/>
                  </a:cubicBezTo>
                  <a:close/>
                  <a:moveTo>
                    <a:pt x="13577" y="13843"/>
                  </a:moveTo>
                  <a:cubicBezTo>
                    <a:pt x="13577" y="13843"/>
                    <a:pt x="13577" y="13843"/>
                    <a:pt x="13577" y="13843"/>
                  </a:cubicBezTo>
                  <a:cubicBezTo>
                    <a:pt x="13577" y="13776"/>
                    <a:pt x="13577" y="13776"/>
                    <a:pt x="13577" y="13776"/>
                  </a:cubicBezTo>
                  <a:cubicBezTo>
                    <a:pt x="13577" y="13776"/>
                    <a:pt x="13577" y="13776"/>
                    <a:pt x="13577" y="13776"/>
                  </a:cubicBezTo>
                  <a:cubicBezTo>
                    <a:pt x="13577" y="13776"/>
                    <a:pt x="13577" y="13776"/>
                    <a:pt x="13577" y="13776"/>
                  </a:cubicBezTo>
                  <a:cubicBezTo>
                    <a:pt x="13633" y="13709"/>
                    <a:pt x="13633" y="13709"/>
                    <a:pt x="13633" y="13709"/>
                  </a:cubicBezTo>
                  <a:cubicBezTo>
                    <a:pt x="13577" y="13709"/>
                    <a:pt x="13577" y="13709"/>
                    <a:pt x="13577" y="13709"/>
                  </a:cubicBezTo>
                  <a:cubicBezTo>
                    <a:pt x="13577" y="13709"/>
                    <a:pt x="13577" y="13709"/>
                    <a:pt x="13577" y="13709"/>
                  </a:cubicBezTo>
                  <a:cubicBezTo>
                    <a:pt x="13633" y="13642"/>
                    <a:pt x="13633" y="13642"/>
                    <a:pt x="13633" y="13642"/>
                  </a:cubicBezTo>
                  <a:cubicBezTo>
                    <a:pt x="13689" y="13575"/>
                    <a:pt x="13689" y="13575"/>
                    <a:pt x="13689" y="13575"/>
                  </a:cubicBezTo>
                  <a:cubicBezTo>
                    <a:pt x="13689" y="13575"/>
                    <a:pt x="13689" y="13575"/>
                    <a:pt x="13689" y="13575"/>
                  </a:cubicBezTo>
                  <a:cubicBezTo>
                    <a:pt x="13689" y="13575"/>
                    <a:pt x="13689" y="13575"/>
                    <a:pt x="13689" y="13575"/>
                  </a:cubicBezTo>
                  <a:cubicBezTo>
                    <a:pt x="13689" y="13575"/>
                    <a:pt x="13689" y="13575"/>
                    <a:pt x="13689" y="13575"/>
                  </a:cubicBezTo>
                  <a:cubicBezTo>
                    <a:pt x="13689" y="13508"/>
                    <a:pt x="13689" y="13508"/>
                    <a:pt x="13689" y="13508"/>
                  </a:cubicBezTo>
                  <a:cubicBezTo>
                    <a:pt x="13745" y="13508"/>
                    <a:pt x="13745" y="13508"/>
                    <a:pt x="13745" y="13508"/>
                  </a:cubicBezTo>
                  <a:cubicBezTo>
                    <a:pt x="13745" y="13441"/>
                    <a:pt x="13745" y="13441"/>
                    <a:pt x="13745" y="13441"/>
                  </a:cubicBezTo>
                  <a:cubicBezTo>
                    <a:pt x="13745" y="13441"/>
                    <a:pt x="13745" y="13441"/>
                    <a:pt x="13745" y="13441"/>
                  </a:cubicBezTo>
                  <a:cubicBezTo>
                    <a:pt x="13745" y="13441"/>
                    <a:pt x="13745" y="13441"/>
                    <a:pt x="13745" y="13441"/>
                  </a:cubicBezTo>
                  <a:cubicBezTo>
                    <a:pt x="13745" y="13375"/>
                    <a:pt x="13745" y="13375"/>
                    <a:pt x="13745" y="13375"/>
                  </a:cubicBezTo>
                  <a:cubicBezTo>
                    <a:pt x="13689" y="13441"/>
                    <a:pt x="13689" y="13441"/>
                    <a:pt x="13689" y="13441"/>
                  </a:cubicBezTo>
                  <a:cubicBezTo>
                    <a:pt x="13689" y="13441"/>
                    <a:pt x="13689" y="13441"/>
                    <a:pt x="13689" y="13441"/>
                  </a:cubicBezTo>
                  <a:cubicBezTo>
                    <a:pt x="13633" y="13375"/>
                    <a:pt x="13633" y="13375"/>
                    <a:pt x="13633" y="13375"/>
                  </a:cubicBezTo>
                  <a:cubicBezTo>
                    <a:pt x="13633" y="13375"/>
                    <a:pt x="13633" y="13375"/>
                    <a:pt x="13633" y="13375"/>
                  </a:cubicBezTo>
                  <a:cubicBezTo>
                    <a:pt x="13633" y="13375"/>
                    <a:pt x="13633" y="13375"/>
                    <a:pt x="13633" y="13375"/>
                  </a:cubicBezTo>
                  <a:cubicBezTo>
                    <a:pt x="13577" y="13441"/>
                    <a:pt x="13577" y="13441"/>
                    <a:pt x="13577" y="13441"/>
                  </a:cubicBezTo>
                  <a:cubicBezTo>
                    <a:pt x="13521" y="13441"/>
                    <a:pt x="13521" y="13441"/>
                    <a:pt x="13521" y="13441"/>
                  </a:cubicBezTo>
                  <a:cubicBezTo>
                    <a:pt x="13521" y="13508"/>
                    <a:pt x="13521" y="13508"/>
                    <a:pt x="13521" y="13508"/>
                  </a:cubicBezTo>
                  <a:cubicBezTo>
                    <a:pt x="13521" y="13508"/>
                    <a:pt x="13521" y="13508"/>
                    <a:pt x="13521" y="13508"/>
                  </a:cubicBezTo>
                  <a:cubicBezTo>
                    <a:pt x="13521" y="13575"/>
                    <a:pt x="13521" y="13575"/>
                    <a:pt x="13521" y="13575"/>
                  </a:cubicBezTo>
                  <a:cubicBezTo>
                    <a:pt x="13465" y="13575"/>
                    <a:pt x="13465" y="13575"/>
                    <a:pt x="13465" y="13575"/>
                  </a:cubicBezTo>
                  <a:cubicBezTo>
                    <a:pt x="13465" y="13642"/>
                    <a:pt x="13465" y="13642"/>
                    <a:pt x="13465" y="13642"/>
                  </a:cubicBezTo>
                  <a:cubicBezTo>
                    <a:pt x="13465" y="13642"/>
                    <a:pt x="13465" y="13642"/>
                    <a:pt x="13465" y="13642"/>
                  </a:cubicBezTo>
                  <a:cubicBezTo>
                    <a:pt x="13465" y="13709"/>
                    <a:pt x="13465" y="13709"/>
                    <a:pt x="13465" y="13709"/>
                  </a:cubicBezTo>
                  <a:cubicBezTo>
                    <a:pt x="13465" y="13709"/>
                    <a:pt x="13465" y="13709"/>
                    <a:pt x="13465" y="13709"/>
                  </a:cubicBezTo>
                  <a:cubicBezTo>
                    <a:pt x="13521" y="13709"/>
                    <a:pt x="13521" y="13709"/>
                    <a:pt x="13521" y="13709"/>
                  </a:cubicBezTo>
                  <a:cubicBezTo>
                    <a:pt x="13521" y="13776"/>
                    <a:pt x="13521" y="13776"/>
                    <a:pt x="13521" y="13776"/>
                  </a:cubicBezTo>
                  <a:cubicBezTo>
                    <a:pt x="13521" y="13776"/>
                    <a:pt x="13521" y="13776"/>
                    <a:pt x="13521" y="13776"/>
                  </a:cubicBezTo>
                  <a:cubicBezTo>
                    <a:pt x="13577" y="13843"/>
                    <a:pt x="13577" y="13843"/>
                    <a:pt x="13577" y="13843"/>
                  </a:cubicBezTo>
                  <a:close/>
                  <a:moveTo>
                    <a:pt x="13072" y="16050"/>
                  </a:moveTo>
                  <a:cubicBezTo>
                    <a:pt x="13072" y="16050"/>
                    <a:pt x="13072" y="16050"/>
                    <a:pt x="13072" y="16050"/>
                  </a:cubicBezTo>
                  <a:cubicBezTo>
                    <a:pt x="13072" y="16050"/>
                    <a:pt x="13072" y="16050"/>
                    <a:pt x="13072" y="16050"/>
                  </a:cubicBezTo>
                  <a:cubicBezTo>
                    <a:pt x="13072" y="16050"/>
                    <a:pt x="13072" y="16050"/>
                    <a:pt x="13072" y="16050"/>
                  </a:cubicBezTo>
                  <a:cubicBezTo>
                    <a:pt x="13072" y="16050"/>
                    <a:pt x="13072" y="16050"/>
                    <a:pt x="13072" y="16050"/>
                  </a:cubicBezTo>
                  <a:close/>
                  <a:moveTo>
                    <a:pt x="13072" y="16250"/>
                  </a:moveTo>
                  <a:cubicBezTo>
                    <a:pt x="13128" y="16250"/>
                    <a:pt x="13128" y="16250"/>
                    <a:pt x="13128" y="16250"/>
                  </a:cubicBezTo>
                  <a:cubicBezTo>
                    <a:pt x="13128" y="16183"/>
                    <a:pt x="13128" y="16183"/>
                    <a:pt x="13128" y="16183"/>
                  </a:cubicBezTo>
                  <a:cubicBezTo>
                    <a:pt x="13128" y="16183"/>
                    <a:pt x="13128" y="16183"/>
                    <a:pt x="13128" y="16183"/>
                  </a:cubicBezTo>
                  <a:cubicBezTo>
                    <a:pt x="13128" y="16250"/>
                    <a:pt x="13128" y="16250"/>
                    <a:pt x="13128" y="16250"/>
                  </a:cubicBezTo>
                  <a:cubicBezTo>
                    <a:pt x="13128" y="16250"/>
                    <a:pt x="13128" y="16250"/>
                    <a:pt x="13128" y="16250"/>
                  </a:cubicBezTo>
                  <a:cubicBezTo>
                    <a:pt x="13128" y="16250"/>
                    <a:pt x="13072" y="16250"/>
                    <a:pt x="13072" y="16250"/>
                  </a:cubicBezTo>
                  <a:close/>
                  <a:moveTo>
                    <a:pt x="12792" y="16183"/>
                  </a:moveTo>
                  <a:cubicBezTo>
                    <a:pt x="12792" y="16183"/>
                    <a:pt x="12792" y="16183"/>
                    <a:pt x="12792" y="16183"/>
                  </a:cubicBezTo>
                  <a:cubicBezTo>
                    <a:pt x="12848" y="16183"/>
                    <a:pt x="12848" y="16183"/>
                    <a:pt x="12848" y="16183"/>
                  </a:cubicBezTo>
                  <a:cubicBezTo>
                    <a:pt x="12848" y="16116"/>
                    <a:pt x="12848" y="16116"/>
                    <a:pt x="12848" y="16116"/>
                  </a:cubicBezTo>
                  <a:cubicBezTo>
                    <a:pt x="12904" y="16116"/>
                    <a:pt x="12904" y="16116"/>
                    <a:pt x="12904" y="16116"/>
                  </a:cubicBezTo>
                  <a:cubicBezTo>
                    <a:pt x="12904" y="16116"/>
                    <a:pt x="12904" y="16116"/>
                    <a:pt x="12904" y="16116"/>
                  </a:cubicBezTo>
                  <a:cubicBezTo>
                    <a:pt x="12960" y="16116"/>
                    <a:pt x="12960" y="16116"/>
                    <a:pt x="12960" y="16116"/>
                  </a:cubicBezTo>
                  <a:cubicBezTo>
                    <a:pt x="12904" y="16183"/>
                    <a:pt x="12904" y="16183"/>
                    <a:pt x="12904" y="16183"/>
                  </a:cubicBezTo>
                  <a:cubicBezTo>
                    <a:pt x="12848" y="16183"/>
                    <a:pt x="12848" y="16183"/>
                    <a:pt x="12848" y="16183"/>
                  </a:cubicBezTo>
                  <a:cubicBezTo>
                    <a:pt x="12792" y="16250"/>
                    <a:pt x="12792" y="16250"/>
                    <a:pt x="12792" y="16250"/>
                  </a:cubicBezTo>
                  <a:cubicBezTo>
                    <a:pt x="12792" y="16183"/>
                    <a:pt x="12792" y="16183"/>
                    <a:pt x="12792" y="16183"/>
                  </a:cubicBezTo>
                  <a:close/>
                  <a:moveTo>
                    <a:pt x="13016" y="16317"/>
                  </a:moveTo>
                  <a:cubicBezTo>
                    <a:pt x="13072" y="16250"/>
                    <a:pt x="13072" y="16250"/>
                    <a:pt x="13072" y="16250"/>
                  </a:cubicBezTo>
                  <a:cubicBezTo>
                    <a:pt x="13072" y="16183"/>
                    <a:pt x="13072" y="16183"/>
                    <a:pt x="13072" y="16183"/>
                  </a:cubicBezTo>
                  <a:cubicBezTo>
                    <a:pt x="13072" y="16183"/>
                    <a:pt x="13072" y="16183"/>
                    <a:pt x="13072" y="16183"/>
                  </a:cubicBezTo>
                  <a:cubicBezTo>
                    <a:pt x="13072" y="16250"/>
                    <a:pt x="13072" y="16250"/>
                    <a:pt x="13072" y="16250"/>
                  </a:cubicBezTo>
                  <a:cubicBezTo>
                    <a:pt x="13016" y="16317"/>
                    <a:pt x="13016" y="16317"/>
                    <a:pt x="13016" y="16317"/>
                  </a:cubicBezTo>
                  <a:cubicBezTo>
                    <a:pt x="13016" y="16317"/>
                    <a:pt x="13016" y="16317"/>
                    <a:pt x="13016" y="16317"/>
                  </a:cubicBezTo>
                  <a:cubicBezTo>
                    <a:pt x="13016" y="16317"/>
                    <a:pt x="13016" y="16317"/>
                    <a:pt x="13016" y="16317"/>
                  </a:cubicBezTo>
                  <a:cubicBezTo>
                    <a:pt x="13072" y="16250"/>
                    <a:pt x="13072" y="16250"/>
                    <a:pt x="13072" y="16250"/>
                  </a:cubicBezTo>
                  <a:cubicBezTo>
                    <a:pt x="13128" y="16250"/>
                    <a:pt x="13128" y="16250"/>
                    <a:pt x="13128" y="16250"/>
                  </a:cubicBezTo>
                  <a:cubicBezTo>
                    <a:pt x="13128" y="16183"/>
                    <a:pt x="13128" y="16183"/>
                    <a:pt x="13128" y="16183"/>
                  </a:cubicBezTo>
                  <a:cubicBezTo>
                    <a:pt x="13072" y="16116"/>
                    <a:pt x="13072" y="16116"/>
                    <a:pt x="13072" y="16116"/>
                  </a:cubicBezTo>
                  <a:cubicBezTo>
                    <a:pt x="13072" y="16116"/>
                    <a:pt x="13072" y="16116"/>
                    <a:pt x="13072" y="16116"/>
                  </a:cubicBezTo>
                  <a:cubicBezTo>
                    <a:pt x="13072" y="16116"/>
                    <a:pt x="13072" y="16116"/>
                    <a:pt x="13072" y="16116"/>
                  </a:cubicBezTo>
                  <a:cubicBezTo>
                    <a:pt x="13016" y="16116"/>
                    <a:pt x="13016" y="16116"/>
                    <a:pt x="13016" y="16116"/>
                  </a:cubicBezTo>
                  <a:cubicBezTo>
                    <a:pt x="13016" y="16116"/>
                    <a:pt x="13016" y="16116"/>
                    <a:pt x="13016" y="16116"/>
                  </a:cubicBezTo>
                  <a:cubicBezTo>
                    <a:pt x="13016" y="16183"/>
                    <a:pt x="13016" y="16183"/>
                    <a:pt x="13016" y="16183"/>
                  </a:cubicBezTo>
                  <a:cubicBezTo>
                    <a:pt x="12960" y="16250"/>
                    <a:pt x="12960" y="16250"/>
                    <a:pt x="12960" y="16250"/>
                  </a:cubicBezTo>
                  <a:cubicBezTo>
                    <a:pt x="12904" y="16250"/>
                    <a:pt x="12904" y="16250"/>
                    <a:pt x="12904" y="16250"/>
                  </a:cubicBezTo>
                  <a:cubicBezTo>
                    <a:pt x="12960" y="16183"/>
                    <a:pt x="12960" y="16183"/>
                    <a:pt x="12960" y="16183"/>
                  </a:cubicBezTo>
                  <a:cubicBezTo>
                    <a:pt x="12960" y="16183"/>
                    <a:pt x="12960" y="16183"/>
                    <a:pt x="12960" y="16183"/>
                  </a:cubicBezTo>
                  <a:cubicBezTo>
                    <a:pt x="13016" y="16116"/>
                    <a:pt x="13016" y="16116"/>
                    <a:pt x="13016" y="16116"/>
                  </a:cubicBezTo>
                  <a:cubicBezTo>
                    <a:pt x="12960" y="16116"/>
                    <a:pt x="12960" y="16116"/>
                    <a:pt x="12960" y="16116"/>
                  </a:cubicBezTo>
                  <a:cubicBezTo>
                    <a:pt x="12960" y="16116"/>
                    <a:pt x="12960" y="16116"/>
                    <a:pt x="12960" y="16116"/>
                  </a:cubicBezTo>
                  <a:cubicBezTo>
                    <a:pt x="12904" y="16183"/>
                    <a:pt x="12904" y="16183"/>
                    <a:pt x="12904" y="16183"/>
                  </a:cubicBezTo>
                  <a:cubicBezTo>
                    <a:pt x="12848" y="16250"/>
                    <a:pt x="12848" y="16250"/>
                    <a:pt x="12848" y="16250"/>
                  </a:cubicBezTo>
                  <a:cubicBezTo>
                    <a:pt x="12848" y="16317"/>
                    <a:pt x="12848" y="16317"/>
                    <a:pt x="12848" y="16317"/>
                  </a:cubicBezTo>
                  <a:cubicBezTo>
                    <a:pt x="12848" y="16317"/>
                    <a:pt x="12848" y="16317"/>
                    <a:pt x="12848" y="16317"/>
                  </a:cubicBezTo>
                  <a:cubicBezTo>
                    <a:pt x="12848" y="16384"/>
                    <a:pt x="12848" y="16384"/>
                    <a:pt x="12848" y="16384"/>
                  </a:cubicBezTo>
                  <a:cubicBezTo>
                    <a:pt x="12848" y="16384"/>
                    <a:pt x="12848" y="16384"/>
                    <a:pt x="12848" y="16384"/>
                  </a:cubicBezTo>
                  <a:cubicBezTo>
                    <a:pt x="12904" y="16317"/>
                    <a:pt x="12904" y="16317"/>
                    <a:pt x="12904" y="16317"/>
                  </a:cubicBezTo>
                  <a:cubicBezTo>
                    <a:pt x="12904" y="16317"/>
                    <a:pt x="12904" y="16317"/>
                    <a:pt x="12904" y="16317"/>
                  </a:cubicBezTo>
                  <a:cubicBezTo>
                    <a:pt x="12904" y="16317"/>
                    <a:pt x="12904" y="16317"/>
                    <a:pt x="12904" y="16317"/>
                  </a:cubicBezTo>
                  <a:cubicBezTo>
                    <a:pt x="12904" y="16384"/>
                    <a:pt x="12904" y="16384"/>
                    <a:pt x="12904" y="16384"/>
                  </a:cubicBezTo>
                  <a:cubicBezTo>
                    <a:pt x="12904" y="16384"/>
                    <a:pt x="12904" y="16384"/>
                    <a:pt x="12904" y="16384"/>
                  </a:cubicBezTo>
                  <a:cubicBezTo>
                    <a:pt x="12904" y="16384"/>
                    <a:pt x="12904" y="16384"/>
                    <a:pt x="12904" y="16384"/>
                  </a:cubicBezTo>
                  <a:cubicBezTo>
                    <a:pt x="12960" y="16384"/>
                    <a:pt x="12960" y="16384"/>
                    <a:pt x="12960" y="16384"/>
                  </a:cubicBezTo>
                  <a:cubicBezTo>
                    <a:pt x="12960" y="16384"/>
                    <a:pt x="13016" y="16317"/>
                    <a:pt x="13016" y="16317"/>
                  </a:cubicBezTo>
                  <a:close/>
                  <a:moveTo>
                    <a:pt x="12960" y="16317"/>
                  </a:moveTo>
                  <a:cubicBezTo>
                    <a:pt x="12960" y="16250"/>
                    <a:pt x="12960" y="16250"/>
                    <a:pt x="12960" y="16250"/>
                  </a:cubicBezTo>
                  <a:cubicBezTo>
                    <a:pt x="13016" y="16183"/>
                    <a:pt x="13016" y="16183"/>
                    <a:pt x="13016" y="16183"/>
                  </a:cubicBezTo>
                  <a:cubicBezTo>
                    <a:pt x="13016" y="16250"/>
                    <a:pt x="13016" y="16250"/>
                    <a:pt x="13016" y="16250"/>
                  </a:cubicBezTo>
                  <a:cubicBezTo>
                    <a:pt x="12960" y="16317"/>
                    <a:pt x="12960" y="16317"/>
                    <a:pt x="12960" y="16317"/>
                  </a:cubicBezTo>
                  <a:cubicBezTo>
                    <a:pt x="12960" y="16317"/>
                    <a:pt x="12960" y="16317"/>
                    <a:pt x="12960" y="16317"/>
                  </a:cubicBezTo>
                  <a:close/>
                  <a:moveTo>
                    <a:pt x="16326" y="19995"/>
                  </a:moveTo>
                  <a:cubicBezTo>
                    <a:pt x="16270" y="19995"/>
                    <a:pt x="16270" y="19995"/>
                    <a:pt x="16270" y="19995"/>
                  </a:cubicBezTo>
                  <a:cubicBezTo>
                    <a:pt x="16270" y="19928"/>
                    <a:pt x="16270" y="19928"/>
                    <a:pt x="16270" y="19928"/>
                  </a:cubicBezTo>
                  <a:cubicBezTo>
                    <a:pt x="16270" y="19928"/>
                    <a:pt x="16270" y="19928"/>
                    <a:pt x="16270" y="19928"/>
                  </a:cubicBezTo>
                  <a:cubicBezTo>
                    <a:pt x="16326" y="19928"/>
                    <a:pt x="16326" y="19928"/>
                    <a:pt x="16326" y="19928"/>
                  </a:cubicBezTo>
                  <a:cubicBezTo>
                    <a:pt x="16326" y="19861"/>
                    <a:pt x="16326" y="19861"/>
                    <a:pt x="16326" y="19861"/>
                  </a:cubicBezTo>
                  <a:cubicBezTo>
                    <a:pt x="16326" y="19861"/>
                    <a:pt x="16326" y="19861"/>
                    <a:pt x="16326" y="19861"/>
                  </a:cubicBezTo>
                  <a:cubicBezTo>
                    <a:pt x="16326" y="19861"/>
                    <a:pt x="16326" y="19861"/>
                    <a:pt x="16326" y="19861"/>
                  </a:cubicBezTo>
                  <a:cubicBezTo>
                    <a:pt x="16326" y="19861"/>
                    <a:pt x="16326" y="19861"/>
                    <a:pt x="16326" y="19861"/>
                  </a:cubicBezTo>
                  <a:cubicBezTo>
                    <a:pt x="16270" y="19928"/>
                    <a:pt x="16270" y="19928"/>
                    <a:pt x="16270" y="19928"/>
                  </a:cubicBezTo>
                  <a:cubicBezTo>
                    <a:pt x="16270" y="19928"/>
                    <a:pt x="16270" y="19928"/>
                    <a:pt x="16270" y="19928"/>
                  </a:cubicBezTo>
                  <a:cubicBezTo>
                    <a:pt x="16270" y="19995"/>
                    <a:pt x="16270" y="19995"/>
                    <a:pt x="16270" y="19995"/>
                  </a:cubicBezTo>
                  <a:cubicBezTo>
                    <a:pt x="16270" y="19995"/>
                    <a:pt x="16270" y="19995"/>
                    <a:pt x="16270" y="19995"/>
                  </a:cubicBezTo>
                  <a:cubicBezTo>
                    <a:pt x="16326" y="19995"/>
                    <a:pt x="16326" y="19995"/>
                    <a:pt x="16326" y="19995"/>
                  </a:cubicBezTo>
                  <a:close/>
                  <a:moveTo>
                    <a:pt x="17504" y="20196"/>
                  </a:moveTo>
                  <a:cubicBezTo>
                    <a:pt x="17504" y="20196"/>
                    <a:pt x="17504" y="20196"/>
                    <a:pt x="17504" y="20196"/>
                  </a:cubicBezTo>
                  <a:cubicBezTo>
                    <a:pt x="17504" y="20129"/>
                    <a:pt x="17504" y="20129"/>
                    <a:pt x="17504" y="20129"/>
                  </a:cubicBezTo>
                  <a:cubicBezTo>
                    <a:pt x="17504" y="20129"/>
                    <a:pt x="17504" y="20129"/>
                    <a:pt x="17504" y="20129"/>
                  </a:cubicBezTo>
                  <a:cubicBezTo>
                    <a:pt x="17504" y="20062"/>
                    <a:pt x="17504" y="20062"/>
                    <a:pt x="17504" y="20062"/>
                  </a:cubicBezTo>
                  <a:cubicBezTo>
                    <a:pt x="17504" y="20062"/>
                    <a:pt x="17504" y="20062"/>
                    <a:pt x="17504" y="20062"/>
                  </a:cubicBezTo>
                  <a:cubicBezTo>
                    <a:pt x="17561" y="20062"/>
                    <a:pt x="17561" y="20062"/>
                    <a:pt x="17561" y="20062"/>
                  </a:cubicBezTo>
                  <a:cubicBezTo>
                    <a:pt x="17561" y="20062"/>
                    <a:pt x="17561" y="20062"/>
                    <a:pt x="17561" y="20062"/>
                  </a:cubicBezTo>
                  <a:cubicBezTo>
                    <a:pt x="17561" y="20062"/>
                    <a:pt x="17561" y="20062"/>
                    <a:pt x="17561" y="20062"/>
                  </a:cubicBezTo>
                  <a:cubicBezTo>
                    <a:pt x="17561" y="20129"/>
                    <a:pt x="17561" y="20129"/>
                    <a:pt x="17561" y="20129"/>
                  </a:cubicBezTo>
                  <a:cubicBezTo>
                    <a:pt x="17504" y="20129"/>
                    <a:pt x="17504" y="20129"/>
                    <a:pt x="17504" y="20129"/>
                  </a:cubicBezTo>
                  <a:cubicBezTo>
                    <a:pt x="17504" y="20129"/>
                    <a:pt x="17504" y="20129"/>
                    <a:pt x="17504" y="20129"/>
                  </a:cubicBezTo>
                  <a:cubicBezTo>
                    <a:pt x="17561" y="20196"/>
                    <a:pt x="17561" y="20196"/>
                    <a:pt x="17561" y="20196"/>
                  </a:cubicBezTo>
                  <a:cubicBezTo>
                    <a:pt x="17561" y="20196"/>
                    <a:pt x="17561" y="20196"/>
                    <a:pt x="17561" y="20196"/>
                  </a:cubicBezTo>
                  <a:cubicBezTo>
                    <a:pt x="17561" y="20196"/>
                    <a:pt x="17561" y="20196"/>
                    <a:pt x="17561" y="20196"/>
                  </a:cubicBezTo>
                  <a:cubicBezTo>
                    <a:pt x="17504" y="20196"/>
                    <a:pt x="17504" y="20196"/>
                    <a:pt x="17504" y="20196"/>
                  </a:cubicBezTo>
                  <a:close/>
                  <a:moveTo>
                    <a:pt x="17561" y="20263"/>
                  </a:moveTo>
                  <a:cubicBezTo>
                    <a:pt x="17561" y="20196"/>
                    <a:pt x="17561" y="20196"/>
                    <a:pt x="17561" y="20196"/>
                  </a:cubicBezTo>
                  <a:cubicBezTo>
                    <a:pt x="17617" y="20196"/>
                    <a:pt x="17617" y="20196"/>
                    <a:pt x="17617" y="20196"/>
                  </a:cubicBezTo>
                  <a:cubicBezTo>
                    <a:pt x="17617" y="20263"/>
                    <a:pt x="17617" y="20263"/>
                    <a:pt x="17617" y="20263"/>
                  </a:cubicBezTo>
                  <a:cubicBezTo>
                    <a:pt x="17561" y="20263"/>
                    <a:pt x="17561" y="20263"/>
                    <a:pt x="17561" y="20263"/>
                  </a:cubicBezTo>
                  <a:cubicBezTo>
                    <a:pt x="17561" y="20263"/>
                    <a:pt x="17561" y="20263"/>
                    <a:pt x="17561" y="20263"/>
                  </a:cubicBezTo>
                  <a:close/>
                  <a:moveTo>
                    <a:pt x="18065" y="18390"/>
                  </a:moveTo>
                  <a:cubicBezTo>
                    <a:pt x="18065" y="18323"/>
                    <a:pt x="18065" y="18323"/>
                    <a:pt x="18065" y="18323"/>
                  </a:cubicBezTo>
                  <a:cubicBezTo>
                    <a:pt x="18122" y="18256"/>
                    <a:pt x="18122" y="18256"/>
                    <a:pt x="18122" y="18256"/>
                  </a:cubicBezTo>
                  <a:cubicBezTo>
                    <a:pt x="18122" y="18323"/>
                    <a:pt x="18122" y="18323"/>
                    <a:pt x="18122" y="18323"/>
                  </a:cubicBezTo>
                  <a:cubicBezTo>
                    <a:pt x="18065" y="18390"/>
                    <a:pt x="18065" y="18390"/>
                    <a:pt x="18065" y="18390"/>
                  </a:cubicBezTo>
                  <a:cubicBezTo>
                    <a:pt x="18065" y="18390"/>
                    <a:pt x="18065" y="18390"/>
                    <a:pt x="18065" y="18390"/>
                  </a:cubicBezTo>
                  <a:cubicBezTo>
                    <a:pt x="18065" y="18390"/>
                    <a:pt x="18065" y="18390"/>
                    <a:pt x="18065" y="18390"/>
                  </a:cubicBezTo>
                  <a:close/>
                  <a:moveTo>
                    <a:pt x="17897" y="18724"/>
                  </a:moveTo>
                  <a:cubicBezTo>
                    <a:pt x="17897" y="18791"/>
                    <a:pt x="17897" y="18791"/>
                    <a:pt x="17897" y="18791"/>
                  </a:cubicBezTo>
                  <a:cubicBezTo>
                    <a:pt x="17897" y="18791"/>
                    <a:pt x="17897" y="18791"/>
                    <a:pt x="17897" y="18791"/>
                  </a:cubicBezTo>
                  <a:cubicBezTo>
                    <a:pt x="17953" y="18791"/>
                    <a:pt x="17953" y="18791"/>
                    <a:pt x="17953" y="18791"/>
                  </a:cubicBezTo>
                  <a:cubicBezTo>
                    <a:pt x="17953" y="18791"/>
                    <a:pt x="17953" y="18791"/>
                    <a:pt x="17953" y="18791"/>
                  </a:cubicBezTo>
                  <a:cubicBezTo>
                    <a:pt x="17953" y="18724"/>
                    <a:pt x="17953" y="18724"/>
                    <a:pt x="17953" y="18724"/>
                  </a:cubicBezTo>
                  <a:cubicBezTo>
                    <a:pt x="17953" y="18724"/>
                    <a:pt x="17953" y="18724"/>
                    <a:pt x="17953" y="18724"/>
                  </a:cubicBezTo>
                  <a:cubicBezTo>
                    <a:pt x="17897" y="18724"/>
                    <a:pt x="17897" y="18724"/>
                    <a:pt x="17897" y="18724"/>
                  </a:cubicBezTo>
                  <a:close/>
                  <a:moveTo>
                    <a:pt x="18178" y="19193"/>
                  </a:moveTo>
                  <a:cubicBezTo>
                    <a:pt x="18178" y="19126"/>
                    <a:pt x="18178" y="19126"/>
                    <a:pt x="18178" y="19126"/>
                  </a:cubicBezTo>
                  <a:cubicBezTo>
                    <a:pt x="18178" y="19126"/>
                    <a:pt x="18178" y="19126"/>
                    <a:pt x="18178" y="19126"/>
                  </a:cubicBezTo>
                  <a:cubicBezTo>
                    <a:pt x="18178" y="19126"/>
                    <a:pt x="18178" y="19126"/>
                    <a:pt x="18178" y="19126"/>
                  </a:cubicBezTo>
                  <a:cubicBezTo>
                    <a:pt x="18178" y="19126"/>
                    <a:pt x="18178" y="19126"/>
                    <a:pt x="18178" y="19126"/>
                  </a:cubicBezTo>
                  <a:cubicBezTo>
                    <a:pt x="18178" y="19126"/>
                    <a:pt x="18178" y="19126"/>
                    <a:pt x="18178" y="19126"/>
                  </a:cubicBezTo>
                  <a:cubicBezTo>
                    <a:pt x="18234" y="19193"/>
                    <a:pt x="18234" y="19193"/>
                    <a:pt x="18234" y="19193"/>
                  </a:cubicBezTo>
                  <a:cubicBezTo>
                    <a:pt x="18234" y="19193"/>
                    <a:pt x="18234" y="19193"/>
                    <a:pt x="18234" y="19193"/>
                  </a:cubicBezTo>
                  <a:cubicBezTo>
                    <a:pt x="18178" y="19193"/>
                    <a:pt x="18178" y="19193"/>
                    <a:pt x="18178" y="19193"/>
                  </a:cubicBezTo>
                  <a:cubicBezTo>
                    <a:pt x="18178" y="19193"/>
                    <a:pt x="18178" y="19193"/>
                    <a:pt x="18178" y="19193"/>
                  </a:cubicBezTo>
                  <a:close/>
                  <a:moveTo>
                    <a:pt x="18065" y="19193"/>
                  </a:moveTo>
                  <a:cubicBezTo>
                    <a:pt x="18065" y="19193"/>
                    <a:pt x="18065" y="19193"/>
                    <a:pt x="18065" y="19193"/>
                  </a:cubicBezTo>
                  <a:cubicBezTo>
                    <a:pt x="18065" y="19193"/>
                    <a:pt x="18065" y="19193"/>
                    <a:pt x="18065" y="19193"/>
                  </a:cubicBezTo>
                  <a:cubicBezTo>
                    <a:pt x="18122" y="19193"/>
                    <a:pt x="18122" y="19193"/>
                    <a:pt x="18122" y="19193"/>
                  </a:cubicBezTo>
                  <a:cubicBezTo>
                    <a:pt x="18065" y="19126"/>
                    <a:pt x="18065" y="19126"/>
                    <a:pt x="18065" y="19126"/>
                  </a:cubicBezTo>
                  <a:cubicBezTo>
                    <a:pt x="18122" y="19126"/>
                    <a:pt x="18122" y="19126"/>
                    <a:pt x="18122" y="19126"/>
                  </a:cubicBezTo>
                  <a:cubicBezTo>
                    <a:pt x="18122" y="19193"/>
                    <a:pt x="18122" y="19193"/>
                    <a:pt x="18122" y="19193"/>
                  </a:cubicBezTo>
                  <a:cubicBezTo>
                    <a:pt x="18065" y="19193"/>
                    <a:pt x="18065" y="19193"/>
                    <a:pt x="18065" y="19193"/>
                  </a:cubicBezTo>
                  <a:cubicBezTo>
                    <a:pt x="18065" y="19259"/>
                    <a:pt x="18065" y="19259"/>
                    <a:pt x="18065" y="19259"/>
                  </a:cubicBezTo>
                  <a:cubicBezTo>
                    <a:pt x="18009" y="19259"/>
                    <a:pt x="18009" y="19259"/>
                    <a:pt x="18009" y="19259"/>
                  </a:cubicBezTo>
                  <a:cubicBezTo>
                    <a:pt x="18009" y="19193"/>
                    <a:pt x="18009" y="19193"/>
                    <a:pt x="18009" y="19193"/>
                  </a:cubicBezTo>
                  <a:cubicBezTo>
                    <a:pt x="18065" y="19193"/>
                    <a:pt x="18065" y="19193"/>
                    <a:pt x="18065" y="19193"/>
                  </a:cubicBezTo>
                  <a:close/>
                  <a:moveTo>
                    <a:pt x="17673" y="19861"/>
                  </a:moveTo>
                  <a:cubicBezTo>
                    <a:pt x="17673" y="19861"/>
                    <a:pt x="17673" y="19861"/>
                    <a:pt x="17673" y="19861"/>
                  </a:cubicBezTo>
                  <a:cubicBezTo>
                    <a:pt x="17673" y="19861"/>
                    <a:pt x="17673" y="19861"/>
                    <a:pt x="17673" y="19861"/>
                  </a:cubicBezTo>
                  <a:cubicBezTo>
                    <a:pt x="17673" y="19861"/>
                    <a:pt x="17673" y="19861"/>
                    <a:pt x="17673" y="19861"/>
                  </a:cubicBezTo>
                  <a:cubicBezTo>
                    <a:pt x="17673" y="19861"/>
                    <a:pt x="17673" y="19861"/>
                    <a:pt x="17673" y="19861"/>
                  </a:cubicBezTo>
                  <a:close/>
                  <a:moveTo>
                    <a:pt x="18178" y="19728"/>
                  </a:moveTo>
                  <a:cubicBezTo>
                    <a:pt x="18178" y="19728"/>
                    <a:pt x="18178" y="19728"/>
                    <a:pt x="18178" y="19728"/>
                  </a:cubicBezTo>
                  <a:cubicBezTo>
                    <a:pt x="18178" y="19728"/>
                    <a:pt x="18178" y="19728"/>
                    <a:pt x="18178" y="19728"/>
                  </a:cubicBezTo>
                  <a:cubicBezTo>
                    <a:pt x="18234" y="19728"/>
                    <a:pt x="18234" y="19728"/>
                    <a:pt x="18234" y="19728"/>
                  </a:cubicBezTo>
                  <a:cubicBezTo>
                    <a:pt x="18234" y="19728"/>
                    <a:pt x="18234" y="19728"/>
                    <a:pt x="18234" y="19728"/>
                  </a:cubicBezTo>
                  <a:cubicBezTo>
                    <a:pt x="18178" y="19728"/>
                    <a:pt x="18178" y="19728"/>
                    <a:pt x="18178" y="19728"/>
                  </a:cubicBezTo>
                  <a:cubicBezTo>
                    <a:pt x="18178" y="19728"/>
                    <a:pt x="18178" y="19728"/>
                    <a:pt x="18178" y="19728"/>
                  </a:cubicBezTo>
                  <a:close/>
                  <a:moveTo>
                    <a:pt x="17617" y="18724"/>
                  </a:moveTo>
                  <a:cubicBezTo>
                    <a:pt x="17561" y="18724"/>
                    <a:pt x="17561" y="18724"/>
                    <a:pt x="17561" y="18724"/>
                  </a:cubicBezTo>
                  <a:cubicBezTo>
                    <a:pt x="17561" y="18791"/>
                    <a:pt x="17561" y="18791"/>
                    <a:pt x="17561" y="18791"/>
                  </a:cubicBezTo>
                  <a:cubicBezTo>
                    <a:pt x="17504" y="18791"/>
                    <a:pt x="17504" y="18791"/>
                    <a:pt x="17504" y="18791"/>
                  </a:cubicBezTo>
                  <a:cubicBezTo>
                    <a:pt x="17504" y="18791"/>
                    <a:pt x="17504" y="18791"/>
                    <a:pt x="17504" y="18791"/>
                  </a:cubicBezTo>
                  <a:cubicBezTo>
                    <a:pt x="17504" y="18791"/>
                    <a:pt x="17504" y="18791"/>
                    <a:pt x="17504" y="18791"/>
                  </a:cubicBezTo>
                  <a:cubicBezTo>
                    <a:pt x="17504" y="18791"/>
                    <a:pt x="17504" y="18791"/>
                    <a:pt x="17504" y="18791"/>
                  </a:cubicBezTo>
                  <a:cubicBezTo>
                    <a:pt x="17504" y="18858"/>
                    <a:pt x="17504" y="18858"/>
                    <a:pt x="17504" y="18858"/>
                  </a:cubicBezTo>
                  <a:cubicBezTo>
                    <a:pt x="17504" y="18858"/>
                    <a:pt x="17504" y="18858"/>
                    <a:pt x="17504" y="18858"/>
                  </a:cubicBezTo>
                  <a:cubicBezTo>
                    <a:pt x="17504" y="18858"/>
                    <a:pt x="17504" y="18858"/>
                    <a:pt x="17504" y="18858"/>
                  </a:cubicBezTo>
                  <a:cubicBezTo>
                    <a:pt x="17448" y="18858"/>
                    <a:pt x="17448" y="18858"/>
                    <a:pt x="17448" y="18858"/>
                  </a:cubicBezTo>
                  <a:cubicBezTo>
                    <a:pt x="17448" y="18925"/>
                    <a:pt x="17448" y="18925"/>
                    <a:pt x="17448" y="18925"/>
                  </a:cubicBezTo>
                  <a:cubicBezTo>
                    <a:pt x="17448" y="18925"/>
                    <a:pt x="17448" y="18925"/>
                    <a:pt x="17448" y="18925"/>
                  </a:cubicBezTo>
                  <a:cubicBezTo>
                    <a:pt x="17448" y="18925"/>
                    <a:pt x="17448" y="18925"/>
                    <a:pt x="17448" y="18925"/>
                  </a:cubicBezTo>
                  <a:cubicBezTo>
                    <a:pt x="17448" y="18925"/>
                    <a:pt x="17448" y="18925"/>
                    <a:pt x="17448" y="18925"/>
                  </a:cubicBezTo>
                  <a:cubicBezTo>
                    <a:pt x="17448" y="18992"/>
                    <a:pt x="17448" y="18992"/>
                    <a:pt x="17448" y="18992"/>
                  </a:cubicBezTo>
                  <a:cubicBezTo>
                    <a:pt x="17392" y="18992"/>
                    <a:pt x="17392" y="18992"/>
                    <a:pt x="17392" y="18992"/>
                  </a:cubicBezTo>
                  <a:cubicBezTo>
                    <a:pt x="17392" y="18992"/>
                    <a:pt x="17392" y="18992"/>
                    <a:pt x="17392" y="18992"/>
                  </a:cubicBezTo>
                  <a:cubicBezTo>
                    <a:pt x="17392" y="19059"/>
                    <a:pt x="17392" y="19059"/>
                    <a:pt x="17392" y="19059"/>
                  </a:cubicBezTo>
                  <a:cubicBezTo>
                    <a:pt x="17336" y="19126"/>
                    <a:pt x="17336" y="19126"/>
                    <a:pt x="17336" y="19126"/>
                  </a:cubicBezTo>
                  <a:cubicBezTo>
                    <a:pt x="17336" y="19126"/>
                    <a:pt x="17336" y="19126"/>
                    <a:pt x="17336" y="19126"/>
                  </a:cubicBezTo>
                  <a:cubicBezTo>
                    <a:pt x="17336" y="19193"/>
                    <a:pt x="17336" y="19193"/>
                    <a:pt x="17336" y="19193"/>
                  </a:cubicBezTo>
                  <a:cubicBezTo>
                    <a:pt x="17336" y="19193"/>
                    <a:pt x="17336" y="19193"/>
                    <a:pt x="17336" y="19193"/>
                  </a:cubicBezTo>
                  <a:cubicBezTo>
                    <a:pt x="17336" y="19193"/>
                    <a:pt x="17336" y="19193"/>
                    <a:pt x="17336" y="19193"/>
                  </a:cubicBezTo>
                  <a:cubicBezTo>
                    <a:pt x="17336" y="19193"/>
                    <a:pt x="17336" y="19193"/>
                    <a:pt x="17336" y="19193"/>
                  </a:cubicBezTo>
                  <a:cubicBezTo>
                    <a:pt x="17280" y="19193"/>
                    <a:pt x="17280" y="19193"/>
                    <a:pt x="17280" y="19193"/>
                  </a:cubicBezTo>
                  <a:cubicBezTo>
                    <a:pt x="17280" y="19193"/>
                    <a:pt x="17280" y="19193"/>
                    <a:pt x="17280" y="19193"/>
                  </a:cubicBezTo>
                  <a:cubicBezTo>
                    <a:pt x="17224" y="19259"/>
                    <a:pt x="17224" y="19259"/>
                    <a:pt x="17224" y="19259"/>
                  </a:cubicBezTo>
                  <a:cubicBezTo>
                    <a:pt x="17224" y="19259"/>
                    <a:pt x="17224" y="19259"/>
                    <a:pt x="17224" y="19259"/>
                  </a:cubicBezTo>
                  <a:cubicBezTo>
                    <a:pt x="17280" y="19259"/>
                    <a:pt x="17280" y="19259"/>
                    <a:pt x="17280" y="19259"/>
                  </a:cubicBezTo>
                  <a:cubicBezTo>
                    <a:pt x="17280" y="19326"/>
                    <a:pt x="17280" y="19326"/>
                    <a:pt x="17280" y="19326"/>
                  </a:cubicBezTo>
                  <a:cubicBezTo>
                    <a:pt x="17280" y="19326"/>
                    <a:pt x="17280" y="19326"/>
                    <a:pt x="17280" y="19326"/>
                  </a:cubicBezTo>
                  <a:cubicBezTo>
                    <a:pt x="17280" y="19326"/>
                    <a:pt x="17280" y="19326"/>
                    <a:pt x="17280" y="19326"/>
                  </a:cubicBezTo>
                  <a:cubicBezTo>
                    <a:pt x="17224" y="19393"/>
                    <a:pt x="17224" y="19393"/>
                    <a:pt x="17224" y="19393"/>
                  </a:cubicBezTo>
                  <a:cubicBezTo>
                    <a:pt x="17168" y="19326"/>
                    <a:pt x="17168" y="19326"/>
                    <a:pt x="17168" y="19326"/>
                  </a:cubicBezTo>
                  <a:cubicBezTo>
                    <a:pt x="17168" y="19393"/>
                    <a:pt x="17168" y="19393"/>
                    <a:pt x="17168" y="19393"/>
                  </a:cubicBezTo>
                  <a:cubicBezTo>
                    <a:pt x="17168" y="19393"/>
                    <a:pt x="17168" y="19393"/>
                    <a:pt x="17168" y="19393"/>
                  </a:cubicBezTo>
                  <a:cubicBezTo>
                    <a:pt x="17168" y="19393"/>
                    <a:pt x="17168" y="19393"/>
                    <a:pt x="17168" y="19393"/>
                  </a:cubicBezTo>
                  <a:cubicBezTo>
                    <a:pt x="17112" y="19460"/>
                    <a:pt x="17112" y="19460"/>
                    <a:pt x="17112" y="19460"/>
                  </a:cubicBezTo>
                  <a:cubicBezTo>
                    <a:pt x="17112" y="19527"/>
                    <a:pt x="17112" y="19527"/>
                    <a:pt x="17112" y="19527"/>
                  </a:cubicBezTo>
                  <a:cubicBezTo>
                    <a:pt x="17056" y="19527"/>
                    <a:pt x="17056" y="19527"/>
                    <a:pt x="17056" y="19527"/>
                  </a:cubicBezTo>
                  <a:cubicBezTo>
                    <a:pt x="17056" y="19460"/>
                    <a:pt x="17056" y="19460"/>
                    <a:pt x="17056" y="19460"/>
                  </a:cubicBezTo>
                  <a:cubicBezTo>
                    <a:pt x="17056" y="19527"/>
                    <a:pt x="17056" y="19527"/>
                    <a:pt x="17056" y="19527"/>
                  </a:cubicBezTo>
                  <a:cubicBezTo>
                    <a:pt x="17056" y="19460"/>
                    <a:pt x="17056" y="19460"/>
                    <a:pt x="17056" y="19460"/>
                  </a:cubicBezTo>
                  <a:cubicBezTo>
                    <a:pt x="17056" y="19460"/>
                    <a:pt x="17056" y="19460"/>
                    <a:pt x="17056" y="19460"/>
                  </a:cubicBezTo>
                  <a:cubicBezTo>
                    <a:pt x="17056" y="19393"/>
                    <a:pt x="17056" y="19393"/>
                    <a:pt x="17056" y="19393"/>
                  </a:cubicBezTo>
                  <a:cubicBezTo>
                    <a:pt x="17112" y="19393"/>
                    <a:pt x="17112" y="19393"/>
                    <a:pt x="17112" y="19393"/>
                  </a:cubicBezTo>
                  <a:cubicBezTo>
                    <a:pt x="17056" y="19393"/>
                    <a:pt x="17056" y="19393"/>
                    <a:pt x="17056" y="19393"/>
                  </a:cubicBezTo>
                  <a:cubicBezTo>
                    <a:pt x="17056" y="19460"/>
                    <a:pt x="17056" y="19460"/>
                    <a:pt x="17056" y="19460"/>
                  </a:cubicBezTo>
                  <a:cubicBezTo>
                    <a:pt x="16999" y="19460"/>
                    <a:pt x="16999" y="19460"/>
                    <a:pt x="16999" y="19460"/>
                  </a:cubicBezTo>
                  <a:cubicBezTo>
                    <a:pt x="16943" y="19527"/>
                    <a:pt x="16943" y="19527"/>
                    <a:pt x="16943" y="19527"/>
                  </a:cubicBezTo>
                  <a:cubicBezTo>
                    <a:pt x="16999" y="19527"/>
                    <a:pt x="16999" y="19527"/>
                    <a:pt x="16999" y="19527"/>
                  </a:cubicBezTo>
                  <a:cubicBezTo>
                    <a:pt x="16999" y="19527"/>
                    <a:pt x="16999" y="19527"/>
                    <a:pt x="16999" y="19527"/>
                  </a:cubicBezTo>
                  <a:cubicBezTo>
                    <a:pt x="17056" y="19527"/>
                    <a:pt x="17056" y="19527"/>
                    <a:pt x="17056" y="19527"/>
                  </a:cubicBezTo>
                  <a:cubicBezTo>
                    <a:pt x="17112" y="19527"/>
                    <a:pt x="17112" y="19527"/>
                    <a:pt x="17112" y="19527"/>
                  </a:cubicBezTo>
                  <a:cubicBezTo>
                    <a:pt x="17112" y="19527"/>
                    <a:pt x="17112" y="19527"/>
                    <a:pt x="17112" y="19527"/>
                  </a:cubicBezTo>
                  <a:cubicBezTo>
                    <a:pt x="17056" y="19594"/>
                    <a:pt x="17056" y="19594"/>
                    <a:pt x="17056" y="19594"/>
                  </a:cubicBezTo>
                  <a:cubicBezTo>
                    <a:pt x="16999" y="19661"/>
                    <a:pt x="16999" y="19661"/>
                    <a:pt x="16999" y="19661"/>
                  </a:cubicBezTo>
                  <a:cubicBezTo>
                    <a:pt x="16943" y="19728"/>
                    <a:pt x="16943" y="19728"/>
                    <a:pt x="16943" y="19728"/>
                  </a:cubicBezTo>
                  <a:cubicBezTo>
                    <a:pt x="16943" y="19728"/>
                    <a:pt x="16943" y="19728"/>
                    <a:pt x="16943" y="19728"/>
                  </a:cubicBezTo>
                  <a:cubicBezTo>
                    <a:pt x="16887" y="19728"/>
                    <a:pt x="16887" y="19728"/>
                    <a:pt x="16887" y="19728"/>
                  </a:cubicBezTo>
                  <a:cubicBezTo>
                    <a:pt x="16887" y="19794"/>
                    <a:pt x="16887" y="19794"/>
                    <a:pt x="16887" y="19794"/>
                  </a:cubicBezTo>
                  <a:cubicBezTo>
                    <a:pt x="16887" y="19794"/>
                    <a:pt x="16887" y="19794"/>
                    <a:pt x="16887" y="19794"/>
                  </a:cubicBezTo>
                  <a:cubicBezTo>
                    <a:pt x="16887" y="19861"/>
                    <a:pt x="16887" y="19861"/>
                    <a:pt x="16887" y="19861"/>
                  </a:cubicBezTo>
                  <a:cubicBezTo>
                    <a:pt x="16887" y="19861"/>
                    <a:pt x="16887" y="19861"/>
                    <a:pt x="16887" y="19861"/>
                  </a:cubicBezTo>
                  <a:cubicBezTo>
                    <a:pt x="16943" y="19861"/>
                    <a:pt x="16943" y="19861"/>
                    <a:pt x="16943" y="19861"/>
                  </a:cubicBezTo>
                  <a:cubicBezTo>
                    <a:pt x="16943" y="19861"/>
                    <a:pt x="16943" y="19861"/>
                    <a:pt x="16943" y="19861"/>
                  </a:cubicBezTo>
                  <a:cubicBezTo>
                    <a:pt x="16999" y="19861"/>
                    <a:pt x="16999" y="19861"/>
                    <a:pt x="16999" y="19861"/>
                  </a:cubicBezTo>
                  <a:cubicBezTo>
                    <a:pt x="17056" y="19861"/>
                    <a:pt x="17056" y="19861"/>
                    <a:pt x="17056" y="19861"/>
                  </a:cubicBezTo>
                  <a:cubicBezTo>
                    <a:pt x="17112" y="19861"/>
                    <a:pt x="17112" y="19861"/>
                    <a:pt x="17112" y="19861"/>
                  </a:cubicBezTo>
                  <a:cubicBezTo>
                    <a:pt x="17112" y="19794"/>
                    <a:pt x="17112" y="19794"/>
                    <a:pt x="17112" y="19794"/>
                  </a:cubicBezTo>
                  <a:cubicBezTo>
                    <a:pt x="17112" y="19794"/>
                    <a:pt x="17112" y="19794"/>
                    <a:pt x="17112" y="19794"/>
                  </a:cubicBezTo>
                  <a:cubicBezTo>
                    <a:pt x="17168" y="19794"/>
                    <a:pt x="17168" y="19794"/>
                    <a:pt x="17168" y="19794"/>
                  </a:cubicBezTo>
                  <a:cubicBezTo>
                    <a:pt x="17112" y="19861"/>
                    <a:pt x="17112" y="19861"/>
                    <a:pt x="17112" y="19861"/>
                  </a:cubicBezTo>
                  <a:cubicBezTo>
                    <a:pt x="17168" y="19861"/>
                    <a:pt x="17168" y="19861"/>
                    <a:pt x="17168" y="19861"/>
                  </a:cubicBezTo>
                  <a:cubicBezTo>
                    <a:pt x="17224" y="19861"/>
                    <a:pt x="17224" y="19861"/>
                    <a:pt x="17224" y="19861"/>
                  </a:cubicBezTo>
                  <a:cubicBezTo>
                    <a:pt x="17224" y="19861"/>
                    <a:pt x="17224" y="19861"/>
                    <a:pt x="17224" y="19861"/>
                  </a:cubicBezTo>
                  <a:cubicBezTo>
                    <a:pt x="17280" y="19861"/>
                    <a:pt x="17280" y="19861"/>
                    <a:pt x="17280" y="19861"/>
                  </a:cubicBezTo>
                  <a:cubicBezTo>
                    <a:pt x="17336" y="19861"/>
                    <a:pt x="17336" y="19861"/>
                    <a:pt x="17336" y="19861"/>
                  </a:cubicBezTo>
                  <a:cubicBezTo>
                    <a:pt x="17336" y="19861"/>
                    <a:pt x="17336" y="19861"/>
                    <a:pt x="17336" y="19861"/>
                  </a:cubicBezTo>
                  <a:cubicBezTo>
                    <a:pt x="17336" y="19861"/>
                    <a:pt x="17336" y="19861"/>
                    <a:pt x="17336" y="19861"/>
                  </a:cubicBezTo>
                  <a:cubicBezTo>
                    <a:pt x="17392" y="19928"/>
                    <a:pt x="17392" y="19928"/>
                    <a:pt x="17392" y="19928"/>
                  </a:cubicBezTo>
                  <a:cubicBezTo>
                    <a:pt x="17392" y="19861"/>
                    <a:pt x="17392" y="19861"/>
                    <a:pt x="17392" y="19861"/>
                  </a:cubicBezTo>
                  <a:cubicBezTo>
                    <a:pt x="17448" y="19928"/>
                    <a:pt x="17448" y="19928"/>
                    <a:pt x="17448" y="19928"/>
                  </a:cubicBezTo>
                  <a:cubicBezTo>
                    <a:pt x="17448" y="19928"/>
                    <a:pt x="17448" y="19928"/>
                    <a:pt x="17448" y="19928"/>
                  </a:cubicBezTo>
                  <a:cubicBezTo>
                    <a:pt x="17448" y="19861"/>
                    <a:pt x="17448" y="19861"/>
                    <a:pt x="17448" y="19861"/>
                  </a:cubicBezTo>
                  <a:cubicBezTo>
                    <a:pt x="17448" y="19861"/>
                    <a:pt x="17448" y="19861"/>
                    <a:pt x="17448" y="19861"/>
                  </a:cubicBezTo>
                  <a:cubicBezTo>
                    <a:pt x="17504" y="19861"/>
                    <a:pt x="17504" y="19861"/>
                    <a:pt x="17504" y="19861"/>
                  </a:cubicBezTo>
                  <a:cubicBezTo>
                    <a:pt x="17504" y="19861"/>
                    <a:pt x="17504" y="19861"/>
                    <a:pt x="17504" y="19861"/>
                  </a:cubicBezTo>
                  <a:cubicBezTo>
                    <a:pt x="17561" y="19861"/>
                    <a:pt x="17561" y="19861"/>
                    <a:pt x="17561" y="19861"/>
                  </a:cubicBezTo>
                  <a:cubicBezTo>
                    <a:pt x="17561" y="19861"/>
                    <a:pt x="17561" y="19861"/>
                    <a:pt x="17561" y="19861"/>
                  </a:cubicBezTo>
                  <a:cubicBezTo>
                    <a:pt x="17561" y="19861"/>
                    <a:pt x="17561" y="19861"/>
                    <a:pt x="17561" y="19861"/>
                  </a:cubicBezTo>
                  <a:cubicBezTo>
                    <a:pt x="17617" y="19861"/>
                    <a:pt x="17617" y="19861"/>
                    <a:pt x="17617" y="19861"/>
                  </a:cubicBezTo>
                  <a:cubicBezTo>
                    <a:pt x="17617" y="19861"/>
                    <a:pt x="17617" y="19861"/>
                    <a:pt x="17617" y="19861"/>
                  </a:cubicBezTo>
                  <a:cubicBezTo>
                    <a:pt x="17617" y="19861"/>
                    <a:pt x="17617" y="19861"/>
                    <a:pt x="17617" y="19861"/>
                  </a:cubicBezTo>
                  <a:cubicBezTo>
                    <a:pt x="17617" y="19794"/>
                    <a:pt x="17617" y="19794"/>
                    <a:pt x="17617" y="19794"/>
                  </a:cubicBezTo>
                  <a:cubicBezTo>
                    <a:pt x="17617" y="19794"/>
                    <a:pt x="17617" y="19794"/>
                    <a:pt x="17617" y="19794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17" y="19861"/>
                    <a:pt x="17617" y="19861"/>
                    <a:pt x="17617" y="19861"/>
                  </a:cubicBezTo>
                  <a:cubicBezTo>
                    <a:pt x="17673" y="19861"/>
                    <a:pt x="17673" y="19861"/>
                    <a:pt x="17673" y="19861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73" y="19794"/>
                    <a:pt x="17673" y="19794"/>
                    <a:pt x="17673" y="19794"/>
                  </a:cubicBezTo>
                  <a:cubicBezTo>
                    <a:pt x="17673" y="19861"/>
                    <a:pt x="17673" y="19861"/>
                    <a:pt x="17673" y="19861"/>
                  </a:cubicBezTo>
                  <a:cubicBezTo>
                    <a:pt x="17673" y="19861"/>
                    <a:pt x="17673" y="19861"/>
                    <a:pt x="17673" y="19861"/>
                  </a:cubicBezTo>
                  <a:cubicBezTo>
                    <a:pt x="17729" y="19861"/>
                    <a:pt x="17729" y="19861"/>
                    <a:pt x="17729" y="19861"/>
                  </a:cubicBezTo>
                  <a:cubicBezTo>
                    <a:pt x="17729" y="19861"/>
                    <a:pt x="17729" y="19861"/>
                    <a:pt x="17729" y="19861"/>
                  </a:cubicBezTo>
                  <a:cubicBezTo>
                    <a:pt x="17729" y="19861"/>
                    <a:pt x="17729" y="19861"/>
                    <a:pt x="17729" y="19861"/>
                  </a:cubicBezTo>
                  <a:cubicBezTo>
                    <a:pt x="17673" y="19928"/>
                    <a:pt x="17673" y="19928"/>
                    <a:pt x="17673" y="19928"/>
                  </a:cubicBezTo>
                  <a:cubicBezTo>
                    <a:pt x="17617" y="19928"/>
                    <a:pt x="17617" y="19928"/>
                    <a:pt x="17617" y="19928"/>
                  </a:cubicBezTo>
                  <a:cubicBezTo>
                    <a:pt x="17617" y="19928"/>
                    <a:pt x="17617" y="19928"/>
                    <a:pt x="17617" y="19928"/>
                  </a:cubicBezTo>
                  <a:cubicBezTo>
                    <a:pt x="17673" y="19928"/>
                    <a:pt x="17673" y="19928"/>
                    <a:pt x="17673" y="19928"/>
                  </a:cubicBezTo>
                  <a:cubicBezTo>
                    <a:pt x="17673" y="19928"/>
                    <a:pt x="17673" y="19928"/>
                    <a:pt x="17673" y="19928"/>
                  </a:cubicBezTo>
                  <a:cubicBezTo>
                    <a:pt x="17673" y="19928"/>
                    <a:pt x="17673" y="19928"/>
                    <a:pt x="17673" y="19928"/>
                  </a:cubicBezTo>
                  <a:cubicBezTo>
                    <a:pt x="17729" y="19928"/>
                    <a:pt x="17729" y="19928"/>
                    <a:pt x="17729" y="19928"/>
                  </a:cubicBezTo>
                  <a:cubicBezTo>
                    <a:pt x="17729" y="19928"/>
                    <a:pt x="17729" y="19928"/>
                    <a:pt x="17729" y="19928"/>
                  </a:cubicBezTo>
                  <a:cubicBezTo>
                    <a:pt x="17729" y="19928"/>
                    <a:pt x="17729" y="19928"/>
                    <a:pt x="17729" y="19928"/>
                  </a:cubicBezTo>
                  <a:cubicBezTo>
                    <a:pt x="17785" y="19928"/>
                    <a:pt x="17785" y="19928"/>
                    <a:pt x="17785" y="19928"/>
                  </a:cubicBezTo>
                  <a:cubicBezTo>
                    <a:pt x="17785" y="19928"/>
                    <a:pt x="17785" y="19928"/>
                    <a:pt x="17785" y="19928"/>
                  </a:cubicBezTo>
                  <a:cubicBezTo>
                    <a:pt x="17785" y="19861"/>
                    <a:pt x="17785" y="19861"/>
                    <a:pt x="17785" y="19861"/>
                  </a:cubicBezTo>
                  <a:cubicBezTo>
                    <a:pt x="17785" y="19861"/>
                    <a:pt x="17785" y="19861"/>
                    <a:pt x="17785" y="19861"/>
                  </a:cubicBezTo>
                  <a:cubicBezTo>
                    <a:pt x="17841" y="19861"/>
                    <a:pt x="17841" y="19861"/>
                    <a:pt x="17841" y="19861"/>
                  </a:cubicBezTo>
                  <a:cubicBezTo>
                    <a:pt x="17841" y="19928"/>
                    <a:pt x="17841" y="19928"/>
                    <a:pt x="17841" y="19928"/>
                  </a:cubicBezTo>
                  <a:cubicBezTo>
                    <a:pt x="17897" y="19928"/>
                    <a:pt x="17897" y="19928"/>
                    <a:pt x="17897" y="19928"/>
                  </a:cubicBezTo>
                  <a:cubicBezTo>
                    <a:pt x="17897" y="19861"/>
                    <a:pt x="17897" y="19861"/>
                    <a:pt x="17897" y="19861"/>
                  </a:cubicBezTo>
                  <a:cubicBezTo>
                    <a:pt x="17953" y="19861"/>
                    <a:pt x="17953" y="19861"/>
                    <a:pt x="17953" y="19861"/>
                  </a:cubicBezTo>
                  <a:cubicBezTo>
                    <a:pt x="17897" y="19928"/>
                    <a:pt x="17897" y="19928"/>
                    <a:pt x="17897" y="19928"/>
                  </a:cubicBezTo>
                  <a:cubicBezTo>
                    <a:pt x="17897" y="19928"/>
                    <a:pt x="17897" y="19928"/>
                    <a:pt x="17897" y="19928"/>
                  </a:cubicBezTo>
                  <a:cubicBezTo>
                    <a:pt x="17897" y="19928"/>
                    <a:pt x="17897" y="19928"/>
                    <a:pt x="17897" y="19928"/>
                  </a:cubicBezTo>
                  <a:cubicBezTo>
                    <a:pt x="17841" y="19928"/>
                    <a:pt x="17841" y="19928"/>
                    <a:pt x="17841" y="19928"/>
                  </a:cubicBezTo>
                  <a:cubicBezTo>
                    <a:pt x="17785" y="19995"/>
                    <a:pt x="17785" y="19995"/>
                    <a:pt x="17785" y="19995"/>
                  </a:cubicBezTo>
                  <a:cubicBezTo>
                    <a:pt x="17785" y="19995"/>
                    <a:pt x="17785" y="19995"/>
                    <a:pt x="17785" y="19995"/>
                  </a:cubicBezTo>
                  <a:cubicBezTo>
                    <a:pt x="17785" y="19995"/>
                    <a:pt x="17785" y="19995"/>
                    <a:pt x="17785" y="19995"/>
                  </a:cubicBezTo>
                  <a:cubicBezTo>
                    <a:pt x="17785" y="20062"/>
                    <a:pt x="17785" y="20062"/>
                    <a:pt x="17785" y="20062"/>
                  </a:cubicBezTo>
                  <a:cubicBezTo>
                    <a:pt x="17785" y="20062"/>
                    <a:pt x="17785" y="20062"/>
                    <a:pt x="17785" y="20062"/>
                  </a:cubicBezTo>
                  <a:cubicBezTo>
                    <a:pt x="17729" y="20062"/>
                    <a:pt x="17729" y="20062"/>
                    <a:pt x="17729" y="20062"/>
                  </a:cubicBezTo>
                  <a:cubicBezTo>
                    <a:pt x="17729" y="20062"/>
                    <a:pt x="17729" y="20062"/>
                    <a:pt x="17729" y="20062"/>
                  </a:cubicBezTo>
                  <a:cubicBezTo>
                    <a:pt x="17729" y="20062"/>
                    <a:pt x="17729" y="20062"/>
                    <a:pt x="17729" y="20062"/>
                  </a:cubicBezTo>
                  <a:cubicBezTo>
                    <a:pt x="17673" y="20062"/>
                    <a:pt x="17673" y="20062"/>
                    <a:pt x="17673" y="20062"/>
                  </a:cubicBezTo>
                  <a:cubicBezTo>
                    <a:pt x="17617" y="20129"/>
                    <a:pt x="17617" y="20129"/>
                    <a:pt x="17617" y="20129"/>
                  </a:cubicBezTo>
                  <a:cubicBezTo>
                    <a:pt x="17617" y="20129"/>
                    <a:pt x="17617" y="20129"/>
                    <a:pt x="17617" y="20129"/>
                  </a:cubicBezTo>
                  <a:cubicBezTo>
                    <a:pt x="17617" y="20129"/>
                    <a:pt x="17617" y="20129"/>
                    <a:pt x="17617" y="20129"/>
                  </a:cubicBezTo>
                  <a:cubicBezTo>
                    <a:pt x="17673" y="20196"/>
                    <a:pt x="17673" y="20196"/>
                    <a:pt x="17673" y="20196"/>
                  </a:cubicBezTo>
                  <a:cubicBezTo>
                    <a:pt x="17673" y="20196"/>
                    <a:pt x="17673" y="20196"/>
                    <a:pt x="17673" y="20196"/>
                  </a:cubicBezTo>
                  <a:cubicBezTo>
                    <a:pt x="17673" y="20129"/>
                    <a:pt x="17673" y="20129"/>
                    <a:pt x="17673" y="20129"/>
                  </a:cubicBezTo>
                  <a:cubicBezTo>
                    <a:pt x="17729" y="20129"/>
                    <a:pt x="17729" y="20129"/>
                    <a:pt x="17729" y="20129"/>
                  </a:cubicBezTo>
                  <a:cubicBezTo>
                    <a:pt x="17729" y="20129"/>
                    <a:pt x="17729" y="20129"/>
                    <a:pt x="17729" y="20129"/>
                  </a:cubicBezTo>
                  <a:cubicBezTo>
                    <a:pt x="17729" y="20129"/>
                    <a:pt x="17729" y="20129"/>
                    <a:pt x="17729" y="20129"/>
                  </a:cubicBezTo>
                  <a:cubicBezTo>
                    <a:pt x="17729" y="20196"/>
                    <a:pt x="17729" y="20196"/>
                    <a:pt x="17729" y="20196"/>
                  </a:cubicBezTo>
                  <a:cubicBezTo>
                    <a:pt x="17785" y="20129"/>
                    <a:pt x="17785" y="20129"/>
                    <a:pt x="17785" y="20129"/>
                  </a:cubicBezTo>
                  <a:cubicBezTo>
                    <a:pt x="17785" y="20129"/>
                    <a:pt x="17785" y="20129"/>
                    <a:pt x="17785" y="20129"/>
                  </a:cubicBezTo>
                  <a:cubicBezTo>
                    <a:pt x="17841" y="20129"/>
                    <a:pt x="17841" y="20129"/>
                    <a:pt x="17841" y="20129"/>
                  </a:cubicBezTo>
                  <a:cubicBezTo>
                    <a:pt x="17841" y="20129"/>
                    <a:pt x="17841" y="20129"/>
                    <a:pt x="17841" y="20129"/>
                  </a:cubicBezTo>
                  <a:cubicBezTo>
                    <a:pt x="17841" y="20062"/>
                    <a:pt x="17841" y="20062"/>
                    <a:pt x="17841" y="20062"/>
                  </a:cubicBezTo>
                  <a:cubicBezTo>
                    <a:pt x="17841" y="20062"/>
                    <a:pt x="17841" y="20062"/>
                    <a:pt x="17841" y="20062"/>
                  </a:cubicBezTo>
                  <a:cubicBezTo>
                    <a:pt x="17841" y="20062"/>
                    <a:pt x="17841" y="20062"/>
                    <a:pt x="17841" y="20062"/>
                  </a:cubicBezTo>
                  <a:cubicBezTo>
                    <a:pt x="17897" y="19995"/>
                    <a:pt x="17897" y="19995"/>
                    <a:pt x="17897" y="19995"/>
                  </a:cubicBezTo>
                  <a:cubicBezTo>
                    <a:pt x="17897" y="19995"/>
                    <a:pt x="17897" y="19995"/>
                    <a:pt x="17897" y="19995"/>
                  </a:cubicBezTo>
                  <a:cubicBezTo>
                    <a:pt x="17953" y="19995"/>
                    <a:pt x="17953" y="19995"/>
                    <a:pt x="17953" y="19995"/>
                  </a:cubicBezTo>
                  <a:cubicBezTo>
                    <a:pt x="17953" y="19995"/>
                    <a:pt x="17953" y="19995"/>
                    <a:pt x="17953" y="19995"/>
                  </a:cubicBezTo>
                  <a:cubicBezTo>
                    <a:pt x="17953" y="19995"/>
                    <a:pt x="17953" y="19995"/>
                    <a:pt x="17953" y="19995"/>
                  </a:cubicBezTo>
                  <a:cubicBezTo>
                    <a:pt x="17953" y="19995"/>
                    <a:pt x="17953" y="19995"/>
                    <a:pt x="17953" y="19995"/>
                  </a:cubicBezTo>
                  <a:cubicBezTo>
                    <a:pt x="18009" y="19995"/>
                    <a:pt x="18009" y="19995"/>
                    <a:pt x="18009" y="19995"/>
                  </a:cubicBezTo>
                  <a:cubicBezTo>
                    <a:pt x="18009" y="19928"/>
                    <a:pt x="18009" y="19928"/>
                    <a:pt x="18009" y="19928"/>
                  </a:cubicBezTo>
                  <a:cubicBezTo>
                    <a:pt x="18065" y="19861"/>
                    <a:pt x="18065" y="19861"/>
                    <a:pt x="18065" y="19861"/>
                  </a:cubicBezTo>
                  <a:cubicBezTo>
                    <a:pt x="18065" y="19794"/>
                    <a:pt x="18065" y="19794"/>
                    <a:pt x="18065" y="19794"/>
                  </a:cubicBezTo>
                  <a:cubicBezTo>
                    <a:pt x="18065" y="19794"/>
                    <a:pt x="18065" y="19794"/>
                    <a:pt x="18065" y="19794"/>
                  </a:cubicBezTo>
                  <a:cubicBezTo>
                    <a:pt x="18065" y="19794"/>
                    <a:pt x="18065" y="19794"/>
                    <a:pt x="18065" y="19794"/>
                  </a:cubicBezTo>
                  <a:cubicBezTo>
                    <a:pt x="18065" y="19794"/>
                    <a:pt x="18065" y="19794"/>
                    <a:pt x="18065" y="19794"/>
                  </a:cubicBezTo>
                  <a:cubicBezTo>
                    <a:pt x="18122" y="19794"/>
                    <a:pt x="18122" y="19794"/>
                    <a:pt x="18122" y="19794"/>
                  </a:cubicBezTo>
                  <a:cubicBezTo>
                    <a:pt x="18122" y="19861"/>
                    <a:pt x="18122" y="19861"/>
                    <a:pt x="18122" y="19861"/>
                  </a:cubicBezTo>
                  <a:cubicBezTo>
                    <a:pt x="18122" y="19928"/>
                    <a:pt x="18122" y="19928"/>
                    <a:pt x="18122" y="19928"/>
                  </a:cubicBezTo>
                  <a:cubicBezTo>
                    <a:pt x="18122" y="19928"/>
                    <a:pt x="18122" y="19928"/>
                    <a:pt x="18122" y="19928"/>
                  </a:cubicBezTo>
                  <a:cubicBezTo>
                    <a:pt x="18122" y="19995"/>
                    <a:pt x="18122" y="19995"/>
                    <a:pt x="18122" y="19995"/>
                  </a:cubicBezTo>
                  <a:cubicBezTo>
                    <a:pt x="18122" y="19995"/>
                    <a:pt x="18122" y="19995"/>
                    <a:pt x="18122" y="19995"/>
                  </a:cubicBezTo>
                  <a:cubicBezTo>
                    <a:pt x="18122" y="19995"/>
                    <a:pt x="18122" y="19995"/>
                    <a:pt x="18122" y="19995"/>
                  </a:cubicBezTo>
                  <a:cubicBezTo>
                    <a:pt x="18065" y="20062"/>
                    <a:pt x="18065" y="20062"/>
                    <a:pt x="18065" y="20062"/>
                  </a:cubicBezTo>
                  <a:cubicBezTo>
                    <a:pt x="18065" y="20129"/>
                    <a:pt x="18065" y="20129"/>
                    <a:pt x="18065" y="20129"/>
                  </a:cubicBezTo>
                  <a:cubicBezTo>
                    <a:pt x="18065" y="20196"/>
                    <a:pt x="18065" y="20196"/>
                    <a:pt x="18065" y="20196"/>
                  </a:cubicBezTo>
                  <a:cubicBezTo>
                    <a:pt x="18009" y="20196"/>
                    <a:pt x="18009" y="20196"/>
                    <a:pt x="18009" y="20196"/>
                  </a:cubicBezTo>
                  <a:cubicBezTo>
                    <a:pt x="18009" y="20196"/>
                    <a:pt x="18009" y="20196"/>
                    <a:pt x="18009" y="20196"/>
                  </a:cubicBezTo>
                  <a:cubicBezTo>
                    <a:pt x="18065" y="20196"/>
                    <a:pt x="18065" y="20196"/>
                    <a:pt x="18065" y="20196"/>
                  </a:cubicBezTo>
                  <a:cubicBezTo>
                    <a:pt x="18065" y="20196"/>
                    <a:pt x="18065" y="20196"/>
                    <a:pt x="18065" y="20196"/>
                  </a:cubicBezTo>
                  <a:cubicBezTo>
                    <a:pt x="18122" y="20129"/>
                    <a:pt x="18122" y="20129"/>
                    <a:pt x="18122" y="20129"/>
                  </a:cubicBezTo>
                  <a:cubicBezTo>
                    <a:pt x="18122" y="20129"/>
                    <a:pt x="18122" y="20129"/>
                    <a:pt x="18122" y="20129"/>
                  </a:cubicBezTo>
                  <a:cubicBezTo>
                    <a:pt x="18178" y="20062"/>
                    <a:pt x="18178" y="20062"/>
                    <a:pt x="18178" y="20062"/>
                  </a:cubicBezTo>
                  <a:cubicBezTo>
                    <a:pt x="18178" y="20062"/>
                    <a:pt x="18178" y="20062"/>
                    <a:pt x="18178" y="20062"/>
                  </a:cubicBezTo>
                  <a:cubicBezTo>
                    <a:pt x="18178" y="20062"/>
                    <a:pt x="18178" y="20062"/>
                    <a:pt x="18178" y="20062"/>
                  </a:cubicBezTo>
                  <a:cubicBezTo>
                    <a:pt x="18234" y="20062"/>
                    <a:pt x="18234" y="20062"/>
                    <a:pt x="18234" y="20062"/>
                  </a:cubicBezTo>
                  <a:cubicBezTo>
                    <a:pt x="18234" y="20062"/>
                    <a:pt x="18234" y="20062"/>
                    <a:pt x="18234" y="20062"/>
                  </a:cubicBezTo>
                  <a:cubicBezTo>
                    <a:pt x="18234" y="20062"/>
                    <a:pt x="18234" y="20062"/>
                    <a:pt x="18234" y="20062"/>
                  </a:cubicBezTo>
                  <a:cubicBezTo>
                    <a:pt x="18178" y="20129"/>
                    <a:pt x="18178" y="20129"/>
                    <a:pt x="18178" y="20129"/>
                  </a:cubicBezTo>
                  <a:cubicBezTo>
                    <a:pt x="18178" y="20196"/>
                    <a:pt x="18178" y="20196"/>
                    <a:pt x="18178" y="20196"/>
                  </a:cubicBezTo>
                  <a:cubicBezTo>
                    <a:pt x="18178" y="20196"/>
                    <a:pt x="18178" y="20196"/>
                    <a:pt x="18178" y="20196"/>
                  </a:cubicBezTo>
                  <a:cubicBezTo>
                    <a:pt x="18178" y="20196"/>
                    <a:pt x="18178" y="20196"/>
                    <a:pt x="18178" y="20196"/>
                  </a:cubicBezTo>
                  <a:cubicBezTo>
                    <a:pt x="18178" y="20263"/>
                    <a:pt x="18178" y="20263"/>
                    <a:pt x="18178" y="20263"/>
                  </a:cubicBezTo>
                  <a:cubicBezTo>
                    <a:pt x="18178" y="20329"/>
                    <a:pt x="18178" y="20329"/>
                    <a:pt x="18178" y="20329"/>
                  </a:cubicBezTo>
                  <a:cubicBezTo>
                    <a:pt x="18178" y="20263"/>
                    <a:pt x="18178" y="20263"/>
                    <a:pt x="18178" y="20263"/>
                  </a:cubicBezTo>
                  <a:cubicBezTo>
                    <a:pt x="18234" y="20263"/>
                    <a:pt x="18234" y="20263"/>
                    <a:pt x="18234" y="20263"/>
                  </a:cubicBezTo>
                  <a:cubicBezTo>
                    <a:pt x="18234" y="20263"/>
                    <a:pt x="18234" y="20263"/>
                    <a:pt x="18234" y="20263"/>
                  </a:cubicBezTo>
                  <a:cubicBezTo>
                    <a:pt x="18234" y="20263"/>
                    <a:pt x="18290" y="20263"/>
                    <a:pt x="18290" y="20263"/>
                  </a:cubicBezTo>
                  <a:cubicBezTo>
                    <a:pt x="18290" y="20263"/>
                    <a:pt x="18290" y="20263"/>
                    <a:pt x="18290" y="20263"/>
                  </a:cubicBezTo>
                  <a:cubicBezTo>
                    <a:pt x="18346" y="20263"/>
                    <a:pt x="18346" y="20263"/>
                    <a:pt x="18346" y="20263"/>
                  </a:cubicBezTo>
                  <a:cubicBezTo>
                    <a:pt x="18346" y="20196"/>
                    <a:pt x="18346" y="20196"/>
                    <a:pt x="18346" y="20196"/>
                  </a:cubicBezTo>
                  <a:cubicBezTo>
                    <a:pt x="18346" y="20196"/>
                    <a:pt x="18346" y="20196"/>
                    <a:pt x="18346" y="20196"/>
                  </a:cubicBezTo>
                  <a:cubicBezTo>
                    <a:pt x="18346" y="20196"/>
                    <a:pt x="18346" y="20196"/>
                    <a:pt x="18346" y="20196"/>
                  </a:cubicBezTo>
                  <a:cubicBezTo>
                    <a:pt x="18346" y="20196"/>
                    <a:pt x="18346" y="20196"/>
                    <a:pt x="18346" y="20196"/>
                  </a:cubicBezTo>
                  <a:cubicBezTo>
                    <a:pt x="18346" y="20129"/>
                    <a:pt x="18346" y="20129"/>
                    <a:pt x="18346" y="20129"/>
                  </a:cubicBezTo>
                  <a:cubicBezTo>
                    <a:pt x="18346" y="20129"/>
                    <a:pt x="18346" y="20129"/>
                    <a:pt x="18346" y="20129"/>
                  </a:cubicBezTo>
                  <a:cubicBezTo>
                    <a:pt x="18346" y="20129"/>
                    <a:pt x="18346" y="20129"/>
                    <a:pt x="18346" y="20129"/>
                  </a:cubicBezTo>
                  <a:cubicBezTo>
                    <a:pt x="18346" y="20062"/>
                    <a:pt x="18346" y="20062"/>
                    <a:pt x="18346" y="20062"/>
                  </a:cubicBezTo>
                  <a:cubicBezTo>
                    <a:pt x="18402" y="19995"/>
                    <a:pt x="18402" y="19995"/>
                    <a:pt x="18402" y="19995"/>
                  </a:cubicBezTo>
                  <a:cubicBezTo>
                    <a:pt x="18458" y="19995"/>
                    <a:pt x="18458" y="19995"/>
                    <a:pt x="18458" y="19995"/>
                  </a:cubicBezTo>
                  <a:cubicBezTo>
                    <a:pt x="18402" y="19861"/>
                    <a:pt x="18402" y="19861"/>
                    <a:pt x="18402" y="19861"/>
                  </a:cubicBezTo>
                  <a:cubicBezTo>
                    <a:pt x="18402" y="19861"/>
                    <a:pt x="18402" y="19861"/>
                    <a:pt x="18402" y="19861"/>
                  </a:cubicBezTo>
                  <a:cubicBezTo>
                    <a:pt x="18402" y="19861"/>
                    <a:pt x="18402" y="19861"/>
                    <a:pt x="18402" y="19861"/>
                  </a:cubicBezTo>
                  <a:cubicBezTo>
                    <a:pt x="18402" y="19861"/>
                    <a:pt x="18402" y="19861"/>
                    <a:pt x="18402" y="19861"/>
                  </a:cubicBezTo>
                  <a:cubicBezTo>
                    <a:pt x="18402" y="19928"/>
                    <a:pt x="18402" y="19928"/>
                    <a:pt x="18402" y="19928"/>
                  </a:cubicBezTo>
                  <a:cubicBezTo>
                    <a:pt x="18346" y="19928"/>
                    <a:pt x="18346" y="19928"/>
                    <a:pt x="18346" y="19928"/>
                  </a:cubicBezTo>
                  <a:cubicBezTo>
                    <a:pt x="18346" y="19995"/>
                    <a:pt x="18346" y="19995"/>
                    <a:pt x="18346" y="19995"/>
                  </a:cubicBezTo>
                  <a:cubicBezTo>
                    <a:pt x="18290" y="19995"/>
                    <a:pt x="18290" y="19995"/>
                    <a:pt x="18290" y="19995"/>
                  </a:cubicBezTo>
                  <a:cubicBezTo>
                    <a:pt x="18290" y="19928"/>
                    <a:pt x="18290" y="19928"/>
                    <a:pt x="18290" y="19928"/>
                  </a:cubicBezTo>
                  <a:cubicBezTo>
                    <a:pt x="18290" y="19928"/>
                    <a:pt x="18290" y="19928"/>
                    <a:pt x="18290" y="19928"/>
                  </a:cubicBezTo>
                  <a:cubicBezTo>
                    <a:pt x="18290" y="19861"/>
                    <a:pt x="18290" y="19861"/>
                    <a:pt x="18290" y="19861"/>
                  </a:cubicBezTo>
                  <a:cubicBezTo>
                    <a:pt x="18346" y="19861"/>
                    <a:pt x="18346" y="19861"/>
                    <a:pt x="18346" y="19861"/>
                  </a:cubicBezTo>
                  <a:cubicBezTo>
                    <a:pt x="18346" y="19794"/>
                    <a:pt x="18346" y="19794"/>
                    <a:pt x="18346" y="19794"/>
                  </a:cubicBezTo>
                  <a:cubicBezTo>
                    <a:pt x="18402" y="19794"/>
                    <a:pt x="18402" y="19794"/>
                    <a:pt x="18402" y="19794"/>
                  </a:cubicBezTo>
                  <a:cubicBezTo>
                    <a:pt x="18402" y="19794"/>
                    <a:pt x="18402" y="19794"/>
                    <a:pt x="18402" y="19794"/>
                  </a:cubicBezTo>
                  <a:cubicBezTo>
                    <a:pt x="18402" y="19794"/>
                    <a:pt x="18402" y="19794"/>
                    <a:pt x="18402" y="19794"/>
                  </a:cubicBezTo>
                  <a:cubicBezTo>
                    <a:pt x="18402" y="19728"/>
                    <a:pt x="18402" y="19728"/>
                    <a:pt x="18402" y="19728"/>
                  </a:cubicBezTo>
                  <a:cubicBezTo>
                    <a:pt x="18402" y="19794"/>
                    <a:pt x="18402" y="19794"/>
                    <a:pt x="18402" y="19794"/>
                  </a:cubicBezTo>
                  <a:cubicBezTo>
                    <a:pt x="18346" y="19794"/>
                    <a:pt x="18346" y="19794"/>
                    <a:pt x="18346" y="19794"/>
                  </a:cubicBezTo>
                  <a:cubicBezTo>
                    <a:pt x="18346" y="19794"/>
                    <a:pt x="18346" y="19794"/>
                    <a:pt x="18346" y="19794"/>
                  </a:cubicBezTo>
                  <a:cubicBezTo>
                    <a:pt x="18290" y="19794"/>
                    <a:pt x="18290" y="19794"/>
                    <a:pt x="18290" y="19794"/>
                  </a:cubicBezTo>
                  <a:cubicBezTo>
                    <a:pt x="18290" y="19794"/>
                    <a:pt x="18290" y="19794"/>
                    <a:pt x="18290" y="19794"/>
                  </a:cubicBezTo>
                  <a:cubicBezTo>
                    <a:pt x="18290" y="19861"/>
                    <a:pt x="18290" y="19861"/>
                    <a:pt x="18290" y="19861"/>
                  </a:cubicBezTo>
                  <a:cubicBezTo>
                    <a:pt x="18234" y="19861"/>
                    <a:pt x="18234" y="19861"/>
                    <a:pt x="18234" y="19861"/>
                  </a:cubicBezTo>
                  <a:cubicBezTo>
                    <a:pt x="18234" y="19928"/>
                    <a:pt x="18234" y="19928"/>
                    <a:pt x="18234" y="19928"/>
                  </a:cubicBezTo>
                  <a:cubicBezTo>
                    <a:pt x="18178" y="19928"/>
                    <a:pt x="18178" y="19928"/>
                    <a:pt x="18178" y="19928"/>
                  </a:cubicBezTo>
                  <a:cubicBezTo>
                    <a:pt x="18178" y="19928"/>
                    <a:pt x="18178" y="19928"/>
                    <a:pt x="18178" y="19928"/>
                  </a:cubicBezTo>
                  <a:cubicBezTo>
                    <a:pt x="18178" y="19861"/>
                    <a:pt x="18178" y="19861"/>
                    <a:pt x="18178" y="19861"/>
                  </a:cubicBezTo>
                  <a:cubicBezTo>
                    <a:pt x="18122" y="19861"/>
                    <a:pt x="18122" y="19861"/>
                    <a:pt x="18122" y="19861"/>
                  </a:cubicBezTo>
                  <a:cubicBezTo>
                    <a:pt x="18122" y="19794"/>
                    <a:pt x="18122" y="19794"/>
                    <a:pt x="18122" y="19794"/>
                  </a:cubicBezTo>
                  <a:cubicBezTo>
                    <a:pt x="18178" y="19861"/>
                    <a:pt x="18178" y="19861"/>
                    <a:pt x="18178" y="19861"/>
                  </a:cubicBezTo>
                  <a:cubicBezTo>
                    <a:pt x="18178" y="19861"/>
                    <a:pt x="18178" y="19861"/>
                    <a:pt x="18178" y="19861"/>
                  </a:cubicBezTo>
                  <a:cubicBezTo>
                    <a:pt x="18178" y="19794"/>
                    <a:pt x="18178" y="19794"/>
                    <a:pt x="18178" y="19794"/>
                  </a:cubicBezTo>
                  <a:cubicBezTo>
                    <a:pt x="18178" y="19794"/>
                    <a:pt x="18178" y="19794"/>
                    <a:pt x="18178" y="19794"/>
                  </a:cubicBezTo>
                  <a:cubicBezTo>
                    <a:pt x="18178" y="19794"/>
                    <a:pt x="18178" y="19794"/>
                    <a:pt x="18178" y="19794"/>
                  </a:cubicBezTo>
                  <a:cubicBezTo>
                    <a:pt x="18178" y="19794"/>
                    <a:pt x="18178" y="19794"/>
                    <a:pt x="18178" y="19794"/>
                  </a:cubicBezTo>
                  <a:cubicBezTo>
                    <a:pt x="18234" y="19794"/>
                    <a:pt x="18234" y="19794"/>
                    <a:pt x="18234" y="19794"/>
                  </a:cubicBezTo>
                  <a:cubicBezTo>
                    <a:pt x="18178" y="19794"/>
                    <a:pt x="18178" y="19794"/>
                    <a:pt x="18178" y="19794"/>
                  </a:cubicBezTo>
                  <a:cubicBezTo>
                    <a:pt x="18178" y="19728"/>
                    <a:pt x="18178" y="19728"/>
                    <a:pt x="18178" y="19728"/>
                  </a:cubicBezTo>
                  <a:cubicBezTo>
                    <a:pt x="18178" y="19728"/>
                    <a:pt x="18178" y="19728"/>
                    <a:pt x="18178" y="19728"/>
                  </a:cubicBezTo>
                  <a:cubicBezTo>
                    <a:pt x="18178" y="19728"/>
                    <a:pt x="18178" y="19728"/>
                    <a:pt x="18178" y="19728"/>
                  </a:cubicBezTo>
                  <a:cubicBezTo>
                    <a:pt x="18234" y="19728"/>
                    <a:pt x="18234" y="19728"/>
                    <a:pt x="18234" y="19728"/>
                  </a:cubicBezTo>
                  <a:cubicBezTo>
                    <a:pt x="18234" y="19728"/>
                    <a:pt x="18234" y="19728"/>
                    <a:pt x="18234" y="19728"/>
                  </a:cubicBezTo>
                  <a:cubicBezTo>
                    <a:pt x="18234" y="19661"/>
                    <a:pt x="18234" y="19661"/>
                    <a:pt x="18234" y="19661"/>
                  </a:cubicBezTo>
                  <a:cubicBezTo>
                    <a:pt x="18290" y="19594"/>
                    <a:pt x="18290" y="19594"/>
                    <a:pt x="18290" y="19594"/>
                  </a:cubicBezTo>
                  <a:cubicBezTo>
                    <a:pt x="18290" y="19594"/>
                    <a:pt x="18290" y="19594"/>
                    <a:pt x="18290" y="19594"/>
                  </a:cubicBezTo>
                  <a:cubicBezTo>
                    <a:pt x="18346" y="19661"/>
                    <a:pt x="18346" y="19661"/>
                    <a:pt x="18346" y="19661"/>
                  </a:cubicBezTo>
                  <a:cubicBezTo>
                    <a:pt x="18346" y="19594"/>
                    <a:pt x="18346" y="19594"/>
                    <a:pt x="18346" y="19594"/>
                  </a:cubicBezTo>
                  <a:cubicBezTo>
                    <a:pt x="18402" y="19594"/>
                    <a:pt x="18402" y="19594"/>
                    <a:pt x="18402" y="19594"/>
                  </a:cubicBezTo>
                  <a:cubicBezTo>
                    <a:pt x="18402" y="19527"/>
                    <a:pt x="18402" y="19527"/>
                    <a:pt x="18402" y="19527"/>
                  </a:cubicBezTo>
                  <a:cubicBezTo>
                    <a:pt x="18346" y="19527"/>
                    <a:pt x="18346" y="19527"/>
                    <a:pt x="18346" y="19527"/>
                  </a:cubicBezTo>
                  <a:cubicBezTo>
                    <a:pt x="18346" y="19527"/>
                    <a:pt x="18346" y="19527"/>
                    <a:pt x="18346" y="19527"/>
                  </a:cubicBezTo>
                  <a:cubicBezTo>
                    <a:pt x="18290" y="19594"/>
                    <a:pt x="18290" y="19594"/>
                    <a:pt x="18290" y="19594"/>
                  </a:cubicBezTo>
                  <a:cubicBezTo>
                    <a:pt x="18290" y="19527"/>
                    <a:pt x="18290" y="19527"/>
                    <a:pt x="18290" y="19527"/>
                  </a:cubicBezTo>
                  <a:cubicBezTo>
                    <a:pt x="18290" y="19527"/>
                    <a:pt x="18290" y="19527"/>
                    <a:pt x="18290" y="19527"/>
                  </a:cubicBezTo>
                  <a:cubicBezTo>
                    <a:pt x="18290" y="19594"/>
                    <a:pt x="18290" y="19594"/>
                    <a:pt x="18290" y="19594"/>
                  </a:cubicBezTo>
                  <a:cubicBezTo>
                    <a:pt x="18290" y="19594"/>
                    <a:pt x="18290" y="19594"/>
                    <a:pt x="18290" y="19594"/>
                  </a:cubicBezTo>
                  <a:cubicBezTo>
                    <a:pt x="18234" y="19594"/>
                    <a:pt x="18234" y="19594"/>
                    <a:pt x="18234" y="19594"/>
                  </a:cubicBezTo>
                  <a:cubicBezTo>
                    <a:pt x="18234" y="19594"/>
                    <a:pt x="18234" y="19594"/>
                    <a:pt x="18234" y="19594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22" y="19661"/>
                    <a:pt x="18122" y="19661"/>
                    <a:pt x="18122" y="19661"/>
                  </a:cubicBezTo>
                  <a:cubicBezTo>
                    <a:pt x="18178" y="19661"/>
                    <a:pt x="18178" y="19661"/>
                    <a:pt x="18178" y="19661"/>
                  </a:cubicBezTo>
                  <a:cubicBezTo>
                    <a:pt x="18178" y="19594"/>
                    <a:pt x="18178" y="19594"/>
                    <a:pt x="18178" y="19594"/>
                  </a:cubicBezTo>
                  <a:cubicBezTo>
                    <a:pt x="18178" y="19594"/>
                    <a:pt x="18178" y="19594"/>
                    <a:pt x="18178" y="19594"/>
                  </a:cubicBezTo>
                  <a:cubicBezTo>
                    <a:pt x="18178" y="19594"/>
                    <a:pt x="18178" y="19594"/>
                    <a:pt x="18178" y="19594"/>
                  </a:cubicBezTo>
                  <a:cubicBezTo>
                    <a:pt x="18178" y="19527"/>
                    <a:pt x="18178" y="19527"/>
                    <a:pt x="18178" y="19527"/>
                  </a:cubicBezTo>
                  <a:cubicBezTo>
                    <a:pt x="18234" y="19527"/>
                    <a:pt x="18234" y="19527"/>
                    <a:pt x="18234" y="19527"/>
                  </a:cubicBezTo>
                  <a:cubicBezTo>
                    <a:pt x="18178" y="19527"/>
                    <a:pt x="18178" y="19527"/>
                    <a:pt x="18178" y="19527"/>
                  </a:cubicBezTo>
                  <a:cubicBezTo>
                    <a:pt x="18178" y="19527"/>
                    <a:pt x="18178" y="19527"/>
                    <a:pt x="18178" y="19527"/>
                  </a:cubicBezTo>
                  <a:cubicBezTo>
                    <a:pt x="18178" y="19527"/>
                    <a:pt x="18178" y="19527"/>
                    <a:pt x="18178" y="19527"/>
                  </a:cubicBezTo>
                  <a:cubicBezTo>
                    <a:pt x="18178" y="19460"/>
                    <a:pt x="18178" y="19460"/>
                    <a:pt x="18178" y="19460"/>
                  </a:cubicBezTo>
                  <a:cubicBezTo>
                    <a:pt x="18178" y="19460"/>
                    <a:pt x="18178" y="19460"/>
                    <a:pt x="18178" y="19460"/>
                  </a:cubicBezTo>
                  <a:cubicBezTo>
                    <a:pt x="18122" y="19460"/>
                    <a:pt x="18122" y="19460"/>
                    <a:pt x="18122" y="19460"/>
                  </a:cubicBezTo>
                  <a:cubicBezTo>
                    <a:pt x="18122" y="19460"/>
                    <a:pt x="18122" y="19460"/>
                    <a:pt x="18122" y="19460"/>
                  </a:cubicBezTo>
                  <a:cubicBezTo>
                    <a:pt x="18122" y="19460"/>
                    <a:pt x="18122" y="19460"/>
                    <a:pt x="18122" y="19460"/>
                  </a:cubicBezTo>
                  <a:cubicBezTo>
                    <a:pt x="18178" y="19460"/>
                    <a:pt x="18178" y="19460"/>
                    <a:pt x="18178" y="19460"/>
                  </a:cubicBezTo>
                  <a:cubicBezTo>
                    <a:pt x="18178" y="19460"/>
                    <a:pt x="18178" y="19460"/>
                    <a:pt x="18178" y="19460"/>
                  </a:cubicBezTo>
                  <a:cubicBezTo>
                    <a:pt x="18234" y="19460"/>
                    <a:pt x="18234" y="19460"/>
                    <a:pt x="18234" y="19460"/>
                  </a:cubicBezTo>
                  <a:cubicBezTo>
                    <a:pt x="18234" y="19393"/>
                    <a:pt x="18234" y="19393"/>
                    <a:pt x="18234" y="19393"/>
                  </a:cubicBezTo>
                  <a:cubicBezTo>
                    <a:pt x="18290" y="19393"/>
                    <a:pt x="18290" y="19393"/>
                    <a:pt x="18290" y="19393"/>
                  </a:cubicBezTo>
                  <a:cubicBezTo>
                    <a:pt x="18290" y="19393"/>
                    <a:pt x="18290" y="19393"/>
                    <a:pt x="18290" y="19393"/>
                  </a:cubicBezTo>
                  <a:cubicBezTo>
                    <a:pt x="18290" y="19326"/>
                    <a:pt x="18290" y="19326"/>
                    <a:pt x="18290" y="19326"/>
                  </a:cubicBezTo>
                  <a:cubicBezTo>
                    <a:pt x="18290" y="19326"/>
                    <a:pt x="18290" y="19326"/>
                    <a:pt x="18290" y="19326"/>
                  </a:cubicBezTo>
                  <a:cubicBezTo>
                    <a:pt x="18290" y="19326"/>
                    <a:pt x="18290" y="19326"/>
                    <a:pt x="18290" y="19326"/>
                  </a:cubicBezTo>
                  <a:cubicBezTo>
                    <a:pt x="18290" y="19326"/>
                    <a:pt x="18290" y="19326"/>
                    <a:pt x="18290" y="19326"/>
                  </a:cubicBezTo>
                  <a:cubicBezTo>
                    <a:pt x="18234" y="19259"/>
                    <a:pt x="18234" y="19259"/>
                    <a:pt x="18234" y="19259"/>
                  </a:cubicBezTo>
                  <a:cubicBezTo>
                    <a:pt x="18178" y="19259"/>
                    <a:pt x="18178" y="19259"/>
                    <a:pt x="18178" y="19259"/>
                  </a:cubicBezTo>
                  <a:cubicBezTo>
                    <a:pt x="18178" y="19259"/>
                    <a:pt x="18178" y="19259"/>
                    <a:pt x="18178" y="19259"/>
                  </a:cubicBezTo>
                  <a:cubicBezTo>
                    <a:pt x="18122" y="19259"/>
                    <a:pt x="18122" y="19259"/>
                    <a:pt x="18122" y="19259"/>
                  </a:cubicBezTo>
                  <a:cubicBezTo>
                    <a:pt x="18122" y="19259"/>
                    <a:pt x="18122" y="19259"/>
                    <a:pt x="18122" y="19259"/>
                  </a:cubicBezTo>
                  <a:cubicBezTo>
                    <a:pt x="18122" y="19326"/>
                    <a:pt x="18122" y="19326"/>
                    <a:pt x="18122" y="19326"/>
                  </a:cubicBezTo>
                  <a:cubicBezTo>
                    <a:pt x="18122" y="19393"/>
                    <a:pt x="18122" y="19393"/>
                    <a:pt x="18122" y="19393"/>
                  </a:cubicBezTo>
                  <a:cubicBezTo>
                    <a:pt x="18065" y="19393"/>
                    <a:pt x="18065" y="19393"/>
                    <a:pt x="18065" y="19393"/>
                  </a:cubicBezTo>
                  <a:cubicBezTo>
                    <a:pt x="18122" y="19393"/>
                    <a:pt x="18122" y="19393"/>
                    <a:pt x="18122" y="19393"/>
                  </a:cubicBezTo>
                  <a:cubicBezTo>
                    <a:pt x="18122" y="19326"/>
                    <a:pt x="18122" y="19326"/>
                    <a:pt x="18122" y="19326"/>
                  </a:cubicBezTo>
                  <a:cubicBezTo>
                    <a:pt x="18122" y="19326"/>
                    <a:pt x="18122" y="19326"/>
                    <a:pt x="18122" y="19326"/>
                  </a:cubicBezTo>
                  <a:cubicBezTo>
                    <a:pt x="18122" y="19259"/>
                    <a:pt x="18122" y="19259"/>
                    <a:pt x="18122" y="19259"/>
                  </a:cubicBezTo>
                  <a:cubicBezTo>
                    <a:pt x="18122" y="19259"/>
                    <a:pt x="18122" y="19259"/>
                    <a:pt x="18122" y="19259"/>
                  </a:cubicBezTo>
                  <a:cubicBezTo>
                    <a:pt x="18122" y="19259"/>
                    <a:pt x="18122" y="19259"/>
                    <a:pt x="18122" y="19259"/>
                  </a:cubicBezTo>
                  <a:cubicBezTo>
                    <a:pt x="18065" y="19259"/>
                    <a:pt x="18065" y="19259"/>
                    <a:pt x="18065" y="19259"/>
                  </a:cubicBezTo>
                  <a:cubicBezTo>
                    <a:pt x="18065" y="19259"/>
                    <a:pt x="18065" y="19259"/>
                    <a:pt x="18065" y="19259"/>
                  </a:cubicBezTo>
                  <a:cubicBezTo>
                    <a:pt x="18009" y="19326"/>
                    <a:pt x="18009" y="19326"/>
                    <a:pt x="18009" y="19326"/>
                  </a:cubicBezTo>
                  <a:cubicBezTo>
                    <a:pt x="18009" y="19326"/>
                    <a:pt x="18009" y="19326"/>
                    <a:pt x="18009" y="19326"/>
                  </a:cubicBezTo>
                  <a:cubicBezTo>
                    <a:pt x="18009" y="19326"/>
                    <a:pt x="18009" y="19326"/>
                    <a:pt x="18009" y="19326"/>
                  </a:cubicBezTo>
                  <a:cubicBezTo>
                    <a:pt x="18009" y="19326"/>
                    <a:pt x="18009" y="19326"/>
                    <a:pt x="18009" y="19326"/>
                  </a:cubicBezTo>
                  <a:cubicBezTo>
                    <a:pt x="17953" y="19326"/>
                    <a:pt x="17953" y="19326"/>
                    <a:pt x="17953" y="19326"/>
                  </a:cubicBezTo>
                  <a:cubicBezTo>
                    <a:pt x="17953" y="19326"/>
                    <a:pt x="17953" y="19326"/>
                    <a:pt x="17953" y="19326"/>
                  </a:cubicBezTo>
                  <a:cubicBezTo>
                    <a:pt x="17953" y="19393"/>
                    <a:pt x="17953" y="19393"/>
                    <a:pt x="17953" y="19393"/>
                  </a:cubicBezTo>
                  <a:cubicBezTo>
                    <a:pt x="17897" y="19393"/>
                    <a:pt x="17897" y="19393"/>
                    <a:pt x="17897" y="19393"/>
                  </a:cubicBezTo>
                  <a:cubicBezTo>
                    <a:pt x="17897" y="19393"/>
                    <a:pt x="17897" y="19393"/>
                    <a:pt x="17897" y="19393"/>
                  </a:cubicBezTo>
                  <a:cubicBezTo>
                    <a:pt x="17953" y="19326"/>
                    <a:pt x="17953" y="19326"/>
                    <a:pt x="17953" y="19326"/>
                  </a:cubicBezTo>
                  <a:cubicBezTo>
                    <a:pt x="17953" y="19259"/>
                    <a:pt x="17953" y="19259"/>
                    <a:pt x="17953" y="19259"/>
                  </a:cubicBezTo>
                  <a:cubicBezTo>
                    <a:pt x="17953" y="19259"/>
                    <a:pt x="17953" y="19259"/>
                    <a:pt x="17953" y="19259"/>
                  </a:cubicBezTo>
                  <a:cubicBezTo>
                    <a:pt x="17897" y="19259"/>
                    <a:pt x="17897" y="19259"/>
                    <a:pt x="17897" y="19259"/>
                  </a:cubicBezTo>
                  <a:cubicBezTo>
                    <a:pt x="17897" y="19326"/>
                    <a:pt x="17897" y="19326"/>
                    <a:pt x="17897" y="19326"/>
                  </a:cubicBezTo>
                  <a:cubicBezTo>
                    <a:pt x="17897" y="19326"/>
                    <a:pt x="17897" y="19326"/>
                    <a:pt x="17897" y="19326"/>
                  </a:cubicBezTo>
                  <a:cubicBezTo>
                    <a:pt x="17897" y="19326"/>
                    <a:pt x="17897" y="19326"/>
                    <a:pt x="17897" y="19326"/>
                  </a:cubicBezTo>
                  <a:cubicBezTo>
                    <a:pt x="17897" y="19259"/>
                    <a:pt x="17897" y="19259"/>
                    <a:pt x="17897" y="19259"/>
                  </a:cubicBezTo>
                  <a:cubicBezTo>
                    <a:pt x="17897" y="19259"/>
                    <a:pt x="17897" y="19259"/>
                    <a:pt x="17897" y="19259"/>
                  </a:cubicBezTo>
                  <a:cubicBezTo>
                    <a:pt x="17897" y="19259"/>
                    <a:pt x="17897" y="19259"/>
                    <a:pt x="17897" y="19259"/>
                  </a:cubicBezTo>
                  <a:cubicBezTo>
                    <a:pt x="17841" y="19259"/>
                    <a:pt x="17841" y="19259"/>
                    <a:pt x="17841" y="19259"/>
                  </a:cubicBezTo>
                  <a:cubicBezTo>
                    <a:pt x="17841" y="19326"/>
                    <a:pt x="17841" y="19326"/>
                    <a:pt x="17841" y="19326"/>
                  </a:cubicBezTo>
                  <a:cubicBezTo>
                    <a:pt x="17785" y="19259"/>
                    <a:pt x="17785" y="19259"/>
                    <a:pt x="17785" y="19259"/>
                  </a:cubicBezTo>
                  <a:cubicBezTo>
                    <a:pt x="17785" y="19259"/>
                    <a:pt x="17785" y="19259"/>
                    <a:pt x="17785" y="19259"/>
                  </a:cubicBezTo>
                  <a:cubicBezTo>
                    <a:pt x="17785" y="19259"/>
                    <a:pt x="17785" y="19259"/>
                    <a:pt x="17785" y="19259"/>
                  </a:cubicBezTo>
                  <a:cubicBezTo>
                    <a:pt x="17729" y="19259"/>
                    <a:pt x="17729" y="19259"/>
                    <a:pt x="17729" y="19259"/>
                  </a:cubicBezTo>
                  <a:cubicBezTo>
                    <a:pt x="17729" y="19259"/>
                    <a:pt x="17729" y="19259"/>
                    <a:pt x="17729" y="19259"/>
                  </a:cubicBezTo>
                  <a:cubicBezTo>
                    <a:pt x="17729" y="19259"/>
                    <a:pt x="17729" y="19259"/>
                    <a:pt x="17729" y="19259"/>
                  </a:cubicBezTo>
                  <a:cubicBezTo>
                    <a:pt x="17729" y="19259"/>
                    <a:pt x="17729" y="19259"/>
                    <a:pt x="17729" y="19259"/>
                  </a:cubicBezTo>
                  <a:cubicBezTo>
                    <a:pt x="17785" y="19193"/>
                    <a:pt x="17785" y="19193"/>
                    <a:pt x="17785" y="19193"/>
                  </a:cubicBezTo>
                  <a:cubicBezTo>
                    <a:pt x="17785" y="19126"/>
                    <a:pt x="17785" y="19126"/>
                    <a:pt x="17785" y="19126"/>
                  </a:cubicBezTo>
                  <a:cubicBezTo>
                    <a:pt x="17785" y="19126"/>
                    <a:pt x="17785" y="19126"/>
                    <a:pt x="17785" y="19126"/>
                  </a:cubicBezTo>
                  <a:cubicBezTo>
                    <a:pt x="17785" y="19126"/>
                    <a:pt x="17785" y="19126"/>
                    <a:pt x="17785" y="19126"/>
                  </a:cubicBezTo>
                  <a:cubicBezTo>
                    <a:pt x="17729" y="19193"/>
                    <a:pt x="17729" y="19193"/>
                    <a:pt x="17729" y="19193"/>
                  </a:cubicBezTo>
                  <a:cubicBezTo>
                    <a:pt x="17729" y="19126"/>
                    <a:pt x="17729" y="19126"/>
                    <a:pt x="17729" y="19126"/>
                  </a:cubicBezTo>
                  <a:cubicBezTo>
                    <a:pt x="17785" y="19126"/>
                    <a:pt x="17785" y="19126"/>
                    <a:pt x="17785" y="19126"/>
                  </a:cubicBezTo>
                  <a:cubicBezTo>
                    <a:pt x="17841" y="19126"/>
                    <a:pt x="17841" y="19126"/>
                    <a:pt x="17841" y="19126"/>
                  </a:cubicBezTo>
                  <a:cubicBezTo>
                    <a:pt x="17841" y="19126"/>
                    <a:pt x="17841" y="19126"/>
                    <a:pt x="17841" y="19126"/>
                  </a:cubicBezTo>
                  <a:cubicBezTo>
                    <a:pt x="17897" y="19126"/>
                    <a:pt x="17897" y="19126"/>
                    <a:pt x="17897" y="19126"/>
                  </a:cubicBezTo>
                  <a:cubicBezTo>
                    <a:pt x="17897" y="19059"/>
                    <a:pt x="17897" y="19059"/>
                    <a:pt x="17897" y="19059"/>
                  </a:cubicBezTo>
                  <a:cubicBezTo>
                    <a:pt x="17897" y="19059"/>
                    <a:pt x="17897" y="19059"/>
                    <a:pt x="17897" y="19059"/>
                  </a:cubicBezTo>
                  <a:cubicBezTo>
                    <a:pt x="17897" y="19059"/>
                    <a:pt x="17897" y="19059"/>
                    <a:pt x="17897" y="19059"/>
                  </a:cubicBezTo>
                  <a:cubicBezTo>
                    <a:pt x="17841" y="19059"/>
                    <a:pt x="17841" y="19059"/>
                    <a:pt x="17841" y="19059"/>
                  </a:cubicBezTo>
                  <a:cubicBezTo>
                    <a:pt x="17841" y="19059"/>
                    <a:pt x="17841" y="19059"/>
                    <a:pt x="17841" y="19059"/>
                  </a:cubicBezTo>
                  <a:cubicBezTo>
                    <a:pt x="17785" y="19059"/>
                    <a:pt x="17785" y="19059"/>
                    <a:pt x="17785" y="19059"/>
                  </a:cubicBezTo>
                  <a:cubicBezTo>
                    <a:pt x="17785" y="19059"/>
                    <a:pt x="17785" y="19059"/>
                    <a:pt x="17785" y="19059"/>
                  </a:cubicBezTo>
                  <a:cubicBezTo>
                    <a:pt x="17729" y="19059"/>
                    <a:pt x="17729" y="19059"/>
                    <a:pt x="17729" y="19059"/>
                  </a:cubicBezTo>
                  <a:cubicBezTo>
                    <a:pt x="17785" y="18992"/>
                    <a:pt x="17785" y="18992"/>
                    <a:pt x="17785" y="18992"/>
                  </a:cubicBezTo>
                  <a:cubicBezTo>
                    <a:pt x="17785" y="18992"/>
                    <a:pt x="17785" y="18992"/>
                    <a:pt x="17785" y="18992"/>
                  </a:cubicBezTo>
                  <a:cubicBezTo>
                    <a:pt x="17785" y="18992"/>
                    <a:pt x="17785" y="18992"/>
                    <a:pt x="17785" y="18992"/>
                  </a:cubicBezTo>
                  <a:cubicBezTo>
                    <a:pt x="17729" y="18992"/>
                    <a:pt x="17729" y="18992"/>
                    <a:pt x="17729" y="18992"/>
                  </a:cubicBezTo>
                  <a:cubicBezTo>
                    <a:pt x="17729" y="18992"/>
                    <a:pt x="17729" y="18992"/>
                    <a:pt x="17729" y="18992"/>
                  </a:cubicBezTo>
                  <a:cubicBezTo>
                    <a:pt x="17673" y="19059"/>
                    <a:pt x="17673" y="19059"/>
                    <a:pt x="17673" y="19059"/>
                  </a:cubicBezTo>
                  <a:cubicBezTo>
                    <a:pt x="17673" y="19059"/>
                    <a:pt x="17673" y="19059"/>
                    <a:pt x="17673" y="19059"/>
                  </a:cubicBezTo>
                  <a:cubicBezTo>
                    <a:pt x="17617" y="19126"/>
                    <a:pt x="17617" y="19126"/>
                    <a:pt x="17617" y="19126"/>
                  </a:cubicBezTo>
                  <a:cubicBezTo>
                    <a:pt x="17617" y="19126"/>
                    <a:pt x="17617" y="19126"/>
                    <a:pt x="17617" y="19126"/>
                  </a:cubicBezTo>
                  <a:cubicBezTo>
                    <a:pt x="17617" y="19126"/>
                    <a:pt x="17617" y="19126"/>
                    <a:pt x="17617" y="19126"/>
                  </a:cubicBezTo>
                  <a:cubicBezTo>
                    <a:pt x="17561" y="19193"/>
                    <a:pt x="17561" y="19193"/>
                    <a:pt x="17561" y="19193"/>
                  </a:cubicBezTo>
                  <a:cubicBezTo>
                    <a:pt x="17561" y="19126"/>
                    <a:pt x="17561" y="19126"/>
                    <a:pt x="17561" y="19126"/>
                  </a:cubicBezTo>
                  <a:cubicBezTo>
                    <a:pt x="17561" y="19126"/>
                    <a:pt x="17561" y="19126"/>
                    <a:pt x="17561" y="19126"/>
                  </a:cubicBezTo>
                  <a:cubicBezTo>
                    <a:pt x="17617" y="19059"/>
                    <a:pt x="17617" y="19059"/>
                    <a:pt x="17617" y="19059"/>
                  </a:cubicBezTo>
                  <a:cubicBezTo>
                    <a:pt x="17617" y="19059"/>
                    <a:pt x="17617" y="19059"/>
                    <a:pt x="17617" y="19059"/>
                  </a:cubicBezTo>
                  <a:cubicBezTo>
                    <a:pt x="17617" y="18992"/>
                    <a:pt x="17617" y="18992"/>
                    <a:pt x="17617" y="18992"/>
                  </a:cubicBezTo>
                  <a:cubicBezTo>
                    <a:pt x="17673" y="18992"/>
                    <a:pt x="17673" y="18992"/>
                    <a:pt x="17673" y="18992"/>
                  </a:cubicBezTo>
                  <a:cubicBezTo>
                    <a:pt x="17673" y="18925"/>
                    <a:pt x="17673" y="18925"/>
                    <a:pt x="17673" y="18925"/>
                  </a:cubicBezTo>
                  <a:cubicBezTo>
                    <a:pt x="17673" y="18925"/>
                    <a:pt x="17673" y="18925"/>
                    <a:pt x="17673" y="18925"/>
                  </a:cubicBezTo>
                  <a:cubicBezTo>
                    <a:pt x="17673" y="18925"/>
                    <a:pt x="17673" y="18925"/>
                    <a:pt x="17673" y="18925"/>
                  </a:cubicBezTo>
                  <a:cubicBezTo>
                    <a:pt x="17729" y="18858"/>
                    <a:pt x="17729" y="18858"/>
                    <a:pt x="17729" y="18858"/>
                  </a:cubicBezTo>
                  <a:cubicBezTo>
                    <a:pt x="17729" y="18858"/>
                    <a:pt x="17729" y="18858"/>
                    <a:pt x="17729" y="18858"/>
                  </a:cubicBezTo>
                  <a:cubicBezTo>
                    <a:pt x="17785" y="18791"/>
                    <a:pt x="17785" y="18791"/>
                    <a:pt x="17785" y="18791"/>
                  </a:cubicBezTo>
                  <a:cubicBezTo>
                    <a:pt x="17785" y="18791"/>
                    <a:pt x="17785" y="18791"/>
                    <a:pt x="17785" y="18791"/>
                  </a:cubicBezTo>
                  <a:cubicBezTo>
                    <a:pt x="17785" y="18791"/>
                    <a:pt x="17785" y="18791"/>
                    <a:pt x="17785" y="18791"/>
                  </a:cubicBezTo>
                  <a:cubicBezTo>
                    <a:pt x="17785" y="18724"/>
                    <a:pt x="17785" y="18724"/>
                    <a:pt x="17785" y="18724"/>
                  </a:cubicBezTo>
                  <a:cubicBezTo>
                    <a:pt x="17785" y="18724"/>
                    <a:pt x="17785" y="18724"/>
                    <a:pt x="17785" y="18724"/>
                  </a:cubicBezTo>
                  <a:cubicBezTo>
                    <a:pt x="17841" y="18724"/>
                    <a:pt x="17841" y="18724"/>
                    <a:pt x="17841" y="18724"/>
                  </a:cubicBezTo>
                  <a:cubicBezTo>
                    <a:pt x="17841" y="18724"/>
                    <a:pt x="17841" y="18724"/>
                    <a:pt x="17841" y="18724"/>
                  </a:cubicBezTo>
                  <a:cubicBezTo>
                    <a:pt x="17785" y="18724"/>
                    <a:pt x="17785" y="18724"/>
                    <a:pt x="17785" y="18724"/>
                  </a:cubicBezTo>
                  <a:cubicBezTo>
                    <a:pt x="17841" y="18791"/>
                    <a:pt x="17841" y="18791"/>
                    <a:pt x="17841" y="18791"/>
                  </a:cubicBezTo>
                  <a:cubicBezTo>
                    <a:pt x="17841" y="18724"/>
                    <a:pt x="17841" y="18724"/>
                    <a:pt x="17841" y="18724"/>
                  </a:cubicBezTo>
                  <a:cubicBezTo>
                    <a:pt x="17897" y="18658"/>
                    <a:pt x="17897" y="18658"/>
                    <a:pt x="17897" y="18658"/>
                  </a:cubicBezTo>
                  <a:cubicBezTo>
                    <a:pt x="17897" y="18658"/>
                    <a:pt x="17897" y="18658"/>
                    <a:pt x="17897" y="18658"/>
                  </a:cubicBezTo>
                  <a:cubicBezTo>
                    <a:pt x="17897" y="18591"/>
                    <a:pt x="17897" y="18591"/>
                    <a:pt x="17897" y="18591"/>
                  </a:cubicBezTo>
                  <a:cubicBezTo>
                    <a:pt x="17897" y="18591"/>
                    <a:pt x="17897" y="18591"/>
                    <a:pt x="17897" y="18591"/>
                  </a:cubicBezTo>
                  <a:cubicBezTo>
                    <a:pt x="17841" y="18658"/>
                    <a:pt x="17841" y="18658"/>
                    <a:pt x="17841" y="18658"/>
                  </a:cubicBezTo>
                  <a:cubicBezTo>
                    <a:pt x="17841" y="18591"/>
                    <a:pt x="17841" y="18591"/>
                    <a:pt x="17841" y="18591"/>
                  </a:cubicBezTo>
                  <a:cubicBezTo>
                    <a:pt x="17841" y="18591"/>
                    <a:pt x="17841" y="18591"/>
                    <a:pt x="17841" y="18591"/>
                  </a:cubicBezTo>
                  <a:cubicBezTo>
                    <a:pt x="17841" y="18524"/>
                    <a:pt x="17841" y="18524"/>
                    <a:pt x="17841" y="18524"/>
                  </a:cubicBezTo>
                  <a:cubicBezTo>
                    <a:pt x="17897" y="18524"/>
                    <a:pt x="17897" y="18524"/>
                    <a:pt x="17897" y="18524"/>
                  </a:cubicBezTo>
                  <a:cubicBezTo>
                    <a:pt x="17897" y="18591"/>
                    <a:pt x="17897" y="18591"/>
                    <a:pt x="17897" y="18591"/>
                  </a:cubicBezTo>
                  <a:cubicBezTo>
                    <a:pt x="17953" y="18591"/>
                    <a:pt x="17953" y="18591"/>
                    <a:pt x="17953" y="18591"/>
                  </a:cubicBezTo>
                  <a:cubicBezTo>
                    <a:pt x="17953" y="18591"/>
                    <a:pt x="17953" y="18591"/>
                    <a:pt x="17953" y="18591"/>
                  </a:cubicBezTo>
                  <a:cubicBezTo>
                    <a:pt x="17953" y="18524"/>
                    <a:pt x="17953" y="18524"/>
                    <a:pt x="17953" y="18524"/>
                  </a:cubicBezTo>
                  <a:cubicBezTo>
                    <a:pt x="17953" y="18457"/>
                    <a:pt x="17953" y="18457"/>
                    <a:pt x="17953" y="18457"/>
                  </a:cubicBezTo>
                  <a:cubicBezTo>
                    <a:pt x="17953" y="18457"/>
                    <a:pt x="17953" y="18457"/>
                    <a:pt x="17953" y="18457"/>
                  </a:cubicBezTo>
                  <a:cubicBezTo>
                    <a:pt x="17897" y="18457"/>
                    <a:pt x="17897" y="18457"/>
                    <a:pt x="17897" y="18457"/>
                  </a:cubicBezTo>
                  <a:cubicBezTo>
                    <a:pt x="17897" y="18524"/>
                    <a:pt x="17897" y="18524"/>
                    <a:pt x="17897" y="18524"/>
                  </a:cubicBezTo>
                  <a:cubicBezTo>
                    <a:pt x="17897" y="18524"/>
                    <a:pt x="17897" y="18524"/>
                    <a:pt x="17897" y="18524"/>
                  </a:cubicBezTo>
                  <a:cubicBezTo>
                    <a:pt x="17897" y="18457"/>
                    <a:pt x="17897" y="18457"/>
                    <a:pt x="17897" y="18457"/>
                  </a:cubicBezTo>
                  <a:cubicBezTo>
                    <a:pt x="17897" y="18457"/>
                    <a:pt x="17897" y="18457"/>
                    <a:pt x="17897" y="18457"/>
                  </a:cubicBezTo>
                  <a:cubicBezTo>
                    <a:pt x="17897" y="18457"/>
                    <a:pt x="17897" y="18457"/>
                    <a:pt x="17897" y="18457"/>
                  </a:cubicBezTo>
                  <a:cubicBezTo>
                    <a:pt x="17841" y="18524"/>
                    <a:pt x="17841" y="18524"/>
                    <a:pt x="17841" y="18524"/>
                  </a:cubicBezTo>
                  <a:cubicBezTo>
                    <a:pt x="17841" y="18524"/>
                    <a:pt x="17841" y="18524"/>
                    <a:pt x="17841" y="18524"/>
                  </a:cubicBezTo>
                  <a:cubicBezTo>
                    <a:pt x="17785" y="18524"/>
                    <a:pt x="17785" y="18524"/>
                    <a:pt x="17785" y="18524"/>
                  </a:cubicBezTo>
                  <a:cubicBezTo>
                    <a:pt x="17785" y="18524"/>
                    <a:pt x="17785" y="18524"/>
                    <a:pt x="17785" y="18524"/>
                  </a:cubicBezTo>
                  <a:cubicBezTo>
                    <a:pt x="17729" y="18524"/>
                    <a:pt x="17729" y="18524"/>
                    <a:pt x="17729" y="18524"/>
                  </a:cubicBezTo>
                  <a:cubicBezTo>
                    <a:pt x="17673" y="18591"/>
                    <a:pt x="17673" y="18591"/>
                    <a:pt x="17673" y="18591"/>
                  </a:cubicBezTo>
                  <a:cubicBezTo>
                    <a:pt x="17673" y="18591"/>
                    <a:pt x="17673" y="18591"/>
                    <a:pt x="17673" y="18591"/>
                  </a:cubicBezTo>
                  <a:cubicBezTo>
                    <a:pt x="17673" y="18658"/>
                    <a:pt x="17673" y="18658"/>
                    <a:pt x="17673" y="18658"/>
                  </a:cubicBezTo>
                  <a:cubicBezTo>
                    <a:pt x="17617" y="18658"/>
                    <a:pt x="17617" y="18658"/>
                    <a:pt x="17617" y="18658"/>
                  </a:cubicBezTo>
                  <a:cubicBezTo>
                    <a:pt x="17617" y="18658"/>
                    <a:pt x="17617" y="18658"/>
                    <a:pt x="17617" y="18658"/>
                  </a:cubicBezTo>
                  <a:cubicBezTo>
                    <a:pt x="17617" y="18658"/>
                    <a:pt x="17617" y="18658"/>
                    <a:pt x="17617" y="18658"/>
                  </a:cubicBezTo>
                  <a:cubicBezTo>
                    <a:pt x="17617" y="18658"/>
                    <a:pt x="17617" y="18658"/>
                    <a:pt x="17617" y="18658"/>
                  </a:cubicBezTo>
                  <a:cubicBezTo>
                    <a:pt x="17617" y="18724"/>
                    <a:pt x="17617" y="18724"/>
                    <a:pt x="17617" y="18724"/>
                  </a:cubicBezTo>
                  <a:close/>
                  <a:moveTo>
                    <a:pt x="15990" y="19193"/>
                  </a:moveTo>
                  <a:cubicBezTo>
                    <a:pt x="16046" y="19193"/>
                    <a:pt x="16046" y="19193"/>
                    <a:pt x="16046" y="19193"/>
                  </a:cubicBezTo>
                  <a:cubicBezTo>
                    <a:pt x="16158" y="19259"/>
                    <a:pt x="16158" y="19259"/>
                    <a:pt x="16158" y="19259"/>
                  </a:cubicBezTo>
                  <a:cubicBezTo>
                    <a:pt x="16214" y="19259"/>
                    <a:pt x="16214" y="19259"/>
                    <a:pt x="16214" y="19259"/>
                  </a:cubicBezTo>
                  <a:cubicBezTo>
                    <a:pt x="16270" y="19259"/>
                    <a:pt x="16270" y="19259"/>
                    <a:pt x="16270" y="19259"/>
                  </a:cubicBezTo>
                  <a:cubicBezTo>
                    <a:pt x="16270" y="19326"/>
                    <a:pt x="16270" y="19326"/>
                    <a:pt x="16270" y="19326"/>
                  </a:cubicBezTo>
                  <a:cubicBezTo>
                    <a:pt x="16326" y="19326"/>
                    <a:pt x="16326" y="19326"/>
                    <a:pt x="16326" y="19326"/>
                  </a:cubicBezTo>
                  <a:cubicBezTo>
                    <a:pt x="16382" y="19326"/>
                    <a:pt x="16382" y="19326"/>
                    <a:pt x="16382" y="19326"/>
                  </a:cubicBezTo>
                  <a:cubicBezTo>
                    <a:pt x="16438" y="19326"/>
                    <a:pt x="16438" y="19326"/>
                    <a:pt x="16438" y="19326"/>
                  </a:cubicBezTo>
                  <a:cubicBezTo>
                    <a:pt x="16438" y="19326"/>
                    <a:pt x="16438" y="19326"/>
                    <a:pt x="16438" y="19326"/>
                  </a:cubicBezTo>
                  <a:cubicBezTo>
                    <a:pt x="16382" y="19259"/>
                    <a:pt x="16382" y="19259"/>
                    <a:pt x="16382" y="19259"/>
                  </a:cubicBezTo>
                  <a:cubicBezTo>
                    <a:pt x="16382" y="19259"/>
                    <a:pt x="16382" y="19259"/>
                    <a:pt x="16382" y="19259"/>
                  </a:cubicBezTo>
                  <a:cubicBezTo>
                    <a:pt x="16382" y="19193"/>
                    <a:pt x="16382" y="19193"/>
                    <a:pt x="16382" y="19193"/>
                  </a:cubicBezTo>
                  <a:cubicBezTo>
                    <a:pt x="16326" y="19193"/>
                    <a:pt x="16326" y="19193"/>
                    <a:pt x="16326" y="19193"/>
                  </a:cubicBezTo>
                  <a:cubicBezTo>
                    <a:pt x="16270" y="19126"/>
                    <a:pt x="16270" y="19126"/>
                    <a:pt x="16270" y="19126"/>
                  </a:cubicBezTo>
                  <a:cubicBezTo>
                    <a:pt x="16214" y="19126"/>
                    <a:pt x="16214" y="19126"/>
                    <a:pt x="16214" y="19126"/>
                  </a:cubicBezTo>
                  <a:cubicBezTo>
                    <a:pt x="16214" y="19126"/>
                    <a:pt x="16214" y="19126"/>
                    <a:pt x="16214" y="19126"/>
                  </a:cubicBezTo>
                  <a:cubicBezTo>
                    <a:pt x="16158" y="19059"/>
                    <a:pt x="16158" y="19059"/>
                    <a:pt x="16158" y="19059"/>
                  </a:cubicBezTo>
                  <a:cubicBezTo>
                    <a:pt x="16102" y="19059"/>
                    <a:pt x="16102" y="19059"/>
                    <a:pt x="16102" y="19059"/>
                  </a:cubicBezTo>
                  <a:cubicBezTo>
                    <a:pt x="16046" y="18992"/>
                    <a:pt x="16046" y="18992"/>
                    <a:pt x="16046" y="18992"/>
                  </a:cubicBezTo>
                  <a:cubicBezTo>
                    <a:pt x="15934" y="18992"/>
                    <a:pt x="15934" y="18992"/>
                    <a:pt x="15934" y="18992"/>
                  </a:cubicBezTo>
                  <a:cubicBezTo>
                    <a:pt x="15877" y="18992"/>
                    <a:pt x="15877" y="18992"/>
                    <a:pt x="15877" y="18992"/>
                  </a:cubicBezTo>
                  <a:cubicBezTo>
                    <a:pt x="15821" y="18992"/>
                    <a:pt x="15821" y="18992"/>
                    <a:pt x="15821" y="18992"/>
                  </a:cubicBezTo>
                  <a:cubicBezTo>
                    <a:pt x="15877" y="19059"/>
                    <a:pt x="15877" y="19059"/>
                    <a:pt x="15877" y="19059"/>
                  </a:cubicBezTo>
                  <a:cubicBezTo>
                    <a:pt x="15934" y="19059"/>
                    <a:pt x="15934" y="19059"/>
                    <a:pt x="15934" y="19059"/>
                  </a:cubicBezTo>
                  <a:cubicBezTo>
                    <a:pt x="15990" y="19126"/>
                    <a:pt x="15990" y="19126"/>
                    <a:pt x="15990" y="19126"/>
                  </a:cubicBezTo>
                  <a:cubicBezTo>
                    <a:pt x="15990" y="19193"/>
                    <a:pt x="15990" y="19193"/>
                    <a:pt x="15990" y="19193"/>
                  </a:cubicBezTo>
                  <a:cubicBezTo>
                    <a:pt x="15990" y="19193"/>
                    <a:pt x="15990" y="19193"/>
                    <a:pt x="15990" y="19193"/>
                  </a:cubicBezTo>
                  <a:close/>
                  <a:moveTo>
                    <a:pt x="16046" y="20396"/>
                  </a:moveTo>
                  <a:cubicBezTo>
                    <a:pt x="15990" y="20396"/>
                    <a:pt x="15990" y="20396"/>
                    <a:pt x="15990" y="20396"/>
                  </a:cubicBezTo>
                  <a:cubicBezTo>
                    <a:pt x="15934" y="20329"/>
                    <a:pt x="15934" y="20329"/>
                    <a:pt x="15934" y="20329"/>
                  </a:cubicBezTo>
                  <a:cubicBezTo>
                    <a:pt x="15821" y="20329"/>
                    <a:pt x="15821" y="20329"/>
                    <a:pt x="15821" y="20329"/>
                  </a:cubicBezTo>
                  <a:cubicBezTo>
                    <a:pt x="15821" y="20329"/>
                    <a:pt x="15821" y="20329"/>
                    <a:pt x="15821" y="20329"/>
                  </a:cubicBezTo>
                  <a:cubicBezTo>
                    <a:pt x="15821" y="20263"/>
                    <a:pt x="15821" y="20263"/>
                    <a:pt x="15821" y="20263"/>
                  </a:cubicBezTo>
                  <a:cubicBezTo>
                    <a:pt x="15765" y="20263"/>
                    <a:pt x="15765" y="20263"/>
                    <a:pt x="15765" y="20263"/>
                  </a:cubicBezTo>
                  <a:cubicBezTo>
                    <a:pt x="15765" y="20263"/>
                    <a:pt x="15765" y="20263"/>
                    <a:pt x="15765" y="20263"/>
                  </a:cubicBezTo>
                  <a:cubicBezTo>
                    <a:pt x="15765" y="20196"/>
                    <a:pt x="15765" y="20196"/>
                    <a:pt x="15765" y="20196"/>
                  </a:cubicBezTo>
                  <a:cubicBezTo>
                    <a:pt x="15709" y="20196"/>
                    <a:pt x="15709" y="20196"/>
                    <a:pt x="15709" y="20196"/>
                  </a:cubicBezTo>
                  <a:cubicBezTo>
                    <a:pt x="15709" y="20196"/>
                    <a:pt x="15709" y="20196"/>
                    <a:pt x="15709" y="20196"/>
                  </a:cubicBezTo>
                  <a:cubicBezTo>
                    <a:pt x="15709" y="20129"/>
                    <a:pt x="15709" y="20129"/>
                    <a:pt x="15709" y="20129"/>
                  </a:cubicBezTo>
                  <a:cubicBezTo>
                    <a:pt x="15653" y="20129"/>
                    <a:pt x="15653" y="20129"/>
                    <a:pt x="15653" y="20129"/>
                  </a:cubicBezTo>
                  <a:cubicBezTo>
                    <a:pt x="15653" y="20129"/>
                    <a:pt x="15653" y="20129"/>
                    <a:pt x="15653" y="20129"/>
                  </a:cubicBezTo>
                  <a:cubicBezTo>
                    <a:pt x="15653" y="20062"/>
                    <a:pt x="15653" y="20062"/>
                    <a:pt x="15653" y="20062"/>
                  </a:cubicBezTo>
                  <a:cubicBezTo>
                    <a:pt x="15765" y="19995"/>
                    <a:pt x="15765" y="19995"/>
                    <a:pt x="15765" y="19995"/>
                  </a:cubicBezTo>
                  <a:cubicBezTo>
                    <a:pt x="15765" y="20062"/>
                    <a:pt x="15765" y="20062"/>
                    <a:pt x="15765" y="20062"/>
                  </a:cubicBezTo>
                  <a:cubicBezTo>
                    <a:pt x="15765" y="20129"/>
                    <a:pt x="15765" y="20129"/>
                    <a:pt x="15765" y="20129"/>
                  </a:cubicBezTo>
                  <a:cubicBezTo>
                    <a:pt x="15765" y="20129"/>
                    <a:pt x="15765" y="20129"/>
                    <a:pt x="15765" y="20129"/>
                  </a:cubicBezTo>
                  <a:cubicBezTo>
                    <a:pt x="15765" y="20129"/>
                    <a:pt x="15765" y="20129"/>
                    <a:pt x="15765" y="20129"/>
                  </a:cubicBezTo>
                  <a:cubicBezTo>
                    <a:pt x="15765" y="20196"/>
                    <a:pt x="15765" y="20196"/>
                    <a:pt x="15765" y="20196"/>
                  </a:cubicBezTo>
                  <a:cubicBezTo>
                    <a:pt x="15821" y="20196"/>
                    <a:pt x="15821" y="20196"/>
                    <a:pt x="15821" y="20196"/>
                  </a:cubicBezTo>
                  <a:cubicBezTo>
                    <a:pt x="15821" y="20196"/>
                    <a:pt x="15821" y="20196"/>
                    <a:pt x="15821" y="20196"/>
                  </a:cubicBezTo>
                  <a:cubicBezTo>
                    <a:pt x="15877" y="20196"/>
                    <a:pt x="15877" y="20196"/>
                    <a:pt x="15877" y="20196"/>
                  </a:cubicBezTo>
                  <a:cubicBezTo>
                    <a:pt x="15934" y="20263"/>
                    <a:pt x="15934" y="20263"/>
                    <a:pt x="15934" y="20263"/>
                  </a:cubicBezTo>
                  <a:cubicBezTo>
                    <a:pt x="15934" y="20263"/>
                    <a:pt x="15934" y="20263"/>
                    <a:pt x="15934" y="20263"/>
                  </a:cubicBezTo>
                  <a:cubicBezTo>
                    <a:pt x="15990" y="20263"/>
                    <a:pt x="15990" y="20263"/>
                    <a:pt x="15990" y="20263"/>
                  </a:cubicBezTo>
                  <a:cubicBezTo>
                    <a:pt x="16046" y="20263"/>
                    <a:pt x="16046" y="20263"/>
                    <a:pt x="16046" y="20263"/>
                  </a:cubicBezTo>
                  <a:cubicBezTo>
                    <a:pt x="16046" y="20196"/>
                    <a:pt x="16046" y="20196"/>
                    <a:pt x="16046" y="20196"/>
                  </a:cubicBezTo>
                  <a:cubicBezTo>
                    <a:pt x="16102" y="20263"/>
                    <a:pt x="16102" y="20263"/>
                    <a:pt x="16102" y="20263"/>
                  </a:cubicBezTo>
                  <a:cubicBezTo>
                    <a:pt x="16158" y="20263"/>
                    <a:pt x="16158" y="20263"/>
                    <a:pt x="16158" y="20263"/>
                  </a:cubicBezTo>
                  <a:cubicBezTo>
                    <a:pt x="16158" y="20263"/>
                    <a:pt x="16158" y="20263"/>
                    <a:pt x="16158" y="20263"/>
                  </a:cubicBezTo>
                  <a:cubicBezTo>
                    <a:pt x="16102" y="20263"/>
                    <a:pt x="16102" y="20263"/>
                    <a:pt x="16102" y="20263"/>
                  </a:cubicBezTo>
                  <a:cubicBezTo>
                    <a:pt x="16102" y="20329"/>
                    <a:pt x="16102" y="20329"/>
                    <a:pt x="16102" y="20329"/>
                  </a:cubicBezTo>
                  <a:cubicBezTo>
                    <a:pt x="16102" y="20329"/>
                    <a:pt x="16102" y="20329"/>
                    <a:pt x="16102" y="20329"/>
                  </a:cubicBezTo>
                  <a:cubicBezTo>
                    <a:pt x="16046" y="20396"/>
                    <a:pt x="16046" y="20396"/>
                    <a:pt x="16046" y="20396"/>
                  </a:cubicBezTo>
                  <a:cubicBezTo>
                    <a:pt x="16046" y="20396"/>
                    <a:pt x="16046" y="20396"/>
                    <a:pt x="16046" y="20396"/>
                  </a:cubicBezTo>
                  <a:close/>
                  <a:moveTo>
                    <a:pt x="16382" y="20597"/>
                  </a:moveTo>
                  <a:cubicBezTo>
                    <a:pt x="16382" y="20597"/>
                    <a:pt x="16382" y="20597"/>
                    <a:pt x="16382" y="20597"/>
                  </a:cubicBezTo>
                  <a:cubicBezTo>
                    <a:pt x="16270" y="20530"/>
                    <a:pt x="16270" y="20530"/>
                    <a:pt x="16270" y="20530"/>
                  </a:cubicBezTo>
                  <a:cubicBezTo>
                    <a:pt x="16270" y="20463"/>
                    <a:pt x="16270" y="20463"/>
                    <a:pt x="16270" y="20463"/>
                  </a:cubicBezTo>
                  <a:cubicBezTo>
                    <a:pt x="16270" y="20396"/>
                    <a:pt x="16270" y="20396"/>
                    <a:pt x="16270" y="20396"/>
                  </a:cubicBezTo>
                  <a:cubicBezTo>
                    <a:pt x="16270" y="20396"/>
                    <a:pt x="16270" y="20396"/>
                    <a:pt x="16270" y="20396"/>
                  </a:cubicBezTo>
                  <a:cubicBezTo>
                    <a:pt x="16382" y="20329"/>
                    <a:pt x="16382" y="20329"/>
                    <a:pt x="16382" y="20329"/>
                  </a:cubicBezTo>
                  <a:cubicBezTo>
                    <a:pt x="16438" y="20263"/>
                    <a:pt x="16438" y="20263"/>
                    <a:pt x="16438" y="20263"/>
                  </a:cubicBezTo>
                  <a:cubicBezTo>
                    <a:pt x="16438" y="20196"/>
                    <a:pt x="16438" y="20196"/>
                    <a:pt x="16438" y="20196"/>
                  </a:cubicBezTo>
                  <a:cubicBezTo>
                    <a:pt x="16438" y="20196"/>
                    <a:pt x="16438" y="20196"/>
                    <a:pt x="16438" y="20196"/>
                  </a:cubicBezTo>
                  <a:cubicBezTo>
                    <a:pt x="16495" y="20129"/>
                    <a:pt x="16495" y="20129"/>
                    <a:pt x="16495" y="20129"/>
                  </a:cubicBezTo>
                  <a:cubicBezTo>
                    <a:pt x="16551" y="20062"/>
                    <a:pt x="16551" y="20062"/>
                    <a:pt x="16551" y="20062"/>
                  </a:cubicBezTo>
                  <a:cubicBezTo>
                    <a:pt x="16607" y="20062"/>
                    <a:pt x="16607" y="20062"/>
                    <a:pt x="16607" y="20062"/>
                  </a:cubicBezTo>
                  <a:cubicBezTo>
                    <a:pt x="16607" y="20129"/>
                    <a:pt x="16607" y="20129"/>
                    <a:pt x="16607" y="20129"/>
                  </a:cubicBezTo>
                  <a:cubicBezTo>
                    <a:pt x="16551" y="20129"/>
                    <a:pt x="16551" y="20129"/>
                    <a:pt x="16551" y="20129"/>
                  </a:cubicBezTo>
                  <a:cubicBezTo>
                    <a:pt x="16607" y="20129"/>
                    <a:pt x="16607" y="20129"/>
                    <a:pt x="16607" y="20129"/>
                  </a:cubicBezTo>
                  <a:cubicBezTo>
                    <a:pt x="16607" y="20196"/>
                    <a:pt x="16607" y="20196"/>
                    <a:pt x="16607" y="20196"/>
                  </a:cubicBezTo>
                  <a:cubicBezTo>
                    <a:pt x="16551" y="20263"/>
                    <a:pt x="16551" y="20263"/>
                    <a:pt x="16551" y="20263"/>
                  </a:cubicBezTo>
                  <a:cubicBezTo>
                    <a:pt x="16495" y="20329"/>
                    <a:pt x="16495" y="20329"/>
                    <a:pt x="16495" y="20329"/>
                  </a:cubicBezTo>
                  <a:cubicBezTo>
                    <a:pt x="16551" y="20329"/>
                    <a:pt x="16551" y="20329"/>
                    <a:pt x="16551" y="20329"/>
                  </a:cubicBezTo>
                  <a:cubicBezTo>
                    <a:pt x="16607" y="20396"/>
                    <a:pt x="16607" y="20396"/>
                    <a:pt x="16607" y="20396"/>
                  </a:cubicBezTo>
                  <a:cubicBezTo>
                    <a:pt x="16551" y="20396"/>
                    <a:pt x="16551" y="20396"/>
                    <a:pt x="16551" y="20396"/>
                  </a:cubicBezTo>
                  <a:cubicBezTo>
                    <a:pt x="16607" y="20396"/>
                    <a:pt x="16607" y="20396"/>
                    <a:pt x="16607" y="20396"/>
                  </a:cubicBezTo>
                  <a:cubicBezTo>
                    <a:pt x="16607" y="20396"/>
                    <a:pt x="16607" y="20396"/>
                    <a:pt x="16607" y="20396"/>
                  </a:cubicBezTo>
                  <a:cubicBezTo>
                    <a:pt x="16607" y="20329"/>
                    <a:pt x="16607" y="20329"/>
                    <a:pt x="16607" y="20329"/>
                  </a:cubicBezTo>
                  <a:cubicBezTo>
                    <a:pt x="16663" y="20329"/>
                    <a:pt x="16663" y="20329"/>
                    <a:pt x="16663" y="20329"/>
                  </a:cubicBezTo>
                  <a:cubicBezTo>
                    <a:pt x="16719" y="20396"/>
                    <a:pt x="16719" y="20396"/>
                    <a:pt x="16719" y="20396"/>
                  </a:cubicBezTo>
                  <a:cubicBezTo>
                    <a:pt x="16719" y="20463"/>
                    <a:pt x="16719" y="20463"/>
                    <a:pt x="16719" y="20463"/>
                  </a:cubicBezTo>
                  <a:cubicBezTo>
                    <a:pt x="16719" y="20463"/>
                    <a:pt x="16719" y="20463"/>
                    <a:pt x="16719" y="20463"/>
                  </a:cubicBezTo>
                  <a:cubicBezTo>
                    <a:pt x="16663" y="20463"/>
                    <a:pt x="16663" y="20463"/>
                    <a:pt x="16663" y="20463"/>
                  </a:cubicBezTo>
                  <a:cubicBezTo>
                    <a:pt x="16663" y="20463"/>
                    <a:pt x="16663" y="20463"/>
                    <a:pt x="16663" y="20463"/>
                  </a:cubicBezTo>
                  <a:cubicBezTo>
                    <a:pt x="16551" y="20530"/>
                    <a:pt x="16551" y="20530"/>
                    <a:pt x="16551" y="20530"/>
                  </a:cubicBezTo>
                  <a:cubicBezTo>
                    <a:pt x="16495" y="20530"/>
                    <a:pt x="16495" y="20530"/>
                    <a:pt x="16495" y="20530"/>
                  </a:cubicBezTo>
                  <a:cubicBezTo>
                    <a:pt x="16438" y="20530"/>
                    <a:pt x="16438" y="20530"/>
                    <a:pt x="16438" y="20530"/>
                  </a:cubicBezTo>
                  <a:cubicBezTo>
                    <a:pt x="16438" y="20530"/>
                    <a:pt x="16438" y="20530"/>
                    <a:pt x="16438" y="20530"/>
                  </a:cubicBezTo>
                  <a:cubicBezTo>
                    <a:pt x="16438" y="20530"/>
                    <a:pt x="16438" y="20530"/>
                    <a:pt x="16438" y="20530"/>
                  </a:cubicBezTo>
                  <a:cubicBezTo>
                    <a:pt x="16382" y="20597"/>
                    <a:pt x="16382" y="20597"/>
                    <a:pt x="16382" y="20597"/>
                  </a:cubicBezTo>
                  <a:cubicBezTo>
                    <a:pt x="16382" y="20597"/>
                    <a:pt x="16382" y="20597"/>
                    <a:pt x="16382" y="20597"/>
                  </a:cubicBezTo>
                  <a:close/>
                  <a:moveTo>
                    <a:pt x="12567" y="17387"/>
                  </a:moveTo>
                  <a:cubicBezTo>
                    <a:pt x="12567" y="17454"/>
                    <a:pt x="12567" y="17454"/>
                    <a:pt x="12567" y="17454"/>
                  </a:cubicBezTo>
                  <a:cubicBezTo>
                    <a:pt x="12567" y="17454"/>
                    <a:pt x="12567" y="17454"/>
                    <a:pt x="12567" y="17454"/>
                  </a:cubicBezTo>
                  <a:cubicBezTo>
                    <a:pt x="12567" y="17387"/>
                    <a:pt x="12567" y="17387"/>
                    <a:pt x="12567" y="17387"/>
                  </a:cubicBezTo>
                  <a:cubicBezTo>
                    <a:pt x="12567" y="17320"/>
                    <a:pt x="12567" y="17320"/>
                    <a:pt x="12567" y="17320"/>
                  </a:cubicBezTo>
                  <a:cubicBezTo>
                    <a:pt x="12567" y="17387"/>
                    <a:pt x="12567" y="17387"/>
                    <a:pt x="12567" y="17387"/>
                  </a:cubicBezTo>
                  <a:cubicBezTo>
                    <a:pt x="12567" y="17387"/>
                    <a:pt x="12567" y="17387"/>
                    <a:pt x="12567" y="17387"/>
                  </a:cubicBezTo>
                  <a:close/>
                  <a:moveTo>
                    <a:pt x="12511" y="17989"/>
                  </a:moveTo>
                  <a:cubicBezTo>
                    <a:pt x="12567" y="17922"/>
                    <a:pt x="12567" y="17922"/>
                    <a:pt x="12567" y="17922"/>
                  </a:cubicBezTo>
                  <a:cubicBezTo>
                    <a:pt x="12567" y="17922"/>
                    <a:pt x="12567" y="17922"/>
                    <a:pt x="12567" y="17922"/>
                  </a:cubicBezTo>
                  <a:cubicBezTo>
                    <a:pt x="12623" y="17922"/>
                    <a:pt x="12623" y="17922"/>
                    <a:pt x="12623" y="17922"/>
                  </a:cubicBezTo>
                  <a:cubicBezTo>
                    <a:pt x="12623" y="17922"/>
                    <a:pt x="12623" y="17922"/>
                    <a:pt x="12623" y="17922"/>
                  </a:cubicBezTo>
                  <a:cubicBezTo>
                    <a:pt x="12567" y="17989"/>
                    <a:pt x="12567" y="17989"/>
                    <a:pt x="12567" y="17989"/>
                  </a:cubicBezTo>
                  <a:cubicBezTo>
                    <a:pt x="12511" y="17989"/>
                    <a:pt x="12511" y="17989"/>
                    <a:pt x="12511" y="17989"/>
                  </a:cubicBezTo>
                  <a:close/>
                  <a:moveTo>
                    <a:pt x="12062" y="17521"/>
                  </a:moveTo>
                  <a:cubicBezTo>
                    <a:pt x="12118" y="17454"/>
                    <a:pt x="12118" y="17454"/>
                    <a:pt x="12118" y="17454"/>
                  </a:cubicBezTo>
                  <a:cubicBezTo>
                    <a:pt x="12175" y="17454"/>
                    <a:pt x="12175" y="17454"/>
                    <a:pt x="12175" y="17454"/>
                  </a:cubicBezTo>
                  <a:cubicBezTo>
                    <a:pt x="12175" y="17454"/>
                    <a:pt x="12175" y="17454"/>
                    <a:pt x="12175" y="17454"/>
                  </a:cubicBezTo>
                  <a:cubicBezTo>
                    <a:pt x="12175" y="17454"/>
                    <a:pt x="12175" y="17454"/>
                    <a:pt x="12175" y="17454"/>
                  </a:cubicBezTo>
                  <a:cubicBezTo>
                    <a:pt x="12231" y="17454"/>
                    <a:pt x="12231" y="17454"/>
                    <a:pt x="12231" y="17454"/>
                  </a:cubicBezTo>
                  <a:cubicBezTo>
                    <a:pt x="12231" y="17454"/>
                    <a:pt x="12231" y="17454"/>
                    <a:pt x="12231" y="17454"/>
                  </a:cubicBezTo>
                  <a:cubicBezTo>
                    <a:pt x="12287" y="17454"/>
                    <a:pt x="12287" y="17454"/>
                    <a:pt x="12287" y="17454"/>
                  </a:cubicBezTo>
                  <a:cubicBezTo>
                    <a:pt x="12343" y="17521"/>
                    <a:pt x="12343" y="17521"/>
                    <a:pt x="12343" y="17521"/>
                  </a:cubicBezTo>
                  <a:cubicBezTo>
                    <a:pt x="12343" y="17521"/>
                    <a:pt x="12343" y="17521"/>
                    <a:pt x="12343" y="17521"/>
                  </a:cubicBezTo>
                  <a:cubicBezTo>
                    <a:pt x="12343" y="17588"/>
                    <a:pt x="12343" y="17588"/>
                    <a:pt x="12343" y="17588"/>
                  </a:cubicBezTo>
                  <a:cubicBezTo>
                    <a:pt x="12343" y="17588"/>
                    <a:pt x="12343" y="17588"/>
                    <a:pt x="12343" y="17588"/>
                  </a:cubicBezTo>
                  <a:cubicBezTo>
                    <a:pt x="12231" y="17588"/>
                    <a:pt x="12231" y="17588"/>
                    <a:pt x="12231" y="17588"/>
                  </a:cubicBezTo>
                  <a:cubicBezTo>
                    <a:pt x="12175" y="17588"/>
                    <a:pt x="12175" y="17588"/>
                    <a:pt x="12175" y="17588"/>
                  </a:cubicBezTo>
                  <a:cubicBezTo>
                    <a:pt x="12175" y="17588"/>
                    <a:pt x="12175" y="17588"/>
                    <a:pt x="12175" y="17588"/>
                  </a:cubicBezTo>
                  <a:cubicBezTo>
                    <a:pt x="12175" y="17588"/>
                    <a:pt x="12175" y="17588"/>
                    <a:pt x="12175" y="17588"/>
                  </a:cubicBezTo>
                  <a:cubicBezTo>
                    <a:pt x="12175" y="17588"/>
                    <a:pt x="12175" y="17588"/>
                    <a:pt x="12175" y="17588"/>
                  </a:cubicBezTo>
                  <a:cubicBezTo>
                    <a:pt x="12118" y="17588"/>
                    <a:pt x="12118" y="17588"/>
                    <a:pt x="12118" y="17588"/>
                  </a:cubicBezTo>
                  <a:cubicBezTo>
                    <a:pt x="12118" y="17588"/>
                    <a:pt x="12118" y="17588"/>
                    <a:pt x="12118" y="17588"/>
                  </a:cubicBezTo>
                  <a:cubicBezTo>
                    <a:pt x="12062" y="17588"/>
                    <a:pt x="12062" y="17588"/>
                    <a:pt x="12062" y="17588"/>
                  </a:cubicBezTo>
                  <a:cubicBezTo>
                    <a:pt x="12062" y="17521"/>
                    <a:pt x="12062" y="17521"/>
                    <a:pt x="12062" y="17521"/>
                  </a:cubicBezTo>
                  <a:close/>
                  <a:moveTo>
                    <a:pt x="1908" y="17788"/>
                  </a:moveTo>
                  <a:cubicBezTo>
                    <a:pt x="1964" y="17788"/>
                    <a:pt x="1964" y="17788"/>
                    <a:pt x="1964" y="17788"/>
                  </a:cubicBezTo>
                  <a:cubicBezTo>
                    <a:pt x="1964" y="17855"/>
                    <a:pt x="1964" y="17855"/>
                    <a:pt x="1964" y="17855"/>
                  </a:cubicBezTo>
                  <a:cubicBezTo>
                    <a:pt x="1964" y="17922"/>
                    <a:pt x="1964" y="17922"/>
                    <a:pt x="1964" y="17922"/>
                  </a:cubicBezTo>
                  <a:cubicBezTo>
                    <a:pt x="1908" y="17855"/>
                    <a:pt x="1908" y="17855"/>
                    <a:pt x="1908" y="17855"/>
                  </a:cubicBezTo>
                  <a:cubicBezTo>
                    <a:pt x="1908" y="17788"/>
                    <a:pt x="1908" y="17788"/>
                    <a:pt x="1908" y="17788"/>
                  </a:cubicBezTo>
                  <a:close/>
                  <a:moveTo>
                    <a:pt x="1795" y="17654"/>
                  </a:moveTo>
                  <a:cubicBezTo>
                    <a:pt x="1795" y="17588"/>
                    <a:pt x="1795" y="17588"/>
                    <a:pt x="1795" y="17588"/>
                  </a:cubicBezTo>
                  <a:cubicBezTo>
                    <a:pt x="1851" y="17521"/>
                    <a:pt x="1851" y="17521"/>
                    <a:pt x="1851" y="17521"/>
                  </a:cubicBezTo>
                  <a:cubicBezTo>
                    <a:pt x="1795" y="17654"/>
                    <a:pt x="1795" y="17654"/>
                    <a:pt x="1795" y="17654"/>
                  </a:cubicBezTo>
                  <a:close/>
                  <a:moveTo>
                    <a:pt x="1515" y="17387"/>
                  </a:moveTo>
                  <a:cubicBezTo>
                    <a:pt x="1571" y="17387"/>
                    <a:pt x="1571" y="17387"/>
                    <a:pt x="1571" y="17387"/>
                  </a:cubicBezTo>
                  <a:cubicBezTo>
                    <a:pt x="1571" y="17387"/>
                    <a:pt x="1571" y="17387"/>
                    <a:pt x="1571" y="17387"/>
                  </a:cubicBezTo>
                  <a:cubicBezTo>
                    <a:pt x="1515" y="17387"/>
                    <a:pt x="1515" y="17387"/>
                    <a:pt x="1515" y="17387"/>
                  </a:cubicBezTo>
                  <a:close/>
                  <a:moveTo>
                    <a:pt x="1122" y="17186"/>
                  </a:moveTo>
                  <a:cubicBezTo>
                    <a:pt x="1122" y="17253"/>
                    <a:pt x="1122" y="17253"/>
                    <a:pt x="1122" y="17253"/>
                  </a:cubicBezTo>
                  <a:cubicBezTo>
                    <a:pt x="1178" y="17253"/>
                    <a:pt x="1178" y="17253"/>
                    <a:pt x="1178" y="17253"/>
                  </a:cubicBezTo>
                  <a:cubicBezTo>
                    <a:pt x="1178" y="17320"/>
                    <a:pt x="1178" y="17320"/>
                    <a:pt x="1178" y="17320"/>
                  </a:cubicBezTo>
                  <a:cubicBezTo>
                    <a:pt x="1290" y="17320"/>
                    <a:pt x="1290" y="17320"/>
                    <a:pt x="1290" y="17320"/>
                  </a:cubicBezTo>
                  <a:cubicBezTo>
                    <a:pt x="1234" y="17387"/>
                    <a:pt x="1234" y="17387"/>
                    <a:pt x="1234" y="17387"/>
                  </a:cubicBezTo>
                  <a:cubicBezTo>
                    <a:pt x="1178" y="17387"/>
                    <a:pt x="1178" y="17387"/>
                    <a:pt x="1178" y="17387"/>
                  </a:cubicBezTo>
                  <a:cubicBezTo>
                    <a:pt x="1178" y="17454"/>
                    <a:pt x="1178" y="17454"/>
                    <a:pt x="1178" y="17454"/>
                  </a:cubicBezTo>
                  <a:cubicBezTo>
                    <a:pt x="1178" y="17454"/>
                    <a:pt x="1178" y="17454"/>
                    <a:pt x="1178" y="17454"/>
                  </a:cubicBezTo>
                  <a:cubicBezTo>
                    <a:pt x="1178" y="17521"/>
                    <a:pt x="1178" y="17521"/>
                    <a:pt x="1178" y="17521"/>
                  </a:cubicBezTo>
                  <a:cubicBezTo>
                    <a:pt x="1178" y="17521"/>
                    <a:pt x="1178" y="17521"/>
                    <a:pt x="1178" y="17521"/>
                  </a:cubicBezTo>
                  <a:cubicBezTo>
                    <a:pt x="1234" y="17521"/>
                    <a:pt x="1234" y="17521"/>
                    <a:pt x="1234" y="17521"/>
                  </a:cubicBezTo>
                  <a:cubicBezTo>
                    <a:pt x="1234" y="17588"/>
                    <a:pt x="1234" y="17588"/>
                    <a:pt x="1234" y="17588"/>
                  </a:cubicBezTo>
                  <a:cubicBezTo>
                    <a:pt x="1290" y="17588"/>
                    <a:pt x="1290" y="17588"/>
                    <a:pt x="1290" y="17588"/>
                  </a:cubicBezTo>
                  <a:cubicBezTo>
                    <a:pt x="1290" y="17588"/>
                    <a:pt x="1290" y="17588"/>
                    <a:pt x="1290" y="17588"/>
                  </a:cubicBezTo>
                  <a:cubicBezTo>
                    <a:pt x="1346" y="17654"/>
                    <a:pt x="1346" y="17654"/>
                    <a:pt x="1346" y="17654"/>
                  </a:cubicBezTo>
                  <a:cubicBezTo>
                    <a:pt x="1403" y="17588"/>
                    <a:pt x="1403" y="17588"/>
                    <a:pt x="1403" y="17588"/>
                  </a:cubicBezTo>
                  <a:cubicBezTo>
                    <a:pt x="1346" y="17721"/>
                    <a:pt x="1346" y="17721"/>
                    <a:pt x="1346" y="17721"/>
                  </a:cubicBezTo>
                  <a:cubicBezTo>
                    <a:pt x="1346" y="17788"/>
                    <a:pt x="1346" y="17788"/>
                    <a:pt x="1346" y="17788"/>
                  </a:cubicBezTo>
                  <a:cubicBezTo>
                    <a:pt x="1403" y="17721"/>
                    <a:pt x="1403" y="17721"/>
                    <a:pt x="1403" y="17721"/>
                  </a:cubicBezTo>
                  <a:cubicBezTo>
                    <a:pt x="1403" y="17721"/>
                    <a:pt x="1403" y="17721"/>
                    <a:pt x="1403" y="17721"/>
                  </a:cubicBezTo>
                  <a:cubicBezTo>
                    <a:pt x="1459" y="17654"/>
                    <a:pt x="1459" y="17654"/>
                    <a:pt x="1459" y="17654"/>
                  </a:cubicBezTo>
                  <a:cubicBezTo>
                    <a:pt x="1459" y="17721"/>
                    <a:pt x="1459" y="17721"/>
                    <a:pt x="1459" y="17721"/>
                  </a:cubicBezTo>
                  <a:cubicBezTo>
                    <a:pt x="1403" y="17788"/>
                    <a:pt x="1403" y="17788"/>
                    <a:pt x="1403" y="17788"/>
                  </a:cubicBezTo>
                  <a:cubicBezTo>
                    <a:pt x="1403" y="17855"/>
                    <a:pt x="1403" y="17855"/>
                    <a:pt x="1403" y="17855"/>
                  </a:cubicBezTo>
                  <a:cubicBezTo>
                    <a:pt x="1403" y="17788"/>
                    <a:pt x="1403" y="17788"/>
                    <a:pt x="1403" y="17788"/>
                  </a:cubicBezTo>
                  <a:cubicBezTo>
                    <a:pt x="1459" y="17855"/>
                    <a:pt x="1459" y="17855"/>
                    <a:pt x="1459" y="17855"/>
                  </a:cubicBezTo>
                  <a:cubicBezTo>
                    <a:pt x="1515" y="17855"/>
                    <a:pt x="1515" y="17855"/>
                    <a:pt x="1515" y="17855"/>
                  </a:cubicBezTo>
                  <a:cubicBezTo>
                    <a:pt x="1515" y="17922"/>
                    <a:pt x="1515" y="17922"/>
                    <a:pt x="1515" y="17922"/>
                  </a:cubicBezTo>
                  <a:cubicBezTo>
                    <a:pt x="1571" y="17922"/>
                    <a:pt x="1571" y="17922"/>
                    <a:pt x="1571" y="17922"/>
                  </a:cubicBezTo>
                  <a:cubicBezTo>
                    <a:pt x="1571" y="17989"/>
                    <a:pt x="1571" y="17989"/>
                    <a:pt x="1571" y="17989"/>
                  </a:cubicBezTo>
                  <a:cubicBezTo>
                    <a:pt x="1571" y="18056"/>
                    <a:pt x="1571" y="18056"/>
                    <a:pt x="1571" y="18056"/>
                  </a:cubicBezTo>
                  <a:cubicBezTo>
                    <a:pt x="1627" y="18056"/>
                    <a:pt x="1627" y="18056"/>
                    <a:pt x="1627" y="18056"/>
                  </a:cubicBezTo>
                  <a:cubicBezTo>
                    <a:pt x="1627" y="18056"/>
                    <a:pt x="1627" y="18056"/>
                    <a:pt x="1627" y="18056"/>
                  </a:cubicBezTo>
                  <a:cubicBezTo>
                    <a:pt x="1683" y="18056"/>
                    <a:pt x="1683" y="18056"/>
                    <a:pt x="1683" y="18056"/>
                  </a:cubicBezTo>
                  <a:cubicBezTo>
                    <a:pt x="1739" y="18056"/>
                    <a:pt x="1739" y="18056"/>
                    <a:pt x="1739" y="18056"/>
                  </a:cubicBezTo>
                  <a:cubicBezTo>
                    <a:pt x="1627" y="18123"/>
                    <a:pt x="1627" y="18123"/>
                    <a:pt x="1627" y="18123"/>
                  </a:cubicBezTo>
                  <a:cubicBezTo>
                    <a:pt x="1739" y="18256"/>
                    <a:pt x="1739" y="18256"/>
                    <a:pt x="1739" y="18256"/>
                  </a:cubicBezTo>
                  <a:cubicBezTo>
                    <a:pt x="1795" y="18256"/>
                    <a:pt x="1795" y="18256"/>
                    <a:pt x="1795" y="18256"/>
                  </a:cubicBezTo>
                  <a:cubicBezTo>
                    <a:pt x="1795" y="18323"/>
                    <a:pt x="1795" y="18323"/>
                    <a:pt x="1795" y="18323"/>
                  </a:cubicBezTo>
                  <a:cubicBezTo>
                    <a:pt x="1964" y="18390"/>
                    <a:pt x="1964" y="18390"/>
                    <a:pt x="1964" y="18390"/>
                  </a:cubicBezTo>
                  <a:cubicBezTo>
                    <a:pt x="1964" y="18390"/>
                    <a:pt x="1964" y="18390"/>
                    <a:pt x="1964" y="18390"/>
                  </a:cubicBezTo>
                  <a:cubicBezTo>
                    <a:pt x="2020" y="18390"/>
                    <a:pt x="2020" y="18390"/>
                    <a:pt x="2020" y="18390"/>
                  </a:cubicBezTo>
                  <a:cubicBezTo>
                    <a:pt x="1964" y="18256"/>
                    <a:pt x="1964" y="18256"/>
                    <a:pt x="1964" y="18256"/>
                  </a:cubicBezTo>
                  <a:cubicBezTo>
                    <a:pt x="2020" y="18189"/>
                    <a:pt x="2020" y="18189"/>
                    <a:pt x="2020" y="18189"/>
                  </a:cubicBezTo>
                  <a:cubicBezTo>
                    <a:pt x="1964" y="18123"/>
                    <a:pt x="1964" y="18123"/>
                    <a:pt x="1964" y="18123"/>
                  </a:cubicBezTo>
                  <a:cubicBezTo>
                    <a:pt x="1964" y="18056"/>
                    <a:pt x="1964" y="18056"/>
                    <a:pt x="1964" y="18056"/>
                  </a:cubicBezTo>
                  <a:cubicBezTo>
                    <a:pt x="1964" y="17989"/>
                    <a:pt x="1964" y="17989"/>
                    <a:pt x="1964" y="17989"/>
                  </a:cubicBezTo>
                  <a:cubicBezTo>
                    <a:pt x="1851" y="17855"/>
                    <a:pt x="1851" y="17855"/>
                    <a:pt x="1851" y="17855"/>
                  </a:cubicBezTo>
                  <a:cubicBezTo>
                    <a:pt x="1795" y="17721"/>
                    <a:pt x="1795" y="17721"/>
                    <a:pt x="1795" y="17721"/>
                  </a:cubicBezTo>
                  <a:cubicBezTo>
                    <a:pt x="1739" y="17654"/>
                    <a:pt x="1739" y="17654"/>
                    <a:pt x="1739" y="17654"/>
                  </a:cubicBezTo>
                  <a:cubicBezTo>
                    <a:pt x="1739" y="17521"/>
                    <a:pt x="1739" y="17521"/>
                    <a:pt x="1739" y="17521"/>
                  </a:cubicBezTo>
                  <a:cubicBezTo>
                    <a:pt x="1739" y="17521"/>
                    <a:pt x="1739" y="17521"/>
                    <a:pt x="1739" y="17521"/>
                  </a:cubicBezTo>
                  <a:cubicBezTo>
                    <a:pt x="1683" y="17521"/>
                    <a:pt x="1683" y="17521"/>
                    <a:pt x="1683" y="17521"/>
                  </a:cubicBezTo>
                  <a:cubicBezTo>
                    <a:pt x="1571" y="17454"/>
                    <a:pt x="1571" y="17454"/>
                    <a:pt x="1571" y="17454"/>
                  </a:cubicBezTo>
                  <a:cubicBezTo>
                    <a:pt x="1515" y="17454"/>
                    <a:pt x="1515" y="17454"/>
                    <a:pt x="1515" y="17454"/>
                  </a:cubicBezTo>
                  <a:cubicBezTo>
                    <a:pt x="1515" y="17454"/>
                    <a:pt x="1515" y="17454"/>
                    <a:pt x="1515" y="17454"/>
                  </a:cubicBezTo>
                  <a:cubicBezTo>
                    <a:pt x="1459" y="17387"/>
                    <a:pt x="1459" y="17387"/>
                    <a:pt x="1459" y="17387"/>
                  </a:cubicBezTo>
                  <a:cubicBezTo>
                    <a:pt x="1403" y="17320"/>
                    <a:pt x="1403" y="17320"/>
                    <a:pt x="1403" y="17320"/>
                  </a:cubicBezTo>
                  <a:cubicBezTo>
                    <a:pt x="1346" y="17320"/>
                    <a:pt x="1346" y="17320"/>
                    <a:pt x="1346" y="17320"/>
                  </a:cubicBezTo>
                  <a:cubicBezTo>
                    <a:pt x="1346" y="17253"/>
                    <a:pt x="1346" y="17253"/>
                    <a:pt x="1346" y="17253"/>
                  </a:cubicBezTo>
                  <a:cubicBezTo>
                    <a:pt x="1290" y="17253"/>
                    <a:pt x="1290" y="17253"/>
                    <a:pt x="1290" y="17253"/>
                  </a:cubicBezTo>
                  <a:cubicBezTo>
                    <a:pt x="1234" y="17186"/>
                    <a:pt x="1234" y="17186"/>
                    <a:pt x="1234" y="17186"/>
                  </a:cubicBezTo>
                  <a:cubicBezTo>
                    <a:pt x="1178" y="17186"/>
                    <a:pt x="1178" y="17186"/>
                    <a:pt x="1178" y="17186"/>
                  </a:cubicBezTo>
                  <a:cubicBezTo>
                    <a:pt x="1178" y="17186"/>
                    <a:pt x="1178" y="17186"/>
                    <a:pt x="1178" y="17186"/>
                  </a:cubicBezTo>
                  <a:cubicBezTo>
                    <a:pt x="1122" y="17186"/>
                    <a:pt x="1122" y="17186"/>
                    <a:pt x="1122" y="17186"/>
                  </a:cubicBezTo>
                  <a:close/>
                  <a:moveTo>
                    <a:pt x="1571" y="17320"/>
                  </a:moveTo>
                  <a:cubicBezTo>
                    <a:pt x="1571" y="17320"/>
                    <a:pt x="1571" y="17320"/>
                    <a:pt x="1571" y="17320"/>
                  </a:cubicBezTo>
                  <a:cubicBezTo>
                    <a:pt x="1627" y="17253"/>
                    <a:pt x="1627" y="17253"/>
                    <a:pt x="1627" y="17253"/>
                  </a:cubicBezTo>
                  <a:cubicBezTo>
                    <a:pt x="1627" y="17320"/>
                    <a:pt x="1627" y="17320"/>
                    <a:pt x="1627" y="17320"/>
                  </a:cubicBezTo>
                  <a:cubicBezTo>
                    <a:pt x="1627" y="17320"/>
                    <a:pt x="1627" y="17320"/>
                    <a:pt x="1627" y="17320"/>
                  </a:cubicBezTo>
                  <a:cubicBezTo>
                    <a:pt x="1571" y="17320"/>
                    <a:pt x="1571" y="17320"/>
                    <a:pt x="1571" y="17320"/>
                  </a:cubicBezTo>
                  <a:cubicBezTo>
                    <a:pt x="1571" y="17320"/>
                    <a:pt x="1571" y="17320"/>
                    <a:pt x="1571" y="17320"/>
                  </a:cubicBezTo>
                  <a:close/>
                  <a:moveTo>
                    <a:pt x="1515" y="17253"/>
                  </a:moveTo>
                  <a:cubicBezTo>
                    <a:pt x="1571" y="17253"/>
                    <a:pt x="1571" y="17253"/>
                    <a:pt x="1571" y="17253"/>
                  </a:cubicBezTo>
                  <a:cubicBezTo>
                    <a:pt x="1571" y="17253"/>
                    <a:pt x="1571" y="17253"/>
                    <a:pt x="1571" y="17253"/>
                  </a:cubicBezTo>
                  <a:cubicBezTo>
                    <a:pt x="1515" y="17253"/>
                    <a:pt x="1515" y="17253"/>
                    <a:pt x="1515" y="17253"/>
                  </a:cubicBezTo>
                  <a:close/>
                  <a:moveTo>
                    <a:pt x="1234" y="16050"/>
                  </a:moveTo>
                  <a:cubicBezTo>
                    <a:pt x="1234" y="16116"/>
                    <a:pt x="1234" y="16116"/>
                    <a:pt x="1234" y="16116"/>
                  </a:cubicBezTo>
                  <a:cubicBezTo>
                    <a:pt x="1234" y="16116"/>
                    <a:pt x="1234" y="16116"/>
                    <a:pt x="1234" y="16116"/>
                  </a:cubicBezTo>
                  <a:cubicBezTo>
                    <a:pt x="1234" y="16050"/>
                    <a:pt x="1234" y="16050"/>
                    <a:pt x="1234" y="16050"/>
                  </a:cubicBezTo>
                  <a:close/>
                  <a:moveTo>
                    <a:pt x="1346" y="16651"/>
                  </a:moveTo>
                  <a:cubicBezTo>
                    <a:pt x="1346" y="16585"/>
                    <a:pt x="1346" y="16585"/>
                    <a:pt x="1346" y="16585"/>
                  </a:cubicBezTo>
                  <a:cubicBezTo>
                    <a:pt x="1403" y="16585"/>
                    <a:pt x="1403" y="16585"/>
                    <a:pt x="1403" y="16585"/>
                  </a:cubicBezTo>
                  <a:cubicBezTo>
                    <a:pt x="1403" y="16585"/>
                    <a:pt x="1403" y="16585"/>
                    <a:pt x="1403" y="16585"/>
                  </a:cubicBezTo>
                  <a:cubicBezTo>
                    <a:pt x="1403" y="16651"/>
                    <a:pt x="1403" y="16651"/>
                    <a:pt x="1403" y="16651"/>
                  </a:cubicBezTo>
                  <a:cubicBezTo>
                    <a:pt x="1346" y="16651"/>
                    <a:pt x="1346" y="16651"/>
                    <a:pt x="1346" y="16651"/>
                  </a:cubicBezTo>
                  <a:close/>
                  <a:moveTo>
                    <a:pt x="1346" y="16785"/>
                  </a:moveTo>
                  <a:cubicBezTo>
                    <a:pt x="1290" y="16852"/>
                    <a:pt x="1290" y="16852"/>
                    <a:pt x="1290" y="16852"/>
                  </a:cubicBezTo>
                  <a:cubicBezTo>
                    <a:pt x="1346" y="16919"/>
                    <a:pt x="1346" y="16919"/>
                    <a:pt x="1346" y="16919"/>
                  </a:cubicBezTo>
                  <a:cubicBezTo>
                    <a:pt x="1346" y="16919"/>
                    <a:pt x="1346" y="16919"/>
                    <a:pt x="1346" y="16919"/>
                  </a:cubicBezTo>
                  <a:cubicBezTo>
                    <a:pt x="1346" y="16852"/>
                    <a:pt x="1346" y="16852"/>
                    <a:pt x="1346" y="16852"/>
                  </a:cubicBezTo>
                  <a:cubicBezTo>
                    <a:pt x="1346" y="16785"/>
                    <a:pt x="1346" y="16785"/>
                    <a:pt x="1346" y="16785"/>
                  </a:cubicBezTo>
                  <a:close/>
                  <a:moveTo>
                    <a:pt x="1403" y="16718"/>
                  </a:moveTo>
                  <a:cubicBezTo>
                    <a:pt x="1403" y="16651"/>
                    <a:pt x="1403" y="16651"/>
                    <a:pt x="1403" y="16651"/>
                  </a:cubicBezTo>
                  <a:cubicBezTo>
                    <a:pt x="1403" y="16651"/>
                    <a:pt x="1403" y="16651"/>
                    <a:pt x="1403" y="16651"/>
                  </a:cubicBezTo>
                  <a:cubicBezTo>
                    <a:pt x="1346" y="16718"/>
                    <a:pt x="1346" y="16718"/>
                    <a:pt x="1346" y="16718"/>
                  </a:cubicBezTo>
                  <a:cubicBezTo>
                    <a:pt x="1346" y="16718"/>
                    <a:pt x="1346" y="16718"/>
                    <a:pt x="1346" y="16718"/>
                  </a:cubicBezTo>
                  <a:cubicBezTo>
                    <a:pt x="1346" y="16718"/>
                    <a:pt x="1346" y="16718"/>
                    <a:pt x="1346" y="16718"/>
                  </a:cubicBezTo>
                  <a:cubicBezTo>
                    <a:pt x="1346" y="16718"/>
                    <a:pt x="1403" y="16718"/>
                    <a:pt x="1403" y="16718"/>
                  </a:cubicBezTo>
                  <a:close/>
                  <a:moveTo>
                    <a:pt x="1459" y="16651"/>
                  </a:moveTo>
                  <a:cubicBezTo>
                    <a:pt x="1515" y="16585"/>
                    <a:pt x="1515" y="16585"/>
                    <a:pt x="1515" y="16585"/>
                  </a:cubicBezTo>
                  <a:cubicBezTo>
                    <a:pt x="1515" y="16585"/>
                    <a:pt x="1515" y="16585"/>
                    <a:pt x="1515" y="16585"/>
                  </a:cubicBezTo>
                  <a:cubicBezTo>
                    <a:pt x="1571" y="16518"/>
                    <a:pt x="1571" y="16518"/>
                    <a:pt x="1571" y="16518"/>
                  </a:cubicBezTo>
                  <a:cubicBezTo>
                    <a:pt x="1627" y="16518"/>
                    <a:pt x="1627" y="16518"/>
                    <a:pt x="1627" y="16518"/>
                  </a:cubicBezTo>
                  <a:cubicBezTo>
                    <a:pt x="1627" y="16518"/>
                    <a:pt x="1627" y="16518"/>
                    <a:pt x="1627" y="16518"/>
                  </a:cubicBezTo>
                  <a:cubicBezTo>
                    <a:pt x="1571" y="16651"/>
                    <a:pt x="1571" y="16651"/>
                    <a:pt x="1571" y="16651"/>
                  </a:cubicBezTo>
                  <a:cubicBezTo>
                    <a:pt x="1515" y="16651"/>
                    <a:pt x="1515" y="16651"/>
                    <a:pt x="1515" y="16651"/>
                  </a:cubicBezTo>
                  <a:cubicBezTo>
                    <a:pt x="1459" y="16651"/>
                    <a:pt x="1459" y="16651"/>
                    <a:pt x="1459" y="16651"/>
                  </a:cubicBezTo>
                  <a:cubicBezTo>
                    <a:pt x="1459" y="16651"/>
                    <a:pt x="1459" y="16651"/>
                    <a:pt x="1459" y="16651"/>
                  </a:cubicBezTo>
                  <a:close/>
                  <a:moveTo>
                    <a:pt x="1403" y="16384"/>
                  </a:moveTo>
                  <a:cubicBezTo>
                    <a:pt x="1403" y="16317"/>
                    <a:pt x="1403" y="16317"/>
                    <a:pt x="1403" y="16317"/>
                  </a:cubicBezTo>
                  <a:cubicBezTo>
                    <a:pt x="1459" y="16317"/>
                    <a:pt x="1459" y="16317"/>
                    <a:pt x="1459" y="16317"/>
                  </a:cubicBezTo>
                  <a:cubicBezTo>
                    <a:pt x="1459" y="16317"/>
                    <a:pt x="1459" y="16317"/>
                    <a:pt x="1459" y="16317"/>
                  </a:cubicBezTo>
                  <a:cubicBezTo>
                    <a:pt x="1403" y="16384"/>
                    <a:pt x="1403" y="16384"/>
                    <a:pt x="1403" y="16384"/>
                  </a:cubicBezTo>
                  <a:cubicBezTo>
                    <a:pt x="1403" y="16384"/>
                    <a:pt x="1403" y="16384"/>
                    <a:pt x="1403" y="16384"/>
                  </a:cubicBezTo>
                  <a:cubicBezTo>
                    <a:pt x="1403" y="16384"/>
                    <a:pt x="1403" y="16384"/>
                    <a:pt x="1403" y="16384"/>
                  </a:cubicBezTo>
                  <a:close/>
                  <a:moveTo>
                    <a:pt x="1290" y="16384"/>
                  </a:moveTo>
                  <a:cubicBezTo>
                    <a:pt x="1346" y="16384"/>
                    <a:pt x="1346" y="16384"/>
                    <a:pt x="1346" y="16384"/>
                  </a:cubicBezTo>
                  <a:cubicBezTo>
                    <a:pt x="1346" y="16384"/>
                    <a:pt x="1346" y="16384"/>
                    <a:pt x="1346" y="16384"/>
                  </a:cubicBezTo>
                  <a:cubicBezTo>
                    <a:pt x="1346" y="16317"/>
                    <a:pt x="1346" y="16317"/>
                    <a:pt x="1346" y="16317"/>
                  </a:cubicBezTo>
                  <a:cubicBezTo>
                    <a:pt x="1290" y="16384"/>
                    <a:pt x="1290" y="16384"/>
                    <a:pt x="1290" y="16384"/>
                  </a:cubicBezTo>
                  <a:close/>
                  <a:moveTo>
                    <a:pt x="1234" y="16250"/>
                  </a:moveTo>
                  <a:cubicBezTo>
                    <a:pt x="1234" y="16317"/>
                    <a:pt x="1234" y="16317"/>
                    <a:pt x="1234" y="16317"/>
                  </a:cubicBezTo>
                  <a:cubicBezTo>
                    <a:pt x="1234" y="16317"/>
                    <a:pt x="1234" y="16317"/>
                    <a:pt x="1234" y="16317"/>
                  </a:cubicBezTo>
                  <a:cubicBezTo>
                    <a:pt x="1234" y="16384"/>
                    <a:pt x="1234" y="16384"/>
                    <a:pt x="1234" y="16384"/>
                  </a:cubicBezTo>
                  <a:cubicBezTo>
                    <a:pt x="1290" y="16317"/>
                    <a:pt x="1290" y="16317"/>
                    <a:pt x="1290" y="16317"/>
                  </a:cubicBezTo>
                  <a:cubicBezTo>
                    <a:pt x="1234" y="16250"/>
                    <a:pt x="1234" y="16250"/>
                    <a:pt x="1234" y="16250"/>
                  </a:cubicBezTo>
                  <a:cubicBezTo>
                    <a:pt x="1234" y="16250"/>
                    <a:pt x="1234" y="16250"/>
                    <a:pt x="1234" y="16250"/>
                  </a:cubicBezTo>
                  <a:close/>
                  <a:moveTo>
                    <a:pt x="1290" y="16183"/>
                  </a:moveTo>
                  <a:cubicBezTo>
                    <a:pt x="1290" y="16183"/>
                    <a:pt x="1290" y="16183"/>
                    <a:pt x="1290" y="16183"/>
                  </a:cubicBezTo>
                  <a:cubicBezTo>
                    <a:pt x="1290" y="16183"/>
                    <a:pt x="1290" y="16183"/>
                    <a:pt x="1290" y="16183"/>
                  </a:cubicBezTo>
                  <a:cubicBezTo>
                    <a:pt x="1290" y="16250"/>
                    <a:pt x="1290" y="16250"/>
                    <a:pt x="1290" y="16250"/>
                  </a:cubicBezTo>
                  <a:cubicBezTo>
                    <a:pt x="1346" y="16250"/>
                    <a:pt x="1346" y="16250"/>
                    <a:pt x="1346" y="16250"/>
                  </a:cubicBezTo>
                  <a:cubicBezTo>
                    <a:pt x="1403" y="16183"/>
                    <a:pt x="1403" y="16183"/>
                    <a:pt x="1403" y="16183"/>
                  </a:cubicBezTo>
                  <a:cubicBezTo>
                    <a:pt x="1346" y="16250"/>
                    <a:pt x="1346" y="16250"/>
                    <a:pt x="1346" y="16250"/>
                  </a:cubicBezTo>
                  <a:cubicBezTo>
                    <a:pt x="1346" y="16317"/>
                    <a:pt x="1346" y="16317"/>
                    <a:pt x="1346" y="16317"/>
                  </a:cubicBezTo>
                  <a:cubicBezTo>
                    <a:pt x="1403" y="16250"/>
                    <a:pt x="1403" y="16250"/>
                    <a:pt x="1403" y="16250"/>
                  </a:cubicBezTo>
                  <a:cubicBezTo>
                    <a:pt x="1403" y="16116"/>
                    <a:pt x="1403" y="16116"/>
                    <a:pt x="1403" y="16116"/>
                  </a:cubicBezTo>
                  <a:cubicBezTo>
                    <a:pt x="1346" y="16116"/>
                    <a:pt x="1346" y="16116"/>
                    <a:pt x="1346" y="16116"/>
                  </a:cubicBezTo>
                  <a:cubicBezTo>
                    <a:pt x="1290" y="16116"/>
                    <a:pt x="1290" y="16116"/>
                    <a:pt x="1290" y="16116"/>
                  </a:cubicBezTo>
                  <a:cubicBezTo>
                    <a:pt x="1290" y="16183"/>
                    <a:pt x="1290" y="16183"/>
                    <a:pt x="1290" y="16183"/>
                  </a:cubicBezTo>
                  <a:close/>
                  <a:moveTo>
                    <a:pt x="1290" y="16050"/>
                  </a:moveTo>
                  <a:cubicBezTo>
                    <a:pt x="1290" y="16116"/>
                    <a:pt x="1290" y="16116"/>
                    <a:pt x="1290" y="16116"/>
                  </a:cubicBezTo>
                  <a:cubicBezTo>
                    <a:pt x="1290" y="16050"/>
                    <a:pt x="1290" y="16050"/>
                    <a:pt x="1290" y="16050"/>
                  </a:cubicBezTo>
                  <a:cubicBezTo>
                    <a:pt x="1290" y="16050"/>
                    <a:pt x="1290" y="16050"/>
                    <a:pt x="1290" y="16050"/>
                  </a:cubicBezTo>
                  <a:cubicBezTo>
                    <a:pt x="1290" y="16050"/>
                    <a:pt x="1290" y="16050"/>
                    <a:pt x="1290" y="16050"/>
                  </a:cubicBezTo>
                  <a:close/>
                  <a:moveTo>
                    <a:pt x="1346" y="15983"/>
                  </a:moveTo>
                  <a:cubicBezTo>
                    <a:pt x="1403" y="15916"/>
                    <a:pt x="1403" y="15916"/>
                    <a:pt x="1403" y="15916"/>
                  </a:cubicBezTo>
                  <a:cubicBezTo>
                    <a:pt x="1403" y="15849"/>
                    <a:pt x="1403" y="15849"/>
                    <a:pt x="1403" y="15849"/>
                  </a:cubicBezTo>
                  <a:cubicBezTo>
                    <a:pt x="1459" y="15849"/>
                    <a:pt x="1459" y="15849"/>
                    <a:pt x="1459" y="15849"/>
                  </a:cubicBezTo>
                  <a:cubicBezTo>
                    <a:pt x="1459" y="15916"/>
                    <a:pt x="1459" y="15916"/>
                    <a:pt x="1459" y="15916"/>
                  </a:cubicBezTo>
                  <a:cubicBezTo>
                    <a:pt x="1403" y="15916"/>
                    <a:pt x="1403" y="15916"/>
                    <a:pt x="1403" y="15916"/>
                  </a:cubicBezTo>
                  <a:cubicBezTo>
                    <a:pt x="1346" y="15983"/>
                    <a:pt x="1346" y="15983"/>
                    <a:pt x="1346" y="15983"/>
                  </a:cubicBezTo>
                  <a:close/>
                  <a:moveTo>
                    <a:pt x="1066" y="15782"/>
                  </a:moveTo>
                  <a:cubicBezTo>
                    <a:pt x="1178" y="15916"/>
                    <a:pt x="1178" y="15916"/>
                    <a:pt x="1178" y="15916"/>
                  </a:cubicBezTo>
                  <a:cubicBezTo>
                    <a:pt x="1178" y="16050"/>
                    <a:pt x="1178" y="16050"/>
                    <a:pt x="1178" y="16050"/>
                  </a:cubicBezTo>
                  <a:cubicBezTo>
                    <a:pt x="1178" y="16050"/>
                    <a:pt x="1178" y="16050"/>
                    <a:pt x="1178" y="16050"/>
                  </a:cubicBezTo>
                  <a:cubicBezTo>
                    <a:pt x="1122" y="16050"/>
                    <a:pt x="1122" y="16050"/>
                    <a:pt x="1122" y="16050"/>
                  </a:cubicBezTo>
                  <a:cubicBezTo>
                    <a:pt x="1122" y="15983"/>
                    <a:pt x="1122" y="15983"/>
                    <a:pt x="1122" y="15983"/>
                  </a:cubicBezTo>
                  <a:cubicBezTo>
                    <a:pt x="1066" y="15916"/>
                    <a:pt x="1066" y="15916"/>
                    <a:pt x="1066" y="15916"/>
                  </a:cubicBezTo>
                  <a:cubicBezTo>
                    <a:pt x="1066" y="15849"/>
                    <a:pt x="1066" y="15849"/>
                    <a:pt x="1066" y="15849"/>
                  </a:cubicBezTo>
                  <a:cubicBezTo>
                    <a:pt x="1066" y="15849"/>
                    <a:pt x="1066" y="15782"/>
                    <a:pt x="1066" y="15782"/>
                  </a:cubicBezTo>
                  <a:close/>
                  <a:moveTo>
                    <a:pt x="1178" y="15782"/>
                  </a:moveTo>
                  <a:cubicBezTo>
                    <a:pt x="1178" y="15849"/>
                    <a:pt x="1178" y="15849"/>
                    <a:pt x="1178" y="15849"/>
                  </a:cubicBezTo>
                  <a:cubicBezTo>
                    <a:pt x="1178" y="15916"/>
                    <a:pt x="1178" y="15916"/>
                    <a:pt x="1178" y="15916"/>
                  </a:cubicBezTo>
                  <a:cubicBezTo>
                    <a:pt x="1178" y="15983"/>
                    <a:pt x="1178" y="15983"/>
                    <a:pt x="1178" y="15983"/>
                  </a:cubicBezTo>
                  <a:cubicBezTo>
                    <a:pt x="1234" y="15983"/>
                    <a:pt x="1234" y="15983"/>
                    <a:pt x="1234" y="15983"/>
                  </a:cubicBezTo>
                  <a:cubicBezTo>
                    <a:pt x="1234" y="15916"/>
                    <a:pt x="1234" y="15916"/>
                    <a:pt x="1234" y="15916"/>
                  </a:cubicBezTo>
                  <a:cubicBezTo>
                    <a:pt x="1234" y="15849"/>
                    <a:pt x="1234" y="15849"/>
                    <a:pt x="1234" y="15849"/>
                  </a:cubicBezTo>
                  <a:cubicBezTo>
                    <a:pt x="1178" y="15782"/>
                    <a:pt x="1178" y="15782"/>
                    <a:pt x="1178" y="15782"/>
                  </a:cubicBezTo>
                  <a:cubicBezTo>
                    <a:pt x="1178" y="15715"/>
                    <a:pt x="1178" y="15715"/>
                    <a:pt x="1178" y="15715"/>
                  </a:cubicBezTo>
                  <a:cubicBezTo>
                    <a:pt x="1178" y="15782"/>
                    <a:pt x="1178" y="15782"/>
                    <a:pt x="1178" y="15782"/>
                  </a:cubicBezTo>
                  <a:close/>
                  <a:moveTo>
                    <a:pt x="1066" y="15715"/>
                  </a:moveTo>
                  <a:cubicBezTo>
                    <a:pt x="1122" y="15715"/>
                    <a:pt x="1122" y="15715"/>
                    <a:pt x="1122" y="15715"/>
                  </a:cubicBezTo>
                  <a:cubicBezTo>
                    <a:pt x="1122" y="15715"/>
                    <a:pt x="1122" y="15715"/>
                    <a:pt x="1122" y="15715"/>
                  </a:cubicBezTo>
                  <a:cubicBezTo>
                    <a:pt x="1178" y="15715"/>
                    <a:pt x="1178" y="15715"/>
                    <a:pt x="1178" y="15715"/>
                  </a:cubicBezTo>
                  <a:cubicBezTo>
                    <a:pt x="1178" y="15648"/>
                    <a:pt x="1178" y="15648"/>
                    <a:pt x="1178" y="15648"/>
                  </a:cubicBezTo>
                  <a:cubicBezTo>
                    <a:pt x="1178" y="15648"/>
                    <a:pt x="1178" y="15648"/>
                    <a:pt x="1178" y="15648"/>
                  </a:cubicBezTo>
                  <a:cubicBezTo>
                    <a:pt x="1066" y="15648"/>
                    <a:pt x="1066" y="15648"/>
                    <a:pt x="1066" y="15648"/>
                  </a:cubicBezTo>
                  <a:cubicBezTo>
                    <a:pt x="1066" y="15715"/>
                    <a:pt x="1066" y="15715"/>
                    <a:pt x="1066" y="15715"/>
                  </a:cubicBezTo>
                  <a:close/>
                  <a:moveTo>
                    <a:pt x="561" y="15715"/>
                  </a:moveTo>
                  <a:cubicBezTo>
                    <a:pt x="505" y="15648"/>
                    <a:pt x="505" y="15648"/>
                    <a:pt x="505" y="15648"/>
                  </a:cubicBezTo>
                  <a:cubicBezTo>
                    <a:pt x="617" y="15515"/>
                    <a:pt x="617" y="15515"/>
                    <a:pt x="617" y="15515"/>
                  </a:cubicBezTo>
                  <a:cubicBezTo>
                    <a:pt x="673" y="15515"/>
                    <a:pt x="673" y="15515"/>
                    <a:pt x="673" y="15515"/>
                  </a:cubicBezTo>
                  <a:cubicBezTo>
                    <a:pt x="673" y="15581"/>
                    <a:pt x="673" y="15581"/>
                    <a:pt x="673" y="15581"/>
                  </a:cubicBezTo>
                  <a:cubicBezTo>
                    <a:pt x="673" y="15581"/>
                    <a:pt x="673" y="15581"/>
                    <a:pt x="673" y="15581"/>
                  </a:cubicBezTo>
                  <a:cubicBezTo>
                    <a:pt x="729" y="15515"/>
                    <a:pt x="729" y="15515"/>
                    <a:pt x="729" y="15515"/>
                  </a:cubicBezTo>
                  <a:cubicBezTo>
                    <a:pt x="785" y="15581"/>
                    <a:pt x="785" y="15581"/>
                    <a:pt x="785" y="15581"/>
                  </a:cubicBezTo>
                  <a:cubicBezTo>
                    <a:pt x="785" y="15581"/>
                    <a:pt x="785" y="15581"/>
                    <a:pt x="785" y="15581"/>
                  </a:cubicBezTo>
                  <a:cubicBezTo>
                    <a:pt x="785" y="15648"/>
                    <a:pt x="785" y="15648"/>
                    <a:pt x="785" y="15648"/>
                  </a:cubicBezTo>
                  <a:cubicBezTo>
                    <a:pt x="729" y="15715"/>
                    <a:pt x="729" y="15715"/>
                    <a:pt x="729" y="15715"/>
                  </a:cubicBezTo>
                  <a:cubicBezTo>
                    <a:pt x="617" y="15715"/>
                    <a:pt x="617" y="15715"/>
                    <a:pt x="617" y="15715"/>
                  </a:cubicBezTo>
                  <a:cubicBezTo>
                    <a:pt x="673" y="15782"/>
                    <a:pt x="673" y="15782"/>
                    <a:pt x="673" y="15782"/>
                  </a:cubicBezTo>
                  <a:cubicBezTo>
                    <a:pt x="673" y="15782"/>
                    <a:pt x="673" y="15782"/>
                    <a:pt x="673" y="15782"/>
                  </a:cubicBezTo>
                  <a:cubicBezTo>
                    <a:pt x="729" y="15782"/>
                    <a:pt x="729" y="15782"/>
                    <a:pt x="729" y="15782"/>
                  </a:cubicBezTo>
                  <a:cubicBezTo>
                    <a:pt x="729" y="15715"/>
                    <a:pt x="729" y="15715"/>
                    <a:pt x="729" y="15715"/>
                  </a:cubicBezTo>
                  <a:cubicBezTo>
                    <a:pt x="785" y="15581"/>
                    <a:pt x="785" y="15581"/>
                    <a:pt x="785" y="15581"/>
                  </a:cubicBezTo>
                  <a:cubicBezTo>
                    <a:pt x="898" y="15581"/>
                    <a:pt x="898" y="15581"/>
                    <a:pt x="898" y="15581"/>
                  </a:cubicBezTo>
                  <a:cubicBezTo>
                    <a:pt x="898" y="15581"/>
                    <a:pt x="898" y="15581"/>
                    <a:pt x="898" y="15581"/>
                  </a:cubicBezTo>
                  <a:cubicBezTo>
                    <a:pt x="842" y="15648"/>
                    <a:pt x="842" y="15648"/>
                    <a:pt x="842" y="15648"/>
                  </a:cubicBezTo>
                  <a:cubicBezTo>
                    <a:pt x="785" y="15782"/>
                    <a:pt x="785" y="15782"/>
                    <a:pt x="785" y="15782"/>
                  </a:cubicBezTo>
                  <a:cubicBezTo>
                    <a:pt x="785" y="15849"/>
                    <a:pt x="785" y="15849"/>
                    <a:pt x="785" y="15849"/>
                  </a:cubicBezTo>
                  <a:cubicBezTo>
                    <a:pt x="729" y="15916"/>
                    <a:pt x="729" y="15916"/>
                    <a:pt x="729" y="15916"/>
                  </a:cubicBezTo>
                  <a:cubicBezTo>
                    <a:pt x="673" y="15983"/>
                    <a:pt x="673" y="15983"/>
                    <a:pt x="673" y="15983"/>
                  </a:cubicBezTo>
                  <a:cubicBezTo>
                    <a:pt x="673" y="15983"/>
                    <a:pt x="673" y="15983"/>
                    <a:pt x="673" y="15983"/>
                  </a:cubicBezTo>
                  <a:cubicBezTo>
                    <a:pt x="617" y="15983"/>
                    <a:pt x="617" y="15983"/>
                    <a:pt x="617" y="15983"/>
                  </a:cubicBezTo>
                  <a:cubicBezTo>
                    <a:pt x="673" y="15983"/>
                    <a:pt x="673" y="15983"/>
                    <a:pt x="673" y="15983"/>
                  </a:cubicBezTo>
                  <a:cubicBezTo>
                    <a:pt x="673" y="15983"/>
                    <a:pt x="673" y="15983"/>
                    <a:pt x="673" y="15983"/>
                  </a:cubicBezTo>
                  <a:cubicBezTo>
                    <a:pt x="729" y="15983"/>
                    <a:pt x="729" y="15983"/>
                    <a:pt x="729" y="15983"/>
                  </a:cubicBezTo>
                  <a:cubicBezTo>
                    <a:pt x="729" y="16050"/>
                    <a:pt x="729" y="16050"/>
                    <a:pt x="729" y="16050"/>
                  </a:cubicBezTo>
                  <a:cubicBezTo>
                    <a:pt x="673" y="16050"/>
                    <a:pt x="673" y="16050"/>
                    <a:pt x="673" y="16050"/>
                  </a:cubicBezTo>
                  <a:cubicBezTo>
                    <a:pt x="673" y="16116"/>
                    <a:pt x="673" y="16116"/>
                    <a:pt x="673" y="16116"/>
                  </a:cubicBezTo>
                  <a:cubicBezTo>
                    <a:pt x="673" y="16183"/>
                    <a:pt x="673" y="16183"/>
                    <a:pt x="673" y="16183"/>
                  </a:cubicBezTo>
                  <a:cubicBezTo>
                    <a:pt x="673" y="16250"/>
                    <a:pt x="673" y="16250"/>
                    <a:pt x="673" y="16250"/>
                  </a:cubicBezTo>
                  <a:cubicBezTo>
                    <a:pt x="673" y="16317"/>
                    <a:pt x="673" y="16317"/>
                    <a:pt x="673" y="16317"/>
                  </a:cubicBezTo>
                  <a:cubicBezTo>
                    <a:pt x="673" y="16384"/>
                    <a:pt x="673" y="16384"/>
                    <a:pt x="673" y="16384"/>
                  </a:cubicBezTo>
                  <a:cubicBezTo>
                    <a:pt x="729" y="16384"/>
                    <a:pt x="729" y="16384"/>
                    <a:pt x="729" y="16384"/>
                  </a:cubicBezTo>
                  <a:cubicBezTo>
                    <a:pt x="785" y="16451"/>
                    <a:pt x="785" y="16451"/>
                    <a:pt x="785" y="16451"/>
                  </a:cubicBezTo>
                  <a:cubicBezTo>
                    <a:pt x="729" y="16518"/>
                    <a:pt x="729" y="16518"/>
                    <a:pt x="729" y="16518"/>
                  </a:cubicBezTo>
                  <a:cubicBezTo>
                    <a:pt x="673" y="16451"/>
                    <a:pt x="673" y="16451"/>
                    <a:pt x="673" y="16451"/>
                  </a:cubicBezTo>
                  <a:cubicBezTo>
                    <a:pt x="617" y="16317"/>
                    <a:pt x="617" y="16317"/>
                    <a:pt x="617" y="16317"/>
                  </a:cubicBezTo>
                  <a:cubicBezTo>
                    <a:pt x="561" y="16250"/>
                    <a:pt x="561" y="16250"/>
                    <a:pt x="561" y="16250"/>
                  </a:cubicBezTo>
                  <a:cubicBezTo>
                    <a:pt x="617" y="16183"/>
                    <a:pt x="617" y="16183"/>
                    <a:pt x="617" y="16183"/>
                  </a:cubicBezTo>
                  <a:cubicBezTo>
                    <a:pt x="561" y="16183"/>
                    <a:pt x="561" y="16183"/>
                    <a:pt x="561" y="16183"/>
                  </a:cubicBezTo>
                  <a:cubicBezTo>
                    <a:pt x="505" y="16116"/>
                    <a:pt x="505" y="16116"/>
                    <a:pt x="505" y="16116"/>
                  </a:cubicBezTo>
                  <a:cubicBezTo>
                    <a:pt x="561" y="16116"/>
                    <a:pt x="561" y="16116"/>
                    <a:pt x="561" y="16116"/>
                  </a:cubicBezTo>
                  <a:cubicBezTo>
                    <a:pt x="617" y="16116"/>
                    <a:pt x="617" y="16116"/>
                    <a:pt x="617" y="16116"/>
                  </a:cubicBezTo>
                  <a:cubicBezTo>
                    <a:pt x="561" y="16050"/>
                    <a:pt x="561" y="16050"/>
                    <a:pt x="561" y="16050"/>
                  </a:cubicBezTo>
                  <a:cubicBezTo>
                    <a:pt x="505" y="16050"/>
                    <a:pt x="505" y="16050"/>
                    <a:pt x="505" y="16050"/>
                  </a:cubicBezTo>
                  <a:cubicBezTo>
                    <a:pt x="561" y="15983"/>
                    <a:pt x="561" y="15983"/>
                    <a:pt x="561" y="15983"/>
                  </a:cubicBezTo>
                  <a:cubicBezTo>
                    <a:pt x="505" y="15916"/>
                    <a:pt x="505" y="15916"/>
                    <a:pt x="505" y="15916"/>
                  </a:cubicBezTo>
                  <a:cubicBezTo>
                    <a:pt x="505" y="15916"/>
                    <a:pt x="505" y="15916"/>
                    <a:pt x="505" y="15916"/>
                  </a:cubicBezTo>
                  <a:cubicBezTo>
                    <a:pt x="561" y="15916"/>
                    <a:pt x="561" y="15916"/>
                    <a:pt x="561" y="15916"/>
                  </a:cubicBezTo>
                  <a:cubicBezTo>
                    <a:pt x="617" y="15916"/>
                    <a:pt x="617" y="15916"/>
                    <a:pt x="617" y="15916"/>
                  </a:cubicBezTo>
                  <a:cubicBezTo>
                    <a:pt x="617" y="15849"/>
                    <a:pt x="617" y="15849"/>
                    <a:pt x="617" y="15849"/>
                  </a:cubicBezTo>
                  <a:cubicBezTo>
                    <a:pt x="561" y="15849"/>
                    <a:pt x="561" y="15849"/>
                    <a:pt x="561" y="15849"/>
                  </a:cubicBezTo>
                  <a:cubicBezTo>
                    <a:pt x="505" y="15849"/>
                    <a:pt x="505" y="15849"/>
                    <a:pt x="505" y="15849"/>
                  </a:cubicBezTo>
                  <a:cubicBezTo>
                    <a:pt x="505" y="15782"/>
                    <a:pt x="505" y="15782"/>
                    <a:pt x="505" y="15782"/>
                  </a:cubicBezTo>
                  <a:cubicBezTo>
                    <a:pt x="561" y="15715"/>
                    <a:pt x="561" y="15715"/>
                    <a:pt x="561" y="15715"/>
                  </a:cubicBezTo>
                  <a:close/>
                  <a:moveTo>
                    <a:pt x="1122" y="15448"/>
                  </a:moveTo>
                  <a:cubicBezTo>
                    <a:pt x="1122" y="15381"/>
                    <a:pt x="1122" y="15381"/>
                    <a:pt x="1122" y="15381"/>
                  </a:cubicBezTo>
                  <a:cubicBezTo>
                    <a:pt x="1178" y="15381"/>
                    <a:pt x="1178" y="15381"/>
                    <a:pt x="1178" y="15381"/>
                  </a:cubicBezTo>
                  <a:cubicBezTo>
                    <a:pt x="1178" y="15381"/>
                    <a:pt x="1178" y="15381"/>
                    <a:pt x="1178" y="15381"/>
                  </a:cubicBezTo>
                  <a:cubicBezTo>
                    <a:pt x="1122" y="15448"/>
                    <a:pt x="1122" y="15448"/>
                    <a:pt x="1122" y="15448"/>
                  </a:cubicBezTo>
                  <a:close/>
                  <a:moveTo>
                    <a:pt x="6228" y="7289"/>
                  </a:moveTo>
                  <a:cubicBezTo>
                    <a:pt x="6228" y="7289"/>
                    <a:pt x="6228" y="7289"/>
                    <a:pt x="6228" y="7289"/>
                  </a:cubicBezTo>
                  <a:cubicBezTo>
                    <a:pt x="6284" y="7289"/>
                    <a:pt x="6284" y="7289"/>
                    <a:pt x="6284" y="7289"/>
                  </a:cubicBezTo>
                  <a:cubicBezTo>
                    <a:pt x="6284" y="7289"/>
                    <a:pt x="6284" y="7289"/>
                    <a:pt x="6284" y="7289"/>
                  </a:cubicBezTo>
                  <a:cubicBezTo>
                    <a:pt x="6284" y="7222"/>
                    <a:pt x="6284" y="7222"/>
                    <a:pt x="6284" y="7222"/>
                  </a:cubicBezTo>
                  <a:cubicBezTo>
                    <a:pt x="6228" y="7222"/>
                    <a:pt x="6228" y="7222"/>
                    <a:pt x="6228" y="7222"/>
                  </a:cubicBezTo>
                  <a:cubicBezTo>
                    <a:pt x="6228" y="7289"/>
                    <a:pt x="6228" y="7289"/>
                    <a:pt x="6228" y="7289"/>
                  </a:cubicBezTo>
                  <a:close/>
                  <a:moveTo>
                    <a:pt x="5723" y="6754"/>
                  </a:moveTo>
                  <a:cubicBezTo>
                    <a:pt x="5779" y="6754"/>
                    <a:pt x="5779" y="6754"/>
                    <a:pt x="5779" y="6754"/>
                  </a:cubicBezTo>
                  <a:cubicBezTo>
                    <a:pt x="5779" y="6754"/>
                    <a:pt x="5779" y="6754"/>
                    <a:pt x="5779" y="6754"/>
                  </a:cubicBezTo>
                  <a:cubicBezTo>
                    <a:pt x="5779" y="6687"/>
                    <a:pt x="5779" y="6687"/>
                    <a:pt x="5779" y="6687"/>
                  </a:cubicBezTo>
                  <a:cubicBezTo>
                    <a:pt x="5779" y="6687"/>
                    <a:pt x="5779" y="6687"/>
                    <a:pt x="5779" y="6687"/>
                  </a:cubicBezTo>
                  <a:cubicBezTo>
                    <a:pt x="5723" y="6754"/>
                    <a:pt x="5723" y="6754"/>
                    <a:pt x="5723" y="6754"/>
                  </a:cubicBezTo>
                  <a:close/>
                  <a:moveTo>
                    <a:pt x="3983" y="6888"/>
                  </a:moveTo>
                  <a:cubicBezTo>
                    <a:pt x="3983" y="6955"/>
                    <a:pt x="3983" y="6955"/>
                    <a:pt x="3983" y="6955"/>
                  </a:cubicBezTo>
                  <a:cubicBezTo>
                    <a:pt x="4039" y="6888"/>
                    <a:pt x="4039" y="6888"/>
                    <a:pt x="4039" y="6888"/>
                  </a:cubicBezTo>
                  <a:cubicBezTo>
                    <a:pt x="3983" y="6888"/>
                    <a:pt x="3983" y="6888"/>
                    <a:pt x="3983" y="6888"/>
                  </a:cubicBezTo>
                  <a:cubicBezTo>
                    <a:pt x="3983" y="6888"/>
                    <a:pt x="3983" y="6888"/>
                    <a:pt x="3983" y="6888"/>
                  </a:cubicBezTo>
                  <a:close/>
                  <a:moveTo>
                    <a:pt x="3983" y="7022"/>
                  </a:moveTo>
                  <a:cubicBezTo>
                    <a:pt x="3983" y="6955"/>
                    <a:pt x="3983" y="6955"/>
                    <a:pt x="3983" y="6955"/>
                  </a:cubicBezTo>
                  <a:cubicBezTo>
                    <a:pt x="3983" y="6955"/>
                    <a:pt x="3983" y="6955"/>
                    <a:pt x="3983" y="6955"/>
                  </a:cubicBezTo>
                  <a:cubicBezTo>
                    <a:pt x="3983" y="7022"/>
                    <a:pt x="3983" y="7022"/>
                    <a:pt x="3983" y="7022"/>
                  </a:cubicBezTo>
                  <a:cubicBezTo>
                    <a:pt x="3983" y="7022"/>
                    <a:pt x="3983" y="7022"/>
                    <a:pt x="3983" y="7022"/>
                  </a:cubicBezTo>
                  <a:close/>
                  <a:moveTo>
                    <a:pt x="3871" y="7155"/>
                  </a:moveTo>
                  <a:cubicBezTo>
                    <a:pt x="3871" y="7222"/>
                    <a:pt x="3871" y="7222"/>
                    <a:pt x="3871" y="7222"/>
                  </a:cubicBezTo>
                  <a:cubicBezTo>
                    <a:pt x="3871" y="7289"/>
                    <a:pt x="3871" y="7289"/>
                    <a:pt x="3871" y="7289"/>
                  </a:cubicBezTo>
                  <a:cubicBezTo>
                    <a:pt x="3871" y="7356"/>
                    <a:pt x="3871" y="7356"/>
                    <a:pt x="3871" y="7356"/>
                  </a:cubicBezTo>
                  <a:cubicBezTo>
                    <a:pt x="3927" y="7356"/>
                    <a:pt x="3927" y="7356"/>
                    <a:pt x="3927" y="7356"/>
                  </a:cubicBezTo>
                  <a:cubicBezTo>
                    <a:pt x="3927" y="7289"/>
                    <a:pt x="3927" y="7289"/>
                    <a:pt x="3927" y="7289"/>
                  </a:cubicBezTo>
                  <a:cubicBezTo>
                    <a:pt x="3983" y="7289"/>
                    <a:pt x="3983" y="7289"/>
                    <a:pt x="3983" y="7289"/>
                  </a:cubicBezTo>
                  <a:cubicBezTo>
                    <a:pt x="4152" y="7155"/>
                    <a:pt x="4152" y="7155"/>
                    <a:pt x="4152" y="7155"/>
                  </a:cubicBezTo>
                  <a:cubicBezTo>
                    <a:pt x="4208" y="7089"/>
                    <a:pt x="4208" y="7089"/>
                    <a:pt x="4208" y="7089"/>
                  </a:cubicBezTo>
                  <a:cubicBezTo>
                    <a:pt x="4264" y="7022"/>
                    <a:pt x="4264" y="7022"/>
                    <a:pt x="4264" y="7022"/>
                  </a:cubicBezTo>
                  <a:cubicBezTo>
                    <a:pt x="4208" y="7089"/>
                    <a:pt x="4208" y="7089"/>
                    <a:pt x="4208" y="7089"/>
                  </a:cubicBezTo>
                  <a:cubicBezTo>
                    <a:pt x="4208" y="7022"/>
                    <a:pt x="4208" y="7022"/>
                    <a:pt x="4208" y="7022"/>
                  </a:cubicBezTo>
                  <a:cubicBezTo>
                    <a:pt x="4208" y="6955"/>
                    <a:pt x="4208" y="6955"/>
                    <a:pt x="4208" y="6955"/>
                  </a:cubicBezTo>
                  <a:cubicBezTo>
                    <a:pt x="4152" y="6955"/>
                    <a:pt x="4152" y="6955"/>
                    <a:pt x="4152" y="6955"/>
                  </a:cubicBezTo>
                  <a:cubicBezTo>
                    <a:pt x="4152" y="7022"/>
                    <a:pt x="4152" y="7022"/>
                    <a:pt x="4152" y="7022"/>
                  </a:cubicBezTo>
                  <a:cubicBezTo>
                    <a:pt x="4096" y="7022"/>
                    <a:pt x="4096" y="7022"/>
                    <a:pt x="4096" y="7022"/>
                  </a:cubicBezTo>
                  <a:cubicBezTo>
                    <a:pt x="4096" y="7089"/>
                    <a:pt x="4096" y="7089"/>
                    <a:pt x="4096" y="7089"/>
                  </a:cubicBezTo>
                  <a:cubicBezTo>
                    <a:pt x="4039" y="7089"/>
                    <a:pt x="4039" y="7089"/>
                    <a:pt x="4039" y="7089"/>
                  </a:cubicBezTo>
                  <a:cubicBezTo>
                    <a:pt x="4039" y="7089"/>
                    <a:pt x="4039" y="7089"/>
                    <a:pt x="4039" y="7089"/>
                  </a:cubicBezTo>
                  <a:cubicBezTo>
                    <a:pt x="4039" y="7155"/>
                    <a:pt x="4039" y="7155"/>
                    <a:pt x="4039" y="7155"/>
                  </a:cubicBezTo>
                  <a:cubicBezTo>
                    <a:pt x="3983" y="7089"/>
                    <a:pt x="3983" y="7089"/>
                    <a:pt x="3983" y="7089"/>
                  </a:cubicBezTo>
                  <a:cubicBezTo>
                    <a:pt x="3983" y="7089"/>
                    <a:pt x="3983" y="7089"/>
                    <a:pt x="3983" y="7089"/>
                  </a:cubicBezTo>
                  <a:cubicBezTo>
                    <a:pt x="3983" y="7022"/>
                    <a:pt x="3983" y="7022"/>
                    <a:pt x="3983" y="7022"/>
                  </a:cubicBezTo>
                  <a:cubicBezTo>
                    <a:pt x="3927" y="7089"/>
                    <a:pt x="3927" y="7089"/>
                    <a:pt x="3927" y="7089"/>
                  </a:cubicBezTo>
                  <a:cubicBezTo>
                    <a:pt x="3927" y="7089"/>
                    <a:pt x="3927" y="7089"/>
                    <a:pt x="3927" y="7089"/>
                  </a:cubicBezTo>
                  <a:cubicBezTo>
                    <a:pt x="3927" y="7155"/>
                    <a:pt x="3927" y="7155"/>
                    <a:pt x="3927" y="7155"/>
                  </a:cubicBezTo>
                  <a:cubicBezTo>
                    <a:pt x="3871" y="7155"/>
                    <a:pt x="3871" y="7155"/>
                    <a:pt x="3871" y="7155"/>
                  </a:cubicBezTo>
                  <a:close/>
                  <a:moveTo>
                    <a:pt x="3703" y="7356"/>
                  </a:moveTo>
                  <a:cubicBezTo>
                    <a:pt x="3703" y="7289"/>
                    <a:pt x="3703" y="7289"/>
                    <a:pt x="3703" y="7289"/>
                  </a:cubicBezTo>
                  <a:cubicBezTo>
                    <a:pt x="3703" y="7155"/>
                    <a:pt x="3703" y="7155"/>
                    <a:pt x="3703" y="7155"/>
                  </a:cubicBezTo>
                  <a:cubicBezTo>
                    <a:pt x="3647" y="7222"/>
                    <a:pt x="3647" y="7222"/>
                    <a:pt x="3647" y="7222"/>
                  </a:cubicBezTo>
                  <a:cubicBezTo>
                    <a:pt x="3647" y="7289"/>
                    <a:pt x="3647" y="7289"/>
                    <a:pt x="3647" y="7289"/>
                  </a:cubicBezTo>
                  <a:cubicBezTo>
                    <a:pt x="3647" y="7289"/>
                    <a:pt x="3647" y="7289"/>
                    <a:pt x="3647" y="7289"/>
                  </a:cubicBezTo>
                  <a:cubicBezTo>
                    <a:pt x="3647" y="7289"/>
                    <a:pt x="3647" y="7289"/>
                    <a:pt x="3647" y="7289"/>
                  </a:cubicBezTo>
                  <a:cubicBezTo>
                    <a:pt x="3647" y="7289"/>
                    <a:pt x="3703" y="7356"/>
                    <a:pt x="3703" y="7356"/>
                  </a:cubicBezTo>
                  <a:close/>
                  <a:moveTo>
                    <a:pt x="3703" y="7356"/>
                  </a:moveTo>
                  <a:cubicBezTo>
                    <a:pt x="3759" y="7356"/>
                    <a:pt x="3759" y="7356"/>
                    <a:pt x="3759" y="7356"/>
                  </a:cubicBezTo>
                  <a:cubicBezTo>
                    <a:pt x="3759" y="7289"/>
                    <a:pt x="3759" y="7289"/>
                    <a:pt x="3759" y="7289"/>
                  </a:cubicBezTo>
                  <a:cubicBezTo>
                    <a:pt x="3759" y="7289"/>
                    <a:pt x="3759" y="7289"/>
                    <a:pt x="3759" y="7289"/>
                  </a:cubicBezTo>
                  <a:cubicBezTo>
                    <a:pt x="3759" y="7155"/>
                    <a:pt x="3759" y="7155"/>
                    <a:pt x="3759" y="7155"/>
                  </a:cubicBezTo>
                  <a:cubicBezTo>
                    <a:pt x="3759" y="7155"/>
                    <a:pt x="3759" y="7155"/>
                    <a:pt x="3759" y="7155"/>
                  </a:cubicBezTo>
                  <a:cubicBezTo>
                    <a:pt x="3815" y="7155"/>
                    <a:pt x="3815" y="7155"/>
                    <a:pt x="3815" y="7155"/>
                  </a:cubicBezTo>
                  <a:cubicBezTo>
                    <a:pt x="3815" y="7089"/>
                    <a:pt x="3815" y="7089"/>
                    <a:pt x="3815" y="7089"/>
                  </a:cubicBezTo>
                  <a:cubicBezTo>
                    <a:pt x="3815" y="7089"/>
                    <a:pt x="3815" y="7089"/>
                    <a:pt x="3815" y="7089"/>
                  </a:cubicBezTo>
                  <a:cubicBezTo>
                    <a:pt x="3871" y="7155"/>
                    <a:pt x="3871" y="7155"/>
                    <a:pt x="3871" y="7155"/>
                  </a:cubicBezTo>
                  <a:cubicBezTo>
                    <a:pt x="3815" y="7289"/>
                    <a:pt x="3815" y="7289"/>
                    <a:pt x="3815" y="7289"/>
                  </a:cubicBezTo>
                  <a:cubicBezTo>
                    <a:pt x="3815" y="7356"/>
                    <a:pt x="3815" y="7356"/>
                    <a:pt x="3815" y="7356"/>
                  </a:cubicBezTo>
                  <a:cubicBezTo>
                    <a:pt x="3815" y="7356"/>
                    <a:pt x="3815" y="7356"/>
                    <a:pt x="3815" y="7356"/>
                  </a:cubicBezTo>
                  <a:cubicBezTo>
                    <a:pt x="3759" y="7423"/>
                    <a:pt x="3759" y="7423"/>
                    <a:pt x="3759" y="7423"/>
                  </a:cubicBezTo>
                  <a:cubicBezTo>
                    <a:pt x="3703" y="7356"/>
                    <a:pt x="3703" y="7356"/>
                    <a:pt x="3703" y="7356"/>
                  </a:cubicBezTo>
                  <a:close/>
                  <a:moveTo>
                    <a:pt x="3815" y="7624"/>
                  </a:moveTo>
                  <a:cubicBezTo>
                    <a:pt x="3815" y="7624"/>
                    <a:pt x="3815" y="7624"/>
                    <a:pt x="3815" y="7624"/>
                  </a:cubicBezTo>
                  <a:cubicBezTo>
                    <a:pt x="3759" y="7490"/>
                    <a:pt x="3759" y="7490"/>
                    <a:pt x="3759" y="7490"/>
                  </a:cubicBezTo>
                  <a:cubicBezTo>
                    <a:pt x="3759" y="7423"/>
                    <a:pt x="3759" y="7423"/>
                    <a:pt x="3759" y="7423"/>
                  </a:cubicBezTo>
                  <a:cubicBezTo>
                    <a:pt x="3759" y="7423"/>
                    <a:pt x="3759" y="7423"/>
                    <a:pt x="3759" y="7423"/>
                  </a:cubicBezTo>
                  <a:cubicBezTo>
                    <a:pt x="3647" y="7356"/>
                    <a:pt x="3647" y="7356"/>
                    <a:pt x="3647" y="7356"/>
                  </a:cubicBezTo>
                  <a:cubicBezTo>
                    <a:pt x="3647" y="7356"/>
                    <a:pt x="3647" y="7356"/>
                    <a:pt x="3647" y="7356"/>
                  </a:cubicBezTo>
                  <a:cubicBezTo>
                    <a:pt x="3647" y="7423"/>
                    <a:pt x="3647" y="7423"/>
                    <a:pt x="3647" y="7423"/>
                  </a:cubicBezTo>
                  <a:cubicBezTo>
                    <a:pt x="3703" y="7490"/>
                    <a:pt x="3703" y="7490"/>
                    <a:pt x="3703" y="7490"/>
                  </a:cubicBezTo>
                  <a:cubicBezTo>
                    <a:pt x="3647" y="7490"/>
                    <a:pt x="3647" y="7490"/>
                    <a:pt x="3647" y="7490"/>
                  </a:cubicBezTo>
                  <a:cubicBezTo>
                    <a:pt x="3647" y="7490"/>
                    <a:pt x="3647" y="7490"/>
                    <a:pt x="3647" y="7490"/>
                  </a:cubicBezTo>
                  <a:cubicBezTo>
                    <a:pt x="3703" y="7557"/>
                    <a:pt x="3703" y="7557"/>
                    <a:pt x="3703" y="7557"/>
                  </a:cubicBezTo>
                  <a:cubicBezTo>
                    <a:pt x="3815" y="7624"/>
                    <a:pt x="3815" y="7624"/>
                    <a:pt x="3815" y="7624"/>
                  </a:cubicBezTo>
                  <a:close/>
                  <a:moveTo>
                    <a:pt x="3254" y="6687"/>
                  </a:moveTo>
                  <a:cubicBezTo>
                    <a:pt x="3254" y="6754"/>
                    <a:pt x="3254" y="6754"/>
                    <a:pt x="3254" y="6754"/>
                  </a:cubicBezTo>
                  <a:cubicBezTo>
                    <a:pt x="3310" y="6754"/>
                    <a:pt x="3310" y="6754"/>
                    <a:pt x="3310" y="6754"/>
                  </a:cubicBezTo>
                  <a:cubicBezTo>
                    <a:pt x="3366" y="6754"/>
                    <a:pt x="3366" y="6754"/>
                    <a:pt x="3366" y="6754"/>
                  </a:cubicBezTo>
                  <a:cubicBezTo>
                    <a:pt x="3366" y="6754"/>
                    <a:pt x="3366" y="6754"/>
                    <a:pt x="3366" y="6754"/>
                  </a:cubicBezTo>
                  <a:cubicBezTo>
                    <a:pt x="3310" y="6687"/>
                    <a:pt x="3310" y="6687"/>
                    <a:pt x="3310" y="6687"/>
                  </a:cubicBezTo>
                  <a:cubicBezTo>
                    <a:pt x="3254" y="6620"/>
                    <a:pt x="3254" y="6620"/>
                    <a:pt x="3254" y="6620"/>
                  </a:cubicBezTo>
                  <a:cubicBezTo>
                    <a:pt x="3254" y="6687"/>
                    <a:pt x="3254" y="6687"/>
                    <a:pt x="3254" y="6687"/>
                  </a:cubicBezTo>
                  <a:close/>
                  <a:moveTo>
                    <a:pt x="2188" y="18123"/>
                  </a:moveTo>
                  <a:cubicBezTo>
                    <a:pt x="2188" y="18123"/>
                    <a:pt x="2188" y="18123"/>
                    <a:pt x="2188" y="18123"/>
                  </a:cubicBezTo>
                  <a:cubicBezTo>
                    <a:pt x="2132" y="18123"/>
                    <a:pt x="2132" y="18123"/>
                    <a:pt x="2132" y="18123"/>
                  </a:cubicBezTo>
                  <a:cubicBezTo>
                    <a:pt x="2132" y="17989"/>
                    <a:pt x="2132" y="17989"/>
                    <a:pt x="2132" y="17989"/>
                  </a:cubicBezTo>
                  <a:cubicBezTo>
                    <a:pt x="2188" y="17922"/>
                    <a:pt x="2188" y="17922"/>
                    <a:pt x="2188" y="17922"/>
                  </a:cubicBezTo>
                  <a:cubicBezTo>
                    <a:pt x="2188" y="17855"/>
                    <a:pt x="2188" y="17855"/>
                    <a:pt x="2188" y="17855"/>
                  </a:cubicBezTo>
                  <a:cubicBezTo>
                    <a:pt x="2188" y="17855"/>
                    <a:pt x="2188" y="17855"/>
                    <a:pt x="2188" y="17855"/>
                  </a:cubicBezTo>
                  <a:cubicBezTo>
                    <a:pt x="2132" y="17922"/>
                    <a:pt x="2132" y="17922"/>
                    <a:pt x="2132" y="17922"/>
                  </a:cubicBezTo>
                  <a:cubicBezTo>
                    <a:pt x="2076" y="17922"/>
                    <a:pt x="2076" y="17922"/>
                    <a:pt x="2076" y="17922"/>
                  </a:cubicBezTo>
                  <a:cubicBezTo>
                    <a:pt x="2020" y="17855"/>
                    <a:pt x="2020" y="17855"/>
                    <a:pt x="2020" y="17855"/>
                  </a:cubicBezTo>
                  <a:cubicBezTo>
                    <a:pt x="2020" y="17788"/>
                    <a:pt x="2020" y="17788"/>
                    <a:pt x="2020" y="17788"/>
                  </a:cubicBezTo>
                  <a:cubicBezTo>
                    <a:pt x="2020" y="17788"/>
                    <a:pt x="2020" y="17788"/>
                    <a:pt x="2020" y="17788"/>
                  </a:cubicBezTo>
                  <a:cubicBezTo>
                    <a:pt x="2076" y="17855"/>
                    <a:pt x="2076" y="17855"/>
                    <a:pt x="2076" y="17855"/>
                  </a:cubicBezTo>
                  <a:cubicBezTo>
                    <a:pt x="2076" y="17855"/>
                    <a:pt x="2076" y="17855"/>
                    <a:pt x="2076" y="17855"/>
                  </a:cubicBezTo>
                  <a:cubicBezTo>
                    <a:pt x="2076" y="17855"/>
                    <a:pt x="2076" y="17855"/>
                    <a:pt x="2076" y="17855"/>
                  </a:cubicBezTo>
                  <a:cubicBezTo>
                    <a:pt x="2076" y="17788"/>
                    <a:pt x="2076" y="17788"/>
                    <a:pt x="2076" y="17788"/>
                  </a:cubicBezTo>
                  <a:cubicBezTo>
                    <a:pt x="2020" y="17721"/>
                    <a:pt x="2020" y="17721"/>
                    <a:pt x="2020" y="17721"/>
                  </a:cubicBezTo>
                  <a:cubicBezTo>
                    <a:pt x="2020" y="17721"/>
                    <a:pt x="2020" y="17721"/>
                    <a:pt x="2020" y="17721"/>
                  </a:cubicBezTo>
                  <a:cubicBezTo>
                    <a:pt x="1964" y="17788"/>
                    <a:pt x="1964" y="17788"/>
                    <a:pt x="1964" y="17788"/>
                  </a:cubicBezTo>
                  <a:cubicBezTo>
                    <a:pt x="1908" y="17721"/>
                    <a:pt x="1908" y="17721"/>
                    <a:pt x="1908" y="17721"/>
                  </a:cubicBezTo>
                  <a:cubicBezTo>
                    <a:pt x="1908" y="17654"/>
                    <a:pt x="1908" y="17654"/>
                    <a:pt x="1908" y="17654"/>
                  </a:cubicBezTo>
                  <a:cubicBezTo>
                    <a:pt x="1908" y="17654"/>
                    <a:pt x="1908" y="17654"/>
                    <a:pt x="1908" y="17654"/>
                  </a:cubicBezTo>
                  <a:cubicBezTo>
                    <a:pt x="1964" y="17588"/>
                    <a:pt x="1964" y="17588"/>
                    <a:pt x="1964" y="17588"/>
                  </a:cubicBezTo>
                  <a:cubicBezTo>
                    <a:pt x="1964" y="17521"/>
                    <a:pt x="1964" y="17521"/>
                    <a:pt x="1964" y="17521"/>
                  </a:cubicBezTo>
                  <a:cubicBezTo>
                    <a:pt x="2020" y="17521"/>
                    <a:pt x="2020" y="17521"/>
                    <a:pt x="2020" y="17521"/>
                  </a:cubicBezTo>
                  <a:cubicBezTo>
                    <a:pt x="2020" y="17454"/>
                    <a:pt x="2020" y="17454"/>
                    <a:pt x="2020" y="17454"/>
                  </a:cubicBezTo>
                  <a:cubicBezTo>
                    <a:pt x="1964" y="17521"/>
                    <a:pt x="1964" y="17521"/>
                    <a:pt x="1964" y="17521"/>
                  </a:cubicBezTo>
                  <a:cubicBezTo>
                    <a:pt x="1908" y="17521"/>
                    <a:pt x="1908" y="17521"/>
                    <a:pt x="1908" y="17521"/>
                  </a:cubicBezTo>
                  <a:cubicBezTo>
                    <a:pt x="1908" y="17454"/>
                    <a:pt x="1908" y="17454"/>
                    <a:pt x="1908" y="17454"/>
                  </a:cubicBezTo>
                  <a:cubicBezTo>
                    <a:pt x="1908" y="17454"/>
                    <a:pt x="1908" y="17454"/>
                    <a:pt x="1908" y="17454"/>
                  </a:cubicBezTo>
                  <a:cubicBezTo>
                    <a:pt x="1964" y="17387"/>
                    <a:pt x="1964" y="17387"/>
                    <a:pt x="1964" y="17387"/>
                  </a:cubicBezTo>
                  <a:cubicBezTo>
                    <a:pt x="1964" y="17320"/>
                    <a:pt x="1964" y="17320"/>
                    <a:pt x="1964" y="17320"/>
                  </a:cubicBezTo>
                  <a:cubicBezTo>
                    <a:pt x="1964" y="17253"/>
                    <a:pt x="1964" y="17253"/>
                    <a:pt x="1964" y="17253"/>
                  </a:cubicBezTo>
                  <a:cubicBezTo>
                    <a:pt x="1964" y="17253"/>
                    <a:pt x="1964" y="17253"/>
                    <a:pt x="1964" y="17253"/>
                  </a:cubicBezTo>
                  <a:cubicBezTo>
                    <a:pt x="1964" y="17253"/>
                    <a:pt x="1964" y="17253"/>
                    <a:pt x="1964" y="17253"/>
                  </a:cubicBezTo>
                  <a:cubicBezTo>
                    <a:pt x="1964" y="17320"/>
                    <a:pt x="1964" y="17320"/>
                    <a:pt x="1964" y="17320"/>
                  </a:cubicBezTo>
                  <a:cubicBezTo>
                    <a:pt x="1908" y="17387"/>
                    <a:pt x="1908" y="17387"/>
                    <a:pt x="1908" y="17387"/>
                  </a:cubicBezTo>
                  <a:cubicBezTo>
                    <a:pt x="1851" y="17454"/>
                    <a:pt x="1851" y="17454"/>
                    <a:pt x="1851" y="17454"/>
                  </a:cubicBezTo>
                  <a:cubicBezTo>
                    <a:pt x="1851" y="17454"/>
                    <a:pt x="1851" y="17454"/>
                    <a:pt x="1851" y="17454"/>
                  </a:cubicBezTo>
                  <a:cubicBezTo>
                    <a:pt x="1795" y="17454"/>
                    <a:pt x="1795" y="17454"/>
                    <a:pt x="1795" y="17454"/>
                  </a:cubicBezTo>
                  <a:cubicBezTo>
                    <a:pt x="1795" y="17454"/>
                    <a:pt x="1795" y="17454"/>
                    <a:pt x="1795" y="17454"/>
                  </a:cubicBezTo>
                  <a:cubicBezTo>
                    <a:pt x="1795" y="17387"/>
                    <a:pt x="1795" y="17387"/>
                    <a:pt x="1795" y="17387"/>
                  </a:cubicBezTo>
                  <a:cubicBezTo>
                    <a:pt x="1795" y="17387"/>
                    <a:pt x="1795" y="17387"/>
                    <a:pt x="1795" y="17387"/>
                  </a:cubicBezTo>
                  <a:cubicBezTo>
                    <a:pt x="1795" y="17387"/>
                    <a:pt x="1795" y="17387"/>
                    <a:pt x="1795" y="17387"/>
                  </a:cubicBezTo>
                  <a:cubicBezTo>
                    <a:pt x="1739" y="17387"/>
                    <a:pt x="1739" y="17387"/>
                    <a:pt x="1739" y="17387"/>
                  </a:cubicBezTo>
                  <a:cubicBezTo>
                    <a:pt x="1739" y="17454"/>
                    <a:pt x="1739" y="17454"/>
                    <a:pt x="1739" y="17454"/>
                  </a:cubicBezTo>
                  <a:cubicBezTo>
                    <a:pt x="1739" y="17454"/>
                    <a:pt x="1739" y="17454"/>
                    <a:pt x="1739" y="17454"/>
                  </a:cubicBezTo>
                  <a:cubicBezTo>
                    <a:pt x="1739" y="17387"/>
                    <a:pt x="1739" y="17387"/>
                    <a:pt x="1739" y="17387"/>
                  </a:cubicBezTo>
                  <a:cubicBezTo>
                    <a:pt x="1683" y="17387"/>
                    <a:pt x="1683" y="17387"/>
                    <a:pt x="1683" y="17387"/>
                  </a:cubicBezTo>
                  <a:cubicBezTo>
                    <a:pt x="1683" y="17454"/>
                    <a:pt x="1683" y="17454"/>
                    <a:pt x="1683" y="17454"/>
                  </a:cubicBezTo>
                  <a:cubicBezTo>
                    <a:pt x="1627" y="17387"/>
                    <a:pt x="1627" y="17387"/>
                    <a:pt x="1627" y="17387"/>
                  </a:cubicBezTo>
                  <a:cubicBezTo>
                    <a:pt x="1627" y="17387"/>
                    <a:pt x="1627" y="17387"/>
                    <a:pt x="1627" y="17387"/>
                  </a:cubicBezTo>
                  <a:cubicBezTo>
                    <a:pt x="1683" y="17320"/>
                    <a:pt x="1683" y="17320"/>
                    <a:pt x="1683" y="17320"/>
                  </a:cubicBezTo>
                  <a:cubicBezTo>
                    <a:pt x="1683" y="17320"/>
                    <a:pt x="1683" y="17320"/>
                    <a:pt x="1683" y="17320"/>
                  </a:cubicBezTo>
                  <a:cubicBezTo>
                    <a:pt x="1739" y="17320"/>
                    <a:pt x="1739" y="17320"/>
                    <a:pt x="1739" y="17320"/>
                  </a:cubicBezTo>
                  <a:cubicBezTo>
                    <a:pt x="1851" y="17253"/>
                    <a:pt x="1851" y="17253"/>
                    <a:pt x="1851" y="17253"/>
                  </a:cubicBezTo>
                  <a:cubicBezTo>
                    <a:pt x="1851" y="17253"/>
                    <a:pt x="1851" y="17253"/>
                    <a:pt x="1851" y="17253"/>
                  </a:cubicBezTo>
                  <a:cubicBezTo>
                    <a:pt x="1851" y="17186"/>
                    <a:pt x="1851" y="17186"/>
                    <a:pt x="1851" y="17186"/>
                  </a:cubicBezTo>
                  <a:cubicBezTo>
                    <a:pt x="1851" y="17186"/>
                    <a:pt x="1851" y="17186"/>
                    <a:pt x="1851" y="17186"/>
                  </a:cubicBezTo>
                  <a:cubicBezTo>
                    <a:pt x="1795" y="17253"/>
                    <a:pt x="1795" y="17253"/>
                    <a:pt x="1795" y="17253"/>
                  </a:cubicBezTo>
                  <a:cubicBezTo>
                    <a:pt x="1739" y="17320"/>
                    <a:pt x="1739" y="17320"/>
                    <a:pt x="1739" y="17320"/>
                  </a:cubicBezTo>
                  <a:cubicBezTo>
                    <a:pt x="1739" y="17320"/>
                    <a:pt x="1739" y="17320"/>
                    <a:pt x="1739" y="17320"/>
                  </a:cubicBezTo>
                  <a:cubicBezTo>
                    <a:pt x="1683" y="17320"/>
                    <a:pt x="1683" y="17320"/>
                    <a:pt x="1683" y="17320"/>
                  </a:cubicBezTo>
                  <a:cubicBezTo>
                    <a:pt x="1683" y="17253"/>
                    <a:pt x="1683" y="17253"/>
                    <a:pt x="1683" y="17253"/>
                  </a:cubicBezTo>
                  <a:cubicBezTo>
                    <a:pt x="1627" y="17253"/>
                    <a:pt x="1627" y="17253"/>
                    <a:pt x="1627" y="17253"/>
                  </a:cubicBezTo>
                  <a:cubicBezTo>
                    <a:pt x="1627" y="17253"/>
                    <a:pt x="1627" y="17253"/>
                    <a:pt x="1627" y="17253"/>
                  </a:cubicBezTo>
                  <a:cubicBezTo>
                    <a:pt x="1627" y="17186"/>
                    <a:pt x="1627" y="17186"/>
                    <a:pt x="1627" y="17186"/>
                  </a:cubicBezTo>
                  <a:cubicBezTo>
                    <a:pt x="1627" y="17186"/>
                    <a:pt x="1627" y="17186"/>
                    <a:pt x="1627" y="17186"/>
                  </a:cubicBezTo>
                  <a:cubicBezTo>
                    <a:pt x="1571" y="17186"/>
                    <a:pt x="1571" y="17186"/>
                    <a:pt x="1571" y="17186"/>
                  </a:cubicBezTo>
                  <a:cubicBezTo>
                    <a:pt x="1515" y="17186"/>
                    <a:pt x="1515" y="17186"/>
                    <a:pt x="1515" y="17186"/>
                  </a:cubicBezTo>
                  <a:cubicBezTo>
                    <a:pt x="1515" y="17186"/>
                    <a:pt x="1515" y="17186"/>
                    <a:pt x="1515" y="17186"/>
                  </a:cubicBezTo>
                  <a:cubicBezTo>
                    <a:pt x="1459" y="17253"/>
                    <a:pt x="1459" y="17253"/>
                    <a:pt x="1459" y="17253"/>
                  </a:cubicBezTo>
                  <a:cubicBezTo>
                    <a:pt x="1403" y="17186"/>
                    <a:pt x="1403" y="17186"/>
                    <a:pt x="1403" y="17186"/>
                  </a:cubicBezTo>
                  <a:cubicBezTo>
                    <a:pt x="1403" y="17120"/>
                    <a:pt x="1403" y="17120"/>
                    <a:pt x="1403" y="17120"/>
                  </a:cubicBezTo>
                  <a:cubicBezTo>
                    <a:pt x="1403" y="17120"/>
                    <a:pt x="1403" y="17120"/>
                    <a:pt x="1403" y="17120"/>
                  </a:cubicBezTo>
                  <a:cubicBezTo>
                    <a:pt x="1459" y="17120"/>
                    <a:pt x="1459" y="17120"/>
                    <a:pt x="1459" y="17120"/>
                  </a:cubicBezTo>
                  <a:cubicBezTo>
                    <a:pt x="1515" y="17186"/>
                    <a:pt x="1515" y="17186"/>
                    <a:pt x="1515" y="17186"/>
                  </a:cubicBezTo>
                  <a:cubicBezTo>
                    <a:pt x="1571" y="17120"/>
                    <a:pt x="1571" y="17120"/>
                    <a:pt x="1571" y="17120"/>
                  </a:cubicBezTo>
                  <a:cubicBezTo>
                    <a:pt x="1571" y="17120"/>
                    <a:pt x="1571" y="17120"/>
                    <a:pt x="1571" y="17120"/>
                  </a:cubicBezTo>
                  <a:cubicBezTo>
                    <a:pt x="1571" y="17120"/>
                    <a:pt x="1571" y="17120"/>
                    <a:pt x="1571" y="17120"/>
                  </a:cubicBezTo>
                  <a:cubicBezTo>
                    <a:pt x="1459" y="17120"/>
                    <a:pt x="1459" y="17120"/>
                    <a:pt x="1459" y="17120"/>
                  </a:cubicBezTo>
                  <a:cubicBezTo>
                    <a:pt x="1459" y="17120"/>
                    <a:pt x="1459" y="17120"/>
                    <a:pt x="1459" y="17120"/>
                  </a:cubicBezTo>
                  <a:cubicBezTo>
                    <a:pt x="1459" y="17120"/>
                    <a:pt x="1459" y="17120"/>
                    <a:pt x="1459" y="17120"/>
                  </a:cubicBezTo>
                  <a:cubicBezTo>
                    <a:pt x="1515" y="17120"/>
                    <a:pt x="1515" y="17120"/>
                    <a:pt x="1515" y="17120"/>
                  </a:cubicBezTo>
                  <a:cubicBezTo>
                    <a:pt x="1571" y="17120"/>
                    <a:pt x="1571" y="17120"/>
                    <a:pt x="1571" y="17120"/>
                  </a:cubicBezTo>
                  <a:cubicBezTo>
                    <a:pt x="1571" y="17053"/>
                    <a:pt x="1571" y="17053"/>
                    <a:pt x="1571" y="17053"/>
                  </a:cubicBezTo>
                  <a:cubicBezTo>
                    <a:pt x="1515" y="17053"/>
                    <a:pt x="1515" y="17053"/>
                    <a:pt x="1515" y="17053"/>
                  </a:cubicBezTo>
                  <a:cubicBezTo>
                    <a:pt x="1459" y="17053"/>
                    <a:pt x="1459" y="17053"/>
                    <a:pt x="1459" y="17053"/>
                  </a:cubicBezTo>
                  <a:cubicBezTo>
                    <a:pt x="1403" y="17053"/>
                    <a:pt x="1403" y="17053"/>
                    <a:pt x="1403" y="17053"/>
                  </a:cubicBezTo>
                  <a:cubicBezTo>
                    <a:pt x="1403" y="17053"/>
                    <a:pt x="1403" y="17053"/>
                    <a:pt x="1403" y="17053"/>
                  </a:cubicBezTo>
                  <a:cubicBezTo>
                    <a:pt x="1346" y="17053"/>
                    <a:pt x="1346" y="17053"/>
                    <a:pt x="1346" y="17053"/>
                  </a:cubicBezTo>
                  <a:cubicBezTo>
                    <a:pt x="1346" y="16986"/>
                    <a:pt x="1346" y="16986"/>
                    <a:pt x="1346" y="16986"/>
                  </a:cubicBezTo>
                  <a:cubicBezTo>
                    <a:pt x="1403" y="16986"/>
                    <a:pt x="1403" y="16986"/>
                    <a:pt x="1403" y="16986"/>
                  </a:cubicBezTo>
                  <a:cubicBezTo>
                    <a:pt x="1459" y="16986"/>
                    <a:pt x="1459" y="16986"/>
                    <a:pt x="1459" y="16986"/>
                  </a:cubicBezTo>
                  <a:cubicBezTo>
                    <a:pt x="1515" y="16986"/>
                    <a:pt x="1515" y="16986"/>
                    <a:pt x="1515" y="16986"/>
                  </a:cubicBezTo>
                  <a:cubicBezTo>
                    <a:pt x="1515" y="16986"/>
                    <a:pt x="1515" y="16986"/>
                    <a:pt x="1515" y="16986"/>
                  </a:cubicBezTo>
                  <a:cubicBezTo>
                    <a:pt x="1459" y="16986"/>
                    <a:pt x="1459" y="16986"/>
                    <a:pt x="1459" y="16986"/>
                  </a:cubicBezTo>
                  <a:cubicBezTo>
                    <a:pt x="1459" y="16986"/>
                    <a:pt x="1459" y="16986"/>
                    <a:pt x="1459" y="16986"/>
                  </a:cubicBezTo>
                  <a:cubicBezTo>
                    <a:pt x="1403" y="16986"/>
                    <a:pt x="1403" y="16986"/>
                    <a:pt x="1403" y="16986"/>
                  </a:cubicBezTo>
                  <a:cubicBezTo>
                    <a:pt x="1403" y="16919"/>
                    <a:pt x="1403" y="16919"/>
                    <a:pt x="1403" y="16919"/>
                  </a:cubicBezTo>
                  <a:cubicBezTo>
                    <a:pt x="1459" y="16919"/>
                    <a:pt x="1459" y="16919"/>
                    <a:pt x="1459" y="16919"/>
                  </a:cubicBezTo>
                  <a:cubicBezTo>
                    <a:pt x="1459" y="16919"/>
                    <a:pt x="1459" y="16919"/>
                    <a:pt x="1459" y="16919"/>
                  </a:cubicBezTo>
                  <a:cubicBezTo>
                    <a:pt x="1515" y="16919"/>
                    <a:pt x="1515" y="16919"/>
                    <a:pt x="1515" y="16919"/>
                  </a:cubicBezTo>
                  <a:cubicBezTo>
                    <a:pt x="1515" y="16919"/>
                    <a:pt x="1515" y="16919"/>
                    <a:pt x="1515" y="16919"/>
                  </a:cubicBezTo>
                  <a:cubicBezTo>
                    <a:pt x="1515" y="16852"/>
                    <a:pt x="1515" y="16852"/>
                    <a:pt x="1515" y="16852"/>
                  </a:cubicBezTo>
                  <a:cubicBezTo>
                    <a:pt x="1515" y="16852"/>
                    <a:pt x="1515" y="16852"/>
                    <a:pt x="1515" y="16852"/>
                  </a:cubicBezTo>
                  <a:cubicBezTo>
                    <a:pt x="1571" y="16852"/>
                    <a:pt x="1571" y="16852"/>
                    <a:pt x="1571" y="16852"/>
                  </a:cubicBezTo>
                  <a:cubicBezTo>
                    <a:pt x="1627" y="16852"/>
                    <a:pt x="1627" y="16852"/>
                    <a:pt x="1627" y="16852"/>
                  </a:cubicBezTo>
                  <a:cubicBezTo>
                    <a:pt x="1683" y="16852"/>
                    <a:pt x="1683" y="16852"/>
                    <a:pt x="1683" y="16852"/>
                  </a:cubicBezTo>
                  <a:cubicBezTo>
                    <a:pt x="1571" y="16852"/>
                    <a:pt x="1571" y="16852"/>
                    <a:pt x="1571" y="16852"/>
                  </a:cubicBezTo>
                  <a:cubicBezTo>
                    <a:pt x="1571" y="16785"/>
                    <a:pt x="1571" y="16785"/>
                    <a:pt x="1571" y="16785"/>
                  </a:cubicBezTo>
                  <a:cubicBezTo>
                    <a:pt x="1515" y="16785"/>
                    <a:pt x="1515" y="16785"/>
                    <a:pt x="1515" y="16785"/>
                  </a:cubicBezTo>
                  <a:cubicBezTo>
                    <a:pt x="1515" y="16852"/>
                    <a:pt x="1515" y="16852"/>
                    <a:pt x="1515" y="16852"/>
                  </a:cubicBezTo>
                  <a:cubicBezTo>
                    <a:pt x="1459" y="16852"/>
                    <a:pt x="1459" y="16852"/>
                    <a:pt x="1459" y="16852"/>
                  </a:cubicBezTo>
                  <a:cubicBezTo>
                    <a:pt x="1403" y="16919"/>
                    <a:pt x="1403" y="16919"/>
                    <a:pt x="1403" y="16919"/>
                  </a:cubicBezTo>
                  <a:cubicBezTo>
                    <a:pt x="1403" y="16852"/>
                    <a:pt x="1403" y="16852"/>
                    <a:pt x="1403" y="16852"/>
                  </a:cubicBezTo>
                  <a:cubicBezTo>
                    <a:pt x="1403" y="16852"/>
                    <a:pt x="1403" y="16852"/>
                    <a:pt x="1403" y="16852"/>
                  </a:cubicBezTo>
                  <a:cubicBezTo>
                    <a:pt x="1403" y="16785"/>
                    <a:pt x="1403" y="16785"/>
                    <a:pt x="1403" y="16785"/>
                  </a:cubicBezTo>
                  <a:cubicBezTo>
                    <a:pt x="1403" y="16718"/>
                    <a:pt x="1403" y="16718"/>
                    <a:pt x="1403" y="16718"/>
                  </a:cubicBezTo>
                  <a:cubicBezTo>
                    <a:pt x="1515" y="16718"/>
                    <a:pt x="1515" y="16718"/>
                    <a:pt x="1515" y="16718"/>
                  </a:cubicBezTo>
                  <a:cubicBezTo>
                    <a:pt x="1515" y="16651"/>
                    <a:pt x="1515" y="16651"/>
                    <a:pt x="1515" y="16651"/>
                  </a:cubicBezTo>
                  <a:cubicBezTo>
                    <a:pt x="1627" y="16585"/>
                    <a:pt x="1627" y="16585"/>
                    <a:pt x="1627" y="16585"/>
                  </a:cubicBezTo>
                  <a:cubicBezTo>
                    <a:pt x="1683" y="16585"/>
                    <a:pt x="1683" y="16585"/>
                    <a:pt x="1683" y="16585"/>
                  </a:cubicBezTo>
                  <a:cubicBezTo>
                    <a:pt x="1683" y="16585"/>
                    <a:pt x="1683" y="16585"/>
                    <a:pt x="1683" y="16585"/>
                  </a:cubicBezTo>
                  <a:cubicBezTo>
                    <a:pt x="1683" y="16651"/>
                    <a:pt x="1683" y="16651"/>
                    <a:pt x="1683" y="16651"/>
                  </a:cubicBezTo>
                  <a:cubicBezTo>
                    <a:pt x="1739" y="16718"/>
                    <a:pt x="1739" y="16718"/>
                    <a:pt x="1739" y="16718"/>
                  </a:cubicBezTo>
                  <a:cubicBezTo>
                    <a:pt x="1739" y="16718"/>
                    <a:pt x="1739" y="16718"/>
                    <a:pt x="1739" y="16718"/>
                  </a:cubicBezTo>
                  <a:cubicBezTo>
                    <a:pt x="1739" y="16651"/>
                    <a:pt x="1739" y="16651"/>
                    <a:pt x="1739" y="16651"/>
                  </a:cubicBezTo>
                  <a:cubicBezTo>
                    <a:pt x="1739" y="16585"/>
                    <a:pt x="1739" y="16585"/>
                    <a:pt x="1739" y="16585"/>
                  </a:cubicBezTo>
                  <a:cubicBezTo>
                    <a:pt x="1739" y="16518"/>
                    <a:pt x="1739" y="16518"/>
                    <a:pt x="1739" y="16518"/>
                  </a:cubicBezTo>
                  <a:cubicBezTo>
                    <a:pt x="1795" y="16518"/>
                    <a:pt x="1795" y="16518"/>
                    <a:pt x="1795" y="16518"/>
                  </a:cubicBezTo>
                  <a:cubicBezTo>
                    <a:pt x="1795" y="16518"/>
                    <a:pt x="1795" y="16518"/>
                    <a:pt x="1795" y="16518"/>
                  </a:cubicBezTo>
                  <a:cubicBezTo>
                    <a:pt x="1739" y="16518"/>
                    <a:pt x="1739" y="16518"/>
                    <a:pt x="1739" y="16518"/>
                  </a:cubicBezTo>
                  <a:cubicBezTo>
                    <a:pt x="1683" y="16518"/>
                    <a:pt x="1683" y="16518"/>
                    <a:pt x="1683" y="16518"/>
                  </a:cubicBezTo>
                  <a:cubicBezTo>
                    <a:pt x="1683" y="16518"/>
                    <a:pt x="1683" y="16518"/>
                    <a:pt x="1683" y="16518"/>
                  </a:cubicBezTo>
                  <a:cubicBezTo>
                    <a:pt x="1683" y="16451"/>
                    <a:pt x="1683" y="16451"/>
                    <a:pt x="1683" y="16451"/>
                  </a:cubicBezTo>
                  <a:cubicBezTo>
                    <a:pt x="1739" y="16451"/>
                    <a:pt x="1739" y="16451"/>
                    <a:pt x="1739" y="16451"/>
                  </a:cubicBezTo>
                  <a:cubicBezTo>
                    <a:pt x="1795" y="16384"/>
                    <a:pt x="1795" y="16384"/>
                    <a:pt x="1795" y="16384"/>
                  </a:cubicBezTo>
                  <a:cubicBezTo>
                    <a:pt x="1795" y="16317"/>
                    <a:pt x="1795" y="16317"/>
                    <a:pt x="1795" y="16317"/>
                  </a:cubicBezTo>
                  <a:cubicBezTo>
                    <a:pt x="1795" y="16317"/>
                    <a:pt x="1795" y="16317"/>
                    <a:pt x="1795" y="16317"/>
                  </a:cubicBezTo>
                  <a:cubicBezTo>
                    <a:pt x="1795" y="16317"/>
                    <a:pt x="1795" y="16317"/>
                    <a:pt x="1795" y="16317"/>
                  </a:cubicBezTo>
                  <a:cubicBezTo>
                    <a:pt x="1795" y="16384"/>
                    <a:pt x="1795" y="16384"/>
                    <a:pt x="1795" y="16384"/>
                  </a:cubicBezTo>
                  <a:cubicBezTo>
                    <a:pt x="1739" y="16384"/>
                    <a:pt x="1739" y="16384"/>
                    <a:pt x="1739" y="16384"/>
                  </a:cubicBezTo>
                  <a:cubicBezTo>
                    <a:pt x="1683" y="16384"/>
                    <a:pt x="1683" y="16384"/>
                    <a:pt x="1683" y="16384"/>
                  </a:cubicBezTo>
                  <a:cubicBezTo>
                    <a:pt x="1627" y="16451"/>
                    <a:pt x="1627" y="16451"/>
                    <a:pt x="1627" y="16451"/>
                  </a:cubicBezTo>
                  <a:cubicBezTo>
                    <a:pt x="1571" y="16518"/>
                    <a:pt x="1571" y="16518"/>
                    <a:pt x="1571" y="16518"/>
                  </a:cubicBezTo>
                  <a:cubicBezTo>
                    <a:pt x="1515" y="16585"/>
                    <a:pt x="1515" y="16585"/>
                    <a:pt x="1515" y="16585"/>
                  </a:cubicBezTo>
                  <a:cubicBezTo>
                    <a:pt x="1459" y="16518"/>
                    <a:pt x="1459" y="16518"/>
                    <a:pt x="1459" y="16518"/>
                  </a:cubicBezTo>
                  <a:cubicBezTo>
                    <a:pt x="1459" y="16518"/>
                    <a:pt x="1459" y="16518"/>
                    <a:pt x="1459" y="16518"/>
                  </a:cubicBezTo>
                  <a:cubicBezTo>
                    <a:pt x="1515" y="16451"/>
                    <a:pt x="1515" y="16451"/>
                    <a:pt x="1515" y="16451"/>
                  </a:cubicBezTo>
                  <a:cubicBezTo>
                    <a:pt x="1459" y="16451"/>
                    <a:pt x="1459" y="16451"/>
                    <a:pt x="1459" y="16451"/>
                  </a:cubicBezTo>
                  <a:cubicBezTo>
                    <a:pt x="1403" y="16518"/>
                    <a:pt x="1403" y="16518"/>
                    <a:pt x="1403" y="16518"/>
                  </a:cubicBezTo>
                  <a:cubicBezTo>
                    <a:pt x="1346" y="16451"/>
                    <a:pt x="1346" y="16451"/>
                    <a:pt x="1346" y="16451"/>
                  </a:cubicBezTo>
                  <a:cubicBezTo>
                    <a:pt x="1403" y="16451"/>
                    <a:pt x="1403" y="16451"/>
                    <a:pt x="1403" y="16451"/>
                  </a:cubicBezTo>
                  <a:cubicBezTo>
                    <a:pt x="1459" y="16384"/>
                    <a:pt x="1459" y="16384"/>
                    <a:pt x="1459" y="16384"/>
                  </a:cubicBezTo>
                  <a:cubicBezTo>
                    <a:pt x="1515" y="16384"/>
                    <a:pt x="1515" y="16384"/>
                    <a:pt x="1515" y="16384"/>
                  </a:cubicBezTo>
                  <a:cubicBezTo>
                    <a:pt x="1515" y="16384"/>
                    <a:pt x="1515" y="16384"/>
                    <a:pt x="1515" y="16384"/>
                  </a:cubicBezTo>
                  <a:cubicBezTo>
                    <a:pt x="1571" y="16384"/>
                    <a:pt x="1571" y="16384"/>
                    <a:pt x="1571" y="16384"/>
                  </a:cubicBezTo>
                  <a:cubicBezTo>
                    <a:pt x="1571" y="16317"/>
                    <a:pt x="1571" y="16317"/>
                    <a:pt x="1571" y="16317"/>
                  </a:cubicBezTo>
                  <a:cubicBezTo>
                    <a:pt x="1515" y="16317"/>
                    <a:pt x="1515" y="16317"/>
                    <a:pt x="1515" y="16317"/>
                  </a:cubicBezTo>
                  <a:cubicBezTo>
                    <a:pt x="1515" y="16317"/>
                    <a:pt x="1515" y="16317"/>
                    <a:pt x="1515" y="16317"/>
                  </a:cubicBezTo>
                  <a:cubicBezTo>
                    <a:pt x="1571" y="16250"/>
                    <a:pt x="1571" y="16250"/>
                    <a:pt x="1571" y="16250"/>
                  </a:cubicBezTo>
                  <a:cubicBezTo>
                    <a:pt x="1515" y="16250"/>
                    <a:pt x="1515" y="16250"/>
                    <a:pt x="1515" y="16250"/>
                  </a:cubicBezTo>
                  <a:cubicBezTo>
                    <a:pt x="1515" y="16250"/>
                    <a:pt x="1515" y="16250"/>
                    <a:pt x="1515" y="16250"/>
                  </a:cubicBezTo>
                  <a:cubicBezTo>
                    <a:pt x="1459" y="16250"/>
                    <a:pt x="1459" y="16250"/>
                    <a:pt x="1459" y="16250"/>
                  </a:cubicBezTo>
                  <a:cubicBezTo>
                    <a:pt x="1459" y="16250"/>
                    <a:pt x="1459" y="16250"/>
                    <a:pt x="1459" y="16250"/>
                  </a:cubicBezTo>
                  <a:cubicBezTo>
                    <a:pt x="1459" y="16116"/>
                    <a:pt x="1459" y="16116"/>
                    <a:pt x="1459" y="16116"/>
                  </a:cubicBezTo>
                  <a:cubicBezTo>
                    <a:pt x="1403" y="16050"/>
                    <a:pt x="1403" y="16050"/>
                    <a:pt x="1403" y="16050"/>
                  </a:cubicBezTo>
                  <a:cubicBezTo>
                    <a:pt x="1403" y="16050"/>
                    <a:pt x="1403" y="16050"/>
                    <a:pt x="1403" y="16050"/>
                  </a:cubicBezTo>
                  <a:cubicBezTo>
                    <a:pt x="1459" y="15983"/>
                    <a:pt x="1459" y="15983"/>
                    <a:pt x="1459" y="15983"/>
                  </a:cubicBezTo>
                  <a:cubicBezTo>
                    <a:pt x="1515" y="15983"/>
                    <a:pt x="1515" y="15983"/>
                    <a:pt x="1515" y="15983"/>
                  </a:cubicBezTo>
                  <a:cubicBezTo>
                    <a:pt x="1515" y="16050"/>
                    <a:pt x="1515" y="16050"/>
                    <a:pt x="1515" y="16050"/>
                  </a:cubicBezTo>
                  <a:cubicBezTo>
                    <a:pt x="1627" y="16050"/>
                    <a:pt x="1627" y="16050"/>
                    <a:pt x="1627" y="16050"/>
                  </a:cubicBezTo>
                  <a:cubicBezTo>
                    <a:pt x="1683" y="16050"/>
                    <a:pt x="1683" y="16050"/>
                    <a:pt x="1683" y="16050"/>
                  </a:cubicBezTo>
                  <a:cubicBezTo>
                    <a:pt x="1627" y="16050"/>
                    <a:pt x="1627" y="16050"/>
                    <a:pt x="1627" y="16050"/>
                  </a:cubicBezTo>
                  <a:cubicBezTo>
                    <a:pt x="1627" y="15983"/>
                    <a:pt x="1627" y="15983"/>
                    <a:pt x="1627" y="15983"/>
                  </a:cubicBezTo>
                  <a:cubicBezTo>
                    <a:pt x="1571" y="15983"/>
                    <a:pt x="1571" y="15983"/>
                    <a:pt x="1571" y="15983"/>
                  </a:cubicBezTo>
                  <a:cubicBezTo>
                    <a:pt x="1515" y="15983"/>
                    <a:pt x="1515" y="15983"/>
                    <a:pt x="1515" y="15983"/>
                  </a:cubicBezTo>
                  <a:cubicBezTo>
                    <a:pt x="1459" y="15916"/>
                    <a:pt x="1459" y="15916"/>
                    <a:pt x="1459" y="15916"/>
                  </a:cubicBezTo>
                  <a:cubicBezTo>
                    <a:pt x="1459" y="15916"/>
                    <a:pt x="1459" y="15916"/>
                    <a:pt x="1459" y="15916"/>
                  </a:cubicBezTo>
                  <a:cubicBezTo>
                    <a:pt x="1515" y="15849"/>
                    <a:pt x="1515" y="15849"/>
                    <a:pt x="1515" y="15849"/>
                  </a:cubicBezTo>
                  <a:cubicBezTo>
                    <a:pt x="1515" y="15849"/>
                    <a:pt x="1515" y="15849"/>
                    <a:pt x="1515" y="15849"/>
                  </a:cubicBezTo>
                  <a:cubicBezTo>
                    <a:pt x="1571" y="15782"/>
                    <a:pt x="1571" y="15782"/>
                    <a:pt x="1571" y="15782"/>
                  </a:cubicBezTo>
                  <a:cubicBezTo>
                    <a:pt x="1571" y="15715"/>
                    <a:pt x="1571" y="15715"/>
                    <a:pt x="1571" y="15715"/>
                  </a:cubicBezTo>
                  <a:cubicBezTo>
                    <a:pt x="1515" y="15782"/>
                    <a:pt x="1515" y="15782"/>
                    <a:pt x="1515" y="15782"/>
                  </a:cubicBezTo>
                  <a:cubicBezTo>
                    <a:pt x="1515" y="15782"/>
                    <a:pt x="1515" y="15782"/>
                    <a:pt x="1515" y="15782"/>
                  </a:cubicBezTo>
                  <a:cubicBezTo>
                    <a:pt x="1459" y="15849"/>
                    <a:pt x="1459" y="15849"/>
                    <a:pt x="1459" y="15849"/>
                  </a:cubicBezTo>
                  <a:cubicBezTo>
                    <a:pt x="1346" y="15849"/>
                    <a:pt x="1346" y="15849"/>
                    <a:pt x="1346" y="15849"/>
                  </a:cubicBezTo>
                  <a:cubicBezTo>
                    <a:pt x="1346" y="15916"/>
                    <a:pt x="1346" y="15916"/>
                    <a:pt x="1346" y="15916"/>
                  </a:cubicBezTo>
                  <a:cubicBezTo>
                    <a:pt x="1346" y="15916"/>
                    <a:pt x="1346" y="15916"/>
                    <a:pt x="1346" y="15916"/>
                  </a:cubicBezTo>
                  <a:cubicBezTo>
                    <a:pt x="1290" y="15916"/>
                    <a:pt x="1290" y="15916"/>
                    <a:pt x="1290" y="15916"/>
                  </a:cubicBezTo>
                  <a:cubicBezTo>
                    <a:pt x="1234" y="15849"/>
                    <a:pt x="1234" y="15849"/>
                    <a:pt x="1234" y="15849"/>
                  </a:cubicBezTo>
                  <a:cubicBezTo>
                    <a:pt x="1234" y="15782"/>
                    <a:pt x="1234" y="15782"/>
                    <a:pt x="1234" y="15782"/>
                  </a:cubicBezTo>
                  <a:cubicBezTo>
                    <a:pt x="1234" y="15648"/>
                    <a:pt x="1234" y="15648"/>
                    <a:pt x="1234" y="15648"/>
                  </a:cubicBezTo>
                  <a:cubicBezTo>
                    <a:pt x="1290" y="15581"/>
                    <a:pt x="1290" y="15581"/>
                    <a:pt x="1290" y="15581"/>
                  </a:cubicBezTo>
                  <a:cubicBezTo>
                    <a:pt x="1234" y="15515"/>
                    <a:pt x="1234" y="15515"/>
                    <a:pt x="1234" y="15515"/>
                  </a:cubicBezTo>
                  <a:cubicBezTo>
                    <a:pt x="1234" y="15515"/>
                    <a:pt x="1234" y="15515"/>
                    <a:pt x="1234" y="15515"/>
                  </a:cubicBezTo>
                  <a:cubicBezTo>
                    <a:pt x="1234" y="15448"/>
                    <a:pt x="1234" y="15448"/>
                    <a:pt x="1234" y="15448"/>
                  </a:cubicBezTo>
                  <a:cubicBezTo>
                    <a:pt x="1234" y="15448"/>
                    <a:pt x="1234" y="15448"/>
                    <a:pt x="1234" y="15448"/>
                  </a:cubicBezTo>
                  <a:cubicBezTo>
                    <a:pt x="1290" y="15448"/>
                    <a:pt x="1290" y="15448"/>
                    <a:pt x="1290" y="15448"/>
                  </a:cubicBezTo>
                  <a:cubicBezTo>
                    <a:pt x="1290" y="15448"/>
                    <a:pt x="1290" y="15448"/>
                    <a:pt x="1290" y="15448"/>
                  </a:cubicBezTo>
                  <a:cubicBezTo>
                    <a:pt x="1290" y="15381"/>
                    <a:pt x="1290" y="15381"/>
                    <a:pt x="1290" y="15381"/>
                  </a:cubicBezTo>
                  <a:cubicBezTo>
                    <a:pt x="1346" y="15381"/>
                    <a:pt x="1346" y="15381"/>
                    <a:pt x="1346" y="15381"/>
                  </a:cubicBezTo>
                  <a:cubicBezTo>
                    <a:pt x="1346" y="15314"/>
                    <a:pt x="1346" y="15314"/>
                    <a:pt x="1346" y="15314"/>
                  </a:cubicBezTo>
                  <a:cubicBezTo>
                    <a:pt x="1403" y="15247"/>
                    <a:pt x="1403" y="15247"/>
                    <a:pt x="1403" y="15247"/>
                  </a:cubicBezTo>
                  <a:cubicBezTo>
                    <a:pt x="1459" y="15314"/>
                    <a:pt x="1459" y="15314"/>
                    <a:pt x="1459" y="15314"/>
                  </a:cubicBezTo>
                  <a:cubicBezTo>
                    <a:pt x="1459" y="15247"/>
                    <a:pt x="1459" y="15247"/>
                    <a:pt x="1459" y="15247"/>
                  </a:cubicBezTo>
                  <a:cubicBezTo>
                    <a:pt x="1459" y="15247"/>
                    <a:pt x="1459" y="15247"/>
                    <a:pt x="1459" y="15247"/>
                  </a:cubicBezTo>
                  <a:cubicBezTo>
                    <a:pt x="1459" y="15247"/>
                    <a:pt x="1459" y="15247"/>
                    <a:pt x="1459" y="15247"/>
                  </a:cubicBezTo>
                  <a:cubicBezTo>
                    <a:pt x="1515" y="15180"/>
                    <a:pt x="1515" y="15180"/>
                    <a:pt x="1515" y="15180"/>
                  </a:cubicBezTo>
                  <a:cubicBezTo>
                    <a:pt x="1515" y="15113"/>
                    <a:pt x="1515" y="15113"/>
                    <a:pt x="1515" y="15113"/>
                  </a:cubicBezTo>
                  <a:cubicBezTo>
                    <a:pt x="1627" y="15046"/>
                    <a:pt x="1627" y="15046"/>
                    <a:pt x="1627" y="15046"/>
                  </a:cubicBezTo>
                  <a:cubicBezTo>
                    <a:pt x="1627" y="15046"/>
                    <a:pt x="1627" y="15046"/>
                    <a:pt x="1627" y="15046"/>
                  </a:cubicBezTo>
                  <a:cubicBezTo>
                    <a:pt x="1571" y="15046"/>
                    <a:pt x="1571" y="15046"/>
                    <a:pt x="1571" y="15046"/>
                  </a:cubicBezTo>
                  <a:cubicBezTo>
                    <a:pt x="1571" y="14980"/>
                    <a:pt x="1571" y="14980"/>
                    <a:pt x="1571" y="14980"/>
                  </a:cubicBezTo>
                  <a:cubicBezTo>
                    <a:pt x="1515" y="15046"/>
                    <a:pt x="1515" y="15046"/>
                    <a:pt x="1515" y="15046"/>
                  </a:cubicBezTo>
                  <a:cubicBezTo>
                    <a:pt x="1515" y="15113"/>
                    <a:pt x="1515" y="15113"/>
                    <a:pt x="1515" y="15113"/>
                  </a:cubicBezTo>
                  <a:cubicBezTo>
                    <a:pt x="1403" y="15247"/>
                    <a:pt x="1403" y="15247"/>
                    <a:pt x="1403" y="15247"/>
                  </a:cubicBezTo>
                  <a:cubicBezTo>
                    <a:pt x="1403" y="15247"/>
                    <a:pt x="1403" y="15247"/>
                    <a:pt x="1403" y="15247"/>
                  </a:cubicBezTo>
                  <a:cubicBezTo>
                    <a:pt x="1403" y="15180"/>
                    <a:pt x="1403" y="15180"/>
                    <a:pt x="1403" y="15180"/>
                  </a:cubicBezTo>
                  <a:cubicBezTo>
                    <a:pt x="1459" y="15113"/>
                    <a:pt x="1459" y="15113"/>
                    <a:pt x="1459" y="15113"/>
                  </a:cubicBezTo>
                  <a:cubicBezTo>
                    <a:pt x="1459" y="15046"/>
                    <a:pt x="1459" y="15046"/>
                    <a:pt x="1459" y="15046"/>
                  </a:cubicBezTo>
                  <a:cubicBezTo>
                    <a:pt x="1515" y="14913"/>
                    <a:pt x="1515" y="14913"/>
                    <a:pt x="1515" y="14913"/>
                  </a:cubicBezTo>
                  <a:cubicBezTo>
                    <a:pt x="1571" y="14846"/>
                    <a:pt x="1571" y="14846"/>
                    <a:pt x="1571" y="14846"/>
                  </a:cubicBezTo>
                  <a:cubicBezTo>
                    <a:pt x="1571" y="14846"/>
                    <a:pt x="1571" y="14846"/>
                    <a:pt x="1571" y="14846"/>
                  </a:cubicBezTo>
                  <a:cubicBezTo>
                    <a:pt x="1571" y="14779"/>
                    <a:pt x="1571" y="14779"/>
                    <a:pt x="1571" y="14779"/>
                  </a:cubicBezTo>
                  <a:cubicBezTo>
                    <a:pt x="1571" y="14779"/>
                    <a:pt x="1571" y="14779"/>
                    <a:pt x="1571" y="14779"/>
                  </a:cubicBezTo>
                  <a:cubicBezTo>
                    <a:pt x="1571" y="14779"/>
                    <a:pt x="1571" y="14779"/>
                    <a:pt x="1571" y="14779"/>
                  </a:cubicBezTo>
                  <a:cubicBezTo>
                    <a:pt x="1571" y="14712"/>
                    <a:pt x="1571" y="14712"/>
                    <a:pt x="1571" y="14712"/>
                  </a:cubicBezTo>
                  <a:cubicBezTo>
                    <a:pt x="1571" y="14712"/>
                    <a:pt x="1571" y="14712"/>
                    <a:pt x="1571" y="14712"/>
                  </a:cubicBezTo>
                  <a:cubicBezTo>
                    <a:pt x="1571" y="14712"/>
                    <a:pt x="1571" y="14712"/>
                    <a:pt x="1571" y="14712"/>
                  </a:cubicBezTo>
                  <a:cubicBezTo>
                    <a:pt x="1515" y="14645"/>
                    <a:pt x="1515" y="14645"/>
                    <a:pt x="1515" y="14645"/>
                  </a:cubicBezTo>
                  <a:cubicBezTo>
                    <a:pt x="1515" y="14645"/>
                    <a:pt x="1515" y="14645"/>
                    <a:pt x="1515" y="14645"/>
                  </a:cubicBezTo>
                  <a:cubicBezTo>
                    <a:pt x="1515" y="14578"/>
                    <a:pt x="1515" y="14578"/>
                    <a:pt x="1515" y="14578"/>
                  </a:cubicBezTo>
                  <a:cubicBezTo>
                    <a:pt x="1459" y="14511"/>
                    <a:pt x="1459" y="14511"/>
                    <a:pt x="1459" y="14511"/>
                  </a:cubicBezTo>
                  <a:cubicBezTo>
                    <a:pt x="1403" y="14511"/>
                    <a:pt x="1403" y="14511"/>
                    <a:pt x="1403" y="14511"/>
                  </a:cubicBezTo>
                  <a:cubicBezTo>
                    <a:pt x="1403" y="14445"/>
                    <a:pt x="1403" y="14445"/>
                    <a:pt x="1403" y="14445"/>
                  </a:cubicBezTo>
                  <a:cubicBezTo>
                    <a:pt x="1346" y="14378"/>
                    <a:pt x="1346" y="14378"/>
                    <a:pt x="1346" y="14378"/>
                  </a:cubicBezTo>
                  <a:cubicBezTo>
                    <a:pt x="1346" y="14378"/>
                    <a:pt x="1346" y="14378"/>
                    <a:pt x="1346" y="14378"/>
                  </a:cubicBezTo>
                  <a:cubicBezTo>
                    <a:pt x="1290" y="14378"/>
                    <a:pt x="1290" y="14378"/>
                    <a:pt x="1290" y="14378"/>
                  </a:cubicBezTo>
                  <a:cubicBezTo>
                    <a:pt x="1290" y="14378"/>
                    <a:pt x="1290" y="14378"/>
                    <a:pt x="1290" y="14378"/>
                  </a:cubicBezTo>
                  <a:cubicBezTo>
                    <a:pt x="1290" y="14311"/>
                    <a:pt x="1290" y="14311"/>
                    <a:pt x="1290" y="14311"/>
                  </a:cubicBezTo>
                  <a:cubicBezTo>
                    <a:pt x="1290" y="14311"/>
                    <a:pt x="1290" y="14311"/>
                    <a:pt x="1290" y="14311"/>
                  </a:cubicBezTo>
                  <a:cubicBezTo>
                    <a:pt x="1290" y="14244"/>
                    <a:pt x="1290" y="14244"/>
                    <a:pt x="1290" y="14244"/>
                  </a:cubicBezTo>
                  <a:cubicBezTo>
                    <a:pt x="1290" y="14244"/>
                    <a:pt x="1290" y="14244"/>
                    <a:pt x="1290" y="14244"/>
                  </a:cubicBezTo>
                  <a:cubicBezTo>
                    <a:pt x="1290" y="14244"/>
                    <a:pt x="1290" y="14244"/>
                    <a:pt x="1290" y="14244"/>
                  </a:cubicBezTo>
                  <a:cubicBezTo>
                    <a:pt x="1290" y="14177"/>
                    <a:pt x="1290" y="14177"/>
                    <a:pt x="1290" y="14177"/>
                  </a:cubicBezTo>
                  <a:cubicBezTo>
                    <a:pt x="1290" y="14177"/>
                    <a:pt x="1290" y="14177"/>
                    <a:pt x="1290" y="14177"/>
                  </a:cubicBezTo>
                  <a:cubicBezTo>
                    <a:pt x="1290" y="14177"/>
                    <a:pt x="1290" y="14177"/>
                    <a:pt x="1290" y="14177"/>
                  </a:cubicBezTo>
                  <a:cubicBezTo>
                    <a:pt x="1234" y="14177"/>
                    <a:pt x="1234" y="14177"/>
                    <a:pt x="1234" y="14177"/>
                  </a:cubicBezTo>
                  <a:cubicBezTo>
                    <a:pt x="1234" y="14110"/>
                    <a:pt x="1234" y="14110"/>
                    <a:pt x="1234" y="14110"/>
                  </a:cubicBezTo>
                  <a:cubicBezTo>
                    <a:pt x="1290" y="14110"/>
                    <a:pt x="1290" y="14110"/>
                    <a:pt x="1290" y="14110"/>
                  </a:cubicBezTo>
                  <a:cubicBezTo>
                    <a:pt x="1290" y="13910"/>
                    <a:pt x="1290" y="13910"/>
                    <a:pt x="1290" y="13910"/>
                  </a:cubicBezTo>
                  <a:cubicBezTo>
                    <a:pt x="1290" y="13709"/>
                    <a:pt x="1290" y="13709"/>
                    <a:pt x="1290" y="13709"/>
                  </a:cubicBezTo>
                  <a:cubicBezTo>
                    <a:pt x="1290" y="13575"/>
                    <a:pt x="1290" y="13575"/>
                    <a:pt x="1290" y="13575"/>
                  </a:cubicBezTo>
                  <a:cubicBezTo>
                    <a:pt x="1290" y="13508"/>
                    <a:pt x="1290" y="13508"/>
                    <a:pt x="1290" y="13508"/>
                  </a:cubicBezTo>
                  <a:cubicBezTo>
                    <a:pt x="1290" y="13441"/>
                    <a:pt x="1290" y="13441"/>
                    <a:pt x="1290" y="13441"/>
                  </a:cubicBezTo>
                  <a:cubicBezTo>
                    <a:pt x="1290" y="13441"/>
                    <a:pt x="1290" y="13441"/>
                    <a:pt x="1290" y="13441"/>
                  </a:cubicBezTo>
                  <a:cubicBezTo>
                    <a:pt x="1290" y="13375"/>
                    <a:pt x="1290" y="13375"/>
                    <a:pt x="1290" y="13375"/>
                  </a:cubicBezTo>
                  <a:cubicBezTo>
                    <a:pt x="1290" y="13308"/>
                    <a:pt x="1290" y="13308"/>
                    <a:pt x="1290" y="13308"/>
                  </a:cubicBezTo>
                  <a:cubicBezTo>
                    <a:pt x="1290" y="13241"/>
                    <a:pt x="1290" y="13241"/>
                    <a:pt x="1290" y="13241"/>
                  </a:cubicBezTo>
                  <a:cubicBezTo>
                    <a:pt x="1234" y="13174"/>
                    <a:pt x="1234" y="13174"/>
                    <a:pt x="1234" y="13174"/>
                  </a:cubicBezTo>
                  <a:cubicBezTo>
                    <a:pt x="1178" y="13040"/>
                    <a:pt x="1178" y="13040"/>
                    <a:pt x="1178" y="13040"/>
                  </a:cubicBezTo>
                  <a:cubicBezTo>
                    <a:pt x="1178" y="13040"/>
                    <a:pt x="1178" y="13040"/>
                    <a:pt x="1178" y="13040"/>
                  </a:cubicBezTo>
                  <a:cubicBezTo>
                    <a:pt x="1178" y="12840"/>
                    <a:pt x="1178" y="12840"/>
                    <a:pt x="1178" y="12840"/>
                  </a:cubicBezTo>
                  <a:cubicBezTo>
                    <a:pt x="1178" y="12840"/>
                    <a:pt x="1178" y="12840"/>
                    <a:pt x="1178" y="12840"/>
                  </a:cubicBezTo>
                  <a:cubicBezTo>
                    <a:pt x="1178" y="12773"/>
                    <a:pt x="1178" y="12773"/>
                    <a:pt x="1178" y="12773"/>
                  </a:cubicBezTo>
                  <a:cubicBezTo>
                    <a:pt x="1178" y="12706"/>
                    <a:pt x="1178" y="12706"/>
                    <a:pt x="1178" y="12706"/>
                  </a:cubicBezTo>
                  <a:cubicBezTo>
                    <a:pt x="1178" y="12639"/>
                    <a:pt x="1178" y="12639"/>
                    <a:pt x="1178" y="12639"/>
                  </a:cubicBezTo>
                  <a:cubicBezTo>
                    <a:pt x="1122" y="12639"/>
                    <a:pt x="1122" y="12639"/>
                    <a:pt x="1122" y="12639"/>
                  </a:cubicBezTo>
                  <a:cubicBezTo>
                    <a:pt x="1066" y="12639"/>
                    <a:pt x="1066" y="12639"/>
                    <a:pt x="1066" y="12639"/>
                  </a:cubicBezTo>
                  <a:cubicBezTo>
                    <a:pt x="954" y="12639"/>
                    <a:pt x="954" y="12639"/>
                    <a:pt x="954" y="12639"/>
                  </a:cubicBezTo>
                  <a:cubicBezTo>
                    <a:pt x="954" y="12639"/>
                    <a:pt x="954" y="12639"/>
                    <a:pt x="954" y="12639"/>
                  </a:cubicBezTo>
                  <a:cubicBezTo>
                    <a:pt x="842" y="12706"/>
                    <a:pt x="842" y="12706"/>
                    <a:pt x="842" y="12706"/>
                  </a:cubicBezTo>
                  <a:cubicBezTo>
                    <a:pt x="785" y="12773"/>
                    <a:pt x="785" y="12773"/>
                    <a:pt x="785" y="12773"/>
                  </a:cubicBezTo>
                  <a:cubicBezTo>
                    <a:pt x="729" y="12840"/>
                    <a:pt x="729" y="12840"/>
                    <a:pt x="729" y="12840"/>
                  </a:cubicBezTo>
                  <a:cubicBezTo>
                    <a:pt x="673" y="12907"/>
                    <a:pt x="673" y="12907"/>
                    <a:pt x="673" y="12907"/>
                  </a:cubicBezTo>
                  <a:cubicBezTo>
                    <a:pt x="617" y="12907"/>
                    <a:pt x="617" y="12907"/>
                    <a:pt x="617" y="12907"/>
                  </a:cubicBezTo>
                  <a:cubicBezTo>
                    <a:pt x="505" y="12907"/>
                    <a:pt x="505" y="12907"/>
                    <a:pt x="505" y="12907"/>
                  </a:cubicBezTo>
                  <a:cubicBezTo>
                    <a:pt x="505" y="12907"/>
                    <a:pt x="505" y="12907"/>
                    <a:pt x="505" y="12907"/>
                  </a:cubicBezTo>
                  <a:cubicBezTo>
                    <a:pt x="505" y="12907"/>
                    <a:pt x="505" y="12907"/>
                    <a:pt x="505" y="12907"/>
                  </a:cubicBezTo>
                  <a:cubicBezTo>
                    <a:pt x="505" y="12840"/>
                    <a:pt x="505" y="12840"/>
                    <a:pt x="505" y="12840"/>
                  </a:cubicBezTo>
                  <a:cubicBezTo>
                    <a:pt x="505" y="12773"/>
                    <a:pt x="505" y="12773"/>
                    <a:pt x="505" y="12773"/>
                  </a:cubicBezTo>
                  <a:cubicBezTo>
                    <a:pt x="449" y="12438"/>
                    <a:pt x="449" y="12438"/>
                    <a:pt x="449" y="12438"/>
                  </a:cubicBezTo>
                  <a:cubicBezTo>
                    <a:pt x="393" y="12305"/>
                    <a:pt x="393" y="12305"/>
                    <a:pt x="393" y="12305"/>
                  </a:cubicBezTo>
                  <a:cubicBezTo>
                    <a:pt x="393" y="12238"/>
                    <a:pt x="393" y="12238"/>
                    <a:pt x="393" y="12238"/>
                  </a:cubicBezTo>
                  <a:cubicBezTo>
                    <a:pt x="449" y="12104"/>
                    <a:pt x="449" y="12104"/>
                    <a:pt x="449" y="12104"/>
                  </a:cubicBezTo>
                  <a:cubicBezTo>
                    <a:pt x="281" y="12104"/>
                    <a:pt x="281" y="12104"/>
                    <a:pt x="281" y="12104"/>
                  </a:cubicBezTo>
                  <a:cubicBezTo>
                    <a:pt x="224" y="12171"/>
                    <a:pt x="224" y="12171"/>
                    <a:pt x="224" y="12171"/>
                  </a:cubicBezTo>
                  <a:cubicBezTo>
                    <a:pt x="168" y="12104"/>
                    <a:pt x="168" y="12104"/>
                    <a:pt x="168" y="12104"/>
                  </a:cubicBezTo>
                  <a:cubicBezTo>
                    <a:pt x="0" y="12104"/>
                    <a:pt x="0" y="12104"/>
                    <a:pt x="0" y="12104"/>
                  </a:cubicBezTo>
                  <a:cubicBezTo>
                    <a:pt x="2861" y="6487"/>
                    <a:pt x="2861" y="6487"/>
                    <a:pt x="2861" y="6487"/>
                  </a:cubicBezTo>
                  <a:cubicBezTo>
                    <a:pt x="2861" y="6487"/>
                    <a:pt x="2861" y="6487"/>
                    <a:pt x="2861" y="6487"/>
                  </a:cubicBezTo>
                  <a:cubicBezTo>
                    <a:pt x="2917" y="6487"/>
                    <a:pt x="2917" y="6487"/>
                    <a:pt x="2917" y="6487"/>
                  </a:cubicBezTo>
                  <a:cubicBezTo>
                    <a:pt x="3030" y="6620"/>
                    <a:pt x="3030" y="6620"/>
                    <a:pt x="3030" y="6620"/>
                  </a:cubicBezTo>
                  <a:cubicBezTo>
                    <a:pt x="3086" y="6620"/>
                    <a:pt x="3086" y="6620"/>
                    <a:pt x="3086" y="6620"/>
                  </a:cubicBezTo>
                  <a:cubicBezTo>
                    <a:pt x="3142" y="6620"/>
                    <a:pt x="3142" y="6620"/>
                    <a:pt x="3142" y="6620"/>
                  </a:cubicBezTo>
                  <a:cubicBezTo>
                    <a:pt x="3142" y="6687"/>
                    <a:pt x="3142" y="6687"/>
                    <a:pt x="3142" y="6687"/>
                  </a:cubicBezTo>
                  <a:cubicBezTo>
                    <a:pt x="3198" y="6687"/>
                    <a:pt x="3198" y="6687"/>
                    <a:pt x="3198" y="6687"/>
                  </a:cubicBezTo>
                  <a:cubicBezTo>
                    <a:pt x="3198" y="6754"/>
                    <a:pt x="3198" y="6754"/>
                    <a:pt x="3198" y="6754"/>
                  </a:cubicBezTo>
                  <a:cubicBezTo>
                    <a:pt x="3198" y="6754"/>
                    <a:pt x="3198" y="6754"/>
                    <a:pt x="3198" y="6754"/>
                  </a:cubicBezTo>
                  <a:cubicBezTo>
                    <a:pt x="3254" y="6821"/>
                    <a:pt x="3254" y="6821"/>
                    <a:pt x="3254" y="6821"/>
                  </a:cubicBezTo>
                  <a:cubicBezTo>
                    <a:pt x="3254" y="6888"/>
                    <a:pt x="3254" y="6888"/>
                    <a:pt x="3254" y="6888"/>
                  </a:cubicBezTo>
                  <a:cubicBezTo>
                    <a:pt x="3254" y="6888"/>
                    <a:pt x="3254" y="6888"/>
                    <a:pt x="3254" y="6888"/>
                  </a:cubicBezTo>
                  <a:cubicBezTo>
                    <a:pt x="3254" y="6955"/>
                    <a:pt x="3254" y="6955"/>
                    <a:pt x="3254" y="6955"/>
                  </a:cubicBezTo>
                  <a:cubicBezTo>
                    <a:pt x="3254" y="7022"/>
                    <a:pt x="3254" y="7022"/>
                    <a:pt x="3254" y="7022"/>
                  </a:cubicBezTo>
                  <a:cubicBezTo>
                    <a:pt x="3310" y="7022"/>
                    <a:pt x="3310" y="7022"/>
                    <a:pt x="3310" y="7022"/>
                  </a:cubicBezTo>
                  <a:cubicBezTo>
                    <a:pt x="3310" y="7022"/>
                    <a:pt x="3310" y="7022"/>
                    <a:pt x="3310" y="7022"/>
                  </a:cubicBezTo>
                  <a:cubicBezTo>
                    <a:pt x="3310" y="7022"/>
                    <a:pt x="3310" y="7022"/>
                    <a:pt x="3310" y="7022"/>
                  </a:cubicBezTo>
                  <a:cubicBezTo>
                    <a:pt x="3310" y="7089"/>
                    <a:pt x="3310" y="7089"/>
                    <a:pt x="3310" y="7089"/>
                  </a:cubicBezTo>
                  <a:cubicBezTo>
                    <a:pt x="3366" y="7155"/>
                    <a:pt x="3366" y="7155"/>
                    <a:pt x="3366" y="7155"/>
                  </a:cubicBezTo>
                  <a:cubicBezTo>
                    <a:pt x="3422" y="7222"/>
                    <a:pt x="3422" y="7222"/>
                    <a:pt x="3422" y="7222"/>
                  </a:cubicBezTo>
                  <a:cubicBezTo>
                    <a:pt x="3478" y="7289"/>
                    <a:pt x="3478" y="7289"/>
                    <a:pt x="3478" y="7289"/>
                  </a:cubicBezTo>
                  <a:cubicBezTo>
                    <a:pt x="3478" y="7289"/>
                    <a:pt x="3478" y="7289"/>
                    <a:pt x="3478" y="7289"/>
                  </a:cubicBezTo>
                  <a:cubicBezTo>
                    <a:pt x="3535" y="7289"/>
                    <a:pt x="3535" y="7289"/>
                    <a:pt x="3535" y="7289"/>
                  </a:cubicBezTo>
                  <a:cubicBezTo>
                    <a:pt x="3535" y="7356"/>
                    <a:pt x="3535" y="7356"/>
                    <a:pt x="3535" y="7356"/>
                  </a:cubicBezTo>
                  <a:cubicBezTo>
                    <a:pt x="3535" y="7356"/>
                    <a:pt x="3535" y="7356"/>
                    <a:pt x="3535" y="7356"/>
                  </a:cubicBezTo>
                  <a:cubicBezTo>
                    <a:pt x="3591" y="7356"/>
                    <a:pt x="3591" y="7356"/>
                    <a:pt x="3591" y="7356"/>
                  </a:cubicBezTo>
                  <a:cubicBezTo>
                    <a:pt x="3647" y="7423"/>
                    <a:pt x="3647" y="7423"/>
                    <a:pt x="3647" y="7423"/>
                  </a:cubicBezTo>
                  <a:cubicBezTo>
                    <a:pt x="3647" y="7490"/>
                    <a:pt x="3647" y="7490"/>
                    <a:pt x="3647" y="7490"/>
                  </a:cubicBezTo>
                  <a:cubicBezTo>
                    <a:pt x="3647" y="7490"/>
                    <a:pt x="3647" y="7490"/>
                    <a:pt x="3647" y="7490"/>
                  </a:cubicBezTo>
                  <a:cubicBezTo>
                    <a:pt x="3703" y="7557"/>
                    <a:pt x="3703" y="7557"/>
                    <a:pt x="3703" y="7557"/>
                  </a:cubicBezTo>
                  <a:cubicBezTo>
                    <a:pt x="3703" y="7557"/>
                    <a:pt x="3703" y="7557"/>
                    <a:pt x="3703" y="7557"/>
                  </a:cubicBezTo>
                  <a:cubicBezTo>
                    <a:pt x="3759" y="7624"/>
                    <a:pt x="3759" y="7624"/>
                    <a:pt x="3759" y="7624"/>
                  </a:cubicBezTo>
                  <a:cubicBezTo>
                    <a:pt x="3759" y="7690"/>
                    <a:pt x="3759" y="7690"/>
                    <a:pt x="3759" y="7690"/>
                  </a:cubicBezTo>
                  <a:cubicBezTo>
                    <a:pt x="3815" y="7690"/>
                    <a:pt x="3815" y="7690"/>
                    <a:pt x="3815" y="7690"/>
                  </a:cubicBezTo>
                  <a:cubicBezTo>
                    <a:pt x="3815" y="7757"/>
                    <a:pt x="3815" y="7757"/>
                    <a:pt x="3815" y="7757"/>
                  </a:cubicBezTo>
                  <a:cubicBezTo>
                    <a:pt x="3759" y="7824"/>
                    <a:pt x="3759" y="7824"/>
                    <a:pt x="3759" y="7824"/>
                  </a:cubicBezTo>
                  <a:cubicBezTo>
                    <a:pt x="3703" y="7824"/>
                    <a:pt x="3703" y="7824"/>
                    <a:pt x="3703" y="7824"/>
                  </a:cubicBezTo>
                  <a:cubicBezTo>
                    <a:pt x="3815" y="7757"/>
                    <a:pt x="3815" y="7757"/>
                    <a:pt x="3815" y="7757"/>
                  </a:cubicBezTo>
                  <a:cubicBezTo>
                    <a:pt x="3871" y="7757"/>
                    <a:pt x="3871" y="7757"/>
                    <a:pt x="3871" y="7757"/>
                  </a:cubicBezTo>
                  <a:cubicBezTo>
                    <a:pt x="3871" y="7757"/>
                    <a:pt x="3871" y="7757"/>
                    <a:pt x="3871" y="7757"/>
                  </a:cubicBezTo>
                  <a:cubicBezTo>
                    <a:pt x="3871" y="7690"/>
                    <a:pt x="3871" y="7690"/>
                    <a:pt x="3871" y="7690"/>
                  </a:cubicBezTo>
                  <a:cubicBezTo>
                    <a:pt x="3871" y="7490"/>
                    <a:pt x="3871" y="7490"/>
                    <a:pt x="3871" y="7490"/>
                  </a:cubicBezTo>
                  <a:cubicBezTo>
                    <a:pt x="3871" y="7423"/>
                    <a:pt x="3871" y="7423"/>
                    <a:pt x="3871" y="7423"/>
                  </a:cubicBezTo>
                  <a:cubicBezTo>
                    <a:pt x="3927" y="7356"/>
                    <a:pt x="3927" y="7356"/>
                    <a:pt x="3927" y="7356"/>
                  </a:cubicBezTo>
                  <a:cubicBezTo>
                    <a:pt x="3983" y="7356"/>
                    <a:pt x="3983" y="7356"/>
                    <a:pt x="3983" y="7356"/>
                  </a:cubicBezTo>
                  <a:cubicBezTo>
                    <a:pt x="4039" y="7289"/>
                    <a:pt x="4039" y="7289"/>
                    <a:pt x="4039" y="7289"/>
                  </a:cubicBezTo>
                  <a:cubicBezTo>
                    <a:pt x="4096" y="7289"/>
                    <a:pt x="4096" y="7289"/>
                    <a:pt x="4096" y="7289"/>
                  </a:cubicBezTo>
                  <a:cubicBezTo>
                    <a:pt x="4152" y="7289"/>
                    <a:pt x="4152" y="7289"/>
                    <a:pt x="4152" y="7289"/>
                  </a:cubicBezTo>
                  <a:cubicBezTo>
                    <a:pt x="4152" y="7222"/>
                    <a:pt x="4152" y="7222"/>
                    <a:pt x="4152" y="7222"/>
                  </a:cubicBezTo>
                  <a:cubicBezTo>
                    <a:pt x="4208" y="7222"/>
                    <a:pt x="4208" y="7222"/>
                    <a:pt x="4208" y="7222"/>
                  </a:cubicBezTo>
                  <a:cubicBezTo>
                    <a:pt x="4264" y="7222"/>
                    <a:pt x="4264" y="7222"/>
                    <a:pt x="4264" y="7222"/>
                  </a:cubicBezTo>
                  <a:cubicBezTo>
                    <a:pt x="4320" y="7222"/>
                    <a:pt x="4320" y="7222"/>
                    <a:pt x="4320" y="7222"/>
                  </a:cubicBezTo>
                  <a:cubicBezTo>
                    <a:pt x="4320" y="7222"/>
                    <a:pt x="4320" y="7222"/>
                    <a:pt x="4320" y="7222"/>
                  </a:cubicBezTo>
                  <a:cubicBezTo>
                    <a:pt x="4376" y="7222"/>
                    <a:pt x="4376" y="7222"/>
                    <a:pt x="4376" y="7222"/>
                  </a:cubicBezTo>
                  <a:cubicBezTo>
                    <a:pt x="4376" y="7222"/>
                    <a:pt x="4376" y="7222"/>
                    <a:pt x="4376" y="7222"/>
                  </a:cubicBezTo>
                  <a:cubicBezTo>
                    <a:pt x="4432" y="7155"/>
                    <a:pt x="4432" y="7155"/>
                    <a:pt x="4432" y="7155"/>
                  </a:cubicBezTo>
                  <a:cubicBezTo>
                    <a:pt x="4488" y="7089"/>
                    <a:pt x="4488" y="7089"/>
                    <a:pt x="4488" y="7089"/>
                  </a:cubicBezTo>
                  <a:cubicBezTo>
                    <a:pt x="4488" y="7089"/>
                    <a:pt x="4488" y="7089"/>
                    <a:pt x="4488" y="7089"/>
                  </a:cubicBezTo>
                  <a:cubicBezTo>
                    <a:pt x="4544" y="7089"/>
                    <a:pt x="4544" y="7089"/>
                    <a:pt x="4544" y="7089"/>
                  </a:cubicBezTo>
                  <a:cubicBezTo>
                    <a:pt x="4544" y="7089"/>
                    <a:pt x="4544" y="7089"/>
                    <a:pt x="4544" y="7089"/>
                  </a:cubicBezTo>
                  <a:cubicBezTo>
                    <a:pt x="4544" y="7089"/>
                    <a:pt x="4544" y="7089"/>
                    <a:pt x="4544" y="7089"/>
                  </a:cubicBezTo>
                  <a:cubicBezTo>
                    <a:pt x="4601" y="7022"/>
                    <a:pt x="4601" y="7022"/>
                    <a:pt x="4601" y="7022"/>
                  </a:cubicBezTo>
                  <a:cubicBezTo>
                    <a:pt x="4601" y="7089"/>
                    <a:pt x="4601" y="7089"/>
                    <a:pt x="4601" y="7089"/>
                  </a:cubicBezTo>
                  <a:cubicBezTo>
                    <a:pt x="4769" y="7089"/>
                    <a:pt x="4769" y="7089"/>
                    <a:pt x="4769" y="7089"/>
                  </a:cubicBezTo>
                  <a:cubicBezTo>
                    <a:pt x="4881" y="7022"/>
                    <a:pt x="4881" y="7022"/>
                    <a:pt x="4881" y="7022"/>
                  </a:cubicBezTo>
                  <a:cubicBezTo>
                    <a:pt x="4937" y="7022"/>
                    <a:pt x="4937" y="7022"/>
                    <a:pt x="4937" y="7022"/>
                  </a:cubicBezTo>
                  <a:cubicBezTo>
                    <a:pt x="4937" y="7022"/>
                    <a:pt x="4937" y="7022"/>
                    <a:pt x="4937" y="7022"/>
                  </a:cubicBezTo>
                  <a:cubicBezTo>
                    <a:pt x="4993" y="7022"/>
                    <a:pt x="4993" y="7022"/>
                    <a:pt x="4993" y="7022"/>
                  </a:cubicBezTo>
                  <a:cubicBezTo>
                    <a:pt x="4993" y="7022"/>
                    <a:pt x="4993" y="7022"/>
                    <a:pt x="4993" y="7022"/>
                  </a:cubicBezTo>
                  <a:cubicBezTo>
                    <a:pt x="4993" y="6955"/>
                    <a:pt x="4993" y="6955"/>
                    <a:pt x="4993" y="6955"/>
                  </a:cubicBezTo>
                  <a:cubicBezTo>
                    <a:pt x="5105" y="6955"/>
                    <a:pt x="5105" y="6955"/>
                    <a:pt x="5105" y="6955"/>
                  </a:cubicBezTo>
                  <a:cubicBezTo>
                    <a:pt x="5162" y="6955"/>
                    <a:pt x="5162" y="6955"/>
                    <a:pt x="5162" y="6955"/>
                  </a:cubicBezTo>
                  <a:cubicBezTo>
                    <a:pt x="5162" y="6955"/>
                    <a:pt x="5162" y="6955"/>
                    <a:pt x="5162" y="6955"/>
                  </a:cubicBezTo>
                  <a:cubicBezTo>
                    <a:pt x="5218" y="6955"/>
                    <a:pt x="5218" y="6955"/>
                    <a:pt x="5218" y="6955"/>
                  </a:cubicBezTo>
                  <a:cubicBezTo>
                    <a:pt x="5218" y="6955"/>
                    <a:pt x="5218" y="6955"/>
                    <a:pt x="5218" y="6955"/>
                  </a:cubicBezTo>
                  <a:cubicBezTo>
                    <a:pt x="5274" y="6955"/>
                    <a:pt x="5274" y="6955"/>
                    <a:pt x="5274" y="6955"/>
                  </a:cubicBezTo>
                  <a:cubicBezTo>
                    <a:pt x="5274" y="6955"/>
                    <a:pt x="5274" y="6955"/>
                    <a:pt x="5274" y="6955"/>
                  </a:cubicBezTo>
                  <a:cubicBezTo>
                    <a:pt x="5274" y="6888"/>
                    <a:pt x="5274" y="6888"/>
                    <a:pt x="5274" y="6888"/>
                  </a:cubicBezTo>
                  <a:cubicBezTo>
                    <a:pt x="5274" y="6955"/>
                    <a:pt x="5274" y="6955"/>
                    <a:pt x="5274" y="6955"/>
                  </a:cubicBezTo>
                  <a:cubicBezTo>
                    <a:pt x="5274" y="6955"/>
                    <a:pt x="5274" y="6955"/>
                    <a:pt x="5274" y="6955"/>
                  </a:cubicBezTo>
                  <a:cubicBezTo>
                    <a:pt x="5330" y="7022"/>
                    <a:pt x="5330" y="7022"/>
                    <a:pt x="5330" y="7022"/>
                  </a:cubicBezTo>
                  <a:cubicBezTo>
                    <a:pt x="5330" y="7022"/>
                    <a:pt x="5330" y="7022"/>
                    <a:pt x="5330" y="7022"/>
                  </a:cubicBezTo>
                  <a:cubicBezTo>
                    <a:pt x="5274" y="7022"/>
                    <a:pt x="5274" y="7022"/>
                    <a:pt x="5274" y="7022"/>
                  </a:cubicBezTo>
                  <a:cubicBezTo>
                    <a:pt x="5274" y="7089"/>
                    <a:pt x="5274" y="7089"/>
                    <a:pt x="5274" y="7089"/>
                  </a:cubicBezTo>
                  <a:cubicBezTo>
                    <a:pt x="5162" y="7089"/>
                    <a:pt x="5162" y="7089"/>
                    <a:pt x="5162" y="7089"/>
                  </a:cubicBezTo>
                  <a:cubicBezTo>
                    <a:pt x="5049" y="7155"/>
                    <a:pt x="5049" y="7155"/>
                    <a:pt x="5049" y="7155"/>
                  </a:cubicBezTo>
                  <a:cubicBezTo>
                    <a:pt x="5049" y="7155"/>
                    <a:pt x="5049" y="7155"/>
                    <a:pt x="5049" y="7155"/>
                  </a:cubicBezTo>
                  <a:cubicBezTo>
                    <a:pt x="4993" y="7222"/>
                    <a:pt x="4993" y="7222"/>
                    <a:pt x="4993" y="7222"/>
                  </a:cubicBezTo>
                  <a:cubicBezTo>
                    <a:pt x="4937" y="7222"/>
                    <a:pt x="4937" y="7222"/>
                    <a:pt x="4937" y="7222"/>
                  </a:cubicBezTo>
                  <a:cubicBezTo>
                    <a:pt x="4881" y="7222"/>
                    <a:pt x="4881" y="7222"/>
                    <a:pt x="4881" y="7222"/>
                  </a:cubicBezTo>
                  <a:cubicBezTo>
                    <a:pt x="4881" y="7222"/>
                    <a:pt x="4881" y="7222"/>
                    <a:pt x="4881" y="7222"/>
                  </a:cubicBezTo>
                  <a:cubicBezTo>
                    <a:pt x="4881" y="7222"/>
                    <a:pt x="4881" y="7222"/>
                    <a:pt x="4881" y="7222"/>
                  </a:cubicBezTo>
                  <a:cubicBezTo>
                    <a:pt x="4769" y="7222"/>
                    <a:pt x="4769" y="7222"/>
                    <a:pt x="4769" y="7222"/>
                  </a:cubicBezTo>
                  <a:cubicBezTo>
                    <a:pt x="4713" y="7222"/>
                    <a:pt x="4713" y="7222"/>
                    <a:pt x="4713" y="7222"/>
                  </a:cubicBezTo>
                  <a:cubicBezTo>
                    <a:pt x="4713" y="7222"/>
                    <a:pt x="4713" y="7222"/>
                    <a:pt x="4713" y="7222"/>
                  </a:cubicBezTo>
                  <a:cubicBezTo>
                    <a:pt x="4601" y="7222"/>
                    <a:pt x="4601" y="7222"/>
                    <a:pt x="4601" y="7222"/>
                  </a:cubicBezTo>
                  <a:cubicBezTo>
                    <a:pt x="4544" y="7289"/>
                    <a:pt x="4544" y="7289"/>
                    <a:pt x="4544" y="7289"/>
                  </a:cubicBezTo>
                  <a:cubicBezTo>
                    <a:pt x="4488" y="7356"/>
                    <a:pt x="4488" y="7356"/>
                    <a:pt x="4488" y="7356"/>
                  </a:cubicBezTo>
                  <a:cubicBezTo>
                    <a:pt x="4376" y="7356"/>
                    <a:pt x="4376" y="7356"/>
                    <a:pt x="4376" y="7356"/>
                  </a:cubicBezTo>
                  <a:cubicBezTo>
                    <a:pt x="4376" y="7356"/>
                    <a:pt x="4376" y="7356"/>
                    <a:pt x="4376" y="7356"/>
                  </a:cubicBezTo>
                  <a:cubicBezTo>
                    <a:pt x="4320" y="7423"/>
                    <a:pt x="4320" y="7423"/>
                    <a:pt x="4320" y="7423"/>
                  </a:cubicBezTo>
                  <a:cubicBezTo>
                    <a:pt x="4320" y="7423"/>
                    <a:pt x="4320" y="7423"/>
                    <a:pt x="4320" y="7423"/>
                  </a:cubicBezTo>
                  <a:cubicBezTo>
                    <a:pt x="4264" y="7490"/>
                    <a:pt x="4264" y="7490"/>
                    <a:pt x="4264" y="7490"/>
                  </a:cubicBezTo>
                  <a:cubicBezTo>
                    <a:pt x="4264" y="7423"/>
                    <a:pt x="4264" y="7423"/>
                    <a:pt x="4264" y="7423"/>
                  </a:cubicBezTo>
                  <a:cubicBezTo>
                    <a:pt x="4208" y="7490"/>
                    <a:pt x="4208" y="7490"/>
                    <a:pt x="4208" y="7490"/>
                  </a:cubicBezTo>
                  <a:cubicBezTo>
                    <a:pt x="4152" y="7557"/>
                    <a:pt x="4152" y="7557"/>
                    <a:pt x="4152" y="7557"/>
                  </a:cubicBezTo>
                  <a:cubicBezTo>
                    <a:pt x="4152" y="7557"/>
                    <a:pt x="4152" y="7557"/>
                    <a:pt x="4152" y="7557"/>
                  </a:cubicBezTo>
                  <a:cubicBezTo>
                    <a:pt x="4096" y="7557"/>
                    <a:pt x="4096" y="7557"/>
                    <a:pt x="4096" y="7557"/>
                  </a:cubicBezTo>
                  <a:cubicBezTo>
                    <a:pt x="4152" y="7624"/>
                    <a:pt x="4152" y="7624"/>
                    <a:pt x="4152" y="7624"/>
                  </a:cubicBezTo>
                  <a:cubicBezTo>
                    <a:pt x="4208" y="7690"/>
                    <a:pt x="4208" y="7690"/>
                    <a:pt x="4208" y="7690"/>
                  </a:cubicBezTo>
                  <a:cubicBezTo>
                    <a:pt x="4152" y="7624"/>
                    <a:pt x="4152" y="7624"/>
                    <a:pt x="4152" y="7624"/>
                  </a:cubicBezTo>
                  <a:cubicBezTo>
                    <a:pt x="4152" y="7557"/>
                    <a:pt x="4152" y="7557"/>
                    <a:pt x="4152" y="7557"/>
                  </a:cubicBezTo>
                  <a:cubicBezTo>
                    <a:pt x="4208" y="7624"/>
                    <a:pt x="4208" y="7624"/>
                    <a:pt x="4208" y="7624"/>
                  </a:cubicBezTo>
                  <a:cubicBezTo>
                    <a:pt x="4264" y="7557"/>
                    <a:pt x="4264" y="7557"/>
                    <a:pt x="4264" y="7557"/>
                  </a:cubicBezTo>
                  <a:cubicBezTo>
                    <a:pt x="4264" y="7557"/>
                    <a:pt x="4264" y="7557"/>
                    <a:pt x="4264" y="7557"/>
                  </a:cubicBezTo>
                  <a:cubicBezTo>
                    <a:pt x="4264" y="7557"/>
                    <a:pt x="4264" y="7557"/>
                    <a:pt x="4264" y="7557"/>
                  </a:cubicBezTo>
                  <a:cubicBezTo>
                    <a:pt x="4320" y="7490"/>
                    <a:pt x="4320" y="7490"/>
                    <a:pt x="4320" y="7490"/>
                  </a:cubicBezTo>
                  <a:cubicBezTo>
                    <a:pt x="4432" y="7423"/>
                    <a:pt x="4432" y="7423"/>
                    <a:pt x="4432" y="7423"/>
                  </a:cubicBezTo>
                  <a:cubicBezTo>
                    <a:pt x="4432" y="7423"/>
                    <a:pt x="4432" y="7423"/>
                    <a:pt x="4432" y="7423"/>
                  </a:cubicBezTo>
                  <a:cubicBezTo>
                    <a:pt x="4601" y="7356"/>
                    <a:pt x="4601" y="7356"/>
                    <a:pt x="4601" y="7356"/>
                  </a:cubicBezTo>
                  <a:cubicBezTo>
                    <a:pt x="4601" y="7289"/>
                    <a:pt x="4601" y="7289"/>
                    <a:pt x="4601" y="7289"/>
                  </a:cubicBezTo>
                  <a:cubicBezTo>
                    <a:pt x="4657" y="7289"/>
                    <a:pt x="4657" y="7289"/>
                    <a:pt x="4657" y="7289"/>
                  </a:cubicBezTo>
                  <a:cubicBezTo>
                    <a:pt x="4657" y="7356"/>
                    <a:pt x="4657" y="7356"/>
                    <a:pt x="4657" y="7356"/>
                  </a:cubicBezTo>
                  <a:cubicBezTo>
                    <a:pt x="4713" y="7289"/>
                    <a:pt x="4713" y="7289"/>
                    <a:pt x="4713" y="7289"/>
                  </a:cubicBezTo>
                  <a:cubicBezTo>
                    <a:pt x="4713" y="7289"/>
                    <a:pt x="4713" y="7289"/>
                    <a:pt x="4713" y="7289"/>
                  </a:cubicBezTo>
                  <a:cubicBezTo>
                    <a:pt x="4769" y="7356"/>
                    <a:pt x="4769" y="7356"/>
                    <a:pt x="4769" y="7356"/>
                  </a:cubicBezTo>
                  <a:cubicBezTo>
                    <a:pt x="4825" y="7289"/>
                    <a:pt x="4825" y="7289"/>
                    <a:pt x="4825" y="7289"/>
                  </a:cubicBezTo>
                  <a:cubicBezTo>
                    <a:pt x="4825" y="7289"/>
                    <a:pt x="4825" y="7289"/>
                    <a:pt x="4825" y="7289"/>
                  </a:cubicBezTo>
                  <a:cubicBezTo>
                    <a:pt x="4769" y="7423"/>
                    <a:pt x="4769" y="7423"/>
                    <a:pt x="4769" y="7423"/>
                  </a:cubicBezTo>
                  <a:cubicBezTo>
                    <a:pt x="4769" y="7423"/>
                    <a:pt x="4769" y="7423"/>
                    <a:pt x="4769" y="7423"/>
                  </a:cubicBezTo>
                  <a:cubicBezTo>
                    <a:pt x="4825" y="7356"/>
                    <a:pt x="4825" y="7356"/>
                    <a:pt x="4825" y="7356"/>
                  </a:cubicBezTo>
                  <a:cubicBezTo>
                    <a:pt x="4937" y="7356"/>
                    <a:pt x="4937" y="7356"/>
                    <a:pt x="4937" y="7356"/>
                  </a:cubicBezTo>
                  <a:cubicBezTo>
                    <a:pt x="5049" y="7222"/>
                    <a:pt x="5049" y="7222"/>
                    <a:pt x="5049" y="7222"/>
                  </a:cubicBezTo>
                  <a:cubicBezTo>
                    <a:pt x="5105" y="7222"/>
                    <a:pt x="5105" y="7222"/>
                    <a:pt x="5105" y="7222"/>
                  </a:cubicBezTo>
                  <a:cubicBezTo>
                    <a:pt x="5218" y="7155"/>
                    <a:pt x="5218" y="7155"/>
                    <a:pt x="5218" y="7155"/>
                  </a:cubicBezTo>
                  <a:cubicBezTo>
                    <a:pt x="5274" y="7155"/>
                    <a:pt x="5274" y="7155"/>
                    <a:pt x="5274" y="7155"/>
                  </a:cubicBezTo>
                  <a:cubicBezTo>
                    <a:pt x="5330" y="7155"/>
                    <a:pt x="5330" y="7155"/>
                    <a:pt x="5330" y="7155"/>
                  </a:cubicBezTo>
                  <a:cubicBezTo>
                    <a:pt x="5386" y="7155"/>
                    <a:pt x="5386" y="7155"/>
                    <a:pt x="5386" y="7155"/>
                  </a:cubicBezTo>
                  <a:cubicBezTo>
                    <a:pt x="5330" y="7222"/>
                    <a:pt x="5330" y="7222"/>
                    <a:pt x="5330" y="7222"/>
                  </a:cubicBezTo>
                  <a:cubicBezTo>
                    <a:pt x="5274" y="7222"/>
                    <a:pt x="5274" y="7222"/>
                    <a:pt x="5274" y="7222"/>
                  </a:cubicBezTo>
                  <a:cubicBezTo>
                    <a:pt x="5274" y="7289"/>
                    <a:pt x="5274" y="7289"/>
                    <a:pt x="5274" y="7289"/>
                  </a:cubicBezTo>
                  <a:cubicBezTo>
                    <a:pt x="5330" y="7289"/>
                    <a:pt x="5330" y="7289"/>
                    <a:pt x="5330" y="7289"/>
                  </a:cubicBezTo>
                  <a:cubicBezTo>
                    <a:pt x="5386" y="7222"/>
                    <a:pt x="5386" y="7222"/>
                    <a:pt x="5386" y="7222"/>
                  </a:cubicBezTo>
                  <a:cubicBezTo>
                    <a:pt x="5498" y="7155"/>
                    <a:pt x="5498" y="7155"/>
                    <a:pt x="5498" y="7155"/>
                  </a:cubicBezTo>
                  <a:cubicBezTo>
                    <a:pt x="5554" y="7155"/>
                    <a:pt x="5554" y="7155"/>
                    <a:pt x="5554" y="7155"/>
                  </a:cubicBezTo>
                  <a:cubicBezTo>
                    <a:pt x="5498" y="7155"/>
                    <a:pt x="5498" y="7155"/>
                    <a:pt x="5498" y="7155"/>
                  </a:cubicBezTo>
                  <a:cubicBezTo>
                    <a:pt x="5554" y="7089"/>
                    <a:pt x="5554" y="7089"/>
                    <a:pt x="5554" y="7089"/>
                  </a:cubicBezTo>
                  <a:cubicBezTo>
                    <a:pt x="5610" y="7089"/>
                    <a:pt x="5610" y="7089"/>
                    <a:pt x="5610" y="7089"/>
                  </a:cubicBezTo>
                  <a:cubicBezTo>
                    <a:pt x="5610" y="7089"/>
                    <a:pt x="5610" y="7089"/>
                    <a:pt x="5610" y="7089"/>
                  </a:cubicBezTo>
                  <a:cubicBezTo>
                    <a:pt x="5610" y="7022"/>
                    <a:pt x="5610" y="7022"/>
                    <a:pt x="5610" y="7022"/>
                  </a:cubicBezTo>
                  <a:cubicBezTo>
                    <a:pt x="5666" y="7089"/>
                    <a:pt x="5666" y="7089"/>
                    <a:pt x="5666" y="7089"/>
                  </a:cubicBezTo>
                  <a:cubicBezTo>
                    <a:pt x="5723" y="7089"/>
                    <a:pt x="5723" y="7089"/>
                    <a:pt x="5723" y="7089"/>
                  </a:cubicBezTo>
                  <a:cubicBezTo>
                    <a:pt x="5723" y="7022"/>
                    <a:pt x="5723" y="7022"/>
                    <a:pt x="5723" y="7022"/>
                  </a:cubicBezTo>
                  <a:cubicBezTo>
                    <a:pt x="5666" y="6955"/>
                    <a:pt x="5666" y="6955"/>
                    <a:pt x="5666" y="6955"/>
                  </a:cubicBezTo>
                  <a:cubicBezTo>
                    <a:pt x="5723" y="6888"/>
                    <a:pt x="5723" y="6888"/>
                    <a:pt x="5723" y="6888"/>
                  </a:cubicBezTo>
                  <a:cubicBezTo>
                    <a:pt x="5666" y="6888"/>
                    <a:pt x="5666" y="6888"/>
                    <a:pt x="5666" y="6888"/>
                  </a:cubicBezTo>
                  <a:cubicBezTo>
                    <a:pt x="5723" y="6821"/>
                    <a:pt x="5723" y="6821"/>
                    <a:pt x="5723" y="6821"/>
                  </a:cubicBezTo>
                  <a:cubicBezTo>
                    <a:pt x="5779" y="6754"/>
                    <a:pt x="5779" y="6754"/>
                    <a:pt x="5779" y="6754"/>
                  </a:cubicBezTo>
                  <a:cubicBezTo>
                    <a:pt x="5779" y="6821"/>
                    <a:pt x="5779" y="6821"/>
                    <a:pt x="5779" y="6821"/>
                  </a:cubicBezTo>
                  <a:cubicBezTo>
                    <a:pt x="5835" y="7022"/>
                    <a:pt x="5835" y="7022"/>
                    <a:pt x="5835" y="7022"/>
                  </a:cubicBezTo>
                  <a:cubicBezTo>
                    <a:pt x="5779" y="7089"/>
                    <a:pt x="5779" y="7089"/>
                    <a:pt x="5779" y="7089"/>
                  </a:cubicBezTo>
                  <a:cubicBezTo>
                    <a:pt x="5779" y="7289"/>
                    <a:pt x="5779" y="7289"/>
                    <a:pt x="5779" y="7289"/>
                  </a:cubicBezTo>
                  <a:cubicBezTo>
                    <a:pt x="5723" y="7356"/>
                    <a:pt x="5723" y="7356"/>
                    <a:pt x="5723" y="7356"/>
                  </a:cubicBezTo>
                  <a:cubicBezTo>
                    <a:pt x="5723" y="7624"/>
                    <a:pt x="5723" y="7624"/>
                    <a:pt x="5723" y="7624"/>
                  </a:cubicBezTo>
                  <a:cubicBezTo>
                    <a:pt x="5779" y="7690"/>
                    <a:pt x="5779" y="7690"/>
                    <a:pt x="5779" y="7690"/>
                  </a:cubicBezTo>
                  <a:cubicBezTo>
                    <a:pt x="5835" y="7690"/>
                    <a:pt x="5835" y="7690"/>
                    <a:pt x="5835" y="7690"/>
                  </a:cubicBezTo>
                  <a:cubicBezTo>
                    <a:pt x="5835" y="7757"/>
                    <a:pt x="5835" y="7757"/>
                    <a:pt x="5835" y="7757"/>
                  </a:cubicBezTo>
                  <a:cubicBezTo>
                    <a:pt x="5947" y="7757"/>
                    <a:pt x="5947" y="7757"/>
                    <a:pt x="5947" y="7757"/>
                  </a:cubicBezTo>
                  <a:cubicBezTo>
                    <a:pt x="5891" y="7690"/>
                    <a:pt x="5891" y="7690"/>
                    <a:pt x="5891" y="7690"/>
                  </a:cubicBezTo>
                  <a:cubicBezTo>
                    <a:pt x="5835" y="7690"/>
                    <a:pt x="5835" y="7690"/>
                    <a:pt x="5835" y="7690"/>
                  </a:cubicBezTo>
                  <a:cubicBezTo>
                    <a:pt x="5835" y="7624"/>
                    <a:pt x="5835" y="7624"/>
                    <a:pt x="5835" y="7624"/>
                  </a:cubicBezTo>
                  <a:cubicBezTo>
                    <a:pt x="5891" y="7624"/>
                    <a:pt x="5891" y="7624"/>
                    <a:pt x="5891" y="7624"/>
                  </a:cubicBezTo>
                  <a:cubicBezTo>
                    <a:pt x="5947" y="7624"/>
                    <a:pt x="5947" y="7624"/>
                    <a:pt x="5947" y="7624"/>
                  </a:cubicBezTo>
                  <a:cubicBezTo>
                    <a:pt x="5947" y="7557"/>
                    <a:pt x="5947" y="7557"/>
                    <a:pt x="5947" y="7557"/>
                  </a:cubicBezTo>
                  <a:cubicBezTo>
                    <a:pt x="5947" y="7557"/>
                    <a:pt x="5947" y="7557"/>
                    <a:pt x="5947" y="7557"/>
                  </a:cubicBezTo>
                  <a:cubicBezTo>
                    <a:pt x="6003" y="7557"/>
                    <a:pt x="6003" y="7557"/>
                    <a:pt x="6003" y="7557"/>
                  </a:cubicBezTo>
                  <a:cubicBezTo>
                    <a:pt x="6059" y="7557"/>
                    <a:pt x="6059" y="7557"/>
                    <a:pt x="6059" y="7557"/>
                  </a:cubicBezTo>
                  <a:cubicBezTo>
                    <a:pt x="6059" y="7557"/>
                    <a:pt x="6059" y="7557"/>
                    <a:pt x="6059" y="7557"/>
                  </a:cubicBezTo>
                  <a:cubicBezTo>
                    <a:pt x="6059" y="7557"/>
                    <a:pt x="6059" y="7557"/>
                    <a:pt x="6059" y="7557"/>
                  </a:cubicBezTo>
                  <a:cubicBezTo>
                    <a:pt x="6059" y="7423"/>
                    <a:pt x="6059" y="7423"/>
                    <a:pt x="6059" y="7423"/>
                  </a:cubicBezTo>
                  <a:cubicBezTo>
                    <a:pt x="6059" y="7423"/>
                    <a:pt x="6059" y="7423"/>
                    <a:pt x="6059" y="7423"/>
                  </a:cubicBezTo>
                  <a:cubicBezTo>
                    <a:pt x="6171" y="7356"/>
                    <a:pt x="6171" y="7356"/>
                    <a:pt x="6171" y="7356"/>
                  </a:cubicBezTo>
                  <a:cubicBezTo>
                    <a:pt x="6171" y="7356"/>
                    <a:pt x="6171" y="7356"/>
                    <a:pt x="6171" y="7356"/>
                  </a:cubicBezTo>
                  <a:cubicBezTo>
                    <a:pt x="6228" y="7356"/>
                    <a:pt x="6228" y="7356"/>
                    <a:pt x="6228" y="7356"/>
                  </a:cubicBezTo>
                  <a:cubicBezTo>
                    <a:pt x="6228" y="7356"/>
                    <a:pt x="6228" y="7356"/>
                    <a:pt x="6228" y="7356"/>
                  </a:cubicBezTo>
                  <a:cubicBezTo>
                    <a:pt x="6228" y="7423"/>
                    <a:pt x="6228" y="7423"/>
                    <a:pt x="6228" y="7423"/>
                  </a:cubicBezTo>
                  <a:cubicBezTo>
                    <a:pt x="6171" y="7490"/>
                    <a:pt x="6171" y="7490"/>
                    <a:pt x="6171" y="7490"/>
                  </a:cubicBezTo>
                  <a:cubicBezTo>
                    <a:pt x="6228" y="7490"/>
                    <a:pt x="6228" y="7490"/>
                    <a:pt x="6228" y="7490"/>
                  </a:cubicBezTo>
                  <a:cubicBezTo>
                    <a:pt x="6171" y="7557"/>
                    <a:pt x="6171" y="7557"/>
                    <a:pt x="6171" y="7557"/>
                  </a:cubicBezTo>
                  <a:cubicBezTo>
                    <a:pt x="6171" y="7557"/>
                    <a:pt x="6171" y="7557"/>
                    <a:pt x="6171" y="7557"/>
                  </a:cubicBezTo>
                  <a:cubicBezTo>
                    <a:pt x="6171" y="7624"/>
                    <a:pt x="6171" y="7624"/>
                    <a:pt x="6171" y="7624"/>
                  </a:cubicBezTo>
                  <a:cubicBezTo>
                    <a:pt x="6228" y="7557"/>
                    <a:pt x="6228" y="7557"/>
                    <a:pt x="6228" y="7557"/>
                  </a:cubicBezTo>
                  <a:cubicBezTo>
                    <a:pt x="6228" y="7624"/>
                    <a:pt x="6228" y="7624"/>
                    <a:pt x="6228" y="7624"/>
                  </a:cubicBezTo>
                  <a:cubicBezTo>
                    <a:pt x="6228" y="7624"/>
                    <a:pt x="6228" y="7624"/>
                    <a:pt x="6228" y="7624"/>
                  </a:cubicBezTo>
                  <a:cubicBezTo>
                    <a:pt x="6171" y="7624"/>
                    <a:pt x="6171" y="7624"/>
                    <a:pt x="6171" y="7624"/>
                  </a:cubicBezTo>
                  <a:cubicBezTo>
                    <a:pt x="6115" y="7690"/>
                    <a:pt x="6115" y="7690"/>
                    <a:pt x="6115" y="7690"/>
                  </a:cubicBezTo>
                  <a:cubicBezTo>
                    <a:pt x="6115" y="7690"/>
                    <a:pt x="6115" y="7690"/>
                    <a:pt x="6115" y="7690"/>
                  </a:cubicBezTo>
                  <a:cubicBezTo>
                    <a:pt x="6059" y="7757"/>
                    <a:pt x="6059" y="7757"/>
                    <a:pt x="6059" y="7757"/>
                  </a:cubicBezTo>
                  <a:cubicBezTo>
                    <a:pt x="6059" y="7757"/>
                    <a:pt x="6059" y="7757"/>
                    <a:pt x="6059" y="7757"/>
                  </a:cubicBezTo>
                  <a:cubicBezTo>
                    <a:pt x="6059" y="7824"/>
                    <a:pt x="6059" y="7824"/>
                    <a:pt x="6059" y="7824"/>
                  </a:cubicBezTo>
                  <a:cubicBezTo>
                    <a:pt x="6115" y="7824"/>
                    <a:pt x="6115" y="7824"/>
                    <a:pt x="6115" y="7824"/>
                  </a:cubicBezTo>
                  <a:cubicBezTo>
                    <a:pt x="6171" y="7824"/>
                    <a:pt x="6171" y="7824"/>
                    <a:pt x="6171" y="7824"/>
                  </a:cubicBezTo>
                  <a:cubicBezTo>
                    <a:pt x="6228" y="7824"/>
                    <a:pt x="6228" y="7824"/>
                    <a:pt x="6228" y="7824"/>
                  </a:cubicBezTo>
                  <a:cubicBezTo>
                    <a:pt x="6284" y="7824"/>
                    <a:pt x="6284" y="7824"/>
                    <a:pt x="6284" y="7824"/>
                  </a:cubicBezTo>
                  <a:cubicBezTo>
                    <a:pt x="6340" y="7824"/>
                    <a:pt x="6340" y="7824"/>
                    <a:pt x="6340" y="7824"/>
                  </a:cubicBezTo>
                  <a:cubicBezTo>
                    <a:pt x="6396" y="7690"/>
                    <a:pt x="6396" y="7690"/>
                    <a:pt x="6396" y="7690"/>
                  </a:cubicBezTo>
                  <a:cubicBezTo>
                    <a:pt x="6452" y="7624"/>
                    <a:pt x="6452" y="7624"/>
                    <a:pt x="6452" y="7624"/>
                  </a:cubicBezTo>
                  <a:cubicBezTo>
                    <a:pt x="6508" y="7624"/>
                    <a:pt x="6508" y="7624"/>
                    <a:pt x="6508" y="7624"/>
                  </a:cubicBezTo>
                  <a:cubicBezTo>
                    <a:pt x="6508" y="7624"/>
                    <a:pt x="6508" y="7624"/>
                    <a:pt x="6508" y="7624"/>
                  </a:cubicBezTo>
                  <a:cubicBezTo>
                    <a:pt x="6564" y="7624"/>
                    <a:pt x="6564" y="7624"/>
                    <a:pt x="6564" y="7624"/>
                  </a:cubicBezTo>
                  <a:cubicBezTo>
                    <a:pt x="6620" y="7690"/>
                    <a:pt x="6620" y="7690"/>
                    <a:pt x="6620" y="7690"/>
                  </a:cubicBezTo>
                  <a:cubicBezTo>
                    <a:pt x="6620" y="7690"/>
                    <a:pt x="6620" y="7690"/>
                    <a:pt x="6620" y="7690"/>
                  </a:cubicBezTo>
                  <a:cubicBezTo>
                    <a:pt x="6732" y="7757"/>
                    <a:pt x="6732" y="7757"/>
                    <a:pt x="6732" y="7757"/>
                  </a:cubicBezTo>
                  <a:cubicBezTo>
                    <a:pt x="6732" y="7757"/>
                    <a:pt x="6732" y="7757"/>
                    <a:pt x="6732" y="7757"/>
                  </a:cubicBezTo>
                  <a:cubicBezTo>
                    <a:pt x="6732" y="7824"/>
                    <a:pt x="6732" y="7824"/>
                    <a:pt x="6732" y="7824"/>
                  </a:cubicBezTo>
                  <a:cubicBezTo>
                    <a:pt x="6789" y="7891"/>
                    <a:pt x="6789" y="7891"/>
                    <a:pt x="6789" y="7891"/>
                  </a:cubicBezTo>
                  <a:cubicBezTo>
                    <a:pt x="6789" y="7958"/>
                    <a:pt x="6789" y="7958"/>
                    <a:pt x="6789" y="7958"/>
                  </a:cubicBezTo>
                  <a:cubicBezTo>
                    <a:pt x="6845" y="8092"/>
                    <a:pt x="6845" y="8092"/>
                    <a:pt x="6845" y="8092"/>
                  </a:cubicBezTo>
                  <a:cubicBezTo>
                    <a:pt x="7069" y="8225"/>
                    <a:pt x="7069" y="8225"/>
                    <a:pt x="7069" y="8225"/>
                  </a:cubicBezTo>
                  <a:cubicBezTo>
                    <a:pt x="7069" y="8292"/>
                    <a:pt x="7069" y="8292"/>
                    <a:pt x="7069" y="8292"/>
                  </a:cubicBezTo>
                  <a:cubicBezTo>
                    <a:pt x="7125" y="8292"/>
                    <a:pt x="7125" y="8292"/>
                    <a:pt x="7125" y="8292"/>
                  </a:cubicBezTo>
                  <a:cubicBezTo>
                    <a:pt x="7181" y="8359"/>
                    <a:pt x="7181" y="8359"/>
                    <a:pt x="7181" y="8359"/>
                  </a:cubicBezTo>
                  <a:cubicBezTo>
                    <a:pt x="7237" y="8359"/>
                    <a:pt x="7237" y="8359"/>
                    <a:pt x="7237" y="8359"/>
                  </a:cubicBezTo>
                  <a:cubicBezTo>
                    <a:pt x="7294" y="8426"/>
                    <a:pt x="7294" y="8426"/>
                    <a:pt x="7294" y="8426"/>
                  </a:cubicBezTo>
                  <a:cubicBezTo>
                    <a:pt x="7294" y="8493"/>
                    <a:pt x="7294" y="8493"/>
                    <a:pt x="7294" y="8493"/>
                  </a:cubicBezTo>
                  <a:cubicBezTo>
                    <a:pt x="7350" y="8493"/>
                    <a:pt x="7350" y="8493"/>
                    <a:pt x="7350" y="8493"/>
                  </a:cubicBezTo>
                  <a:cubicBezTo>
                    <a:pt x="7350" y="8493"/>
                    <a:pt x="7350" y="8493"/>
                    <a:pt x="7350" y="8493"/>
                  </a:cubicBezTo>
                  <a:cubicBezTo>
                    <a:pt x="7350" y="8493"/>
                    <a:pt x="7350" y="8493"/>
                    <a:pt x="7350" y="8493"/>
                  </a:cubicBezTo>
                  <a:cubicBezTo>
                    <a:pt x="7462" y="8560"/>
                    <a:pt x="7462" y="8560"/>
                    <a:pt x="7462" y="8560"/>
                  </a:cubicBezTo>
                  <a:cubicBezTo>
                    <a:pt x="7462" y="8560"/>
                    <a:pt x="7462" y="8560"/>
                    <a:pt x="7462" y="8560"/>
                  </a:cubicBezTo>
                  <a:cubicBezTo>
                    <a:pt x="7462" y="8627"/>
                    <a:pt x="7462" y="8627"/>
                    <a:pt x="7462" y="8627"/>
                  </a:cubicBezTo>
                  <a:cubicBezTo>
                    <a:pt x="7518" y="8627"/>
                    <a:pt x="7518" y="8627"/>
                    <a:pt x="7518" y="8627"/>
                  </a:cubicBezTo>
                  <a:cubicBezTo>
                    <a:pt x="7518" y="8627"/>
                    <a:pt x="7518" y="8627"/>
                    <a:pt x="7518" y="8627"/>
                  </a:cubicBezTo>
                  <a:cubicBezTo>
                    <a:pt x="7518" y="8560"/>
                    <a:pt x="7518" y="8560"/>
                    <a:pt x="7518" y="8560"/>
                  </a:cubicBezTo>
                  <a:cubicBezTo>
                    <a:pt x="7518" y="8560"/>
                    <a:pt x="7518" y="8560"/>
                    <a:pt x="7518" y="8560"/>
                  </a:cubicBezTo>
                  <a:cubicBezTo>
                    <a:pt x="7462" y="8493"/>
                    <a:pt x="7462" y="8493"/>
                    <a:pt x="7462" y="8493"/>
                  </a:cubicBezTo>
                  <a:cubicBezTo>
                    <a:pt x="7462" y="8493"/>
                    <a:pt x="7462" y="8493"/>
                    <a:pt x="7462" y="8493"/>
                  </a:cubicBezTo>
                  <a:cubicBezTo>
                    <a:pt x="7574" y="8493"/>
                    <a:pt x="7574" y="8493"/>
                    <a:pt x="7574" y="8493"/>
                  </a:cubicBezTo>
                  <a:cubicBezTo>
                    <a:pt x="7574" y="8560"/>
                    <a:pt x="7574" y="8560"/>
                    <a:pt x="7574" y="8560"/>
                  </a:cubicBezTo>
                  <a:cubicBezTo>
                    <a:pt x="7574" y="8560"/>
                    <a:pt x="7574" y="8560"/>
                    <a:pt x="7574" y="8560"/>
                  </a:cubicBezTo>
                  <a:cubicBezTo>
                    <a:pt x="7630" y="8493"/>
                    <a:pt x="7630" y="8493"/>
                    <a:pt x="7630" y="8493"/>
                  </a:cubicBezTo>
                  <a:cubicBezTo>
                    <a:pt x="7630" y="8493"/>
                    <a:pt x="7630" y="8493"/>
                    <a:pt x="7630" y="8493"/>
                  </a:cubicBezTo>
                  <a:cubicBezTo>
                    <a:pt x="7686" y="8560"/>
                    <a:pt x="7686" y="8560"/>
                    <a:pt x="7686" y="8560"/>
                  </a:cubicBezTo>
                  <a:cubicBezTo>
                    <a:pt x="7686" y="8627"/>
                    <a:pt x="7686" y="8627"/>
                    <a:pt x="7686" y="8627"/>
                  </a:cubicBezTo>
                  <a:cubicBezTo>
                    <a:pt x="7742" y="8627"/>
                    <a:pt x="7742" y="8627"/>
                    <a:pt x="7742" y="8627"/>
                  </a:cubicBezTo>
                  <a:cubicBezTo>
                    <a:pt x="7742" y="8693"/>
                    <a:pt x="7742" y="8693"/>
                    <a:pt x="7742" y="8693"/>
                  </a:cubicBezTo>
                  <a:cubicBezTo>
                    <a:pt x="7798" y="8760"/>
                    <a:pt x="7798" y="8760"/>
                    <a:pt x="7798" y="8760"/>
                  </a:cubicBezTo>
                  <a:cubicBezTo>
                    <a:pt x="7798" y="8827"/>
                    <a:pt x="7798" y="8827"/>
                    <a:pt x="7798" y="8827"/>
                  </a:cubicBezTo>
                  <a:cubicBezTo>
                    <a:pt x="7798" y="8894"/>
                    <a:pt x="7798" y="8894"/>
                    <a:pt x="7798" y="8894"/>
                  </a:cubicBezTo>
                  <a:cubicBezTo>
                    <a:pt x="7798" y="8894"/>
                    <a:pt x="7798" y="8894"/>
                    <a:pt x="7798" y="8894"/>
                  </a:cubicBezTo>
                  <a:cubicBezTo>
                    <a:pt x="7798" y="8961"/>
                    <a:pt x="7798" y="8961"/>
                    <a:pt x="7798" y="8961"/>
                  </a:cubicBezTo>
                  <a:cubicBezTo>
                    <a:pt x="7742" y="9028"/>
                    <a:pt x="7742" y="9028"/>
                    <a:pt x="7742" y="9028"/>
                  </a:cubicBezTo>
                  <a:cubicBezTo>
                    <a:pt x="7630" y="8961"/>
                    <a:pt x="7630" y="8961"/>
                    <a:pt x="7630" y="8961"/>
                  </a:cubicBezTo>
                  <a:cubicBezTo>
                    <a:pt x="7574" y="8961"/>
                    <a:pt x="7574" y="8961"/>
                    <a:pt x="7574" y="8961"/>
                  </a:cubicBezTo>
                  <a:cubicBezTo>
                    <a:pt x="7574" y="9028"/>
                    <a:pt x="7574" y="9028"/>
                    <a:pt x="7574" y="9028"/>
                  </a:cubicBezTo>
                  <a:cubicBezTo>
                    <a:pt x="7574" y="9028"/>
                    <a:pt x="7574" y="9028"/>
                    <a:pt x="7574" y="9028"/>
                  </a:cubicBezTo>
                  <a:cubicBezTo>
                    <a:pt x="7518" y="9028"/>
                    <a:pt x="7518" y="9028"/>
                    <a:pt x="7518" y="9028"/>
                  </a:cubicBezTo>
                  <a:cubicBezTo>
                    <a:pt x="7462" y="9028"/>
                    <a:pt x="7462" y="9028"/>
                    <a:pt x="7462" y="9028"/>
                  </a:cubicBezTo>
                  <a:cubicBezTo>
                    <a:pt x="7462" y="9028"/>
                    <a:pt x="7462" y="9028"/>
                    <a:pt x="7462" y="9028"/>
                  </a:cubicBezTo>
                  <a:cubicBezTo>
                    <a:pt x="7406" y="9095"/>
                    <a:pt x="7406" y="9095"/>
                    <a:pt x="7406" y="9095"/>
                  </a:cubicBezTo>
                  <a:cubicBezTo>
                    <a:pt x="7406" y="9095"/>
                    <a:pt x="7406" y="9095"/>
                    <a:pt x="7406" y="9095"/>
                  </a:cubicBezTo>
                  <a:cubicBezTo>
                    <a:pt x="7350" y="9095"/>
                    <a:pt x="7350" y="9095"/>
                    <a:pt x="7350" y="9095"/>
                  </a:cubicBezTo>
                  <a:cubicBezTo>
                    <a:pt x="7294" y="9162"/>
                    <a:pt x="7294" y="9162"/>
                    <a:pt x="7294" y="9162"/>
                  </a:cubicBezTo>
                  <a:cubicBezTo>
                    <a:pt x="7350" y="9162"/>
                    <a:pt x="7350" y="9162"/>
                    <a:pt x="7350" y="9162"/>
                  </a:cubicBezTo>
                  <a:cubicBezTo>
                    <a:pt x="7406" y="9162"/>
                    <a:pt x="7406" y="9162"/>
                    <a:pt x="7406" y="9162"/>
                  </a:cubicBezTo>
                  <a:cubicBezTo>
                    <a:pt x="7406" y="9228"/>
                    <a:pt x="7406" y="9228"/>
                    <a:pt x="7406" y="9228"/>
                  </a:cubicBezTo>
                  <a:cubicBezTo>
                    <a:pt x="7462" y="9295"/>
                    <a:pt x="7462" y="9295"/>
                    <a:pt x="7462" y="9295"/>
                  </a:cubicBezTo>
                  <a:cubicBezTo>
                    <a:pt x="7462" y="9228"/>
                    <a:pt x="7462" y="9228"/>
                    <a:pt x="7462" y="9228"/>
                  </a:cubicBezTo>
                  <a:cubicBezTo>
                    <a:pt x="7518" y="9295"/>
                    <a:pt x="7518" y="9295"/>
                    <a:pt x="7518" y="9295"/>
                  </a:cubicBezTo>
                  <a:cubicBezTo>
                    <a:pt x="7518" y="9362"/>
                    <a:pt x="7518" y="9362"/>
                    <a:pt x="7518" y="9362"/>
                  </a:cubicBezTo>
                  <a:cubicBezTo>
                    <a:pt x="7574" y="9362"/>
                    <a:pt x="7574" y="9362"/>
                    <a:pt x="7574" y="9362"/>
                  </a:cubicBezTo>
                  <a:cubicBezTo>
                    <a:pt x="7686" y="9429"/>
                    <a:pt x="7686" y="9429"/>
                    <a:pt x="7686" y="9429"/>
                  </a:cubicBezTo>
                  <a:cubicBezTo>
                    <a:pt x="7742" y="9429"/>
                    <a:pt x="7742" y="9429"/>
                    <a:pt x="7742" y="9429"/>
                  </a:cubicBezTo>
                  <a:cubicBezTo>
                    <a:pt x="7855" y="9496"/>
                    <a:pt x="7855" y="9496"/>
                    <a:pt x="7855" y="9496"/>
                  </a:cubicBezTo>
                  <a:cubicBezTo>
                    <a:pt x="7911" y="9496"/>
                    <a:pt x="7911" y="9496"/>
                    <a:pt x="7911" y="9496"/>
                  </a:cubicBezTo>
                  <a:cubicBezTo>
                    <a:pt x="7911" y="9429"/>
                    <a:pt x="7911" y="9429"/>
                    <a:pt x="7911" y="9429"/>
                  </a:cubicBezTo>
                  <a:cubicBezTo>
                    <a:pt x="7967" y="9429"/>
                    <a:pt x="7967" y="9429"/>
                    <a:pt x="7967" y="9429"/>
                  </a:cubicBezTo>
                  <a:cubicBezTo>
                    <a:pt x="8023" y="9429"/>
                    <a:pt x="8023" y="9429"/>
                    <a:pt x="8023" y="9429"/>
                  </a:cubicBezTo>
                  <a:cubicBezTo>
                    <a:pt x="7967" y="9496"/>
                    <a:pt x="7967" y="9496"/>
                    <a:pt x="7967" y="9496"/>
                  </a:cubicBezTo>
                  <a:cubicBezTo>
                    <a:pt x="8079" y="9429"/>
                    <a:pt x="8079" y="9429"/>
                    <a:pt x="8079" y="9429"/>
                  </a:cubicBezTo>
                  <a:cubicBezTo>
                    <a:pt x="8079" y="9496"/>
                    <a:pt x="8079" y="9496"/>
                    <a:pt x="8079" y="9496"/>
                  </a:cubicBezTo>
                  <a:cubicBezTo>
                    <a:pt x="8135" y="9496"/>
                    <a:pt x="8135" y="9496"/>
                    <a:pt x="8135" y="9496"/>
                  </a:cubicBezTo>
                  <a:cubicBezTo>
                    <a:pt x="8135" y="9429"/>
                    <a:pt x="8135" y="9429"/>
                    <a:pt x="8135" y="9429"/>
                  </a:cubicBezTo>
                  <a:cubicBezTo>
                    <a:pt x="8191" y="9429"/>
                    <a:pt x="8191" y="9429"/>
                    <a:pt x="8191" y="9429"/>
                  </a:cubicBezTo>
                  <a:cubicBezTo>
                    <a:pt x="8191" y="9429"/>
                    <a:pt x="8191" y="9429"/>
                    <a:pt x="8191" y="9429"/>
                  </a:cubicBezTo>
                  <a:cubicBezTo>
                    <a:pt x="8191" y="9496"/>
                    <a:pt x="8191" y="9496"/>
                    <a:pt x="8191" y="9496"/>
                  </a:cubicBezTo>
                  <a:cubicBezTo>
                    <a:pt x="8303" y="9429"/>
                    <a:pt x="8303" y="9429"/>
                    <a:pt x="8303" y="9429"/>
                  </a:cubicBezTo>
                  <a:cubicBezTo>
                    <a:pt x="8416" y="9362"/>
                    <a:pt x="8416" y="9362"/>
                    <a:pt x="8416" y="9362"/>
                  </a:cubicBezTo>
                  <a:cubicBezTo>
                    <a:pt x="8472" y="9362"/>
                    <a:pt x="8472" y="9362"/>
                    <a:pt x="8472" y="9362"/>
                  </a:cubicBezTo>
                  <a:cubicBezTo>
                    <a:pt x="8472" y="9429"/>
                    <a:pt x="8472" y="9429"/>
                    <a:pt x="8472" y="9429"/>
                  </a:cubicBezTo>
                  <a:cubicBezTo>
                    <a:pt x="8472" y="9429"/>
                    <a:pt x="8472" y="9429"/>
                    <a:pt x="8472" y="9429"/>
                  </a:cubicBezTo>
                  <a:cubicBezTo>
                    <a:pt x="8472" y="9429"/>
                    <a:pt x="8472" y="9429"/>
                    <a:pt x="8472" y="9429"/>
                  </a:cubicBezTo>
                  <a:cubicBezTo>
                    <a:pt x="8472" y="9429"/>
                    <a:pt x="8472" y="9429"/>
                    <a:pt x="8472" y="9429"/>
                  </a:cubicBezTo>
                  <a:cubicBezTo>
                    <a:pt x="8472" y="9496"/>
                    <a:pt x="8472" y="9496"/>
                    <a:pt x="8472" y="9496"/>
                  </a:cubicBezTo>
                  <a:cubicBezTo>
                    <a:pt x="8472" y="9563"/>
                    <a:pt x="8472" y="9563"/>
                    <a:pt x="8472" y="9563"/>
                  </a:cubicBezTo>
                  <a:cubicBezTo>
                    <a:pt x="8472" y="9563"/>
                    <a:pt x="8472" y="9563"/>
                    <a:pt x="8472" y="9563"/>
                  </a:cubicBezTo>
                  <a:cubicBezTo>
                    <a:pt x="8472" y="9563"/>
                    <a:pt x="8472" y="9563"/>
                    <a:pt x="8472" y="9563"/>
                  </a:cubicBezTo>
                  <a:cubicBezTo>
                    <a:pt x="8528" y="9563"/>
                    <a:pt x="8528" y="9563"/>
                    <a:pt x="8528" y="9563"/>
                  </a:cubicBezTo>
                  <a:cubicBezTo>
                    <a:pt x="8528" y="9563"/>
                    <a:pt x="8528" y="9563"/>
                    <a:pt x="8528" y="9563"/>
                  </a:cubicBezTo>
                  <a:cubicBezTo>
                    <a:pt x="8528" y="9630"/>
                    <a:pt x="8528" y="9630"/>
                    <a:pt x="8528" y="9630"/>
                  </a:cubicBezTo>
                  <a:cubicBezTo>
                    <a:pt x="8528" y="9697"/>
                    <a:pt x="8528" y="9697"/>
                    <a:pt x="8528" y="9697"/>
                  </a:cubicBezTo>
                  <a:cubicBezTo>
                    <a:pt x="8528" y="9763"/>
                    <a:pt x="8528" y="9763"/>
                    <a:pt x="8528" y="9763"/>
                  </a:cubicBezTo>
                  <a:cubicBezTo>
                    <a:pt x="8528" y="9763"/>
                    <a:pt x="8528" y="9763"/>
                    <a:pt x="8528" y="9763"/>
                  </a:cubicBezTo>
                  <a:cubicBezTo>
                    <a:pt x="8584" y="9763"/>
                    <a:pt x="8584" y="9763"/>
                    <a:pt x="8584" y="9763"/>
                  </a:cubicBezTo>
                  <a:cubicBezTo>
                    <a:pt x="8584" y="9697"/>
                    <a:pt x="8584" y="9697"/>
                    <a:pt x="8584" y="9697"/>
                  </a:cubicBezTo>
                  <a:cubicBezTo>
                    <a:pt x="8584" y="9630"/>
                    <a:pt x="8584" y="9630"/>
                    <a:pt x="8584" y="9630"/>
                  </a:cubicBezTo>
                  <a:cubicBezTo>
                    <a:pt x="8640" y="9630"/>
                    <a:pt x="8640" y="9630"/>
                    <a:pt x="8640" y="9630"/>
                  </a:cubicBezTo>
                  <a:cubicBezTo>
                    <a:pt x="8584" y="9697"/>
                    <a:pt x="8584" y="9697"/>
                    <a:pt x="8584" y="9697"/>
                  </a:cubicBezTo>
                  <a:cubicBezTo>
                    <a:pt x="8584" y="9830"/>
                    <a:pt x="8584" y="9830"/>
                    <a:pt x="8584" y="9830"/>
                  </a:cubicBezTo>
                  <a:cubicBezTo>
                    <a:pt x="8528" y="9897"/>
                    <a:pt x="8528" y="9897"/>
                    <a:pt x="8528" y="9897"/>
                  </a:cubicBezTo>
                  <a:cubicBezTo>
                    <a:pt x="8528" y="9964"/>
                    <a:pt x="8528" y="9964"/>
                    <a:pt x="8528" y="9964"/>
                  </a:cubicBezTo>
                  <a:cubicBezTo>
                    <a:pt x="8584" y="10031"/>
                    <a:pt x="8584" y="10031"/>
                    <a:pt x="8584" y="10031"/>
                  </a:cubicBezTo>
                  <a:cubicBezTo>
                    <a:pt x="8584" y="10098"/>
                    <a:pt x="8584" y="10098"/>
                    <a:pt x="8584" y="10098"/>
                  </a:cubicBezTo>
                  <a:cubicBezTo>
                    <a:pt x="8528" y="10165"/>
                    <a:pt x="8528" y="10165"/>
                    <a:pt x="8528" y="10165"/>
                  </a:cubicBezTo>
                  <a:cubicBezTo>
                    <a:pt x="8584" y="10232"/>
                    <a:pt x="8584" y="10232"/>
                    <a:pt x="8584" y="10232"/>
                  </a:cubicBezTo>
                  <a:cubicBezTo>
                    <a:pt x="8584" y="10232"/>
                    <a:pt x="8584" y="10232"/>
                    <a:pt x="8584" y="10232"/>
                  </a:cubicBezTo>
                  <a:cubicBezTo>
                    <a:pt x="8584" y="10298"/>
                    <a:pt x="8584" y="10298"/>
                    <a:pt x="8584" y="10298"/>
                  </a:cubicBezTo>
                  <a:cubicBezTo>
                    <a:pt x="8584" y="10298"/>
                    <a:pt x="8584" y="10298"/>
                    <a:pt x="8584" y="10298"/>
                  </a:cubicBezTo>
                  <a:cubicBezTo>
                    <a:pt x="8640" y="10432"/>
                    <a:pt x="8640" y="10432"/>
                    <a:pt x="8640" y="10432"/>
                  </a:cubicBezTo>
                  <a:cubicBezTo>
                    <a:pt x="8640" y="10566"/>
                    <a:pt x="8640" y="10566"/>
                    <a:pt x="8640" y="10566"/>
                  </a:cubicBezTo>
                  <a:cubicBezTo>
                    <a:pt x="8640" y="10432"/>
                    <a:pt x="8640" y="10432"/>
                    <a:pt x="8640" y="10432"/>
                  </a:cubicBezTo>
                  <a:cubicBezTo>
                    <a:pt x="8640" y="10298"/>
                    <a:pt x="8640" y="10298"/>
                    <a:pt x="8640" y="10298"/>
                  </a:cubicBezTo>
                  <a:cubicBezTo>
                    <a:pt x="8640" y="10165"/>
                    <a:pt x="8640" y="10165"/>
                    <a:pt x="8640" y="10165"/>
                  </a:cubicBezTo>
                  <a:cubicBezTo>
                    <a:pt x="8696" y="10031"/>
                    <a:pt x="8696" y="10031"/>
                    <a:pt x="8696" y="10031"/>
                  </a:cubicBezTo>
                  <a:cubicBezTo>
                    <a:pt x="8696" y="10031"/>
                    <a:pt x="8696" y="10031"/>
                    <a:pt x="8696" y="10031"/>
                  </a:cubicBezTo>
                  <a:cubicBezTo>
                    <a:pt x="8696" y="10098"/>
                    <a:pt x="8696" y="10098"/>
                    <a:pt x="8696" y="10098"/>
                  </a:cubicBezTo>
                  <a:cubicBezTo>
                    <a:pt x="8696" y="10098"/>
                    <a:pt x="8696" y="10098"/>
                    <a:pt x="8696" y="10098"/>
                  </a:cubicBezTo>
                  <a:cubicBezTo>
                    <a:pt x="8696" y="10165"/>
                    <a:pt x="8696" y="10165"/>
                    <a:pt x="8696" y="10165"/>
                  </a:cubicBezTo>
                  <a:cubicBezTo>
                    <a:pt x="8696" y="10165"/>
                    <a:pt x="8696" y="10165"/>
                    <a:pt x="8696" y="10165"/>
                  </a:cubicBezTo>
                  <a:cubicBezTo>
                    <a:pt x="8752" y="10165"/>
                    <a:pt x="8752" y="10165"/>
                    <a:pt x="8752" y="10165"/>
                  </a:cubicBezTo>
                  <a:cubicBezTo>
                    <a:pt x="8752" y="10165"/>
                    <a:pt x="8752" y="10165"/>
                    <a:pt x="8752" y="10165"/>
                  </a:cubicBezTo>
                  <a:cubicBezTo>
                    <a:pt x="8808" y="10098"/>
                    <a:pt x="8808" y="10098"/>
                    <a:pt x="8808" y="10098"/>
                  </a:cubicBezTo>
                  <a:cubicBezTo>
                    <a:pt x="8808" y="10098"/>
                    <a:pt x="8808" y="10098"/>
                    <a:pt x="8808" y="10098"/>
                  </a:cubicBezTo>
                  <a:cubicBezTo>
                    <a:pt x="8752" y="10031"/>
                    <a:pt x="8752" y="10031"/>
                    <a:pt x="8752" y="10031"/>
                  </a:cubicBezTo>
                  <a:cubicBezTo>
                    <a:pt x="8752" y="9964"/>
                    <a:pt x="8752" y="9964"/>
                    <a:pt x="8752" y="9964"/>
                  </a:cubicBezTo>
                  <a:cubicBezTo>
                    <a:pt x="8808" y="9964"/>
                    <a:pt x="8808" y="9964"/>
                    <a:pt x="8808" y="9964"/>
                  </a:cubicBezTo>
                  <a:cubicBezTo>
                    <a:pt x="8808" y="9964"/>
                    <a:pt x="8808" y="9964"/>
                    <a:pt x="8808" y="9964"/>
                  </a:cubicBezTo>
                  <a:cubicBezTo>
                    <a:pt x="8752" y="9897"/>
                    <a:pt x="8752" y="9897"/>
                    <a:pt x="8752" y="9897"/>
                  </a:cubicBezTo>
                  <a:cubicBezTo>
                    <a:pt x="8752" y="9897"/>
                    <a:pt x="8752" y="9897"/>
                    <a:pt x="8752" y="9897"/>
                  </a:cubicBezTo>
                  <a:cubicBezTo>
                    <a:pt x="8808" y="9763"/>
                    <a:pt x="8808" y="9763"/>
                    <a:pt x="8808" y="9763"/>
                  </a:cubicBezTo>
                  <a:cubicBezTo>
                    <a:pt x="8808" y="9630"/>
                    <a:pt x="8808" y="9630"/>
                    <a:pt x="8808" y="9630"/>
                  </a:cubicBezTo>
                  <a:cubicBezTo>
                    <a:pt x="8808" y="9630"/>
                    <a:pt x="8808" y="9630"/>
                    <a:pt x="8808" y="9630"/>
                  </a:cubicBezTo>
                  <a:cubicBezTo>
                    <a:pt x="8808" y="9563"/>
                    <a:pt x="8808" y="9563"/>
                    <a:pt x="8808" y="9563"/>
                  </a:cubicBezTo>
                  <a:cubicBezTo>
                    <a:pt x="8864" y="9563"/>
                    <a:pt x="8864" y="9563"/>
                    <a:pt x="8864" y="9563"/>
                  </a:cubicBezTo>
                  <a:cubicBezTo>
                    <a:pt x="8921" y="9496"/>
                    <a:pt x="8921" y="9496"/>
                    <a:pt x="8921" y="9496"/>
                  </a:cubicBezTo>
                  <a:cubicBezTo>
                    <a:pt x="8921" y="9496"/>
                    <a:pt x="8921" y="9496"/>
                    <a:pt x="8921" y="9496"/>
                  </a:cubicBezTo>
                  <a:cubicBezTo>
                    <a:pt x="8977" y="9496"/>
                    <a:pt x="8977" y="9496"/>
                    <a:pt x="8977" y="9496"/>
                  </a:cubicBezTo>
                  <a:cubicBezTo>
                    <a:pt x="8977" y="9496"/>
                    <a:pt x="8977" y="9496"/>
                    <a:pt x="8977" y="9496"/>
                  </a:cubicBezTo>
                  <a:cubicBezTo>
                    <a:pt x="9033" y="9496"/>
                    <a:pt x="9033" y="9496"/>
                    <a:pt x="9033" y="9496"/>
                  </a:cubicBezTo>
                  <a:cubicBezTo>
                    <a:pt x="9033" y="9496"/>
                    <a:pt x="9033" y="9496"/>
                    <a:pt x="9033" y="9496"/>
                  </a:cubicBezTo>
                  <a:cubicBezTo>
                    <a:pt x="9089" y="9429"/>
                    <a:pt x="9089" y="9429"/>
                    <a:pt x="9089" y="9429"/>
                  </a:cubicBezTo>
                  <a:cubicBezTo>
                    <a:pt x="9089" y="9429"/>
                    <a:pt x="9089" y="9429"/>
                    <a:pt x="9089" y="9429"/>
                  </a:cubicBezTo>
                  <a:cubicBezTo>
                    <a:pt x="9089" y="9496"/>
                    <a:pt x="9089" y="9496"/>
                    <a:pt x="9089" y="9496"/>
                  </a:cubicBezTo>
                  <a:cubicBezTo>
                    <a:pt x="9145" y="9429"/>
                    <a:pt x="9145" y="9429"/>
                    <a:pt x="9145" y="9429"/>
                  </a:cubicBezTo>
                  <a:cubicBezTo>
                    <a:pt x="9201" y="9429"/>
                    <a:pt x="9201" y="9429"/>
                    <a:pt x="9201" y="9429"/>
                  </a:cubicBezTo>
                  <a:cubicBezTo>
                    <a:pt x="9201" y="9362"/>
                    <a:pt x="9201" y="9362"/>
                    <a:pt x="9201" y="9362"/>
                  </a:cubicBezTo>
                  <a:cubicBezTo>
                    <a:pt x="9201" y="9362"/>
                    <a:pt x="9201" y="9362"/>
                    <a:pt x="9201" y="9362"/>
                  </a:cubicBezTo>
                  <a:cubicBezTo>
                    <a:pt x="9257" y="9429"/>
                    <a:pt x="9257" y="9429"/>
                    <a:pt x="9257" y="9429"/>
                  </a:cubicBezTo>
                  <a:cubicBezTo>
                    <a:pt x="9257" y="9429"/>
                    <a:pt x="9257" y="9429"/>
                    <a:pt x="9257" y="9429"/>
                  </a:cubicBezTo>
                  <a:cubicBezTo>
                    <a:pt x="9257" y="9496"/>
                    <a:pt x="9257" y="9496"/>
                    <a:pt x="9257" y="9496"/>
                  </a:cubicBezTo>
                  <a:cubicBezTo>
                    <a:pt x="9257" y="9429"/>
                    <a:pt x="9257" y="9429"/>
                    <a:pt x="9257" y="9429"/>
                  </a:cubicBezTo>
                  <a:cubicBezTo>
                    <a:pt x="9257" y="9362"/>
                    <a:pt x="9257" y="9362"/>
                    <a:pt x="9257" y="9362"/>
                  </a:cubicBezTo>
                  <a:cubicBezTo>
                    <a:pt x="9313" y="9295"/>
                    <a:pt x="9313" y="9295"/>
                    <a:pt x="9313" y="9295"/>
                  </a:cubicBezTo>
                  <a:cubicBezTo>
                    <a:pt x="9313" y="9295"/>
                    <a:pt x="9313" y="9295"/>
                    <a:pt x="9313" y="9295"/>
                  </a:cubicBezTo>
                  <a:cubicBezTo>
                    <a:pt x="9369" y="9295"/>
                    <a:pt x="9369" y="9295"/>
                    <a:pt x="9369" y="9295"/>
                  </a:cubicBezTo>
                  <a:cubicBezTo>
                    <a:pt x="9425" y="9295"/>
                    <a:pt x="9425" y="9295"/>
                    <a:pt x="9425" y="9295"/>
                  </a:cubicBezTo>
                  <a:cubicBezTo>
                    <a:pt x="9425" y="9295"/>
                    <a:pt x="9425" y="9295"/>
                    <a:pt x="9425" y="9295"/>
                  </a:cubicBezTo>
                  <a:cubicBezTo>
                    <a:pt x="9482" y="9295"/>
                    <a:pt x="9482" y="9295"/>
                    <a:pt x="9482" y="9295"/>
                  </a:cubicBezTo>
                  <a:cubicBezTo>
                    <a:pt x="9538" y="9228"/>
                    <a:pt x="9538" y="9228"/>
                    <a:pt x="9538" y="9228"/>
                  </a:cubicBezTo>
                  <a:cubicBezTo>
                    <a:pt x="9482" y="9228"/>
                    <a:pt x="9482" y="9228"/>
                    <a:pt x="9482" y="9228"/>
                  </a:cubicBezTo>
                  <a:cubicBezTo>
                    <a:pt x="9538" y="9162"/>
                    <a:pt x="9538" y="9162"/>
                    <a:pt x="9538" y="9162"/>
                  </a:cubicBezTo>
                  <a:cubicBezTo>
                    <a:pt x="9482" y="9162"/>
                    <a:pt x="9482" y="9162"/>
                    <a:pt x="9482" y="9162"/>
                  </a:cubicBezTo>
                  <a:cubicBezTo>
                    <a:pt x="9482" y="9162"/>
                    <a:pt x="9482" y="9162"/>
                    <a:pt x="9482" y="9162"/>
                  </a:cubicBezTo>
                  <a:cubicBezTo>
                    <a:pt x="9425" y="9162"/>
                    <a:pt x="9425" y="9162"/>
                    <a:pt x="9425" y="9162"/>
                  </a:cubicBezTo>
                  <a:cubicBezTo>
                    <a:pt x="9313" y="9228"/>
                    <a:pt x="9313" y="9228"/>
                    <a:pt x="9313" y="9228"/>
                  </a:cubicBezTo>
                  <a:cubicBezTo>
                    <a:pt x="9313" y="9228"/>
                    <a:pt x="9313" y="9228"/>
                    <a:pt x="9313" y="9228"/>
                  </a:cubicBezTo>
                  <a:cubicBezTo>
                    <a:pt x="9313" y="9228"/>
                    <a:pt x="9313" y="9228"/>
                    <a:pt x="9313" y="9228"/>
                  </a:cubicBezTo>
                  <a:cubicBezTo>
                    <a:pt x="9257" y="9228"/>
                    <a:pt x="9257" y="9228"/>
                    <a:pt x="9257" y="9228"/>
                  </a:cubicBezTo>
                  <a:cubicBezTo>
                    <a:pt x="9257" y="9295"/>
                    <a:pt x="9257" y="9295"/>
                    <a:pt x="9257" y="9295"/>
                  </a:cubicBezTo>
                  <a:cubicBezTo>
                    <a:pt x="9257" y="9295"/>
                    <a:pt x="9257" y="9295"/>
                    <a:pt x="9257" y="9295"/>
                  </a:cubicBezTo>
                  <a:cubicBezTo>
                    <a:pt x="9201" y="9228"/>
                    <a:pt x="9201" y="9228"/>
                    <a:pt x="9201" y="9228"/>
                  </a:cubicBezTo>
                  <a:cubicBezTo>
                    <a:pt x="9201" y="9228"/>
                    <a:pt x="9201" y="9228"/>
                    <a:pt x="9201" y="9228"/>
                  </a:cubicBezTo>
                  <a:cubicBezTo>
                    <a:pt x="9201" y="9228"/>
                    <a:pt x="9201" y="9228"/>
                    <a:pt x="9201" y="9228"/>
                  </a:cubicBezTo>
                  <a:cubicBezTo>
                    <a:pt x="9145" y="9295"/>
                    <a:pt x="9145" y="9295"/>
                    <a:pt x="9145" y="9295"/>
                  </a:cubicBezTo>
                  <a:cubicBezTo>
                    <a:pt x="9145" y="9295"/>
                    <a:pt x="9145" y="9295"/>
                    <a:pt x="9145" y="9295"/>
                  </a:cubicBezTo>
                  <a:cubicBezTo>
                    <a:pt x="9089" y="9228"/>
                    <a:pt x="9089" y="9228"/>
                    <a:pt x="9089" y="9228"/>
                  </a:cubicBezTo>
                  <a:cubicBezTo>
                    <a:pt x="9033" y="9228"/>
                    <a:pt x="9033" y="9228"/>
                    <a:pt x="9033" y="9228"/>
                  </a:cubicBezTo>
                  <a:cubicBezTo>
                    <a:pt x="9033" y="9228"/>
                    <a:pt x="9033" y="9228"/>
                    <a:pt x="9033" y="9228"/>
                  </a:cubicBezTo>
                  <a:cubicBezTo>
                    <a:pt x="9033" y="9228"/>
                    <a:pt x="9033" y="9228"/>
                    <a:pt x="9033" y="9228"/>
                  </a:cubicBezTo>
                  <a:cubicBezTo>
                    <a:pt x="9033" y="9295"/>
                    <a:pt x="9033" y="9295"/>
                    <a:pt x="9033" y="9295"/>
                  </a:cubicBezTo>
                  <a:cubicBezTo>
                    <a:pt x="9033" y="9295"/>
                    <a:pt x="9033" y="9295"/>
                    <a:pt x="9033" y="9295"/>
                  </a:cubicBezTo>
                  <a:cubicBezTo>
                    <a:pt x="9033" y="9362"/>
                    <a:pt x="9033" y="9362"/>
                    <a:pt x="9033" y="9362"/>
                  </a:cubicBezTo>
                  <a:cubicBezTo>
                    <a:pt x="8977" y="9362"/>
                    <a:pt x="8977" y="9362"/>
                    <a:pt x="8977" y="9362"/>
                  </a:cubicBezTo>
                  <a:cubicBezTo>
                    <a:pt x="8977" y="9362"/>
                    <a:pt x="8977" y="9362"/>
                    <a:pt x="8977" y="9362"/>
                  </a:cubicBezTo>
                  <a:cubicBezTo>
                    <a:pt x="8921" y="9295"/>
                    <a:pt x="8921" y="9295"/>
                    <a:pt x="8921" y="9295"/>
                  </a:cubicBezTo>
                  <a:cubicBezTo>
                    <a:pt x="8921" y="9295"/>
                    <a:pt x="8921" y="9295"/>
                    <a:pt x="8921" y="9295"/>
                  </a:cubicBezTo>
                  <a:cubicBezTo>
                    <a:pt x="8921" y="9295"/>
                    <a:pt x="8921" y="9295"/>
                    <a:pt x="8921" y="9295"/>
                  </a:cubicBezTo>
                  <a:cubicBezTo>
                    <a:pt x="8921" y="9228"/>
                    <a:pt x="8921" y="9228"/>
                    <a:pt x="8921" y="9228"/>
                  </a:cubicBezTo>
                  <a:cubicBezTo>
                    <a:pt x="8921" y="9228"/>
                    <a:pt x="8921" y="9228"/>
                    <a:pt x="8921" y="9228"/>
                  </a:cubicBezTo>
                  <a:cubicBezTo>
                    <a:pt x="8921" y="9228"/>
                    <a:pt x="8921" y="9228"/>
                    <a:pt x="8921" y="9228"/>
                  </a:cubicBezTo>
                  <a:cubicBezTo>
                    <a:pt x="8864" y="9228"/>
                    <a:pt x="8864" y="9228"/>
                    <a:pt x="8864" y="9228"/>
                  </a:cubicBezTo>
                  <a:cubicBezTo>
                    <a:pt x="8864" y="9162"/>
                    <a:pt x="8864" y="9162"/>
                    <a:pt x="8864" y="9162"/>
                  </a:cubicBezTo>
                  <a:cubicBezTo>
                    <a:pt x="8921" y="9162"/>
                    <a:pt x="8921" y="9162"/>
                    <a:pt x="8921" y="9162"/>
                  </a:cubicBezTo>
                  <a:cubicBezTo>
                    <a:pt x="8977" y="9028"/>
                    <a:pt x="8977" y="9028"/>
                    <a:pt x="8977" y="9028"/>
                  </a:cubicBezTo>
                  <a:cubicBezTo>
                    <a:pt x="9033" y="9028"/>
                    <a:pt x="9033" y="9028"/>
                    <a:pt x="9033" y="9028"/>
                  </a:cubicBezTo>
                  <a:cubicBezTo>
                    <a:pt x="9089" y="9095"/>
                    <a:pt x="9089" y="9095"/>
                    <a:pt x="9089" y="9095"/>
                  </a:cubicBezTo>
                  <a:cubicBezTo>
                    <a:pt x="9257" y="9028"/>
                    <a:pt x="9257" y="9028"/>
                    <a:pt x="9257" y="9028"/>
                  </a:cubicBezTo>
                  <a:cubicBezTo>
                    <a:pt x="9369" y="9028"/>
                    <a:pt x="9369" y="9028"/>
                    <a:pt x="9369" y="9028"/>
                  </a:cubicBezTo>
                  <a:cubicBezTo>
                    <a:pt x="9425" y="9028"/>
                    <a:pt x="9425" y="9028"/>
                    <a:pt x="9425" y="9028"/>
                  </a:cubicBezTo>
                  <a:cubicBezTo>
                    <a:pt x="9482" y="9028"/>
                    <a:pt x="9482" y="9028"/>
                    <a:pt x="9482" y="9028"/>
                  </a:cubicBezTo>
                  <a:cubicBezTo>
                    <a:pt x="9538" y="9028"/>
                    <a:pt x="9538" y="9028"/>
                    <a:pt x="9538" y="9028"/>
                  </a:cubicBezTo>
                  <a:cubicBezTo>
                    <a:pt x="9538" y="9095"/>
                    <a:pt x="9538" y="9095"/>
                    <a:pt x="9538" y="9095"/>
                  </a:cubicBezTo>
                  <a:cubicBezTo>
                    <a:pt x="9538" y="9095"/>
                    <a:pt x="9538" y="9095"/>
                    <a:pt x="9538" y="9095"/>
                  </a:cubicBezTo>
                  <a:cubicBezTo>
                    <a:pt x="9594" y="9095"/>
                    <a:pt x="9594" y="9095"/>
                    <a:pt x="9594" y="9095"/>
                  </a:cubicBezTo>
                  <a:cubicBezTo>
                    <a:pt x="9594" y="9228"/>
                    <a:pt x="9594" y="9228"/>
                    <a:pt x="9594" y="9228"/>
                  </a:cubicBezTo>
                  <a:cubicBezTo>
                    <a:pt x="9538" y="9228"/>
                    <a:pt x="9538" y="9228"/>
                    <a:pt x="9538" y="9228"/>
                  </a:cubicBezTo>
                  <a:cubicBezTo>
                    <a:pt x="9594" y="9295"/>
                    <a:pt x="9594" y="9295"/>
                    <a:pt x="9594" y="9295"/>
                  </a:cubicBezTo>
                  <a:cubicBezTo>
                    <a:pt x="9594" y="9295"/>
                    <a:pt x="9594" y="9295"/>
                    <a:pt x="9594" y="9295"/>
                  </a:cubicBezTo>
                  <a:cubicBezTo>
                    <a:pt x="9538" y="9295"/>
                    <a:pt x="9538" y="9295"/>
                    <a:pt x="9538" y="9295"/>
                  </a:cubicBezTo>
                  <a:cubicBezTo>
                    <a:pt x="9538" y="9362"/>
                    <a:pt x="9538" y="9362"/>
                    <a:pt x="9538" y="9362"/>
                  </a:cubicBezTo>
                  <a:cubicBezTo>
                    <a:pt x="9538" y="9362"/>
                    <a:pt x="9538" y="9362"/>
                    <a:pt x="9538" y="9362"/>
                  </a:cubicBezTo>
                  <a:cubicBezTo>
                    <a:pt x="9594" y="9429"/>
                    <a:pt x="9594" y="9429"/>
                    <a:pt x="9594" y="9429"/>
                  </a:cubicBezTo>
                  <a:cubicBezTo>
                    <a:pt x="9594" y="9429"/>
                    <a:pt x="9594" y="9429"/>
                    <a:pt x="9594" y="9429"/>
                  </a:cubicBezTo>
                  <a:cubicBezTo>
                    <a:pt x="9650" y="9496"/>
                    <a:pt x="9650" y="9496"/>
                    <a:pt x="9650" y="9496"/>
                  </a:cubicBezTo>
                  <a:cubicBezTo>
                    <a:pt x="9650" y="9496"/>
                    <a:pt x="9650" y="9496"/>
                    <a:pt x="9650" y="9496"/>
                  </a:cubicBezTo>
                  <a:cubicBezTo>
                    <a:pt x="9594" y="9563"/>
                    <a:pt x="9594" y="9563"/>
                    <a:pt x="9594" y="9563"/>
                  </a:cubicBezTo>
                  <a:cubicBezTo>
                    <a:pt x="9594" y="9563"/>
                    <a:pt x="9594" y="9563"/>
                    <a:pt x="9594" y="9563"/>
                  </a:cubicBezTo>
                  <a:cubicBezTo>
                    <a:pt x="9594" y="9630"/>
                    <a:pt x="9594" y="9630"/>
                    <a:pt x="9594" y="9630"/>
                  </a:cubicBezTo>
                  <a:cubicBezTo>
                    <a:pt x="9650" y="9630"/>
                    <a:pt x="9650" y="9630"/>
                    <a:pt x="9650" y="9630"/>
                  </a:cubicBezTo>
                  <a:cubicBezTo>
                    <a:pt x="9650" y="9630"/>
                    <a:pt x="9650" y="9630"/>
                    <a:pt x="9650" y="9630"/>
                  </a:cubicBezTo>
                  <a:cubicBezTo>
                    <a:pt x="9650" y="9630"/>
                    <a:pt x="9650" y="9630"/>
                    <a:pt x="9650" y="9630"/>
                  </a:cubicBezTo>
                  <a:cubicBezTo>
                    <a:pt x="9706" y="9630"/>
                    <a:pt x="9706" y="9630"/>
                    <a:pt x="9706" y="9630"/>
                  </a:cubicBezTo>
                  <a:cubicBezTo>
                    <a:pt x="9706" y="9697"/>
                    <a:pt x="9706" y="9697"/>
                    <a:pt x="9706" y="9697"/>
                  </a:cubicBezTo>
                  <a:cubicBezTo>
                    <a:pt x="9762" y="9697"/>
                    <a:pt x="9762" y="9697"/>
                    <a:pt x="9762" y="9697"/>
                  </a:cubicBezTo>
                  <a:cubicBezTo>
                    <a:pt x="9818" y="9630"/>
                    <a:pt x="9818" y="9630"/>
                    <a:pt x="9818" y="9630"/>
                  </a:cubicBezTo>
                  <a:cubicBezTo>
                    <a:pt x="9818" y="9697"/>
                    <a:pt x="9818" y="9697"/>
                    <a:pt x="9818" y="9697"/>
                  </a:cubicBezTo>
                  <a:cubicBezTo>
                    <a:pt x="9818" y="9697"/>
                    <a:pt x="9818" y="9697"/>
                    <a:pt x="9818" y="9697"/>
                  </a:cubicBezTo>
                  <a:cubicBezTo>
                    <a:pt x="9874" y="9697"/>
                    <a:pt x="9874" y="9697"/>
                    <a:pt x="9874" y="9697"/>
                  </a:cubicBezTo>
                  <a:cubicBezTo>
                    <a:pt x="9874" y="9697"/>
                    <a:pt x="9874" y="9697"/>
                    <a:pt x="9874" y="9697"/>
                  </a:cubicBezTo>
                  <a:cubicBezTo>
                    <a:pt x="9874" y="9763"/>
                    <a:pt x="9874" y="9763"/>
                    <a:pt x="9874" y="9763"/>
                  </a:cubicBezTo>
                  <a:cubicBezTo>
                    <a:pt x="9874" y="9763"/>
                    <a:pt x="9874" y="9763"/>
                    <a:pt x="9874" y="9763"/>
                  </a:cubicBezTo>
                  <a:cubicBezTo>
                    <a:pt x="9874" y="9830"/>
                    <a:pt x="9874" y="9830"/>
                    <a:pt x="9874" y="9830"/>
                  </a:cubicBezTo>
                  <a:cubicBezTo>
                    <a:pt x="9930" y="9830"/>
                    <a:pt x="9930" y="9830"/>
                    <a:pt x="9930" y="9830"/>
                  </a:cubicBezTo>
                  <a:cubicBezTo>
                    <a:pt x="9930" y="9830"/>
                    <a:pt x="9930" y="9830"/>
                    <a:pt x="9930" y="9830"/>
                  </a:cubicBezTo>
                  <a:cubicBezTo>
                    <a:pt x="9986" y="9897"/>
                    <a:pt x="9986" y="9897"/>
                    <a:pt x="9986" y="9897"/>
                  </a:cubicBezTo>
                  <a:cubicBezTo>
                    <a:pt x="9986" y="9964"/>
                    <a:pt x="9986" y="9964"/>
                    <a:pt x="9986" y="9964"/>
                  </a:cubicBezTo>
                  <a:cubicBezTo>
                    <a:pt x="10043" y="9897"/>
                    <a:pt x="10043" y="9897"/>
                    <a:pt x="10043" y="9897"/>
                  </a:cubicBezTo>
                  <a:cubicBezTo>
                    <a:pt x="10043" y="9897"/>
                    <a:pt x="10043" y="9897"/>
                    <a:pt x="10043" y="9897"/>
                  </a:cubicBezTo>
                  <a:cubicBezTo>
                    <a:pt x="10043" y="9964"/>
                    <a:pt x="10043" y="9964"/>
                    <a:pt x="10043" y="9964"/>
                  </a:cubicBezTo>
                  <a:cubicBezTo>
                    <a:pt x="10099" y="9964"/>
                    <a:pt x="10099" y="9964"/>
                    <a:pt x="10099" y="9964"/>
                  </a:cubicBezTo>
                  <a:cubicBezTo>
                    <a:pt x="10155" y="10031"/>
                    <a:pt x="10155" y="10031"/>
                    <a:pt x="10155" y="10031"/>
                  </a:cubicBezTo>
                  <a:cubicBezTo>
                    <a:pt x="10211" y="9964"/>
                    <a:pt x="10211" y="9964"/>
                    <a:pt x="10211" y="9964"/>
                  </a:cubicBezTo>
                  <a:cubicBezTo>
                    <a:pt x="10267" y="10031"/>
                    <a:pt x="10267" y="10031"/>
                    <a:pt x="10267" y="10031"/>
                  </a:cubicBezTo>
                  <a:cubicBezTo>
                    <a:pt x="10267" y="9964"/>
                    <a:pt x="10267" y="9964"/>
                    <a:pt x="10267" y="9964"/>
                  </a:cubicBezTo>
                  <a:cubicBezTo>
                    <a:pt x="10379" y="9897"/>
                    <a:pt x="10379" y="9897"/>
                    <a:pt x="10379" y="9897"/>
                  </a:cubicBezTo>
                  <a:cubicBezTo>
                    <a:pt x="10379" y="9897"/>
                    <a:pt x="10379" y="9897"/>
                    <a:pt x="10379" y="9897"/>
                  </a:cubicBezTo>
                  <a:cubicBezTo>
                    <a:pt x="10379" y="9964"/>
                    <a:pt x="10379" y="9964"/>
                    <a:pt x="10379" y="9964"/>
                  </a:cubicBezTo>
                  <a:cubicBezTo>
                    <a:pt x="10491" y="9964"/>
                    <a:pt x="10491" y="9964"/>
                    <a:pt x="10491" y="9964"/>
                  </a:cubicBezTo>
                  <a:cubicBezTo>
                    <a:pt x="10548" y="10031"/>
                    <a:pt x="10548" y="10031"/>
                    <a:pt x="10548" y="10031"/>
                  </a:cubicBezTo>
                  <a:cubicBezTo>
                    <a:pt x="10604" y="10031"/>
                    <a:pt x="10604" y="10031"/>
                    <a:pt x="10604" y="10031"/>
                  </a:cubicBezTo>
                  <a:cubicBezTo>
                    <a:pt x="10660" y="10031"/>
                    <a:pt x="10660" y="10031"/>
                    <a:pt x="10660" y="10031"/>
                  </a:cubicBezTo>
                  <a:cubicBezTo>
                    <a:pt x="10660" y="10031"/>
                    <a:pt x="10660" y="10031"/>
                    <a:pt x="10660" y="10031"/>
                  </a:cubicBezTo>
                  <a:cubicBezTo>
                    <a:pt x="10772" y="10031"/>
                    <a:pt x="10772" y="10031"/>
                    <a:pt x="10772" y="10031"/>
                  </a:cubicBezTo>
                  <a:cubicBezTo>
                    <a:pt x="10772" y="10098"/>
                    <a:pt x="10772" y="10098"/>
                    <a:pt x="10772" y="10098"/>
                  </a:cubicBezTo>
                  <a:cubicBezTo>
                    <a:pt x="10828" y="10031"/>
                    <a:pt x="10828" y="10031"/>
                    <a:pt x="10828" y="10031"/>
                  </a:cubicBezTo>
                  <a:cubicBezTo>
                    <a:pt x="10828" y="9964"/>
                    <a:pt x="10828" y="9964"/>
                    <a:pt x="10828" y="9964"/>
                  </a:cubicBezTo>
                  <a:cubicBezTo>
                    <a:pt x="10772" y="9964"/>
                    <a:pt x="10772" y="9964"/>
                    <a:pt x="10772" y="9964"/>
                  </a:cubicBezTo>
                  <a:cubicBezTo>
                    <a:pt x="10772" y="9897"/>
                    <a:pt x="10772" y="9897"/>
                    <a:pt x="10772" y="9897"/>
                  </a:cubicBezTo>
                  <a:cubicBezTo>
                    <a:pt x="10772" y="9830"/>
                    <a:pt x="10772" y="9830"/>
                    <a:pt x="10772" y="9830"/>
                  </a:cubicBezTo>
                  <a:cubicBezTo>
                    <a:pt x="10772" y="9830"/>
                    <a:pt x="10772" y="9830"/>
                    <a:pt x="10772" y="9830"/>
                  </a:cubicBezTo>
                  <a:cubicBezTo>
                    <a:pt x="10828" y="9964"/>
                    <a:pt x="10828" y="9964"/>
                    <a:pt x="10828" y="9964"/>
                  </a:cubicBezTo>
                  <a:cubicBezTo>
                    <a:pt x="10828" y="10031"/>
                    <a:pt x="10828" y="10031"/>
                    <a:pt x="10828" y="10031"/>
                  </a:cubicBezTo>
                  <a:cubicBezTo>
                    <a:pt x="10884" y="10098"/>
                    <a:pt x="10884" y="10098"/>
                    <a:pt x="10884" y="10098"/>
                  </a:cubicBezTo>
                  <a:cubicBezTo>
                    <a:pt x="10940" y="10098"/>
                    <a:pt x="10940" y="10098"/>
                    <a:pt x="10940" y="10098"/>
                  </a:cubicBezTo>
                  <a:cubicBezTo>
                    <a:pt x="10940" y="10165"/>
                    <a:pt x="10940" y="10165"/>
                    <a:pt x="10940" y="10165"/>
                  </a:cubicBezTo>
                  <a:cubicBezTo>
                    <a:pt x="10940" y="10098"/>
                    <a:pt x="10940" y="10098"/>
                    <a:pt x="10940" y="10098"/>
                  </a:cubicBezTo>
                  <a:cubicBezTo>
                    <a:pt x="10940" y="10031"/>
                    <a:pt x="10940" y="10031"/>
                    <a:pt x="10940" y="10031"/>
                  </a:cubicBezTo>
                  <a:cubicBezTo>
                    <a:pt x="10884" y="10031"/>
                    <a:pt x="10884" y="10031"/>
                    <a:pt x="10884" y="10031"/>
                  </a:cubicBezTo>
                  <a:cubicBezTo>
                    <a:pt x="10828" y="9964"/>
                    <a:pt x="10828" y="9964"/>
                    <a:pt x="10828" y="9964"/>
                  </a:cubicBezTo>
                  <a:cubicBezTo>
                    <a:pt x="10828" y="9830"/>
                    <a:pt x="10828" y="9830"/>
                    <a:pt x="10828" y="9830"/>
                  </a:cubicBezTo>
                  <a:cubicBezTo>
                    <a:pt x="10828" y="9763"/>
                    <a:pt x="10828" y="9763"/>
                    <a:pt x="10828" y="9763"/>
                  </a:cubicBezTo>
                  <a:cubicBezTo>
                    <a:pt x="10884" y="9830"/>
                    <a:pt x="10884" y="9830"/>
                    <a:pt x="10884" y="9830"/>
                  </a:cubicBezTo>
                  <a:cubicBezTo>
                    <a:pt x="10884" y="9830"/>
                    <a:pt x="10884" y="9830"/>
                    <a:pt x="10884" y="9830"/>
                  </a:cubicBezTo>
                  <a:cubicBezTo>
                    <a:pt x="10884" y="9830"/>
                    <a:pt x="10884" y="9830"/>
                    <a:pt x="10884" y="9830"/>
                  </a:cubicBezTo>
                  <a:cubicBezTo>
                    <a:pt x="10884" y="9830"/>
                    <a:pt x="10884" y="9830"/>
                    <a:pt x="10884" y="9830"/>
                  </a:cubicBezTo>
                  <a:cubicBezTo>
                    <a:pt x="10884" y="9763"/>
                    <a:pt x="10884" y="9763"/>
                    <a:pt x="10884" y="9763"/>
                  </a:cubicBezTo>
                  <a:cubicBezTo>
                    <a:pt x="10884" y="9763"/>
                    <a:pt x="10884" y="9763"/>
                    <a:pt x="10884" y="9763"/>
                  </a:cubicBezTo>
                  <a:cubicBezTo>
                    <a:pt x="10884" y="9697"/>
                    <a:pt x="10884" y="9697"/>
                    <a:pt x="10884" y="9697"/>
                  </a:cubicBezTo>
                  <a:cubicBezTo>
                    <a:pt x="10884" y="9697"/>
                    <a:pt x="10884" y="9697"/>
                    <a:pt x="10884" y="9697"/>
                  </a:cubicBezTo>
                  <a:cubicBezTo>
                    <a:pt x="10884" y="9630"/>
                    <a:pt x="10884" y="9630"/>
                    <a:pt x="10884" y="9630"/>
                  </a:cubicBezTo>
                  <a:cubicBezTo>
                    <a:pt x="10940" y="9630"/>
                    <a:pt x="10940" y="9630"/>
                    <a:pt x="10940" y="9630"/>
                  </a:cubicBezTo>
                  <a:cubicBezTo>
                    <a:pt x="10940" y="9697"/>
                    <a:pt x="10940" y="9697"/>
                    <a:pt x="10940" y="9697"/>
                  </a:cubicBezTo>
                  <a:cubicBezTo>
                    <a:pt x="10940" y="9763"/>
                    <a:pt x="10940" y="9763"/>
                    <a:pt x="10940" y="9763"/>
                  </a:cubicBezTo>
                  <a:cubicBezTo>
                    <a:pt x="10996" y="9763"/>
                    <a:pt x="10996" y="9763"/>
                    <a:pt x="10996" y="9763"/>
                  </a:cubicBezTo>
                  <a:cubicBezTo>
                    <a:pt x="10996" y="9697"/>
                    <a:pt x="10996" y="9697"/>
                    <a:pt x="10996" y="9697"/>
                  </a:cubicBezTo>
                  <a:cubicBezTo>
                    <a:pt x="11052" y="9697"/>
                    <a:pt x="11052" y="9697"/>
                    <a:pt x="11052" y="9697"/>
                  </a:cubicBezTo>
                  <a:cubicBezTo>
                    <a:pt x="11052" y="9630"/>
                    <a:pt x="11052" y="9630"/>
                    <a:pt x="11052" y="9630"/>
                  </a:cubicBezTo>
                  <a:cubicBezTo>
                    <a:pt x="11109" y="9630"/>
                    <a:pt x="11109" y="9630"/>
                    <a:pt x="11109" y="9630"/>
                  </a:cubicBezTo>
                  <a:cubicBezTo>
                    <a:pt x="11109" y="9697"/>
                    <a:pt x="11109" y="9697"/>
                    <a:pt x="11109" y="9697"/>
                  </a:cubicBezTo>
                  <a:cubicBezTo>
                    <a:pt x="11109" y="9697"/>
                    <a:pt x="11109" y="9697"/>
                    <a:pt x="11109" y="9697"/>
                  </a:cubicBezTo>
                  <a:cubicBezTo>
                    <a:pt x="11109" y="9763"/>
                    <a:pt x="11109" y="9763"/>
                    <a:pt x="11109" y="9763"/>
                  </a:cubicBezTo>
                  <a:cubicBezTo>
                    <a:pt x="11109" y="9697"/>
                    <a:pt x="11109" y="9697"/>
                    <a:pt x="11109" y="9697"/>
                  </a:cubicBezTo>
                  <a:cubicBezTo>
                    <a:pt x="11165" y="9697"/>
                    <a:pt x="11165" y="9697"/>
                    <a:pt x="11165" y="9697"/>
                  </a:cubicBezTo>
                  <a:cubicBezTo>
                    <a:pt x="11165" y="9763"/>
                    <a:pt x="11165" y="9763"/>
                    <a:pt x="11165" y="9763"/>
                  </a:cubicBezTo>
                  <a:cubicBezTo>
                    <a:pt x="11165" y="9830"/>
                    <a:pt x="11165" y="9830"/>
                    <a:pt x="11165" y="9830"/>
                  </a:cubicBezTo>
                  <a:cubicBezTo>
                    <a:pt x="11165" y="9830"/>
                    <a:pt x="11165" y="9830"/>
                    <a:pt x="11165" y="9830"/>
                  </a:cubicBezTo>
                  <a:cubicBezTo>
                    <a:pt x="11165" y="9897"/>
                    <a:pt x="11165" y="9897"/>
                    <a:pt x="11165" y="9897"/>
                  </a:cubicBezTo>
                  <a:cubicBezTo>
                    <a:pt x="11221" y="9830"/>
                    <a:pt x="11221" y="9830"/>
                    <a:pt x="11221" y="9830"/>
                  </a:cubicBezTo>
                  <a:cubicBezTo>
                    <a:pt x="11277" y="9897"/>
                    <a:pt x="11277" y="9897"/>
                    <a:pt x="11277" y="9897"/>
                  </a:cubicBezTo>
                  <a:cubicBezTo>
                    <a:pt x="11221" y="9897"/>
                    <a:pt x="11221" y="9897"/>
                    <a:pt x="11221" y="9897"/>
                  </a:cubicBezTo>
                  <a:cubicBezTo>
                    <a:pt x="11165" y="9964"/>
                    <a:pt x="11165" y="9964"/>
                    <a:pt x="11165" y="9964"/>
                  </a:cubicBezTo>
                  <a:cubicBezTo>
                    <a:pt x="11165" y="9964"/>
                    <a:pt x="11165" y="9964"/>
                    <a:pt x="11165" y="9964"/>
                  </a:cubicBezTo>
                  <a:cubicBezTo>
                    <a:pt x="11221" y="9964"/>
                    <a:pt x="11221" y="9964"/>
                    <a:pt x="11221" y="9964"/>
                  </a:cubicBezTo>
                  <a:cubicBezTo>
                    <a:pt x="11277" y="9964"/>
                    <a:pt x="11277" y="9964"/>
                    <a:pt x="11277" y="9964"/>
                  </a:cubicBezTo>
                  <a:cubicBezTo>
                    <a:pt x="11277" y="9897"/>
                    <a:pt x="11277" y="9897"/>
                    <a:pt x="11277" y="9897"/>
                  </a:cubicBezTo>
                  <a:cubicBezTo>
                    <a:pt x="11389" y="9897"/>
                    <a:pt x="11389" y="9897"/>
                    <a:pt x="11389" y="9897"/>
                  </a:cubicBezTo>
                  <a:cubicBezTo>
                    <a:pt x="11389" y="9897"/>
                    <a:pt x="11389" y="9897"/>
                    <a:pt x="11389" y="9897"/>
                  </a:cubicBezTo>
                  <a:cubicBezTo>
                    <a:pt x="11389" y="9897"/>
                    <a:pt x="11389" y="9897"/>
                    <a:pt x="11389" y="9897"/>
                  </a:cubicBezTo>
                  <a:cubicBezTo>
                    <a:pt x="11389" y="9897"/>
                    <a:pt x="11389" y="9897"/>
                    <a:pt x="11389" y="9897"/>
                  </a:cubicBezTo>
                  <a:cubicBezTo>
                    <a:pt x="11333" y="9964"/>
                    <a:pt x="11333" y="9964"/>
                    <a:pt x="11333" y="9964"/>
                  </a:cubicBezTo>
                  <a:cubicBezTo>
                    <a:pt x="11333" y="10031"/>
                    <a:pt x="11333" y="10031"/>
                    <a:pt x="11333" y="10031"/>
                  </a:cubicBezTo>
                  <a:cubicBezTo>
                    <a:pt x="11277" y="10031"/>
                    <a:pt x="11277" y="10031"/>
                    <a:pt x="11277" y="10031"/>
                  </a:cubicBezTo>
                  <a:cubicBezTo>
                    <a:pt x="11277" y="10098"/>
                    <a:pt x="11277" y="10098"/>
                    <a:pt x="11277" y="10098"/>
                  </a:cubicBezTo>
                  <a:cubicBezTo>
                    <a:pt x="11165" y="10165"/>
                    <a:pt x="11165" y="10165"/>
                    <a:pt x="11165" y="10165"/>
                  </a:cubicBezTo>
                  <a:cubicBezTo>
                    <a:pt x="11165" y="10165"/>
                    <a:pt x="11165" y="10165"/>
                    <a:pt x="11165" y="10165"/>
                  </a:cubicBezTo>
                  <a:cubicBezTo>
                    <a:pt x="11165" y="10232"/>
                    <a:pt x="11165" y="10232"/>
                    <a:pt x="11165" y="10232"/>
                  </a:cubicBezTo>
                  <a:cubicBezTo>
                    <a:pt x="11165" y="10165"/>
                    <a:pt x="11165" y="10165"/>
                    <a:pt x="11165" y="10165"/>
                  </a:cubicBezTo>
                  <a:cubicBezTo>
                    <a:pt x="11109" y="10232"/>
                    <a:pt x="11109" y="10232"/>
                    <a:pt x="11109" y="10232"/>
                  </a:cubicBezTo>
                  <a:cubicBezTo>
                    <a:pt x="11109" y="10298"/>
                    <a:pt x="11109" y="10298"/>
                    <a:pt x="11109" y="10298"/>
                  </a:cubicBezTo>
                  <a:cubicBezTo>
                    <a:pt x="11109" y="10365"/>
                    <a:pt x="11109" y="10365"/>
                    <a:pt x="11109" y="10365"/>
                  </a:cubicBezTo>
                  <a:cubicBezTo>
                    <a:pt x="11165" y="10298"/>
                    <a:pt x="11165" y="10298"/>
                    <a:pt x="11165" y="10298"/>
                  </a:cubicBezTo>
                  <a:cubicBezTo>
                    <a:pt x="11165" y="10298"/>
                    <a:pt x="11165" y="10298"/>
                    <a:pt x="11165" y="10298"/>
                  </a:cubicBezTo>
                  <a:cubicBezTo>
                    <a:pt x="11165" y="10365"/>
                    <a:pt x="11165" y="10365"/>
                    <a:pt x="11165" y="10365"/>
                  </a:cubicBezTo>
                  <a:cubicBezTo>
                    <a:pt x="11109" y="10432"/>
                    <a:pt x="11109" y="10432"/>
                    <a:pt x="11109" y="10432"/>
                  </a:cubicBezTo>
                  <a:cubicBezTo>
                    <a:pt x="11109" y="10432"/>
                    <a:pt x="11109" y="10432"/>
                    <a:pt x="11109" y="10432"/>
                  </a:cubicBezTo>
                  <a:cubicBezTo>
                    <a:pt x="11165" y="10432"/>
                    <a:pt x="11165" y="10432"/>
                    <a:pt x="11165" y="10432"/>
                  </a:cubicBezTo>
                  <a:cubicBezTo>
                    <a:pt x="11221" y="10365"/>
                    <a:pt x="11221" y="10365"/>
                    <a:pt x="11221" y="10365"/>
                  </a:cubicBezTo>
                  <a:cubicBezTo>
                    <a:pt x="11277" y="10365"/>
                    <a:pt x="11277" y="10365"/>
                    <a:pt x="11277" y="10365"/>
                  </a:cubicBezTo>
                  <a:cubicBezTo>
                    <a:pt x="11221" y="10432"/>
                    <a:pt x="11221" y="10432"/>
                    <a:pt x="11221" y="10432"/>
                  </a:cubicBezTo>
                  <a:cubicBezTo>
                    <a:pt x="11221" y="10499"/>
                    <a:pt x="11221" y="10499"/>
                    <a:pt x="11221" y="10499"/>
                  </a:cubicBezTo>
                  <a:cubicBezTo>
                    <a:pt x="11221" y="10499"/>
                    <a:pt x="11221" y="10499"/>
                    <a:pt x="11221" y="10499"/>
                  </a:cubicBezTo>
                  <a:cubicBezTo>
                    <a:pt x="11277" y="10432"/>
                    <a:pt x="11277" y="10432"/>
                    <a:pt x="11277" y="10432"/>
                  </a:cubicBezTo>
                  <a:cubicBezTo>
                    <a:pt x="11221" y="10499"/>
                    <a:pt x="11221" y="10499"/>
                    <a:pt x="11221" y="10499"/>
                  </a:cubicBezTo>
                  <a:cubicBezTo>
                    <a:pt x="11221" y="10566"/>
                    <a:pt x="11221" y="10566"/>
                    <a:pt x="11221" y="10566"/>
                  </a:cubicBezTo>
                  <a:cubicBezTo>
                    <a:pt x="11221" y="10633"/>
                    <a:pt x="11221" y="10633"/>
                    <a:pt x="11221" y="10633"/>
                  </a:cubicBezTo>
                  <a:cubicBezTo>
                    <a:pt x="11165" y="10566"/>
                    <a:pt x="11165" y="10566"/>
                    <a:pt x="11165" y="10566"/>
                  </a:cubicBezTo>
                  <a:cubicBezTo>
                    <a:pt x="11109" y="10499"/>
                    <a:pt x="11109" y="10499"/>
                    <a:pt x="11109" y="10499"/>
                  </a:cubicBezTo>
                  <a:cubicBezTo>
                    <a:pt x="11052" y="10566"/>
                    <a:pt x="11052" y="10566"/>
                    <a:pt x="11052" y="10566"/>
                  </a:cubicBezTo>
                  <a:cubicBezTo>
                    <a:pt x="11052" y="10499"/>
                    <a:pt x="11052" y="10499"/>
                    <a:pt x="11052" y="10499"/>
                  </a:cubicBezTo>
                  <a:cubicBezTo>
                    <a:pt x="11052" y="10499"/>
                    <a:pt x="11052" y="10499"/>
                    <a:pt x="11052" y="10499"/>
                  </a:cubicBezTo>
                  <a:cubicBezTo>
                    <a:pt x="10996" y="10566"/>
                    <a:pt x="10996" y="10566"/>
                    <a:pt x="10996" y="10566"/>
                  </a:cubicBezTo>
                  <a:cubicBezTo>
                    <a:pt x="11052" y="10633"/>
                    <a:pt x="11052" y="10633"/>
                    <a:pt x="11052" y="10633"/>
                  </a:cubicBezTo>
                  <a:cubicBezTo>
                    <a:pt x="11052" y="10700"/>
                    <a:pt x="11052" y="10700"/>
                    <a:pt x="11052" y="10700"/>
                  </a:cubicBezTo>
                  <a:cubicBezTo>
                    <a:pt x="11052" y="10833"/>
                    <a:pt x="11052" y="10833"/>
                    <a:pt x="11052" y="10833"/>
                  </a:cubicBezTo>
                  <a:cubicBezTo>
                    <a:pt x="11109" y="10700"/>
                    <a:pt x="11109" y="10700"/>
                    <a:pt x="11109" y="10700"/>
                  </a:cubicBezTo>
                  <a:cubicBezTo>
                    <a:pt x="11052" y="10633"/>
                    <a:pt x="11052" y="10633"/>
                    <a:pt x="11052" y="10633"/>
                  </a:cubicBezTo>
                  <a:cubicBezTo>
                    <a:pt x="11109" y="10566"/>
                    <a:pt x="11109" y="10566"/>
                    <a:pt x="11109" y="10566"/>
                  </a:cubicBezTo>
                  <a:cubicBezTo>
                    <a:pt x="11109" y="10633"/>
                    <a:pt x="11109" y="10633"/>
                    <a:pt x="11109" y="10633"/>
                  </a:cubicBezTo>
                  <a:cubicBezTo>
                    <a:pt x="11165" y="10633"/>
                    <a:pt x="11165" y="10633"/>
                    <a:pt x="11165" y="10633"/>
                  </a:cubicBezTo>
                  <a:cubicBezTo>
                    <a:pt x="11221" y="10633"/>
                    <a:pt x="11221" y="10633"/>
                    <a:pt x="11221" y="10633"/>
                  </a:cubicBezTo>
                  <a:cubicBezTo>
                    <a:pt x="11277" y="10633"/>
                    <a:pt x="11277" y="10633"/>
                    <a:pt x="11277" y="10633"/>
                  </a:cubicBezTo>
                  <a:cubicBezTo>
                    <a:pt x="11277" y="10566"/>
                    <a:pt x="11277" y="10566"/>
                    <a:pt x="11277" y="10566"/>
                  </a:cubicBezTo>
                  <a:cubicBezTo>
                    <a:pt x="11333" y="10566"/>
                    <a:pt x="11333" y="10566"/>
                    <a:pt x="11333" y="10566"/>
                  </a:cubicBezTo>
                  <a:cubicBezTo>
                    <a:pt x="11389" y="10499"/>
                    <a:pt x="11389" y="10499"/>
                    <a:pt x="11389" y="10499"/>
                  </a:cubicBezTo>
                  <a:cubicBezTo>
                    <a:pt x="11445" y="10499"/>
                    <a:pt x="11445" y="10499"/>
                    <a:pt x="11445" y="10499"/>
                  </a:cubicBezTo>
                  <a:cubicBezTo>
                    <a:pt x="11445" y="10432"/>
                    <a:pt x="11445" y="10432"/>
                    <a:pt x="11445" y="10432"/>
                  </a:cubicBezTo>
                  <a:cubicBezTo>
                    <a:pt x="11389" y="10499"/>
                    <a:pt x="11389" y="10499"/>
                    <a:pt x="11389" y="10499"/>
                  </a:cubicBezTo>
                  <a:cubicBezTo>
                    <a:pt x="11389" y="10432"/>
                    <a:pt x="11389" y="10432"/>
                    <a:pt x="11389" y="10432"/>
                  </a:cubicBezTo>
                  <a:cubicBezTo>
                    <a:pt x="11333" y="10499"/>
                    <a:pt x="11333" y="10499"/>
                    <a:pt x="11333" y="10499"/>
                  </a:cubicBezTo>
                  <a:cubicBezTo>
                    <a:pt x="11333" y="10499"/>
                    <a:pt x="11333" y="10499"/>
                    <a:pt x="11333" y="10499"/>
                  </a:cubicBezTo>
                  <a:cubicBezTo>
                    <a:pt x="11277" y="10499"/>
                    <a:pt x="11277" y="10499"/>
                    <a:pt x="11277" y="10499"/>
                  </a:cubicBezTo>
                  <a:cubicBezTo>
                    <a:pt x="11333" y="10432"/>
                    <a:pt x="11333" y="10432"/>
                    <a:pt x="11333" y="10432"/>
                  </a:cubicBezTo>
                  <a:cubicBezTo>
                    <a:pt x="11333" y="10432"/>
                    <a:pt x="11333" y="10432"/>
                    <a:pt x="11333" y="10432"/>
                  </a:cubicBezTo>
                  <a:cubicBezTo>
                    <a:pt x="11333" y="10365"/>
                    <a:pt x="11333" y="10365"/>
                    <a:pt x="11333" y="10365"/>
                  </a:cubicBezTo>
                  <a:cubicBezTo>
                    <a:pt x="11333" y="10365"/>
                    <a:pt x="11333" y="10365"/>
                    <a:pt x="11333" y="10365"/>
                  </a:cubicBezTo>
                  <a:cubicBezTo>
                    <a:pt x="11389" y="10298"/>
                    <a:pt x="11389" y="10298"/>
                    <a:pt x="11389" y="10298"/>
                  </a:cubicBezTo>
                  <a:cubicBezTo>
                    <a:pt x="11333" y="10232"/>
                    <a:pt x="11333" y="10232"/>
                    <a:pt x="11333" y="10232"/>
                  </a:cubicBezTo>
                  <a:cubicBezTo>
                    <a:pt x="11333" y="10232"/>
                    <a:pt x="11333" y="10232"/>
                    <a:pt x="11333" y="10232"/>
                  </a:cubicBezTo>
                  <a:cubicBezTo>
                    <a:pt x="11333" y="10165"/>
                    <a:pt x="11333" y="10165"/>
                    <a:pt x="11333" y="10165"/>
                  </a:cubicBezTo>
                  <a:cubicBezTo>
                    <a:pt x="11389" y="10098"/>
                    <a:pt x="11389" y="10098"/>
                    <a:pt x="11389" y="10098"/>
                  </a:cubicBezTo>
                  <a:cubicBezTo>
                    <a:pt x="11389" y="10031"/>
                    <a:pt x="11389" y="10031"/>
                    <a:pt x="11389" y="10031"/>
                  </a:cubicBezTo>
                  <a:cubicBezTo>
                    <a:pt x="11445" y="10031"/>
                    <a:pt x="11445" y="10031"/>
                    <a:pt x="11445" y="10031"/>
                  </a:cubicBezTo>
                  <a:cubicBezTo>
                    <a:pt x="11501" y="10031"/>
                    <a:pt x="11501" y="10031"/>
                    <a:pt x="11501" y="10031"/>
                  </a:cubicBezTo>
                  <a:cubicBezTo>
                    <a:pt x="11445" y="10031"/>
                    <a:pt x="11445" y="10031"/>
                    <a:pt x="11445" y="10031"/>
                  </a:cubicBezTo>
                  <a:cubicBezTo>
                    <a:pt x="11501" y="10031"/>
                    <a:pt x="11501" y="10031"/>
                    <a:pt x="11501" y="10031"/>
                  </a:cubicBezTo>
                  <a:cubicBezTo>
                    <a:pt x="11501" y="10031"/>
                    <a:pt x="11501" y="10031"/>
                    <a:pt x="11501" y="10031"/>
                  </a:cubicBezTo>
                  <a:cubicBezTo>
                    <a:pt x="11557" y="10031"/>
                    <a:pt x="11557" y="10031"/>
                    <a:pt x="11557" y="10031"/>
                  </a:cubicBezTo>
                  <a:cubicBezTo>
                    <a:pt x="11557" y="10031"/>
                    <a:pt x="11557" y="10031"/>
                    <a:pt x="11557" y="10031"/>
                  </a:cubicBezTo>
                  <a:cubicBezTo>
                    <a:pt x="11557" y="10031"/>
                    <a:pt x="11557" y="10031"/>
                    <a:pt x="11557" y="10031"/>
                  </a:cubicBezTo>
                  <a:cubicBezTo>
                    <a:pt x="11614" y="10031"/>
                    <a:pt x="11614" y="10031"/>
                    <a:pt x="11614" y="10031"/>
                  </a:cubicBezTo>
                  <a:cubicBezTo>
                    <a:pt x="11614" y="10031"/>
                    <a:pt x="11614" y="10031"/>
                    <a:pt x="11614" y="10031"/>
                  </a:cubicBezTo>
                  <a:cubicBezTo>
                    <a:pt x="11726" y="9964"/>
                    <a:pt x="11726" y="9964"/>
                    <a:pt x="11726" y="9964"/>
                  </a:cubicBezTo>
                  <a:cubicBezTo>
                    <a:pt x="11782" y="9897"/>
                    <a:pt x="11782" y="9897"/>
                    <a:pt x="11782" y="9897"/>
                  </a:cubicBezTo>
                  <a:cubicBezTo>
                    <a:pt x="11782" y="9897"/>
                    <a:pt x="11782" y="9897"/>
                    <a:pt x="11782" y="9897"/>
                  </a:cubicBezTo>
                  <a:cubicBezTo>
                    <a:pt x="11782" y="9897"/>
                    <a:pt x="11782" y="9897"/>
                    <a:pt x="11782" y="9897"/>
                  </a:cubicBezTo>
                  <a:cubicBezTo>
                    <a:pt x="11838" y="9830"/>
                    <a:pt x="11838" y="9830"/>
                    <a:pt x="11838" y="9830"/>
                  </a:cubicBezTo>
                  <a:cubicBezTo>
                    <a:pt x="11894" y="9830"/>
                    <a:pt x="11894" y="9830"/>
                    <a:pt x="11894" y="9830"/>
                  </a:cubicBezTo>
                  <a:cubicBezTo>
                    <a:pt x="11950" y="9763"/>
                    <a:pt x="11950" y="9763"/>
                    <a:pt x="11950" y="9763"/>
                  </a:cubicBezTo>
                  <a:cubicBezTo>
                    <a:pt x="11950" y="9763"/>
                    <a:pt x="11950" y="9763"/>
                    <a:pt x="11950" y="9763"/>
                  </a:cubicBezTo>
                  <a:cubicBezTo>
                    <a:pt x="11950" y="9630"/>
                    <a:pt x="11950" y="9630"/>
                    <a:pt x="11950" y="9630"/>
                  </a:cubicBezTo>
                  <a:cubicBezTo>
                    <a:pt x="12006" y="9630"/>
                    <a:pt x="12006" y="9630"/>
                    <a:pt x="12006" y="9630"/>
                  </a:cubicBezTo>
                  <a:cubicBezTo>
                    <a:pt x="12006" y="9563"/>
                    <a:pt x="12006" y="9563"/>
                    <a:pt x="12006" y="9563"/>
                  </a:cubicBezTo>
                  <a:cubicBezTo>
                    <a:pt x="12006" y="9496"/>
                    <a:pt x="12006" y="9496"/>
                    <a:pt x="12006" y="9496"/>
                  </a:cubicBezTo>
                  <a:cubicBezTo>
                    <a:pt x="11950" y="9563"/>
                    <a:pt x="11950" y="9563"/>
                    <a:pt x="11950" y="9563"/>
                  </a:cubicBezTo>
                  <a:cubicBezTo>
                    <a:pt x="11894" y="9563"/>
                    <a:pt x="11894" y="9563"/>
                    <a:pt x="11894" y="9563"/>
                  </a:cubicBezTo>
                  <a:cubicBezTo>
                    <a:pt x="11950" y="9563"/>
                    <a:pt x="11950" y="9563"/>
                    <a:pt x="11950" y="9563"/>
                  </a:cubicBezTo>
                  <a:cubicBezTo>
                    <a:pt x="11894" y="9630"/>
                    <a:pt x="11894" y="9630"/>
                    <a:pt x="11894" y="9630"/>
                  </a:cubicBezTo>
                  <a:cubicBezTo>
                    <a:pt x="11838" y="9630"/>
                    <a:pt x="11838" y="9630"/>
                    <a:pt x="11838" y="9630"/>
                  </a:cubicBezTo>
                  <a:cubicBezTo>
                    <a:pt x="11838" y="9630"/>
                    <a:pt x="11838" y="9630"/>
                    <a:pt x="11838" y="9630"/>
                  </a:cubicBezTo>
                  <a:cubicBezTo>
                    <a:pt x="11782" y="9630"/>
                    <a:pt x="11782" y="9630"/>
                    <a:pt x="11782" y="9630"/>
                  </a:cubicBezTo>
                  <a:cubicBezTo>
                    <a:pt x="11782" y="9563"/>
                    <a:pt x="11782" y="9563"/>
                    <a:pt x="11782" y="9563"/>
                  </a:cubicBezTo>
                  <a:cubicBezTo>
                    <a:pt x="11838" y="9496"/>
                    <a:pt x="11838" y="9496"/>
                    <a:pt x="11838" y="9496"/>
                  </a:cubicBezTo>
                  <a:cubicBezTo>
                    <a:pt x="11838" y="9496"/>
                    <a:pt x="11838" y="9496"/>
                    <a:pt x="11838" y="9496"/>
                  </a:cubicBezTo>
                  <a:cubicBezTo>
                    <a:pt x="11894" y="9496"/>
                    <a:pt x="11894" y="9496"/>
                    <a:pt x="11894" y="9496"/>
                  </a:cubicBezTo>
                  <a:cubicBezTo>
                    <a:pt x="11950" y="9429"/>
                    <a:pt x="11950" y="9429"/>
                    <a:pt x="11950" y="9429"/>
                  </a:cubicBezTo>
                  <a:cubicBezTo>
                    <a:pt x="11950" y="9429"/>
                    <a:pt x="11950" y="9429"/>
                    <a:pt x="11950" y="9429"/>
                  </a:cubicBezTo>
                  <a:cubicBezTo>
                    <a:pt x="11950" y="9362"/>
                    <a:pt x="11950" y="9362"/>
                    <a:pt x="11950" y="9362"/>
                  </a:cubicBezTo>
                  <a:cubicBezTo>
                    <a:pt x="11950" y="9362"/>
                    <a:pt x="11950" y="9362"/>
                    <a:pt x="11950" y="9362"/>
                  </a:cubicBezTo>
                  <a:cubicBezTo>
                    <a:pt x="12006" y="9295"/>
                    <a:pt x="12006" y="9295"/>
                    <a:pt x="12006" y="9295"/>
                  </a:cubicBezTo>
                  <a:cubicBezTo>
                    <a:pt x="12062" y="9362"/>
                    <a:pt x="12062" y="9362"/>
                    <a:pt x="12062" y="9362"/>
                  </a:cubicBezTo>
                  <a:cubicBezTo>
                    <a:pt x="12062" y="9362"/>
                    <a:pt x="12062" y="9362"/>
                    <a:pt x="12062" y="9362"/>
                  </a:cubicBezTo>
                  <a:cubicBezTo>
                    <a:pt x="12006" y="9429"/>
                    <a:pt x="12006" y="9429"/>
                    <a:pt x="12006" y="9429"/>
                  </a:cubicBezTo>
                  <a:cubicBezTo>
                    <a:pt x="12062" y="9429"/>
                    <a:pt x="12062" y="9429"/>
                    <a:pt x="12062" y="9429"/>
                  </a:cubicBezTo>
                  <a:cubicBezTo>
                    <a:pt x="12118" y="9429"/>
                    <a:pt x="12118" y="9429"/>
                    <a:pt x="12118" y="9429"/>
                  </a:cubicBezTo>
                  <a:cubicBezTo>
                    <a:pt x="12118" y="9295"/>
                    <a:pt x="12118" y="9295"/>
                    <a:pt x="12118" y="9295"/>
                  </a:cubicBezTo>
                  <a:cubicBezTo>
                    <a:pt x="12118" y="9295"/>
                    <a:pt x="12118" y="9295"/>
                    <a:pt x="12118" y="9295"/>
                  </a:cubicBezTo>
                  <a:cubicBezTo>
                    <a:pt x="12062" y="9228"/>
                    <a:pt x="12062" y="9228"/>
                    <a:pt x="12062" y="9228"/>
                  </a:cubicBezTo>
                  <a:cubicBezTo>
                    <a:pt x="12062" y="9228"/>
                    <a:pt x="12062" y="9228"/>
                    <a:pt x="12062" y="9228"/>
                  </a:cubicBezTo>
                  <a:cubicBezTo>
                    <a:pt x="12006" y="9228"/>
                    <a:pt x="12006" y="9228"/>
                    <a:pt x="12006" y="9228"/>
                  </a:cubicBezTo>
                  <a:cubicBezTo>
                    <a:pt x="11950" y="9228"/>
                    <a:pt x="11950" y="9228"/>
                    <a:pt x="11950" y="9228"/>
                  </a:cubicBezTo>
                  <a:cubicBezTo>
                    <a:pt x="11894" y="9162"/>
                    <a:pt x="11894" y="9162"/>
                    <a:pt x="11894" y="9162"/>
                  </a:cubicBezTo>
                  <a:cubicBezTo>
                    <a:pt x="11950" y="9095"/>
                    <a:pt x="11950" y="9095"/>
                    <a:pt x="11950" y="9095"/>
                  </a:cubicBezTo>
                  <a:cubicBezTo>
                    <a:pt x="11894" y="9162"/>
                    <a:pt x="11894" y="9162"/>
                    <a:pt x="11894" y="9162"/>
                  </a:cubicBezTo>
                  <a:cubicBezTo>
                    <a:pt x="11894" y="9162"/>
                    <a:pt x="11894" y="9162"/>
                    <a:pt x="11894" y="9162"/>
                  </a:cubicBezTo>
                  <a:cubicBezTo>
                    <a:pt x="11838" y="9095"/>
                    <a:pt x="11838" y="9095"/>
                    <a:pt x="11838" y="9095"/>
                  </a:cubicBezTo>
                  <a:cubicBezTo>
                    <a:pt x="11782" y="9028"/>
                    <a:pt x="11782" y="9028"/>
                    <a:pt x="11782" y="9028"/>
                  </a:cubicBezTo>
                  <a:cubicBezTo>
                    <a:pt x="11782" y="8961"/>
                    <a:pt x="11782" y="8961"/>
                    <a:pt x="11782" y="8961"/>
                  </a:cubicBezTo>
                  <a:cubicBezTo>
                    <a:pt x="11782" y="8961"/>
                    <a:pt x="11782" y="8961"/>
                    <a:pt x="11782" y="8961"/>
                  </a:cubicBezTo>
                  <a:cubicBezTo>
                    <a:pt x="11726" y="8961"/>
                    <a:pt x="11726" y="8961"/>
                    <a:pt x="11726" y="8961"/>
                  </a:cubicBezTo>
                  <a:cubicBezTo>
                    <a:pt x="11726" y="8961"/>
                    <a:pt x="11726" y="8961"/>
                    <a:pt x="11726" y="8961"/>
                  </a:cubicBezTo>
                  <a:cubicBezTo>
                    <a:pt x="11726" y="8894"/>
                    <a:pt x="11726" y="8894"/>
                    <a:pt x="11726" y="8894"/>
                  </a:cubicBezTo>
                  <a:cubicBezTo>
                    <a:pt x="11726" y="8894"/>
                    <a:pt x="11726" y="8894"/>
                    <a:pt x="11726" y="8894"/>
                  </a:cubicBezTo>
                  <a:cubicBezTo>
                    <a:pt x="11726" y="8827"/>
                    <a:pt x="11726" y="8827"/>
                    <a:pt x="11726" y="8827"/>
                  </a:cubicBezTo>
                  <a:cubicBezTo>
                    <a:pt x="11726" y="8760"/>
                    <a:pt x="11726" y="8760"/>
                    <a:pt x="11726" y="8760"/>
                  </a:cubicBezTo>
                  <a:cubicBezTo>
                    <a:pt x="11726" y="8627"/>
                    <a:pt x="11726" y="8627"/>
                    <a:pt x="11726" y="8627"/>
                  </a:cubicBezTo>
                  <a:cubicBezTo>
                    <a:pt x="11726" y="8627"/>
                    <a:pt x="11726" y="8627"/>
                    <a:pt x="11726" y="8627"/>
                  </a:cubicBezTo>
                  <a:cubicBezTo>
                    <a:pt x="11838" y="8560"/>
                    <a:pt x="11838" y="8560"/>
                    <a:pt x="11838" y="8560"/>
                  </a:cubicBezTo>
                  <a:cubicBezTo>
                    <a:pt x="11894" y="8493"/>
                    <a:pt x="11894" y="8493"/>
                    <a:pt x="11894" y="8493"/>
                  </a:cubicBezTo>
                  <a:cubicBezTo>
                    <a:pt x="11894" y="8493"/>
                    <a:pt x="11894" y="8493"/>
                    <a:pt x="11894" y="8493"/>
                  </a:cubicBezTo>
                  <a:cubicBezTo>
                    <a:pt x="11894" y="8493"/>
                    <a:pt x="11894" y="8493"/>
                    <a:pt x="11894" y="8493"/>
                  </a:cubicBezTo>
                  <a:cubicBezTo>
                    <a:pt x="11950" y="8493"/>
                    <a:pt x="11950" y="8493"/>
                    <a:pt x="11950" y="8493"/>
                  </a:cubicBezTo>
                  <a:cubicBezTo>
                    <a:pt x="11950" y="8426"/>
                    <a:pt x="11950" y="8426"/>
                    <a:pt x="11950" y="8426"/>
                  </a:cubicBezTo>
                  <a:cubicBezTo>
                    <a:pt x="11950" y="8426"/>
                    <a:pt x="11950" y="8426"/>
                    <a:pt x="11950" y="8426"/>
                  </a:cubicBezTo>
                  <a:cubicBezTo>
                    <a:pt x="11894" y="8426"/>
                    <a:pt x="11894" y="8426"/>
                    <a:pt x="11894" y="8426"/>
                  </a:cubicBezTo>
                  <a:cubicBezTo>
                    <a:pt x="11894" y="8426"/>
                    <a:pt x="11894" y="8426"/>
                    <a:pt x="11894" y="8426"/>
                  </a:cubicBezTo>
                  <a:cubicBezTo>
                    <a:pt x="11894" y="8426"/>
                    <a:pt x="11894" y="8426"/>
                    <a:pt x="11894" y="8426"/>
                  </a:cubicBezTo>
                  <a:cubicBezTo>
                    <a:pt x="11838" y="8359"/>
                    <a:pt x="11838" y="8359"/>
                    <a:pt x="11838" y="8359"/>
                  </a:cubicBezTo>
                  <a:cubicBezTo>
                    <a:pt x="11838" y="8292"/>
                    <a:pt x="11838" y="8292"/>
                    <a:pt x="11838" y="8292"/>
                  </a:cubicBezTo>
                  <a:cubicBezTo>
                    <a:pt x="11950" y="8225"/>
                    <a:pt x="11950" y="8225"/>
                    <a:pt x="11950" y="8225"/>
                  </a:cubicBezTo>
                  <a:cubicBezTo>
                    <a:pt x="11950" y="8159"/>
                    <a:pt x="11950" y="8159"/>
                    <a:pt x="11950" y="8159"/>
                  </a:cubicBezTo>
                  <a:cubicBezTo>
                    <a:pt x="12006" y="8092"/>
                    <a:pt x="12006" y="8092"/>
                    <a:pt x="12006" y="8092"/>
                  </a:cubicBezTo>
                  <a:cubicBezTo>
                    <a:pt x="12006" y="8025"/>
                    <a:pt x="12006" y="8025"/>
                    <a:pt x="12006" y="8025"/>
                  </a:cubicBezTo>
                  <a:cubicBezTo>
                    <a:pt x="12062" y="8025"/>
                    <a:pt x="12062" y="8025"/>
                    <a:pt x="12062" y="8025"/>
                  </a:cubicBezTo>
                  <a:cubicBezTo>
                    <a:pt x="12118" y="7958"/>
                    <a:pt x="12118" y="7958"/>
                    <a:pt x="12118" y="7958"/>
                  </a:cubicBezTo>
                  <a:cubicBezTo>
                    <a:pt x="12175" y="7958"/>
                    <a:pt x="12175" y="7958"/>
                    <a:pt x="12175" y="7958"/>
                  </a:cubicBezTo>
                  <a:cubicBezTo>
                    <a:pt x="12175" y="7958"/>
                    <a:pt x="12175" y="7958"/>
                    <a:pt x="12175" y="7958"/>
                  </a:cubicBezTo>
                  <a:cubicBezTo>
                    <a:pt x="12175" y="8025"/>
                    <a:pt x="12175" y="8025"/>
                    <a:pt x="12175" y="8025"/>
                  </a:cubicBezTo>
                  <a:cubicBezTo>
                    <a:pt x="12175" y="8092"/>
                    <a:pt x="12175" y="8092"/>
                    <a:pt x="12175" y="8092"/>
                  </a:cubicBezTo>
                  <a:cubicBezTo>
                    <a:pt x="12175" y="8092"/>
                    <a:pt x="12175" y="8092"/>
                    <a:pt x="12175" y="8092"/>
                  </a:cubicBezTo>
                  <a:cubicBezTo>
                    <a:pt x="12231" y="8092"/>
                    <a:pt x="12231" y="8092"/>
                    <a:pt x="12231" y="8092"/>
                  </a:cubicBezTo>
                  <a:cubicBezTo>
                    <a:pt x="12231" y="8025"/>
                    <a:pt x="12231" y="8025"/>
                    <a:pt x="12231" y="8025"/>
                  </a:cubicBezTo>
                  <a:cubicBezTo>
                    <a:pt x="12287" y="7958"/>
                    <a:pt x="12287" y="7958"/>
                    <a:pt x="12287" y="7958"/>
                  </a:cubicBezTo>
                  <a:cubicBezTo>
                    <a:pt x="12287" y="7958"/>
                    <a:pt x="12287" y="7958"/>
                    <a:pt x="12287" y="7958"/>
                  </a:cubicBezTo>
                  <a:cubicBezTo>
                    <a:pt x="12287" y="7958"/>
                    <a:pt x="12287" y="7958"/>
                    <a:pt x="12287" y="7958"/>
                  </a:cubicBezTo>
                  <a:cubicBezTo>
                    <a:pt x="12231" y="7891"/>
                    <a:pt x="12231" y="7891"/>
                    <a:pt x="12231" y="7891"/>
                  </a:cubicBezTo>
                  <a:cubicBezTo>
                    <a:pt x="12175" y="7891"/>
                    <a:pt x="12175" y="7891"/>
                    <a:pt x="12175" y="7891"/>
                  </a:cubicBezTo>
                  <a:cubicBezTo>
                    <a:pt x="12231" y="7824"/>
                    <a:pt x="12231" y="7824"/>
                    <a:pt x="12231" y="7824"/>
                  </a:cubicBezTo>
                  <a:cubicBezTo>
                    <a:pt x="12287" y="7824"/>
                    <a:pt x="12287" y="7824"/>
                    <a:pt x="12287" y="7824"/>
                  </a:cubicBezTo>
                  <a:cubicBezTo>
                    <a:pt x="12343" y="7757"/>
                    <a:pt x="12343" y="7757"/>
                    <a:pt x="12343" y="7757"/>
                  </a:cubicBezTo>
                  <a:cubicBezTo>
                    <a:pt x="12399" y="7757"/>
                    <a:pt x="12399" y="7757"/>
                    <a:pt x="12399" y="7757"/>
                  </a:cubicBezTo>
                  <a:cubicBezTo>
                    <a:pt x="12399" y="7690"/>
                    <a:pt x="12399" y="7690"/>
                    <a:pt x="12399" y="7690"/>
                  </a:cubicBezTo>
                  <a:cubicBezTo>
                    <a:pt x="12399" y="7690"/>
                    <a:pt x="12399" y="7690"/>
                    <a:pt x="12399" y="7690"/>
                  </a:cubicBezTo>
                  <a:cubicBezTo>
                    <a:pt x="12455" y="7690"/>
                    <a:pt x="12455" y="7690"/>
                    <a:pt x="12455" y="7690"/>
                  </a:cubicBezTo>
                  <a:cubicBezTo>
                    <a:pt x="12567" y="7690"/>
                    <a:pt x="12567" y="7690"/>
                    <a:pt x="12567" y="7690"/>
                  </a:cubicBezTo>
                  <a:cubicBezTo>
                    <a:pt x="12567" y="7757"/>
                    <a:pt x="12567" y="7757"/>
                    <a:pt x="12567" y="7757"/>
                  </a:cubicBezTo>
                  <a:cubicBezTo>
                    <a:pt x="12567" y="7757"/>
                    <a:pt x="12567" y="7757"/>
                    <a:pt x="12567" y="7757"/>
                  </a:cubicBezTo>
                  <a:cubicBezTo>
                    <a:pt x="12567" y="7824"/>
                    <a:pt x="12567" y="7824"/>
                    <a:pt x="12567" y="7824"/>
                  </a:cubicBezTo>
                  <a:cubicBezTo>
                    <a:pt x="12623" y="7824"/>
                    <a:pt x="12623" y="7824"/>
                    <a:pt x="12623" y="7824"/>
                  </a:cubicBezTo>
                  <a:cubicBezTo>
                    <a:pt x="12679" y="7891"/>
                    <a:pt x="12679" y="7891"/>
                    <a:pt x="12679" y="7891"/>
                  </a:cubicBezTo>
                  <a:cubicBezTo>
                    <a:pt x="12623" y="7891"/>
                    <a:pt x="12623" y="7891"/>
                    <a:pt x="12623" y="7891"/>
                  </a:cubicBezTo>
                  <a:cubicBezTo>
                    <a:pt x="12623" y="7958"/>
                    <a:pt x="12623" y="7958"/>
                    <a:pt x="12623" y="7958"/>
                  </a:cubicBezTo>
                  <a:cubicBezTo>
                    <a:pt x="12623" y="7958"/>
                    <a:pt x="12623" y="7958"/>
                    <a:pt x="12623" y="7958"/>
                  </a:cubicBezTo>
                  <a:cubicBezTo>
                    <a:pt x="12623" y="8025"/>
                    <a:pt x="12623" y="8025"/>
                    <a:pt x="12623" y="8025"/>
                  </a:cubicBezTo>
                  <a:cubicBezTo>
                    <a:pt x="12679" y="8092"/>
                    <a:pt x="12679" y="8092"/>
                    <a:pt x="12679" y="8092"/>
                  </a:cubicBezTo>
                  <a:cubicBezTo>
                    <a:pt x="12679" y="8092"/>
                    <a:pt x="12679" y="8092"/>
                    <a:pt x="12679" y="8092"/>
                  </a:cubicBezTo>
                  <a:cubicBezTo>
                    <a:pt x="12679" y="8225"/>
                    <a:pt x="12679" y="8225"/>
                    <a:pt x="12679" y="8225"/>
                  </a:cubicBezTo>
                  <a:cubicBezTo>
                    <a:pt x="12679" y="8225"/>
                    <a:pt x="12679" y="8225"/>
                    <a:pt x="12679" y="8225"/>
                  </a:cubicBezTo>
                  <a:cubicBezTo>
                    <a:pt x="12679" y="8225"/>
                    <a:pt x="12679" y="8225"/>
                    <a:pt x="12679" y="8225"/>
                  </a:cubicBezTo>
                  <a:cubicBezTo>
                    <a:pt x="12679" y="8292"/>
                    <a:pt x="12679" y="8292"/>
                    <a:pt x="12679" y="8292"/>
                  </a:cubicBezTo>
                  <a:cubicBezTo>
                    <a:pt x="12679" y="8359"/>
                    <a:pt x="12679" y="8359"/>
                    <a:pt x="12679" y="8359"/>
                  </a:cubicBezTo>
                  <a:cubicBezTo>
                    <a:pt x="12623" y="8426"/>
                    <a:pt x="12623" y="8426"/>
                    <a:pt x="12623" y="8426"/>
                  </a:cubicBezTo>
                  <a:cubicBezTo>
                    <a:pt x="12623" y="8493"/>
                    <a:pt x="12623" y="8493"/>
                    <a:pt x="12623" y="8493"/>
                  </a:cubicBezTo>
                  <a:cubicBezTo>
                    <a:pt x="12567" y="8493"/>
                    <a:pt x="12567" y="8493"/>
                    <a:pt x="12567" y="8493"/>
                  </a:cubicBezTo>
                  <a:cubicBezTo>
                    <a:pt x="12623" y="8560"/>
                    <a:pt x="12623" y="8560"/>
                    <a:pt x="12623" y="8560"/>
                  </a:cubicBezTo>
                  <a:cubicBezTo>
                    <a:pt x="12623" y="8560"/>
                    <a:pt x="12623" y="8560"/>
                    <a:pt x="12623" y="8560"/>
                  </a:cubicBezTo>
                  <a:cubicBezTo>
                    <a:pt x="12623" y="8627"/>
                    <a:pt x="12623" y="8627"/>
                    <a:pt x="12623" y="8627"/>
                  </a:cubicBezTo>
                  <a:cubicBezTo>
                    <a:pt x="12623" y="8693"/>
                    <a:pt x="12623" y="8693"/>
                    <a:pt x="12623" y="8693"/>
                  </a:cubicBezTo>
                  <a:cubicBezTo>
                    <a:pt x="12623" y="8693"/>
                    <a:pt x="12623" y="8693"/>
                    <a:pt x="12623" y="8693"/>
                  </a:cubicBezTo>
                  <a:cubicBezTo>
                    <a:pt x="12623" y="8760"/>
                    <a:pt x="12623" y="8760"/>
                    <a:pt x="12623" y="8760"/>
                  </a:cubicBezTo>
                  <a:cubicBezTo>
                    <a:pt x="12623" y="8827"/>
                    <a:pt x="12623" y="8827"/>
                    <a:pt x="12623" y="8827"/>
                  </a:cubicBezTo>
                  <a:cubicBezTo>
                    <a:pt x="12623" y="8827"/>
                    <a:pt x="12623" y="8827"/>
                    <a:pt x="12623" y="8827"/>
                  </a:cubicBezTo>
                  <a:cubicBezTo>
                    <a:pt x="12679" y="8827"/>
                    <a:pt x="12679" y="8827"/>
                    <a:pt x="12679" y="8827"/>
                  </a:cubicBezTo>
                  <a:cubicBezTo>
                    <a:pt x="12679" y="8894"/>
                    <a:pt x="12679" y="8894"/>
                    <a:pt x="12679" y="8894"/>
                  </a:cubicBezTo>
                  <a:cubicBezTo>
                    <a:pt x="12679" y="8961"/>
                    <a:pt x="12679" y="8961"/>
                    <a:pt x="12679" y="8961"/>
                  </a:cubicBezTo>
                  <a:cubicBezTo>
                    <a:pt x="12679" y="8961"/>
                    <a:pt x="12679" y="8961"/>
                    <a:pt x="12679" y="8961"/>
                  </a:cubicBezTo>
                  <a:cubicBezTo>
                    <a:pt x="12623" y="8961"/>
                    <a:pt x="12623" y="8961"/>
                    <a:pt x="12623" y="8961"/>
                  </a:cubicBezTo>
                  <a:cubicBezTo>
                    <a:pt x="12567" y="8961"/>
                    <a:pt x="12567" y="8961"/>
                    <a:pt x="12567" y="8961"/>
                  </a:cubicBezTo>
                  <a:cubicBezTo>
                    <a:pt x="12567" y="8894"/>
                    <a:pt x="12567" y="8894"/>
                    <a:pt x="12567" y="8894"/>
                  </a:cubicBezTo>
                  <a:cubicBezTo>
                    <a:pt x="12567" y="8894"/>
                    <a:pt x="12567" y="8894"/>
                    <a:pt x="12567" y="8894"/>
                  </a:cubicBezTo>
                  <a:cubicBezTo>
                    <a:pt x="12511" y="8894"/>
                    <a:pt x="12511" y="8894"/>
                    <a:pt x="12511" y="8894"/>
                  </a:cubicBezTo>
                  <a:cubicBezTo>
                    <a:pt x="12511" y="8961"/>
                    <a:pt x="12511" y="8961"/>
                    <a:pt x="12511" y="8961"/>
                  </a:cubicBezTo>
                  <a:cubicBezTo>
                    <a:pt x="12455" y="8961"/>
                    <a:pt x="12455" y="8961"/>
                    <a:pt x="12455" y="8961"/>
                  </a:cubicBezTo>
                  <a:cubicBezTo>
                    <a:pt x="12455" y="8961"/>
                    <a:pt x="12455" y="8961"/>
                    <a:pt x="12455" y="8961"/>
                  </a:cubicBezTo>
                  <a:cubicBezTo>
                    <a:pt x="12511" y="8961"/>
                    <a:pt x="12511" y="8961"/>
                    <a:pt x="12511" y="8961"/>
                  </a:cubicBezTo>
                  <a:cubicBezTo>
                    <a:pt x="12567" y="9028"/>
                    <a:pt x="12567" y="9028"/>
                    <a:pt x="12567" y="9028"/>
                  </a:cubicBezTo>
                  <a:cubicBezTo>
                    <a:pt x="12567" y="9028"/>
                    <a:pt x="12567" y="9028"/>
                    <a:pt x="12567" y="9028"/>
                  </a:cubicBezTo>
                  <a:cubicBezTo>
                    <a:pt x="12399" y="9162"/>
                    <a:pt x="12399" y="9162"/>
                    <a:pt x="12399" y="9162"/>
                  </a:cubicBezTo>
                  <a:cubicBezTo>
                    <a:pt x="12399" y="9162"/>
                    <a:pt x="12399" y="9162"/>
                    <a:pt x="12399" y="9162"/>
                  </a:cubicBezTo>
                  <a:cubicBezTo>
                    <a:pt x="12343" y="9162"/>
                    <a:pt x="12343" y="9162"/>
                    <a:pt x="12343" y="9162"/>
                  </a:cubicBezTo>
                  <a:cubicBezTo>
                    <a:pt x="12343" y="9162"/>
                    <a:pt x="12343" y="9162"/>
                    <a:pt x="12343" y="9162"/>
                  </a:cubicBezTo>
                  <a:cubicBezTo>
                    <a:pt x="12343" y="9228"/>
                    <a:pt x="12343" y="9228"/>
                    <a:pt x="12343" y="9228"/>
                  </a:cubicBezTo>
                  <a:cubicBezTo>
                    <a:pt x="12343" y="9295"/>
                    <a:pt x="12343" y="9295"/>
                    <a:pt x="12343" y="9295"/>
                  </a:cubicBezTo>
                  <a:cubicBezTo>
                    <a:pt x="12399" y="9228"/>
                    <a:pt x="12399" y="9228"/>
                    <a:pt x="12399" y="9228"/>
                  </a:cubicBezTo>
                  <a:cubicBezTo>
                    <a:pt x="12455" y="9295"/>
                    <a:pt x="12455" y="9295"/>
                    <a:pt x="12455" y="9295"/>
                  </a:cubicBezTo>
                  <a:cubicBezTo>
                    <a:pt x="12455" y="9295"/>
                    <a:pt x="12455" y="9295"/>
                    <a:pt x="12455" y="9295"/>
                  </a:cubicBezTo>
                  <a:cubicBezTo>
                    <a:pt x="12455" y="9362"/>
                    <a:pt x="12455" y="9362"/>
                    <a:pt x="12455" y="9362"/>
                  </a:cubicBezTo>
                  <a:cubicBezTo>
                    <a:pt x="12567" y="9362"/>
                    <a:pt x="12567" y="9362"/>
                    <a:pt x="12567" y="9362"/>
                  </a:cubicBezTo>
                  <a:cubicBezTo>
                    <a:pt x="12567" y="9295"/>
                    <a:pt x="12567" y="9295"/>
                    <a:pt x="12567" y="9295"/>
                  </a:cubicBezTo>
                  <a:cubicBezTo>
                    <a:pt x="12567" y="9295"/>
                    <a:pt x="12567" y="9295"/>
                    <a:pt x="12567" y="9295"/>
                  </a:cubicBezTo>
                  <a:cubicBezTo>
                    <a:pt x="12623" y="9295"/>
                    <a:pt x="12623" y="9295"/>
                    <a:pt x="12623" y="9295"/>
                  </a:cubicBezTo>
                  <a:cubicBezTo>
                    <a:pt x="12567" y="9362"/>
                    <a:pt x="12567" y="9362"/>
                    <a:pt x="12567" y="9362"/>
                  </a:cubicBezTo>
                  <a:cubicBezTo>
                    <a:pt x="12567" y="9362"/>
                    <a:pt x="12567" y="9362"/>
                    <a:pt x="12567" y="9362"/>
                  </a:cubicBezTo>
                  <a:cubicBezTo>
                    <a:pt x="12623" y="9362"/>
                    <a:pt x="12623" y="9362"/>
                    <a:pt x="12623" y="9362"/>
                  </a:cubicBezTo>
                  <a:cubicBezTo>
                    <a:pt x="12679" y="9429"/>
                    <a:pt x="12679" y="9429"/>
                    <a:pt x="12679" y="9429"/>
                  </a:cubicBezTo>
                  <a:cubicBezTo>
                    <a:pt x="12679" y="9362"/>
                    <a:pt x="12679" y="9362"/>
                    <a:pt x="12679" y="9362"/>
                  </a:cubicBezTo>
                  <a:cubicBezTo>
                    <a:pt x="12736" y="9362"/>
                    <a:pt x="12736" y="9362"/>
                    <a:pt x="12736" y="9362"/>
                  </a:cubicBezTo>
                  <a:cubicBezTo>
                    <a:pt x="12679" y="9429"/>
                    <a:pt x="12679" y="9429"/>
                    <a:pt x="12679" y="9429"/>
                  </a:cubicBezTo>
                  <a:cubicBezTo>
                    <a:pt x="12679" y="9429"/>
                    <a:pt x="12679" y="9429"/>
                    <a:pt x="12679" y="9429"/>
                  </a:cubicBezTo>
                  <a:cubicBezTo>
                    <a:pt x="12623" y="9496"/>
                    <a:pt x="12623" y="9496"/>
                    <a:pt x="12623" y="9496"/>
                  </a:cubicBezTo>
                  <a:cubicBezTo>
                    <a:pt x="12567" y="9496"/>
                    <a:pt x="12567" y="9496"/>
                    <a:pt x="12567" y="9496"/>
                  </a:cubicBezTo>
                  <a:cubicBezTo>
                    <a:pt x="12567" y="9429"/>
                    <a:pt x="12567" y="9429"/>
                    <a:pt x="12567" y="9429"/>
                  </a:cubicBezTo>
                  <a:cubicBezTo>
                    <a:pt x="12567" y="9429"/>
                    <a:pt x="12567" y="9429"/>
                    <a:pt x="12567" y="9429"/>
                  </a:cubicBezTo>
                  <a:cubicBezTo>
                    <a:pt x="12511" y="9429"/>
                    <a:pt x="12511" y="9429"/>
                    <a:pt x="12511" y="9429"/>
                  </a:cubicBezTo>
                  <a:cubicBezTo>
                    <a:pt x="12511" y="9429"/>
                    <a:pt x="12511" y="9429"/>
                    <a:pt x="12511" y="9429"/>
                  </a:cubicBezTo>
                  <a:cubicBezTo>
                    <a:pt x="12567" y="9496"/>
                    <a:pt x="12567" y="9496"/>
                    <a:pt x="12567" y="9496"/>
                  </a:cubicBezTo>
                  <a:cubicBezTo>
                    <a:pt x="12567" y="9563"/>
                    <a:pt x="12567" y="9563"/>
                    <a:pt x="12567" y="9563"/>
                  </a:cubicBezTo>
                  <a:cubicBezTo>
                    <a:pt x="12623" y="9630"/>
                    <a:pt x="12623" y="9630"/>
                    <a:pt x="12623" y="9630"/>
                  </a:cubicBezTo>
                  <a:cubicBezTo>
                    <a:pt x="12623" y="9697"/>
                    <a:pt x="12623" y="9697"/>
                    <a:pt x="12623" y="9697"/>
                  </a:cubicBezTo>
                  <a:cubicBezTo>
                    <a:pt x="12623" y="9697"/>
                    <a:pt x="12623" y="9697"/>
                    <a:pt x="12623" y="9697"/>
                  </a:cubicBezTo>
                  <a:cubicBezTo>
                    <a:pt x="12623" y="9763"/>
                    <a:pt x="12623" y="9763"/>
                    <a:pt x="12623" y="9763"/>
                  </a:cubicBezTo>
                  <a:cubicBezTo>
                    <a:pt x="12567" y="9763"/>
                    <a:pt x="12567" y="9763"/>
                    <a:pt x="12567" y="9763"/>
                  </a:cubicBezTo>
                  <a:cubicBezTo>
                    <a:pt x="12567" y="9830"/>
                    <a:pt x="12567" y="9830"/>
                    <a:pt x="12567" y="9830"/>
                  </a:cubicBezTo>
                  <a:cubicBezTo>
                    <a:pt x="12567" y="9897"/>
                    <a:pt x="12567" y="9897"/>
                    <a:pt x="12567" y="9897"/>
                  </a:cubicBezTo>
                  <a:cubicBezTo>
                    <a:pt x="12511" y="9964"/>
                    <a:pt x="12511" y="9964"/>
                    <a:pt x="12511" y="9964"/>
                  </a:cubicBezTo>
                  <a:cubicBezTo>
                    <a:pt x="12511" y="9964"/>
                    <a:pt x="12511" y="9964"/>
                    <a:pt x="12511" y="9964"/>
                  </a:cubicBezTo>
                  <a:cubicBezTo>
                    <a:pt x="12511" y="10031"/>
                    <a:pt x="12511" y="10031"/>
                    <a:pt x="12511" y="10031"/>
                  </a:cubicBezTo>
                  <a:cubicBezTo>
                    <a:pt x="12511" y="10031"/>
                    <a:pt x="12511" y="10031"/>
                    <a:pt x="12511" y="10031"/>
                  </a:cubicBezTo>
                  <a:cubicBezTo>
                    <a:pt x="12511" y="10098"/>
                    <a:pt x="12511" y="10098"/>
                    <a:pt x="12511" y="10098"/>
                  </a:cubicBezTo>
                  <a:cubicBezTo>
                    <a:pt x="12511" y="10098"/>
                    <a:pt x="12511" y="10098"/>
                    <a:pt x="12511" y="10098"/>
                  </a:cubicBezTo>
                  <a:cubicBezTo>
                    <a:pt x="12567" y="10031"/>
                    <a:pt x="12567" y="10031"/>
                    <a:pt x="12567" y="10031"/>
                  </a:cubicBezTo>
                  <a:cubicBezTo>
                    <a:pt x="12567" y="10031"/>
                    <a:pt x="12567" y="10031"/>
                    <a:pt x="12567" y="10031"/>
                  </a:cubicBezTo>
                  <a:cubicBezTo>
                    <a:pt x="12623" y="9964"/>
                    <a:pt x="12623" y="9964"/>
                    <a:pt x="12623" y="9964"/>
                  </a:cubicBezTo>
                  <a:cubicBezTo>
                    <a:pt x="12679" y="9964"/>
                    <a:pt x="12679" y="9964"/>
                    <a:pt x="12679" y="9964"/>
                  </a:cubicBezTo>
                  <a:cubicBezTo>
                    <a:pt x="12623" y="9897"/>
                    <a:pt x="12623" y="9897"/>
                    <a:pt x="12623" y="9897"/>
                  </a:cubicBezTo>
                  <a:cubicBezTo>
                    <a:pt x="12679" y="9897"/>
                    <a:pt x="12679" y="9897"/>
                    <a:pt x="12679" y="9897"/>
                  </a:cubicBezTo>
                  <a:cubicBezTo>
                    <a:pt x="12679" y="9897"/>
                    <a:pt x="12679" y="9897"/>
                    <a:pt x="12679" y="9897"/>
                  </a:cubicBezTo>
                  <a:cubicBezTo>
                    <a:pt x="12736" y="9897"/>
                    <a:pt x="12736" y="9897"/>
                    <a:pt x="12736" y="9897"/>
                  </a:cubicBezTo>
                  <a:cubicBezTo>
                    <a:pt x="12736" y="9830"/>
                    <a:pt x="12736" y="9830"/>
                    <a:pt x="12736" y="9830"/>
                  </a:cubicBezTo>
                  <a:cubicBezTo>
                    <a:pt x="12736" y="9763"/>
                    <a:pt x="12736" y="9763"/>
                    <a:pt x="12736" y="9763"/>
                  </a:cubicBezTo>
                  <a:cubicBezTo>
                    <a:pt x="12792" y="9697"/>
                    <a:pt x="12792" y="9697"/>
                    <a:pt x="12792" y="9697"/>
                  </a:cubicBezTo>
                  <a:cubicBezTo>
                    <a:pt x="12848" y="9563"/>
                    <a:pt x="12848" y="9563"/>
                    <a:pt x="12848" y="9563"/>
                  </a:cubicBezTo>
                  <a:cubicBezTo>
                    <a:pt x="12904" y="9563"/>
                    <a:pt x="12904" y="9563"/>
                    <a:pt x="12904" y="9563"/>
                  </a:cubicBezTo>
                  <a:cubicBezTo>
                    <a:pt x="12904" y="9563"/>
                    <a:pt x="12904" y="9563"/>
                    <a:pt x="12904" y="9563"/>
                  </a:cubicBezTo>
                  <a:cubicBezTo>
                    <a:pt x="12904" y="9563"/>
                    <a:pt x="12904" y="9563"/>
                    <a:pt x="12904" y="9563"/>
                  </a:cubicBezTo>
                  <a:cubicBezTo>
                    <a:pt x="12904" y="9630"/>
                    <a:pt x="12904" y="9630"/>
                    <a:pt x="12904" y="9630"/>
                  </a:cubicBezTo>
                  <a:cubicBezTo>
                    <a:pt x="12960" y="9697"/>
                    <a:pt x="12960" y="9697"/>
                    <a:pt x="12960" y="9697"/>
                  </a:cubicBezTo>
                  <a:cubicBezTo>
                    <a:pt x="12960" y="9763"/>
                    <a:pt x="12960" y="9763"/>
                    <a:pt x="12960" y="9763"/>
                  </a:cubicBezTo>
                  <a:cubicBezTo>
                    <a:pt x="13016" y="9830"/>
                    <a:pt x="13016" y="9830"/>
                    <a:pt x="13016" y="9830"/>
                  </a:cubicBezTo>
                  <a:cubicBezTo>
                    <a:pt x="13016" y="9897"/>
                    <a:pt x="13016" y="9897"/>
                    <a:pt x="13016" y="9897"/>
                  </a:cubicBezTo>
                  <a:cubicBezTo>
                    <a:pt x="13016" y="9964"/>
                    <a:pt x="13016" y="9964"/>
                    <a:pt x="13016" y="9964"/>
                  </a:cubicBezTo>
                  <a:cubicBezTo>
                    <a:pt x="13016" y="10031"/>
                    <a:pt x="13016" y="10031"/>
                    <a:pt x="13016" y="10031"/>
                  </a:cubicBezTo>
                  <a:cubicBezTo>
                    <a:pt x="13016" y="10098"/>
                    <a:pt x="13016" y="10098"/>
                    <a:pt x="13016" y="10098"/>
                  </a:cubicBezTo>
                  <a:cubicBezTo>
                    <a:pt x="12960" y="10098"/>
                    <a:pt x="12960" y="10098"/>
                    <a:pt x="12960" y="10098"/>
                  </a:cubicBezTo>
                  <a:cubicBezTo>
                    <a:pt x="12904" y="10098"/>
                    <a:pt x="12904" y="10098"/>
                    <a:pt x="12904" y="10098"/>
                  </a:cubicBezTo>
                  <a:cubicBezTo>
                    <a:pt x="12904" y="10098"/>
                    <a:pt x="12904" y="10098"/>
                    <a:pt x="12904" y="10098"/>
                  </a:cubicBezTo>
                  <a:cubicBezTo>
                    <a:pt x="12904" y="10165"/>
                    <a:pt x="12904" y="10165"/>
                    <a:pt x="12904" y="10165"/>
                  </a:cubicBezTo>
                  <a:cubicBezTo>
                    <a:pt x="12904" y="10232"/>
                    <a:pt x="12904" y="10232"/>
                    <a:pt x="12904" y="10232"/>
                  </a:cubicBezTo>
                  <a:cubicBezTo>
                    <a:pt x="12848" y="10298"/>
                    <a:pt x="12848" y="10298"/>
                    <a:pt x="12848" y="10298"/>
                  </a:cubicBezTo>
                  <a:cubicBezTo>
                    <a:pt x="12848" y="10365"/>
                    <a:pt x="12848" y="10365"/>
                    <a:pt x="12848" y="10365"/>
                  </a:cubicBezTo>
                  <a:cubicBezTo>
                    <a:pt x="12848" y="10365"/>
                    <a:pt x="12848" y="10365"/>
                    <a:pt x="12848" y="10365"/>
                  </a:cubicBezTo>
                  <a:cubicBezTo>
                    <a:pt x="12848" y="10432"/>
                    <a:pt x="12848" y="10432"/>
                    <a:pt x="12848" y="10432"/>
                  </a:cubicBezTo>
                  <a:cubicBezTo>
                    <a:pt x="12904" y="10633"/>
                    <a:pt x="12904" y="10633"/>
                    <a:pt x="12904" y="10633"/>
                  </a:cubicBezTo>
                  <a:cubicBezTo>
                    <a:pt x="12904" y="10700"/>
                    <a:pt x="12904" y="10700"/>
                    <a:pt x="12904" y="10700"/>
                  </a:cubicBezTo>
                  <a:cubicBezTo>
                    <a:pt x="12904" y="10767"/>
                    <a:pt x="12904" y="10767"/>
                    <a:pt x="12904" y="10767"/>
                  </a:cubicBezTo>
                  <a:cubicBezTo>
                    <a:pt x="12960" y="10833"/>
                    <a:pt x="12960" y="10833"/>
                    <a:pt x="12960" y="10833"/>
                  </a:cubicBezTo>
                  <a:cubicBezTo>
                    <a:pt x="12960" y="10833"/>
                    <a:pt x="12960" y="10833"/>
                    <a:pt x="12960" y="10833"/>
                  </a:cubicBezTo>
                  <a:cubicBezTo>
                    <a:pt x="12960" y="10767"/>
                    <a:pt x="12960" y="10767"/>
                    <a:pt x="12960" y="10767"/>
                  </a:cubicBezTo>
                  <a:cubicBezTo>
                    <a:pt x="12960" y="10700"/>
                    <a:pt x="12960" y="10700"/>
                    <a:pt x="12960" y="10700"/>
                  </a:cubicBezTo>
                  <a:cubicBezTo>
                    <a:pt x="13016" y="10700"/>
                    <a:pt x="13016" y="10700"/>
                    <a:pt x="13016" y="10700"/>
                  </a:cubicBezTo>
                  <a:cubicBezTo>
                    <a:pt x="13016" y="10700"/>
                    <a:pt x="13016" y="10700"/>
                    <a:pt x="13016" y="10700"/>
                  </a:cubicBezTo>
                  <a:cubicBezTo>
                    <a:pt x="13072" y="10767"/>
                    <a:pt x="13072" y="10767"/>
                    <a:pt x="13072" y="10767"/>
                  </a:cubicBezTo>
                  <a:cubicBezTo>
                    <a:pt x="13072" y="10767"/>
                    <a:pt x="13072" y="10767"/>
                    <a:pt x="13072" y="10767"/>
                  </a:cubicBezTo>
                  <a:cubicBezTo>
                    <a:pt x="13072" y="10700"/>
                    <a:pt x="13072" y="10700"/>
                    <a:pt x="13072" y="10700"/>
                  </a:cubicBezTo>
                  <a:cubicBezTo>
                    <a:pt x="13128" y="10633"/>
                    <a:pt x="13128" y="10633"/>
                    <a:pt x="13128" y="10633"/>
                  </a:cubicBezTo>
                  <a:cubicBezTo>
                    <a:pt x="13128" y="10566"/>
                    <a:pt x="13128" y="10566"/>
                    <a:pt x="13128" y="10566"/>
                  </a:cubicBezTo>
                  <a:cubicBezTo>
                    <a:pt x="13184" y="10566"/>
                    <a:pt x="13184" y="10566"/>
                    <a:pt x="13184" y="10566"/>
                  </a:cubicBezTo>
                  <a:cubicBezTo>
                    <a:pt x="13241" y="10499"/>
                    <a:pt x="13241" y="10499"/>
                    <a:pt x="13241" y="10499"/>
                  </a:cubicBezTo>
                  <a:cubicBezTo>
                    <a:pt x="13241" y="10432"/>
                    <a:pt x="13241" y="10432"/>
                    <a:pt x="13241" y="10432"/>
                  </a:cubicBezTo>
                  <a:cubicBezTo>
                    <a:pt x="13241" y="10432"/>
                    <a:pt x="13241" y="10432"/>
                    <a:pt x="13241" y="10432"/>
                  </a:cubicBezTo>
                  <a:cubicBezTo>
                    <a:pt x="13353" y="10365"/>
                    <a:pt x="13353" y="10365"/>
                    <a:pt x="13353" y="10365"/>
                  </a:cubicBezTo>
                  <a:cubicBezTo>
                    <a:pt x="13409" y="10232"/>
                    <a:pt x="13409" y="10232"/>
                    <a:pt x="13409" y="10232"/>
                  </a:cubicBezTo>
                  <a:cubicBezTo>
                    <a:pt x="13465" y="10098"/>
                    <a:pt x="13465" y="10098"/>
                    <a:pt x="13465" y="10098"/>
                  </a:cubicBezTo>
                  <a:cubicBezTo>
                    <a:pt x="13465" y="10031"/>
                    <a:pt x="13465" y="10031"/>
                    <a:pt x="13465" y="10031"/>
                  </a:cubicBezTo>
                  <a:cubicBezTo>
                    <a:pt x="13521" y="9964"/>
                    <a:pt x="13521" y="9964"/>
                    <a:pt x="13521" y="9964"/>
                  </a:cubicBezTo>
                  <a:cubicBezTo>
                    <a:pt x="13577" y="10031"/>
                    <a:pt x="13577" y="10031"/>
                    <a:pt x="13577" y="10031"/>
                  </a:cubicBezTo>
                  <a:cubicBezTo>
                    <a:pt x="13633" y="10031"/>
                    <a:pt x="13633" y="10031"/>
                    <a:pt x="13633" y="10031"/>
                  </a:cubicBezTo>
                  <a:cubicBezTo>
                    <a:pt x="13633" y="10031"/>
                    <a:pt x="13633" y="10031"/>
                    <a:pt x="13633" y="10031"/>
                  </a:cubicBezTo>
                  <a:cubicBezTo>
                    <a:pt x="13689" y="10031"/>
                    <a:pt x="13689" y="10031"/>
                    <a:pt x="13689" y="10031"/>
                  </a:cubicBezTo>
                  <a:cubicBezTo>
                    <a:pt x="13689" y="10031"/>
                    <a:pt x="13689" y="10031"/>
                    <a:pt x="13689" y="10031"/>
                  </a:cubicBezTo>
                  <a:cubicBezTo>
                    <a:pt x="13633" y="10031"/>
                    <a:pt x="13633" y="10031"/>
                    <a:pt x="13633" y="10031"/>
                  </a:cubicBezTo>
                  <a:cubicBezTo>
                    <a:pt x="13633" y="9964"/>
                    <a:pt x="13633" y="9964"/>
                    <a:pt x="13633" y="9964"/>
                  </a:cubicBezTo>
                  <a:cubicBezTo>
                    <a:pt x="13633" y="9897"/>
                    <a:pt x="13633" y="9897"/>
                    <a:pt x="13633" y="9897"/>
                  </a:cubicBezTo>
                  <a:cubicBezTo>
                    <a:pt x="13689" y="9897"/>
                    <a:pt x="13689" y="9897"/>
                    <a:pt x="13689" y="9897"/>
                  </a:cubicBezTo>
                  <a:cubicBezTo>
                    <a:pt x="13689" y="9964"/>
                    <a:pt x="13689" y="9964"/>
                    <a:pt x="13689" y="9964"/>
                  </a:cubicBezTo>
                  <a:cubicBezTo>
                    <a:pt x="13745" y="9897"/>
                    <a:pt x="13745" y="9897"/>
                    <a:pt x="13745" y="9897"/>
                  </a:cubicBezTo>
                  <a:cubicBezTo>
                    <a:pt x="13745" y="9897"/>
                    <a:pt x="13745" y="9897"/>
                    <a:pt x="13745" y="9897"/>
                  </a:cubicBezTo>
                  <a:cubicBezTo>
                    <a:pt x="13802" y="9897"/>
                    <a:pt x="13802" y="9897"/>
                    <a:pt x="13802" y="9897"/>
                  </a:cubicBezTo>
                  <a:cubicBezTo>
                    <a:pt x="13745" y="9830"/>
                    <a:pt x="13745" y="9830"/>
                    <a:pt x="13745" y="9830"/>
                  </a:cubicBezTo>
                  <a:cubicBezTo>
                    <a:pt x="13745" y="9830"/>
                    <a:pt x="13745" y="9830"/>
                    <a:pt x="13745" y="9830"/>
                  </a:cubicBezTo>
                  <a:cubicBezTo>
                    <a:pt x="13745" y="9830"/>
                    <a:pt x="13745" y="9830"/>
                    <a:pt x="13745" y="9830"/>
                  </a:cubicBezTo>
                  <a:cubicBezTo>
                    <a:pt x="13689" y="9830"/>
                    <a:pt x="13689" y="9830"/>
                    <a:pt x="13689" y="9830"/>
                  </a:cubicBezTo>
                  <a:cubicBezTo>
                    <a:pt x="13689" y="9697"/>
                    <a:pt x="13689" y="9697"/>
                    <a:pt x="13689" y="9697"/>
                  </a:cubicBezTo>
                  <a:cubicBezTo>
                    <a:pt x="13745" y="9697"/>
                    <a:pt x="13745" y="9697"/>
                    <a:pt x="13745" y="9697"/>
                  </a:cubicBezTo>
                  <a:cubicBezTo>
                    <a:pt x="13745" y="9630"/>
                    <a:pt x="13745" y="9630"/>
                    <a:pt x="13745" y="9630"/>
                  </a:cubicBezTo>
                  <a:cubicBezTo>
                    <a:pt x="13745" y="9630"/>
                    <a:pt x="13745" y="9630"/>
                    <a:pt x="13745" y="9630"/>
                  </a:cubicBezTo>
                  <a:cubicBezTo>
                    <a:pt x="13745" y="9630"/>
                    <a:pt x="13745" y="9630"/>
                    <a:pt x="13745" y="9630"/>
                  </a:cubicBezTo>
                  <a:cubicBezTo>
                    <a:pt x="13745" y="9563"/>
                    <a:pt x="13745" y="9563"/>
                    <a:pt x="13745" y="9563"/>
                  </a:cubicBezTo>
                  <a:cubicBezTo>
                    <a:pt x="13802" y="9496"/>
                    <a:pt x="13802" y="9496"/>
                    <a:pt x="13802" y="9496"/>
                  </a:cubicBezTo>
                  <a:cubicBezTo>
                    <a:pt x="13745" y="9496"/>
                    <a:pt x="13745" y="9496"/>
                    <a:pt x="13745" y="9496"/>
                  </a:cubicBezTo>
                  <a:cubicBezTo>
                    <a:pt x="13745" y="9496"/>
                    <a:pt x="13745" y="9496"/>
                    <a:pt x="13745" y="9496"/>
                  </a:cubicBezTo>
                  <a:cubicBezTo>
                    <a:pt x="13802" y="9496"/>
                    <a:pt x="13802" y="9496"/>
                    <a:pt x="13802" y="9496"/>
                  </a:cubicBezTo>
                  <a:cubicBezTo>
                    <a:pt x="13802" y="9429"/>
                    <a:pt x="13802" y="9429"/>
                    <a:pt x="13802" y="9429"/>
                  </a:cubicBezTo>
                  <a:cubicBezTo>
                    <a:pt x="13802" y="9429"/>
                    <a:pt x="13802" y="9429"/>
                    <a:pt x="13802" y="9429"/>
                  </a:cubicBezTo>
                  <a:cubicBezTo>
                    <a:pt x="13802" y="9362"/>
                    <a:pt x="13802" y="9362"/>
                    <a:pt x="13802" y="9362"/>
                  </a:cubicBezTo>
                  <a:cubicBezTo>
                    <a:pt x="13802" y="9429"/>
                    <a:pt x="13802" y="9429"/>
                    <a:pt x="13802" y="9429"/>
                  </a:cubicBezTo>
                  <a:cubicBezTo>
                    <a:pt x="13858" y="9429"/>
                    <a:pt x="13858" y="9429"/>
                    <a:pt x="13858" y="9429"/>
                  </a:cubicBezTo>
                  <a:cubicBezTo>
                    <a:pt x="13858" y="9429"/>
                    <a:pt x="13858" y="9429"/>
                    <a:pt x="13858" y="9429"/>
                  </a:cubicBezTo>
                  <a:cubicBezTo>
                    <a:pt x="13914" y="9429"/>
                    <a:pt x="13914" y="9429"/>
                    <a:pt x="13914" y="9429"/>
                  </a:cubicBezTo>
                  <a:cubicBezTo>
                    <a:pt x="13970" y="9429"/>
                    <a:pt x="13970" y="9429"/>
                    <a:pt x="13970" y="9429"/>
                  </a:cubicBezTo>
                  <a:cubicBezTo>
                    <a:pt x="14082" y="9496"/>
                    <a:pt x="14082" y="9496"/>
                    <a:pt x="14082" y="9496"/>
                  </a:cubicBezTo>
                  <a:cubicBezTo>
                    <a:pt x="14082" y="9496"/>
                    <a:pt x="14082" y="9496"/>
                    <a:pt x="14082" y="9496"/>
                  </a:cubicBezTo>
                  <a:cubicBezTo>
                    <a:pt x="14082" y="9563"/>
                    <a:pt x="14082" y="9563"/>
                    <a:pt x="14082" y="9563"/>
                  </a:cubicBezTo>
                  <a:cubicBezTo>
                    <a:pt x="14194" y="9563"/>
                    <a:pt x="14194" y="9563"/>
                    <a:pt x="14194" y="9563"/>
                  </a:cubicBezTo>
                  <a:cubicBezTo>
                    <a:pt x="14250" y="9563"/>
                    <a:pt x="14250" y="9563"/>
                    <a:pt x="14250" y="9563"/>
                  </a:cubicBezTo>
                  <a:cubicBezTo>
                    <a:pt x="14250" y="9563"/>
                    <a:pt x="14250" y="9563"/>
                    <a:pt x="14250" y="9563"/>
                  </a:cubicBezTo>
                  <a:cubicBezTo>
                    <a:pt x="14306" y="9630"/>
                    <a:pt x="14306" y="9630"/>
                    <a:pt x="14306" y="9630"/>
                  </a:cubicBezTo>
                  <a:cubicBezTo>
                    <a:pt x="14306" y="9630"/>
                    <a:pt x="14306" y="9630"/>
                    <a:pt x="14306" y="9630"/>
                  </a:cubicBezTo>
                  <a:cubicBezTo>
                    <a:pt x="14306" y="9697"/>
                    <a:pt x="14306" y="9697"/>
                    <a:pt x="14306" y="9697"/>
                  </a:cubicBezTo>
                  <a:cubicBezTo>
                    <a:pt x="14363" y="9697"/>
                    <a:pt x="14363" y="9697"/>
                    <a:pt x="14363" y="9697"/>
                  </a:cubicBezTo>
                  <a:cubicBezTo>
                    <a:pt x="14306" y="9697"/>
                    <a:pt x="14306" y="9697"/>
                    <a:pt x="14306" y="9697"/>
                  </a:cubicBezTo>
                  <a:cubicBezTo>
                    <a:pt x="14250" y="9697"/>
                    <a:pt x="14250" y="9697"/>
                    <a:pt x="14250" y="9697"/>
                  </a:cubicBezTo>
                  <a:cubicBezTo>
                    <a:pt x="14250" y="9697"/>
                    <a:pt x="14250" y="9697"/>
                    <a:pt x="14250" y="9697"/>
                  </a:cubicBezTo>
                  <a:cubicBezTo>
                    <a:pt x="14250" y="9697"/>
                    <a:pt x="14250" y="9697"/>
                    <a:pt x="14250" y="9697"/>
                  </a:cubicBezTo>
                  <a:cubicBezTo>
                    <a:pt x="14363" y="9763"/>
                    <a:pt x="14363" y="9763"/>
                    <a:pt x="14363" y="9763"/>
                  </a:cubicBezTo>
                  <a:cubicBezTo>
                    <a:pt x="14363" y="9830"/>
                    <a:pt x="14363" y="9830"/>
                    <a:pt x="14363" y="9830"/>
                  </a:cubicBezTo>
                  <a:cubicBezTo>
                    <a:pt x="14306" y="9830"/>
                    <a:pt x="14306" y="9830"/>
                    <a:pt x="14306" y="9830"/>
                  </a:cubicBezTo>
                  <a:cubicBezTo>
                    <a:pt x="14363" y="9897"/>
                    <a:pt x="14363" y="9897"/>
                    <a:pt x="14363" y="9897"/>
                  </a:cubicBezTo>
                  <a:cubicBezTo>
                    <a:pt x="14363" y="9830"/>
                    <a:pt x="14363" y="9830"/>
                    <a:pt x="14363" y="9830"/>
                  </a:cubicBezTo>
                  <a:cubicBezTo>
                    <a:pt x="14475" y="9897"/>
                    <a:pt x="14475" y="9897"/>
                    <a:pt x="14475" y="9897"/>
                  </a:cubicBezTo>
                  <a:cubicBezTo>
                    <a:pt x="14475" y="9897"/>
                    <a:pt x="14475" y="9897"/>
                    <a:pt x="14475" y="9897"/>
                  </a:cubicBezTo>
                  <a:cubicBezTo>
                    <a:pt x="14475" y="9897"/>
                    <a:pt x="14475" y="9897"/>
                    <a:pt x="14475" y="9897"/>
                  </a:cubicBezTo>
                  <a:cubicBezTo>
                    <a:pt x="14531" y="9964"/>
                    <a:pt x="14531" y="9964"/>
                    <a:pt x="14531" y="9964"/>
                  </a:cubicBezTo>
                  <a:cubicBezTo>
                    <a:pt x="14475" y="9964"/>
                    <a:pt x="14475" y="9964"/>
                    <a:pt x="14475" y="9964"/>
                  </a:cubicBezTo>
                  <a:cubicBezTo>
                    <a:pt x="14419" y="10031"/>
                    <a:pt x="14419" y="10031"/>
                    <a:pt x="14419" y="10031"/>
                  </a:cubicBezTo>
                  <a:cubicBezTo>
                    <a:pt x="14363" y="10098"/>
                    <a:pt x="14363" y="10098"/>
                    <a:pt x="14363" y="10098"/>
                  </a:cubicBezTo>
                  <a:cubicBezTo>
                    <a:pt x="14306" y="10098"/>
                    <a:pt x="14306" y="10098"/>
                    <a:pt x="14306" y="10098"/>
                  </a:cubicBezTo>
                  <a:cubicBezTo>
                    <a:pt x="14363" y="10098"/>
                    <a:pt x="14363" y="10098"/>
                    <a:pt x="14363" y="10098"/>
                  </a:cubicBezTo>
                  <a:cubicBezTo>
                    <a:pt x="14419" y="10098"/>
                    <a:pt x="14419" y="10098"/>
                    <a:pt x="14419" y="10098"/>
                  </a:cubicBezTo>
                  <a:cubicBezTo>
                    <a:pt x="14419" y="10165"/>
                    <a:pt x="14419" y="10165"/>
                    <a:pt x="14419" y="10165"/>
                  </a:cubicBezTo>
                  <a:cubicBezTo>
                    <a:pt x="14419" y="10165"/>
                    <a:pt x="14419" y="10165"/>
                    <a:pt x="14419" y="10165"/>
                  </a:cubicBezTo>
                  <a:cubicBezTo>
                    <a:pt x="14475" y="10165"/>
                    <a:pt x="14475" y="10165"/>
                    <a:pt x="14475" y="10165"/>
                  </a:cubicBezTo>
                  <a:cubicBezTo>
                    <a:pt x="14419" y="10232"/>
                    <a:pt x="14419" y="10232"/>
                    <a:pt x="14419" y="10232"/>
                  </a:cubicBezTo>
                  <a:cubicBezTo>
                    <a:pt x="14419" y="10232"/>
                    <a:pt x="14419" y="10232"/>
                    <a:pt x="14419" y="10232"/>
                  </a:cubicBezTo>
                  <a:cubicBezTo>
                    <a:pt x="14363" y="10298"/>
                    <a:pt x="14363" y="10298"/>
                    <a:pt x="14363" y="10298"/>
                  </a:cubicBezTo>
                  <a:cubicBezTo>
                    <a:pt x="14306" y="10298"/>
                    <a:pt x="14306" y="10298"/>
                    <a:pt x="14306" y="10298"/>
                  </a:cubicBezTo>
                  <a:cubicBezTo>
                    <a:pt x="14250" y="10298"/>
                    <a:pt x="14250" y="10298"/>
                    <a:pt x="14250" y="10298"/>
                  </a:cubicBezTo>
                  <a:cubicBezTo>
                    <a:pt x="14250" y="10298"/>
                    <a:pt x="14250" y="10298"/>
                    <a:pt x="14250" y="10298"/>
                  </a:cubicBezTo>
                  <a:cubicBezTo>
                    <a:pt x="14194" y="10298"/>
                    <a:pt x="14194" y="10298"/>
                    <a:pt x="14194" y="10298"/>
                  </a:cubicBezTo>
                  <a:cubicBezTo>
                    <a:pt x="14194" y="10232"/>
                    <a:pt x="14194" y="10232"/>
                    <a:pt x="14194" y="10232"/>
                  </a:cubicBezTo>
                  <a:cubicBezTo>
                    <a:pt x="14138" y="10232"/>
                    <a:pt x="14138" y="10232"/>
                    <a:pt x="14138" y="10232"/>
                  </a:cubicBezTo>
                  <a:cubicBezTo>
                    <a:pt x="14138" y="10232"/>
                    <a:pt x="14138" y="10232"/>
                    <a:pt x="14138" y="10232"/>
                  </a:cubicBezTo>
                  <a:cubicBezTo>
                    <a:pt x="14082" y="10232"/>
                    <a:pt x="14082" y="10232"/>
                    <a:pt x="14082" y="10232"/>
                  </a:cubicBezTo>
                  <a:cubicBezTo>
                    <a:pt x="14082" y="10298"/>
                    <a:pt x="14082" y="10298"/>
                    <a:pt x="14082" y="10298"/>
                  </a:cubicBezTo>
                  <a:cubicBezTo>
                    <a:pt x="14082" y="10298"/>
                    <a:pt x="14082" y="10298"/>
                    <a:pt x="14082" y="10298"/>
                  </a:cubicBezTo>
                  <a:cubicBezTo>
                    <a:pt x="14082" y="10298"/>
                    <a:pt x="14082" y="10298"/>
                    <a:pt x="14082" y="10298"/>
                  </a:cubicBezTo>
                  <a:cubicBezTo>
                    <a:pt x="14138" y="10298"/>
                    <a:pt x="14138" y="10298"/>
                    <a:pt x="14138" y="10298"/>
                  </a:cubicBezTo>
                  <a:cubicBezTo>
                    <a:pt x="14138" y="10365"/>
                    <a:pt x="14138" y="10365"/>
                    <a:pt x="14138" y="10365"/>
                  </a:cubicBezTo>
                  <a:cubicBezTo>
                    <a:pt x="14082" y="10365"/>
                    <a:pt x="14082" y="10365"/>
                    <a:pt x="14082" y="10365"/>
                  </a:cubicBezTo>
                  <a:cubicBezTo>
                    <a:pt x="14138" y="10432"/>
                    <a:pt x="14138" y="10432"/>
                    <a:pt x="14138" y="10432"/>
                  </a:cubicBezTo>
                  <a:cubicBezTo>
                    <a:pt x="14082" y="10432"/>
                    <a:pt x="14082" y="10432"/>
                    <a:pt x="14082" y="10432"/>
                  </a:cubicBezTo>
                  <a:cubicBezTo>
                    <a:pt x="14082" y="10499"/>
                    <a:pt x="14082" y="10499"/>
                    <a:pt x="14082" y="10499"/>
                  </a:cubicBezTo>
                  <a:cubicBezTo>
                    <a:pt x="14138" y="10499"/>
                    <a:pt x="14138" y="10499"/>
                    <a:pt x="14138" y="10499"/>
                  </a:cubicBezTo>
                  <a:cubicBezTo>
                    <a:pt x="14138" y="10432"/>
                    <a:pt x="14138" y="10432"/>
                    <a:pt x="14138" y="10432"/>
                  </a:cubicBezTo>
                  <a:cubicBezTo>
                    <a:pt x="14138" y="10432"/>
                    <a:pt x="14138" y="10432"/>
                    <a:pt x="14138" y="10432"/>
                  </a:cubicBezTo>
                  <a:cubicBezTo>
                    <a:pt x="14138" y="10499"/>
                    <a:pt x="14138" y="10499"/>
                    <a:pt x="14138" y="10499"/>
                  </a:cubicBezTo>
                  <a:cubicBezTo>
                    <a:pt x="14082" y="10499"/>
                    <a:pt x="14082" y="10499"/>
                    <a:pt x="14082" y="10499"/>
                  </a:cubicBezTo>
                  <a:cubicBezTo>
                    <a:pt x="14082" y="10566"/>
                    <a:pt x="14082" y="10566"/>
                    <a:pt x="14082" y="10566"/>
                  </a:cubicBezTo>
                  <a:cubicBezTo>
                    <a:pt x="14082" y="10633"/>
                    <a:pt x="14082" y="10633"/>
                    <a:pt x="14082" y="10633"/>
                  </a:cubicBezTo>
                  <a:cubicBezTo>
                    <a:pt x="14138" y="10700"/>
                    <a:pt x="14138" y="10700"/>
                    <a:pt x="14138" y="10700"/>
                  </a:cubicBezTo>
                  <a:cubicBezTo>
                    <a:pt x="14138" y="10700"/>
                    <a:pt x="14138" y="10700"/>
                    <a:pt x="14138" y="10700"/>
                  </a:cubicBezTo>
                  <a:cubicBezTo>
                    <a:pt x="14194" y="10833"/>
                    <a:pt x="14194" y="10833"/>
                    <a:pt x="14194" y="10833"/>
                  </a:cubicBezTo>
                  <a:cubicBezTo>
                    <a:pt x="14194" y="10900"/>
                    <a:pt x="14194" y="10900"/>
                    <a:pt x="14194" y="10900"/>
                  </a:cubicBezTo>
                  <a:cubicBezTo>
                    <a:pt x="14138" y="10900"/>
                    <a:pt x="14138" y="10900"/>
                    <a:pt x="14138" y="10900"/>
                  </a:cubicBezTo>
                  <a:cubicBezTo>
                    <a:pt x="14138" y="10967"/>
                    <a:pt x="14138" y="10967"/>
                    <a:pt x="14138" y="10967"/>
                  </a:cubicBezTo>
                  <a:cubicBezTo>
                    <a:pt x="14082" y="10967"/>
                    <a:pt x="14082" y="10967"/>
                    <a:pt x="14082" y="10967"/>
                  </a:cubicBezTo>
                  <a:cubicBezTo>
                    <a:pt x="14082" y="11034"/>
                    <a:pt x="14082" y="11034"/>
                    <a:pt x="14082" y="11034"/>
                  </a:cubicBezTo>
                  <a:cubicBezTo>
                    <a:pt x="14082" y="11101"/>
                    <a:pt x="14082" y="11101"/>
                    <a:pt x="14082" y="11101"/>
                  </a:cubicBezTo>
                  <a:cubicBezTo>
                    <a:pt x="14026" y="11034"/>
                    <a:pt x="14026" y="11034"/>
                    <a:pt x="14026" y="11034"/>
                  </a:cubicBezTo>
                  <a:cubicBezTo>
                    <a:pt x="13970" y="11034"/>
                    <a:pt x="13970" y="11034"/>
                    <a:pt x="13970" y="11034"/>
                  </a:cubicBezTo>
                  <a:cubicBezTo>
                    <a:pt x="13914" y="11101"/>
                    <a:pt x="13914" y="11101"/>
                    <a:pt x="13914" y="11101"/>
                  </a:cubicBezTo>
                  <a:cubicBezTo>
                    <a:pt x="13914" y="11168"/>
                    <a:pt x="13914" y="11168"/>
                    <a:pt x="13914" y="11168"/>
                  </a:cubicBezTo>
                  <a:cubicBezTo>
                    <a:pt x="13858" y="11168"/>
                    <a:pt x="13858" y="11168"/>
                    <a:pt x="13858" y="11168"/>
                  </a:cubicBezTo>
                  <a:cubicBezTo>
                    <a:pt x="13858" y="11235"/>
                    <a:pt x="13858" y="11235"/>
                    <a:pt x="13858" y="11235"/>
                  </a:cubicBezTo>
                  <a:cubicBezTo>
                    <a:pt x="13802" y="11235"/>
                    <a:pt x="13802" y="11235"/>
                    <a:pt x="13802" y="11235"/>
                  </a:cubicBezTo>
                  <a:cubicBezTo>
                    <a:pt x="13745" y="11302"/>
                    <a:pt x="13745" y="11302"/>
                    <a:pt x="13745" y="11302"/>
                  </a:cubicBezTo>
                  <a:cubicBezTo>
                    <a:pt x="13689" y="11302"/>
                    <a:pt x="13689" y="11302"/>
                    <a:pt x="13689" y="11302"/>
                  </a:cubicBezTo>
                  <a:cubicBezTo>
                    <a:pt x="13633" y="11302"/>
                    <a:pt x="13633" y="11302"/>
                    <a:pt x="13633" y="11302"/>
                  </a:cubicBezTo>
                  <a:cubicBezTo>
                    <a:pt x="13633" y="11368"/>
                    <a:pt x="13633" y="11368"/>
                    <a:pt x="13633" y="11368"/>
                  </a:cubicBezTo>
                  <a:cubicBezTo>
                    <a:pt x="13521" y="11368"/>
                    <a:pt x="13521" y="11368"/>
                    <a:pt x="13521" y="11368"/>
                  </a:cubicBezTo>
                  <a:cubicBezTo>
                    <a:pt x="13465" y="11368"/>
                    <a:pt x="13465" y="11368"/>
                    <a:pt x="13465" y="11368"/>
                  </a:cubicBezTo>
                  <a:cubicBezTo>
                    <a:pt x="13521" y="11302"/>
                    <a:pt x="13521" y="11302"/>
                    <a:pt x="13521" y="11302"/>
                  </a:cubicBezTo>
                  <a:cubicBezTo>
                    <a:pt x="13521" y="11235"/>
                    <a:pt x="13521" y="11235"/>
                    <a:pt x="13521" y="11235"/>
                  </a:cubicBezTo>
                  <a:cubicBezTo>
                    <a:pt x="13465" y="11235"/>
                    <a:pt x="13465" y="11235"/>
                    <a:pt x="13465" y="11235"/>
                  </a:cubicBezTo>
                  <a:cubicBezTo>
                    <a:pt x="13465" y="11168"/>
                    <a:pt x="13465" y="11168"/>
                    <a:pt x="13465" y="11168"/>
                  </a:cubicBezTo>
                  <a:cubicBezTo>
                    <a:pt x="13465" y="11168"/>
                    <a:pt x="13465" y="11168"/>
                    <a:pt x="13465" y="11168"/>
                  </a:cubicBezTo>
                  <a:cubicBezTo>
                    <a:pt x="13465" y="11168"/>
                    <a:pt x="13465" y="11168"/>
                    <a:pt x="13465" y="11168"/>
                  </a:cubicBezTo>
                  <a:cubicBezTo>
                    <a:pt x="13521" y="11034"/>
                    <a:pt x="13521" y="11034"/>
                    <a:pt x="13521" y="11034"/>
                  </a:cubicBezTo>
                  <a:cubicBezTo>
                    <a:pt x="13465" y="11101"/>
                    <a:pt x="13465" y="11101"/>
                    <a:pt x="13465" y="11101"/>
                  </a:cubicBezTo>
                  <a:cubicBezTo>
                    <a:pt x="13465" y="11101"/>
                    <a:pt x="13465" y="11101"/>
                    <a:pt x="13465" y="11101"/>
                  </a:cubicBezTo>
                  <a:cubicBezTo>
                    <a:pt x="13465" y="11034"/>
                    <a:pt x="13465" y="11034"/>
                    <a:pt x="13465" y="11034"/>
                  </a:cubicBezTo>
                  <a:cubicBezTo>
                    <a:pt x="13409" y="11034"/>
                    <a:pt x="13409" y="11034"/>
                    <a:pt x="13409" y="11034"/>
                  </a:cubicBezTo>
                  <a:cubicBezTo>
                    <a:pt x="13409" y="10967"/>
                    <a:pt x="13409" y="10967"/>
                    <a:pt x="13409" y="10967"/>
                  </a:cubicBezTo>
                  <a:cubicBezTo>
                    <a:pt x="13353" y="10967"/>
                    <a:pt x="13353" y="10967"/>
                    <a:pt x="13353" y="10967"/>
                  </a:cubicBezTo>
                  <a:cubicBezTo>
                    <a:pt x="13353" y="10967"/>
                    <a:pt x="13353" y="10967"/>
                    <a:pt x="13353" y="10967"/>
                  </a:cubicBezTo>
                  <a:cubicBezTo>
                    <a:pt x="13297" y="10967"/>
                    <a:pt x="13297" y="10967"/>
                    <a:pt x="13297" y="10967"/>
                  </a:cubicBezTo>
                  <a:cubicBezTo>
                    <a:pt x="13241" y="11034"/>
                    <a:pt x="13241" y="11034"/>
                    <a:pt x="13241" y="11034"/>
                  </a:cubicBezTo>
                  <a:cubicBezTo>
                    <a:pt x="13297" y="11034"/>
                    <a:pt x="13297" y="11034"/>
                    <a:pt x="13297" y="11034"/>
                  </a:cubicBezTo>
                  <a:cubicBezTo>
                    <a:pt x="13353" y="11034"/>
                    <a:pt x="13353" y="11034"/>
                    <a:pt x="13353" y="11034"/>
                  </a:cubicBezTo>
                  <a:cubicBezTo>
                    <a:pt x="13353" y="11034"/>
                    <a:pt x="13353" y="11034"/>
                    <a:pt x="13353" y="11034"/>
                  </a:cubicBezTo>
                  <a:cubicBezTo>
                    <a:pt x="13353" y="11034"/>
                    <a:pt x="13353" y="11034"/>
                    <a:pt x="13353" y="11034"/>
                  </a:cubicBezTo>
                  <a:cubicBezTo>
                    <a:pt x="13409" y="11101"/>
                    <a:pt x="13409" y="11101"/>
                    <a:pt x="13409" y="11101"/>
                  </a:cubicBezTo>
                  <a:cubicBezTo>
                    <a:pt x="13409" y="11168"/>
                    <a:pt x="13409" y="11168"/>
                    <a:pt x="13409" y="11168"/>
                  </a:cubicBezTo>
                  <a:cubicBezTo>
                    <a:pt x="13409" y="11235"/>
                    <a:pt x="13409" y="11235"/>
                    <a:pt x="13409" y="11235"/>
                  </a:cubicBezTo>
                  <a:cubicBezTo>
                    <a:pt x="13465" y="11235"/>
                    <a:pt x="13465" y="11235"/>
                    <a:pt x="13465" y="11235"/>
                  </a:cubicBezTo>
                  <a:cubicBezTo>
                    <a:pt x="13465" y="11302"/>
                    <a:pt x="13465" y="11302"/>
                    <a:pt x="13465" y="11302"/>
                  </a:cubicBezTo>
                  <a:cubicBezTo>
                    <a:pt x="13409" y="11368"/>
                    <a:pt x="13409" y="11368"/>
                    <a:pt x="13409" y="11368"/>
                  </a:cubicBezTo>
                  <a:cubicBezTo>
                    <a:pt x="13465" y="11368"/>
                    <a:pt x="13465" y="11368"/>
                    <a:pt x="13465" y="11368"/>
                  </a:cubicBezTo>
                  <a:cubicBezTo>
                    <a:pt x="13465" y="11435"/>
                    <a:pt x="13465" y="11435"/>
                    <a:pt x="13465" y="11435"/>
                  </a:cubicBezTo>
                  <a:cubicBezTo>
                    <a:pt x="13409" y="11435"/>
                    <a:pt x="13409" y="11435"/>
                    <a:pt x="13409" y="11435"/>
                  </a:cubicBezTo>
                  <a:cubicBezTo>
                    <a:pt x="13353" y="11368"/>
                    <a:pt x="13353" y="11368"/>
                    <a:pt x="13353" y="11368"/>
                  </a:cubicBezTo>
                  <a:cubicBezTo>
                    <a:pt x="13353" y="11302"/>
                    <a:pt x="13353" y="11302"/>
                    <a:pt x="13353" y="11302"/>
                  </a:cubicBezTo>
                  <a:cubicBezTo>
                    <a:pt x="13297" y="11302"/>
                    <a:pt x="13297" y="11302"/>
                    <a:pt x="13297" y="11302"/>
                  </a:cubicBezTo>
                  <a:cubicBezTo>
                    <a:pt x="13297" y="11235"/>
                    <a:pt x="13297" y="11235"/>
                    <a:pt x="13297" y="11235"/>
                  </a:cubicBezTo>
                  <a:cubicBezTo>
                    <a:pt x="13241" y="11302"/>
                    <a:pt x="13241" y="11302"/>
                    <a:pt x="13241" y="11302"/>
                  </a:cubicBezTo>
                  <a:cubicBezTo>
                    <a:pt x="13297" y="11368"/>
                    <a:pt x="13297" y="11368"/>
                    <a:pt x="13297" y="11368"/>
                  </a:cubicBezTo>
                  <a:cubicBezTo>
                    <a:pt x="13297" y="11368"/>
                    <a:pt x="13297" y="11368"/>
                    <a:pt x="13297" y="11368"/>
                  </a:cubicBezTo>
                  <a:cubicBezTo>
                    <a:pt x="13241" y="11368"/>
                    <a:pt x="13241" y="11368"/>
                    <a:pt x="13241" y="11368"/>
                  </a:cubicBezTo>
                  <a:cubicBezTo>
                    <a:pt x="13184" y="11368"/>
                    <a:pt x="13184" y="11368"/>
                    <a:pt x="13184" y="11368"/>
                  </a:cubicBezTo>
                  <a:cubicBezTo>
                    <a:pt x="13184" y="11302"/>
                    <a:pt x="13184" y="11302"/>
                    <a:pt x="13184" y="11302"/>
                  </a:cubicBezTo>
                  <a:cubicBezTo>
                    <a:pt x="13184" y="11368"/>
                    <a:pt x="13184" y="11368"/>
                    <a:pt x="13184" y="11368"/>
                  </a:cubicBezTo>
                  <a:cubicBezTo>
                    <a:pt x="13184" y="11302"/>
                    <a:pt x="13184" y="11302"/>
                    <a:pt x="13184" y="11302"/>
                  </a:cubicBezTo>
                  <a:cubicBezTo>
                    <a:pt x="13184" y="11235"/>
                    <a:pt x="13184" y="11235"/>
                    <a:pt x="13184" y="11235"/>
                  </a:cubicBezTo>
                  <a:cubicBezTo>
                    <a:pt x="13184" y="11235"/>
                    <a:pt x="13184" y="11235"/>
                    <a:pt x="13184" y="11235"/>
                  </a:cubicBezTo>
                  <a:cubicBezTo>
                    <a:pt x="13184" y="11168"/>
                    <a:pt x="13184" y="11168"/>
                    <a:pt x="13184" y="11168"/>
                  </a:cubicBezTo>
                  <a:cubicBezTo>
                    <a:pt x="13184" y="11168"/>
                    <a:pt x="13184" y="11168"/>
                    <a:pt x="13184" y="11168"/>
                  </a:cubicBezTo>
                  <a:cubicBezTo>
                    <a:pt x="13072" y="11168"/>
                    <a:pt x="13072" y="11168"/>
                    <a:pt x="13072" y="11168"/>
                  </a:cubicBezTo>
                  <a:cubicBezTo>
                    <a:pt x="13016" y="11168"/>
                    <a:pt x="13016" y="11168"/>
                    <a:pt x="13016" y="11168"/>
                  </a:cubicBezTo>
                  <a:cubicBezTo>
                    <a:pt x="13016" y="11168"/>
                    <a:pt x="13016" y="11168"/>
                    <a:pt x="13016" y="11168"/>
                  </a:cubicBezTo>
                  <a:cubicBezTo>
                    <a:pt x="12960" y="11168"/>
                    <a:pt x="12960" y="11168"/>
                    <a:pt x="12960" y="11168"/>
                  </a:cubicBezTo>
                  <a:cubicBezTo>
                    <a:pt x="12904" y="11168"/>
                    <a:pt x="12904" y="11168"/>
                    <a:pt x="12904" y="11168"/>
                  </a:cubicBezTo>
                  <a:cubicBezTo>
                    <a:pt x="12904" y="11168"/>
                    <a:pt x="12904" y="11168"/>
                    <a:pt x="12904" y="11168"/>
                  </a:cubicBezTo>
                  <a:cubicBezTo>
                    <a:pt x="12904" y="11235"/>
                    <a:pt x="12904" y="11235"/>
                    <a:pt x="12904" y="11235"/>
                  </a:cubicBezTo>
                  <a:cubicBezTo>
                    <a:pt x="12904" y="11235"/>
                    <a:pt x="12904" y="11235"/>
                    <a:pt x="12904" y="11235"/>
                  </a:cubicBezTo>
                  <a:cubicBezTo>
                    <a:pt x="12904" y="11302"/>
                    <a:pt x="12904" y="11302"/>
                    <a:pt x="12904" y="11302"/>
                  </a:cubicBezTo>
                  <a:cubicBezTo>
                    <a:pt x="12904" y="11302"/>
                    <a:pt x="12904" y="11302"/>
                    <a:pt x="12904" y="11302"/>
                  </a:cubicBezTo>
                  <a:cubicBezTo>
                    <a:pt x="12960" y="11302"/>
                    <a:pt x="12960" y="11302"/>
                    <a:pt x="12960" y="11302"/>
                  </a:cubicBezTo>
                  <a:cubicBezTo>
                    <a:pt x="13016" y="11368"/>
                    <a:pt x="13016" y="11368"/>
                    <a:pt x="13016" y="11368"/>
                  </a:cubicBezTo>
                  <a:cubicBezTo>
                    <a:pt x="12960" y="11435"/>
                    <a:pt x="12960" y="11435"/>
                    <a:pt x="12960" y="11435"/>
                  </a:cubicBezTo>
                  <a:cubicBezTo>
                    <a:pt x="12904" y="11435"/>
                    <a:pt x="12904" y="11435"/>
                    <a:pt x="12904" y="11435"/>
                  </a:cubicBezTo>
                  <a:cubicBezTo>
                    <a:pt x="12792" y="11569"/>
                    <a:pt x="12792" y="11569"/>
                    <a:pt x="12792" y="11569"/>
                  </a:cubicBezTo>
                  <a:cubicBezTo>
                    <a:pt x="12736" y="11636"/>
                    <a:pt x="12736" y="11636"/>
                    <a:pt x="12736" y="11636"/>
                  </a:cubicBezTo>
                  <a:cubicBezTo>
                    <a:pt x="12679" y="11703"/>
                    <a:pt x="12679" y="11703"/>
                    <a:pt x="12679" y="11703"/>
                  </a:cubicBezTo>
                  <a:cubicBezTo>
                    <a:pt x="12679" y="11703"/>
                    <a:pt x="12679" y="11703"/>
                    <a:pt x="12679" y="11703"/>
                  </a:cubicBezTo>
                  <a:cubicBezTo>
                    <a:pt x="12623" y="11703"/>
                    <a:pt x="12623" y="11703"/>
                    <a:pt x="12623" y="11703"/>
                  </a:cubicBezTo>
                  <a:cubicBezTo>
                    <a:pt x="12623" y="11770"/>
                    <a:pt x="12623" y="11770"/>
                    <a:pt x="12623" y="11770"/>
                  </a:cubicBezTo>
                  <a:cubicBezTo>
                    <a:pt x="12567" y="11770"/>
                    <a:pt x="12567" y="11770"/>
                    <a:pt x="12567" y="11770"/>
                  </a:cubicBezTo>
                  <a:cubicBezTo>
                    <a:pt x="12399" y="11770"/>
                    <a:pt x="12399" y="11770"/>
                    <a:pt x="12399" y="11770"/>
                  </a:cubicBezTo>
                  <a:cubicBezTo>
                    <a:pt x="12399" y="11703"/>
                    <a:pt x="12399" y="11703"/>
                    <a:pt x="12399" y="11703"/>
                  </a:cubicBezTo>
                  <a:cubicBezTo>
                    <a:pt x="12343" y="11636"/>
                    <a:pt x="12343" y="11636"/>
                    <a:pt x="12343" y="11636"/>
                  </a:cubicBezTo>
                  <a:cubicBezTo>
                    <a:pt x="12287" y="11636"/>
                    <a:pt x="12287" y="11636"/>
                    <a:pt x="12287" y="11636"/>
                  </a:cubicBezTo>
                  <a:cubicBezTo>
                    <a:pt x="12287" y="11569"/>
                    <a:pt x="12287" y="11569"/>
                    <a:pt x="12287" y="11569"/>
                  </a:cubicBezTo>
                  <a:cubicBezTo>
                    <a:pt x="12287" y="11569"/>
                    <a:pt x="12287" y="11569"/>
                    <a:pt x="12287" y="11569"/>
                  </a:cubicBezTo>
                  <a:cubicBezTo>
                    <a:pt x="12343" y="11569"/>
                    <a:pt x="12343" y="11569"/>
                    <a:pt x="12343" y="11569"/>
                  </a:cubicBezTo>
                  <a:cubicBezTo>
                    <a:pt x="12287" y="11569"/>
                    <a:pt x="12287" y="11569"/>
                    <a:pt x="12287" y="11569"/>
                  </a:cubicBezTo>
                  <a:cubicBezTo>
                    <a:pt x="12231" y="11502"/>
                    <a:pt x="12231" y="11502"/>
                    <a:pt x="12231" y="11502"/>
                  </a:cubicBezTo>
                  <a:cubicBezTo>
                    <a:pt x="12175" y="11435"/>
                    <a:pt x="12175" y="11435"/>
                    <a:pt x="12175" y="11435"/>
                  </a:cubicBezTo>
                  <a:cubicBezTo>
                    <a:pt x="12118" y="11368"/>
                    <a:pt x="12118" y="11368"/>
                    <a:pt x="12118" y="11368"/>
                  </a:cubicBezTo>
                  <a:cubicBezTo>
                    <a:pt x="12062" y="11368"/>
                    <a:pt x="12062" y="11368"/>
                    <a:pt x="12062" y="11368"/>
                  </a:cubicBezTo>
                  <a:cubicBezTo>
                    <a:pt x="11950" y="11302"/>
                    <a:pt x="11950" y="11302"/>
                    <a:pt x="11950" y="11302"/>
                  </a:cubicBezTo>
                  <a:cubicBezTo>
                    <a:pt x="11838" y="11302"/>
                    <a:pt x="11838" y="11302"/>
                    <a:pt x="11838" y="11302"/>
                  </a:cubicBezTo>
                  <a:cubicBezTo>
                    <a:pt x="11782" y="11302"/>
                    <a:pt x="11782" y="11302"/>
                    <a:pt x="11782" y="11302"/>
                  </a:cubicBezTo>
                  <a:cubicBezTo>
                    <a:pt x="11782" y="11302"/>
                    <a:pt x="11782" y="11302"/>
                    <a:pt x="11782" y="11302"/>
                  </a:cubicBezTo>
                  <a:cubicBezTo>
                    <a:pt x="11838" y="11368"/>
                    <a:pt x="11838" y="11368"/>
                    <a:pt x="11838" y="11368"/>
                  </a:cubicBezTo>
                  <a:cubicBezTo>
                    <a:pt x="11838" y="11368"/>
                    <a:pt x="11838" y="11368"/>
                    <a:pt x="11838" y="11368"/>
                  </a:cubicBezTo>
                  <a:cubicBezTo>
                    <a:pt x="11894" y="11368"/>
                    <a:pt x="11894" y="11368"/>
                    <a:pt x="11894" y="11368"/>
                  </a:cubicBezTo>
                  <a:cubicBezTo>
                    <a:pt x="12006" y="11368"/>
                    <a:pt x="12006" y="11368"/>
                    <a:pt x="12006" y="11368"/>
                  </a:cubicBezTo>
                  <a:cubicBezTo>
                    <a:pt x="12118" y="11368"/>
                    <a:pt x="12118" y="11368"/>
                    <a:pt x="12118" y="11368"/>
                  </a:cubicBezTo>
                  <a:cubicBezTo>
                    <a:pt x="12118" y="11435"/>
                    <a:pt x="12118" y="11435"/>
                    <a:pt x="12118" y="11435"/>
                  </a:cubicBezTo>
                  <a:cubicBezTo>
                    <a:pt x="12118" y="11435"/>
                    <a:pt x="12118" y="11435"/>
                    <a:pt x="12118" y="11435"/>
                  </a:cubicBezTo>
                  <a:cubicBezTo>
                    <a:pt x="12118" y="11435"/>
                    <a:pt x="12118" y="11435"/>
                    <a:pt x="12118" y="11435"/>
                  </a:cubicBezTo>
                  <a:cubicBezTo>
                    <a:pt x="12062" y="11435"/>
                    <a:pt x="12062" y="11435"/>
                    <a:pt x="12062" y="11435"/>
                  </a:cubicBezTo>
                  <a:cubicBezTo>
                    <a:pt x="12118" y="11502"/>
                    <a:pt x="12118" y="11502"/>
                    <a:pt x="12118" y="11502"/>
                  </a:cubicBezTo>
                  <a:cubicBezTo>
                    <a:pt x="12118" y="11569"/>
                    <a:pt x="12118" y="11569"/>
                    <a:pt x="12118" y="11569"/>
                  </a:cubicBezTo>
                  <a:cubicBezTo>
                    <a:pt x="12118" y="11569"/>
                    <a:pt x="12118" y="11569"/>
                    <a:pt x="12118" y="11569"/>
                  </a:cubicBezTo>
                  <a:cubicBezTo>
                    <a:pt x="12175" y="11703"/>
                    <a:pt x="12175" y="11703"/>
                    <a:pt x="12175" y="11703"/>
                  </a:cubicBezTo>
                  <a:cubicBezTo>
                    <a:pt x="12231" y="11770"/>
                    <a:pt x="12231" y="11770"/>
                    <a:pt x="12231" y="11770"/>
                  </a:cubicBezTo>
                  <a:cubicBezTo>
                    <a:pt x="12287" y="11770"/>
                    <a:pt x="12287" y="11770"/>
                    <a:pt x="12287" y="11770"/>
                  </a:cubicBezTo>
                  <a:cubicBezTo>
                    <a:pt x="12399" y="11837"/>
                    <a:pt x="12399" y="11837"/>
                    <a:pt x="12399" y="11837"/>
                  </a:cubicBezTo>
                  <a:cubicBezTo>
                    <a:pt x="12567" y="11837"/>
                    <a:pt x="12567" y="11837"/>
                    <a:pt x="12567" y="11837"/>
                  </a:cubicBezTo>
                  <a:cubicBezTo>
                    <a:pt x="12567" y="11903"/>
                    <a:pt x="12567" y="11903"/>
                    <a:pt x="12567" y="11903"/>
                  </a:cubicBezTo>
                  <a:cubicBezTo>
                    <a:pt x="12567" y="11970"/>
                    <a:pt x="12567" y="11970"/>
                    <a:pt x="12567" y="11970"/>
                  </a:cubicBezTo>
                  <a:cubicBezTo>
                    <a:pt x="12511" y="11970"/>
                    <a:pt x="12511" y="11970"/>
                    <a:pt x="12511" y="11970"/>
                  </a:cubicBezTo>
                  <a:cubicBezTo>
                    <a:pt x="12455" y="12037"/>
                    <a:pt x="12455" y="12037"/>
                    <a:pt x="12455" y="12037"/>
                  </a:cubicBezTo>
                  <a:cubicBezTo>
                    <a:pt x="12399" y="12104"/>
                    <a:pt x="12399" y="12104"/>
                    <a:pt x="12399" y="12104"/>
                  </a:cubicBezTo>
                  <a:cubicBezTo>
                    <a:pt x="12399" y="12104"/>
                    <a:pt x="12399" y="12104"/>
                    <a:pt x="12399" y="12104"/>
                  </a:cubicBezTo>
                  <a:cubicBezTo>
                    <a:pt x="12343" y="12104"/>
                    <a:pt x="12343" y="12104"/>
                    <a:pt x="12343" y="12104"/>
                  </a:cubicBezTo>
                  <a:cubicBezTo>
                    <a:pt x="12343" y="12171"/>
                    <a:pt x="12343" y="12171"/>
                    <a:pt x="12343" y="12171"/>
                  </a:cubicBezTo>
                  <a:cubicBezTo>
                    <a:pt x="12175" y="12305"/>
                    <a:pt x="12175" y="12305"/>
                    <a:pt x="12175" y="12305"/>
                  </a:cubicBezTo>
                  <a:cubicBezTo>
                    <a:pt x="12118" y="12372"/>
                    <a:pt x="12118" y="12372"/>
                    <a:pt x="12118" y="12372"/>
                  </a:cubicBezTo>
                  <a:cubicBezTo>
                    <a:pt x="12062" y="12438"/>
                    <a:pt x="12062" y="12438"/>
                    <a:pt x="12062" y="12438"/>
                  </a:cubicBezTo>
                  <a:cubicBezTo>
                    <a:pt x="12062" y="12438"/>
                    <a:pt x="12062" y="12438"/>
                    <a:pt x="12062" y="12438"/>
                  </a:cubicBezTo>
                  <a:cubicBezTo>
                    <a:pt x="12006" y="12438"/>
                    <a:pt x="12006" y="12438"/>
                    <a:pt x="12006" y="12438"/>
                  </a:cubicBezTo>
                  <a:cubicBezTo>
                    <a:pt x="12006" y="12438"/>
                    <a:pt x="12006" y="12438"/>
                    <a:pt x="12006" y="12438"/>
                  </a:cubicBezTo>
                  <a:cubicBezTo>
                    <a:pt x="12006" y="12438"/>
                    <a:pt x="12006" y="12438"/>
                    <a:pt x="12006" y="12438"/>
                  </a:cubicBezTo>
                  <a:cubicBezTo>
                    <a:pt x="11894" y="12372"/>
                    <a:pt x="11894" y="12372"/>
                    <a:pt x="11894" y="12372"/>
                  </a:cubicBezTo>
                  <a:cubicBezTo>
                    <a:pt x="11894" y="12372"/>
                    <a:pt x="11894" y="12372"/>
                    <a:pt x="11894" y="12372"/>
                  </a:cubicBezTo>
                  <a:cubicBezTo>
                    <a:pt x="11838" y="12372"/>
                    <a:pt x="11838" y="12372"/>
                    <a:pt x="11838" y="12372"/>
                  </a:cubicBezTo>
                  <a:cubicBezTo>
                    <a:pt x="11838" y="12372"/>
                    <a:pt x="11838" y="12372"/>
                    <a:pt x="11838" y="12372"/>
                  </a:cubicBezTo>
                  <a:cubicBezTo>
                    <a:pt x="11838" y="12372"/>
                    <a:pt x="11838" y="12372"/>
                    <a:pt x="11838" y="12372"/>
                  </a:cubicBezTo>
                  <a:cubicBezTo>
                    <a:pt x="11838" y="12305"/>
                    <a:pt x="11838" y="12305"/>
                    <a:pt x="11838" y="12305"/>
                  </a:cubicBezTo>
                  <a:cubicBezTo>
                    <a:pt x="11838" y="12305"/>
                    <a:pt x="11838" y="12305"/>
                    <a:pt x="11838" y="12305"/>
                  </a:cubicBezTo>
                  <a:cubicBezTo>
                    <a:pt x="11838" y="12238"/>
                    <a:pt x="11838" y="12238"/>
                    <a:pt x="11838" y="12238"/>
                  </a:cubicBezTo>
                  <a:cubicBezTo>
                    <a:pt x="11782" y="12305"/>
                    <a:pt x="11782" y="12305"/>
                    <a:pt x="11782" y="12305"/>
                  </a:cubicBezTo>
                  <a:cubicBezTo>
                    <a:pt x="11726" y="12372"/>
                    <a:pt x="11726" y="12372"/>
                    <a:pt x="11726" y="12372"/>
                  </a:cubicBezTo>
                  <a:cubicBezTo>
                    <a:pt x="11726" y="12372"/>
                    <a:pt x="11726" y="12372"/>
                    <a:pt x="11726" y="12372"/>
                  </a:cubicBezTo>
                  <a:cubicBezTo>
                    <a:pt x="11726" y="12238"/>
                    <a:pt x="11726" y="12238"/>
                    <a:pt x="11726" y="12238"/>
                  </a:cubicBezTo>
                  <a:cubicBezTo>
                    <a:pt x="11670" y="12305"/>
                    <a:pt x="11670" y="12305"/>
                    <a:pt x="11670" y="12305"/>
                  </a:cubicBezTo>
                  <a:cubicBezTo>
                    <a:pt x="11726" y="12372"/>
                    <a:pt x="11726" y="12372"/>
                    <a:pt x="11726" y="12372"/>
                  </a:cubicBezTo>
                  <a:cubicBezTo>
                    <a:pt x="11726" y="12438"/>
                    <a:pt x="11726" y="12438"/>
                    <a:pt x="11726" y="12438"/>
                  </a:cubicBezTo>
                  <a:cubicBezTo>
                    <a:pt x="11670" y="12572"/>
                    <a:pt x="11670" y="12572"/>
                    <a:pt x="11670" y="12572"/>
                  </a:cubicBezTo>
                  <a:cubicBezTo>
                    <a:pt x="11614" y="12572"/>
                    <a:pt x="11614" y="12572"/>
                    <a:pt x="11614" y="12572"/>
                  </a:cubicBezTo>
                  <a:cubicBezTo>
                    <a:pt x="11614" y="12505"/>
                    <a:pt x="11614" y="12505"/>
                    <a:pt x="11614" y="12505"/>
                  </a:cubicBezTo>
                  <a:cubicBezTo>
                    <a:pt x="11557" y="12438"/>
                    <a:pt x="11557" y="12438"/>
                    <a:pt x="11557" y="12438"/>
                  </a:cubicBezTo>
                  <a:cubicBezTo>
                    <a:pt x="11557" y="12505"/>
                    <a:pt x="11557" y="12505"/>
                    <a:pt x="11557" y="12505"/>
                  </a:cubicBezTo>
                  <a:cubicBezTo>
                    <a:pt x="11614" y="12505"/>
                    <a:pt x="11614" y="12505"/>
                    <a:pt x="11614" y="12505"/>
                  </a:cubicBezTo>
                  <a:cubicBezTo>
                    <a:pt x="11557" y="12572"/>
                    <a:pt x="11557" y="12572"/>
                    <a:pt x="11557" y="12572"/>
                  </a:cubicBezTo>
                  <a:cubicBezTo>
                    <a:pt x="11557" y="12639"/>
                    <a:pt x="11557" y="12639"/>
                    <a:pt x="11557" y="12639"/>
                  </a:cubicBezTo>
                  <a:cubicBezTo>
                    <a:pt x="11501" y="12572"/>
                    <a:pt x="11501" y="12572"/>
                    <a:pt x="11501" y="12572"/>
                  </a:cubicBezTo>
                  <a:cubicBezTo>
                    <a:pt x="11445" y="12572"/>
                    <a:pt x="11445" y="12572"/>
                    <a:pt x="11445" y="12572"/>
                  </a:cubicBezTo>
                  <a:cubicBezTo>
                    <a:pt x="11445" y="12505"/>
                    <a:pt x="11445" y="12505"/>
                    <a:pt x="11445" y="12505"/>
                  </a:cubicBezTo>
                  <a:cubicBezTo>
                    <a:pt x="11445" y="12505"/>
                    <a:pt x="11445" y="12505"/>
                    <a:pt x="11445" y="12505"/>
                  </a:cubicBezTo>
                  <a:cubicBezTo>
                    <a:pt x="11389" y="12438"/>
                    <a:pt x="11389" y="12438"/>
                    <a:pt x="11389" y="12438"/>
                  </a:cubicBezTo>
                  <a:cubicBezTo>
                    <a:pt x="11277" y="12372"/>
                    <a:pt x="11277" y="12372"/>
                    <a:pt x="11277" y="12372"/>
                  </a:cubicBezTo>
                  <a:cubicBezTo>
                    <a:pt x="11165" y="12305"/>
                    <a:pt x="11165" y="12305"/>
                    <a:pt x="11165" y="12305"/>
                  </a:cubicBezTo>
                  <a:cubicBezTo>
                    <a:pt x="11165" y="12238"/>
                    <a:pt x="11165" y="12238"/>
                    <a:pt x="11165" y="12238"/>
                  </a:cubicBezTo>
                  <a:cubicBezTo>
                    <a:pt x="11109" y="12238"/>
                    <a:pt x="11109" y="12238"/>
                    <a:pt x="11109" y="12238"/>
                  </a:cubicBezTo>
                  <a:cubicBezTo>
                    <a:pt x="11052" y="12171"/>
                    <a:pt x="11052" y="12171"/>
                    <a:pt x="11052" y="12171"/>
                  </a:cubicBezTo>
                  <a:cubicBezTo>
                    <a:pt x="10996" y="12171"/>
                    <a:pt x="10996" y="12171"/>
                    <a:pt x="10996" y="12171"/>
                  </a:cubicBezTo>
                  <a:cubicBezTo>
                    <a:pt x="10996" y="12238"/>
                    <a:pt x="10996" y="12238"/>
                    <a:pt x="10996" y="12238"/>
                  </a:cubicBezTo>
                  <a:cubicBezTo>
                    <a:pt x="10996" y="12238"/>
                    <a:pt x="10996" y="12238"/>
                    <a:pt x="10996" y="12238"/>
                  </a:cubicBezTo>
                  <a:cubicBezTo>
                    <a:pt x="10996" y="12305"/>
                    <a:pt x="10996" y="12305"/>
                    <a:pt x="10996" y="12305"/>
                  </a:cubicBezTo>
                  <a:cubicBezTo>
                    <a:pt x="11052" y="12305"/>
                    <a:pt x="11052" y="12305"/>
                    <a:pt x="11052" y="12305"/>
                  </a:cubicBezTo>
                  <a:cubicBezTo>
                    <a:pt x="11052" y="12305"/>
                    <a:pt x="11052" y="12305"/>
                    <a:pt x="11052" y="12305"/>
                  </a:cubicBezTo>
                  <a:cubicBezTo>
                    <a:pt x="11052" y="12238"/>
                    <a:pt x="11052" y="12238"/>
                    <a:pt x="11052" y="12238"/>
                  </a:cubicBezTo>
                  <a:cubicBezTo>
                    <a:pt x="11052" y="12238"/>
                    <a:pt x="11052" y="12238"/>
                    <a:pt x="11052" y="12238"/>
                  </a:cubicBezTo>
                  <a:cubicBezTo>
                    <a:pt x="11052" y="12238"/>
                    <a:pt x="11052" y="12238"/>
                    <a:pt x="11052" y="12238"/>
                  </a:cubicBezTo>
                  <a:cubicBezTo>
                    <a:pt x="11165" y="12372"/>
                    <a:pt x="11165" y="12372"/>
                    <a:pt x="11165" y="12372"/>
                  </a:cubicBezTo>
                  <a:cubicBezTo>
                    <a:pt x="11277" y="12438"/>
                    <a:pt x="11277" y="12438"/>
                    <a:pt x="11277" y="12438"/>
                  </a:cubicBezTo>
                  <a:cubicBezTo>
                    <a:pt x="11277" y="12438"/>
                    <a:pt x="11277" y="12438"/>
                    <a:pt x="11277" y="12438"/>
                  </a:cubicBezTo>
                  <a:cubicBezTo>
                    <a:pt x="11221" y="12505"/>
                    <a:pt x="11221" y="12505"/>
                    <a:pt x="11221" y="12505"/>
                  </a:cubicBezTo>
                  <a:cubicBezTo>
                    <a:pt x="11165" y="12505"/>
                    <a:pt x="11165" y="12505"/>
                    <a:pt x="11165" y="12505"/>
                  </a:cubicBezTo>
                  <a:cubicBezTo>
                    <a:pt x="11109" y="12505"/>
                    <a:pt x="11109" y="12505"/>
                    <a:pt x="11109" y="12505"/>
                  </a:cubicBezTo>
                  <a:cubicBezTo>
                    <a:pt x="11109" y="12505"/>
                    <a:pt x="11109" y="12505"/>
                    <a:pt x="11109" y="12505"/>
                  </a:cubicBezTo>
                  <a:cubicBezTo>
                    <a:pt x="11109" y="12505"/>
                    <a:pt x="11109" y="12505"/>
                    <a:pt x="11109" y="12505"/>
                  </a:cubicBezTo>
                  <a:cubicBezTo>
                    <a:pt x="11165" y="12505"/>
                    <a:pt x="11165" y="12505"/>
                    <a:pt x="11165" y="12505"/>
                  </a:cubicBezTo>
                  <a:cubicBezTo>
                    <a:pt x="11221" y="12505"/>
                    <a:pt x="11221" y="12505"/>
                    <a:pt x="11221" y="12505"/>
                  </a:cubicBezTo>
                  <a:cubicBezTo>
                    <a:pt x="11277" y="12438"/>
                    <a:pt x="11277" y="12438"/>
                    <a:pt x="11277" y="12438"/>
                  </a:cubicBezTo>
                  <a:cubicBezTo>
                    <a:pt x="11333" y="12438"/>
                    <a:pt x="11333" y="12438"/>
                    <a:pt x="11333" y="12438"/>
                  </a:cubicBezTo>
                  <a:cubicBezTo>
                    <a:pt x="11333" y="12505"/>
                    <a:pt x="11333" y="12505"/>
                    <a:pt x="11333" y="12505"/>
                  </a:cubicBezTo>
                  <a:cubicBezTo>
                    <a:pt x="11389" y="12572"/>
                    <a:pt x="11389" y="12572"/>
                    <a:pt x="11389" y="12572"/>
                  </a:cubicBezTo>
                  <a:cubicBezTo>
                    <a:pt x="11445" y="12706"/>
                    <a:pt x="11445" y="12706"/>
                    <a:pt x="11445" y="12706"/>
                  </a:cubicBezTo>
                  <a:cubicBezTo>
                    <a:pt x="11445" y="12773"/>
                    <a:pt x="11445" y="12773"/>
                    <a:pt x="11445" y="12773"/>
                  </a:cubicBezTo>
                  <a:cubicBezTo>
                    <a:pt x="11389" y="12840"/>
                    <a:pt x="11389" y="12840"/>
                    <a:pt x="11389" y="12840"/>
                  </a:cubicBezTo>
                  <a:cubicBezTo>
                    <a:pt x="11333" y="12907"/>
                    <a:pt x="11333" y="12907"/>
                    <a:pt x="11333" y="12907"/>
                  </a:cubicBezTo>
                  <a:cubicBezTo>
                    <a:pt x="11333" y="12907"/>
                    <a:pt x="11333" y="12907"/>
                    <a:pt x="11333" y="12907"/>
                  </a:cubicBezTo>
                  <a:cubicBezTo>
                    <a:pt x="11277" y="12907"/>
                    <a:pt x="11277" y="12907"/>
                    <a:pt x="11277" y="12907"/>
                  </a:cubicBezTo>
                  <a:cubicBezTo>
                    <a:pt x="11221" y="12840"/>
                    <a:pt x="11221" y="12840"/>
                    <a:pt x="11221" y="12840"/>
                  </a:cubicBezTo>
                  <a:cubicBezTo>
                    <a:pt x="11109" y="12840"/>
                    <a:pt x="11109" y="12840"/>
                    <a:pt x="11109" y="12840"/>
                  </a:cubicBezTo>
                  <a:cubicBezTo>
                    <a:pt x="11052" y="12773"/>
                    <a:pt x="11052" y="12773"/>
                    <a:pt x="11052" y="12773"/>
                  </a:cubicBezTo>
                  <a:cubicBezTo>
                    <a:pt x="10996" y="12639"/>
                    <a:pt x="10996" y="12639"/>
                    <a:pt x="10996" y="12639"/>
                  </a:cubicBezTo>
                  <a:cubicBezTo>
                    <a:pt x="10996" y="12639"/>
                    <a:pt x="10996" y="12639"/>
                    <a:pt x="10996" y="12639"/>
                  </a:cubicBezTo>
                  <a:cubicBezTo>
                    <a:pt x="10940" y="12639"/>
                    <a:pt x="10940" y="12639"/>
                    <a:pt x="10940" y="12639"/>
                  </a:cubicBezTo>
                  <a:cubicBezTo>
                    <a:pt x="10996" y="12706"/>
                    <a:pt x="10996" y="12706"/>
                    <a:pt x="10996" y="12706"/>
                  </a:cubicBezTo>
                  <a:cubicBezTo>
                    <a:pt x="10996" y="12706"/>
                    <a:pt x="10996" y="12706"/>
                    <a:pt x="10996" y="12706"/>
                  </a:cubicBezTo>
                  <a:cubicBezTo>
                    <a:pt x="10996" y="12773"/>
                    <a:pt x="10996" y="12773"/>
                    <a:pt x="10996" y="12773"/>
                  </a:cubicBezTo>
                  <a:cubicBezTo>
                    <a:pt x="11052" y="12907"/>
                    <a:pt x="11052" y="12907"/>
                    <a:pt x="11052" y="12907"/>
                  </a:cubicBezTo>
                  <a:cubicBezTo>
                    <a:pt x="11109" y="12973"/>
                    <a:pt x="11109" y="12973"/>
                    <a:pt x="11109" y="12973"/>
                  </a:cubicBezTo>
                  <a:cubicBezTo>
                    <a:pt x="11052" y="13040"/>
                    <a:pt x="11052" y="13040"/>
                    <a:pt x="11052" y="13040"/>
                  </a:cubicBezTo>
                  <a:cubicBezTo>
                    <a:pt x="11052" y="13040"/>
                    <a:pt x="11052" y="13040"/>
                    <a:pt x="11052" y="13040"/>
                  </a:cubicBezTo>
                  <a:cubicBezTo>
                    <a:pt x="10996" y="13040"/>
                    <a:pt x="10996" y="13040"/>
                    <a:pt x="10996" y="13040"/>
                  </a:cubicBezTo>
                  <a:cubicBezTo>
                    <a:pt x="10996" y="12973"/>
                    <a:pt x="10996" y="12973"/>
                    <a:pt x="10996" y="12973"/>
                  </a:cubicBezTo>
                  <a:cubicBezTo>
                    <a:pt x="10996" y="12973"/>
                    <a:pt x="10996" y="12973"/>
                    <a:pt x="10996" y="12973"/>
                  </a:cubicBezTo>
                  <a:cubicBezTo>
                    <a:pt x="10940" y="12973"/>
                    <a:pt x="10940" y="12973"/>
                    <a:pt x="10940" y="12973"/>
                  </a:cubicBezTo>
                  <a:cubicBezTo>
                    <a:pt x="10996" y="13040"/>
                    <a:pt x="10996" y="13040"/>
                    <a:pt x="10996" y="13040"/>
                  </a:cubicBezTo>
                  <a:cubicBezTo>
                    <a:pt x="10996" y="13040"/>
                    <a:pt x="10996" y="13040"/>
                    <a:pt x="10996" y="13040"/>
                  </a:cubicBezTo>
                  <a:cubicBezTo>
                    <a:pt x="10996" y="13107"/>
                    <a:pt x="10996" y="13107"/>
                    <a:pt x="10996" y="13107"/>
                  </a:cubicBezTo>
                  <a:cubicBezTo>
                    <a:pt x="10940" y="13040"/>
                    <a:pt x="10940" y="13040"/>
                    <a:pt x="10940" y="13040"/>
                  </a:cubicBezTo>
                  <a:cubicBezTo>
                    <a:pt x="10940" y="13040"/>
                    <a:pt x="10940" y="13040"/>
                    <a:pt x="10940" y="13040"/>
                  </a:cubicBezTo>
                  <a:cubicBezTo>
                    <a:pt x="10884" y="13107"/>
                    <a:pt x="10884" y="13107"/>
                    <a:pt x="10884" y="13107"/>
                  </a:cubicBezTo>
                  <a:cubicBezTo>
                    <a:pt x="10940" y="13107"/>
                    <a:pt x="10940" y="13107"/>
                    <a:pt x="10940" y="13107"/>
                  </a:cubicBezTo>
                  <a:cubicBezTo>
                    <a:pt x="10940" y="13174"/>
                    <a:pt x="10940" y="13174"/>
                    <a:pt x="10940" y="13174"/>
                  </a:cubicBezTo>
                  <a:cubicBezTo>
                    <a:pt x="10884" y="13174"/>
                    <a:pt x="10884" y="13174"/>
                    <a:pt x="10884" y="13174"/>
                  </a:cubicBezTo>
                  <a:cubicBezTo>
                    <a:pt x="10884" y="13174"/>
                    <a:pt x="10884" y="13174"/>
                    <a:pt x="10884" y="13174"/>
                  </a:cubicBezTo>
                  <a:cubicBezTo>
                    <a:pt x="10884" y="13107"/>
                    <a:pt x="10884" y="13107"/>
                    <a:pt x="10884" y="13107"/>
                  </a:cubicBezTo>
                  <a:cubicBezTo>
                    <a:pt x="10884" y="13174"/>
                    <a:pt x="10884" y="13174"/>
                    <a:pt x="10884" y="13174"/>
                  </a:cubicBezTo>
                  <a:cubicBezTo>
                    <a:pt x="10884" y="13174"/>
                    <a:pt x="10884" y="13174"/>
                    <a:pt x="10884" y="13174"/>
                  </a:cubicBezTo>
                  <a:cubicBezTo>
                    <a:pt x="10828" y="13174"/>
                    <a:pt x="10828" y="13174"/>
                    <a:pt x="10828" y="13174"/>
                  </a:cubicBezTo>
                  <a:cubicBezTo>
                    <a:pt x="10772" y="13174"/>
                    <a:pt x="10772" y="13174"/>
                    <a:pt x="10772" y="13174"/>
                  </a:cubicBezTo>
                  <a:cubicBezTo>
                    <a:pt x="10772" y="13241"/>
                    <a:pt x="10772" y="13241"/>
                    <a:pt x="10772" y="13241"/>
                  </a:cubicBezTo>
                  <a:cubicBezTo>
                    <a:pt x="10716" y="13241"/>
                    <a:pt x="10716" y="13241"/>
                    <a:pt x="10716" y="13241"/>
                  </a:cubicBezTo>
                  <a:cubicBezTo>
                    <a:pt x="10716" y="13308"/>
                    <a:pt x="10716" y="13308"/>
                    <a:pt x="10716" y="13308"/>
                  </a:cubicBezTo>
                  <a:cubicBezTo>
                    <a:pt x="10772" y="13308"/>
                    <a:pt x="10772" y="13308"/>
                    <a:pt x="10772" y="13308"/>
                  </a:cubicBezTo>
                  <a:cubicBezTo>
                    <a:pt x="10716" y="13308"/>
                    <a:pt x="10716" y="13308"/>
                    <a:pt x="10716" y="13308"/>
                  </a:cubicBezTo>
                  <a:cubicBezTo>
                    <a:pt x="10716" y="13308"/>
                    <a:pt x="10716" y="13308"/>
                    <a:pt x="10716" y="13308"/>
                  </a:cubicBezTo>
                  <a:cubicBezTo>
                    <a:pt x="10660" y="13241"/>
                    <a:pt x="10660" y="13241"/>
                    <a:pt x="10660" y="13241"/>
                  </a:cubicBezTo>
                  <a:cubicBezTo>
                    <a:pt x="10604" y="13241"/>
                    <a:pt x="10604" y="13241"/>
                    <a:pt x="10604" y="13241"/>
                  </a:cubicBezTo>
                  <a:cubicBezTo>
                    <a:pt x="10604" y="13308"/>
                    <a:pt x="10604" y="13308"/>
                    <a:pt x="10604" y="13308"/>
                  </a:cubicBezTo>
                  <a:cubicBezTo>
                    <a:pt x="10604" y="13308"/>
                    <a:pt x="10604" y="13308"/>
                    <a:pt x="10604" y="13308"/>
                  </a:cubicBezTo>
                  <a:cubicBezTo>
                    <a:pt x="10660" y="13375"/>
                    <a:pt x="10660" y="13375"/>
                    <a:pt x="10660" y="13375"/>
                  </a:cubicBezTo>
                  <a:cubicBezTo>
                    <a:pt x="10604" y="13375"/>
                    <a:pt x="10604" y="13375"/>
                    <a:pt x="10604" y="13375"/>
                  </a:cubicBezTo>
                  <a:cubicBezTo>
                    <a:pt x="10604" y="13375"/>
                    <a:pt x="10604" y="13375"/>
                    <a:pt x="10604" y="13375"/>
                  </a:cubicBezTo>
                  <a:cubicBezTo>
                    <a:pt x="10604" y="13375"/>
                    <a:pt x="10604" y="13375"/>
                    <a:pt x="10604" y="13375"/>
                  </a:cubicBezTo>
                  <a:cubicBezTo>
                    <a:pt x="10548" y="13441"/>
                    <a:pt x="10548" y="13441"/>
                    <a:pt x="10548" y="13441"/>
                  </a:cubicBezTo>
                  <a:cubicBezTo>
                    <a:pt x="10491" y="13508"/>
                    <a:pt x="10491" y="13508"/>
                    <a:pt x="10491" y="13508"/>
                  </a:cubicBezTo>
                  <a:cubicBezTo>
                    <a:pt x="10491" y="13508"/>
                    <a:pt x="10491" y="13508"/>
                    <a:pt x="10491" y="13508"/>
                  </a:cubicBezTo>
                  <a:cubicBezTo>
                    <a:pt x="10491" y="13575"/>
                    <a:pt x="10491" y="13575"/>
                    <a:pt x="10491" y="13575"/>
                  </a:cubicBezTo>
                  <a:cubicBezTo>
                    <a:pt x="10435" y="13575"/>
                    <a:pt x="10435" y="13575"/>
                    <a:pt x="10435" y="13575"/>
                  </a:cubicBezTo>
                  <a:cubicBezTo>
                    <a:pt x="10435" y="13642"/>
                    <a:pt x="10435" y="13642"/>
                    <a:pt x="10435" y="13642"/>
                  </a:cubicBezTo>
                  <a:cubicBezTo>
                    <a:pt x="10435" y="13642"/>
                    <a:pt x="10435" y="13642"/>
                    <a:pt x="10435" y="13642"/>
                  </a:cubicBezTo>
                  <a:cubicBezTo>
                    <a:pt x="10379" y="13642"/>
                    <a:pt x="10379" y="13642"/>
                    <a:pt x="10379" y="13642"/>
                  </a:cubicBezTo>
                  <a:cubicBezTo>
                    <a:pt x="10323" y="13776"/>
                    <a:pt x="10323" y="13776"/>
                    <a:pt x="10323" y="13776"/>
                  </a:cubicBezTo>
                  <a:cubicBezTo>
                    <a:pt x="10267" y="13776"/>
                    <a:pt x="10267" y="13776"/>
                    <a:pt x="10267" y="13776"/>
                  </a:cubicBezTo>
                  <a:cubicBezTo>
                    <a:pt x="10267" y="13843"/>
                    <a:pt x="10267" y="13843"/>
                    <a:pt x="10267" y="13843"/>
                  </a:cubicBezTo>
                  <a:cubicBezTo>
                    <a:pt x="10211" y="13843"/>
                    <a:pt x="10211" y="13843"/>
                    <a:pt x="10211" y="13843"/>
                  </a:cubicBezTo>
                  <a:cubicBezTo>
                    <a:pt x="10155" y="13843"/>
                    <a:pt x="10155" y="13843"/>
                    <a:pt x="10155" y="13843"/>
                  </a:cubicBezTo>
                  <a:cubicBezTo>
                    <a:pt x="10155" y="13843"/>
                    <a:pt x="10155" y="13843"/>
                    <a:pt x="10155" y="13843"/>
                  </a:cubicBezTo>
                  <a:cubicBezTo>
                    <a:pt x="10211" y="13910"/>
                    <a:pt x="10211" y="13910"/>
                    <a:pt x="10211" y="13910"/>
                  </a:cubicBezTo>
                  <a:cubicBezTo>
                    <a:pt x="10155" y="13976"/>
                    <a:pt x="10155" y="13976"/>
                    <a:pt x="10155" y="13976"/>
                  </a:cubicBezTo>
                  <a:cubicBezTo>
                    <a:pt x="10099" y="14043"/>
                    <a:pt x="10099" y="14043"/>
                    <a:pt x="10099" y="14043"/>
                  </a:cubicBezTo>
                  <a:cubicBezTo>
                    <a:pt x="10099" y="14110"/>
                    <a:pt x="10099" y="14110"/>
                    <a:pt x="10099" y="14110"/>
                  </a:cubicBezTo>
                  <a:cubicBezTo>
                    <a:pt x="10099" y="14177"/>
                    <a:pt x="10099" y="14177"/>
                    <a:pt x="10099" y="14177"/>
                  </a:cubicBezTo>
                  <a:cubicBezTo>
                    <a:pt x="10043" y="14244"/>
                    <a:pt x="10043" y="14244"/>
                    <a:pt x="10043" y="14244"/>
                  </a:cubicBezTo>
                  <a:cubicBezTo>
                    <a:pt x="9986" y="14311"/>
                    <a:pt x="9986" y="14311"/>
                    <a:pt x="9986" y="14311"/>
                  </a:cubicBezTo>
                  <a:cubicBezTo>
                    <a:pt x="10043" y="14378"/>
                    <a:pt x="10043" y="14378"/>
                    <a:pt x="10043" y="14378"/>
                  </a:cubicBezTo>
                  <a:cubicBezTo>
                    <a:pt x="10043" y="14445"/>
                    <a:pt x="10043" y="14445"/>
                    <a:pt x="10043" y="14445"/>
                  </a:cubicBezTo>
                  <a:cubicBezTo>
                    <a:pt x="9986" y="14511"/>
                    <a:pt x="9986" y="14511"/>
                    <a:pt x="9986" y="14511"/>
                  </a:cubicBezTo>
                  <a:cubicBezTo>
                    <a:pt x="9930" y="14578"/>
                    <a:pt x="9930" y="14578"/>
                    <a:pt x="9930" y="14578"/>
                  </a:cubicBezTo>
                  <a:cubicBezTo>
                    <a:pt x="9930" y="14578"/>
                    <a:pt x="9930" y="14578"/>
                    <a:pt x="9930" y="14578"/>
                  </a:cubicBezTo>
                  <a:cubicBezTo>
                    <a:pt x="9874" y="14578"/>
                    <a:pt x="9874" y="14578"/>
                    <a:pt x="9874" y="14578"/>
                  </a:cubicBezTo>
                  <a:cubicBezTo>
                    <a:pt x="9930" y="14578"/>
                    <a:pt x="9930" y="14578"/>
                    <a:pt x="9930" y="14578"/>
                  </a:cubicBezTo>
                  <a:cubicBezTo>
                    <a:pt x="9930" y="14645"/>
                    <a:pt x="9930" y="14645"/>
                    <a:pt x="9930" y="14645"/>
                  </a:cubicBezTo>
                  <a:cubicBezTo>
                    <a:pt x="9930" y="14712"/>
                    <a:pt x="9930" y="14712"/>
                    <a:pt x="9930" y="14712"/>
                  </a:cubicBezTo>
                  <a:cubicBezTo>
                    <a:pt x="9986" y="14712"/>
                    <a:pt x="9986" y="14712"/>
                    <a:pt x="9986" y="14712"/>
                  </a:cubicBezTo>
                  <a:cubicBezTo>
                    <a:pt x="9986" y="14779"/>
                    <a:pt x="9986" y="14779"/>
                    <a:pt x="9986" y="14779"/>
                  </a:cubicBezTo>
                  <a:cubicBezTo>
                    <a:pt x="9986" y="14846"/>
                    <a:pt x="9986" y="14846"/>
                    <a:pt x="9986" y="14846"/>
                  </a:cubicBezTo>
                  <a:cubicBezTo>
                    <a:pt x="9930" y="14913"/>
                    <a:pt x="9930" y="14913"/>
                    <a:pt x="9930" y="14913"/>
                  </a:cubicBezTo>
                  <a:cubicBezTo>
                    <a:pt x="9874" y="14980"/>
                    <a:pt x="9874" y="14980"/>
                    <a:pt x="9874" y="14980"/>
                  </a:cubicBezTo>
                  <a:cubicBezTo>
                    <a:pt x="9762" y="15046"/>
                    <a:pt x="9762" y="15046"/>
                    <a:pt x="9762" y="15046"/>
                  </a:cubicBezTo>
                  <a:cubicBezTo>
                    <a:pt x="9706" y="15113"/>
                    <a:pt x="9706" y="15113"/>
                    <a:pt x="9706" y="15113"/>
                  </a:cubicBezTo>
                  <a:cubicBezTo>
                    <a:pt x="9762" y="15046"/>
                    <a:pt x="9762" y="15046"/>
                    <a:pt x="9762" y="15046"/>
                  </a:cubicBezTo>
                  <a:cubicBezTo>
                    <a:pt x="9874" y="15046"/>
                    <a:pt x="9874" y="15046"/>
                    <a:pt x="9874" y="15046"/>
                  </a:cubicBezTo>
                  <a:cubicBezTo>
                    <a:pt x="9986" y="14913"/>
                    <a:pt x="9986" y="14913"/>
                    <a:pt x="9986" y="14913"/>
                  </a:cubicBezTo>
                  <a:cubicBezTo>
                    <a:pt x="10043" y="14779"/>
                    <a:pt x="10043" y="14779"/>
                    <a:pt x="10043" y="14779"/>
                  </a:cubicBezTo>
                  <a:cubicBezTo>
                    <a:pt x="10211" y="14779"/>
                    <a:pt x="10211" y="14779"/>
                    <a:pt x="10211" y="14779"/>
                  </a:cubicBezTo>
                  <a:cubicBezTo>
                    <a:pt x="10211" y="14779"/>
                    <a:pt x="10211" y="14779"/>
                    <a:pt x="10211" y="14779"/>
                  </a:cubicBezTo>
                  <a:cubicBezTo>
                    <a:pt x="10211" y="14846"/>
                    <a:pt x="10211" y="14846"/>
                    <a:pt x="10211" y="14846"/>
                  </a:cubicBezTo>
                  <a:cubicBezTo>
                    <a:pt x="10211" y="14913"/>
                    <a:pt x="10211" y="14913"/>
                    <a:pt x="10211" y="14913"/>
                  </a:cubicBezTo>
                  <a:cubicBezTo>
                    <a:pt x="10211" y="14980"/>
                    <a:pt x="10211" y="14980"/>
                    <a:pt x="10211" y="14980"/>
                  </a:cubicBezTo>
                  <a:cubicBezTo>
                    <a:pt x="10267" y="15046"/>
                    <a:pt x="10267" y="15046"/>
                    <a:pt x="10267" y="15046"/>
                  </a:cubicBezTo>
                  <a:cubicBezTo>
                    <a:pt x="10267" y="15113"/>
                    <a:pt x="10267" y="15113"/>
                    <a:pt x="10267" y="15113"/>
                  </a:cubicBezTo>
                  <a:cubicBezTo>
                    <a:pt x="10211" y="15247"/>
                    <a:pt x="10211" y="15247"/>
                    <a:pt x="10211" y="15247"/>
                  </a:cubicBezTo>
                  <a:cubicBezTo>
                    <a:pt x="10211" y="15314"/>
                    <a:pt x="10211" y="15314"/>
                    <a:pt x="10211" y="15314"/>
                  </a:cubicBezTo>
                  <a:cubicBezTo>
                    <a:pt x="10267" y="15381"/>
                    <a:pt x="10267" y="15381"/>
                    <a:pt x="10267" y="15381"/>
                  </a:cubicBezTo>
                  <a:cubicBezTo>
                    <a:pt x="10211" y="15448"/>
                    <a:pt x="10211" y="15448"/>
                    <a:pt x="10211" y="15448"/>
                  </a:cubicBezTo>
                  <a:cubicBezTo>
                    <a:pt x="10099" y="15581"/>
                    <a:pt x="10099" y="15581"/>
                    <a:pt x="10099" y="15581"/>
                  </a:cubicBezTo>
                  <a:cubicBezTo>
                    <a:pt x="9986" y="15648"/>
                    <a:pt x="9986" y="15648"/>
                    <a:pt x="9986" y="15648"/>
                  </a:cubicBezTo>
                  <a:cubicBezTo>
                    <a:pt x="9930" y="15648"/>
                    <a:pt x="9930" y="15648"/>
                    <a:pt x="9930" y="15648"/>
                  </a:cubicBezTo>
                  <a:cubicBezTo>
                    <a:pt x="9986" y="15648"/>
                    <a:pt x="9986" y="15648"/>
                    <a:pt x="9986" y="15648"/>
                  </a:cubicBezTo>
                  <a:cubicBezTo>
                    <a:pt x="10099" y="15648"/>
                    <a:pt x="10099" y="15648"/>
                    <a:pt x="10099" y="15648"/>
                  </a:cubicBezTo>
                  <a:cubicBezTo>
                    <a:pt x="10267" y="15581"/>
                    <a:pt x="10267" y="15581"/>
                    <a:pt x="10267" y="15581"/>
                  </a:cubicBezTo>
                  <a:cubicBezTo>
                    <a:pt x="10435" y="15515"/>
                    <a:pt x="10435" y="15515"/>
                    <a:pt x="10435" y="15515"/>
                  </a:cubicBezTo>
                  <a:cubicBezTo>
                    <a:pt x="10548" y="15515"/>
                    <a:pt x="10548" y="15515"/>
                    <a:pt x="10548" y="15515"/>
                  </a:cubicBezTo>
                  <a:cubicBezTo>
                    <a:pt x="10660" y="15581"/>
                    <a:pt x="10660" y="15581"/>
                    <a:pt x="10660" y="15581"/>
                  </a:cubicBezTo>
                  <a:cubicBezTo>
                    <a:pt x="10716" y="15648"/>
                    <a:pt x="10716" y="15648"/>
                    <a:pt x="10716" y="15648"/>
                  </a:cubicBezTo>
                  <a:cubicBezTo>
                    <a:pt x="10828" y="15715"/>
                    <a:pt x="10828" y="15715"/>
                    <a:pt x="10828" y="15715"/>
                  </a:cubicBezTo>
                  <a:cubicBezTo>
                    <a:pt x="10828" y="15715"/>
                    <a:pt x="10828" y="15715"/>
                    <a:pt x="10828" y="15715"/>
                  </a:cubicBezTo>
                  <a:cubicBezTo>
                    <a:pt x="10884" y="15715"/>
                    <a:pt x="10884" y="15715"/>
                    <a:pt x="10884" y="15715"/>
                  </a:cubicBezTo>
                  <a:cubicBezTo>
                    <a:pt x="10996" y="15849"/>
                    <a:pt x="10996" y="15849"/>
                    <a:pt x="10996" y="15849"/>
                  </a:cubicBezTo>
                  <a:cubicBezTo>
                    <a:pt x="10996" y="15849"/>
                    <a:pt x="10996" y="15849"/>
                    <a:pt x="10996" y="15849"/>
                  </a:cubicBezTo>
                  <a:cubicBezTo>
                    <a:pt x="11052" y="15916"/>
                    <a:pt x="11052" y="15916"/>
                    <a:pt x="11052" y="15916"/>
                  </a:cubicBezTo>
                  <a:cubicBezTo>
                    <a:pt x="11109" y="15983"/>
                    <a:pt x="11109" y="15983"/>
                    <a:pt x="11109" y="15983"/>
                  </a:cubicBezTo>
                  <a:cubicBezTo>
                    <a:pt x="11109" y="15983"/>
                    <a:pt x="11109" y="15983"/>
                    <a:pt x="11109" y="15983"/>
                  </a:cubicBezTo>
                  <a:cubicBezTo>
                    <a:pt x="11109" y="16050"/>
                    <a:pt x="11109" y="16050"/>
                    <a:pt x="11109" y="16050"/>
                  </a:cubicBezTo>
                  <a:cubicBezTo>
                    <a:pt x="11165" y="16116"/>
                    <a:pt x="11165" y="16116"/>
                    <a:pt x="11165" y="16116"/>
                  </a:cubicBezTo>
                  <a:cubicBezTo>
                    <a:pt x="11165" y="16183"/>
                    <a:pt x="11165" y="16183"/>
                    <a:pt x="11165" y="16183"/>
                  </a:cubicBezTo>
                  <a:cubicBezTo>
                    <a:pt x="11221" y="16116"/>
                    <a:pt x="11221" y="16116"/>
                    <a:pt x="11221" y="16116"/>
                  </a:cubicBezTo>
                  <a:cubicBezTo>
                    <a:pt x="11221" y="16183"/>
                    <a:pt x="11221" y="16183"/>
                    <a:pt x="11221" y="16183"/>
                  </a:cubicBezTo>
                  <a:cubicBezTo>
                    <a:pt x="11333" y="16250"/>
                    <a:pt x="11333" y="16250"/>
                    <a:pt x="11333" y="16250"/>
                  </a:cubicBezTo>
                  <a:cubicBezTo>
                    <a:pt x="11333" y="16250"/>
                    <a:pt x="11333" y="16250"/>
                    <a:pt x="11333" y="16250"/>
                  </a:cubicBezTo>
                  <a:cubicBezTo>
                    <a:pt x="11445" y="16317"/>
                    <a:pt x="11445" y="16317"/>
                    <a:pt x="11445" y="16317"/>
                  </a:cubicBezTo>
                  <a:cubicBezTo>
                    <a:pt x="11445" y="16317"/>
                    <a:pt x="11445" y="16317"/>
                    <a:pt x="11445" y="16317"/>
                  </a:cubicBezTo>
                  <a:cubicBezTo>
                    <a:pt x="11557" y="16384"/>
                    <a:pt x="11557" y="16384"/>
                    <a:pt x="11557" y="16384"/>
                  </a:cubicBezTo>
                  <a:cubicBezTo>
                    <a:pt x="11557" y="16451"/>
                    <a:pt x="11557" y="16451"/>
                    <a:pt x="11557" y="16451"/>
                  </a:cubicBezTo>
                  <a:cubicBezTo>
                    <a:pt x="11614" y="16518"/>
                    <a:pt x="11614" y="16518"/>
                    <a:pt x="11614" y="16518"/>
                  </a:cubicBezTo>
                  <a:cubicBezTo>
                    <a:pt x="11614" y="16518"/>
                    <a:pt x="11614" y="16518"/>
                    <a:pt x="11614" y="16518"/>
                  </a:cubicBezTo>
                  <a:cubicBezTo>
                    <a:pt x="11614" y="16518"/>
                    <a:pt x="11614" y="16518"/>
                    <a:pt x="11614" y="16518"/>
                  </a:cubicBezTo>
                  <a:cubicBezTo>
                    <a:pt x="11726" y="16518"/>
                    <a:pt x="11726" y="16518"/>
                    <a:pt x="11726" y="16518"/>
                  </a:cubicBezTo>
                  <a:cubicBezTo>
                    <a:pt x="11726" y="16585"/>
                    <a:pt x="11726" y="16585"/>
                    <a:pt x="11726" y="16585"/>
                  </a:cubicBezTo>
                  <a:cubicBezTo>
                    <a:pt x="11782" y="16518"/>
                    <a:pt x="11782" y="16518"/>
                    <a:pt x="11782" y="16518"/>
                  </a:cubicBezTo>
                  <a:cubicBezTo>
                    <a:pt x="11894" y="16518"/>
                    <a:pt x="11894" y="16518"/>
                    <a:pt x="11894" y="16518"/>
                  </a:cubicBezTo>
                  <a:cubicBezTo>
                    <a:pt x="11894" y="16585"/>
                    <a:pt x="11894" y="16585"/>
                    <a:pt x="11894" y="16585"/>
                  </a:cubicBezTo>
                  <a:cubicBezTo>
                    <a:pt x="11950" y="16585"/>
                    <a:pt x="11950" y="16585"/>
                    <a:pt x="11950" y="16585"/>
                  </a:cubicBezTo>
                  <a:cubicBezTo>
                    <a:pt x="12006" y="16585"/>
                    <a:pt x="12006" y="16585"/>
                    <a:pt x="12006" y="16585"/>
                  </a:cubicBezTo>
                  <a:cubicBezTo>
                    <a:pt x="12118" y="16585"/>
                    <a:pt x="12118" y="16585"/>
                    <a:pt x="12118" y="16585"/>
                  </a:cubicBezTo>
                  <a:cubicBezTo>
                    <a:pt x="12175" y="16585"/>
                    <a:pt x="12175" y="16585"/>
                    <a:pt x="12175" y="16585"/>
                  </a:cubicBezTo>
                  <a:cubicBezTo>
                    <a:pt x="12175" y="16585"/>
                    <a:pt x="12175" y="16585"/>
                    <a:pt x="12175" y="16585"/>
                  </a:cubicBezTo>
                  <a:cubicBezTo>
                    <a:pt x="12175" y="16585"/>
                    <a:pt x="12175" y="16585"/>
                    <a:pt x="12175" y="16585"/>
                  </a:cubicBezTo>
                  <a:cubicBezTo>
                    <a:pt x="12231" y="16585"/>
                    <a:pt x="12231" y="16585"/>
                    <a:pt x="12231" y="16585"/>
                  </a:cubicBezTo>
                  <a:cubicBezTo>
                    <a:pt x="12231" y="16585"/>
                    <a:pt x="12231" y="16585"/>
                    <a:pt x="12231" y="16585"/>
                  </a:cubicBezTo>
                  <a:cubicBezTo>
                    <a:pt x="12231" y="16651"/>
                    <a:pt x="12231" y="16651"/>
                    <a:pt x="12231" y="16651"/>
                  </a:cubicBezTo>
                  <a:cubicBezTo>
                    <a:pt x="12175" y="16785"/>
                    <a:pt x="12175" y="16785"/>
                    <a:pt x="12175" y="16785"/>
                  </a:cubicBezTo>
                  <a:cubicBezTo>
                    <a:pt x="12175" y="16852"/>
                    <a:pt x="12175" y="16852"/>
                    <a:pt x="12175" y="16852"/>
                  </a:cubicBezTo>
                  <a:cubicBezTo>
                    <a:pt x="12118" y="16919"/>
                    <a:pt x="12118" y="16919"/>
                    <a:pt x="12118" y="16919"/>
                  </a:cubicBezTo>
                  <a:cubicBezTo>
                    <a:pt x="12118" y="16986"/>
                    <a:pt x="12118" y="16986"/>
                    <a:pt x="12118" y="16986"/>
                  </a:cubicBezTo>
                  <a:cubicBezTo>
                    <a:pt x="12118" y="17053"/>
                    <a:pt x="12118" y="17053"/>
                    <a:pt x="12118" y="17053"/>
                  </a:cubicBezTo>
                  <a:cubicBezTo>
                    <a:pt x="12118" y="17053"/>
                    <a:pt x="12118" y="17053"/>
                    <a:pt x="12118" y="17053"/>
                  </a:cubicBezTo>
                  <a:cubicBezTo>
                    <a:pt x="12118" y="17186"/>
                    <a:pt x="12118" y="17186"/>
                    <a:pt x="12118" y="17186"/>
                  </a:cubicBezTo>
                  <a:cubicBezTo>
                    <a:pt x="12062" y="17253"/>
                    <a:pt x="12062" y="17253"/>
                    <a:pt x="12062" y="17253"/>
                  </a:cubicBezTo>
                  <a:cubicBezTo>
                    <a:pt x="12062" y="17320"/>
                    <a:pt x="12062" y="17320"/>
                    <a:pt x="12062" y="17320"/>
                  </a:cubicBezTo>
                  <a:cubicBezTo>
                    <a:pt x="12062" y="17387"/>
                    <a:pt x="12062" y="17387"/>
                    <a:pt x="12062" y="17387"/>
                  </a:cubicBezTo>
                  <a:cubicBezTo>
                    <a:pt x="12006" y="17454"/>
                    <a:pt x="12006" y="17454"/>
                    <a:pt x="12006" y="17454"/>
                  </a:cubicBezTo>
                  <a:cubicBezTo>
                    <a:pt x="11950" y="17521"/>
                    <a:pt x="11950" y="17521"/>
                    <a:pt x="11950" y="17521"/>
                  </a:cubicBezTo>
                  <a:cubicBezTo>
                    <a:pt x="12006" y="17588"/>
                    <a:pt x="12006" y="17588"/>
                    <a:pt x="12006" y="17588"/>
                  </a:cubicBezTo>
                  <a:cubicBezTo>
                    <a:pt x="12062" y="17654"/>
                    <a:pt x="12062" y="17654"/>
                    <a:pt x="12062" y="17654"/>
                  </a:cubicBezTo>
                  <a:cubicBezTo>
                    <a:pt x="12062" y="17721"/>
                    <a:pt x="12062" y="17721"/>
                    <a:pt x="12062" y="17721"/>
                  </a:cubicBezTo>
                  <a:cubicBezTo>
                    <a:pt x="12062" y="17721"/>
                    <a:pt x="12062" y="17721"/>
                    <a:pt x="12062" y="17721"/>
                  </a:cubicBezTo>
                  <a:cubicBezTo>
                    <a:pt x="12118" y="17788"/>
                    <a:pt x="12118" y="17788"/>
                    <a:pt x="12118" y="17788"/>
                  </a:cubicBezTo>
                  <a:cubicBezTo>
                    <a:pt x="12118" y="17788"/>
                    <a:pt x="12118" y="17788"/>
                    <a:pt x="12118" y="17788"/>
                  </a:cubicBezTo>
                  <a:cubicBezTo>
                    <a:pt x="12118" y="17855"/>
                    <a:pt x="12118" y="17855"/>
                    <a:pt x="12118" y="17855"/>
                  </a:cubicBezTo>
                  <a:cubicBezTo>
                    <a:pt x="12118" y="17855"/>
                    <a:pt x="12118" y="17855"/>
                    <a:pt x="12118" y="17855"/>
                  </a:cubicBezTo>
                  <a:cubicBezTo>
                    <a:pt x="12175" y="17922"/>
                    <a:pt x="12175" y="17922"/>
                    <a:pt x="12175" y="17922"/>
                  </a:cubicBezTo>
                  <a:cubicBezTo>
                    <a:pt x="12231" y="17922"/>
                    <a:pt x="12231" y="17922"/>
                    <a:pt x="12231" y="17922"/>
                  </a:cubicBezTo>
                  <a:cubicBezTo>
                    <a:pt x="12231" y="17922"/>
                    <a:pt x="12231" y="17922"/>
                    <a:pt x="12231" y="17922"/>
                  </a:cubicBezTo>
                  <a:cubicBezTo>
                    <a:pt x="12231" y="17989"/>
                    <a:pt x="12231" y="17989"/>
                    <a:pt x="12231" y="17989"/>
                  </a:cubicBezTo>
                  <a:cubicBezTo>
                    <a:pt x="12287" y="17989"/>
                    <a:pt x="12287" y="17989"/>
                    <a:pt x="12287" y="17989"/>
                  </a:cubicBezTo>
                  <a:cubicBezTo>
                    <a:pt x="12287" y="18123"/>
                    <a:pt x="12287" y="18123"/>
                    <a:pt x="12287" y="18123"/>
                  </a:cubicBezTo>
                  <a:cubicBezTo>
                    <a:pt x="12287" y="18123"/>
                    <a:pt x="12287" y="18123"/>
                    <a:pt x="12287" y="18123"/>
                  </a:cubicBezTo>
                  <a:cubicBezTo>
                    <a:pt x="12287" y="18189"/>
                    <a:pt x="12287" y="18189"/>
                    <a:pt x="12287" y="18189"/>
                  </a:cubicBezTo>
                  <a:cubicBezTo>
                    <a:pt x="12175" y="18323"/>
                    <a:pt x="12175" y="18323"/>
                    <a:pt x="12175" y="18323"/>
                  </a:cubicBezTo>
                  <a:cubicBezTo>
                    <a:pt x="12231" y="18256"/>
                    <a:pt x="12231" y="18256"/>
                    <a:pt x="12231" y="18256"/>
                  </a:cubicBezTo>
                  <a:cubicBezTo>
                    <a:pt x="12287" y="18189"/>
                    <a:pt x="12287" y="18189"/>
                    <a:pt x="12287" y="18189"/>
                  </a:cubicBezTo>
                  <a:cubicBezTo>
                    <a:pt x="12343" y="18256"/>
                    <a:pt x="12343" y="18256"/>
                    <a:pt x="12343" y="18256"/>
                  </a:cubicBezTo>
                  <a:cubicBezTo>
                    <a:pt x="12399" y="18256"/>
                    <a:pt x="12399" y="18256"/>
                    <a:pt x="12399" y="18256"/>
                  </a:cubicBezTo>
                  <a:cubicBezTo>
                    <a:pt x="12455" y="18256"/>
                    <a:pt x="12455" y="18256"/>
                    <a:pt x="12455" y="18256"/>
                  </a:cubicBezTo>
                  <a:cubicBezTo>
                    <a:pt x="12455" y="18256"/>
                    <a:pt x="12455" y="18256"/>
                    <a:pt x="12455" y="18256"/>
                  </a:cubicBezTo>
                  <a:cubicBezTo>
                    <a:pt x="12455" y="18189"/>
                    <a:pt x="12455" y="18189"/>
                    <a:pt x="12455" y="18189"/>
                  </a:cubicBezTo>
                  <a:cubicBezTo>
                    <a:pt x="12567" y="18056"/>
                    <a:pt x="12567" y="18056"/>
                    <a:pt x="12567" y="18056"/>
                  </a:cubicBezTo>
                  <a:cubicBezTo>
                    <a:pt x="12567" y="18056"/>
                    <a:pt x="12567" y="18056"/>
                    <a:pt x="12567" y="18056"/>
                  </a:cubicBezTo>
                  <a:cubicBezTo>
                    <a:pt x="12567" y="18123"/>
                    <a:pt x="12567" y="18123"/>
                    <a:pt x="12567" y="18123"/>
                  </a:cubicBezTo>
                  <a:cubicBezTo>
                    <a:pt x="12567" y="18123"/>
                    <a:pt x="12567" y="18123"/>
                    <a:pt x="12567" y="18123"/>
                  </a:cubicBezTo>
                  <a:cubicBezTo>
                    <a:pt x="12623" y="18123"/>
                    <a:pt x="12623" y="18123"/>
                    <a:pt x="12623" y="18123"/>
                  </a:cubicBezTo>
                  <a:cubicBezTo>
                    <a:pt x="12623" y="18256"/>
                    <a:pt x="12623" y="18256"/>
                    <a:pt x="12623" y="18256"/>
                  </a:cubicBezTo>
                  <a:cubicBezTo>
                    <a:pt x="12623" y="18323"/>
                    <a:pt x="12623" y="18323"/>
                    <a:pt x="12623" y="18323"/>
                  </a:cubicBezTo>
                  <a:cubicBezTo>
                    <a:pt x="12679" y="18390"/>
                    <a:pt x="12679" y="18390"/>
                    <a:pt x="12679" y="18390"/>
                  </a:cubicBezTo>
                  <a:cubicBezTo>
                    <a:pt x="12736" y="18390"/>
                    <a:pt x="12736" y="18390"/>
                    <a:pt x="12736" y="18390"/>
                  </a:cubicBezTo>
                  <a:cubicBezTo>
                    <a:pt x="12679" y="18323"/>
                    <a:pt x="12679" y="18323"/>
                    <a:pt x="12679" y="18323"/>
                  </a:cubicBezTo>
                  <a:cubicBezTo>
                    <a:pt x="12679" y="18323"/>
                    <a:pt x="12679" y="18323"/>
                    <a:pt x="12679" y="18323"/>
                  </a:cubicBezTo>
                  <a:cubicBezTo>
                    <a:pt x="12623" y="18256"/>
                    <a:pt x="12623" y="18256"/>
                    <a:pt x="12623" y="18256"/>
                  </a:cubicBezTo>
                  <a:cubicBezTo>
                    <a:pt x="12679" y="18123"/>
                    <a:pt x="12679" y="18123"/>
                    <a:pt x="12679" y="18123"/>
                  </a:cubicBezTo>
                  <a:cubicBezTo>
                    <a:pt x="12679" y="18123"/>
                    <a:pt x="12679" y="18123"/>
                    <a:pt x="12679" y="18123"/>
                  </a:cubicBezTo>
                  <a:cubicBezTo>
                    <a:pt x="12679" y="18056"/>
                    <a:pt x="12679" y="18056"/>
                    <a:pt x="12679" y="18056"/>
                  </a:cubicBezTo>
                  <a:cubicBezTo>
                    <a:pt x="12623" y="18056"/>
                    <a:pt x="12623" y="18056"/>
                    <a:pt x="12623" y="18056"/>
                  </a:cubicBezTo>
                  <a:cubicBezTo>
                    <a:pt x="12679" y="18056"/>
                    <a:pt x="12679" y="18056"/>
                    <a:pt x="12679" y="18056"/>
                  </a:cubicBezTo>
                  <a:cubicBezTo>
                    <a:pt x="12679" y="18056"/>
                    <a:pt x="12679" y="18056"/>
                    <a:pt x="12679" y="18056"/>
                  </a:cubicBezTo>
                  <a:cubicBezTo>
                    <a:pt x="12736" y="17922"/>
                    <a:pt x="12736" y="17922"/>
                    <a:pt x="12736" y="17922"/>
                  </a:cubicBezTo>
                  <a:cubicBezTo>
                    <a:pt x="12792" y="17922"/>
                    <a:pt x="12792" y="17922"/>
                    <a:pt x="12792" y="17922"/>
                  </a:cubicBezTo>
                  <a:cubicBezTo>
                    <a:pt x="12736" y="17855"/>
                    <a:pt x="12736" y="17855"/>
                    <a:pt x="12736" y="17855"/>
                  </a:cubicBezTo>
                  <a:cubicBezTo>
                    <a:pt x="12736" y="17788"/>
                    <a:pt x="12736" y="17788"/>
                    <a:pt x="12736" y="17788"/>
                  </a:cubicBezTo>
                  <a:cubicBezTo>
                    <a:pt x="12736" y="17788"/>
                    <a:pt x="12736" y="17788"/>
                    <a:pt x="12736" y="17788"/>
                  </a:cubicBezTo>
                  <a:cubicBezTo>
                    <a:pt x="12736" y="17721"/>
                    <a:pt x="12736" y="17721"/>
                    <a:pt x="12736" y="17721"/>
                  </a:cubicBezTo>
                  <a:cubicBezTo>
                    <a:pt x="12792" y="17654"/>
                    <a:pt x="12792" y="17654"/>
                    <a:pt x="12792" y="17654"/>
                  </a:cubicBezTo>
                  <a:cubicBezTo>
                    <a:pt x="12736" y="17654"/>
                    <a:pt x="12736" y="17654"/>
                    <a:pt x="12736" y="17654"/>
                  </a:cubicBezTo>
                  <a:cubicBezTo>
                    <a:pt x="12736" y="17588"/>
                    <a:pt x="12736" y="17588"/>
                    <a:pt x="12736" y="17588"/>
                  </a:cubicBezTo>
                  <a:cubicBezTo>
                    <a:pt x="12736" y="17588"/>
                    <a:pt x="12736" y="17588"/>
                    <a:pt x="12736" y="17588"/>
                  </a:cubicBezTo>
                  <a:cubicBezTo>
                    <a:pt x="12736" y="17521"/>
                    <a:pt x="12736" y="17521"/>
                    <a:pt x="12736" y="17521"/>
                  </a:cubicBezTo>
                  <a:cubicBezTo>
                    <a:pt x="12736" y="17454"/>
                    <a:pt x="12736" y="17454"/>
                    <a:pt x="12736" y="17454"/>
                  </a:cubicBezTo>
                  <a:cubicBezTo>
                    <a:pt x="12736" y="17387"/>
                    <a:pt x="12736" y="17387"/>
                    <a:pt x="12736" y="17387"/>
                  </a:cubicBezTo>
                  <a:cubicBezTo>
                    <a:pt x="12736" y="17253"/>
                    <a:pt x="12736" y="17253"/>
                    <a:pt x="12736" y="17253"/>
                  </a:cubicBezTo>
                  <a:cubicBezTo>
                    <a:pt x="12792" y="17253"/>
                    <a:pt x="12792" y="17253"/>
                    <a:pt x="12792" y="17253"/>
                  </a:cubicBezTo>
                  <a:cubicBezTo>
                    <a:pt x="12792" y="17186"/>
                    <a:pt x="12792" y="17186"/>
                    <a:pt x="12792" y="17186"/>
                  </a:cubicBezTo>
                  <a:cubicBezTo>
                    <a:pt x="12792" y="17186"/>
                    <a:pt x="12792" y="17186"/>
                    <a:pt x="12792" y="17186"/>
                  </a:cubicBezTo>
                  <a:cubicBezTo>
                    <a:pt x="12792" y="17120"/>
                    <a:pt x="12792" y="17120"/>
                    <a:pt x="12792" y="17120"/>
                  </a:cubicBezTo>
                  <a:cubicBezTo>
                    <a:pt x="12792" y="17120"/>
                    <a:pt x="12792" y="17120"/>
                    <a:pt x="12792" y="17120"/>
                  </a:cubicBezTo>
                  <a:cubicBezTo>
                    <a:pt x="12792" y="17120"/>
                    <a:pt x="12792" y="17120"/>
                    <a:pt x="12792" y="17120"/>
                  </a:cubicBezTo>
                  <a:cubicBezTo>
                    <a:pt x="12792" y="17053"/>
                    <a:pt x="12792" y="17053"/>
                    <a:pt x="12792" y="17053"/>
                  </a:cubicBezTo>
                  <a:cubicBezTo>
                    <a:pt x="12792" y="17053"/>
                    <a:pt x="12792" y="17053"/>
                    <a:pt x="12792" y="17053"/>
                  </a:cubicBezTo>
                  <a:cubicBezTo>
                    <a:pt x="12792" y="16986"/>
                    <a:pt x="12792" y="16986"/>
                    <a:pt x="12792" y="16986"/>
                  </a:cubicBezTo>
                  <a:cubicBezTo>
                    <a:pt x="12792" y="16986"/>
                    <a:pt x="12792" y="16986"/>
                    <a:pt x="12792" y="16986"/>
                  </a:cubicBezTo>
                  <a:cubicBezTo>
                    <a:pt x="12736" y="16919"/>
                    <a:pt x="12736" y="16919"/>
                    <a:pt x="12736" y="16919"/>
                  </a:cubicBezTo>
                  <a:cubicBezTo>
                    <a:pt x="12736" y="16852"/>
                    <a:pt x="12736" y="16852"/>
                    <a:pt x="12736" y="16852"/>
                  </a:cubicBezTo>
                  <a:cubicBezTo>
                    <a:pt x="12736" y="16852"/>
                    <a:pt x="12736" y="16852"/>
                    <a:pt x="12736" y="16852"/>
                  </a:cubicBezTo>
                  <a:cubicBezTo>
                    <a:pt x="12792" y="16785"/>
                    <a:pt x="12792" y="16785"/>
                    <a:pt x="12792" y="16785"/>
                  </a:cubicBezTo>
                  <a:cubicBezTo>
                    <a:pt x="12904" y="16785"/>
                    <a:pt x="12904" y="16785"/>
                    <a:pt x="12904" y="16785"/>
                  </a:cubicBezTo>
                  <a:cubicBezTo>
                    <a:pt x="12960" y="16785"/>
                    <a:pt x="12960" y="16785"/>
                    <a:pt x="12960" y="16785"/>
                  </a:cubicBezTo>
                  <a:cubicBezTo>
                    <a:pt x="13016" y="16785"/>
                    <a:pt x="13016" y="16785"/>
                    <a:pt x="13016" y="16785"/>
                  </a:cubicBezTo>
                  <a:cubicBezTo>
                    <a:pt x="13016" y="16718"/>
                    <a:pt x="13016" y="16718"/>
                    <a:pt x="13016" y="16718"/>
                  </a:cubicBezTo>
                  <a:cubicBezTo>
                    <a:pt x="13128" y="16651"/>
                    <a:pt x="13128" y="16651"/>
                    <a:pt x="13128" y="16651"/>
                  </a:cubicBezTo>
                  <a:cubicBezTo>
                    <a:pt x="13297" y="16651"/>
                    <a:pt x="13297" y="16651"/>
                    <a:pt x="13297" y="16651"/>
                  </a:cubicBezTo>
                  <a:cubicBezTo>
                    <a:pt x="13297" y="16585"/>
                    <a:pt x="13297" y="16585"/>
                    <a:pt x="13297" y="16585"/>
                  </a:cubicBezTo>
                  <a:cubicBezTo>
                    <a:pt x="13297" y="16585"/>
                    <a:pt x="13297" y="16585"/>
                    <a:pt x="13297" y="16585"/>
                  </a:cubicBezTo>
                  <a:cubicBezTo>
                    <a:pt x="13409" y="16518"/>
                    <a:pt x="13409" y="16518"/>
                    <a:pt x="13409" y="16518"/>
                  </a:cubicBezTo>
                  <a:cubicBezTo>
                    <a:pt x="13465" y="16451"/>
                    <a:pt x="13465" y="16451"/>
                    <a:pt x="13465" y="16451"/>
                  </a:cubicBezTo>
                  <a:cubicBezTo>
                    <a:pt x="13521" y="16451"/>
                    <a:pt x="13521" y="16451"/>
                    <a:pt x="13521" y="16451"/>
                  </a:cubicBezTo>
                  <a:cubicBezTo>
                    <a:pt x="13577" y="16317"/>
                    <a:pt x="13577" y="16317"/>
                    <a:pt x="13577" y="16317"/>
                  </a:cubicBezTo>
                  <a:cubicBezTo>
                    <a:pt x="13577" y="16317"/>
                    <a:pt x="13577" y="16317"/>
                    <a:pt x="13577" y="16317"/>
                  </a:cubicBezTo>
                  <a:cubicBezTo>
                    <a:pt x="13633" y="16317"/>
                    <a:pt x="13633" y="16317"/>
                    <a:pt x="13633" y="16317"/>
                  </a:cubicBezTo>
                  <a:cubicBezTo>
                    <a:pt x="13689" y="16317"/>
                    <a:pt x="13689" y="16317"/>
                    <a:pt x="13689" y="16317"/>
                  </a:cubicBezTo>
                  <a:cubicBezTo>
                    <a:pt x="13689" y="16317"/>
                    <a:pt x="13689" y="16317"/>
                    <a:pt x="13689" y="16317"/>
                  </a:cubicBezTo>
                  <a:cubicBezTo>
                    <a:pt x="13689" y="16250"/>
                    <a:pt x="13689" y="16250"/>
                    <a:pt x="13689" y="16250"/>
                  </a:cubicBezTo>
                  <a:cubicBezTo>
                    <a:pt x="13633" y="16183"/>
                    <a:pt x="13633" y="16183"/>
                    <a:pt x="13633" y="16183"/>
                  </a:cubicBezTo>
                  <a:cubicBezTo>
                    <a:pt x="13633" y="16183"/>
                    <a:pt x="13633" y="16183"/>
                    <a:pt x="13633" y="16183"/>
                  </a:cubicBezTo>
                  <a:cubicBezTo>
                    <a:pt x="13633" y="16250"/>
                    <a:pt x="13633" y="16250"/>
                    <a:pt x="13633" y="16250"/>
                  </a:cubicBezTo>
                  <a:cubicBezTo>
                    <a:pt x="13577" y="16250"/>
                    <a:pt x="13577" y="16250"/>
                    <a:pt x="13577" y="16250"/>
                  </a:cubicBezTo>
                  <a:cubicBezTo>
                    <a:pt x="13633" y="16183"/>
                    <a:pt x="13633" y="16183"/>
                    <a:pt x="13633" y="16183"/>
                  </a:cubicBezTo>
                  <a:cubicBezTo>
                    <a:pt x="13633" y="16050"/>
                    <a:pt x="13633" y="16050"/>
                    <a:pt x="13633" y="16050"/>
                  </a:cubicBezTo>
                  <a:cubicBezTo>
                    <a:pt x="13689" y="16050"/>
                    <a:pt x="13689" y="16050"/>
                    <a:pt x="13689" y="16050"/>
                  </a:cubicBezTo>
                  <a:cubicBezTo>
                    <a:pt x="13689" y="15916"/>
                    <a:pt x="13689" y="15916"/>
                    <a:pt x="13689" y="15916"/>
                  </a:cubicBezTo>
                  <a:cubicBezTo>
                    <a:pt x="13689" y="15849"/>
                    <a:pt x="13689" y="15849"/>
                    <a:pt x="13689" y="15849"/>
                  </a:cubicBezTo>
                  <a:cubicBezTo>
                    <a:pt x="13633" y="15782"/>
                    <a:pt x="13633" y="15782"/>
                    <a:pt x="13633" y="15782"/>
                  </a:cubicBezTo>
                  <a:cubicBezTo>
                    <a:pt x="13633" y="15648"/>
                    <a:pt x="13633" y="15648"/>
                    <a:pt x="13633" y="15648"/>
                  </a:cubicBezTo>
                  <a:cubicBezTo>
                    <a:pt x="13633" y="15515"/>
                    <a:pt x="13633" y="15515"/>
                    <a:pt x="13633" y="15515"/>
                  </a:cubicBezTo>
                  <a:cubicBezTo>
                    <a:pt x="13577" y="15381"/>
                    <a:pt x="13577" y="15381"/>
                    <a:pt x="13577" y="15381"/>
                  </a:cubicBezTo>
                  <a:cubicBezTo>
                    <a:pt x="13521" y="15314"/>
                    <a:pt x="13521" y="15314"/>
                    <a:pt x="13521" y="15314"/>
                  </a:cubicBezTo>
                  <a:cubicBezTo>
                    <a:pt x="13465" y="15247"/>
                    <a:pt x="13465" y="15247"/>
                    <a:pt x="13465" y="15247"/>
                  </a:cubicBezTo>
                  <a:cubicBezTo>
                    <a:pt x="13465" y="15247"/>
                    <a:pt x="13465" y="15247"/>
                    <a:pt x="13465" y="15247"/>
                  </a:cubicBezTo>
                  <a:cubicBezTo>
                    <a:pt x="13409" y="15247"/>
                    <a:pt x="13409" y="15247"/>
                    <a:pt x="13409" y="15247"/>
                  </a:cubicBezTo>
                  <a:cubicBezTo>
                    <a:pt x="13465" y="15113"/>
                    <a:pt x="13465" y="15113"/>
                    <a:pt x="13465" y="15113"/>
                  </a:cubicBezTo>
                  <a:cubicBezTo>
                    <a:pt x="13521" y="15113"/>
                    <a:pt x="13521" y="15113"/>
                    <a:pt x="13521" y="15113"/>
                  </a:cubicBezTo>
                  <a:cubicBezTo>
                    <a:pt x="13633" y="14913"/>
                    <a:pt x="13633" y="14913"/>
                    <a:pt x="13633" y="14913"/>
                  </a:cubicBezTo>
                  <a:cubicBezTo>
                    <a:pt x="13689" y="14913"/>
                    <a:pt x="13689" y="14913"/>
                    <a:pt x="13689" y="14913"/>
                  </a:cubicBezTo>
                  <a:cubicBezTo>
                    <a:pt x="13689" y="14913"/>
                    <a:pt x="13689" y="14913"/>
                    <a:pt x="13689" y="14913"/>
                  </a:cubicBezTo>
                  <a:cubicBezTo>
                    <a:pt x="13689" y="14846"/>
                    <a:pt x="13689" y="14846"/>
                    <a:pt x="13689" y="14846"/>
                  </a:cubicBezTo>
                  <a:cubicBezTo>
                    <a:pt x="13689" y="14846"/>
                    <a:pt x="13689" y="14846"/>
                    <a:pt x="13689" y="14846"/>
                  </a:cubicBezTo>
                  <a:cubicBezTo>
                    <a:pt x="13689" y="14846"/>
                    <a:pt x="13689" y="14846"/>
                    <a:pt x="13689" y="14846"/>
                  </a:cubicBezTo>
                  <a:cubicBezTo>
                    <a:pt x="13745" y="14779"/>
                    <a:pt x="13745" y="14779"/>
                    <a:pt x="13745" y="14779"/>
                  </a:cubicBezTo>
                  <a:cubicBezTo>
                    <a:pt x="13745" y="14779"/>
                    <a:pt x="13745" y="14779"/>
                    <a:pt x="13745" y="14779"/>
                  </a:cubicBezTo>
                  <a:cubicBezTo>
                    <a:pt x="13802" y="14846"/>
                    <a:pt x="13802" y="14846"/>
                    <a:pt x="13802" y="14846"/>
                  </a:cubicBezTo>
                  <a:cubicBezTo>
                    <a:pt x="13802" y="14846"/>
                    <a:pt x="13802" y="14846"/>
                    <a:pt x="13802" y="14846"/>
                  </a:cubicBezTo>
                  <a:cubicBezTo>
                    <a:pt x="13802" y="14779"/>
                    <a:pt x="13802" y="14779"/>
                    <a:pt x="13802" y="14779"/>
                  </a:cubicBezTo>
                  <a:cubicBezTo>
                    <a:pt x="13802" y="14712"/>
                    <a:pt x="13802" y="14712"/>
                    <a:pt x="13802" y="14712"/>
                  </a:cubicBezTo>
                  <a:cubicBezTo>
                    <a:pt x="13858" y="14712"/>
                    <a:pt x="13858" y="14712"/>
                    <a:pt x="13858" y="14712"/>
                  </a:cubicBezTo>
                  <a:cubicBezTo>
                    <a:pt x="13914" y="14645"/>
                    <a:pt x="13914" y="14645"/>
                    <a:pt x="13914" y="14645"/>
                  </a:cubicBezTo>
                  <a:cubicBezTo>
                    <a:pt x="13914" y="14578"/>
                    <a:pt x="13914" y="14578"/>
                    <a:pt x="13914" y="14578"/>
                  </a:cubicBezTo>
                  <a:cubicBezTo>
                    <a:pt x="13858" y="14578"/>
                    <a:pt x="13858" y="14578"/>
                    <a:pt x="13858" y="14578"/>
                  </a:cubicBezTo>
                  <a:cubicBezTo>
                    <a:pt x="13858" y="14578"/>
                    <a:pt x="13858" y="14578"/>
                    <a:pt x="13858" y="14578"/>
                  </a:cubicBezTo>
                  <a:cubicBezTo>
                    <a:pt x="13858" y="14511"/>
                    <a:pt x="13858" y="14511"/>
                    <a:pt x="13858" y="14511"/>
                  </a:cubicBezTo>
                  <a:cubicBezTo>
                    <a:pt x="13858" y="14445"/>
                    <a:pt x="13858" y="14445"/>
                    <a:pt x="13858" y="14445"/>
                  </a:cubicBezTo>
                  <a:cubicBezTo>
                    <a:pt x="13858" y="14445"/>
                    <a:pt x="13858" y="14445"/>
                    <a:pt x="13858" y="14445"/>
                  </a:cubicBezTo>
                  <a:cubicBezTo>
                    <a:pt x="13858" y="14378"/>
                    <a:pt x="13858" y="14378"/>
                    <a:pt x="13858" y="14378"/>
                  </a:cubicBezTo>
                  <a:cubicBezTo>
                    <a:pt x="13914" y="14378"/>
                    <a:pt x="13914" y="14378"/>
                    <a:pt x="13914" y="14378"/>
                  </a:cubicBezTo>
                  <a:cubicBezTo>
                    <a:pt x="13858" y="14378"/>
                    <a:pt x="13858" y="14378"/>
                    <a:pt x="13858" y="14378"/>
                  </a:cubicBezTo>
                  <a:cubicBezTo>
                    <a:pt x="13858" y="14311"/>
                    <a:pt x="13858" y="14311"/>
                    <a:pt x="13858" y="14311"/>
                  </a:cubicBezTo>
                  <a:cubicBezTo>
                    <a:pt x="13914" y="14244"/>
                    <a:pt x="13914" y="14244"/>
                    <a:pt x="13914" y="14244"/>
                  </a:cubicBezTo>
                  <a:cubicBezTo>
                    <a:pt x="13914" y="14244"/>
                    <a:pt x="13914" y="14244"/>
                    <a:pt x="13914" y="14244"/>
                  </a:cubicBezTo>
                  <a:cubicBezTo>
                    <a:pt x="13914" y="14244"/>
                    <a:pt x="13914" y="14244"/>
                    <a:pt x="13914" y="14244"/>
                  </a:cubicBezTo>
                  <a:cubicBezTo>
                    <a:pt x="13802" y="14244"/>
                    <a:pt x="13802" y="14244"/>
                    <a:pt x="13802" y="14244"/>
                  </a:cubicBezTo>
                  <a:cubicBezTo>
                    <a:pt x="13802" y="14244"/>
                    <a:pt x="13802" y="14244"/>
                    <a:pt x="13802" y="14244"/>
                  </a:cubicBezTo>
                  <a:cubicBezTo>
                    <a:pt x="13802" y="14177"/>
                    <a:pt x="13802" y="14177"/>
                    <a:pt x="13802" y="14177"/>
                  </a:cubicBezTo>
                  <a:cubicBezTo>
                    <a:pt x="13914" y="14110"/>
                    <a:pt x="13914" y="14110"/>
                    <a:pt x="13914" y="14110"/>
                  </a:cubicBezTo>
                  <a:cubicBezTo>
                    <a:pt x="13970" y="13976"/>
                    <a:pt x="13970" y="13976"/>
                    <a:pt x="13970" y="13976"/>
                  </a:cubicBezTo>
                  <a:cubicBezTo>
                    <a:pt x="13970" y="13910"/>
                    <a:pt x="13970" y="13910"/>
                    <a:pt x="13970" y="13910"/>
                  </a:cubicBezTo>
                  <a:cubicBezTo>
                    <a:pt x="14026" y="13910"/>
                    <a:pt x="14026" y="13910"/>
                    <a:pt x="14026" y="13910"/>
                  </a:cubicBezTo>
                  <a:cubicBezTo>
                    <a:pt x="14026" y="13910"/>
                    <a:pt x="14026" y="13910"/>
                    <a:pt x="14026" y="13910"/>
                  </a:cubicBezTo>
                  <a:cubicBezTo>
                    <a:pt x="14026" y="13843"/>
                    <a:pt x="14026" y="13843"/>
                    <a:pt x="14026" y="13843"/>
                  </a:cubicBezTo>
                  <a:cubicBezTo>
                    <a:pt x="14026" y="13843"/>
                    <a:pt x="14026" y="13843"/>
                    <a:pt x="14026" y="13843"/>
                  </a:cubicBezTo>
                  <a:cubicBezTo>
                    <a:pt x="14026" y="13843"/>
                    <a:pt x="14026" y="13843"/>
                    <a:pt x="14026" y="13843"/>
                  </a:cubicBezTo>
                  <a:cubicBezTo>
                    <a:pt x="13970" y="13776"/>
                    <a:pt x="13970" y="13776"/>
                    <a:pt x="13970" y="13776"/>
                  </a:cubicBezTo>
                  <a:cubicBezTo>
                    <a:pt x="13970" y="13776"/>
                    <a:pt x="13970" y="13776"/>
                    <a:pt x="13970" y="13776"/>
                  </a:cubicBezTo>
                  <a:cubicBezTo>
                    <a:pt x="13970" y="13642"/>
                    <a:pt x="13970" y="13642"/>
                    <a:pt x="13970" y="13642"/>
                  </a:cubicBezTo>
                  <a:cubicBezTo>
                    <a:pt x="13970" y="13575"/>
                    <a:pt x="13970" y="13575"/>
                    <a:pt x="13970" y="13575"/>
                  </a:cubicBezTo>
                  <a:cubicBezTo>
                    <a:pt x="13970" y="13508"/>
                    <a:pt x="13970" y="13508"/>
                    <a:pt x="13970" y="13508"/>
                  </a:cubicBezTo>
                  <a:cubicBezTo>
                    <a:pt x="14026" y="13508"/>
                    <a:pt x="14026" y="13508"/>
                    <a:pt x="14026" y="13508"/>
                  </a:cubicBezTo>
                  <a:cubicBezTo>
                    <a:pt x="14026" y="13508"/>
                    <a:pt x="14026" y="13508"/>
                    <a:pt x="14026" y="13508"/>
                  </a:cubicBezTo>
                  <a:cubicBezTo>
                    <a:pt x="14082" y="13508"/>
                    <a:pt x="14082" y="13508"/>
                    <a:pt x="14082" y="13508"/>
                  </a:cubicBezTo>
                  <a:cubicBezTo>
                    <a:pt x="14082" y="13441"/>
                    <a:pt x="14082" y="13441"/>
                    <a:pt x="14082" y="13441"/>
                  </a:cubicBezTo>
                  <a:cubicBezTo>
                    <a:pt x="14082" y="13441"/>
                    <a:pt x="14082" y="13441"/>
                    <a:pt x="14082" y="13441"/>
                  </a:cubicBezTo>
                  <a:cubicBezTo>
                    <a:pt x="14138" y="13441"/>
                    <a:pt x="14138" y="13441"/>
                    <a:pt x="14138" y="13441"/>
                  </a:cubicBezTo>
                  <a:cubicBezTo>
                    <a:pt x="14138" y="13441"/>
                    <a:pt x="14138" y="13441"/>
                    <a:pt x="14138" y="13441"/>
                  </a:cubicBezTo>
                  <a:cubicBezTo>
                    <a:pt x="14194" y="13441"/>
                    <a:pt x="14194" y="13441"/>
                    <a:pt x="14194" y="13441"/>
                  </a:cubicBezTo>
                  <a:cubicBezTo>
                    <a:pt x="14250" y="13441"/>
                    <a:pt x="14250" y="13441"/>
                    <a:pt x="14250" y="13441"/>
                  </a:cubicBezTo>
                  <a:cubicBezTo>
                    <a:pt x="14363" y="13508"/>
                    <a:pt x="14363" y="13508"/>
                    <a:pt x="14363" y="13508"/>
                  </a:cubicBezTo>
                  <a:cubicBezTo>
                    <a:pt x="14475" y="13575"/>
                    <a:pt x="14475" y="13575"/>
                    <a:pt x="14475" y="13575"/>
                  </a:cubicBezTo>
                  <a:cubicBezTo>
                    <a:pt x="14531" y="13575"/>
                    <a:pt x="14531" y="13575"/>
                    <a:pt x="14531" y="13575"/>
                  </a:cubicBezTo>
                  <a:cubicBezTo>
                    <a:pt x="14531" y="13575"/>
                    <a:pt x="14531" y="13575"/>
                    <a:pt x="14531" y="13575"/>
                  </a:cubicBezTo>
                  <a:cubicBezTo>
                    <a:pt x="14475" y="13642"/>
                    <a:pt x="14475" y="13642"/>
                    <a:pt x="14475" y="13642"/>
                  </a:cubicBezTo>
                  <a:cubicBezTo>
                    <a:pt x="14531" y="13642"/>
                    <a:pt x="14531" y="13642"/>
                    <a:pt x="14531" y="13642"/>
                  </a:cubicBezTo>
                  <a:cubicBezTo>
                    <a:pt x="14587" y="13575"/>
                    <a:pt x="14587" y="13575"/>
                    <a:pt x="14587" y="13575"/>
                  </a:cubicBezTo>
                  <a:cubicBezTo>
                    <a:pt x="14643" y="13575"/>
                    <a:pt x="14643" y="13575"/>
                    <a:pt x="14643" y="13575"/>
                  </a:cubicBezTo>
                  <a:cubicBezTo>
                    <a:pt x="14699" y="13575"/>
                    <a:pt x="14699" y="13575"/>
                    <a:pt x="14699" y="13575"/>
                  </a:cubicBezTo>
                  <a:cubicBezTo>
                    <a:pt x="14699" y="13575"/>
                    <a:pt x="14699" y="13575"/>
                    <a:pt x="14699" y="13575"/>
                  </a:cubicBezTo>
                  <a:cubicBezTo>
                    <a:pt x="14755" y="13642"/>
                    <a:pt x="14755" y="13642"/>
                    <a:pt x="14755" y="13642"/>
                  </a:cubicBezTo>
                  <a:cubicBezTo>
                    <a:pt x="14755" y="13575"/>
                    <a:pt x="14755" y="13575"/>
                    <a:pt x="14755" y="13575"/>
                  </a:cubicBezTo>
                  <a:cubicBezTo>
                    <a:pt x="14811" y="13642"/>
                    <a:pt x="14811" y="13642"/>
                    <a:pt x="14811" y="13642"/>
                  </a:cubicBezTo>
                  <a:cubicBezTo>
                    <a:pt x="14811" y="13575"/>
                    <a:pt x="14811" y="13575"/>
                    <a:pt x="14811" y="13575"/>
                  </a:cubicBezTo>
                  <a:cubicBezTo>
                    <a:pt x="14868" y="13575"/>
                    <a:pt x="14868" y="13575"/>
                    <a:pt x="14868" y="13575"/>
                  </a:cubicBezTo>
                  <a:cubicBezTo>
                    <a:pt x="14924" y="13575"/>
                    <a:pt x="14924" y="13575"/>
                    <a:pt x="14924" y="13575"/>
                  </a:cubicBezTo>
                  <a:cubicBezTo>
                    <a:pt x="15036" y="13642"/>
                    <a:pt x="15036" y="13642"/>
                    <a:pt x="15036" y="13642"/>
                  </a:cubicBezTo>
                  <a:cubicBezTo>
                    <a:pt x="15036" y="13709"/>
                    <a:pt x="15036" y="13709"/>
                    <a:pt x="15036" y="13709"/>
                  </a:cubicBezTo>
                  <a:cubicBezTo>
                    <a:pt x="15092" y="13709"/>
                    <a:pt x="15092" y="13709"/>
                    <a:pt x="15092" y="13709"/>
                  </a:cubicBezTo>
                  <a:cubicBezTo>
                    <a:pt x="15148" y="13709"/>
                    <a:pt x="15148" y="13709"/>
                    <a:pt x="15148" y="13709"/>
                  </a:cubicBezTo>
                  <a:cubicBezTo>
                    <a:pt x="15148" y="13843"/>
                    <a:pt x="15148" y="13843"/>
                    <a:pt x="15148" y="13843"/>
                  </a:cubicBezTo>
                  <a:cubicBezTo>
                    <a:pt x="15092" y="13843"/>
                    <a:pt x="15092" y="13843"/>
                    <a:pt x="15092" y="13843"/>
                  </a:cubicBezTo>
                  <a:cubicBezTo>
                    <a:pt x="15092" y="13910"/>
                    <a:pt x="15092" y="13910"/>
                    <a:pt x="15092" y="13910"/>
                  </a:cubicBezTo>
                  <a:cubicBezTo>
                    <a:pt x="15148" y="13843"/>
                    <a:pt x="15148" y="13843"/>
                    <a:pt x="15148" y="13843"/>
                  </a:cubicBezTo>
                  <a:cubicBezTo>
                    <a:pt x="15204" y="13910"/>
                    <a:pt x="15204" y="13910"/>
                    <a:pt x="15204" y="13910"/>
                  </a:cubicBezTo>
                  <a:cubicBezTo>
                    <a:pt x="15204" y="13976"/>
                    <a:pt x="15204" y="13976"/>
                    <a:pt x="15204" y="13976"/>
                  </a:cubicBezTo>
                  <a:cubicBezTo>
                    <a:pt x="15148" y="13976"/>
                    <a:pt x="15148" y="13976"/>
                    <a:pt x="15148" y="13976"/>
                  </a:cubicBezTo>
                  <a:cubicBezTo>
                    <a:pt x="15204" y="14043"/>
                    <a:pt x="15204" y="14043"/>
                    <a:pt x="15204" y="14043"/>
                  </a:cubicBezTo>
                  <a:cubicBezTo>
                    <a:pt x="15260" y="13976"/>
                    <a:pt x="15260" y="13976"/>
                    <a:pt x="15260" y="13976"/>
                  </a:cubicBezTo>
                  <a:cubicBezTo>
                    <a:pt x="15260" y="14043"/>
                    <a:pt x="15260" y="14043"/>
                    <a:pt x="15260" y="14043"/>
                  </a:cubicBezTo>
                  <a:cubicBezTo>
                    <a:pt x="15260" y="14110"/>
                    <a:pt x="15260" y="14110"/>
                    <a:pt x="15260" y="14110"/>
                  </a:cubicBezTo>
                  <a:cubicBezTo>
                    <a:pt x="15260" y="14043"/>
                    <a:pt x="15260" y="14043"/>
                    <a:pt x="15260" y="14043"/>
                  </a:cubicBezTo>
                  <a:cubicBezTo>
                    <a:pt x="15204" y="14110"/>
                    <a:pt x="15204" y="14110"/>
                    <a:pt x="15204" y="14110"/>
                  </a:cubicBezTo>
                  <a:cubicBezTo>
                    <a:pt x="15148" y="14110"/>
                    <a:pt x="15148" y="14110"/>
                    <a:pt x="15148" y="14110"/>
                  </a:cubicBezTo>
                  <a:cubicBezTo>
                    <a:pt x="15260" y="14177"/>
                    <a:pt x="15260" y="14177"/>
                    <a:pt x="15260" y="14177"/>
                  </a:cubicBezTo>
                  <a:cubicBezTo>
                    <a:pt x="15260" y="14244"/>
                    <a:pt x="15260" y="14244"/>
                    <a:pt x="15260" y="14244"/>
                  </a:cubicBezTo>
                  <a:cubicBezTo>
                    <a:pt x="15260" y="14177"/>
                    <a:pt x="15260" y="14177"/>
                    <a:pt x="15260" y="14177"/>
                  </a:cubicBezTo>
                  <a:cubicBezTo>
                    <a:pt x="15260" y="14244"/>
                    <a:pt x="15260" y="14244"/>
                    <a:pt x="15260" y="14244"/>
                  </a:cubicBezTo>
                  <a:cubicBezTo>
                    <a:pt x="15316" y="14177"/>
                    <a:pt x="15316" y="14177"/>
                    <a:pt x="15316" y="14177"/>
                  </a:cubicBezTo>
                  <a:cubicBezTo>
                    <a:pt x="15372" y="14244"/>
                    <a:pt x="15372" y="14244"/>
                    <a:pt x="15372" y="14244"/>
                  </a:cubicBezTo>
                  <a:cubicBezTo>
                    <a:pt x="15429" y="14244"/>
                    <a:pt x="15429" y="14244"/>
                    <a:pt x="15429" y="14244"/>
                  </a:cubicBezTo>
                  <a:cubicBezTo>
                    <a:pt x="15429" y="14311"/>
                    <a:pt x="15429" y="14311"/>
                    <a:pt x="15429" y="14311"/>
                  </a:cubicBezTo>
                  <a:cubicBezTo>
                    <a:pt x="15485" y="14244"/>
                    <a:pt x="15485" y="14244"/>
                    <a:pt x="15485" y="14244"/>
                  </a:cubicBezTo>
                  <a:cubicBezTo>
                    <a:pt x="15541" y="14311"/>
                    <a:pt x="15541" y="14311"/>
                    <a:pt x="15541" y="14311"/>
                  </a:cubicBezTo>
                  <a:cubicBezTo>
                    <a:pt x="15541" y="14378"/>
                    <a:pt x="15541" y="14378"/>
                    <a:pt x="15541" y="14378"/>
                  </a:cubicBezTo>
                  <a:cubicBezTo>
                    <a:pt x="15597" y="14445"/>
                    <a:pt x="15597" y="14445"/>
                    <a:pt x="15597" y="14445"/>
                  </a:cubicBezTo>
                  <a:cubicBezTo>
                    <a:pt x="15653" y="14378"/>
                    <a:pt x="15653" y="14378"/>
                    <a:pt x="15653" y="14378"/>
                  </a:cubicBezTo>
                  <a:cubicBezTo>
                    <a:pt x="15653" y="14311"/>
                    <a:pt x="15653" y="14311"/>
                    <a:pt x="15653" y="14311"/>
                  </a:cubicBezTo>
                  <a:cubicBezTo>
                    <a:pt x="15709" y="14311"/>
                    <a:pt x="15709" y="14311"/>
                    <a:pt x="15709" y="14311"/>
                  </a:cubicBezTo>
                  <a:cubicBezTo>
                    <a:pt x="15709" y="14378"/>
                    <a:pt x="15709" y="14378"/>
                    <a:pt x="15709" y="14378"/>
                  </a:cubicBezTo>
                  <a:cubicBezTo>
                    <a:pt x="15653" y="14445"/>
                    <a:pt x="15653" y="14445"/>
                    <a:pt x="15653" y="14445"/>
                  </a:cubicBezTo>
                  <a:cubicBezTo>
                    <a:pt x="15597" y="14511"/>
                    <a:pt x="15597" y="14511"/>
                    <a:pt x="15597" y="14511"/>
                  </a:cubicBezTo>
                  <a:cubicBezTo>
                    <a:pt x="15541" y="14578"/>
                    <a:pt x="15541" y="14578"/>
                    <a:pt x="15541" y="14578"/>
                  </a:cubicBezTo>
                  <a:cubicBezTo>
                    <a:pt x="15597" y="14712"/>
                    <a:pt x="15597" y="14712"/>
                    <a:pt x="15597" y="14712"/>
                  </a:cubicBezTo>
                  <a:cubicBezTo>
                    <a:pt x="15541" y="14712"/>
                    <a:pt x="15541" y="14712"/>
                    <a:pt x="15541" y="14712"/>
                  </a:cubicBezTo>
                  <a:cubicBezTo>
                    <a:pt x="15541" y="14645"/>
                    <a:pt x="15541" y="14645"/>
                    <a:pt x="15541" y="14645"/>
                  </a:cubicBezTo>
                  <a:cubicBezTo>
                    <a:pt x="15541" y="14712"/>
                    <a:pt x="15541" y="14712"/>
                    <a:pt x="15541" y="14712"/>
                  </a:cubicBezTo>
                  <a:cubicBezTo>
                    <a:pt x="15485" y="14779"/>
                    <a:pt x="15485" y="14779"/>
                    <a:pt x="15485" y="14779"/>
                  </a:cubicBezTo>
                  <a:cubicBezTo>
                    <a:pt x="15372" y="14779"/>
                    <a:pt x="15372" y="14779"/>
                    <a:pt x="15372" y="14779"/>
                  </a:cubicBezTo>
                  <a:cubicBezTo>
                    <a:pt x="15260" y="14712"/>
                    <a:pt x="15260" y="14712"/>
                    <a:pt x="15260" y="14712"/>
                  </a:cubicBezTo>
                  <a:cubicBezTo>
                    <a:pt x="15372" y="14779"/>
                    <a:pt x="15372" y="14779"/>
                    <a:pt x="15372" y="14779"/>
                  </a:cubicBezTo>
                  <a:cubicBezTo>
                    <a:pt x="15485" y="14779"/>
                    <a:pt x="15485" y="14779"/>
                    <a:pt x="15485" y="14779"/>
                  </a:cubicBezTo>
                  <a:cubicBezTo>
                    <a:pt x="15541" y="14846"/>
                    <a:pt x="15541" y="14846"/>
                    <a:pt x="15541" y="14846"/>
                  </a:cubicBezTo>
                  <a:cubicBezTo>
                    <a:pt x="15541" y="14980"/>
                    <a:pt x="15541" y="14980"/>
                    <a:pt x="15541" y="14980"/>
                  </a:cubicBezTo>
                  <a:cubicBezTo>
                    <a:pt x="15485" y="15046"/>
                    <a:pt x="15485" y="15046"/>
                    <a:pt x="15485" y="15046"/>
                  </a:cubicBezTo>
                  <a:cubicBezTo>
                    <a:pt x="15485" y="15046"/>
                    <a:pt x="15485" y="15046"/>
                    <a:pt x="15485" y="15046"/>
                  </a:cubicBezTo>
                  <a:cubicBezTo>
                    <a:pt x="15429" y="15113"/>
                    <a:pt x="15429" y="15113"/>
                    <a:pt x="15429" y="15113"/>
                  </a:cubicBezTo>
                  <a:cubicBezTo>
                    <a:pt x="15429" y="15113"/>
                    <a:pt x="15429" y="15113"/>
                    <a:pt x="15429" y="15113"/>
                  </a:cubicBezTo>
                  <a:cubicBezTo>
                    <a:pt x="15485" y="15247"/>
                    <a:pt x="15485" y="15247"/>
                    <a:pt x="15485" y="15247"/>
                  </a:cubicBezTo>
                  <a:cubicBezTo>
                    <a:pt x="15541" y="15247"/>
                    <a:pt x="15541" y="15247"/>
                    <a:pt x="15541" y="15247"/>
                  </a:cubicBezTo>
                  <a:cubicBezTo>
                    <a:pt x="15541" y="15247"/>
                    <a:pt x="15541" y="15247"/>
                    <a:pt x="15541" y="15247"/>
                  </a:cubicBezTo>
                  <a:cubicBezTo>
                    <a:pt x="15429" y="15247"/>
                    <a:pt x="15429" y="15247"/>
                    <a:pt x="15429" y="15247"/>
                  </a:cubicBezTo>
                  <a:cubicBezTo>
                    <a:pt x="15485" y="15314"/>
                    <a:pt x="15485" y="15314"/>
                    <a:pt x="15485" y="15314"/>
                  </a:cubicBezTo>
                  <a:cubicBezTo>
                    <a:pt x="15541" y="15381"/>
                    <a:pt x="15541" y="15381"/>
                    <a:pt x="15541" y="15381"/>
                  </a:cubicBezTo>
                  <a:cubicBezTo>
                    <a:pt x="15541" y="15381"/>
                    <a:pt x="15541" y="15381"/>
                    <a:pt x="15541" y="15381"/>
                  </a:cubicBezTo>
                  <a:cubicBezTo>
                    <a:pt x="15541" y="15314"/>
                    <a:pt x="15541" y="15314"/>
                    <a:pt x="15541" y="15314"/>
                  </a:cubicBezTo>
                  <a:cubicBezTo>
                    <a:pt x="15597" y="15314"/>
                    <a:pt x="15597" y="15314"/>
                    <a:pt x="15597" y="15314"/>
                  </a:cubicBezTo>
                  <a:cubicBezTo>
                    <a:pt x="15653" y="15314"/>
                    <a:pt x="15653" y="15314"/>
                    <a:pt x="15653" y="15314"/>
                  </a:cubicBezTo>
                  <a:cubicBezTo>
                    <a:pt x="15653" y="15381"/>
                    <a:pt x="15653" y="15381"/>
                    <a:pt x="15653" y="15381"/>
                  </a:cubicBezTo>
                  <a:cubicBezTo>
                    <a:pt x="15653" y="15448"/>
                    <a:pt x="15653" y="15448"/>
                    <a:pt x="15653" y="15448"/>
                  </a:cubicBezTo>
                  <a:cubicBezTo>
                    <a:pt x="15653" y="15515"/>
                    <a:pt x="15653" y="15515"/>
                    <a:pt x="15653" y="15515"/>
                  </a:cubicBezTo>
                  <a:cubicBezTo>
                    <a:pt x="15597" y="15581"/>
                    <a:pt x="15597" y="15581"/>
                    <a:pt x="15597" y="15581"/>
                  </a:cubicBezTo>
                  <a:cubicBezTo>
                    <a:pt x="15597" y="15648"/>
                    <a:pt x="15597" y="15648"/>
                    <a:pt x="15597" y="15648"/>
                  </a:cubicBezTo>
                  <a:cubicBezTo>
                    <a:pt x="15541" y="15715"/>
                    <a:pt x="15541" y="15715"/>
                    <a:pt x="15541" y="15715"/>
                  </a:cubicBezTo>
                  <a:cubicBezTo>
                    <a:pt x="15597" y="15715"/>
                    <a:pt x="15597" y="15715"/>
                    <a:pt x="15597" y="15715"/>
                  </a:cubicBezTo>
                  <a:cubicBezTo>
                    <a:pt x="15653" y="15515"/>
                    <a:pt x="15653" y="15515"/>
                    <a:pt x="15653" y="15515"/>
                  </a:cubicBezTo>
                  <a:cubicBezTo>
                    <a:pt x="15709" y="15448"/>
                    <a:pt x="15709" y="15448"/>
                    <a:pt x="15709" y="15448"/>
                  </a:cubicBezTo>
                  <a:cubicBezTo>
                    <a:pt x="15765" y="15448"/>
                    <a:pt x="15765" y="15448"/>
                    <a:pt x="15765" y="15448"/>
                  </a:cubicBezTo>
                  <a:cubicBezTo>
                    <a:pt x="15765" y="15515"/>
                    <a:pt x="15765" y="15515"/>
                    <a:pt x="15765" y="15515"/>
                  </a:cubicBezTo>
                  <a:cubicBezTo>
                    <a:pt x="15765" y="15648"/>
                    <a:pt x="15765" y="15648"/>
                    <a:pt x="15765" y="15648"/>
                  </a:cubicBezTo>
                  <a:cubicBezTo>
                    <a:pt x="15709" y="15648"/>
                    <a:pt x="15709" y="15648"/>
                    <a:pt x="15709" y="15648"/>
                  </a:cubicBezTo>
                  <a:cubicBezTo>
                    <a:pt x="15765" y="15715"/>
                    <a:pt x="15765" y="15715"/>
                    <a:pt x="15765" y="15715"/>
                  </a:cubicBezTo>
                  <a:cubicBezTo>
                    <a:pt x="15709" y="15782"/>
                    <a:pt x="15709" y="15782"/>
                    <a:pt x="15709" y="15782"/>
                  </a:cubicBezTo>
                  <a:cubicBezTo>
                    <a:pt x="15765" y="15715"/>
                    <a:pt x="15765" y="15715"/>
                    <a:pt x="15765" y="15715"/>
                  </a:cubicBezTo>
                  <a:cubicBezTo>
                    <a:pt x="15765" y="15648"/>
                    <a:pt x="15765" y="15648"/>
                    <a:pt x="15765" y="15648"/>
                  </a:cubicBezTo>
                  <a:cubicBezTo>
                    <a:pt x="15821" y="15581"/>
                    <a:pt x="15821" y="15581"/>
                    <a:pt x="15821" y="15581"/>
                  </a:cubicBezTo>
                  <a:cubicBezTo>
                    <a:pt x="15877" y="15581"/>
                    <a:pt x="15877" y="15581"/>
                    <a:pt x="15877" y="15581"/>
                  </a:cubicBezTo>
                  <a:cubicBezTo>
                    <a:pt x="15934" y="15515"/>
                    <a:pt x="15934" y="15515"/>
                    <a:pt x="15934" y="15515"/>
                  </a:cubicBezTo>
                  <a:cubicBezTo>
                    <a:pt x="15934" y="15515"/>
                    <a:pt x="15934" y="15515"/>
                    <a:pt x="15934" y="15515"/>
                  </a:cubicBezTo>
                  <a:cubicBezTo>
                    <a:pt x="15990" y="15581"/>
                    <a:pt x="15990" y="15581"/>
                    <a:pt x="15990" y="15581"/>
                  </a:cubicBezTo>
                  <a:cubicBezTo>
                    <a:pt x="15990" y="15515"/>
                    <a:pt x="15990" y="15515"/>
                    <a:pt x="15990" y="15515"/>
                  </a:cubicBezTo>
                  <a:cubicBezTo>
                    <a:pt x="16046" y="15515"/>
                    <a:pt x="16046" y="15515"/>
                    <a:pt x="16046" y="15515"/>
                  </a:cubicBezTo>
                  <a:cubicBezTo>
                    <a:pt x="16046" y="15448"/>
                    <a:pt x="16046" y="15448"/>
                    <a:pt x="16046" y="15448"/>
                  </a:cubicBezTo>
                  <a:cubicBezTo>
                    <a:pt x="16046" y="15448"/>
                    <a:pt x="16046" y="15448"/>
                    <a:pt x="16046" y="15448"/>
                  </a:cubicBezTo>
                  <a:cubicBezTo>
                    <a:pt x="16158" y="15381"/>
                    <a:pt x="16158" y="15381"/>
                    <a:pt x="16158" y="15381"/>
                  </a:cubicBezTo>
                  <a:cubicBezTo>
                    <a:pt x="16158" y="15381"/>
                    <a:pt x="16158" y="15381"/>
                    <a:pt x="16158" y="15381"/>
                  </a:cubicBezTo>
                  <a:cubicBezTo>
                    <a:pt x="16158" y="15515"/>
                    <a:pt x="16158" y="15515"/>
                    <a:pt x="16158" y="15515"/>
                  </a:cubicBezTo>
                  <a:cubicBezTo>
                    <a:pt x="16158" y="15581"/>
                    <a:pt x="16158" y="15581"/>
                    <a:pt x="16158" y="15581"/>
                  </a:cubicBezTo>
                  <a:cubicBezTo>
                    <a:pt x="16214" y="15448"/>
                    <a:pt x="16214" y="15448"/>
                    <a:pt x="16214" y="15448"/>
                  </a:cubicBezTo>
                  <a:cubicBezTo>
                    <a:pt x="16214" y="15381"/>
                    <a:pt x="16214" y="15381"/>
                    <a:pt x="16214" y="15381"/>
                  </a:cubicBezTo>
                  <a:cubicBezTo>
                    <a:pt x="16214" y="15381"/>
                    <a:pt x="16214" y="15381"/>
                    <a:pt x="16214" y="15381"/>
                  </a:cubicBezTo>
                  <a:cubicBezTo>
                    <a:pt x="16214" y="15381"/>
                    <a:pt x="16214" y="15381"/>
                    <a:pt x="16214" y="15381"/>
                  </a:cubicBezTo>
                  <a:cubicBezTo>
                    <a:pt x="16270" y="15314"/>
                    <a:pt x="16270" y="15314"/>
                    <a:pt x="16270" y="15314"/>
                  </a:cubicBezTo>
                  <a:cubicBezTo>
                    <a:pt x="16270" y="15314"/>
                    <a:pt x="16270" y="15314"/>
                    <a:pt x="16270" y="15314"/>
                  </a:cubicBezTo>
                  <a:cubicBezTo>
                    <a:pt x="16326" y="15247"/>
                    <a:pt x="16326" y="15247"/>
                    <a:pt x="16326" y="15247"/>
                  </a:cubicBezTo>
                  <a:cubicBezTo>
                    <a:pt x="16326" y="15180"/>
                    <a:pt x="16326" y="15180"/>
                    <a:pt x="16326" y="15180"/>
                  </a:cubicBezTo>
                  <a:cubicBezTo>
                    <a:pt x="16382" y="15180"/>
                    <a:pt x="16382" y="15180"/>
                    <a:pt x="16382" y="15180"/>
                  </a:cubicBezTo>
                  <a:cubicBezTo>
                    <a:pt x="16382" y="15113"/>
                    <a:pt x="16382" y="15113"/>
                    <a:pt x="16382" y="15113"/>
                  </a:cubicBezTo>
                  <a:cubicBezTo>
                    <a:pt x="16438" y="15113"/>
                    <a:pt x="16438" y="15113"/>
                    <a:pt x="16438" y="15113"/>
                  </a:cubicBezTo>
                  <a:cubicBezTo>
                    <a:pt x="16438" y="15180"/>
                    <a:pt x="16438" y="15180"/>
                    <a:pt x="16438" y="15180"/>
                  </a:cubicBezTo>
                  <a:cubicBezTo>
                    <a:pt x="16438" y="15113"/>
                    <a:pt x="16438" y="15113"/>
                    <a:pt x="16438" y="15113"/>
                  </a:cubicBezTo>
                  <a:cubicBezTo>
                    <a:pt x="16438" y="15113"/>
                    <a:pt x="16438" y="15113"/>
                    <a:pt x="16438" y="15113"/>
                  </a:cubicBezTo>
                  <a:cubicBezTo>
                    <a:pt x="16382" y="15113"/>
                    <a:pt x="16382" y="15113"/>
                    <a:pt x="16382" y="15113"/>
                  </a:cubicBezTo>
                  <a:cubicBezTo>
                    <a:pt x="16382" y="15046"/>
                    <a:pt x="16382" y="15046"/>
                    <a:pt x="16382" y="15046"/>
                  </a:cubicBezTo>
                  <a:cubicBezTo>
                    <a:pt x="16438" y="14980"/>
                    <a:pt x="16438" y="14980"/>
                    <a:pt x="16438" y="14980"/>
                  </a:cubicBezTo>
                  <a:cubicBezTo>
                    <a:pt x="16438" y="14980"/>
                    <a:pt x="16438" y="14980"/>
                    <a:pt x="16438" y="14980"/>
                  </a:cubicBezTo>
                  <a:cubicBezTo>
                    <a:pt x="16495" y="14980"/>
                    <a:pt x="16495" y="14980"/>
                    <a:pt x="16495" y="14980"/>
                  </a:cubicBezTo>
                  <a:cubicBezTo>
                    <a:pt x="16495" y="14913"/>
                    <a:pt x="16495" y="14913"/>
                    <a:pt x="16495" y="14913"/>
                  </a:cubicBezTo>
                  <a:cubicBezTo>
                    <a:pt x="16495" y="14913"/>
                    <a:pt x="16495" y="14913"/>
                    <a:pt x="16495" y="14913"/>
                  </a:cubicBezTo>
                  <a:cubicBezTo>
                    <a:pt x="16495" y="14846"/>
                    <a:pt x="16495" y="14846"/>
                    <a:pt x="16495" y="14846"/>
                  </a:cubicBezTo>
                  <a:cubicBezTo>
                    <a:pt x="16551" y="14846"/>
                    <a:pt x="16551" y="14846"/>
                    <a:pt x="16551" y="14846"/>
                  </a:cubicBezTo>
                  <a:cubicBezTo>
                    <a:pt x="16607" y="14779"/>
                    <a:pt x="16607" y="14779"/>
                    <a:pt x="16607" y="14779"/>
                  </a:cubicBezTo>
                  <a:cubicBezTo>
                    <a:pt x="16551" y="14712"/>
                    <a:pt x="16551" y="14712"/>
                    <a:pt x="16551" y="14712"/>
                  </a:cubicBezTo>
                  <a:cubicBezTo>
                    <a:pt x="16607" y="14645"/>
                    <a:pt x="16607" y="14645"/>
                    <a:pt x="16607" y="14645"/>
                  </a:cubicBezTo>
                  <a:cubicBezTo>
                    <a:pt x="16663" y="14645"/>
                    <a:pt x="16663" y="14645"/>
                    <a:pt x="16663" y="14645"/>
                  </a:cubicBezTo>
                  <a:cubicBezTo>
                    <a:pt x="16719" y="14645"/>
                    <a:pt x="16719" y="14645"/>
                    <a:pt x="16719" y="14645"/>
                  </a:cubicBezTo>
                  <a:cubicBezTo>
                    <a:pt x="16663" y="14712"/>
                    <a:pt x="16663" y="14712"/>
                    <a:pt x="16663" y="14712"/>
                  </a:cubicBezTo>
                  <a:cubicBezTo>
                    <a:pt x="16719" y="14712"/>
                    <a:pt x="16719" y="14712"/>
                    <a:pt x="16719" y="14712"/>
                  </a:cubicBezTo>
                  <a:cubicBezTo>
                    <a:pt x="16719" y="14712"/>
                    <a:pt x="16719" y="14712"/>
                    <a:pt x="16719" y="14712"/>
                  </a:cubicBezTo>
                  <a:cubicBezTo>
                    <a:pt x="16663" y="14712"/>
                    <a:pt x="16663" y="14712"/>
                    <a:pt x="16663" y="14712"/>
                  </a:cubicBezTo>
                  <a:cubicBezTo>
                    <a:pt x="16663" y="14779"/>
                    <a:pt x="16663" y="14779"/>
                    <a:pt x="16663" y="14779"/>
                  </a:cubicBezTo>
                  <a:cubicBezTo>
                    <a:pt x="16719" y="14779"/>
                    <a:pt x="16719" y="14779"/>
                    <a:pt x="16719" y="14779"/>
                  </a:cubicBezTo>
                  <a:cubicBezTo>
                    <a:pt x="16663" y="14846"/>
                    <a:pt x="16663" y="14846"/>
                    <a:pt x="16663" y="14846"/>
                  </a:cubicBezTo>
                  <a:cubicBezTo>
                    <a:pt x="16663" y="14846"/>
                    <a:pt x="16663" y="14846"/>
                    <a:pt x="16663" y="14846"/>
                  </a:cubicBezTo>
                  <a:cubicBezTo>
                    <a:pt x="16663" y="14846"/>
                    <a:pt x="16663" y="14846"/>
                    <a:pt x="16663" y="14846"/>
                  </a:cubicBezTo>
                  <a:cubicBezTo>
                    <a:pt x="16663" y="14846"/>
                    <a:pt x="16663" y="14846"/>
                    <a:pt x="16663" y="14846"/>
                  </a:cubicBezTo>
                  <a:cubicBezTo>
                    <a:pt x="16719" y="14846"/>
                    <a:pt x="16719" y="14846"/>
                    <a:pt x="16719" y="14846"/>
                  </a:cubicBezTo>
                  <a:cubicBezTo>
                    <a:pt x="16719" y="14913"/>
                    <a:pt x="16719" y="14913"/>
                    <a:pt x="16719" y="14913"/>
                  </a:cubicBezTo>
                  <a:cubicBezTo>
                    <a:pt x="16663" y="14913"/>
                    <a:pt x="16663" y="14913"/>
                    <a:pt x="16663" y="14913"/>
                  </a:cubicBezTo>
                  <a:cubicBezTo>
                    <a:pt x="16719" y="14913"/>
                    <a:pt x="16719" y="14913"/>
                    <a:pt x="16719" y="14913"/>
                  </a:cubicBezTo>
                  <a:cubicBezTo>
                    <a:pt x="16719" y="14980"/>
                    <a:pt x="16719" y="14980"/>
                    <a:pt x="16719" y="14980"/>
                  </a:cubicBezTo>
                  <a:cubicBezTo>
                    <a:pt x="16663" y="14980"/>
                    <a:pt x="16663" y="14980"/>
                    <a:pt x="16663" y="14980"/>
                  </a:cubicBezTo>
                  <a:cubicBezTo>
                    <a:pt x="16719" y="15046"/>
                    <a:pt x="16719" y="15046"/>
                    <a:pt x="16719" y="15046"/>
                  </a:cubicBezTo>
                  <a:cubicBezTo>
                    <a:pt x="16719" y="15113"/>
                    <a:pt x="16719" y="15113"/>
                    <a:pt x="16719" y="15113"/>
                  </a:cubicBezTo>
                  <a:cubicBezTo>
                    <a:pt x="16775" y="15180"/>
                    <a:pt x="16775" y="15180"/>
                    <a:pt x="16775" y="15180"/>
                  </a:cubicBezTo>
                  <a:cubicBezTo>
                    <a:pt x="16719" y="15180"/>
                    <a:pt x="16719" y="15180"/>
                    <a:pt x="16719" y="15180"/>
                  </a:cubicBezTo>
                  <a:cubicBezTo>
                    <a:pt x="16719" y="15180"/>
                    <a:pt x="16719" y="15180"/>
                    <a:pt x="16719" y="15180"/>
                  </a:cubicBezTo>
                  <a:cubicBezTo>
                    <a:pt x="16663" y="15180"/>
                    <a:pt x="16663" y="15180"/>
                    <a:pt x="16663" y="15180"/>
                  </a:cubicBezTo>
                  <a:cubicBezTo>
                    <a:pt x="16719" y="15247"/>
                    <a:pt x="16719" y="15247"/>
                    <a:pt x="16719" y="15247"/>
                  </a:cubicBezTo>
                  <a:cubicBezTo>
                    <a:pt x="16719" y="15247"/>
                    <a:pt x="16719" y="15247"/>
                    <a:pt x="16719" y="15247"/>
                  </a:cubicBezTo>
                  <a:cubicBezTo>
                    <a:pt x="16719" y="15247"/>
                    <a:pt x="16719" y="15247"/>
                    <a:pt x="16719" y="15247"/>
                  </a:cubicBezTo>
                  <a:cubicBezTo>
                    <a:pt x="16775" y="15180"/>
                    <a:pt x="16775" y="15180"/>
                    <a:pt x="16775" y="15180"/>
                  </a:cubicBezTo>
                  <a:cubicBezTo>
                    <a:pt x="16775" y="15247"/>
                    <a:pt x="16775" y="15247"/>
                    <a:pt x="16775" y="15247"/>
                  </a:cubicBezTo>
                  <a:cubicBezTo>
                    <a:pt x="16831" y="15247"/>
                    <a:pt x="16831" y="15247"/>
                    <a:pt x="16831" y="15247"/>
                  </a:cubicBezTo>
                  <a:cubicBezTo>
                    <a:pt x="16775" y="15314"/>
                    <a:pt x="16775" y="15314"/>
                    <a:pt x="16775" y="15314"/>
                  </a:cubicBezTo>
                  <a:cubicBezTo>
                    <a:pt x="16719" y="15381"/>
                    <a:pt x="16719" y="15381"/>
                    <a:pt x="16719" y="15381"/>
                  </a:cubicBezTo>
                  <a:cubicBezTo>
                    <a:pt x="16663" y="15314"/>
                    <a:pt x="16663" y="15314"/>
                    <a:pt x="16663" y="15314"/>
                  </a:cubicBezTo>
                  <a:cubicBezTo>
                    <a:pt x="16663" y="15381"/>
                    <a:pt x="16663" y="15381"/>
                    <a:pt x="16663" y="15381"/>
                  </a:cubicBezTo>
                  <a:cubicBezTo>
                    <a:pt x="16663" y="15381"/>
                    <a:pt x="16663" y="15381"/>
                    <a:pt x="16663" y="15381"/>
                  </a:cubicBezTo>
                  <a:cubicBezTo>
                    <a:pt x="16775" y="15381"/>
                    <a:pt x="16775" y="15381"/>
                    <a:pt x="16775" y="15381"/>
                  </a:cubicBezTo>
                  <a:cubicBezTo>
                    <a:pt x="16831" y="15381"/>
                    <a:pt x="16831" y="15381"/>
                    <a:pt x="16831" y="15381"/>
                  </a:cubicBezTo>
                  <a:cubicBezTo>
                    <a:pt x="16831" y="15448"/>
                    <a:pt x="16831" y="15448"/>
                    <a:pt x="16831" y="15448"/>
                  </a:cubicBezTo>
                  <a:cubicBezTo>
                    <a:pt x="16775" y="15448"/>
                    <a:pt x="16775" y="15448"/>
                    <a:pt x="16775" y="15448"/>
                  </a:cubicBezTo>
                  <a:cubicBezTo>
                    <a:pt x="16831" y="15515"/>
                    <a:pt x="16831" y="15515"/>
                    <a:pt x="16831" y="15515"/>
                  </a:cubicBezTo>
                  <a:cubicBezTo>
                    <a:pt x="16887" y="15448"/>
                    <a:pt x="16887" y="15448"/>
                    <a:pt x="16887" y="15448"/>
                  </a:cubicBezTo>
                  <a:cubicBezTo>
                    <a:pt x="16887" y="15515"/>
                    <a:pt x="16887" y="15515"/>
                    <a:pt x="16887" y="15515"/>
                  </a:cubicBezTo>
                  <a:cubicBezTo>
                    <a:pt x="16831" y="15581"/>
                    <a:pt x="16831" y="15581"/>
                    <a:pt x="16831" y="15581"/>
                  </a:cubicBezTo>
                  <a:cubicBezTo>
                    <a:pt x="16719" y="15581"/>
                    <a:pt x="16719" y="15581"/>
                    <a:pt x="16719" y="15581"/>
                  </a:cubicBezTo>
                  <a:cubicBezTo>
                    <a:pt x="16719" y="15581"/>
                    <a:pt x="16719" y="15581"/>
                    <a:pt x="16719" y="15581"/>
                  </a:cubicBezTo>
                  <a:cubicBezTo>
                    <a:pt x="16663" y="15581"/>
                    <a:pt x="16663" y="15581"/>
                    <a:pt x="16663" y="15581"/>
                  </a:cubicBezTo>
                  <a:cubicBezTo>
                    <a:pt x="16719" y="15648"/>
                    <a:pt x="16719" y="15648"/>
                    <a:pt x="16719" y="15648"/>
                  </a:cubicBezTo>
                  <a:cubicBezTo>
                    <a:pt x="16663" y="15648"/>
                    <a:pt x="16663" y="15648"/>
                    <a:pt x="16663" y="15648"/>
                  </a:cubicBezTo>
                  <a:cubicBezTo>
                    <a:pt x="16719" y="15648"/>
                    <a:pt x="16719" y="15648"/>
                    <a:pt x="16719" y="15648"/>
                  </a:cubicBezTo>
                  <a:cubicBezTo>
                    <a:pt x="16831" y="15648"/>
                    <a:pt x="16831" y="15648"/>
                    <a:pt x="16831" y="15648"/>
                  </a:cubicBezTo>
                  <a:cubicBezTo>
                    <a:pt x="16887" y="15648"/>
                    <a:pt x="16887" y="15648"/>
                    <a:pt x="16887" y="15648"/>
                  </a:cubicBezTo>
                  <a:cubicBezTo>
                    <a:pt x="16887" y="15648"/>
                    <a:pt x="16887" y="15648"/>
                    <a:pt x="16887" y="15648"/>
                  </a:cubicBezTo>
                  <a:cubicBezTo>
                    <a:pt x="16887" y="15648"/>
                    <a:pt x="16887" y="15648"/>
                    <a:pt x="16887" y="15648"/>
                  </a:cubicBezTo>
                  <a:cubicBezTo>
                    <a:pt x="16887" y="15715"/>
                    <a:pt x="16887" y="15715"/>
                    <a:pt x="16887" y="15715"/>
                  </a:cubicBezTo>
                  <a:cubicBezTo>
                    <a:pt x="16831" y="15715"/>
                    <a:pt x="16831" y="15715"/>
                    <a:pt x="16831" y="15715"/>
                  </a:cubicBezTo>
                  <a:cubicBezTo>
                    <a:pt x="16775" y="15715"/>
                    <a:pt x="16775" y="15715"/>
                    <a:pt x="16775" y="15715"/>
                  </a:cubicBezTo>
                  <a:cubicBezTo>
                    <a:pt x="16719" y="15849"/>
                    <a:pt x="16719" y="15849"/>
                    <a:pt x="16719" y="15849"/>
                  </a:cubicBezTo>
                  <a:cubicBezTo>
                    <a:pt x="16775" y="15782"/>
                    <a:pt x="16775" y="15782"/>
                    <a:pt x="16775" y="15782"/>
                  </a:cubicBezTo>
                  <a:cubicBezTo>
                    <a:pt x="16831" y="15782"/>
                    <a:pt x="16831" y="15782"/>
                    <a:pt x="16831" y="15782"/>
                  </a:cubicBezTo>
                  <a:cubicBezTo>
                    <a:pt x="16887" y="15782"/>
                    <a:pt x="16887" y="15782"/>
                    <a:pt x="16887" y="15782"/>
                  </a:cubicBezTo>
                  <a:cubicBezTo>
                    <a:pt x="16887" y="15782"/>
                    <a:pt x="16887" y="15782"/>
                    <a:pt x="16887" y="15782"/>
                  </a:cubicBezTo>
                  <a:cubicBezTo>
                    <a:pt x="16887" y="15849"/>
                    <a:pt x="16887" y="15849"/>
                    <a:pt x="16887" y="15849"/>
                  </a:cubicBezTo>
                  <a:cubicBezTo>
                    <a:pt x="16887" y="15849"/>
                    <a:pt x="16887" y="15849"/>
                    <a:pt x="16887" y="15849"/>
                  </a:cubicBezTo>
                  <a:cubicBezTo>
                    <a:pt x="16831" y="15849"/>
                    <a:pt x="16831" y="15849"/>
                    <a:pt x="16831" y="15849"/>
                  </a:cubicBezTo>
                  <a:cubicBezTo>
                    <a:pt x="16831" y="15916"/>
                    <a:pt x="16831" y="15916"/>
                    <a:pt x="16831" y="15916"/>
                  </a:cubicBezTo>
                  <a:cubicBezTo>
                    <a:pt x="16831" y="15916"/>
                    <a:pt x="16831" y="15916"/>
                    <a:pt x="16831" y="15916"/>
                  </a:cubicBezTo>
                  <a:cubicBezTo>
                    <a:pt x="16887" y="15916"/>
                    <a:pt x="16887" y="15916"/>
                    <a:pt x="16887" y="15916"/>
                  </a:cubicBezTo>
                  <a:cubicBezTo>
                    <a:pt x="16887" y="15849"/>
                    <a:pt x="16887" y="15849"/>
                    <a:pt x="16887" y="15849"/>
                  </a:cubicBezTo>
                  <a:cubicBezTo>
                    <a:pt x="16943" y="15916"/>
                    <a:pt x="16943" y="15916"/>
                    <a:pt x="16943" y="15916"/>
                  </a:cubicBezTo>
                  <a:cubicBezTo>
                    <a:pt x="16999" y="15983"/>
                    <a:pt x="16999" y="15983"/>
                    <a:pt x="16999" y="15983"/>
                  </a:cubicBezTo>
                  <a:cubicBezTo>
                    <a:pt x="16943" y="16050"/>
                    <a:pt x="16943" y="16050"/>
                    <a:pt x="16943" y="16050"/>
                  </a:cubicBezTo>
                  <a:cubicBezTo>
                    <a:pt x="16887" y="16050"/>
                    <a:pt x="16887" y="16050"/>
                    <a:pt x="16887" y="16050"/>
                  </a:cubicBezTo>
                  <a:cubicBezTo>
                    <a:pt x="16887" y="16050"/>
                    <a:pt x="16887" y="16050"/>
                    <a:pt x="16887" y="16050"/>
                  </a:cubicBezTo>
                  <a:cubicBezTo>
                    <a:pt x="16831" y="16050"/>
                    <a:pt x="16831" y="16050"/>
                    <a:pt x="16831" y="16050"/>
                  </a:cubicBezTo>
                  <a:cubicBezTo>
                    <a:pt x="16887" y="16116"/>
                    <a:pt x="16887" y="16116"/>
                    <a:pt x="16887" y="16116"/>
                  </a:cubicBezTo>
                  <a:cubicBezTo>
                    <a:pt x="16887" y="16116"/>
                    <a:pt x="16887" y="16116"/>
                    <a:pt x="16887" y="16116"/>
                  </a:cubicBezTo>
                  <a:cubicBezTo>
                    <a:pt x="16943" y="16116"/>
                    <a:pt x="16943" y="16116"/>
                    <a:pt x="16943" y="16116"/>
                  </a:cubicBezTo>
                  <a:cubicBezTo>
                    <a:pt x="16943" y="16116"/>
                    <a:pt x="16943" y="16116"/>
                    <a:pt x="16943" y="16116"/>
                  </a:cubicBezTo>
                  <a:cubicBezTo>
                    <a:pt x="16999" y="16116"/>
                    <a:pt x="16999" y="16116"/>
                    <a:pt x="16999" y="16116"/>
                  </a:cubicBezTo>
                  <a:cubicBezTo>
                    <a:pt x="16999" y="16183"/>
                    <a:pt x="16999" y="16183"/>
                    <a:pt x="16999" y="16183"/>
                  </a:cubicBezTo>
                  <a:cubicBezTo>
                    <a:pt x="16943" y="16183"/>
                    <a:pt x="16943" y="16183"/>
                    <a:pt x="16943" y="16183"/>
                  </a:cubicBezTo>
                  <a:cubicBezTo>
                    <a:pt x="16999" y="16183"/>
                    <a:pt x="16999" y="16183"/>
                    <a:pt x="16999" y="16183"/>
                  </a:cubicBezTo>
                  <a:cubicBezTo>
                    <a:pt x="16999" y="16183"/>
                    <a:pt x="16999" y="16183"/>
                    <a:pt x="16999" y="16183"/>
                  </a:cubicBezTo>
                  <a:cubicBezTo>
                    <a:pt x="17056" y="16250"/>
                    <a:pt x="17056" y="16250"/>
                    <a:pt x="17056" y="16250"/>
                  </a:cubicBezTo>
                  <a:cubicBezTo>
                    <a:pt x="17056" y="16317"/>
                    <a:pt x="17056" y="16317"/>
                    <a:pt x="17056" y="16317"/>
                  </a:cubicBezTo>
                  <a:cubicBezTo>
                    <a:pt x="16999" y="16317"/>
                    <a:pt x="16999" y="16317"/>
                    <a:pt x="16999" y="16317"/>
                  </a:cubicBezTo>
                  <a:cubicBezTo>
                    <a:pt x="16943" y="16384"/>
                    <a:pt x="16943" y="16384"/>
                    <a:pt x="16943" y="16384"/>
                  </a:cubicBezTo>
                  <a:cubicBezTo>
                    <a:pt x="16943" y="16384"/>
                    <a:pt x="16943" y="16384"/>
                    <a:pt x="16943" y="16384"/>
                  </a:cubicBezTo>
                  <a:cubicBezTo>
                    <a:pt x="16887" y="16384"/>
                    <a:pt x="16887" y="16384"/>
                    <a:pt x="16887" y="16384"/>
                  </a:cubicBezTo>
                  <a:cubicBezTo>
                    <a:pt x="16943" y="16384"/>
                    <a:pt x="16943" y="16384"/>
                    <a:pt x="16943" y="16384"/>
                  </a:cubicBezTo>
                  <a:cubicBezTo>
                    <a:pt x="16943" y="16451"/>
                    <a:pt x="16943" y="16451"/>
                    <a:pt x="16943" y="16451"/>
                  </a:cubicBezTo>
                  <a:cubicBezTo>
                    <a:pt x="16887" y="16451"/>
                    <a:pt x="16887" y="16451"/>
                    <a:pt x="16887" y="16451"/>
                  </a:cubicBezTo>
                  <a:cubicBezTo>
                    <a:pt x="16831" y="16384"/>
                    <a:pt x="16831" y="16384"/>
                    <a:pt x="16831" y="16384"/>
                  </a:cubicBezTo>
                  <a:cubicBezTo>
                    <a:pt x="16775" y="16384"/>
                    <a:pt x="16775" y="16384"/>
                    <a:pt x="16775" y="16384"/>
                  </a:cubicBezTo>
                  <a:cubicBezTo>
                    <a:pt x="16831" y="16451"/>
                    <a:pt x="16831" y="16451"/>
                    <a:pt x="16831" y="16451"/>
                  </a:cubicBezTo>
                  <a:cubicBezTo>
                    <a:pt x="16831" y="16518"/>
                    <a:pt x="16831" y="16518"/>
                    <a:pt x="16831" y="16518"/>
                  </a:cubicBezTo>
                  <a:cubicBezTo>
                    <a:pt x="16887" y="16518"/>
                    <a:pt x="16887" y="16518"/>
                    <a:pt x="16887" y="16518"/>
                  </a:cubicBezTo>
                  <a:cubicBezTo>
                    <a:pt x="16887" y="16585"/>
                    <a:pt x="16887" y="16585"/>
                    <a:pt x="16887" y="16585"/>
                  </a:cubicBezTo>
                  <a:cubicBezTo>
                    <a:pt x="16887" y="16585"/>
                    <a:pt x="16887" y="16585"/>
                    <a:pt x="16887" y="16585"/>
                  </a:cubicBezTo>
                  <a:cubicBezTo>
                    <a:pt x="16831" y="16585"/>
                    <a:pt x="16831" y="16585"/>
                    <a:pt x="16831" y="16585"/>
                  </a:cubicBezTo>
                  <a:cubicBezTo>
                    <a:pt x="16831" y="16651"/>
                    <a:pt x="16831" y="16651"/>
                    <a:pt x="16831" y="16651"/>
                  </a:cubicBezTo>
                  <a:cubicBezTo>
                    <a:pt x="16775" y="16651"/>
                    <a:pt x="16775" y="16651"/>
                    <a:pt x="16775" y="16651"/>
                  </a:cubicBezTo>
                  <a:cubicBezTo>
                    <a:pt x="16831" y="16651"/>
                    <a:pt x="16831" y="16651"/>
                    <a:pt x="16831" y="16651"/>
                  </a:cubicBezTo>
                  <a:cubicBezTo>
                    <a:pt x="16887" y="16651"/>
                    <a:pt x="16887" y="16651"/>
                    <a:pt x="16887" y="16651"/>
                  </a:cubicBezTo>
                  <a:cubicBezTo>
                    <a:pt x="16887" y="16651"/>
                    <a:pt x="16887" y="16651"/>
                    <a:pt x="16887" y="16651"/>
                  </a:cubicBezTo>
                  <a:cubicBezTo>
                    <a:pt x="16943" y="16585"/>
                    <a:pt x="16943" y="16585"/>
                    <a:pt x="16943" y="16585"/>
                  </a:cubicBezTo>
                  <a:cubicBezTo>
                    <a:pt x="16999" y="16585"/>
                    <a:pt x="16999" y="16585"/>
                    <a:pt x="16999" y="16585"/>
                  </a:cubicBezTo>
                  <a:cubicBezTo>
                    <a:pt x="16999" y="16651"/>
                    <a:pt x="16999" y="16651"/>
                    <a:pt x="16999" y="16651"/>
                  </a:cubicBezTo>
                  <a:cubicBezTo>
                    <a:pt x="16999" y="16651"/>
                    <a:pt x="16999" y="16651"/>
                    <a:pt x="16999" y="16651"/>
                  </a:cubicBezTo>
                  <a:cubicBezTo>
                    <a:pt x="16999" y="16718"/>
                    <a:pt x="16999" y="16718"/>
                    <a:pt x="16999" y="16718"/>
                  </a:cubicBezTo>
                  <a:cubicBezTo>
                    <a:pt x="16999" y="16718"/>
                    <a:pt x="16999" y="16718"/>
                    <a:pt x="16999" y="16718"/>
                  </a:cubicBezTo>
                  <a:cubicBezTo>
                    <a:pt x="16999" y="16718"/>
                    <a:pt x="16999" y="16718"/>
                    <a:pt x="16999" y="16718"/>
                  </a:cubicBezTo>
                  <a:cubicBezTo>
                    <a:pt x="16999" y="16785"/>
                    <a:pt x="16999" y="16785"/>
                    <a:pt x="16999" y="16785"/>
                  </a:cubicBezTo>
                  <a:cubicBezTo>
                    <a:pt x="16999" y="16785"/>
                    <a:pt x="16999" y="16785"/>
                    <a:pt x="16999" y="16785"/>
                  </a:cubicBezTo>
                  <a:cubicBezTo>
                    <a:pt x="17056" y="16718"/>
                    <a:pt x="17056" y="16718"/>
                    <a:pt x="17056" y="16718"/>
                  </a:cubicBezTo>
                  <a:cubicBezTo>
                    <a:pt x="17056" y="16785"/>
                    <a:pt x="17056" y="16785"/>
                    <a:pt x="17056" y="16785"/>
                  </a:cubicBezTo>
                  <a:cubicBezTo>
                    <a:pt x="17112" y="16785"/>
                    <a:pt x="17112" y="16785"/>
                    <a:pt x="17112" y="16785"/>
                  </a:cubicBezTo>
                  <a:cubicBezTo>
                    <a:pt x="17112" y="16852"/>
                    <a:pt x="17112" y="16852"/>
                    <a:pt x="17112" y="16852"/>
                  </a:cubicBezTo>
                  <a:cubicBezTo>
                    <a:pt x="17112" y="16852"/>
                    <a:pt x="17112" y="16852"/>
                    <a:pt x="17112" y="16852"/>
                  </a:cubicBezTo>
                  <a:cubicBezTo>
                    <a:pt x="17112" y="16919"/>
                    <a:pt x="17112" y="16919"/>
                    <a:pt x="17112" y="16919"/>
                  </a:cubicBezTo>
                  <a:cubicBezTo>
                    <a:pt x="17112" y="16919"/>
                    <a:pt x="17112" y="16919"/>
                    <a:pt x="17112" y="16919"/>
                  </a:cubicBezTo>
                  <a:cubicBezTo>
                    <a:pt x="17168" y="16785"/>
                    <a:pt x="17168" y="16785"/>
                    <a:pt x="17168" y="16785"/>
                  </a:cubicBezTo>
                  <a:cubicBezTo>
                    <a:pt x="17168" y="16852"/>
                    <a:pt x="17168" y="16852"/>
                    <a:pt x="17168" y="16852"/>
                  </a:cubicBezTo>
                  <a:cubicBezTo>
                    <a:pt x="17168" y="16852"/>
                    <a:pt x="17168" y="16852"/>
                    <a:pt x="17168" y="16852"/>
                  </a:cubicBezTo>
                  <a:cubicBezTo>
                    <a:pt x="17224" y="16919"/>
                    <a:pt x="17224" y="16919"/>
                    <a:pt x="17224" y="16919"/>
                  </a:cubicBezTo>
                  <a:cubicBezTo>
                    <a:pt x="17112" y="16919"/>
                    <a:pt x="17112" y="16919"/>
                    <a:pt x="17112" y="16919"/>
                  </a:cubicBezTo>
                  <a:cubicBezTo>
                    <a:pt x="17056" y="17053"/>
                    <a:pt x="17056" y="17053"/>
                    <a:pt x="17056" y="17053"/>
                  </a:cubicBezTo>
                  <a:cubicBezTo>
                    <a:pt x="16999" y="17053"/>
                    <a:pt x="16999" y="17053"/>
                    <a:pt x="16999" y="17053"/>
                  </a:cubicBezTo>
                  <a:cubicBezTo>
                    <a:pt x="16943" y="17053"/>
                    <a:pt x="16943" y="17053"/>
                    <a:pt x="16943" y="17053"/>
                  </a:cubicBezTo>
                  <a:cubicBezTo>
                    <a:pt x="16999" y="17120"/>
                    <a:pt x="16999" y="17120"/>
                    <a:pt x="16999" y="17120"/>
                  </a:cubicBezTo>
                  <a:cubicBezTo>
                    <a:pt x="17056" y="17120"/>
                    <a:pt x="17056" y="17120"/>
                    <a:pt x="17056" y="17120"/>
                  </a:cubicBezTo>
                  <a:cubicBezTo>
                    <a:pt x="17168" y="16986"/>
                    <a:pt x="17168" y="16986"/>
                    <a:pt x="17168" y="16986"/>
                  </a:cubicBezTo>
                  <a:cubicBezTo>
                    <a:pt x="17168" y="16986"/>
                    <a:pt x="17168" y="16986"/>
                    <a:pt x="17168" y="16986"/>
                  </a:cubicBezTo>
                  <a:cubicBezTo>
                    <a:pt x="17168" y="17053"/>
                    <a:pt x="17168" y="17053"/>
                    <a:pt x="17168" y="17053"/>
                  </a:cubicBezTo>
                  <a:cubicBezTo>
                    <a:pt x="17168" y="17053"/>
                    <a:pt x="17168" y="17053"/>
                    <a:pt x="17168" y="17053"/>
                  </a:cubicBezTo>
                  <a:cubicBezTo>
                    <a:pt x="17112" y="17120"/>
                    <a:pt x="17112" y="17120"/>
                    <a:pt x="17112" y="17120"/>
                  </a:cubicBezTo>
                  <a:cubicBezTo>
                    <a:pt x="17168" y="17120"/>
                    <a:pt x="17168" y="17120"/>
                    <a:pt x="17168" y="17120"/>
                  </a:cubicBezTo>
                  <a:cubicBezTo>
                    <a:pt x="17224" y="17053"/>
                    <a:pt x="17224" y="17053"/>
                    <a:pt x="17224" y="17053"/>
                  </a:cubicBezTo>
                  <a:cubicBezTo>
                    <a:pt x="17224" y="16986"/>
                    <a:pt x="17224" y="16986"/>
                    <a:pt x="17224" y="16986"/>
                  </a:cubicBezTo>
                  <a:cubicBezTo>
                    <a:pt x="17280" y="16986"/>
                    <a:pt x="17280" y="16986"/>
                    <a:pt x="17280" y="16986"/>
                  </a:cubicBezTo>
                  <a:cubicBezTo>
                    <a:pt x="17280" y="16986"/>
                    <a:pt x="17280" y="16986"/>
                    <a:pt x="17280" y="16986"/>
                  </a:cubicBezTo>
                  <a:cubicBezTo>
                    <a:pt x="17280" y="17053"/>
                    <a:pt x="17280" y="17053"/>
                    <a:pt x="17280" y="17053"/>
                  </a:cubicBezTo>
                  <a:cubicBezTo>
                    <a:pt x="17224" y="17053"/>
                    <a:pt x="17224" y="17053"/>
                    <a:pt x="17224" y="17053"/>
                  </a:cubicBezTo>
                  <a:cubicBezTo>
                    <a:pt x="17280" y="17053"/>
                    <a:pt x="17280" y="17053"/>
                    <a:pt x="17280" y="17053"/>
                  </a:cubicBezTo>
                  <a:cubicBezTo>
                    <a:pt x="17336" y="17053"/>
                    <a:pt x="17336" y="17053"/>
                    <a:pt x="17336" y="17053"/>
                  </a:cubicBezTo>
                  <a:cubicBezTo>
                    <a:pt x="17336" y="17053"/>
                    <a:pt x="17336" y="17053"/>
                    <a:pt x="17336" y="17053"/>
                  </a:cubicBezTo>
                  <a:cubicBezTo>
                    <a:pt x="17280" y="17120"/>
                    <a:pt x="17280" y="17120"/>
                    <a:pt x="17280" y="17120"/>
                  </a:cubicBezTo>
                  <a:cubicBezTo>
                    <a:pt x="17224" y="17186"/>
                    <a:pt x="17224" y="17186"/>
                    <a:pt x="17224" y="17186"/>
                  </a:cubicBezTo>
                  <a:cubicBezTo>
                    <a:pt x="17280" y="17186"/>
                    <a:pt x="17280" y="17186"/>
                    <a:pt x="17280" y="17186"/>
                  </a:cubicBezTo>
                  <a:cubicBezTo>
                    <a:pt x="17280" y="17120"/>
                    <a:pt x="17280" y="17120"/>
                    <a:pt x="17280" y="17120"/>
                  </a:cubicBezTo>
                  <a:cubicBezTo>
                    <a:pt x="17392" y="17053"/>
                    <a:pt x="17392" y="17053"/>
                    <a:pt x="17392" y="17053"/>
                  </a:cubicBezTo>
                  <a:cubicBezTo>
                    <a:pt x="17392" y="17053"/>
                    <a:pt x="17392" y="17053"/>
                    <a:pt x="17392" y="17053"/>
                  </a:cubicBezTo>
                  <a:cubicBezTo>
                    <a:pt x="17392" y="17053"/>
                    <a:pt x="17392" y="17053"/>
                    <a:pt x="17392" y="17053"/>
                  </a:cubicBezTo>
                  <a:cubicBezTo>
                    <a:pt x="17392" y="17120"/>
                    <a:pt x="17392" y="17120"/>
                    <a:pt x="17392" y="17120"/>
                  </a:cubicBezTo>
                  <a:cubicBezTo>
                    <a:pt x="17448" y="17053"/>
                    <a:pt x="17448" y="17053"/>
                    <a:pt x="17448" y="17053"/>
                  </a:cubicBezTo>
                  <a:cubicBezTo>
                    <a:pt x="17448" y="17053"/>
                    <a:pt x="17448" y="17053"/>
                    <a:pt x="17448" y="17053"/>
                  </a:cubicBezTo>
                  <a:cubicBezTo>
                    <a:pt x="17448" y="17186"/>
                    <a:pt x="17448" y="17186"/>
                    <a:pt x="17448" y="17186"/>
                  </a:cubicBezTo>
                  <a:cubicBezTo>
                    <a:pt x="17392" y="17186"/>
                    <a:pt x="17392" y="17186"/>
                    <a:pt x="17392" y="17186"/>
                  </a:cubicBezTo>
                  <a:cubicBezTo>
                    <a:pt x="17448" y="17186"/>
                    <a:pt x="17448" y="17186"/>
                    <a:pt x="17448" y="17186"/>
                  </a:cubicBezTo>
                  <a:cubicBezTo>
                    <a:pt x="17448" y="17186"/>
                    <a:pt x="17448" y="17186"/>
                    <a:pt x="17448" y="17186"/>
                  </a:cubicBezTo>
                  <a:cubicBezTo>
                    <a:pt x="17504" y="17253"/>
                    <a:pt x="17504" y="17253"/>
                    <a:pt x="17504" y="17253"/>
                  </a:cubicBezTo>
                  <a:cubicBezTo>
                    <a:pt x="17561" y="17186"/>
                    <a:pt x="17561" y="17186"/>
                    <a:pt x="17561" y="17186"/>
                  </a:cubicBezTo>
                  <a:cubicBezTo>
                    <a:pt x="17617" y="17186"/>
                    <a:pt x="17617" y="17186"/>
                    <a:pt x="17617" y="17186"/>
                  </a:cubicBezTo>
                  <a:cubicBezTo>
                    <a:pt x="17673" y="17186"/>
                    <a:pt x="17673" y="17186"/>
                    <a:pt x="17673" y="17186"/>
                  </a:cubicBezTo>
                  <a:cubicBezTo>
                    <a:pt x="17673" y="17253"/>
                    <a:pt x="17673" y="17253"/>
                    <a:pt x="17673" y="17253"/>
                  </a:cubicBezTo>
                  <a:cubicBezTo>
                    <a:pt x="17617" y="17253"/>
                    <a:pt x="17617" y="17253"/>
                    <a:pt x="17617" y="17253"/>
                  </a:cubicBezTo>
                  <a:cubicBezTo>
                    <a:pt x="17617" y="17253"/>
                    <a:pt x="17617" y="17253"/>
                    <a:pt x="17617" y="17253"/>
                  </a:cubicBezTo>
                  <a:cubicBezTo>
                    <a:pt x="17729" y="17253"/>
                    <a:pt x="17729" y="17253"/>
                    <a:pt x="17729" y="17253"/>
                  </a:cubicBezTo>
                  <a:cubicBezTo>
                    <a:pt x="17785" y="17320"/>
                    <a:pt x="17785" y="17320"/>
                    <a:pt x="17785" y="17320"/>
                  </a:cubicBezTo>
                  <a:cubicBezTo>
                    <a:pt x="17673" y="17320"/>
                    <a:pt x="17673" y="17320"/>
                    <a:pt x="17673" y="17320"/>
                  </a:cubicBezTo>
                  <a:cubicBezTo>
                    <a:pt x="17673" y="17387"/>
                    <a:pt x="17673" y="17387"/>
                    <a:pt x="17673" y="17387"/>
                  </a:cubicBezTo>
                  <a:cubicBezTo>
                    <a:pt x="17561" y="17387"/>
                    <a:pt x="17561" y="17387"/>
                    <a:pt x="17561" y="17387"/>
                  </a:cubicBezTo>
                  <a:cubicBezTo>
                    <a:pt x="17561" y="17387"/>
                    <a:pt x="17561" y="17387"/>
                    <a:pt x="17561" y="17387"/>
                  </a:cubicBezTo>
                  <a:cubicBezTo>
                    <a:pt x="17504" y="17387"/>
                    <a:pt x="17504" y="17387"/>
                    <a:pt x="17504" y="17387"/>
                  </a:cubicBezTo>
                  <a:cubicBezTo>
                    <a:pt x="17448" y="17454"/>
                    <a:pt x="17448" y="17454"/>
                    <a:pt x="17448" y="17454"/>
                  </a:cubicBezTo>
                  <a:cubicBezTo>
                    <a:pt x="17336" y="17454"/>
                    <a:pt x="17336" y="17454"/>
                    <a:pt x="17336" y="17454"/>
                  </a:cubicBezTo>
                  <a:cubicBezTo>
                    <a:pt x="17224" y="17454"/>
                    <a:pt x="17224" y="17454"/>
                    <a:pt x="17224" y="17454"/>
                  </a:cubicBezTo>
                  <a:cubicBezTo>
                    <a:pt x="17224" y="17521"/>
                    <a:pt x="17224" y="17521"/>
                    <a:pt x="17224" y="17521"/>
                  </a:cubicBezTo>
                  <a:cubicBezTo>
                    <a:pt x="17336" y="17454"/>
                    <a:pt x="17336" y="17454"/>
                    <a:pt x="17336" y="17454"/>
                  </a:cubicBezTo>
                  <a:cubicBezTo>
                    <a:pt x="17392" y="17454"/>
                    <a:pt x="17392" y="17454"/>
                    <a:pt x="17392" y="17454"/>
                  </a:cubicBezTo>
                  <a:cubicBezTo>
                    <a:pt x="17448" y="17454"/>
                    <a:pt x="17448" y="17454"/>
                    <a:pt x="17448" y="17454"/>
                  </a:cubicBezTo>
                  <a:cubicBezTo>
                    <a:pt x="17448" y="17454"/>
                    <a:pt x="17448" y="17454"/>
                    <a:pt x="17448" y="17454"/>
                  </a:cubicBezTo>
                  <a:cubicBezTo>
                    <a:pt x="17336" y="17521"/>
                    <a:pt x="17336" y="17521"/>
                    <a:pt x="17336" y="17521"/>
                  </a:cubicBezTo>
                  <a:cubicBezTo>
                    <a:pt x="17280" y="17521"/>
                    <a:pt x="17280" y="17521"/>
                    <a:pt x="17280" y="17521"/>
                  </a:cubicBezTo>
                  <a:cubicBezTo>
                    <a:pt x="17168" y="17588"/>
                    <a:pt x="17168" y="17588"/>
                    <a:pt x="17168" y="17588"/>
                  </a:cubicBezTo>
                  <a:cubicBezTo>
                    <a:pt x="17168" y="17588"/>
                    <a:pt x="17168" y="17588"/>
                    <a:pt x="17168" y="17588"/>
                  </a:cubicBezTo>
                  <a:cubicBezTo>
                    <a:pt x="17112" y="17588"/>
                    <a:pt x="17112" y="17588"/>
                    <a:pt x="17112" y="17588"/>
                  </a:cubicBezTo>
                  <a:cubicBezTo>
                    <a:pt x="17056" y="17654"/>
                    <a:pt x="17056" y="17654"/>
                    <a:pt x="17056" y="17654"/>
                  </a:cubicBezTo>
                  <a:cubicBezTo>
                    <a:pt x="17056" y="17654"/>
                    <a:pt x="17056" y="17654"/>
                    <a:pt x="17056" y="17654"/>
                  </a:cubicBezTo>
                  <a:cubicBezTo>
                    <a:pt x="16999" y="17588"/>
                    <a:pt x="16999" y="17588"/>
                    <a:pt x="16999" y="17588"/>
                  </a:cubicBezTo>
                  <a:cubicBezTo>
                    <a:pt x="16943" y="17521"/>
                    <a:pt x="16943" y="17521"/>
                    <a:pt x="16943" y="17521"/>
                  </a:cubicBezTo>
                  <a:cubicBezTo>
                    <a:pt x="16943" y="17588"/>
                    <a:pt x="16943" y="17588"/>
                    <a:pt x="16943" y="17588"/>
                  </a:cubicBezTo>
                  <a:cubicBezTo>
                    <a:pt x="16887" y="17588"/>
                    <a:pt x="16887" y="17588"/>
                    <a:pt x="16887" y="17588"/>
                  </a:cubicBezTo>
                  <a:cubicBezTo>
                    <a:pt x="16943" y="17588"/>
                    <a:pt x="16943" y="17588"/>
                    <a:pt x="16943" y="17588"/>
                  </a:cubicBezTo>
                  <a:cubicBezTo>
                    <a:pt x="16943" y="17654"/>
                    <a:pt x="16943" y="17654"/>
                    <a:pt x="16943" y="17654"/>
                  </a:cubicBezTo>
                  <a:cubicBezTo>
                    <a:pt x="17056" y="17721"/>
                    <a:pt x="17056" y="17721"/>
                    <a:pt x="17056" y="17721"/>
                  </a:cubicBezTo>
                  <a:cubicBezTo>
                    <a:pt x="17056" y="17721"/>
                    <a:pt x="17056" y="17721"/>
                    <a:pt x="17056" y="17721"/>
                  </a:cubicBezTo>
                  <a:cubicBezTo>
                    <a:pt x="16999" y="17721"/>
                    <a:pt x="16999" y="17721"/>
                    <a:pt x="16999" y="17721"/>
                  </a:cubicBezTo>
                  <a:cubicBezTo>
                    <a:pt x="16999" y="17788"/>
                    <a:pt x="16999" y="17788"/>
                    <a:pt x="16999" y="17788"/>
                  </a:cubicBezTo>
                  <a:cubicBezTo>
                    <a:pt x="16999" y="17788"/>
                    <a:pt x="16999" y="17788"/>
                    <a:pt x="16999" y="17788"/>
                  </a:cubicBezTo>
                  <a:cubicBezTo>
                    <a:pt x="17056" y="17788"/>
                    <a:pt x="17056" y="17788"/>
                    <a:pt x="17056" y="17788"/>
                  </a:cubicBezTo>
                  <a:cubicBezTo>
                    <a:pt x="17056" y="17788"/>
                    <a:pt x="17056" y="17788"/>
                    <a:pt x="17056" y="17788"/>
                  </a:cubicBezTo>
                  <a:cubicBezTo>
                    <a:pt x="17056" y="17788"/>
                    <a:pt x="17056" y="17788"/>
                    <a:pt x="17056" y="17788"/>
                  </a:cubicBezTo>
                  <a:cubicBezTo>
                    <a:pt x="17112" y="17721"/>
                    <a:pt x="17112" y="17721"/>
                    <a:pt x="17112" y="17721"/>
                  </a:cubicBezTo>
                  <a:cubicBezTo>
                    <a:pt x="17168" y="17721"/>
                    <a:pt x="17168" y="17721"/>
                    <a:pt x="17168" y="17721"/>
                  </a:cubicBezTo>
                  <a:cubicBezTo>
                    <a:pt x="17224" y="17654"/>
                    <a:pt x="17224" y="17654"/>
                    <a:pt x="17224" y="17654"/>
                  </a:cubicBezTo>
                  <a:cubicBezTo>
                    <a:pt x="17280" y="17654"/>
                    <a:pt x="17280" y="17654"/>
                    <a:pt x="17280" y="17654"/>
                  </a:cubicBezTo>
                  <a:cubicBezTo>
                    <a:pt x="17280" y="17588"/>
                    <a:pt x="17280" y="17588"/>
                    <a:pt x="17280" y="17588"/>
                  </a:cubicBezTo>
                  <a:cubicBezTo>
                    <a:pt x="17336" y="17521"/>
                    <a:pt x="17336" y="17521"/>
                    <a:pt x="17336" y="17521"/>
                  </a:cubicBezTo>
                  <a:cubicBezTo>
                    <a:pt x="17392" y="17521"/>
                    <a:pt x="17392" y="17521"/>
                    <a:pt x="17392" y="17521"/>
                  </a:cubicBezTo>
                  <a:cubicBezTo>
                    <a:pt x="17504" y="17521"/>
                    <a:pt x="17504" y="17521"/>
                    <a:pt x="17504" y="17521"/>
                  </a:cubicBezTo>
                  <a:cubicBezTo>
                    <a:pt x="17561" y="17521"/>
                    <a:pt x="17561" y="17521"/>
                    <a:pt x="17561" y="17521"/>
                  </a:cubicBezTo>
                  <a:cubicBezTo>
                    <a:pt x="17617" y="17521"/>
                    <a:pt x="17617" y="17521"/>
                    <a:pt x="17617" y="17521"/>
                  </a:cubicBezTo>
                  <a:cubicBezTo>
                    <a:pt x="17561" y="17521"/>
                    <a:pt x="17561" y="17521"/>
                    <a:pt x="17561" y="17521"/>
                  </a:cubicBezTo>
                  <a:cubicBezTo>
                    <a:pt x="17504" y="17521"/>
                    <a:pt x="17504" y="17521"/>
                    <a:pt x="17504" y="17521"/>
                  </a:cubicBezTo>
                  <a:cubicBezTo>
                    <a:pt x="17504" y="17454"/>
                    <a:pt x="17504" y="17454"/>
                    <a:pt x="17504" y="17454"/>
                  </a:cubicBezTo>
                  <a:cubicBezTo>
                    <a:pt x="17561" y="17454"/>
                    <a:pt x="17561" y="17454"/>
                    <a:pt x="17561" y="17454"/>
                  </a:cubicBezTo>
                  <a:cubicBezTo>
                    <a:pt x="17673" y="17454"/>
                    <a:pt x="17673" y="17454"/>
                    <a:pt x="17673" y="17454"/>
                  </a:cubicBezTo>
                  <a:cubicBezTo>
                    <a:pt x="17729" y="17454"/>
                    <a:pt x="17729" y="17454"/>
                    <a:pt x="17729" y="17454"/>
                  </a:cubicBezTo>
                  <a:cubicBezTo>
                    <a:pt x="17785" y="17588"/>
                    <a:pt x="17785" y="17588"/>
                    <a:pt x="17785" y="17588"/>
                  </a:cubicBezTo>
                  <a:cubicBezTo>
                    <a:pt x="17785" y="17588"/>
                    <a:pt x="17785" y="17588"/>
                    <a:pt x="17785" y="17588"/>
                  </a:cubicBezTo>
                  <a:cubicBezTo>
                    <a:pt x="17729" y="17654"/>
                    <a:pt x="17729" y="17654"/>
                    <a:pt x="17729" y="17654"/>
                  </a:cubicBezTo>
                  <a:cubicBezTo>
                    <a:pt x="17673" y="17654"/>
                    <a:pt x="17673" y="17654"/>
                    <a:pt x="17673" y="17654"/>
                  </a:cubicBezTo>
                  <a:cubicBezTo>
                    <a:pt x="17617" y="17721"/>
                    <a:pt x="17617" y="17721"/>
                    <a:pt x="17617" y="17721"/>
                  </a:cubicBezTo>
                  <a:cubicBezTo>
                    <a:pt x="17729" y="17721"/>
                    <a:pt x="17729" y="17721"/>
                    <a:pt x="17729" y="17721"/>
                  </a:cubicBezTo>
                  <a:cubicBezTo>
                    <a:pt x="17729" y="17721"/>
                    <a:pt x="17729" y="17721"/>
                    <a:pt x="17729" y="17721"/>
                  </a:cubicBezTo>
                  <a:cubicBezTo>
                    <a:pt x="17729" y="17721"/>
                    <a:pt x="17729" y="17721"/>
                    <a:pt x="17729" y="17721"/>
                  </a:cubicBezTo>
                  <a:cubicBezTo>
                    <a:pt x="17785" y="17654"/>
                    <a:pt x="17785" y="17654"/>
                    <a:pt x="17785" y="17654"/>
                  </a:cubicBezTo>
                  <a:cubicBezTo>
                    <a:pt x="17841" y="17654"/>
                    <a:pt x="17841" y="17654"/>
                    <a:pt x="17841" y="17654"/>
                  </a:cubicBezTo>
                  <a:cubicBezTo>
                    <a:pt x="17897" y="17654"/>
                    <a:pt x="17897" y="17654"/>
                    <a:pt x="17897" y="17654"/>
                  </a:cubicBezTo>
                  <a:cubicBezTo>
                    <a:pt x="17897" y="17654"/>
                    <a:pt x="17897" y="17654"/>
                    <a:pt x="17897" y="17654"/>
                  </a:cubicBezTo>
                  <a:cubicBezTo>
                    <a:pt x="17897" y="17654"/>
                    <a:pt x="17897" y="17654"/>
                    <a:pt x="17897" y="17654"/>
                  </a:cubicBezTo>
                  <a:cubicBezTo>
                    <a:pt x="17897" y="17721"/>
                    <a:pt x="17897" y="17721"/>
                    <a:pt x="17897" y="17721"/>
                  </a:cubicBezTo>
                  <a:cubicBezTo>
                    <a:pt x="17953" y="17721"/>
                    <a:pt x="17953" y="17721"/>
                    <a:pt x="17953" y="17721"/>
                  </a:cubicBezTo>
                  <a:cubicBezTo>
                    <a:pt x="18009" y="17721"/>
                    <a:pt x="18009" y="17721"/>
                    <a:pt x="18009" y="17721"/>
                  </a:cubicBezTo>
                  <a:cubicBezTo>
                    <a:pt x="18009" y="17788"/>
                    <a:pt x="18009" y="17788"/>
                    <a:pt x="18009" y="17788"/>
                  </a:cubicBezTo>
                  <a:cubicBezTo>
                    <a:pt x="17953" y="17721"/>
                    <a:pt x="17953" y="17721"/>
                    <a:pt x="17953" y="17721"/>
                  </a:cubicBezTo>
                  <a:cubicBezTo>
                    <a:pt x="17953" y="17721"/>
                    <a:pt x="17953" y="17721"/>
                    <a:pt x="17953" y="17721"/>
                  </a:cubicBezTo>
                  <a:cubicBezTo>
                    <a:pt x="17953" y="17788"/>
                    <a:pt x="17953" y="17788"/>
                    <a:pt x="17953" y="17788"/>
                  </a:cubicBezTo>
                  <a:cubicBezTo>
                    <a:pt x="18009" y="17855"/>
                    <a:pt x="18009" y="17855"/>
                    <a:pt x="18009" y="17855"/>
                  </a:cubicBezTo>
                  <a:cubicBezTo>
                    <a:pt x="18065" y="17855"/>
                    <a:pt x="18065" y="17855"/>
                    <a:pt x="18065" y="17855"/>
                  </a:cubicBezTo>
                  <a:cubicBezTo>
                    <a:pt x="18009" y="17922"/>
                    <a:pt x="18009" y="17922"/>
                    <a:pt x="18009" y="17922"/>
                  </a:cubicBezTo>
                  <a:cubicBezTo>
                    <a:pt x="17953" y="17922"/>
                    <a:pt x="17953" y="17922"/>
                    <a:pt x="17953" y="17922"/>
                  </a:cubicBezTo>
                  <a:cubicBezTo>
                    <a:pt x="17897" y="17922"/>
                    <a:pt x="17897" y="17922"/>
                    <a:pt x="17897" y="17922"/>
                  </a:cubicBezTo>
                  <a:cubicBezTo>
                    <a:pt x="18009" y="17922"/>
                    <a:pt x="18009" y="17922"/>
                    <a:pt x="18009" y="17922"/>
                  </a:cubicBezTo>
                  <a:cubicBezTo>
                    <a:pt x="17953" y="17989"/>
                    <a:pt x="17953" y="17989"/>
                    <a:pt x="17953" y="17989"/>
                  </a:cubicBezTo>
                  <a:cubicBezTo>
                    <a:pt x="17953" y="17989"/>
                    <a:pt x="17953" y="17989"/>
                    <a:pt x="17953" y="17989"/>
                  </a:cubicBezTo>
                  <a:cubicBezTo>
                    <a:pt x="17953" y="18056"/>
                    <a:pt x="17953" y="18056"/>
                    <a:pt x="17953" y="18056"/>
                  </a:cubicBezTo>
                  <a:cubicBezTo>
                    <a:pt x="17897" y="18056"/>
                    <a:pt x="17897" y="18056"/>
                    <a:pt x="17897" y="18056"/>
                  </a:cubicBezTo>
                  <a:cubicBezTo>
                    <a:pt x="17841" y="18056"/>
                    <a:pt x="17841" y="18056"/>
                    <a:pt x="17841" y="18056"/>
                  </a:cubicBezTo>
                  <a:cubicBezTo>
                    <a:pt x="17841" y="18056"/>
                    <a:pt x="17841" y="18056"/>
                    <a:pt x="17841" y="18056"/>
                  </a:cubicBezTo>
                  <a:cubicBezTo>
                    <a:pt x="17897" y="18123"/>
                    <a:pt x="17897" y="18123"/>
                    <a:pt x="17897" y="18123"/>
                  </a:cubicBezTo>
                  <a:cubicBezTo>
                    <a:pt x="17953" y="18123"/>
                    <a:pt x="17953" y="18123"/>
                    <a:pt x="17953" y="18123"/>
                  </a:cubicBezTo>
                  <a:cubicBezTo>
                    <a:pt x="18009" y="18123"/>
                    <a:pt x="18009" y="18123"/>
                    <a:pt x="18009" y="18123"/>
                  </a:cubicBezTo>
                  <a:cubicBezTo>
                    <a:pt x="17953" y="18189"/>
                    <a:pt x="17953" y="18189"/>
                    <a:pt x="17953" y="18189"/>
                  </a:cubicBezTo>
                  <a:cubicBezTo>
                    <a:pt x="17897" y="18189"/>
                    <a:pt x="17897" y="18189"/>
                    <a:pt x="17897" y="18189"/>
                  </a:cubicBezTo>
                  <a:cubicBezTo>
                    <a:pt x="17897" y="18189"/>
                    <a:pt x="17897" y="18189"/>
                    <a:pt x="17897" y="18189"/>
                  </a:cubicBezTo>
                  <a:cubicBezTo>
                    <a:pt x="17953" y="18189"/>
                    <a:pt x="17953" y="18189"/>
                    <a:pt x="17953" y="18189"/>
                  </a:cubicBezTo>
                  <a:cubicBezTo>
                    <a:pt x="17953" y="18189"/>
                    <a:pt x="17953" y="18189"/>
                    <a:pt x="17953" y="18189"/>
                  </a:cubicBezTo>
                  <a:cubicBezTo>
                    <a:pt x="18009" y="18189"/>
                    <a:pt x="18009" y="18189"/>
                    <a:pt x="18009" y="18189"/>
                  </a:cubicBezTo>
                  <a:cubicBezTo>
                    <a:pt x="17953" y="18256"/>
                    <a:pt x="17953" y="18256"/>
                    <a:pt x="17953" y="18256"/>
                  </a:cubicBezTo>
                  <a:cubicBezTo>
                    <a:pt x="17953" y="18323"/>
                    <a:pt x="17953" y="18323"/>
                    <a:pt x="17953" y="18323"/>
                  </a:cubicBezTo>
                  <a:cubicBezTo>
                    <a:pt x="17953" y="18323"/>
                    <a:pt x="17953" y="18323"/>
                    <a:pt x="17953" y="18323"/>
                  </a:cubicBezTo>
                  <a:cubicBezTo>
                    <a:pt x="17897" y="18323"/>
                    <a:pt x="17897" y="18323"/>
                    <a:pt x="17897" y="18323"/>
                  </a:cubicBezTo>
                  <a:cubicBezTo>
                    <a:pt x="17841" y="18390"/>
                    <a:pt x="17841" y="18390"/>
                    <a:pt x="17841" y="18390"/>
                  </a:cubicBezTo>
                  <a:cubicBezTo>
                    <a:pt x="17785" y="18390"/>
                    <a:pt x="17785" y="18390"/>
                    <a:pt x="17785" y="18390"/>
                  </a:cubicBezTo>
                  <a:cubicBezTo>
                    <a:pt x="17729" y="18457"/>
                    <a:pt x="17729" y="18457"/>
                    <a:pt x="17729" y="18457"/>
                  </a:cubicBezTo>
                  <a:cubicBezTo>
                    <a:pt x="17729" y="18457"/>
                    <a:pt x="17729" y="18457"/>
                    <a:pt x="17729" y="18457"/>
                  </a:cubicBezTo>
                  <a:cubicBezTo>
                    <a:pt x="17673" y="18457"/>
                    <a:pt x="17673" y="18457"/>
                    <a:pt x="17673" y="18457"/>
                  </a:cubicBezTo>
                  <a:cubicBezTo>
                    <a:pt x="17673" y="18457"/>
                    <a:pt x="17673" y="18457"/>
                    <a:pt x="17673" y="18457"/>
                  </a:cubicBezTo>
                  <a:cubicBezTo>
                    <a:pt x="17617" y="18524"/>
                    <a:pt x="17617" y="18524"/>
                    <a:pt x="17617" y="18524"/>
                  </a:cubicBezTo>
                  <a:cubicBezTo>
                    <a:pt x="17617" y="18524"/>
                    <a:pt x="17617" y="18524"/>
                    <a:pt x="17617" y="18524"/>
                  </a:cubicBezTo>
                  <a:cubicBezTo>
                    <a:pt x="17561" y="18524"/>
                    <a:pt x="17561" y="18524"/>
                    <a:pt x="17561" y="18524"/>
                  </a:cubicBezTo>
                  <a:cubicBezTo>
                    <a:pt x="17561" y="18524"/>
                    <a:pt x="17561" y="18524"/>
                    <a:pt x="17561" y="18524"/>
                  </a:cubicBezTo>
                  <a:cubicBezTo>
                    <a:pt x="17504" y="18524"/>
                    <a:pt x="17504" y="18524"/>
                    <a:pt x="17504" y="18524"/>
                  </a:cubicBezTo>
                  <a:cubicBezTo>
                    <a:pt x="17504" y="18524"/>
                    <a:pt x="17504" y="18524"/>
                    <a:pt x="17504" y="18524"/>
                  </a:cubicBezTo>
                  <a:cubicBezTo>
                    <a:pt x="17448" y="18524"/>
                    <a:pt x="17448" y="18524"/>
                    <a:pt x="17448" y="18524"/>
                  </a:cubicBezTo>
                  <a:cubicBezTo>
                    <a:pt x="17392" y="18524"/>
                    <a:pt x="17392" y="18524"/>
                    <a:pt x="17392" y="18524"/>
                  </a:cubicBezTo>
                  <a:cubicBezTo>
                    <a:pt x="17336" y="18457"/>
                    <a:pt x="17336" y="18457"/>
                    <a:pt x="17336" y="18457"/>
                  </a:cubicBezTo>
                  <a:cubicBezTo>
                    <a:pt x="17336" y="18524"/>
                    <a:pt x="17336" y="18524"/>
                    <a:pt x="17336" y="18524"/>
                  </a:cubicBezTo>
                  <a:cubicBezTo>
                    <a:pt x="17336" y="18524"/>
                    <a:pt x="17336" y="18524"/>
                    <a:pt x="17336" y="18524"/>
                  </a:cubicBezTo>
                  <a:cubicBezTo>
                    <a:pt x="17280" y="18524"/>
                    <a:pt x="17280" y="18524"/>
                    <a:pt x="17280" y="18524"/>
                  </a:cubicBezTo>
                  <a:cubicBezTo>
                    <a:pt x="17224" y="18524"/>
                    <a:pt x="17224" y="18524"/>
                    <a:pt x="17224" y="18524"/>
                  </a:cubicBezTo>
                  <a:cubicBezTo>
                    <a:pt x="17224" y="18591"/>
                    <a:pt x="17224" y="18591"/>
                    <a:pt x="17224" y="18591"/>
                  </a:cubicBezTo>
                  <a:cubicBezTo>
                    <a:pt x="17224" y="18591"/>
                    <a:pt x="17224" y="18591"/>
                    <a:pt x="17224" y="18591"/>
                  </a:cubicBezTo>
                  <a:cubicBezTo>
                    <a:pt x="17224" y="18591"/>
                    <a:pt x="17224" y="18591"/>
                    <a:pt x="17224" y="18591"/>
                  </a:cubicBezTo>
                  <a:cubicBezTo>
                    <a:pt x="17224" y="18658"/>
                    <a:pt x="17224" y="18658"/>
                    <a:pt x="17224" y="18658"/>
                  </a:cubicBezTo>
                  <a:cubicBezTo>
                    <a:pt x="17168" y="18658"/>
                    <a:pt x="17168" y="18658"/>
                    <a:pt x="17168" y="18658"/>
                  </a:cubicBezTo>
                  <a:cubicBezTo>
                    <a:pt x="17168" y="18658"/>
                    <a:pt x="17168" y="18658"/>
                    <a:pt x="17168" y="18658"/>
                  </a:cubicBezTo>
                  <a:cubicBezTo>
                    <a:pt x="17168" y="18724"/>
                    <a:pt x="17168" y="18724"/>
                    <a:pt x="17168" y="18724"/>
                  </a:cubicBezTo>
                  <a:cubicBezTo>
                    <a:pt x="17112" y="18724"/>
                    <a:pt x="17112" y="18724"/>
                    <a:pt x="17112" y="18724"/>
                  </a:cubicBezTo>
                  <a:cubicBezTo>
                    <a:pt x="17112" y="18791"/>
                    <a:pt x="17112" y="18791"/>
                    <a:pt x="17112" y="18791"/>
                  </a:cubicBezTo>
                  <a:cubicBezTo>
                    <a:pt x="17056" y="18791"/>
                    <a:pt x="17056" y="18791"/>
                    <a:pt x="17056" y="18791"/>
                  </a:cubicBezTo>
                  <a:cubicBezTo>
                    <a:pt x="16999" y="18858"/>
                    <a:pt x="16999" y="18858"/>
                    <a:pt x="16999" y="18858"/>
                  </a:cubicBezTo>
                  <a:cubicBezTo>
                    <a:pt x="16999" y="18858"/>
                    <a:pt x="16999" y="18858"/>
                    <a:pt x="16999" y="18858"/>
                  </a:cubicBezTo>
                  <a:cubicBezTo>
                    <a:pt x="16943" y="18858"/>
                    <a:pt x="16943" y="18858"/>
                    <a:pt x="16943" y="18858"/>
                  </a:cubicBezTo>
                  <a:cubicBezTo>
                    <a:pt x="16887" y="18858"/>
                    <a:pt x="16887" y="18858"/>
                    <a:pt x="16887" y="18858"/>
                  </a:cubicBezTo>
                  <a:cubicBezTo>
                    <a:pt x="16887" y="18925"/>
                    <a:pt x="16887" y="18925"/>
                    <a:pt x="16887" y="18925"/>
                  </a:cubicBezTo>
                  <a:cubicBezTo>
                    <a:pt x="16831" y="18925"/>
                    <a:pt x="16831" y="18925"/>
                    <a:pt x="16831" y="18925"/>
                  </a:cubicBezTo>
                  <a:cubicBezTo>
                    <a:pt x="16831" y="18925"/>
                    <a:pt x="16831" y="18925"/>
                    <a:pt x="16831" y="18925"/>
                  </a:cubicBezTo>
                  <a:cubicBezTo>
                    <a:pt x="16719" y="18858"/>
                    <a:pt x="16719" y="18858"/>
                    <a:pt x="16719" y="18858"/>
                  </a:cubicBezTo>
                  <a:cubicBezTo>
                    <a:pt x="16719" y="18858"/>
                    <a:pt x="16719" y="18858"/>
                    <a:pt x="16719" y="18858"/>
                  </a:cubicBezTo>
                  <a:cubicBezTo>
                    <a:pt x="16663" y="18925"/>
                    <a:pt x="16663" y="18925"/>
                    <a:pt x="16663" y="18925"/>
                  </a:cubicBezTo>
                  <a:cubicBezTo>
                    <a:pt x="16663" y="18858"/>
                    <a:pt x="16663" y="18858"/>
                    <a:pt x="16663" y="18858"/>
                  </a:cubicBezTo>
                  <a:cubicBezTo>
                    <a:pt x="16551" y="18925"/>
                    <a:pt x="16551" y="18925"/>
                    <a:pt x="16551" y="18925"/>
                  </a:cubicBezTo>
                  <a:cubicBezTo>
                    <a:pt x="16495" y="18925"/>
                    <a:pt x="16495" y="18925"/>
                    <a:pt x="16495" y="18925"/>
                  </a:cubicBezTo>
                  <a:cubicBezTo>
                    <a:pt x="16495" y="18858"/>
                    <a:pt x="16495" y="18858"/>
                    <a:pt x="16495" y="18858"/>
                  </a:cubicBezTo>
                  <a:cubicBezTo>
                    <a:pt x="16438" y="18858"/>
                    <a:pt x="16438" y="18858"/>
                    <a:pt x="16438" y="18858"/>
                  </a:cubicBezTo>
                  <a:cubicBezTo>
                    <a:pt x="16438" y="18925"/>
                    <a:pt x="16438" y="18925"/>
                    <a:pt x="16438" y="18925"/>
                  </a:cubicBezTo>
                  <a:cubicBezTo>
                    <a:pt x="16382" y="18925"/>
                    <a:pt x="16382" y="18925"/>
                    <a:pt x="16382" y="18925"/>
                  </a:cubicBezTo>
                  <a:cubicBezTo>
                    <a:pt x="16326" y="18858"/>
                    <a:pt x="16326" y="18858"/>
                    <a:pt x="16326" y="18858"/>
                  </a:cubicBezTo>
                  <a:cubicBezTo>
                    <a:pt x="16270" y="18858"/>
                    <a:pt x="16270" y="18858"/>
                    <a:pt x="16270" y="18858"/>
                  </a:cubicBezTo>
                  <a:cubicBezTo>
                    <a:pt x="16214" y="18858"/>
                    <a:pt x="16214" y="18858"/>
                    <a:pt x="16214" y="18858"/>
                  </a:cubicBezTo>
                  <a:cubicBezTo>
                    <a:pt x="16158" y="18858"/>
                    <a:pt x="16158" y="18858"/>
                    <a:pt x="16158" y="18858"/>
                  </a:cubicBezTo>
                  <a:cubicBezTo>
                    <a:pt x="16158" y="18858"/>
                    <a:pt x="16158" y="18858"/>
                    <a:pt x="16158" y="18858"/>
                  </a:cubicBezTo>
                  <a:cubicBezTo>
                    <a:pt x="16102" y="18858"/>
                    <a:pt x="16102" y="18858"/>
                    <a:pt x="16102" y="18858"/>
                  </a:cubicBezTo>
                  <a:cubicBezTo>
                    <a:pt x="16046" y="18858"/>
                    <a:pt x="16046" y="18858"/>
                    <a:pt x="16046" y="18858"/>
                  </a:cubicBezTo>
                  <a:cubicBezTo>
                    <a:pt x="15990" y="18791"/>
                    <a:pt x="15990" y="18791"/>
                    <a:pt x="15990" y="18791"/>
                  </a:cubicBezTo>
                  <a:cubicBezTo>
                    <a:pt x="15934" y="18858"/>
                    <a:pt x="15934" y="18858"/>
                    <a:pt x="15934" y="18858"/>
                  </a:cubicBezTo>
                  <a:cubicBezTo>
                    <a:pt x="15934" y="18858"/>
                    <a:pt x="15934" y="18858"/>
                    <a:pt x="15934" y="18858"/>
                  </a:cubicBezTo>
                  <a:cubicBezTo>
                    <a:pt x="15877" y="18791"/>
                    <a:pt x="15877" y="18791"/>
                    <a:pt x="15877" y="18791"/>
                  </a:cubicBezTo>
                  <a:cubicBezTo>
                    <a:pt x="15821" y="18858"/>
                    <a:pt x="15821" y="18858"/>
                    <a:pt x="15821" y="18858"/>
                  </a:cubicBezTo>
                  <a:cubicBezTo>
                    <a:pt x="15765" y="18858"/>
                    <a:pt x="15765" y="18858"/>
                    <a:pt x="15765" y="18858"/>
                  </a:cubicBezTo>
                  <a:cubicBezTo>
                    <a:pt x="15765" y="18858"/>
                    <a:pt x="15765" y="18858"/>
                    <a:pt x="15765" y="18858"/>
                  </a:cubicBezTo>
                  <a:cubicBezTo>
                    <a:pt x="15653" y="18791"/>
                    <a:pt x="15653" y="18791"/>
                    <a:pt x="15653" y="18791"/>
                  </a:cubicBezTo>
                  <a:cubicBezTo>
                    <a:pt x="15597" y="18791"/>
                    <a:pt x="15597" y="18791"/>
                    <a:pt x="15597" y="18791"/>
                  </a:cubicBezTo>
                  <a:cubicBezTo>
                    <a:pt x="15541" y="18791"/>
                    <a:pt x="15541" y="18791"/>
                    <a:pt x="15541" y="18791"/>
                  </a:cubicBezTo>
                  <a:cubicBezTo>
                    <a:pt x="15485" y="18724"/>
                    <a:pt x="15485" y="18724"/>
                    <a:pt x="15485" y="18724"/>
                  </a:cubicBezTo>
                  <a:cubicBezTo>
                    <a:pt x="15429" y="18791"/>
                    <a:pt x="15429" y="18791"/>
                    <a:pt x="15429" y="18791"/>
                  </a:cubicBezTo>
                  <a:cubicBezTo>
                    <a:pt x="15429" y="18791"/>
                    <a:pt x="15429" y="18791"/>
                    <a:pt x="15429" y="18791"/>
                  </a:cubicBezTo>
                  <a:cubicBezTo>
                    <a:pt x="15429" y="18858"/>
                    <a:pt x="15429" y="18858"/>
                    <a:pt x="15429" y="18858"/>
                  </a:cubicBezTo>
                  <a:cubicBezTo>
                    <a:pt x="15429" y="18858"/>
                    <a:pt x="15429" y="18858"/>
                    <a:pt x="15429" y="18858"/>
                  </a:cubicBezTo>
                  <a:cubicBezTo>
                    <a:pt x="15372" y="18858"/>
                    <a:pt x="15372" y="18858"/>
                    <a:pt x="15372" y="18858"/>
                  </a:cubicBezTo>
                  <a:cubicBezTo>
                    <a:pt x="15260" y="18925"/>
                    <a:pt x="15260" y="18925"/>
                    <a:pt x="15260" y="18925"/>
                  </a:cubicBezTo>
                  <a:cubicBezTo>
                    <a:pt x="15204" y="18992"/>
                    <a:pt x="15204" y="18992"/>
                    <a:pt x="15204" y="18992"/>
                  </a:cubicBezTo>
                  <a:cubicBezTo>
                    <a:pt x="15204" y="18992"/>
                    <a:pt x="15204" y="18992"/>
                    <a:pt x="15204" y="18992"/>
                  </a:cubicBezTo>
                  <a:cubicBezTo>
                    <a:pt x="15204" y="19059"/>
                    <a:pt x="15204" y="19059"/>
                    <a:pt x="15204" y="19059"/>
                  </a:cubicBezTo>
                  <a:cubicBezTo>
                    <a:pt x="15204" y="19126"/>
                    <a:pt x="15204" y="19126"/>
                    <a:pt x="15204" y="19126"/>
                  </a:cubicBezTo>
                  <a:cubicBezTo>
                    <a:pt x="15148" y="19193"/>
                    <a:pt x="15148" y="19193"/>
                    <a:pt x="15148" y="19193"/>
                  </a:cubicBezTo>
                  <a:cubicBezTo>
                    <a:pt x="15092" y="19193"/>
                    <a:pt x="15092" y="19193"/>
                    <a:pt x="15092" y="19193"/>
                  </a:cubicBezTo>
                  <a:cubicBezTo>
                    <a:pt x="15036" y="19193"/>
                    <a:pt x="15036" y="19193"/>
                    <a:pt x="15036" y="19193"/>
                  </a:cubicBezTo>
                  <a:cubicBezTo>
                    <a:pt x="14980" y="19193"/>
                    <a:pt x="14980" y="19193"/>
                    <a:pt x="14980" y="19193"/>
                  </a:cubicBezTo>
                  <a:cubicBezTo>
                    <a:pt x="14924" y="19259"/>
                    <a:pt x="14924" y="19259"/>
                    <a:pt x="14924" y="19259"/>
                  </a:cubicBezTo>
                  <a:cubicBezTo>
                    <a:pt x="14868" y="19259"/>
                    <a:pt x="14868" y="19259"/>
                    <a:pt x="14868" y="19259"/>
                  </a:cubicBezTo>
                  <a:cubicBezTo>
                    <a:pt x="14868" y="19259"/>
                    <a:pt x="14868" y="19259"/>
                    <a:pt x="14868" y="19259"/>
                  </a:cubicBezTo>
                  <a:cubicBezTo>
                    <a:pt x="14811" y="19259"/>
                    <a:pt x="14811" y="19259"/>
                    <a:pt x="14811" y="19259"/>
                  </a:cubicBezTo>
                  <a:cubicBezTo>
                    <a:pt x="14811" y="19326"/>
                    <a:pt x="14811" y="19326"/>
                    <a:pt x="14811" y="19326"/>
                  </a:cubicBezTo>
                  <a:cubicBezTo>
                    <a:pt x="14755" y="19326"/>
                    <a:pt x="14755" y="19326"/>
                    <a:pt x="14755" y="19326"/>
                  </a:cubicBezTo>
                  <a:cubicBezTo>
                    <a:pt x="14699" y="19393"/>
                    <a:pt x="14699" y="19393"/>
                    <a:pt x="14699" y="19393"/>
                  </a:cubicBezTo>
                  <a:cubicBezTo>
                    <a:pt x="14699" y="19393"/>
                    <a:pt x="14699" y="19393"/>
                    <a:pt x="14699" y="19393"/>
                  </a:cubicBezTo>
                  <a:cubicBezTo>
                    <a:pt x="14643" y="19393"/>
                    <a:pt x="14643" y="19393"/>
                    <a:pt x="14643" y="19393"/>
                  </a:cubicBezTo>
                  <a:cubicBezTo>
                    <a:pt x="14587" y="19527"/>
                    <a:pt x="14587" y="19527"/>
                    <a:pt x="14587" y="19527"/>
                  </a:cubicBezTo>
                  <a:cubicBezTo>
                    <a:pt x="14531" y="19527"/>
                    <a:pt x="14531" y="19527"/>
                    <a:pt x="14531" y="19527"/>
                  </a:cubicBezTo>
                  <a:cubicBezTo>
                    <a:pt x="14475" y="19661"/>
                    <a:pt x="14475" y="19661"/>
                    <a:pt x="14475" y="19661"/>
                  </a:cubicBezTo>
                  <a:cubicBezTo>
                    <a:pt x="14419" y="19661"/>
                    <a:pt x="14419" y="19661"/>
                    <a:pt x="14419" y="19661"/>
                  </a:cubicBezTo>
                  <a:cubicBezTo>
                    <a:pt x="14363" y="19728"/>
                    <a:pt x="14363" y="19728"/>
                    <a:pt x="14363" y="19728"/>
                  </a:cubicBezTo>
                  <a:cubicBezTo>
                    <a:pt x="14306" y="19794"/>
                    <a:pt x="14306" y="19794"/>
                    <a:pt x="14306" y="19794"/>
                  </a:cubicBezTo>
                  <a:cubicBezTo>
                    <a:pt x="14306" y="19861"/>
                    <a:pt x="14306" y="19861"/>
                    <a:pt x="14306" y="19861"/>
                  </a:cubicBezTo>
                  <a:cubicBezTo>
                    <a:pt x="14250" y="19861"/>
                    <a:pt x="14250" y="19861"/>
                    <a:pt x="14250" y="19861"/>
                  </a:cubicBezTo>
                  <a:cubicBezTo>
                    <a:pt x="14138" y="19928"/>
                    <a:pt x="14138" y="19928"/>
                    <a:pt x="14138" y="19928"/>
                  </a:cubicBezTo>
                  <a:cubicBezTo>
                    <a:pt x="14138" y="19995"/>
                    <a:pt x="14138" y="19995"/>
                    <a:pt x="14138" y="19995"/>
                  </a:cubicBezTo>
                  <a:cubicBezTo>
                    <a:pt x="14026" y="20062"/>
                    <a:pt x="14026" y="20062"/>
                    <a:pt x="14026" y="20062"/>
                  </a:cubicBezTo>
                  <a:cubicBezTo>
                    <a:pt x="13914" y="20062"/>
                    <a:pt x="13914" y="20062"/>
                    <a:pt x="13914" y="20062"/>
                  </a:cubicBezTo>
                  <a:cubicBezTo>
                    <a:pt x="13970" y="20062"/>
                    <a:pt x="13970" y="20062"/>
                    <a:pt x="13970" y="20062"/>
                  </a:cubicBezTo>
                  <a:cubicBezTo>
                    <a:pt x="14138" y="19995"/>
                    <a:pt x="14138" y="19995"/>
                    <a:pt x="14138" y="19995"/>
                  </a:cubicBezTo>
                  <a:cubicBezTo>
                    <a:pt x="14250" y="19995"/>
                    <a:pt x="14250" y="19995"/>
                    <a:pt x="14250" y="19995"/>
                  </a:cubicBezTo>
                  <a:cubicBezTo>
                    <a:pt x="14306" y="19928"/>
                    <a:pt x="14306" y="19928"/>
                    <a:pt x="14306" y="19928"/>
                  </a:cubicBezTo>
                  <a:cubicBezTo>
                    <a:pt x="14363" y="19794"/>
                    <a:pt x="14363" y="19794"/>
                    <a:pt x="14363" y="19794"/>
                  </a:cubicBezTo>
                  <a:cubicBezTo>
                    <a:pt x="14419" y="19728"/>
                    <a:pt x="14419" y="19728"/>
                    <a:pt x="14419" y="19728"/>
                  </a:cubicBezTo>
                  <a:cubicBezTo>
                    <a:pt x="14475" y="19728"/>
                    <a:pt x="14475" y="19728"/>
                    <a:pt x="14475" y="19728"/>
                  </a:cubicBezTo>
                  <a:cubicBezTo>
                    <a:pt x="14587" y="19594"/>
                    <a:pt x="14587" y="19594"/>
                    <a:pt x="14587" y="19594"/>
                  </a:cubicBezTo>
                  <a:cubicBezTo>
                    <a:pt x="14755" y="19460"/>
                    <a:pt x="14755" y="19460"/>
                    <a:pt x="14755" y="19460"/>
                  </a:cubicBezTo>
                  <a:cubicBezTo>
                    <a:pt x="14868" y="19393"/>
                    <a:pt x="14868" y="19393"/>
                    <a:pt x="14868" y="19393"/>
                  </a:cubicBezTo>
                  <a:cubicBezTo>
                    <a:pt x="14924" y="19393"/>
                    <a:pt x="14924" y="19393"/>
                    <a:pt x="14924" y="19393"/>
                  </a:cubicBezTo>
                  <a:cubicBezTo>
                    <a:pt x="15036" y="19326"/>
                    <a:pt x="15036" y="19326"/>
                    <a:pt x="15036" y="19326"/>
                  </a:cubicBezTo>
                  <a:cubicBezTo>
                    <a:pt x="15148" y="19326"/>
                    <a:pt x="15148" y="19326"/>
                    <a:pt x="15148" y="19326"/>
                  </a:cubicBezTo>
                  <a:cubicBezTo>
                    <a:pt x="15316" y="19259"/>
                    <a:pt x="15316" y="19259"/>
                    <a:pt x="15316" y="19259"/>
                  </a:cubicBezTo>
                  <a:cubicBezTo>
                    <a:pt x="15372" y="19259"/>
                    <a:pt x="15372" y="19259"/>
                    <a:pt x="15372" y="19259"/>
                  </a:cubicBezTo>
                  <a:cubicBezTo>
                    <a:pt x="15372" y="19259"/>
                    <a:pt x="15372" y="19259"/>
                    <a:pt x="15372" y="19259"/>
                  </a:cubicBezTo>
                  <a:cubicBezTo>
                    <a:pt x="15541" y="19259"/>
                    <a:pt x="15541" y="19259"/>
                    <a:pt x="15541" y="19259"/>
                  </a:cubicBezTo>
                  <a:cubicBezTo>
                    <a:pt x="15653" y="19259"/>
                    <a:pt x="15653" y="19259"/>
                    <a:pt x="15653" y="19259"/>
                  </a:cubicBezTo>
                  <a:cubicBezTo>
                    <a:pt x="15765" y="19326"/>
                    <a:pt x="15765" y="19326"/>
                    <a:pt x="15765" y="19326"/>
                  </a:cubicBezTo>
                  <a:cubicBezTo>
                    <a:pt x="15765" y="19393"/>
                    <a:pt x="15765" y="19393"/>
                    <a:pt x="15765" y="19393"/>
                  </a:cubicBezTo>
                  <a:cubicBezTo>
                    <a:pt x="15653" y="19326"/>
                    <a:pt x="15653" y="19326"/>
                    <a:pt x="15653" y="19326"/>
                  </a:cubicBezTo>
                  <a:cubicBezTo>
                    <a:pt x="15709" y="19393"/>
                    <a:pt x="15709" y="19393"/>
                    <a:pt x="15709" y="19393"/>
                  </a:cubicBezTo>
                  <a:cubicBezTo>
                    <a:pt x="15653" y="19393"/>
                    <a:pt x="15653" y="19393"/>
                    <a:pt x="15653" y="19393"/>
                  </a:cubicBezTo>
                  <a:cubicBezTo>
                    <a:pt x="15709" y="19393"/>
                    <a:pt x="15709" y="19393"/>
                    <a:pt x="15709" y="19393"/>
                  </a:cubicBezTo>
                  <a:cubicBezTo>
                    <a:pt x="15765" y="19393"/>
                    <a:pt x="15765" y="19393"/>
                    <a:pt x="15765" y="19393"/>
                  </a:cubicBezTo>
                  <a:cubicBezTo>
                    <a:pt x="15765" y="19460"/>
                    <a:pt x="15765" y="19460"/>
                    <a:pt x="15765" y="19460"/>
                  </a:cubicBezTo>
                  <a:cubicBezTo>
                    <a:pt x="15765" y="19460"/>
                    <a:pt x="15765" y="19460"/>
                    <a:pt x="15765" y="19460"/>
                  </a:cubicBezTo>
                  <a:cubicBezTo>
                    <a:pt x="15765" y="19460"/>
                    <a:pt x="15765" y="19460"/>
                    <a:pt x="15765" y="19460"/>
                  </a:cubicBezTo>
                  <a:cubicBezTo>
                    <a:pt x="15765" y="19594"/>
                    <a:pt x="15765" y="19594"/>
                    <a:pt x="15765" y="19594"/>
                  </a:cubicBezTo>
                  <a:cubicBezTo>
                    <a:pt x="15709" y="19594"/>
                    <a:pt x="15709" y="19594"/>
                    <a:pt x="15709" y="19594"/>
                  </a:cubicBezTo>
                  <a:cubicBezTo>
                    <a:pt x="15653" y="19594"/>
                    <a:pt x="15653" y="19594"/>
                    <a:pt x="15653" y="19594"/>
                  </a:cubicBezTo>
                  <a:cubicBezTo>
                    <a:pt x="15597" y="19594"/>
                    <a:pt x="15597" y="19594"/>
                    <a:pt x="15597" y="19594"/>
                  </a:cubicBezTo>
                  <a:cubicBezTo>
                    <a:pt x="15541" y="19661"/>
                    <a:pt x="15541" y="19661"/>
                    <a:pt x="15541" y="19661"/>
                  </a:cubicBezTo>
                  <a:cubicBezTo>
                    <a:pt x="15485" y="19661"/>
                    <a:pt x="15485" y="19661"/>
                    <a:pt x="15485" y="19661"/>
                  </a:cubicBezTo>
                  <a:cubicBezTo>
                    <a:pt x="15429" y="19661"/>
                    <a:pt x="15429" y="19661"/>
                    <a:pt x="15429" y="19661"/>
                  </a:cubicBezTo>
                  <a:cubicBezTo>
                    <a:pt x="15372" y="19594"/>
                    <a:pt x="15372" y="19594"/>
                    <a:pt x="15372" y="19594"/>
                  </a:cubicBezTo>
                  <a:cubicBezTo>
                    <a:pt x="15372" y="19661"/>
                    <a:pt x="15372" y="19661"/>
                    <a:pt x="15372" y="19661"/>
                  </a:cubicBezTo>
                  <a:cubicBezTo>
                    <a:pt x="15316" y="19661"/>
                    <a:pt x="15316" y="19661"/>
                    <a:pt x="15316" y="19661"/>
                  </a:cubicBezTo>
                  <a:cubicBezTo>
                    <a:pt x="15260" y="19661"/>
                    <a:pt x="15260" y="19661"/>
                    <a:pt x="15260" y="19661"/>
                  </a:cubicBezTo>
                  <a:cubicBezTo>
                    <a:pt x="15204" y="19661"/>
                    <a:pt x="15204" y="19661"/>
                    <a:pt x="15204" y="19661"/>
                  </a:cubicBezTo>
                  <a:cubicBezTo>
                    <a:pt x="15260" y="19661"/>
                    <a:pt x="15260" y="19661"/>
                    <a:pt x="15260" y="19661"/>
                  </a:cubicBezTo>
                  <a:cubicBezTo>
                    <a:pt x="15316" y="19661"/>
                    <a:pt x="15316" y="19661"/>
                    <a:pt x="15316" y="19661"/>
                  </a:cubicBezTo>
                  <a:cubicBezTo>
                    <a:pt x="15429" y="19728"/>
                    <a:pt x="15429" y="19728"/>
                    <a:pt x="15429" y="19728"/>
                  </a:cubicBezTo>
                  <a:cubicBezTo>
                    <a:pt x="15429" y="19728"/>
                    <a:pt x="15429" y="19728"/>
                    <a:pt x="15429" y="19728"/>
                  </a:cubicBezTo>
                  <a:cubicBezTo>
                    <a:pt x="15429" y="19794"/>
                    <a:pt x="15429" y="19794"/>
                    <a:pt x="15429" y="19794"/>
                  </a:cubicBezTo>
                  <a:cubicBezTo>
                    <a:pt x="15485" y="19794"/>
                    <a:pt x="15485" y="19794"/>
                    <a:pt x="15485" y="19794"/>
                  </a:cubicBezTo>
                  <a:cubicBezTo>
                    <a:pt x="15541" y="19728"/>
                    <a:pt x="15541" y="19728"/>
                    <a:pt x="15541" y="19728"/>
                  </a:cubicBezTo>
                  <a:cubicBezTo>
                    <a:pt x="15597" y="19728"/>
                    <a:pt x="15597" y="19728"/>
                    <a:pt x="15597" y="19728"/>
                  </a:cubicBezTo>
                  <a:cubicBezTo>
                    <a:pt x="15597" y="19728"/>
                    <a:pt x="15597" y="19728"/>
                    <a:pt x="15597" y="19728"/>
                  </a:cubicBezTo>
                  <a:cubicBezTo>
                    <a:pt x="15653" y="19728"/>
                    <a:pt x="15653" y="19728"/>
                    <a:pt x="15653" y="19728"/>
                  </a:cubicBezTo>
                  <a:cubicBezTo>
                    <a:pt x="15653" y="19794"/>
                    <a:pt x="15653" y="19794"/>
                    <a:pt x="15653" y="19794"/>
                  </a:cubicBezTo>
                  <a:cubicBezTo>
                    <a:pt x="15597" y="19794"/>
                    <a:pt x="15597" y="19794"/>
                    <a:pt x="15597" y="19794"/>
                  </a:cubicBezTo>
                  <a:cubicBezTo>
                    <a:pt x="15541" y="19928"/>
                    <a:pt x="15541" y="19928"/>
                    <a:pt x="15541" y="19928"/>
                  </a:cubicBezTo>
                  <a:cubicBezTo>
                    <a:pt x="15541" y="19995"/>
                    <a:pt x="15541" y="19995"/>
                    <a:pt x="15541" y="19995"/>
                  </a:cubicBezTo>
                  <a:cubicBezTo>
                    <a:pt x="15485" y="19995"/>
                    <a:pt x="15485" y="19995"/>
                    <a:pt x="15485" y="19995"/>
                  </a:cubicBezTo>
                  <a:cubicBezTo>
                    <a:pt x="15597" y="19995"/>
                    <a:pt x="15597" y="19995"/>
                    <a:pt x="15597" y="19995"/>
                  </a:cubicBezTo>
                  <a:cubicBezTo>
                    <a:pt x="15597" y="19995"/>
                    <a:pt x="15597" y="19995"/>
                    <a:pt x="15597" y="19995"/>
                  </a:cubicBezTo>
                  <a:cubicBezTo>
                    <a:pt x="15541" y="20062"/>
                    <a:pt x="15541" y="20062"/>
                    <a:pt x="15541" y="20062"/>
                  </a:cubicBezTo>
                  <a:cubicBezTo>
                    <a:pt x="15597" y="20129"/>
                    <a:pt x="15597" y="20129"/>
                    <a:pt x="15597" y="20129"/>
                  </a:cubicBezTo>
                  <a:cubicBezTo>
                    <a:pt x="15597" y="20129"/>
                    <a:pt x="15597" y="20129"/>
                    <a:pt x="15597" y="20129"/>
                  </a:cubicBezTo>
                  <a:cubicBezTo>
                    <a:pt x="15597" y="20263"/>
                    <a:pt x="15597" y="20263"/>
                    <a:pt x="15597" y="20263"/>
                  </a:cubicBezTo>
                  <a:cubicBezTo>
                    <a:pt x="15597" y="20263"/>
                    <a:pt x="15597" y="20263"/>
                    <a:pt x="15597" y="20263"/>
                  </a:cubicBezTo>
                  <a:cubicBezTo>
                    <a:pt x="15653" y="20329"/>
                    <a:pt x="15653" y="20329"/>
                    <a:pt x="15653" y="20329"/>
                  </a:cubicBezTo>
                  <a:cubicBezTo>
                    <a:pt x="15709" y="20329"/>
                    <a:pt x="15709" y="20329"/>
                    <a:pt x="15709" y="20329"/>
                  </a:cubicBezTo>
                  <a:cubicBezTo>
                    <a:pt x="15709" y="20329"/>
                    <a:pt x="15709" y="20329"/>
                    <a:pt x="15709" y="20329"/>
                  </a:cubicBezTo>
                  <a:cubicBezTo>
                    <a:pt x="15765" y="20329"/>
                    <a:pt x="15765" y="20329"/>
                    <a:pt x="15765" y="20329"/>
                  </a:cubicBezTo>
                  <a:cubicBezTo>
                    <a:pt x="15765" y="20396"/>
                    <a:pt x="15765" y="20396"/>
                    <a:pt x="15765" y="20396"/>
                  </a:cubicBezTo>
                  <a:cubicBezTo>
                    <a:pt x="15709" y="20396"/>
                    <a:pt x="15709" y="20396"/>
                    <a:pt x="15709" y="20396"/>
                  </a:cubicBezTo>
                  <a:cubicBezTo>
                    <a:pt x="15765" y="20463"/>
                    <a:pt x="15765" y="20463"/>
                    <a:pt x="15765" y="20463"/>
                  </a:cubicBezTo>
                  <a:cubicBezTo>
                    <a:pt x="15877" y="20463"/>
                    <a:pt x="15877" y="20463"/>
                    <a:pt x="15877" y="20463"/>
                  </a:cubicBezTo>
                  <a:cubicBezTo>
                    <a:pt x="15877" y="20463"/>
                    <a:pt x="15877" y="20463"/>
                    <a:pt x="15877" y="20463"/>
                  </a:cubicBezTo>
                  <a:cubicBezTo>
                    <a:pt x="15934" y="20463"/>
                    <a:pt x="15934" y="20463"/>
                    <a:pt x="15934" y="20463"/>
                  </a:cubicBezTo>
                  <a:cubicBezTo>
                    <a:pt x="15990" y="20463"/>
                    <a:pt x="15990" y="20463"/>
                    <a:pt x="15990" y="20463"/>
                  </a:cubicBezTo>
                  <a:cubicBezTo>
                    <a:pt x="15990" y="20530"/>
                    <a:pt x="15990" y="20530"/>
                    <a:pt x="15990" y="20530"/>
                  </a:cubicBezTo>
                  <a:cubicBezTo>
                    <a:pt x="16102" y="20530"/>
                    <a:pt x="16102" y="20530"/>
                    <a:pt x="16102" y="20530"/>
                  </a:cubicBezTo>
                  <a:cubicBezTo>
                    <a:pt x="16102" y="20530"/>
                    <a:pt x="16102" y="20530"/>
                    <a:pt x="16102" y="20530"/>
                  </a:cubicBezTo>
                  <a:cubicBezTo>
                    <a:pt x="16158" y="20463"/>
                    <a:pt x="16158" y="20463"/>
                    <a:pt x="16158" y="20463"/>
                  </a:cubicBezTo>
                  <a:cubicBezTo>
                    <a:pt x="16158" y="20463"/>
                    <a:pt x="16158" y="20463"/>
                    <a:pt x="16158" y="20463"/>
                  </a:cubicBezTo>
                  <a:cubicBezTo>
                    <a:pt x="16158" y="20530"/>
                    <a:pt x="16158" y="20530"/>
                    <a:pt x="16158" y="20530"/>
                  </a:cubicBezTo>
                  <a:cubicBezTo>
                    <a:pt x="16214" y="20530"/>
                    <a:pt x="16214" y="20530"/>
                    <a:pt x="16214" y="20530"/>
                  </a:cubicBezTo>
                  <a:cubicBezTo>
                    <a:pt x="16326" y="20597"/>
                    <a:pt x="16326" y="20597"/>
                    <a:pt x="16326" y="20597"/>
                  </a:cubicBezTo>
                  <a:cubicBezTo>
                    <a:pt x="16326" y="20597"/>
                    <a:pt x="16326" y="20597"/>
                    <a:pt x="16326" y="20597"/>
                  </a:cubicBezTo>
                  <a:cubicBezTo>
                    <a:pt x="16270" y="20597"/>
                    <a:pt x="16270" y="20597"/>
                    <a:pt x="16270" y="20597"/>
                  </a:cubicBezTo>
                  <a:cubicBezTo>
                    <a:pt x="16270" y="20597"/>
                    <a:pt x="16270" y="20597"/>
                    <a:pt x="16270" y="20597"/>
                  </a:cubicBezTo>
                  <a:cubicBezTo>
                    <a:pt x="16326" y="20664"/>
                    <a:pt x="16326" y="20664"/>
                    <a:pt x="16326" y="20664"/>
                  </a:cubicBezTo>
                  <a:cubicBezTo>
                    <a:pt x="16382" y="20664"/>
                    <a:pt x="16382" y="20664"/>
                    <a:pt x="16382" y="20664"/>
                  </a:cubicBezTo>
                  <a:cubicBezTo>
                    <a:pt x="16382" y="20664"/>
                    <a:pt x="16382" y="20664"/>
                    <a:pt x="16382" y="20664"/>
                  </a:cubicBezTo>
                  <a:cubicBezTo>
                    <a:pt x="16326" y="20664"/>
                    <a:pt x="16326" y="20664"/>
                    <a:pt x="16326" y="20664"/>
                  </a:cubicBezTo>
                  <a:cubicBezTo>
                    <a:pt x="16326" y="20664"/>
                    <a:pt x="16326" y="20664"/>
                    <a:pt x="16326" y="20664"/>
                  </a:cubicBezTo>
                  <a:cubicBezTo>
                    <a:pt x="16270" y="20664"/>
                    <a:pt x="16270" y="20664"/>
                    <a:pt x="16270" y="20664"/>
                  </a:cubicBezTo>
                  <a:cubicBezTo>
                    <a:pt x="16214" y="20731"/>
                    <a:pt x="16214" y="20731"/>
                    <a:pt x="16214" y="20731"/>
                  </a:cubicBezTo>
                  <a:cubicBezTo>
                    <a:pt x="16102" y="20798"/>
                    <a:pt x="16102" y="20798"/>
                    <a:pt x="16102" y="20798"/>
                  </a:cubicBezTo>
                  <a:cubicBezTo>
                    <a:pt x="16046" y="20798"/>
                    <a:pt x="16046" y="20798"/>
                    <a:pt x="16046" y="20798"/>
                  </a:cubicBezTo>
                  <a:cubicBezTo>
                    <a:pt x="15934" y="20798"/>
                    <a:pt x="15934" y="20798"/>
                    <a:pt x="15934" y="20798"/>
                  </a:cubicBezTo>
                  <a:cubicBezTo>
                    <a:pt x="15877" y="20798"/>
                    <a:pt x="15877" y="20798"/>
                    <a:pt x="15877" y="20798"/>
                  </a:cubicBezTo>
                  <a:cubicBezTo>
                    <a:pt x="15821" y="20864"/>
                    <a:pt x="15821" y="20864"/>
                    <a:pt x="15821" y="20864"/>
                  </a:cubicBezTo>
                  <a:cubicBezTo>
                    <a:pt x="15765" y="20864"/>
                    <a:pt x="15765" y="20864"/>
                    <a:pt x="15765" y="20864"/>
                  </a:cubicBezTo>
                  <a:cubicBezTo>
                    <a:pt x="15765" y="20864"/>
                    <a:pt x="15765" y="20864"/>
                    <a:pt x="15765" y="20864"/>
                  </a:cubicBezTo>
                  <a:cubicBezTo>
                    <a:pt x="15709" y="20864"/>
                    <a:pt x="15709" y="20864"/>
                    <a:pt x="15709" y="20864"/>
                  </a:cubicBezTo>
                  <a:cubicBezTo>
                    <a:pt x="15653" y="20798"/>
                    <a:pt x="15653" y="20798"/>
                    <a:pt x="15653" y="20798"/>
                  </a:cubicBezTo>
                  <a:cubicBezTo>
                    <a:pt x="15653" y="20798"/>
                    <a:pt x="15653" y="20798"/>
                    <a:pt x="15653" y="20798"/>
                  </a:cubicBezTo>
                  <a:cubicBezTo>
                    <a:pt x="15653" y="20864"/>
                    <a:pt x="15653" y="20864"/>
                    <a:pt x="15653" y="20864"/>
                  </a:cubicBezTo>
                  <a:cubicBezTo>
                    <a:pt x="15597" y="20864"/>
                    <a:pt x="15597" y="20864"/>
                    <a:pt x="15597" y="20864"/>
                  </a:cubicBezTo>
                  <a:cubicBezTo>
                    <a:pt x="15541" y="20931"/>
                    <a:pt x="15541" y="20931"/>
                    <a:pt x="15541" y="20931"/>
                  </a:cubicBezTo>
                  <a:cubicBezTo>
                    <a:pt x="15597" y="20931"/>
                    <a:pt x="15597" y="20931"/>
                    <a:pt x="15597" y="20931"/>
                  </a:cubicBezTo>
                  <a:cubicBezTo>
                    <a:pt x="15485" y="20998"/>
                    <a:pt x="15485" y="20998"/>
                    <a:pt x="15485" y="20998"/>
                  </a:cubicBezTo>
                  <a:cubicBezTo>
                    <a:pt x="15429" y="21065"/>
                    <a:pt x="15429" y="21065"/>
                    <a:pt x="15429" y="21065"/>
                  </a:cubicBezTo>
                  <a:cubicBezTo>
                    <a:pt x="15372" y="21132"/>
                    <a:pt x="15372" y="21132"/>
                    <a:pt x="15372" y="21132"/>
                  </a:cubicBezTo>
                  <a:cubicBezTo>
                    <a:pt x="15316" y="21132"/>
                    <a:pt x="15316" y="21132"/>
                    <a:pt x="15316" y="21132"/>
                  </a:cubicBezTo>
                  <a:cubicBezTo>
                    <a:pt x="15316" y="21132"/>
                    <a:pt x="15316" y="21132"/>
                    <a:pt x="15316" y="21132"/>
                  </a:cubicBezTo>
                  <a:cubicBezTo>
                    <a:pt x="15260" y="21132"/>
                    <a:pt x="15260" y="21132"/>
                    <a:pt x="15260" y="21132"/>
                  </a:cubicBezTo>
                  <a:cubicBezTo>
                    <a:pt x="15260" y="21199"/>
                    <a:pt x="15260" y="21199"/>
                    <a:pt x="15260" y="21199"/>
                  </a:cubicBezTo>
                  <a:cubicBezTo>
                    <a:pt x="15260" y="21199"/>
                    <a:pt x="15260" y="21199"/>
                    <a:pt x="15260" y="21199"/>
                  </a:cubicBezTo>
                  <a:cubicBezTo>
                    <a:pt x="15260" y="21199"/>
                    <a:pt x="15260" y="21199"/>
                    <a:pt x="15260" y="21199"/>
                  </a:cubicBezTo>
                  <a:cubicBezTo>
                    <a:pt x="15204" y="21199"/>
                    <a:pt x="15204" y="21199"/>
                    <a:pt x="15204" y="21199"/>
                  </a:cubicBezTo>
                  <a:cubicBezTo>
                    <a:pt x="15148" y="21199"/>
                    <a:pt x="15148" y="21199"/>
                    <a:pt x="15148" y="21199"/>
                  </a:cubicBezTo>
                  <a:cubicBezTo>
                    <a:pt x="15148" y="21132"/>
                    <a:pt x="15148" y="21132"/>
                    <a:pt x="15148" y="21132"/>
                  </a:cubicBezTo>
                  <a:cubicBezTo>
                    <a:pt x="15148" y="21132"/>
                    <a:pt x="15148" y="21132"/>
                    <a:pt x="15148" y="21132"/>
                  </a:cubicBezTo>
                  <a:cubicBezTo>
                    <a:pt x="15092" y="21132"/>
                    <a:pt x="15092" y="21132"/>
                    <a:pt x="15092" y="21132"/>
                  </a:cubicBezTo>
                  <a:cubicBezTo>
                    <a:pt x="15092" y="21065"/>
                    <a:pt x="15092" y="21065"/>
                    <a:pt x="15092" y="21065"/>
                  </a:cubicBezTo>
                  <a:cubicBezTo>
                    <a:pt x="15092" y="20998"/>
                    <a:pt x="15092" y="20998"/>
                    <a:pt x="15092" y="20998"/>
                  </a:cubicBezTo>
                  <a:cubicBezTo>
                    <a:pt x="15092" y="20998"/>
                    <a:pt x="15092" y="20998"/>
                    <a:pt x="15092" y="20998"/>
                  </a:cubicBezTo>
                  <a:cubicBezTo>
                    <a:pt x="15148" y="20864"/>
                    <a:pt x="15148" y="20864"/>
                    <a:pt x="15148" y="20864"/>
                  </a:cubicBezTo>
                  <a:cubicBezTo>
                    <a:pt x="15204" y="20864"/>
                    <a:pt x="15204" y="20864"/>
                    <a:pt x="15204" y="20864"/>
                  </a:cubicBezTo>
                  <a:cubicBezTo>
                    <a:pt x="15204" y="20798"/>
                    <a:pt x="15204" y="20798"/>
                    <a:pt x="15204" y="20798"/>
                  </a:cubicBezTo>
                  <a:cubicBezTo>
                    <a:pt x="15316" y="20731"/>
                    <a:pt x="15316" y="20731"/>
                    <a:pt x="15316" y="20731"/>
                  </a:cubicBezTo>
                  <a:cubicBezTo>
                    <a:pt x="15372" y="20731"/>
                    <a:pt x="15372" y="20731"/>
                    <a:pt x="15372" y="20731"/>
                  </a:cubicBezTo>
                  <a:cubicBezTo>
                    <a:pt x="15485" y="20664"/>
                    <a:pt x="15485" y="20664"/>
                    <a:pt x="15485" y="20664"/>
                  </a:cubicBezTo>
                  <a:cubicBezTo>
                    <a:pt x="15541" y="20597"/>
                    <a:pt x="15541" y="20597"/>
                    <a:pt x="15541" y="20597"/>
                  </a:cubicBezTo>
                  <a:cubicBezTo>
                    <a:pt x="15597" y="20664"/>
                    <a:pt x="15597" y="20664"/>
                    <a:pt x="15597" y="20664"/>
                  </a:cubicBezTo>
                  <a:cubicBezTo>
                    <a:pt x="15597" y="20664"/>
                    <a:pt x="15597" y="20664"/>
                    <a:pt x="15597" y="20664"/>
                  </a:cubicBezTo>
                  <a:cubicBezTo>
                    <a:pt x="15653" y="20731"/>
                    <a:pt x="15653" y="20731"/>
                    <a:pt x="15653" y="20731"/>
                  </a:cubicBezTo>
                  <a:cubicBezTo>
                    <a:pt x="15653" y="20664"/>
                    <a:pt x="15653" y="20664"/>
                    <a:pt x="15653" y="20664"/>
                  </a:cubicBezTo>
                  <a:cubicBezTo>
                    <a:pt x="15653" y="20664"/>
                    <a:pt x="15653" y="20664"/>
                    <a:pt x="15653" y="20664"/>
                  </a:cubicBezTo>
                  <a:cubicBezTo>
                    <a:pt x="15709" y="20664"/>
                    <a:pt x="15709" y="20664"/>
                    <a:pt x="15709" y="20664"/>
                  </a:cubicBezTo>
                  <a:cubicBezTo>
                    <a:pt x="15765" y="20664"/>
                    <a:pt x="15765" y="20664"/>
                    <a:pt x="15765" y="20664"/>
                  </a:cubicBezTo>
                  <a:cubicBezTo>
                    <a:pt x="15821" y="20597"/>
                    <a:pt x="15821" y="20597"/>
                    <a:pt x="15821" y="20597"/>
                  </a:cubicBezTo>
                  <a:cubicBezTo>
                    <a:pt x="15709" y="20597"/>
                    <a:pt x="15709" y="20597"/>
                    <a:pt x="15709" y="20597"/>
                  </a:cubicBezTo>
                  <a:cubicBezTo>
                    <a:pt x="15597" y="20597"/>
                    <a:pt x="15597" y="20597"/>
                    <a:pt x="15597" y="20597"/>
                  </a:cubicBezTo>
                  <a:cubicBezTo>
                    <a:pt x="15597" y="20597"/>
                    <a:pt x="15597" y="20597"/>
                    <a:pt x="15597" y="20597"/>
                  </a:cubicBezTo>
                  <a:cubicBezTo>
                    <a:pt x="15541" y="20597"/>
                    <a:pt x="15541" y="20597"/>
                    <a:pt x="15541" y="20597"/>
                  </a:cubicBezTo>
                  <a:cubicBezTo>
                    <a:pt x="15485" y="20597"/>
                    <a:pt x="15485" y="20597"/>
                    <a:pt x="15485" y="20597"/>
                  </a:cubicBezTo>
                  <a:cubicBezTo>
                    <a:pt x="15429" y="20597"/>
                    <a:pt x="15429" y="20597"/>
                    <a:pt x="15429" y="20597"/>
                  </a:cubicBezTo>
                  <a:cubicBezTo>
                    <a:pt x="15485" y="20530"/>
                    <a:pt x="15485" y="20530"/>
                    <a:pt x="15485" y="20530"/>
                  </a:cubicBezTo>
                  <a:cubicBezTo>
                    <a:pt x="15541" y="20530"/>
                    <a:pt x="15541" y="20530"/>
                    <a:pt x="15541" y="20530"/>
                  </a:cubicBezTo>
                  <a:cubicBezTo>
                    <a:pt x="15597" y="20463"/>
                    <a:pt x="15597" y="20463"/>
                    <a:pt x="15597" y="20463"/>
                  </a:cubicBezTo>
                  <a:cubicBezTo>
                    <a:pt x="15597" y="20463"/>
                    <a:pt x="15597" y="20463"/>
                    <a:pt x="15597" y="20463"/>
                  </a:cubicBezTo>
                  <a:cubicBezTo>
                    <a:pt x="15597" y="20463"/>
                    <a:pt x="15597" y="20463"/>
                    <a:pt x="15597" y="20463"/>
                  </a:cubicBezTo>
                  <a:cubicBezTo>
                    <a:pt x="15541" y="20396"/>
                    <a:pt x="15541" y="20396"/>
                    <a:pt x="15541" y="20396"/>
                  </a:cubicBezTo>
                  <a:cubicBezTo>
                    <a:pt x="15541" y="20530"/>
                    <a:pt x="15541" y="20530"/>
                    <a:pt x="15541" y="20530"/>
                  </a:cubicBezTo>
                  <a:cubicBezTo>
                    <a:pt x="15485" y="20530"/>
                    <a:pt x="15485" y="20530"/>
                    <a:pt x="15485" y="20530"/>
                  </a:cubicBezTo>
                  <a:cubicBezTo>
                    <a:pt x="15429" y="20597"/>
                    <a:pt x="15429" y="20597"/>
                    <a:pt x="15429" y="20597"/>
                  </a:cubicBezTo>
                  <a:cubicBezTo>
                    <a:pt x="15372" y="20597"/>
                    <a:pt x="15372" y="20597"/>
                    <a:pt x="15372" y="20597"/>
                  </a:cubicBezTo>
                  <a:cubicBezTo>
                    <a:pt x="15316" y="20597"/>
                    <a:pt x="15316" y="20597"/>
                    <a:pt x="15316" y="20597"/>
                  </a:cubicBezTo>
                  <a:cubicBezTo>
                    <a:pt x="15204" y="20664"/>
                    <a:pt x="15204" y="20664"/>
                    <a:pt x="15204" y="20664"/>
                  </a:cubicBezTo>
                  <a:cubicBezTo>
                    <a:pt x="15204" y="20664"/>
                    <a:pt x="15204" y="20664"/>
                    <a:pt x="15204" y="20664"/>
                  </a:cubicBezTo>
                  <a:cubicBezTo>
                    <a:pt x="15204" y="20597"/>
                    <a:pt x="15204" y="20597"/>
                    <a:pt x="15204" y="20597"/>
                  </a:cubicBezTo>
                  <a:cubicBezTo>
                    <a:pt x="15204" y="20597"/>
                    <a:pt x="15204" y="20597"/>
                    <a:pt x="15204" y="20597"/>
                  </a:cubicBezTo>
                  <a:cubicBezTo>
                    <a:pt x="15260" y="20530"/>
                    <a:pt x="15260" y="20530"/>
                    <a:pt x="15260" y="20530"/>
                  </a:cubicBezTo>
                  <a:cubicBezTo>
                    <a:pt x="15204" y="20597"/>
                    <a:pt x="15204" y="20597"/>
                    <a:pt x="15204" y="20597"/>
                  </a:cubicBezTo>
                  <a:cubicBezTo>
                    <a:pt x="15148" y="20664"/>
                    <a:pt x="15148" y="20664"/>
                    <a:pt x="15148" y="20664"/>
                  </a:cubicBezTo>
                  <a:cubicBezTo>
                    <a:pt x="15092" y="20664"/>
                    <a:pt x="15092" y="20664"/>
                    <a:pt x="15092" y="20664"/>
                  </a:cubicBezTo>
                  <a:cubicBezTo>
                    <a:pt x="15092" y="20664"/>
                    <a:pt x="15092" y="20664"/>
                    <a:pt x="15092" y="20664"/>
                  </a:cubicBezTo>
                  <a:cubicBezTo>
                    <a:pt x="15036" y="20664"/>
                    <a:pt x="15036" y="20664"/>
                    <a:pt x="15036" y="20664"/>
                  </a:cubicBezTo>
                  <a:cubicBezTo>
                    <a:pt x="15036" y="20664"/>
                    <a:pt x="15036" y="20664"/>
                    <a:pt x="15036" y="20664"/>
                  </a:cubicBezTo>
                  <a:cubicBezTo>
                    <a:pt x="14980" y="20664"/>
                    <a:pt x="14980" y="20664"/>
                    <a:pt x="14980" y="20664"/>
                  </a:cubicBezTo>
                  <a:cubicBezTo>
                    <a:pt x="14924" y="20664"/>
                    <a:pt x="14924" y="20664"/>
                    <a:pt x="14924" y="20664"/>
                  </a:cubicBezTo>
                  <a:cubicBezTo>
                    <a:pt x="14868" y="20597"/>
                    <a:pt x="14868" y="20597"/>
                    <a:pt x="14868" y="20597"/>
                  </a:cubicBezTo>
                  <a:cubicBezTo>
                    <a:pt x="14868" y="20597"/>
                    <a:pt x="14868" y="20597"/>
                    <a:pt x="14868" y="20597"/>
                  </a:cubicBezTo>
                  <a:cubicBezTo>
                    <a:pt x="14868" y="20597"/>
                    <a:pt x="14868" y="20597"/>
                    <a:pt x="14868" y="20597"/>
                  </a:cubicBezTo>
                  <a:cubicBezTo>
                    <a:pt x="14868" y="20597"/>
                    <a:pt x="14868" y="20597"/>
                    <a:pt x="14868" y="20597"/>
                  </a:cubicBezTo>
                  <a:cubicBezTo>
                    <a:pt x="14868" y="20530"/>
                    <a:pt x="14868" y="20530"/>
                    <a:pt x="14868" y="20530"/>
                  </a:cubicBezTo>
                  <a:cubicBezTo>
                    <a:pt x="14868" y="20530"/>
                    <a:pt x="14868" y="20530"/>
                    <a:pt x="14868" y="20530"/>
                  </a:cubicBezTo>
                  <a:cubicBezTo>
                    <a:pt x="14868" y="20463"/>
                    <a:pt x="14868" y="20463"/>
                    <a:pt x="14868" y="20463"/>
                  </a:cubicBezTo>
                  <a:cubicBezTo>
                    <a:pt x="14868" y="20463"/>
                    <a:pt x="14868" y="20463"/>
                    <a:pt x="14868" y="20463"/>
                  </a:cubicBezTo>
                  <a:cubicBezTo>
                    <a:pt x="14811" y="20396"/>
                    <a:pt x="14811" y="20396"/>
                    <a:pt x="14811" y="20396"/>
                  </a:cubicBezTo>
                  <a:cubicBezTo>
                    <a:pt x="14811" y="20396"/>
                    <a:pt x="14811" y="20396"/>
                    <a:pt x="14811" y="20396"/>
                  </a:cubicBezTo>
                  <a:cubicBezTo>
                    <a:pt x="14811" y="20396"/>
                    <a:pt x="14811" y="20396"/>
                    <a:pt x="14811" y="20396"/>
                  </a:cubicBezTo>
                  <a:cubicBezTo>
                    <a:pt x="14868" y="20062"/>
                    <a:pt x="14868" y="20062"/>
                    <a:pt x="14868" y="20062"/>
                  </a:cubicBezTo>
                  <a:cubicBezTo>
                    <a:pt x="14868" y="19928"/>
                    <a:pt x="14868" y="19928"/>
                    <a:pt x="14868" y="19928"/>
                  </a:cubicBezTo>
                  <a:cubicBezTo>
                    <a:pt x="14811" y="19861"/>
                    <a:pt x="14811" y="19861"/>
                    <a:pt x="14811" y="19861"/>
                  </a:cubicBezTo>
                  <a:cubicBezTo>
                    <a:pt x="14755" y="19861"/>
                    <a:pt x="14755" y="19861"/>
                    <a:pt x="14755" y="19861"/>
                  </a:cubicBezTo>
                  <a:cubicBezTo>
                    <a:pt x="14699" y="19861"/>
                    <a:pt x="14699" y="19861"/>
                    <a:pt x="14699" y="19861"/>
                  </a:cubicBezTo>
                  <a:cubicBezTo>
                    <a:pt x="14643" y="19861"/>
                    <a:pt x="14643" y="19861"/>
                    <a:pt x="14643" y="19861"/>
                  </a:cubicBezTo>
                  <a:cubicBezTo>
                    <a:pt x="14587" y="19861"/>
                    <a:pt x="14587" y="19861"/>
                    <a:pt x="14587" y="19861"/>
                  </a:cubicBezTo>
                  <a:cubicBezTo>
                    <a:pt x="14587" y="19794"/>
                    <a:pt x="14587" y="19794"/>
                    <a:pt x="14587" y="19794"/>
                  </a:cubicBezTo>
                  <a:cubicBezTo>
                    <a:pt x="14587" y="19794"/>
                    <a:pt x="14587" y="19794"/>
                    <a:pt x="14587" y="19794"/>
                  </a:cubicBezTo>
                  <a:cubicBezTo>
                    <a:pt x="14531" y="19861"/>
                    <a:pt x="14531" y="19861"/>
                    <a:pt x="14531" y="19861"/>
                  </a:cubicBezTo>
                  <a:cubicBezTo>
                    <a:pt x="14475" y="19928"/>
                    <a:pt x="14475" y="19928"/>
                    <a:pt x="14475" y="19928"/>
                  </a:cubicBezTo>
                  <a:cubicBezTo>
                    <a:pt x="14419" y="19995"/>
                    <a:pt x="14419" y="19995"/>
                    <a:pt x="14419" y="19995"/>
                  </a:cubicBezTo>
                  <a:cubicBezTo>
                    <a:pt x="14363" y="20062"/>
                    <a:pt x="14363" y="20062"/>
                    <a:pt x="14363" y="20062"/>
                  </a:cubicBezTo>
                  <a:cubicBezTo>
                    <a:pt x="14363" y="20129"/>
                    <a:pt x="14363" y="20129"/>
                    <a:pt x="14363" y="20129"/>
                  </a:cubicBezTo>
                  <a:cubicBezTo>
                    <a:pt x="14306" y="20129"/>
                    <a:pt x="14306" y="20129"/>
                    <a:pt x="14306" y="20129"/>
                  </a:cubicBezTo>
                  <a:cubicBezTo>
                    <a:pt x="14306" y="20196"/>
                    <a:pt x="14306" y="20196"/>
                    <a:pt x="14306" y="20196"/>
                  </a:cubicBezTo>
                  <a:cubicBezTo>
                    <a:pt x="14306" y="20263"/>
                    <a:pt x="14306" y="20263"/>
                    <a:pt x="14306" y="20263"/>
                  </a:cubicBezTo>
                  <a:cubicBezTo>
                    <a:pt x="14194" y="20329"/>
                    <a:pt x="14194" y="20329"/>
                    <a:pt x="14194" y="20329"/>
                  </a:cubicBezTo>
                  <a:cubicBezTo>
                    <a:pt x="14194" y="20396"/>
                    <a:pt x="14194" y="20396"/>
                    <a:pt x="14194" y="20396"/>
                  </a:cubicBezTo>
                  <a:cubicBezTo>
                    <a:pt x="14082" y="20463"/>
                    <a:pt x="14082" y="20463"/>
                    <a:pt x="14082" y="20463"/>
                  </a:cubicBezTo>
                  <a:cubicBezTo>
                    <a:pt x="14082" y="20530"/>
                    <a:pt x="14082" y="20530"/>
                    <a:pt x="14082" y="20530"/>
                  </a:cubicBezTo>
                  <a:cubicBezTo>
                    <a:pt x="14082" y="20530"/>
                    <a:pt x="14082" y="20530"/>
                    <a:pt x="14082" y="20530"/>
                  </a:cubicBezTo>
                  <a:cubicBezTo>
                    <a:pt x="14026" y="20530"/>
                    <a:pt x="14026" y="20530"/>
                    <a:pt x="14026" y="20530"/>
                  </a:cubicBezTo>
                  <a:cubicBezTo>
                    <a:pt x="13970" y="20530"/>
                    <a:pt x="13970" y="20530"/>
                    <a:pt x="13970" y="20530"/>
                  </a:cubicBezTo>
                  <a:cubicBezTo>
                    <a:pt x="13970" y="20530"/>
                    <a:pt x="13970" y="20530"/>
                    <a:pt x="13970" y="20530"/>
                  </a:cubicBezTo>
                  <a:cubicBezTo>
                    <a:pt x="13970" y="20530"/>
                    <a:pt x="13970" y="20530"/>
                    <a:pt x="13970" y="20530"/>
                  </a:cubicBezTo>
                  <a:cubicBezTo>
                    <a:pt x="13914" y="20597"/>
                    <a:pt x="13914" y="20597"/>
                    <a:pt x="13914" y="20597"/>
                  </a:cubicBezTo>
                  <a:cubicBezTo>
                    <a:pt x="13184" y="20597"/>
                    <a:pt x="13184" y="20597"/>
                    <a:pt x="13184" y="20597"/>
                  </a:cubicBezTo>
                  <a:cubicBezTo>
                    <a:pt x="13072" y="20597"/>
                    <a:pt x="13072" y="20597"/>
                    <a:pt x="13072" y="20597"/>
                  </a:cubicBezTo>
                  <a:cubicBezTo>
                    <a:pt x="13016" y="20664"/>
                    <a:pt x="13016" y="20664"/>
                    <a:pt x="13016" y="20664"/>
                  </a:cubicBezTo>
                  <a:cubicBezTo>
                    <a:pt x="12960" y="20664"/>
                    <a:pt x="12960" y="20664"/>
                    <a:pt x="12960" y="20664"/>
                  </a:cubicBezTo>
                  <a:cubicBezTo>
                    <a:pt x="12904" y="20731"/>
                    <a:pt x="12904" y="20731"/>
                    <a:pt x="12904" y="20731"/>
                  </a:cubicBezTo>
                  <a:cubicBezTo>
                    <a:pt x="12792" y="20798"/>
                    <a:pt x="12792" y="20798"/>
                    <a:pt x="12792" y="20798"/>
                  </a:cubicBezTo>
                  <a:cubicBezTo>
                    <a:pt x="12736" y="20864"/>
                    <a:pt x="12736" y="20864"/>
                    <a:pt x="12736" y="20864"/>
                  </a:cubicBezTo>
                  <a:cubicBezTo>
                    <a:pt x="12679" y="20864"/>
                    <a:pt x="12679" y="20864"/>
                    <a:pt x="12679" y="20864"/>
                  </a:cubicBezTo>
                  <a:cubicBezTo>
                    <a:pt x="12511" y="21065"/>
                    <a:pt x="12511" y="21065"/>
                    <a:pt x="12511" y="21065"/>
                  </a:cubicBezTo>
                  <a:cubicBezTo>
                    <a:pt x="12006" y="21199"/>
                    <a:pt x="12006" y="21199"/>
                    <a:pt x="12006" y="21199"/>
                  </a:cubicBezTo>
                  <a:cubicBezTo>
                    <a:pt x="12006" y="21333"/>
                    <a:pt x="12006" y="21333"/>
                    <a:pt x="12006" y="21333"/>
                  </a:cubicBezTo>
                  <a:cubicBezTo>
                    <a:pt x="11894" y="21333"/>
                    <a:pt x="11894" y="21333"/>
                    <a:pt x="11894" y="21333"/>
                  </a:cubicBezTo>
                  <a:cubicBezTo>
                    <a:pt x="11052" y="21600"/>
                    <a:pt x="11052" y="21600"/>
                    <a:pt x="11052" y="21600"/>
                  </a:cubicBezTo>
                  <a:cubicBezTo>
                    <a:pt x="10996" y="21533"/>
                    <a:pt x="10996" y="21533"/>
                    <a:pt x="10996" y="21533"/>
                  </a:cubicBezTo>
                  <a:cubicBezTo>
                    <a:pt x="11052" y="21466"/>
                    <a:pt x="11052" y="21466"/>
                    <a:pt x="11052" y="21466"/>
                  </a:cubicBezTo>
                  <a:cubicBezTo>
                    <a:pt x="11165" y="21399"/>
                    <a:pt x="11165" y="21399"/>
                    <a:pt x="11165" y="21399"/>
                  </a:cubicBezTo>
                  <a:cubicBezTo>
                    <a:pt x="11165" y="21333"/>
                    <a:pt x="11165" y="21333"/>
                    <a:pt x="11165" y="21333"/>
                  </a:cubicBezTo>
                  <a:cubicBezTo>
                    <a:pt x="11221" y="21266"/>
                    <a:pt x="11221" y="21266"/>
                    <a:pt x="11221" y="21266"/>
                  </a:cubicBezTo>
                  <a:cubicBezTo>
                    <a:pt x="11221" y="21266"/>
                    <a:pt x="11221" y="21266"/>
                    <a:pt x="11221" y="21266"/>
                  </a:cubicBezTo>
                  <a:cubicBezTo>
                    <a:pt x="11277" y="20864"/>
                    <a:pt x="11277" y="20864"/>
                    <a:pt x="11277" y="20864"/>
                  </a:cubicBezTo>
                  <a:cubicBezTo>
                    <a:pt x="11109" y="20062"/>
                    <a:pt x="11109" y="20062"/>
                    <a:pt x="11109" y="20062"/>
                  </a:cubicBezTo>
                  <a:cubicBezTo>
                    <a:pt x="10940" y="19928"/>
                    <a:pt x="10940" y="19928"/>
                    <a:pt x="10940" y="19928"/>
                  </a:cubicBezTo>
                  <a:cubicBezTo>
                    <a:pt x="10884" y="19861"/>
                    <a:pt x="10884" y="19861"/>
                    <a:pt x="10884" y="19861"/>
                  </a:cubicBezTo>
                  <a:cubicBezTo>
                    <a:pt x="9874" y="19326"/>
                    <a:pt x="9874" y="19326"/>
                    <a:pt x="9874" y="19326"/>
                  </a:cubicBezTo>
                  <a:cubicBezTo>
                    <a:pt x="9818" y="19326"/>
                    <a:pt x="9818" y="19326"/>
                    <a:pt x="9818" y="19326"/>
                  </a:cubicBezTo>
                  <a:cubicBezTo>
                    <a:pt x="9762" y="19259"/>
                    <a:pt x="9762" y="19259"/>
                    <a:pt x="9762" y="19259"/>
                  </a:cubicBezTo>
                  <a:cubicBezTo>
                    <a:pt x="9762" y="19259"/>
                    <a:pt x="9762" y="19259"/>
                    <a:pt x="9762" y="19259"/>
                  </a:cubicBezTo>
                  <a:cubicBezTo>
                    <a:pt x="9650" y="19259"/>
                    <a:pt x="9650" y="19259"/>
                    <a:pt x="9650" y="19259"/>
                  </a:cubicBezTo>
                  <a:cubicBezTo>
                    <a:pt x="9594" y="19193"/>
                    <a:pt x="9594" y="19193"/>
                    <a:pt x="9594" y="19193"/>
                  </a:cubicBezTo>
                  <a:cubicBezTo>
                    <a:pt x="9594" y="19193"/>
                    <a:pt x="9594" y="19193"/>
                    <a:pt x="9594" y="19193"/>
                  </a:cubicBezTo>
                  <a:cubicBezTo>
                    <a:pt x="9538" y="19193"/>
                    <a:pt x="9538" y="19193"/>
                    <a:pt x="9538" y="19193"/>
                  </a:cubicBezTo>
                  <a:cubicBezTo>
                    <a:pt x="9482" y="19193"/>
                    <a:pt x="9482" y="19193"/>
                    <a:pt x="9482" y="19193"/>
                  </a:cubicBezTo>
                  <a:cubicBezTo>
                    <a:pt x="9425" y="19193"/>
                    <a:pt x="9425" y="19193"/>
                    <a:pt x="9425" y="19193"/>
                  </a:cubicBezTo>
                  <a:cubicBezTo>
                    <a:pt x="9425" y="19126"/>
                    <a:pt x="9425" y="19126"/>
                    <a:pt x="9425" y="19126"/>
                  </a:cubicBezTo>
                  <a:cubicBezTo>
                    <a:pt x="9369" y="19126"/>
                    <a:pt x="9369" y="19126"/>
                    <a:pt x="9369" y="19126"/>
                  </a:cubicBezTo>
                  <a:cubicBezTo>
                    <a:pt x="9257" y="19126"/>
                    <a:pt x="9257" y="19126"/>
                    <a:pt x="9257" y="19126"/>
                  </a:cubicBezTo>
                  <a:cubicBezTo>
                    <a:pt x="9257" y="19059"/>
                    <a:pt x="9257" y="19059"/>
                    <a:pt x="9257" y="19059"/>
                  </a:cubicBezTo>
                  <a:cubicBezTo>
                    <a:pt x="9201" y="19059"/>
                    <a:pt x="9201" y="19059"/>
                    <a:pt x="9201" y="19059"/>
                  </a:cubicBezTo>
                  <a:cubicBezTo>
                    <a:pt x="9145" y="18992"/>
                    <a:pt x="9145" y="18992"/>
                    <a:pt x="9145" y="18992"/>
                  </a:cubicBezTo>
                  <a:cubicBezTo>
                    <a:pt x="9089" y="18992"/>
                    <a:pt x="9089" y="18992"/>
                    <a:pt x="9089" y="18992"/>
                  </a:cubicBezTo>
                  <a:cubicBezTo>
                    <a:pt x="9089" y="18992"/>
                    <a:pt x="9089" y="18992"/>
                    <a:pt x="9089" y="18992"/>
                  </a:cubicBezTo>
                  <a:cubicBezTo>
                    <a:pt x="9033" y="18992"/>
                    <a:pt x="9033" y="18992"/>
                    <a:pt x="9033" y="18992"/>
                  </a:cubicBezTo>
                  <a:cubicBezTo>
                    <a:pt x="8977" y="18992"/>
                    <a:pt x="8977" y="18992"/>
                    <a:pt x="8977" y="18992"/>
                  </a:cubicBezTo>
                  <a:cubicBezTo>
                    <a:pt x="8977" y="18992"/>
                    <a:pt x="8977" y="18992"/>
                    <a:pt x="8977" y="18992"/>
                  </a:cubicBezTo>
                  <a:cubicBezTo>
                    <a:pt x="8921" y="18992"/>
                    <a:pt x="8921" y="18992"/>
                    <a:pt x="8921" y="18992"/>
                  </a:cubicBezTo>
                  <a:cubicBezTo>
                    <a:pt x="8921" y="18925"/>
                    <a:pt x="8921" y="18925"/>
                    <a:pt x="8921" y="18925"/>
                  </a:cubicBezTo>
                  <a:cubicBezTo>
                    <a:pt x="8864" y="18925"/>
                    <a:pt x="8864" y="18925"/>
                    <a:pt x="8864" y="18925"/>
                  </a:cubicBezTo>
                  <a:cubicBezTo>
                    <a:pt x="8864" y="18925"/>
                    <a:pt x="8864" y="18925"/>
                    <a:pt x="8864" y="18925"/>
                  </a:cubicBezTo>
                  <a:cubicBezTo>
                    <a:pt x="8808" y="18858"/>
                    <a:pt x="8808" y="18858"/>
                    <a:pt x="8808" y="18858"/>
                  </a:cubicBezTo>
                  <a:cubicBezTo>
                    <a:pt x="8808" y="18858"/>
                    <a:pt x="8808" y="18858"/>
                    <a:pt x="8808" y="18858"/>
                  </a:cubicBezTo>
                  <a:cubicBezTo>
                    <a:pt x="8752" y="18791"/>
                    <a:pt x="8752" y="18791"/>
                    <a:pt x="8752" y="18791"/>
                  </a:cubicBezTo>
                  <a:cubicBezTo>
                    <a:pt x="8696" y="18791"/>
                    <a:pt x="8696" y="18791"/>
                    <a:pt x="8696" y="18791"/>
                  </a:cubicBezTo>
                  <a:cubicBezTo>
                    <a:pt x="8640" y="18791"/>
                    <a:pt x="8640" y="18791"/>
                    <a:pt x="8640" y="18791"/>
                  </a:cubicBezTo>
                  <a:lnTo>
                    <a:pt x="2188" y="18123"/>
                  </a:lnTo>
                  <a:close/>
                  <a:moveTo>
                    <a:pt x="2188" y="1812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2" name="AutoShape 159"/>
            <p:cNvSpPr/>
            <p:nvPr/>
          </p:nvSpPr>
          <p:spPr bwMode="auto">
            <a:xfrm>
              <a:off x="3037873" y="2063732"/>
              <a:ext cx="964378" cy="8045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513" y="20684"/>
                  </a:moveTo>
                  <a:cubicBezTo>
                    <a:pt x="19513" y="20553"/>
                    <a:pt x="19513" y="20553"/>
                    <a:pt x="19513" y="20553"/>
                  </a:cubicBezTo>
                  <a:cubicBezTo>
                    <a:pt x="19513" y="20553"/>
                    <a:pt x="19513" y="20553"/>
                    <a:pt x="19513" y="20553"/>
                  </a:cubicBezTo>
                  <a:cubicBezTo>
                    <a:pt x="19513" y="20553"/>
                    <a:pt x="19513" y="20553"/>
                    <a:pt x="19513" y="20553"/>
                  </a:cubicBezTo>
                  <a:cubicBezTo>
                    <a:pt x="19513" y="20422"/>
                    <a:pt x="19513" y="20422"/>
                    <a:pt x="19513" y="20422"/>
                  </a:cubicBezTo>
                  <a:cubicBezTo>
                    <a:pt x="19513" y="20422"/>
                    <a:pt x="19513" y="20422"/>
                    <a:pt x="19513" y="20422"/>
                  </a:cubicBezTo>
                  <a:cubicBezTo>
                    <a:pt x="19513" y="20422"/>
                    <a:pt x="19513" y="20422"/>
                    <a:pt x="19513" y="20422"/>
                  </a:cubicBezTo>
                  <a:cubicBezTo>
                    <a:pt x="19422" y="20291"/>
                    <a:pt x="19422" y="20291"/>
                    <a:pt x="19422" y="20291"/>
                  </a:cubicBezTo>
                  <a:cubicBezTo>
                    <a:pt x="19422" y="20291"/>
                    <a:pt x="19422" y="20291"/>
                    <a:pt x="19422" y="20291"/>
                  </a:cubicBezTo>
                  <a:cubicBezTo>
                    <a:pt x="19422" y="20160"/>
                    <a:pt x="19422" y="20160"/>
                    <a:pt x="19422" y="20160"/>
                  </a:cubicBezTo>
                  <a:cubicBezTo>
                    <a:pt x="19331" y="20029"/>
                    <a:pt x="19331" y="20029"/>
                    <a:pt x="19331" y="20029"/>
                  </a:cubicBezTo>
                  <a:cubicBezTo>
                    <a:pt x="19240" y="20029"/>
                    <a:pt x="19240" y="20029"/>
                    <a:pt x="19240" y="20029"/>
                  </a:cubicBezTo>
                  <a:cubicBezTo>
                    <a:pt x="19240" y="19898"/>
                    <a:pt x="19240" y="19898"/>
                    <a:pt x="19240" y="19898"/>
                  </a:cubicBezTo>
                  <a:cubicBezTo>
                    <a:pt x="19150" y="19767"/>
                    <a:pt x="19150" y="19767"/>
                    <a:pt x="19150" y="19767"/>
                  </a:cubicBezTo>
                  <a:cubicBezTo>
                    <a:pt x="19150" y="19767"/>
                    <a:pt x="19150" y="19767"/>
                    <a:pt x="19150" y="19767"/>
                  </a:cubicBezTo>
                  <a:cubicBezTo>
                    <a:pt x="19059" y="19767"/>
                    <a:pt x="19059" y="19767"/>
                    <a:pt x="19059" y="19767"/>
                  </a:cubicBezTo>
                  <a:cubicBezTo>
                    <a:pt x="19059" y="19767"/>
                    <a:pt x="19059" y="19767"/>
                    <a:pt x="19059" y="19767"/>
                  </a:cubicBezTo>
                  <a:cubicBezTo>
                    <a:pt x="19059" y="19636"/>
                    <a:pt x="19059" y="19636"/>
                    <a:pt x="19059" y="19636"/>
                  </a:cubicBezTo>
                  <a:cubicBezTo>
                    <a:pt x="19059" y="19636"/>
                    <a:pt x="19059" y="19636"/>
                    <a:pt x="19059" y="19636"/>
                  </a:cubicBezTo>
                  <a:cubicBezTo>
                    <a:pt x="19059" y="19505"/>
                    <a:pt x="19059" y="19505"/>
                    <a:pt x="19059" y="19505"/>
                  </a:cubicBezTo>
                  <a:cubicBezTo>
                    <a:pt x="19059" y="19505"/>
                    <a:pt x="19059" y="19505"/>
                    <a:pt x="19059" y="19505"/>
                  </a:cubicBezTo>
                  <a:cubicBezTo>
                    <a:pt x="19059" y="19505"/>
                    <a:pt x="19059" y="19505"/>
                    <a:pt x="19059" y="19505"/>
                  </a:cubicBezTo>
                  <a:cubicBezTo>
                    <a:pt x="19059" y="19375"/>
                    <a:pt x="19059" y="19375"/>
                    <a:pt x="19059" y="19375"/>
                  </a:cubicBezTo>
                  <a:cubicBezTo>
                    <a:pt x="19059" y="19375"/>
                    <a:pt x="19059" y="19375"/>
                    <a:pt x="19059" y="19375"/>
                  </a:cubicBezTo>
                  <a:cubicBezTo>
                    <a:pt x="19059" y="19375"/>
                    <a:pt x="19059" y="19375"/>
                    <a:pt x="19059" y="19375"/>
                  </a:cubicBezTo>
                  <a:cubicBezTo>
                    <a:pt x="18968" y="19375"/>
                    <a:pt x="18968" y="19375"/>
                    <a:pt x="18968" y="19375"/>
                  </a:cubicBezTo>
                  <a:cubicBezTo>
                    <a:pt x="18968" y="19244"/>
                    <a:pt x="18968" y="19244"/>
                    <a:pt x="18968" y="19244"/>
                  </a:cubicBezTo>
                  <a:cubicBezTo>
                    <a:pt x="19059" y="19244"/>
                    <a:pt x="19059" y="19244"/>
                    <a:pt x="19059" y="19244"/>
                  </a:cubicBezTo>
                  <a:cubicBezTo>
                    <a:pt x="19059" y="18851"/>
                    <a:pt x="19059" y="18851"/>
                    <a:pt x="19059" y="18851"/>
                  </a:cubicBezTo>
                  <a:cubicBezTo>
                    <a:pt x="19059" y="18458"/>
                    <a:pt x="19059" y="18458"/>
                    <a:pt x="19059" y="18458"/>
                  </a:cubicBezTo>
                  <a:cubicBezTo>
                    <a:pt x="19059" y="18196"/>
                    <a:pt x="19059" y="18196"/>
                    <a:pt x="19059" y="18196"/>
                  </a:cubicBezTo>
                  <a:cubicBezTo>
                    <a:pt x="19059" y="18065"/>
                    <a:pt x="19059" y="18065"/>
                    <a:pt x="19059" y="18065"/>
                  </a:cubicBezTo>
                  <a:cubicBezTo>
                    <a:pt x="19059" y="17935"/>
                    <a:pt x="19059" y="17935"/>
                    <a:pt x="19059" y="17935"/>
                  </a:cubicBezTo>
                  <a:cubicBezTo>
                    <a:pt x="19059" y="17935"/>
                    <a:pt x="19059" y="17935"/>
                    <a:pt x="19059" y="17935"/>
                  </a:cubicBezTo>
                  <a:cubicBezTo>
                    <a:pt x="19059" y="17804"/>
                    <a:pt x="19059" y="17804"/>
                    <a:pt x="19059" y="17804"/>
                  </a:cubicBezTo>
                  <a:cubicBezTo>
                    <a:pt x="19059" y="17673"/>
                    <a:pt x="19059" y="17673"/>
                    <a:pt x="19059" y="17673"/>
                  </a:cubicBezTo>
                  <a:cubicBezTo>
                    <a:pt x="19059" y="17542"/>
                    <a:pt x="19059" y="17542"/>
                    <a:pt x="19059" y="17542"/>
                  </a:cubicBezTo>
                  <a:cubicBezTo>
                    <a:pt x="18968" y="17411"/>
                    <a:pt x="18968" y="17411"/>
                    <a:pt x="18968" y="17411"/>
                  </a:cubicBezTo>
                  <a:cubicBezTo>
                    <a:pt x="18877" y="17149"/>
                    <a:pt x="18877" y="17149"/>
                    <a:pt x="18877" y="17149"/>
                  </a:cubicBezTo>
                  <a:cubicBezTo>
                    <a:pt x="18877" y="17149"/>
                    <a:pt x="18877" y="17149"/>
                    <a:pt x="18877" y="17149"/>
                  </a:cubicBezTo>
                  <a:cubicBezTo>
                    <a:pt x="18877" y="16756"/>
                    <a:pt x="18877" y="16756"/>
                    <a:pt x="18877" y="16756"/>
                  </a:cubicBezTo>
                  <a:cubicBezTo>
                    <a:pt x="18877" y="16756"/>
                    <a:pt x="18877" y="16756"/>
                    <a:pt x="18877" y="16756"/>
                  </a:cubicBezTo>
                  <a:cubicBezTo>
                    <a:pt x="18877" y="16625"/>
                    <a:pt x="18877" y="16625"/>
                    <a:pt x="18877" y="16625"/>
                  </a:cubicBezTo>
                  <a:cubicBezTo>
                    <a:pt x="18877" y="16495"/>
                    <a:pt x="18877" y="16495"/>
                    <a:pt x="18877" y="16495"/>
                  </a:cubicBezTo>
                  <a:cubicBezTo>
                    <a:pt x="18877" y="16364"/>
                    <a:pt x="18877" y="16364"/>
                    <a:pt x="18877" y="16364"/>
                  </a:cubicBezTo>
                  <a:cubicBezTo>
                    <a:pt x="18787" y="16364"/>
                    <a:pt x="18787" y="16364"/>
                    <a:pt x="18787" y="16364"/>
                  </a:cubicBezTo>
                  <a:cubicBezTo>
                    <a:pt x="18696" y="16364"/>
                    <a:pt x="18696" y="16364"/>
                    <a:pt x="18696" y="16364"/>
                  </a:cubicBezTo>
                  <a:cubicBezTo>
                    <a:pt x="18514" y="16364"/>
                    <a:pt x="18514" y="16364"/>
                    <a:pt x="18514" y="16364"/>
                  </a:cubicBezTo>
                  <a:cubicBezTo>
                    <a:pt x="18514" y="16364"/>
                    <a:pt x="18514" y="16364"/>
                    <a:pt x="18514" y="16364"/>
                  </a:cubicBezTo>
                  <a:cubicBezTo>
                    <a:pt x="18333" y="16495"/>
                    <a:pt x="18333" y="16495"/>
                    <a:pt x="18333" y="16495"/>
                  </a:cubicBezTo>
                  <a:cubicBezTo>
                    <a:pt x="18242" y="16625"/>
                    <a:pt x="18242" y="16625"/>
                    <a:pt x="18242" y="16625"/>
                  </a:cubicBezTo>
                  <a:cubicBezTo>
                    <a:pt x="18151" y="16756"/>
                    <a:pt x="18151" y="16756"/>
                    <a:pt x="18151" y="16756"/>
                  </a:cubicBezTo>
                  <a:cubicBezTo>
                    <a:pt x="18061" y="16887"/>
                    <a:pt x="18061" y="16887"/>
                    <a:pt x="18061" y="16887"/>
                  </a:cubicBezTo>
                  <a:cubicBezTo>
                    <a:pt x="17970" y="16887"/>
                    <a:pt x="17970" y="16887"/>
                    <a:pt x="17970" y="16887"/>
                  </a:cubicBezTo>
                  <a:cubicBezTo>
                    <a:pt x="17788" y="16887"/>
                    <a:pt x="17788" y="16887"/>
                    <a:pt x="17788" y="16887"/>
                  </a:cubicBezTo>
                  <a:cubicBezTo>
                    <a:pt x="17788" y="16887"/>
                    <a:pt x="17788" y="16887"/>
                    <a:pt x="17788" y="16887"/>
                  </a:cubicBezTo>
                  <a:cubicBezTo>
                    <a:pt x="17788" y="16887"/>
                    <a:pt x="17788" y="16887"/>
                    <a:pt x="17788" y="16887"/>
                  </a:cubicBezTo>
                  <a:cubicBezTo>
                    <a:pt x="17788" y="16756"/>
                    <a:pt x="17788" y="16756"/>
                    <a:pt x="17788" y="16756"/>
                  </a:cubicBezTo>
                  <a:cubicBezTo>
                    <a:pt x="17788" y="16625"/>
                    <a:pt x="17788" y="16625"/>
                    <a:pt x="17788" y="16625"/>
                  </a:cubicBezTo>
                  <a:cubicBezTo>
                    <a:pt x="17697" y="15971"/>
                    <a:pt x="17697" y="15971"/>
                    <a:pt x="17697" y="15971"/>
                  </a:cubicBezTo>
                  <a:cubicBezTo>
                    <a:pt x="17607" y="15709"/>
                    <a:pt x="17607" y="15709"/>
                    <a:pt x="17607" y="15709"/>
                  </a:cubicBezTo>
                  <a:cubicBezTo>
                    <a:pt x="17607" y="15578"/>
                    <a:pt x="17607" y="15578"/>
                    <a:pt x="17607" y="15578"/>
                  </a:cubicBezTo>
                  <a:cubicBezTo>
                    <a:pt x="17697" y="15316"/>
                    <a:pt x="17697" y="15316"/>
                    <a:pt x="17697" y="15316"/>
                  </a:cubicBezTo>
                  <a:cubicBezTo>
                    <a:pt x="17425" y="15316"/>
                    <a:pt x="17425" y="15316"/>
                    <a:pt x="17425" y="15316"/>
                  </a:cubicBezTo>
                  <a:cubicBezTo>
                    <a:pt x="17334" y="15447"/>
                    <a:pt x="17334" y="15447"/>
                    <a:pt x="17334" y="15447"/>
                  </a:cubicBezTo>
                  <a:cubicBezTo>
                    <a:pt x="17244" y="15316"/>
                    <a:pt x="17244" y="15316"/>
                    <a:pt x="17244" y="15316"/>
                  </a:cubicBezTo>
                  <a:cubicBezTo>
                    <a:pt x="16971" y="15316"/>
                    <a:pt x="16971" y="15316"/>
                    <a:pt x="16971" y="15316"/>
                  </a:cubicBezTo>
                  <a:cubicBezTo>
                    <a:pt x="21600" y="4320"/>
                    <a:pt x="21600" y="4320"/>
                    <a:pt x="21600" y="4320"/>
                  </a:cubicBezTo>
                  <a:cubicBezTo>
                    <a:pt x="21600" y="4189"/>
                    <a:pt x="21600" y="4189"/>
                    <a:pt x="21600" y="4189"/>
                  </a:cubicBezTo>
                  <a:cubicBezTo>
                    <a:pt x="21509" y="4189"/>
                    <a:pt x="21509" y="4189"/>
                    <a:pt x="21509" y="4189"/>
                  </a:cubicBezTo>
                  <a:cubicBezTo>
                    <a:pt x="21418" y="4189"/>
                    <a:pt x="21418" y="4189"/>
                    <a:pt x="21418" y="4189"/>
                  </a:cubicBezTo>
                  <a:cubicBezTo>
                    <a:pt x="21418" y="4189"/>
                    <a:pt x="21418" y="4189"/>
                    <a:pt x="21418" y="4189"/>
                  </a:cubicBezTo>
                  <a:cubicBezTo>
                    <a:pt x="21418" y="3927"/>
                    <a:pt x="21418" y="3927"/>
                    <a:pt x="21418" y="3927"/>
                  </a:cubicBezTo>
                  <a:cubicBezTo>
                    <a:pt x="21328" y="3796"/>
                    <a:pt x="21328" y="3796"/>
                    <a:pt x="21328" y="3796"/>
                  </a:cubicBezTo>
                  <a:cubicBezTo>
                    <a:pt x="21328" y="3796"/>
                    <a:pt x="21328" y="3796"/>
                    <a:pt x="21328" y="3796"/>
                  </a:cubicBezTo>
                  <a:cubicBezTo>
                    <a:pt x="21237" y="3665"/>
                    <a:pt x="21237" y="3665"/>
                    <a:pt x="21237" y="3665"/>
                  </a:cubicBezTo>
                  <a:cubicBezTo>
                    <a:pt x="21237" y="3535"/>
                    <a:pt x="21237" y="3535"/>
                    <a:pt x="21237" y="3535"/>
                  </a:cubicBezTo>
                  <a:cubicBezTo>
                    <a:pt x="21146" y="3535"/>
                    <a:pt x="21146" y="3535"/>
                    <a:pt x="21146" y="3535"/>
                  </a:cubicBezTo>
                  <a:cubicBezTo>
                    <a:pt x="21055" y="3535"/>
                    <a:pt x="21055" y="3535"/>
                    <a:pt x="21055" y="3535"/>
                  </a:cubicBezTo>
                  <a:cubicBezTo>
                    <a:pt x="21055" y="3535"/>
                    <a:pt x="21055" y="3535"/>
                    <a:pt x="21055" y="3535"/>
                  </a:cubicBezTo>
                  <a:cubicBezTo>
                    <a:pt x="20874" y="3535"/>
                    <a:pt x="20874" y="3535"/>
                    <a:pt x="20874" y="3535"/>
                  </a:cubicBezTo>
                  <a:cubicBezTo>
                    <a:pt x="20783" y="3535"/>
                    <a:pt x="20783" y="3535"/>
                    <a:pt x="20783" y="3535"/>
                  </a:cubicBezTo>
                  <a:cubicBezTo>
                    <a:pt x="20783" y="3535"/>
                    <a:pt x="20783" y="3535"/>
                    <a:pt x="20783" y="3535"/>
                  </a:cubicBezTo>
                  <a:cubicBezTo>
                    <a:pt x="20692" y="3535"/>
                    <a:pt x="20692" y="3535"/>
                    <a:pt x="20692" y="3535"/>
                  </a:cubicBezTo>
                  <a:cubicBezTo>
                    <a:pt x="20692" y="3535"/>
                    <a:pt x="20692" y="3535"/>
                    <a:pt x="20692" y="3535"/>
                  </a:cubicBezTo>
                  <a:cubicBezTo>
                    <a:pt x="20692" y="3535"/>
                    <a:pt x="20692" y="3535"/>
                    <a:pt x="20692" y="3535"/>
                  </a:cubicBezTo>
                  <a:cubicBezTo>
                    <a:pt x="20602" y="3535"/>
                    <a:pt x="20602" y="3535"/>
                    <a:pt x="20602" y="3535"/>
                  </a:cubicBezTo>
                  <a:cubicBezTo>
                    <a:pt x="20602" y="3404"/>
                    <a:pt x="20602" y="3404"/>
                    <a:pt x="20602" y="3404"/>
                  </a:cubicBezTo>
                  <a:cubicBezTo>
                    <a:pt x="20602" y="3404"/>
                    <a:pt x="20602" y="3404"/>
                    <a:pt x="20602" y="3404"/>
                  </a:cubicBezTo>
                  <a:cubicBezTo>
                    <a:pt x="20692" y="3404"/>
                    <a:pt x="20692" y="3404"/>
                    <a:pt x="20692" y="3404"/>
                  </a:cubicBezTo>
                  <a:cubicBezTo>
                    <a:pt x="20602" y="3404"/>
                    <a:pt x="20602" y="3404"/>
                    <a:pt x="20602" y="3404"/>
                  </a:cubicBezTo>
                  <a:cubicBezTo>
                    <a:pt x="20511" y="3404"/>
                    <a:pt x="20511" y="3404"/>
                    <a:pt x="20511" y="3404"/>
                  </a:cubicBezTo>
                  <a:cubicBezTo>
                    <a:pt x="20511" y="3404"/>
                    <a:pt x="20511" y="3404"/>
                    <a:pt x="20511" y="3404"/>
                  </a:cubicBezTo>
                  <a:cubicBezTo>
                    <a:pt x="20511" y="3273"/>
                    <a:pt x="20511" y="3273"/>
                    <a:pt x="20511" y="3273"/>
                  </a:cubicBezTo>
                  <a:cubicBezTo>
                    <a:pt x="20511" y="3273"/>
                    <a:pt x="20511" y="3273"/>
                    <a:pt x="20511" y="3273"/>
                  </a:cubicBezTo>
                  <a:cubicBezTo>
                    <a:pt x="20511" y="3273"/>
                    <a:pt x="20511" y="3273"/>
                    <a:pt x="20511" y="3273"/>
                  </a:cubicBezTo>
                  <a:cubicBezTo>
                    <a:pt x="20420" y="3273"/>
                    <a:pt x="20420" y="3273"/>
                    <a:pt x="20420" y="3273"/>
                  </a:cubicBezTo>
                  <a:cubicBezTo>
                    <a:pt x="20420" y="3273"/>
                    <a:pt x="20420" y="3273"/>
                    <a:pt x="20420" y="3273"/>
                  </a:cubicBezTo>
                  <a:cubicBezTo>
                    <a:pt x="20420" y="3142"/>
                    <a:pt x="20420" y="3142"/>
                    <a:pt x="20420" y="3142"/>
                  </a:cubicBezTo>
                  <a:cubicBezTo>
                    <a:pt x="20329" y="3142"/>
                    <a:pt x="20329" y="3142"/>
                    <a:pt x="20329" y="3142"/>
                  </a:cubicBezTo>
                  <a:cubicBezTo>
                    <a:pt x="20239" y="3011"/>
                    <a:pt x="20239" y="3011"/>
                    <a:pt x="20239" y="3011"/>
                  </a:cubicBezTo>
                  <a:cubicBezTo>
                    <a:pt x="20239" y="3011"/>
                    <a:pt x="20239" y="3011"/>
                    <a:pt x="20239" y="3011"/>
                  </a:cubicBezTo>
                  <a:cubicBezTo>
                    <a:pt x="20148" y="3011"/>
                    <a:pt x="20148" y="3011"/>
                    <a:pt x="20148" y="3011"/>
                  </a:cubicBezTo>
                  <a:cubicBezTo>
                    <a:pt x="20148" y="3011"/>
                    <a:pt x="20148" y="3011"/>
                    <a:pt x="20148" y="3011"/>
                  </a:cubicBezTo>
                  <a:cubicBezTo>
                    <a:pt x="20057" y="3011"/>
                    <a:pt x="20057" y="3011"/>
                    <a:pt x="20057" y="3011"/>
                  </a:cubicBezTo>
                  <a:cubicBezTo>
                    <a:pt x="20057" y="3011"/>
                    <a:pt x="20057" y="3011"/>
                    <a:pt x="20057" y="3011"/>
                  </a:cubicBezTo>
                  <a:cubicBezTo>
                    <a:pt x="20057" y="2880"/>
                    <a:pt x="20057" y="2880"/>
                    <a:pt x="20057" y="2880"/>
                  </a:cubicBezTo>
                  <a:cubicBezTo>
                    <a:pt x="20057" y="2880"/>
                    <a:pt x="20057" y="2880"/>
                    <a:pt x="20057" y="2880"/>
                  </a:cubicBezTo>
                  <a:cubicBezTo>
                    <a:pt x="19966" y="3011"/>
                    <a:pt x="19966" y="3011"/>
                    <a:pt x="19966" y="3011"/>
                  </a:cubicBezTo>
                  <a:cubicBezTo>
                    <a:pt x="19966" y="3011"/>
                    <a:pt x="19966" y="3011"/>
                    <a:pt x="19966" y="3011"/>
                  </a:cubicBezTo>
                  <a:cubicBezTo>
                    <a:pt x="19966" y="2880"/>
                    <a:pt x="19966" y="2880"/>
                    <a:pt x="19966" y="2880"/>
                  </a:cubicBezTo>
                  <a:cubicBezTo>
                    <a:pt x="19966" y="2880"/>
                    <a:pt x="19966" y="2880"/>
                    <a:pt x="19966" y="2880"/>
                  </a:cubicBezTo>
                  <a:cubicBezTo>
                    <a:pt x="19966" y="2880"/>
                    <a:pt x="19966" y="2880"/>
                    <a:pt x="19966" y="2880"/>
                  </a:cubicBezTo>
                  <a:cubicBezTo>
                    <a:pt x="19876" y="2749"/>
                    <a:pt x="19876" y="2749"/>
                    <a:pt x="19876" y="2749"/>
                  </a:cubicBezTo>
                  <a:cubicBezTo>
                    <a:pt x="19785" y="2749"/>
                    <a:pt x="19785" y="2749"/>
                    <a:pt x="19785" y="2749"/>
                  </a:cubicBezTo>
                  <a:cubicBezTo>
                    <a:pt x="19876" y="2749"/>
                    <a:pt x="19876" y="2749"/>
                    <a:pt x="19876" y="2749"/>
                  </a:cubicBezTo>
                  <a:cubicBezTo>
                    <a:pt x="19876" y="2749"/>
                    <a:pt x="19876" y="2749"/>
                    <a:pt x="19876" y="2749"/>
                  </a:cubicBezTo>
                  <a:cubicBezTo>
                    <a:pt x="19785" y="2618"/>
                    <a:pt x="19785" y="2618"/>
                    <a:pt x="19785" y="2618"/>
                  </a:cubicBezTo>
                  <a:cubicBezTo>
                    <a:pt x="19694" y="2618"/>
                    <a:pt x="19694" y="2618"/>
                    <a:pt x="19694" y="2618"/>
                  </a:cubicBezTo>
                  <a:cubicBezTo>
                    <a:pt x="19694" y="2487"/>
                    <a:pt x="19694" y="2487"/>
                    <a:pt x="19694" y="2487"/>
                  </a:cubicBezTo>
                  <a:cubicBezTo>
                    <a:pt x="19694" y="2487"/>
                    <a:pt x="19694" y="2487"/>
                    <a:pt x="19694" y="2487"/>
                  </a:cubicBezTo>
                  <a:cubicBezTo>
                    <a:pt x="19694" y="2487"/>
                    <a:pt x="19694" y="2487"/>
                    <a:pt x="19694" y="2487"/>
                  </a:cubicBezTo>
                  <a:cubicBezTo>
                    <a:pt x="19603" y="2487"/>
                    <a:pt x="19603" y="2487"/>
                    <a:pt x="19603" y="2487"/>
                  </a:cubicBezTo>
                  <a:cubicBezTo>
                    <a:pt x="19422" y="2749"/>
                    <a:pt x="19422" y="2749"/>
                    <a:pt x="19422" y="2749"/>
                  </a:cubicBezTo>
                  <a:cubicBezTo>
                    <a:pt x="19331" y="2880"/>
                    <a:pt x="19331" y="2880"/>
                    <a:pt x="19331" y="2880"/>
                  </a:cubicBezTo>
                  <a:cubicBezTo>
                    <a:pt x="19422" y="2749"/>
                    <a:pt x="19422" y="2749"/>
                    <a:pt x="19422" y="2749"/>
                  </a:cubicBezTo>
                  <a:cubicBezTo>
                    <a:pt x="19513" y="2487"/>
                    <a:pt x="19513" y="2487"/>
                    <a:pt x="19513" y="2487"/>
                  </a:cubicBezTo>
                  <a:cubicBezTo>
                    <a:pt x="19603" y="2356"/>
                    <a:pt x="19603" y="2356"/>
                    <a:pt x="19603" y="2356"/>
                  </a:cubicBezTo>
                  <a:cubicBezTo>
                    <a:pt x="19603" y="2225"/>
                    <a:pt x="19603" y="2225"/>
                    <a:pt x="19603" y="2225"/>
                  </a:cubicBezTo>
                  <a:cubicBezTo>
                    <a:pt x="19603" y="2225"/>
                    <a:pt x="19603" y="2225"/>
                    <a:pt x="19603" y="2225"/>
                  </a:cubicBezTo>
                  <a:cubicBezTo>
                    <a:pt x="19513" y="2095"/>
                    <a:pt x="19513" y="2095"/>
                    <a:pt x="19513" y="2095"/>
                  </a:cubicBezTo>
                  <a:cubicBezTo>
                    <a:pt x="19422" y="2095"/>
                    <a:pt x="19422" y="2095"/>
                    <a:pt x="19422" y="2095"/>
                  </a:cubicBezTo>
                  <a:cubicBezTo>
                    <a:pt x="19331" y="2225"/>
                    <a:pt x="19331" y="2225"/>
                    <a:pt x="19331" y="2225"/>
                  </a:cubicBezTo>
                  <a:cubicBezTo>
                    <a:pt x="19240" y="2225"/>
                    <a:pt x="19240" y="2225"/>
                    <a:pt x="19240" y="2225"/>
                  </a:cubicBezTo>
                  <a:cubicBezTo>
                    <a:pt x="19150" y="2225"/>
                    <a:pt x="19150" y="2225"/>
                    <a:pt x="19150" y="2225"/>
                  </a:cubicBezTo>
                  <a:cubicBezTo>
                    <a:pt x="19059" y="2225"/>
                    <a:pt x="19059" y="2225"/>
                    <a:pt x="19059" y="2225"/>
                  </a:cubicBezTo>
                  <a:cubicBezTo>
                    <a:pt x="18968" y="2356"/>
                    <a:pt x="18968" y="2356"/>
                    <a:pt x="18968" y="2356"/>
                  </a:cubicBezTo>
                  <a:cubicBezTo>
                    <a:pt x="18877" y="2487"/>
                    <a:pt x="18877" y="2487"/>
                    <a:pt x="18877" y="2487"/>
                  </a:cubicBezTo>
                  <a:cubicBezTo>
                    <a:pt x="18968" y="2356"/>
                    <a:pt x="18968" y="2356"/>
                    <a:pt x="18968" y="2356"/>
                  </a:cubicBezTo>
                  <a:cubicBezTo>
                    <a:pt x="18968" y="2225"/>
                    <a:pt x="18968" y="2225"/>
                    <a:pt x="18968" y="2225"/>
                  </a:cubicBezTo>
                  <a:cubicBezTo>
                    <a:pt x="18968" y="2095"/>
                    <a:pt x="18968" y="2095"/>
                    <a:pt x="18968" y="2095"/>
                  </a:cubicBezTo>
                  <a:cubicBezTo>
                    <a:pt x="18968" y="1964"/>
                    <a:pt x="18968" y="1964"/>
                    <a:pt x="18968" y="1964"/>
                  </a:cubicBezTo>
                  <a:cubicBezTo>
                    <a:pt x="18787" y="1964"/>
                    <a:pt x="18787" y="1964"/>
                    <a:pt x="18787" y="1964"/>
                  </a:cubicBezTo>
                  <a:cubicBezTo>
                    <a:pt x="18787" y="1833"/>
                    <a:pt x="18787" y="1833"/>
                    <a:pt x="18787" y="1833"/>
                  </a:cubicBezTo>
                  <a:cubicBezTo>
                    <a:pt x="18877" y="1833"/>
                    <a:pt x="18877" y="1833"/>
                    <a:pt x="18877" y="1833"/>
                  </a:cubicBezTo>
                  <a:cubicBezTo>
                    <a:pt x="18968" y="1833"/>
                    <a:pt x="18968" y="1833"/>
                    <a:pt x="18968" y="1833"/>
                  </a:cubicBezTo>
                  <a:cubicBezTo>
                    <a:pt x="18968" y="1833"/>
                    <a:pt x="18968" y="1833"/>
                    <a:pt x="18968" y="1833"/>
                  </a:cubicBezTo>
                  <a:cubicBezTo>
                    <a:pt x="18787" y="1702"/>
                    <a:pt x="18787" y="1702"/>
                    <a:pt x="18787" y="1702"/>
                  </a:cubicBezTo>
                  <a:cubicBezTo>
                    <a:pt x="18787" y="1571"/>
                    <a:pt x="18787" y="1571"/>
                    <a:pt x="18787" y="1571"/>
                  </a:cubicBezTo>
                  <a:cubicBezTo>
                    <a:pt x="18787" y="1440"/>
                    <a:pt x="18787" y="1440"/>
                    <a:pt x="18787" y="1440"/>
                  </a:cubicBezTo>
                  <a:cubicBezTo>
                    <a:pt x="18877" y="1440"/>
                    <a:pt x="18877" y="1440"/>
                    <a:pt x="18877" y="1440"/>
                  </a:cubicBezTo>
                  <a:cubicBezTo>
                    <a:pt x="18968" y="1309"/>
                    <a:pt x="18968" y="1309"/>
                    <a:pt x="18968" y="1309"/>
                  </a:cubicBezTo>
                  <a:cubicBezTo>
                    <a:pt x="18877" y="1309"/>
                    <a:pt x="18877" y="1309"/>
                    <a:pt x="18877" y="1309"/>
                  </a:cubicBezTo>
                  <a:cubicBezTo>
                    <a:pt x="18877" y="1178"/>
                    <a:pt x="18877" y="1178"/>
                    <a:pt x="18877" y="1178"/>
                  </a:cubicBezTo>
                  <a:cubicBezTo>
                    <a:pt x="18787" y="1178"/>
                    <a:pt x="18787" y="1178"/>
                    <a:pt x="18787" y="1178"/>
                  </a:cubicBezTo>
                  <a:cubicBezTo>
                    <a:pt x="18787" y="1178"/>
                    <a:pt x="18787" y="1178"/>
                    <a:pt x="18787" y="1178"/>
                  </a:cubicBezTo>
                  <a:cubicBezTo>
                    <a:pt x="18787" y="1178"/>
                    <a:pt x="18787" y="1178"/>
                    <a:pt x="18787" y="1178"/>
                  </a:cubicBezTo>
                  <a:cubicBezTo>
                    <a:pt x="18696" y="1047"/>
                    <a:pt x="18696" y="1047"/>
                    <a:pt x="18696" y="1047"/>
                  </a:cubicBezTo>
                  <a:cubicBezTo>
                    <a:pt x="18605" y="1047"/>
                    <a:pt x="18605" y="1047"/>
                    <a:pt x="18605" y="1047"/>
                  </a:cubicBezTo>
                  <a:cubicBezTo>
                    <a:pt x="18514" y="1047"/>
                    <a:pt x="18514" y="1047"/>
                    <a:pt x="18514" y="1047"/>
                  </a:cubicBezTo>
                  <a:cubicBezTo>
                    <a:pt x="18514" y="1047"/>
                    <a:pt x="18514" y="1047"/>
                    <a:pt x="18514" y="1047"/>
                  </a:cubicBezTo>
                  <a:cubicBezTo>
                    <a:pt x="18424" y="1047"/>
                    <a:pt x="18424" y="1047"/>
                    <a:pt x="18424" y="1047"/>
                  </a:cubicBezTo>
                  <a:cubicBezTo>
                    <a:pt x="18333" y="1047"/>
                    <a:pt x="18333" y="1047"/>
                    <a:pt x="18333" y="1047"/>
                  </a:cubicBezTo>
                  <a:cubicBezTo>
                    <a:pt x="18333" y="1178"/>
                    <a:pt x="18333" y="1178"/>
                    <a:pt x="18333" y="1178"/>
                  </a:cubicBezTo>
                  <a:cubicBezTo>
                    <a:pt x="18333" y="1178"/>
                    <a:pt x="18333" y="1178"/>
                    <a:pt x="18333" y="1178"/>
                  </a:cubicBezTo>
                  <a:cubicBezTo>
                    <a:pt x="18242" y="1047"/>
                    <a:pt x="18242" y="1047"/>
                    <a:pt x="18242" y="1047"/>
                  </a:cubicBezTo>
                  <a:cubicBezTo>
                    <a:pt x="18242" y="1047"/>
                    <a:pt x="18242" y="1047"/>
                    <a:pt x="18242" y="1047"/>
                  </a:cubicBezTo>
                  <a:cubicBezTo>
                    <a:pt x="18333" y="1047"/>
                    <a:pt x="18333" y="1047"/>
                    <a:pt x="18333" y="1047"/>
                  </a:cubicBezTo>
                  <a:cubicBezTo>
                    <a:pt x="18333" y="916"/>
                    <a:pt x="18333" y="916"/>
                    <a:pt x="18333" y="916"/>
                  </a:cubicBezTo>
                  <a:cubicBezTo>
                    <a:pt x="18333" y="785"/>
                    <a:pt x="18333" y="785"/>
                    <a:pt x="18333" y="785"/>
                  </a:cubicBezTo>
                  <a:cubicBezTo>
                    <a:pt x="18333" y="785"/>
                    <a:pt x="18333" y="785"/>
                    <a:pt x="18333" y="785"/>
                  </a:cubicBezTo>
                  <a:cubicBezTo>
                    <a:pt x="18333" y="655"/>
                    <a:pt x="18333" y="655"/>
                    <a:pt x="18333" y="655"/>
                  </a:cubicBezTo>
                  <a:cubicBezTo>
                    <a:pt x="18424" y="655"/>
                    <a:pt x="18424" y="655"/>
                    <a:pt x="18424" y="655"/>
                  </a:cubicBezTo>
                  <a:cubicBezTo>
                    <a:pt x="18333" y="524"/>
                    <a:pt x="18333" y="524"/>
                    <a:pt x="18333" y="524"/>
                  </a:cubicBezTo>
                  <a:cubicBezTo>
                    <a:pt x="18333" y="524"/>
                    <a:pt x="18333" y="524"/>
                    <a:pt x="18333" y="524"/>
                  </a:cubicBezTo>
                  <a:cubicBezTo>
                    <a:pt x="18242" y="655"/>
                    <a:pt x="18242" y="655"/>
                    <a:pt x="18242" y="655"/>
                  </a:cubicBezTo>
                  <a:cubicBezTo>
                    <a:pt x="18242" y="785"/>
                    <a:pt x="18242" y="785"/>
                    <a:pt x="18242" y="785"/>
                  </a:cubicBezTo>
                  <a:cubicBezTo>
                    <a:pt x="18242" y="785"/>
                    <a:pt x="18242" y="785"/>
                    <a:pt x="18242" y="785"/>
                  </a:cubicBezTo>
                  <a:cubicBezTo>
                    <a:pt x="18151" y="655"/>
                    <a:pt x="18151" y="655"/>
                    <a:pt x="18151" y="655"/>
                  </a:cubicBezTo>
                  <a:cubicBezTo>
                    <a:pt x="18061" y="785"/>
                    <a:pt x="18061" y="785"/>
                    <a:pt x="18061" y="785"/>
                  </a:cubicBezTo>
                  <a:cubicBezTo>
                    <a:pt x="18061" y="785"/>
                    <a:pt x="18061" y="785"/>
                    <a:pt x="18061" y="785"/>
                  </a:cubicBezTo>
                  <a:cubicBezTo>
                    <a:pt x="18061" y="916"/>
                    <a:pt x="18061" y="916"/>
                    <a:pt x="18061" y="916"/>
                  </a:cubicBezTo>
                  <a:cubicBezTo>
                    <a:pt x="18061" y="916"/>
                    <a:pt x="18061" y="916"/>
                    <a:pt x="18061" y="916"/>
                  </a:cubicBezTo>
                  <a:cubicBezTo>
                    <a:pt x="17970" y="1047"/>
                    <a:pt x="17970" y="1047"/>
                    <a:pt x="17970" y="1047"/>
                  </a:cubicBezTo>
                  <a:cubicBezTo>
                    <a:pt x="17970" y="916"/>
                    <a:pt x="17970" y="916"/>
                    <a:pt x="17970" y="916"/>
                  </a:cubicBezTo>
                  <a:cubicBezTo>
                    <a:pt x="17970" y="1047"/>
                    <a:pt x="17970" y="1047"/>
                    <a:pt x="17970" y="1047"/>
                  </a:cubicBezTo>
                  <a:cubicBezTo>
                    <a:pt x="17879" y="1178"/>
                    <a:pt x="17879" y="1178"/>
                    <a:pt x="17879" y="1178"/>
                  </a:cubicBezTo>
                  <a:cubicBezTo>
                    <a:pt x="17879" y="1047"/>
                    <a:pt x="17879" y="1047"/>
                    <a:pt x="17879" y="1047"/>
                  </a:cubicBezTo>
                  <a:cubicBezTo>
                    <a:pt x="17879" y="916"/>
                    <a:pt x="17879" y="916"/>
                    <a:pt x="17879" y="916"/>
                  </a:cubicBezTo>
                  <a:cubicBezTo>
                    <a:pt x="17970" y="916"/>
                    <a:pt x="17970" y="916"/>
                    <a:pt x="17970" y="916"/>
                  </a:cubicBezTo>
                  <a:cubicBezTo>
                    <a:pt x="17879" y="916"/>
                    <a:pt x="17879" y="916"/>
                    <a:pt x="17879" y="916"/>
                  </a:cubicBezTo>
                  <a:cubicBezTo>
                    <a:pt x="17879" y="916"/>
                    <a:pt x="17879" y="916"/>
                    <a:pt x="17879" y="916"/>
                  </a:cubicBezTo>
                  <a:cubicBezTo>
                    <a:pt x="17788" y="1047"/>
                    <a:pt x="17788" y="1047"/>
                    <a:pt x="17788" y="1047"/>
                  </a:cubicBezTo>
                  <a:cubicBezTo>
                    <a:pt x="17788" y="1047"/>
                    <a:pt x="17788" y="1047"/>
                    <a:pt x="17788" y="1047"/>
                  </a:cubicBezTo>
                  <a:cubicBezTo>
                    <a:pt x="17788" y="916"/>
                    <a:pt x="17788" y="916"/>
                    <a:pt x="17788" y="916"/>
                  </a:cubicBezTo>
                  <a:cubicBezTo>
                    <a:pt x="17788" y="785"/>
                    <a:pt x="17788" y="785"/>
                    <a:pt x="17788" y="785"/>
                  </a:cubicBezTo>
                  <a:cubicBezTo>
                    <a:pt x="17697" y="785"/>
                    <a:pt x="17697" y="785"/>
                    <a:pt x="17697" y="785"/>
                  </a:cubicBezTo>
                  <a:cubicBezTo>
                    <a:pt x="17697" y="655"/>
                    <a:pt x="17697" y="655"/>
                    <a:pt x="17697" y="655"/>
                  </a:cubicBezTo>
                  <a:cubicBezTo>
                    <a:pt x="17788" y="655"/>
                    <a:pt x="17788" y="655"/>
                    <a:pt x="17788" y="655"/>
                  </a:cubicBezTo>
                  <a:cubicBezTo>
                    <a:pt x="17879" y="655"/>
                    <a:pt x="17879" y="655"/>
                    <a:pt x="17879" y="655"/>
                  </a:cubicBezTo>
                  <a:cubicBezTo>
                    <a:pt x="17970" y="655"/>
                    <a:pt x="17970" y="655"/>
                    <a:pt x="17970" y="655"/>
                  </a:cubicBezTo>
                  <a:cubicBezTo>
                    <a:pt x="18061" y="655"/>
                    <a:pt x="18061" y="655"/>
                    <a:pt x="18061" y="655"/>
                  </a:cubicBezTo>
                  <a:cubicBezTo>
                    <a:pt x="18151" y="655"/>
                    <a:pt x="18151" y="655"/>
                    <a:pt x="18151" y="655"/>
                  </a:cubicBezTo>
                  <a:cubicBezTo>
                    <a:pt x="18242" y="524"/>
                    <a:pt x="18242" y="524"/>
                    <a:pt x="18242" y="524"/>
                  </a:cubicBezTo>
                  <a:cubicBezTo>
                    <a:pt x="18242" y="393"/>
                    <a:pt x="18242" y="393"/>
                    <a:pt x="18242" y="393"/>
                  </a:cubicBezTo>
                  <a:cubicBezTo>
                    <a:pt x="18242" y="393"/>
                    <a:pt x="18242" y="393"/>
                    <a:pt x="18242" y="393"/>
                  </a:cubicBezTo>
                  <a:cubicBezTo>
                    <a:pt x="18242" y="393"/>
                    <a:pt x="18242" y="393"/>
                    <a:pt x="18242" y="393"/>
                  </a:cubicBezTo>
                  <a:cubicBezTo>
                    <a:pt x="18151" y="262"/>
                    <a:pt x="18151" y="262"/>
                    <a:pt x="18151" y="262"/>
                  </a:cubicBezTo>
                  <a:cubicBezTo>
                    <a:pt x="18151" y="262"/>
                    <a:pt x="18151" y="262"/>
                    <a:pt x="18151" y="262"/>
                  </a:cubicBezTo>
                  <a:cubicBezTo>
                    <a:pt x="18061" y="262"/>
                    <a:pt x="18061" y="262"/>
                    <a:pt x="18061" y="262"/>
                  </a:cubicBezTo>
                  <a:cubicBezTo>
                    <a:pt x="18061" y="131"/>
                    <a:pt x="18061" y="131"/>
                    <a:pt x="18061" y="131"/>
                  </a:cubicBezTo>
                  <a:cubicBezTo>
                    <a:pt x="18061" y="131"/>
                    <a:pt x="18061" y="131"/>
                    <a:pt x="18061" y="131"/>
                  </a:cubicBezTo>
                  <a:cubicBezTo>
                    <a:pt x="18061" y="131"/>
                    <a:pt x="18061" y="131"/>
                    <a:pt x="18061" y="131"/>
                  </a:cubicBezTo>
                  <a:cubicBezTo>
                    <a:pt x="18061" y="131"/>
                    <a:pt x="18061" y="131"/>
                    <a:pt x="18061" y="131"/>
                  </a:cubicBezTo>
                  <a:cubicBezTo>
                    <a:pt x="18151" y="0"/>
                    <a:pt x="18151" y="0"/>
                    <a:pt x="18151" y="0"/>
                  </a:cubicBezTo>
                  <a:cubicBezTo>
                    <a:pt x="18061" y="0"/>
                    <a:pt x="18061" y="0"/>
                    <a:pt x="18061" y="0"/>
                  </a:cubicBezTo>
                  <a:cubicBezTo>
                    <a:pt x="17970" y="131"/>
                    <a:pt x="17970" y="131"/>
                    <a:pt x="17970" y="131"/>
                  </a:cubicBezTo>
                  <a:cubicBezTo>
                    <a:pt x="17879" y="131"/>
                    <a:pt x="17879" y="131"/>
                    <a:pt x="17879" y="131"/>
                  </a:cubicBezTo>
                  <a:cubicBezTo>
                    <a:pt x="17788" y="131"/>
                    <a:pt x="17788" y="131"/>
                    <a:pt x="17788" y="131"/>
                  </a:cubicBezTo>
                  <a:cubicBezTo>
                    <a:pt x="17697" y="262"/>
                    <a:pt x="17697" y="262"/>
                    <a:pt x="17697" y="262"/>
                  </a:cubicBezTo>
                  <a:cubicBezTo>
                    <a:pt x="17516" y="393"/>
                    <a:pt x="17516" y="393"/>
                    <a:pt x="17516" y="393"/>
                  </a:cubicBezTo>
                  <a:cubicBezTo>
                    <a:pt x="17425" y="524"/>
                    <a:pt x="17425" y="524"/>
                    <a:pt x="17425" y="524"/>
                  </a:cubicBezTo>
                  <a:cubicBezTo>
                    <a:pt x="17244" y="524"/>
                    <a:pt x="17244" y="524"/>
                    <a:pt x="17244" y="524"/>
                  </a:cubicBezTo>
                  <a:cubicBezTo>
                    <a:pt x="17153" y="393"/>
                    <a:pt x="17153" y="393"/>
                    <a:pt x="17153" y="393"/>
                  </a:cubicBezTo>
                  <a:cubicBezTo>
                    <a:pt x="17062" y="393"/>
                    <a:pt x="17062" y="393"/>
                    <a:pt x="17062" y="393"/>
                  </a:cubicBezTo>
                  <a:cubicBezTo>
                    <a:pt x="17062" y="393"/>
                    <a:pt x="17062" y="393"/>
                    <a:pt x="17062" y="393"/>
                  </a:cubicBezTo>
                  <a:cubicBezTo>
                    <a:pt x="17062" y="393"/>
                    <a:pt x="17062" y="393"/>
                    <a:pt x="17062" y="393"/>
                  </a:cubicBezTo>
                  <a:cubicBezTo>
                    <a:pt x="16971" y="262"/>
                    <a:pt x="16971" y="262"/>
                    <a:pt x="16971" y="262"/>
                  </a:cubicBezTo>
                  <a:cubicBezTo>
                    <a:pt x="16881" y="393"/>
                    <a:pt x="16881" y="393"/>
                    <a:pt x="16881" y="393"/>
                  </a:cubicBezTo>
                  <a:cubicBezTo>
                    <a:pt x="16881" y="393"/>
                    <a:pt x="16881" y="393"/>
                    <a:pt x="16881" y="393"/>
                  </a:cubicBezTo>
                  <a:cubicBezTo>
                    <a:pt x="16790" y="393"/>
                    <a:pt x="16790" y="393"/>
                    <a:pt x="16790" y="393"/>
                  </a:cubicBezTo>
                  <a:cubicBezTo>
                    <a:pt x="16790" y="393"/>
                    <a:pt x="16790" y="393"/>
                    <a:pt x="16790" y="393"/>
                  </a:cubicBezTo>
                  <a:cubicBezTo>
                    <a:pt x="16790" y="262"/>
                    <a:pt x="16790" y="262"/>
                    <a:pt x="16790" y="262"/>
                  </a:cubicBezTo>
                  <a:cubicBezTo>
                    <a:pt x="16881" y="262"/>
                    <a:pt x="16881" y="262"/>
                    <a:pt x="16881" y="262"/>
                  </a:cubicBezTo>
                  <a:cubicBezTo>
                    <a:pt x="16881" y="262"/>
                    <a:pt x="16881" y="262"/>
                    <a:pt x="16881" y="262"/>
                  </a:cubicBezTo>
                  <a:cubicBezTo>
                    <a:pt x="16790" y="262"/>
                    <a:pt x="16790" y="262"/>
                    <a:pt x="16790" y="262"/>
                  </a:cubicBezTo>
                  <a:cubicBezTo>
                    <a:pt x="16608" y="393"/>
                    <a:pt x="16608" y="393"/>
                    <a:pt x="16608" y="393"/>
                  </a:cubicBezTo>
                  <a:cubicBezTo>
                    <a:pt x="16518" y="393"/>
                    <a:pt x="16518" y="393"/>
                    <a:pt x="16518" y="393"/>
                  </a:cubicBezTo>
                  <a:cubicBezTo>
                    <a:pt x="16427" y="524"/>
                    <a:pt x="16427" y="524"/>
                    <a:pt x="16427" y="524"/>
                  </a:cubicBezTo>
                  <a:cubicBezTo>
                    <a:pt x="16427" y="655"/>
                    <a:pt x="16427" y="655"/>
                    <a:pt x="16427" y="655"/>
                  </a:cubicBezTo>
                  <a:cubicBezTo>
                    <a:pt x="16518" y="655"/>
                    <a:pt x="16518" y="655"/>
                    <a:pt x="16518" y="655"/>
                  </a:cubicBezTo>
                  <a:cubicBezTo>
                    <a:pt x="16518" y="785"/>
                    <a:pt x="16518" y="785"/>
                    <a:pt x="16518" y="785"/>
                  </a:cubicBezTo>
                  <a:cubicBezTo>
                    <a:pt x="16427" y="785"/>
                    <a:pt x="16427" y="785"/>
                    <a:pt x="16427" y="785"/>
                  </a:cubicBezTo>
                  <a:cubicBezTo>
                    <a:pt x="16336" y="785"/>
                    <a:pt x="16336" y="785"/>
                    <a:pt x="16336" y="785"/>
                  </a:cubicBezTo>
                  <a:cubicBezTo>
                    <a:pt x="16245" y="1047"/>
                    <a:pt x="16245" y="1047"/>
                    <a:pt x="16245" y="1047"/>
                  </a:cubicBezTo>
                  <a:cubicBezTo>
                    <a:pt x="16155" y="1309"/>
                    <a:pt x="16155" y="1309"/>
                    <a:pt x="16155" y="1309"/>
                  </a:cubicBezTo>
                  <a:cubicBezTo>
                    <a:pt x="16155" y="1309"/>
                    <a:pt x="16155" y="1309"/>
                    <a:pt x="16155" y="1309"/>
                  </a:cubicBezTo>
                  <a:cubicBezTo>
                    <a:pt x="16155" y="1178"/>
                    <a:pt x="16155" y="1178"/>
                    <a:pt x="16155" y="1178"/>
                  </a:cubicBezTo>
                  <a:cubicBezTo>
                    <a:pt x="16155" y="1047"/>
                    <a:pt x="16155" y="1047"/>
                    <a:pt x="16155" y="1047"/>
                  </a:cubicBezTo>
                  <a:cubicBezTo>
                    <a:pt x="16245" y="785"/>
                    <a:pt x="16245" y="785"/>
                    <a:pt x="16245" y="785"/>
                  </a:cubicBezTo>
                  <a:cubicBezTo>
                    <a:pt x="16245" y="785"/>
                    <a:pt x="16245" y="785"/>
                    <a:pt x="16245" y="785"/>
                  </a:cubicBezTo>
                  <a:cubicBezTo>
                    <a:pt x="16245" y="785"/>
                    <a:pt x="16245" y="785"/>
                    <a:pt x="16245" y="785"/>
                  </a:cubicBezTo>
                  <a:cubicBezTo>
                    <a:pt x="16064" y="916"/>
                    <a:pt x="16064" y="916"/>
                    <a:pt x="16064" y="916"/>
                  </a:cubicBezTo>
                  <a:cubicBezTo>
                    <a:pt x="15973" y="916"/>
                    <a:pt x="15973" y="916"/>
                    <a:pt x="15973" y="916"/>
                  </a:cubicBezTo>
                  <a:cubicBezTo>
                    <a:pt x="15882" y="785"/>
                    <a:pt x="15882" y="785"/>
                    <a:pt x="15882" y="785"/>
                  </a:cubicBezTo>
                  <a:cubicBezTo>
                    <a:pt x="15792" y="655"/>
                    <a:pt x="15792" y="655"/>
                    <a:pt x="15792" y="655"/>
                  </a:cubicBezTo>
                  <a:cubicBezTo>
                    <a:pt x="15701" y="655"/>
                    <a:pt x="15701" y="655"/>
                    <a:pt x="15701" y="655"/>
                  </a:cubicBezTo>
                  <a:cubicBezTo>
                    <a:pt x="15701" y="655"/>
                    <a:pt x="15701" y="655"/>
                    <a:pt x="15701" y="655"/>
                  </a:cubicBezTo>
                  <a:cubicBezTo>
                    <a:pt x="15701" y="785"/>
                    <a:pt x="15701" y="785"/>
                    <a:pt x="15701" y="785"/>
                  </a:cubicBezTo>
                  <a:cubicBezTo>
                    <a:pt x="15792" y="785"/>
                    <a:pt x="15792" y="785"/>
                    <a:pt x="15792" y="785"/>
                  </a:cubicBezTo>
                  <a:cubicBezTo>
                    <a:pt x="15882" y="916"/>
                    <a:pt x="15882" y="916"/>
                    <a:pt x="15882" y="916"/>
                  </a:cubicBezTo>
                  <a:cubicBezTo>
                    <a:pt x="15792" y="916"/>
                    <a:pt x="15792" y="916"/>
                    <a:pt x="15792" y="916"/>
                  </a:cubicBezTo>
                  <a:cubicBezTo>
                    <a:pt x="15701" y="916"/>
                    <a:pt x="15701" y="916"/>
                    <a:pt x="15701" y="916"/>
                  </a:cubicBezTo>
                  <a:cubicBezTo>
                    <a:pt x="15610" y="785"/>
                    <a:pt x="15610" y="785"/>
                    <a:pt x="15610" y="785"/>
                  </a:cubicBezTo>
                  <a:cubicBezTo>
                    <a:pt x="15429" y="916"/>
                    <a:pt x="15429" y="916"/>
                    <a:pt x="15429" y="916"/>
                  </a:cubicBezTo>
                  <a:cubicBezTo>
                    <a:pt x="15156" y="1178"/>
                    <a:pt x="15156" y="1178"/>
                    <a:pt x="15156" y="1178"/>
                  </a:cubicBezTo>
                  <a:cubicBezTo>
                    <a:pt x="14975" y="1309"/>
                    <a:pt x="14975" y="1309"/>
                    <a:pt x="14975" y="1309"/>
                  </a:cubicBezTo>
                  <a:cubicBezTo>
                    <a:pt x="14793" y="1440"/>
                    <a:pt x="14793" y="1440"/>
                    <a:pt x="14793" y="1440"/>
                  </a:cubicBezTo>
                  <a:cubicBezTo>
                    <a:pt x="14612" y="1702"/>
                    <a:pt x="14612" y="1702"/>
                    <a:pt x="14612" y="1702"/>
                  </a:cubicBezTo>
                  <a:cubicBezTo>
                    <a:pt x="14430" y="1833"/>
                    <a:pt x="14430" y="1833"/>
                    <a:pt x="14430" y="1833"/>
                  </a:cubicBezTo>
                  <a:cubicBezTo>
                    <a:pt x="14339" y="1964"/>
                    <a:pt x="14339" y="1964"/>
                    <a:pt x="14339" y="1964"/>
                  </a:cubicBezTo>
                  <a:cubicBezTo>
                    <a:pt x="14249" y="1964"/>
                    <a:pt x="14249" y="1964"/>
                    <a:pt x="14249" y="1964"/>
                  </a:cubicBezTo>
                  <a:cubicBezTo>
                    <a:pt x="14158" y="2095"/>
                    <a:pt x="14158" y="2095"/>
                    <a:pt x="14158" y="2095"/>
                  </a:cubicBezTo>
                  <a:cubicBezTo>
                    <a:pt x="14067" y="2095"/>
                    <a:pt x="14067" y="2095"/>
                    <a:pt x="14067" y="2095"/>
                  </a:cubicBezTo>
                  <a:cubicBezTo>
                    <a:pt x="13886" y="2225"/>
                    <a:pt x="13886" y="2225"/>
                    <a:pt x="13886" y="2225"/>
                  </a:cubicBezTo>
                  <a:cubicBezTo>
                    <a:pt x="13795" y="2225"/>
                    <a:pt x="13795" y="2225"/>
                    <a:pt x="13795" y="2225"/>
                  </a:cubicBezTo>
                  <a:cubicBezTo>
                    <a:pt x="13704" y="2095"/>
                    <a:pt x="13704" y="2095"/>
                    <a:pt x="13704" y="2095"/>
                  </a:cubicBezTo>
                  <a:cubicBezTo>
                    <a:pt x="13613" y="2095"/>
                    <a:pt x="13613" y="2095"/>
                    <a:pt x="13613" y="2095"/>
                  </a:cubicBezTo>
                  <a:cubicBezTo>
                    <a:pt x="13523" y="1964"/>
                    <a:pt x="13523" y="1964"/>
                    <a:pt x="13523" y="1964"/>
                  </a:cubicBezTo>
                  <a:cubicBezTo>
                    <a:pt x="13432" y="1964"/>
                    <a:pt x="13432" y="1964"/>
                    <a:pt x="13432" y="1964"/>
                  </a:cubicBezTo>
                  <a:cubicBezTo>
                    <a:pt x="13250" y="1833"/>
                    <a:pt x="13250" y="1833"/>
                    <a:pt x="13250" y="1833"/>
                  </a:cubicBezTo>
                  <a:cubicBezTo>
                    <a:pt x="13250" y="1964"/>
                    <a:pt x="13250" y="1964"/>
                    <a:pt x="13250" y="1964"/>
                  </a:cubicBezTo>
                  <a:cubicBezTo>
                    <a:pt x="13160" y="1964"/>
                    <a:pt x="13160" y="1964"/>
                    <a:pt x="13160" y="1964"/>
                  </a:cubicBezTo>
                  <a:cubicBezTo>
                    <a:pt x="12978" y="2225"/>
                    <a:pt x="12978" y="2225"/>
                    <a:pt x="12978" y="2225"/>
                  </a:cubicBezTo>
                  <a:cubicBezTo>
                    <a:pt x="12978" y="2356"/>
                    <a:pt x="12978" y="2356"/>
                    <a:pt x="12978" y="2356"/>
                  </a:cubicBezTo>
                  <a:cubicBezTo>
                    <a:pt x="12887" y="2487"/>
                    <a:pt x="12887" y="2487"/>
                    <a:pt x="12887" y="2487"/>
                  </a:cubicBezTo>
                  <a:cubicBezTo>
                    <a:pt x="12797" y="2618"/>
                    <a:pt x="12797" y="2618"/>
                    <a:pt x="12797" y="2618"/>
                  </a:cubicBezTo>
                  <a:cubicBezTo>
                    <a:pt x="12797" y="2618"/>
                    <a:pt x="12797" y="2618"/>
                    <a:pt x="12797" y="2618"/>
                  </a:cubicBezTo>
                  <a:cubicBezTo>
                    <a:pt x="12706" y="2487"/>
                    <a:pt x="12706" y="2487"/>
                    <a:pt x="12706" y="2487"/>
                  </a:cubicBezTo>
                  <a:cubicBezTo>
                    <a:pt x="12706" y="2618"/>
                    <a:pt x="12706" y="2618"/>
                    <a:pt x="12706" y="2618"/>
                  </a:cubicBezTo>
                  <a:cubicBezTo>
                    <a:pt x="12706" y="2749"/>
                    <a:pt x="12706" y="2749"/>
                    <a:pt x="12706" y="2749"/>
                  </a:cubicBezTo>
                  <a:cubicBezTo>
                    <a:pt x="12887" y="3273"/>
                    <a:pt x="12887" y="3273"/>
                    <a:pt x="12887" y="3273"/>
                  </a:cubicBezTo>
                  <a:cubicBezTo>
                    <a:pt x="12978" y="3535"/>
                    <a:pt x="12978" y="3535"/>
                    <a:pt x="12978" y="3535"/>
                  </a:cubicBezTo>
                  <a:cubicBezTo>
                    <a:pt x="12978" y="3927"/>
                    <a:pt x="12978" y="3927"/>
                    <a:pt x="12978" y="3927"/>
                  </a:cubicBezTo>
                  <a:cubicBezTo>
                    <a:pt x="12978" y="4189"/>
                    <a:pt x="12978" y="4189"/>
                    <a:pt x="12978" y="4189"/>
                  </a:cubicBezTo>
                  <a:cubicBezTo>
                    <a:pt x="12887" y="4451"/>
                    <a:pt x="12887" y="4451"/>
                    <a:pt x="12887" y="4451"/>
                  </a:cubicBezTo>
                  <a:cubicBezTo>
                    <a:pt x="12797" y="4582"/>
                    <a:pt x="12797" y="4582"/>
                    <a:pt x="12797" y="4582"/>
                  </a:cubicBezTo>
                  <a:cubicBezTo>
                    <a:pt x="12797" y="4582"/>
                    <a:pt x="12797" y="4582"/>
                    <a:pt x="12797" y="4582"/>
                  </a:cubicBezTo>
                  <a:cubicBezTo>
                    <a:pt x="12978" y="4844"/>
                    <a:pt x="12978" y="4844"/>
                    <a:pt x="12978" y="4844"/>
                  </a:cubicBezTo>
                  <a:cubicBezTo>
                    <a:pt x="13069" y="4844"/>
                    <a:pt x="13069" y="4844"/>
                    <a:pt x="13069" y="4844"/>
                  </a:cubicBezTo>
                  <a:cubicBezTo>
                    <a:pt x="13069" y="4844"/>
                    <a:pt x="13069" y="4844"/>
                    <a:pt x="13069" y="4844"/>
                  </a:cubicBezTo>
                  <a:cubicBezTo>
                    <a:pt x="13069" y="4844"/>
                    <a:pt x="13069" y="4844"/>
                    <a:pt x="13069" y="4844"/>
                  </a:cubicBezTo>
                  <a:cubicBezTo>
                    <a:pt x="13160" y="4844"/>
                    <a:pt x="13160" y="4844"/>
                    <a:pt x="13160" y="4844"/>
                  </a:cubicBezTo>
                  <a:cubicBezTo>
                    <a:pt x="13160" y="4844"/>
                    <a:pt x="13160" y="4844"/>
                    <a:pt x="13160" y="4844"/>
                  </a:cubicBezTo>
                  <a:cubicBezTo>
                    <a:pt x="13160" y="4844"/>
                    <a:pt x="13160" y="4844"/>
                    <a:pt x="13160" y="4844"/>
                  </a:cubicBezTo>
                  <a:cubicBezTo>
                    <a:pt x="13160" y="4975"/>
                    <a:pt x="13160" y="4975"/>
                    <a:pt x="13160" y="4975"/>
                  </a:cubicBezTo>
                  <a:cubicBezTo>
                    <a:pt x="13341" y="5105"/>
                    <a:pt x="13341" y="5105"/>
                    <a:pt x="13341" y="5105"/>
                  </a:cubicBezTo>
                  <a:cubicBezTo>
                    <a:pt x="13250" y="5105"/>
                    <a:pt x="13250" y="5105"/>
                    <a:pt x="13250" y="5105"/>
                  </a:cubicBezTo>
                  <a:cubicBezTo>
                    <a:pt x="13160" y="5105"/>
                    <a:pt x="13160" y="5105"/>
                    <a:pt x="13160" y="5105"/>
                  </a:cubicBezTo>
                  <a:cubicBezTo>
                    <a:pt x="13160" y="5236"/>
                    <a:pt x="13160" y="5236"/>
                    <a:pt x="13160" y="5236"/>
                  </a:cubicBezTo>
                  <a:cubicBezTo>
                    <a:pt x="13160" y="5498"/>
                    <a:pt x="13160" y="5498"/>
                    <a:pt x="13160" y="5498"/>
                  </a:cubicBezTo>
                  <a:cubicBezTo>
                    <a:pt x="13160" y="5629"/>
                    <a:pt x="13160" y="5629"/>
                    <a:pt x="13160" y="5629"/>
                  </a:cubicBezTo>
                  <a:cubicBezTo>
                    <a:pt x="13250" y="5629"/>
                    <a:pt x="13250" y="5629"/>
                    <a:pt x="13250" y="5629"/>
                  </a:cubicBezTo>
                  <a:cubicBezTo>
                    <a:pt x="13250" y="5629"/>
                    <a:pt x="13250" y="5629"/>
                    <a:pt x="13250" y="5629"/>
                  </a:cubicBezTo>
                  <a:cubicBezTo>
                    <a:pt x="13341" y="5498"/>
                    <a:pt x="13341" y="5498"/>
                    <a:pt x="13341" y="5498"/>
                  </a:cubicBezTo>
                  <a:cubicBezTo>
                    <a:pt x="13432" y="5629"/>
                    <a:pt x="13432" y="5629"/>
                    <a:pt x="13432" y="5629"/>
                  </a:cubicBezTo>
                  <a:cubicBezTo>
                    <a:pt x="13432" y="5629"/>
                    <a:pt x="13432" y="5629"/>
                    <a:pt x="13432" y="5629"/>
                  </a:cubicBezTo>
                  <a:cubicBezTo>
                    <a:pt x="13523" y="5629"/>
                    <a:pt x="13523" y="5629"/>
                    <a:pt x="13523" y="5629"/>
                  </a:cubicBezTo>
                  <a:cubicBezTo>
                    <a:pt x="13704" y="5629"/>
                    <a:pt x="13704" y="5629"/>
                    <a:pt x="13704" y="5629"/>
                  </a:cubicBezTo>
                  <a:cubicBezTo>
                    <a:pt x="13795" y="5760"/>
                    <a:pt x="13795" y="5760"/>
                    <a:pt x="13795" y="5760"/>
                  </a:cubicBezTo>
                  <a:cubicBezTo>
                    <a:pt x="13704" y="5760"/>
                    <a:pt x="13704" y="5760"/>
                    <a:pt x="13704" y="5760"/>
                  </a:cubicBezTo>
                  <a:cubicBezTo>
                    <a:pt x="13704" y="5891"/>
                    <a:pt x="13704" y="5891"/>
                    <a:pt x="13704" y="5891"/>
                  </a:cubicBezTo>
                  <a:cubicBezTo>
                    <a:pt x="13704" y="6022"/>
                    <a:pt x="13704" y="6022"/>
                    <a:pt x="13704" y="6022"/>
                  </a:cubicBezTo>
                  <a:cubicBezTo>
                    <a:pt x="13523" y="6022"/>
                    <a:pt x="13523" y="6022"/>
                    <a:pt x="13523" y="6022"/>
                  </a:cubicBezTo>
                  <a:cubicBezTo>
                    <a:pt x="13523" y="6022"/>
                    <a:pt x="13523" y="6022"/>
                    <a:pt x="13523" y="6022"/>
                  </a:cubicBezTo>
                  <a:cubicBezTo>
                    <a:pt x="13523" y="5891"/>
                    <a:pt x="13523" y="5891"/>
                    <a:pt x="13523" y="5891"/>
                  </a:cubicBezTo>
                  <a:cubicBezTo>
                    <a:pt x="13432" y="6022"/>
                    <a:pt x="13432" y="6022"/>
                    <a:pt x="13432" y="6022"/>
                  </a:cubicBezTo>
                  <a:cubicBezTo>
                    <a:pt x="13341" y="5891"/>
                    <a:pt x="13341" y="5891"/>
                    <a:pt x="13341" y="5891"/>
                  </a:cubicBezTo>
                  <a:cubicBezTo>
                    <a:pt x="13250" y="5891"/>
                    <a:pt x="13250" y="5891"/>
                    <a:pt x="13250" y="5891"/>
                  </a:cubicBezTo>
                  <a:cubicBezTo>
                    <a:pt x="13250" y="5760"/>
                    <a:pt x="13250" y="5760"/>
                    <a:pt x="13250" y="5760"/>
                  </a:cubicBezTo>
                  <a:cubicBezTo>
                    <a:pt x="13160" y="5760"/>
                    <a:pt x="13160" y="5760"/>
                    <a:pt x="13160" y="5760"/>
                  </a:cubicBezTo>
                  <a:cubicBezTo>
                    <a:pt x="13160" y="5760"/>
                    <a:pt x="13160" y="5760"/>
                    <a:pt x="13160" y="5760"/>
                  </a:cubicBezTo>
                  <a:cubicBezTo>
                    <a:pt x="13069" y="5629"/>
                    <a:pt x="13069" y="5629"/>
                    <a:pt x="13069" y="5629"/>
                  </a:cubicBezTo>
                  <a:cubicBezTo>
                    <a:pt x="13069" y="5498"/>
                    <a:pt x="13069" y="5498"/>
                    <a:pt x="13069" y="5498"/>
                  </a:cubicBezTo>
                  <a:cubicBezTo>
                    <a:pt x="13160" y="5105"/>
                    <a:pt x="13160" y="5105"/>
                    <a:pt x="13160" y="5105"/>
                  </a:cubicBezTo>
                  <a:cubicBezTo>
                    <a:pt x="13160" y="5105"/>
                    <a:pt x="13160" y="5105"/>
                    <a:pt x="13160" y="5105"/>
                  </a:cubicBezTo>
                  <a:cubicBezTo>
                    <a:pt x="13069" y="5105"/>
                    <a:pt x="13069" y="5105"/>
                    <a:pt x="13069" y="5105"/>
                  </a:cubicBezTo>
                  <a:cubicBezTo>
                    <a:pt x="13069" y="5105"/>
                    <a:pt x="13069" y="5105"/>
                    <a:pt x="13069" y="5105"/>
                  </a:cubicBezTo>
                  <a:cubicBezTo>
                    <a:pt x="12978" y="5498"/>
                    <a:pt x="12978" y="5498"/>
                    <a:pt x="12978" y="5498"/>
                  </a:cubicBezTo>
                  <a:cubicBezTo>
                    <a:pt x="12978" y="5629"/>
                    <a:pt x="12978" y="5629"/>
                    <a:pt x="12978" y="5629"/>
                  </a:cubicBezTo>
                  <a:cubicBezTo>
                    <a:pt x="12887" y="5760"/>
                    <a:pt x="12887" y="5760"/>
                    <a:pt x="12887" y="5760"/>
                  </a:cubicBezTo>
                  <a:cubicBezTo>
                    <a:pt x="12887" y="5891"/>
                    <a:pt x="12887" y="5891"/>
                    <a:pt x="12887" y="5891"/>
                  </a:cubicBezTo>
                  <a:cubicBezTo>
                    <a:pt x="12978" y="5760"/>
                    <a:pt x="12978" y="5760"/>
                    <a:pt x="12978" y="5760"/>
                  </a:cubicBezTo>
                  <a:cubicBezTo>
                    <a:pt x="12978" y="5760"/>
                    <a:pt x="12978" y="5760"/>
                    <a:pt x="12978" y="5760"/>
                  </a:cubicBezTo>
                  <a:cubicBezTo>
                    <a:pt x="13069" y="5760"/>
                    <a:pt x="13069" y="5760"/>
                    <a:pt x="13069" y="5760"/>
                  </a:cubicBezTo>
                  <a:cubicBezTo>
                    <a:pt x="13160" y="5760"/>
                    <a:pt x="13160" y="5760"/>
                    <a:pt x="13160" y="5760"/>
                  </a:cubicBezTo>
                  <a:cubicBezTo>
                    <a:pt x="13160" y="5891"/>
                    <a:pt x="13160" y="5891"/>
                    <a:pt x="13160" y="5891"/>
                  </a:cubicBezTo>
                  <a:cubicBezTo>
                    <a:pt x="13160" y="6022"/>
                    <a:pt x="13160" y="6022"/>
                    <a:pt x="13160" y="6022"/>
                  </a:cubicBezTo>
                  <a:cubicBezTo>
                    <a:pt x="13069" y="6153"/>
                    <a:pt x="13069" y="6153"/>
                    <a:pt x="13069" y="6153"/>
                  </a:cubicBezTo>
                  <a:cubicBezTo>
                    <a:pt x="12978" y="6284"/>
                    <a:pt x="12978" y="6284"/>
                    <a:pt x="12978" y="6284"/>
                  </a:cubicBezTo>
                  <a:cubicBezTo>
                    <a:pt x="13069" y="6022"/>
                    <a:pt x="13069" y="6022"/>
                    <a:pt x="13069" y="6022"/>
                  </a:cubicBezTo>
                  <a:cubicBezTo>
                    <a:pt x="13069" y="6022"/>
                    <a:pt x="13069" y="6022"/>
                    <a:pt x="13069" y="6022"/>
                  </a:cubicBezTo>
                  <a:cubicBezTo>
                    <a:pt x="13069" y="6022"/>
                    <a:pt x="13069" y="6022"/>
                    <a:pt x="13069" y="6022"/>
                  </a:cubicBezTo>
                  <a:cubicBezTo>
                    <a:pt x="12978" y="5891"/>
                    <a:pt x="12978" y="5891"/>
                    <a:pt x="12978" y="5891"/>
                  </a:cubicBezTo>
                  <a:cubicBezTo>
                    <a:pt x="12978" y="6022"/>
                    <a:pt x="12978" y="6022"/>
                    <a:pt x="12978" y="6022"/>
                  </a:cubicBezTo>
                  <a:cubicBezTo>
                    <a:pt x="12797" y="6153"/>
                    <a:pt x="12797" y="6153"/>
                    <a:pt x="12797" y="6153"/>
                  </a:cubicBezTo>
                  <a:cubicBezTo>
                    <a:pt x="12797" y="6284"/>
                    <a:pt x="12797" y="6284"/>
                    <a:pt x="12797" y="6284"/>
                  </a:cubicBezTo>
                  <a:cubicBezTo>
                    <a:pt x="12797" y="6284"/>
                    <a:pt x="12797" y="6284"/>
                    <a:pt x="12797" y="6284"/>
                  </a:cubicBezTo>
                  <a:cubicBezTo>
                    <a:pt x="12706" y="6284"/>
                    <a:pt x="12706" y="6284"/>
                    <a:pt x="12706" y="6284"/>
                  </a:cubicBezTo>
                  <a:cubicBezTo>
                    <a:pt x="12706" y="6153"/>
                    <a:pt x="12706" y="6153"/>
                    <a:pt x="12706" y="6153"/>
                  </a:cubicBezTo>
                  <a:cubicBezTo>
                    <a:pt x="12615" y="6153"/>
                    <a:pt x="12615" y="6153"/>
                    <a:pt x="12615" y="6153"/>
                  </a:cubicBezTo>
                  <a:cubicBezTo>
                    <a:pt x="12524" y="6153"/>
                    <a:pt x="12524" y="6153"/>
                    <a:pt x="12524" y="6153"/>
                  </a:cubicBezTo>
                  <a:cubicBezTo>
                    <a:pt x="12434" y="6153"/>
                    <a:pt x="12434" y="6153"/>
                    <a:pt x="12434" y="6153"/>
                  </a:cubicBezTo>
                  <a:cubicBezTo>
                    <a:pt x="12434" y="6022"/>
                    <a:pt x="12434" y="6022"/>
                    <a:pt x="12434" y="6022"/>
                  </a:cubicBezTo>
                  <a:cubicBezTo>
                    <a:pt x="12434" y="6022"/>
                    <a:pt x="12434" y="6022"/>
                    <a:pt x="12434" y="6022"/>
                  </a:cubicBezTo>
                  <a:cubicBezTo>
                    <a:pt x="12343" y="6022"/>
                    <a:pt x="12343" y="6022"/>
                    <a:pt x="12343" y="6022"/>
                  </a:cubicBezTo>
                  <a:cubicBezTo>
                    <a:pt x="12343" y="6022"/>
                    <a:pt x="12343" y="6022"/>
                    <a:pt x="12343" y="6022"/>
                  </a:cubicBezTo>
                  <a:cubicBezTo>
                    <a:pt x="12252" y="6022"/>
                    <a:pt x="12252" y="6022"/>
                    <a:pt x="12252" y="6022"/>
                  </a:cubicBezTo>
                  <a:cubicBezTo>
                    <a:pt x="12252" y="5891"/>
                    <a:pt x="12252" y="5891"/>
                    <a:pt x="12252" y="5891"/>
                  </a:cubicBezTo>
                  <a:cubicBezTo>
                    <a:pt x="12161" y="6022"/>
                    <a:pt x="12161" y="6022"/>
                    <a:pt x="12161" y="6022"/>
                  </a:cubicBezTo>
                  <a:cubicBezTo>
                    <a:pt x="12161" y="5891"/>
                    <a:pt x="12161" y="5891"/>
                    <a:pt x="12161" y="5891"/>
                  </a:cubicBezTo>
                  <a:cubicBezTo>
                    <a:pt x="12161" y="5891"/>
                    <a:pt x="12161" y="5891"/>
                    <a:pt x="12161" y="5891"/>
                  </a:cubicBezTo>
                  <a:cubicBezTo>
                    <a:pt x="12071" y="5760"/>
                    <a:pt x="12071" y="5760"/>
                    <a:pt x="12071" y="5760"/>
                  </a:cubicBezTo>
                  <a:cubicBezTo>
                    <a:pt x="12071" y="5629"/>
                    <a:pt x="12071" y="5629"/>
                    <a:pt x="12071" y="5629"/>
                  </a:cubicBezTo>
                  <a:cubicBezTo>
                    <a:pt x="12161" y="5629"/>
                    <a:pt x="12161" y="5629"/>
                    <a:pt x="12161" y="5629"/>
                  </a:cubicBezTo>
                  <a:cubicBezTo>
                    <a:pt x="12252" y="5498"/>
                    <a:pt x="12252" y="5498"/>
                    <a:pt x="12252" y="5498"/>
                  </a:cubicBezTo>
                  <a:cubicBezTo>
                    <a:pt x="12343" y="5498"/>
                    <a:pt x="12343" y="5498"/>
                    <a:pt x="12343" y="5498"/>
                  </a:cubicBezTo>
                  <a:cubicBezTo>
                    <a:pt x="12343" y="5367"/>
                    <a:pt x="12343" y="5367"/>
                    <a:pt x="12343" y="5367"/>
                  </a:cubicBezTo>
                  <a:cubicBezTo>
                    <a:pt x="12343" y="5367"/>
                    <a:pt x="12343" y="5367"/>
                    <a:pt x="12343" y="5367"/>
                  </a:cubicBezTo>
                  <a:cubicBezTo>
                    <a:pt x="12252" y="5236"/>
                    <a:pt x="12252" y="5236"/>
                    <a:pt x="12252" y="5236"/>
                  </a:cubicBezTo>
                  <a:cubicBezTo>
                    <a:pt x="12161" y="5105"/>
                    <a:pt x="12161" y="5105"/>
                    <a:pt x="12161" y="5105"/>
                  </a:cubicBezTo>
                  <a:cubicBezTo>
                    <a:pt x="12071" y="5105"/>
                    <a:pt x="12071" y="5105"/>
                    <a:pt x="12071" y="5105"/>
                  </a:cubicBezTo>
                  <a:cubicBezTo>
                    <a:pt x="11980" y="5236"/>
                    <a:pt x="11980" y="5236"/>
                    <a:pt x="11980" y="5236"/>
                  </a:cubicBezTo>
                  <a:cubicBezTo>
                    <a:pt x="11889" y="5236"/>
                    <a:pt x="11889" y="5236"/>
                    <a:pt x="11889" y="5236"/>
                  </a:cubicBezTo>
                  <a:cubicBezTo>
                    <a:pt x="11889" y="5236"/>
                    <a:pt x="11889" y="5236"/>
                    <a:pt x="11889" y="5236"/>
                  </a:cubicBezTo>
                  <a:cubicBezTo>
                    <a:pt x="11798" y="5236"/>
                    <a:pt x="11798" y="5236"/>
                    <a:pt x="11798" y="5236"/>
                  </a:cubicBezTo>
                  <a:cubicBezTo>
                    <a:pt x="11526" y="5367"/>
                    <a:pt x="11526" y="5367"/>
                    <a:pt x="11526" y="5367"/>
                  </a:cubicBezTo>
                  <a:cubicBezTo>
                    <a:pt x="11526" y="5367"/>
                    <a:pt x="11526" y="5367"/>
                    <a:pt x="11526" y="5367"/>
                  </a:cubicBezTo>
                  <a:cubicBezTo>
                    <a:pt x="11526" y="5498"/>
                    <a:pt x="11526" y="5498"/>
                    <a:pt x="11526" y="5498"/>
                  </a:cubicBezTo>
                  <a:cubicBezTo>
                    <a:pt x="11617" y="5498"/>
                    <a:pt x="11617" y="5498"/>
                    <a:pt x="11617" y="5498"/>
                  </a:cubicBezTo>
                  <a:cubicBezTo>
                    <a:pt x="11617" y="5629"/>
                    <a:pt x="11617" y="5629"/>
                    <a:pt x="11617" y="5629"/>
                  </a:cubicBezTo>
                  <a:cubicBezTo>
                    <a:pt x="11526" y="5498"/>
                    <a:pt x="11526" y="5498"/>
                    <a:pt x="11526" y="5498"/>
                  </a:cubicBezTo>
                  <a:cubicBezTo>
                    <a:pt x="11526" y="5498"/>
                    <a:pt x="11526" y="5498"/>
                    <a:pt x="11526" y="5498"/>
                  </a:cubicBezTo>
                  <a:cubicBezTo>
                    <a:pt x="11435" y="5498"/>
                    <a:pt x="11435" y="5498"/>
                    <a:pt x="11435" y="5498"/>
                  </a:cubicBezTo>
                  <a:cubicBezTo>
                    <a:pt x="11345" y="5498"/>
                    <a:pt x="11345" y="5498"/>
                    <a:pt x="11345" y="5498"/>
                  </a:cubicBezTo>
                  <a:cubicBezTo>
                    <a:pt x="11254" y="5498"/>
                    <a:pt x="11254" y="5498"/>
                    <a:pt x="11254" y="5498"/>
                  </a:cubicBezTo>
                  <a:cubicBezTo>
                    <a:pt x="11072" y="5498"/>
                    <a:pt x="11072" y="5498"/>
                    <a:pt x="11072" y="5498"/>
                  </a:cubicBezTo>
                  <a:cubicBezTo>
                    <a:pt x="11072" y="5498"/>
                    <a:pt x="11072" y="5498"/>
                    <a:pt x="11072" y="5498"/>
                  </a:cubicBezTo>
                  <a:cubicBezTo>
                    <a:pt x="11072" y="5629"/>
                    <a:pt x="11072" y="5629"/>
                    <a:pt x="11072" y="5629"/>
                  </a:cubicBezTo>
                  <a:cubicBezTo>
                    <a:pt x="10982" y="5629"/>
                    <a:pt x="10982" y="5629"/>
                    <a:pt x="10982" y="5629"/>
                  </a:cubicBezTo>
                  <a:cubicBezTo>
                    <a:pt x="10891" y="5498"/>
                    <a:pt x="10891" y="5498"/>
                    <a:pt x="10891" y="5498"/>
                  </a:cubicBezTo>
                  <a:cubicBezTo>
                    <a:pt x="10891" y="5498"/>
                    <a:pt x="10891" y="5498"/>
                    <a:pt x="10891" y="5498"/>
                  </a:cubicBezTo>
                  <a:cubicBezTo>
                    <a:pt x="10800" y="5629"/>
                    <a:pt x="10800" y="5629"/>
                    <a:pt x="10800" y="5629"/>
                  </a:cubicBezTo>
                  <a:cubicBezTo>
                    <a:pt x="10800" y="5760"/>
                    <a:pt x="10800" y="5760"/>
                    <a:pt x="10800" y="5760"/>
                  </a:cubicBezTo>
                  <a:cubicBezTo>
                    <a:pt x="10709" y="5760"/>
                    <a:pt x="10709" y="5760"/>
                    <a:pt x="10709" y="5760"/>
                  </a:cubicBezTo>
                  <a:cubicBezTo>
                    <a:pt x="10618" y="5760"/>
                    <a:pt x="10618" y="5760"/>
                    <a:pt x="10618" y="5760"/>
                  </a:cubicBezTo>
                  <a:cubicBezTo>
                    <a:pt x="10528" y="5891"/>
                    <a:pt x="10528" y="5891"/>
                    <a:pt x="10528" y="5891"/>
                  </a:cubicBezTo>
                  <a:cubicBezTo>
                    <a:pt x="10437" y="5891"/>
                    <a:pt x="10437" y="5891"/>
                    <a:pt x="10437" y="5891"/>
                  </a:cubicBezTo>
                  <a:cubicBezTo>
                    <a:pt x="10437" y="5891"/>
                    <a:pt x="10437" y="5891"/>
                    <a:pt x="10437" y="5891"/>
                  </a:cubicBezTo>
                  <a:cubicBezTo>
                    <a:pt x="10528" y="5760"/>
                    <a:pt x="10528" y="5760"/>
                    <a:pt x="10528" y="5760"/>
                  </a:cubicBezTo>
                  <a:cubicBezTo>
                    <a:pt x="10437" y="5760"/>
                    <a:pt x="10437" y="5760"/>
                    <a:pt x="10437" y="5760"/>
                  </a:cubicBezTo>
                  <a:cubicBezTo>
                    <a:pt x="10346" y="5891"/>
                    <a:pt x="10346" y="5891"/>
                    <a:pt x="10346" y="5891"/>
                  </a:cubicBezTo>
                  <a:cubicBezTo>
                    <a:pt x="10346" y="6022"/>
                    <a:pt x="10346" y="6022"/>
                    <a:pt x="10346" y="6022"/>
                  </a:cubicBezTo>
                  <a:cubicBezTo>
                    <a:pt x="10437" y="6153"/>
                    <a:pt x="10437" y="6153"/>
                    <a:pt x="10437" y="6153"/>
                  </a:cubicBezTo>
                  <a:cubicBezTo>
                    <a:pt x="10528" y="6415"/>
                    <a:pt x="10528" y="6415"/>
                    <a:pt x="10528" y="6415"/>
                  </a:cubicBezTo>
                  <a:cubicBezTo>
                    <a:pt x="10709" y="6415"/>
                    <a:pt x="10709" y="6415"/>
                    <a:pt x="10709" y="6415"/>
                  </a:cubicBezTo>
                  <a:cubicBezTo>
                    <a:pt x="10800" y="6545"/>
                    <a:pt x="10800" y="6545"/>
                    <a:pt x="10800" y="6545"/>
                  </a:cubicBezTo>
                  <a:cubicBezTo>
                    <a:pt x="10891" y="6676"/>
                    <a:pt x="10891" y="6676"/>
                    <a:pt x="10891" y="6676"/>
                  </a:cubicBezTo>
                  <a:cubicBezTo>
                    <a:pt x="10891" y="6807"/>
                    <a:pt x="10891" y="6807"/>
                    <a:pt x="10891" y="6807"/>
                  </a:cubicBezTo>
                  <a:cubicBezTo>
                    <a:pt x="10982" y="6807"/>
                    <a:pt x="10982" y="6807"/>
                    <a:pt x="10982" y="6807"/>
                  </a:cubicBezTo>
                  <a:cubicBezTo>
                    <a:pt x="11072" y="6807"/>
                    <a:pt x="11072" y="6807"/>
                    <a:pt x="11072" y="6807"/>
                  </a:cubicBezTo>
                  <a:cubicBezTo>
                    <a:pt x="11072" y="6807"/>
                    <a:pt x="11072" y="6807"/>
                    <a:pt x="11072" y="6807"/>
                  </a:cubicBezTo>
                  <a:cubicBezTo>
                    <a:pt x="10891" y="6807"/>
                    <a:pt x="10891" y="6807"/>
                    <a:pt x="10891" y="6807"/>
                  </a:cubicBezTo>
                  <a:cubicBezTo>
                    <a:pt x="10891" y="6807"/>
                    <a:pt x="10891" y="6807"/>
                    <a:pt x="10891" y="6807"/>
                  </a:cubicBezTo>
                  <a:cubicBezTo>
                    <a:pt x="10800" y="6676"/>
                    <a:pt x="10800" y="6676"/>
                    <a:pt x="10800" y="6676"/>
                  </a:cubicBezTo>
                  <a:cubicBezTo>
                    <a:pt x="10709" y="6676"/>
                    <a:pt x="10709" y="6676"/>
                    <a:pt x="10709" y="6676"/>
                  </a:cubicBezTo>
                  <a:cubicBezTo>
                    <a:pt x="10709" y="6676"/>
                    <a:pt x="10709" y="6676"/>
                    <a:pt x="10709" y="6676"/>
                  </a:cubicBezTo>
                  <a:cubicBezTo>
                    <a:pt x="10618" y="6807"/>
                    <a:pt x="10618" y="6807"/>
                    <a:pt x="10618" y="6807"/>
                  </a:cubicBezTo>
                  <a:cubicBezTo>
                    <a:pt x="10528" y="6807"/>
                    <a:pt x="10528" y="6807"/>
                    <a:pt x="10528" y="6807"/>
                  </a:cubicBezTo>
                  <a:cubicBezTo>
                    <a:pt x="10528" y="6676"/>
                    <a:pt x="10528" y="6676"/>
                    <a:pt x="10528" y="6676"/>
                  </a:cubicBezTo>
                  <a:cubicBezTo>
                    <a:pt x="10528" y="6545"/>
                    <a:pt x="10528" y="6545"/>
                    <a:pt x="10528" y="6545"/>
                  </a:cubicBezTo>
                  <a:cubicBezTo>
                    <a:pt x="10528" y="6545"/>
                    <a:pt x="10528" y="6545"/>
                    <a:pt x="10528" y="6545"/>
                  </a:cubicBezTo>
                  <a:cubicBezTo>
                    <a:pt x="10528" y="6545"/>
                    <a:pt x="10528" y="6545"/>
                    <a:pt x="10528" y="6545"/>
                  </a:cubicBezTo>
                  <a:cubicBezTo>
                    <a:pt x="10437" y="6676"/>
                    <a:pt x="10437" y="6676"/>
                    <a:pt x="10437" y="6676"/>
                  </a:cubicBezTo>
                  <a:cubicBezTo>
                    <a:pt x="10437" y="6807"/>
                    <a:pt x="10437" y="6807"/>
                    <a:pt x="10437" y="6807"/>
                  </a:cubicBezTo>
                  <a:cubicBezTo>
                    <a:pt x="10528" y="6938"/>
                    <a:pt x="10528" y="6938"/>
                    <a:pt x="10528" y="6938"/>
                  </a:cubicBezTo>
                  <a:cubicBezTo>
                    <a:pt x="10528" y="6938"/>
                    <a:pt x="10528" y="6938"/>
                    <a:pt x="10528" y="6938"/>
                  </a:cubicBezTo>
                  <a:cubicBezTo>
                    <a:pt x="10437" y="7069"/>
                    <a:pt x="10437" y="7069"/>
                    <a:pt x="10437" y="7069"/>
                  </a:cubicBezTo>
                  <a:cubicBezTo>
                    <a:pt x="10346" y="7200"/>
                    <a:pt x="10346" y="7200"/>
                    <a:pt x="10346" y="7200"/>
                  </a:cubicBezTo>
                  <a:cubicBezTo>
                    <a:pt x="10346" y="7331"/>
                    <a:pt x="10346" y="7331"/>
                    <a:pt x="10346" y="7331"/>
                  </a:cubicBezTo>
                  <a:cubicBezTo>
                    <a:pt x="10346" y="7462"/>
                    <a:pt x="10346" y="7462"/>
                    <a:pt x="10346" y="7462"/>
                  </a:cubicBezTo>
                  <a:cubicBezTo>
                    <a:pt x="10437" y="7724"/>
                    <a:pt x="10437" y="7724"/>
                    <a:pt x="10437" y="7724"/>
                  </a:cubicBezTo>
                  <a:cubicBezTo>
                    <a:pt x="10618" y="7724"/>
                    <a:pt x="10618" y="7724"/>
                    <a:pt x="10618" y="7724"/>
                  </a:cubicBezTo>
                  <a:cubicBezTo>
                    <a:pt x="10709" y="7855"/>
                    <a:pt x="10709" y="7855"/>
                    <a:pt x="10709" y="7855"/>
                  </a:cubicBezTo>
                  <a:cubicBezTo>
                    <a:pt x="10709" y="7855"/>
                    <a:pt x="10709" y="7855"/>
                    <a:pt x="10709" y="7855"/>
                  </a:cubicBezTo>
                  <a:cubicBezTo>
                    <a:pt x="10891" y="7724"/>
                    <a:pt x="10891" y="7724"/>
                    <a:pt x="10891" y="7724"/>
                  </a:cubicBezTo>
                  <a:cubicBezTo>
                    <a:pt x="10982" y="7724"/>
                    <a:pt x="10982" y="7724"/>
                    <a:pt x="10982" y="7724"/>
                  </a:cubicBezTo>
                  <a:cubicBezTo>
                    <a:pt x="11072" y="7855"/>
                    <a:pt x="11072" y="7855"/>
                    <a:pt x="11072" y="7855"/>
                  </a:cubicBezTo>
                  <a:cubicBezTo>
                    <a:pt x="11254" y="7855"/>
                    <a:pt x="11254" y="7855"/>
                    <a:pt x="11254" y="7855"/>
                  </a:cubicBezTo>
                  <a:cubicBezTo>
                    <a:pt x="11254" y="7855"/>
                    <a:pt x="11254" y="7855"/>
                    <a:pt x="11254" y="7855"/>
                  </a:cubicBezTo>
                  <a:cubicBezTo>
                    <a:pt x="11345" y="7985"/>
                    <a:pt x="11345" y="7985"/>
                    <a:pt x="11345" y="7985"/>
                  </a:cubicBezTo>
                  <a:cubicBezTo>
                    <a:pt x="11345" y="7985"/>
                    <a:pt x="11345" y="7985"/>
                    <a:pt x="11345" y="7985"/>
                  </a:cubicBezTo>
                  <a:cubicBezTo>
                    <a:pt x="11435" y="7985"/>
                    <a:pt x="11435" y="7985"/>
                    <a:pt x="11435" y="7985"/>
                  </a:cubicBezTo>
                  <a:cubicBezTo>
                    <a:pt x="11435" y="7855"/>
                    <a:pt x="11435" y="7855"/>
                    <a:pt x="11435" y="7855"/>
                  </a:cubicBezTo>
                  <a:cubicBezTo>
                    <a:pt x="11435" y="7855"/>
                    <a:pt x="11435" y="7855"/>
                    <a:pt x="11435" y="7855"/>
                  </a:cubicBezTo>
                  <a:cubicBezTo>
                    <a:pt x="11526" y="7855"/>
                    <a:pt x="11526" y="7855"/>
                    <a:pt x="11526" y="7855"/>
                  </a:cubicBezTo>
                  <a:cubicBezTo>
                    <a:pt x="11526" y="7855"/>
                    <a:pt x="11526" y="7855"/>
                    <a:pt x="11526" y="7855"/>
                  </a:cubicBezTo>
                  <a:cubicBezTo>
                    <a:pt x="11435" y="7985"/>
                    <a:pt x="11435" y="7985"/>
                    <a:pt x="11435" y="7985"/>
                  </a:cubicBezTo>
                  <a:cubicBezTo>
                    <a:pt x="11435" y="8116"/>
                    <a:pt x="11435" y="8116"/>
                    <a:pt x="11435" y="8116"/>
                  </a:cubicBezTo>
                  <a:cubicBezTo>
                    <a:pt x="11435" y="8116"/>
                    <a:pt x="11435" y="8116"/>
                    <a:pt x="11435" y="8116"/>
                  </a:cubicBezTo>
                  <a:cubicBezTo>
                    <a:pt x="11526" y="7985"/>
                    <a:pt x="11526" y="7985"/>
                    <a:pt x="11526" y="7985"/>
                  </a:cubicBezTo>
                  <a:cubicBezTo>
                    <a:pt x="11617" y="7985"/>
                    <a:pt x="11617" y="7985"/>
                    <a:pt x="11617" y="7985"/>
                  </a:cubicBezTo>
                  <a:cubicBezTo>
                    <a:pt x="11708" y="7855"/>
                    <a:pt x="11708" y="7855"/>
                    <a:pt x="11708" y="7855"/>
                  </a:cubicBezTo>
                  <a:cubicBezTo>
                    <a:pt x="11889" y="7724"/>
                    <a:pt x="11889" y="7724"/>
                    <a:pt x="11889" y="7724"/>
                  </a:cubicBezTo>
                  <a:cubicBezTo>
                    <a:pt x="11980" y="7724"/>
                    <a:pt x="11980" y="7724"/>
                    <a:pt x="11980" y="7724"/>
                  </a:cubicBezTo>
                  <a:cubicBezTo>
                    <a:pt x="12071" y="7724"/>
                    <a:pt x="12071" y="7724"/>
                    <a:pt x="12071" y="7724"/>
                  </a:cubicBezTo>
                  <a:cubicBezTo>
                    <a:pt x="12071" y="7724"/>
                    <a:pt x="12071" y="7724"/>
                    <a:pt x="12071" y="7724"/>
                  </a:cubicBezTo>
                  <a:cubicBezTo>
                    <a:pt x="12071" y="7724"/>
                    <a:pt x="12071" y="7724"/>
                    <a:pt x="12071" y="7724"/>
                  </a:cubicBezTo>
                  <a:cubicBezTo>
                    <a:pt x="12161" y="7724"/>
                    <a:pt x="12161" y="7724"/>
                    <a:pt x="12161" y="7724"/>
                  </a:cubicBezTo>
                  <a:cubicBezTo>
                    <a:pt x="12252" y="7593"/>
                    <a:pt x="12252" y="7593"/>
                    <a:pt x="12252" y="7593"/>
                  </a:cubicBezTo>
                  <a:cubicBezTo>
                    <a:pt x="12434" y="7593"/>
                    <a:pt x="12434" y="7593"/>
                    <a:pt x="12434" y="7593"/>
                  </a:cubicBezTo>
                  <a:cubicBezTo>
                    <a:pt x="12434" y="7593"/>
                    <a:pt x="12434" y="7593"/>
                    <a:pt x="12434" y="7593"/>
                  </a:cubicBezTo>
                  <a:cubicBezTo>
                    <a:pt x="12434" y="7724"/>
                    <a:pt x="12434" y="7724"/>
                    <a:pt x="12434" y="7724"/>
                  </a:cubicBezTo>
                  <a:cubicBezTo>
                    <a:pt x="12343" y="7724"/>
                    <a:pt x="12343" y="7724"/>
                    <a:pt x="12343" y="7724"/>
                  </a:cubicBezTo>
                  <a:cubicBezTo>
                    <a:pt x="12343" y="7855"/>
                    <a:pt x="12343" y="7855"/>
                    <a:pt x="12343" y="7855"/>
                  </a:cubicBezTo>
                  <a:cubicBezTo>
                    <a:pt x="12343" y="7855"/>
                    <a:pt x="12343" y="7855"/>
                    <a:pt x="12343" y="7855"/>
                  </a:cubicBezTo>
                  <a:cubicBezTo>
                    <a:pt x="12252" y="7985"/>
                    <a:pt x="12252" y="7985"/>
                    <a:pt x="12252" y="7985"/>
                  </a:cubicBezTo>
                  <a:cubicBezTo>
                    <a:pt x="12161" y="7985"/>
                    <a:pt x="12161" y="7985"/>
                    <a:pt x="12161" y="7985"/>
                  </a:cubicBezTo>
                  <a:cubicBezTo>
                    <a:pt x="12161" y="7985"/>
                    <a:pt x="12161" y="7985"/>
                    <a:pt x="12161" y="7985"/>
                  </a:cubicBezTo>
                  <a:cubicBezTo>
                    <a:pt x="12071" y="7985"/>
                    <a:pt x="12071" y="7985"/>
                    <a:pt x="12071" y="7985"/>
                  </a:cubicBezTo>
                  <a:cubicBezTo>
                    <a:pt x="11980" y="8116"/>
                    <a:pt x="11980" y="8116"/>
                    <a:pt x="11980" y="8116"/>
                  </a:cubicBezTo>
                  <a:cubicBezTo>
                    <a:pt x="11980" y="8116"/>
                    <a:pt x="11980" y="8116"/>
                    <a:pt x="11980" y="8116"/>
                  </a:cubicBezTo>
                  <a:cubicBezTo>
                    <a:pt x="12071" y="8116"/>
                    <a:pt x="12071" y="8116"/>
                    <a:pt x="12071" y="8116"/>
                  </a:cubicBezTo>
                  <a:cubicBezTo>
                    <a:pt x="12071" y="8247"/>
                    <a:pt x="12071" y="8247"/>
                    <a:pt x="12071" y="8247"/>
                  </a:cubicBezTo>
                  <a:cubicBezTo>
                    <a:pt x="12071" y="8378"/>
                    <a:pt x="12071" y="8378"/>
                    <a:pt x="12071" y="8378"/>
                  </a:cubicBezTo>
                  <a:cubicBezTo>
                    <a:pt x="11980" y="8509"/>
                    <a:pt x="11980" y="8509"/>
                    <a:pt x="11980" y="8509"/>
                  </a:cubicBezTo>
                  <a:cubicBezTo>
                    <a:pt x="11980" y="8640"/>
                    <a:pt x="11980" y="8640"/>
                    <a:pt x="11980" y="8640"/>
                  </a:cubicBezTo>
                  <a:cubicBezTo>
                    <a:pt x="11889" y="8771"/>
                    <a:pt x="11889" y="8771"/>
                    <a:pt x="11889" y="8771"/>
                  </a:cubicBezTo>
                  <a:cubicBezTo>
                    <a:pt x="11889" y="8771"/>
                    <a:pt x="11889" y="8771"/>
                    <a:pt x="11889" y="8771"/>
                  </a:cubicBezTo>
                  <a:cubicBezTo>
                    <a:pt x="11889" y="8771"/>
                    <a:pt x="11889" y="8771"/>
                    <a:pt x="11889" y="8771"/>
                  </a:cubicBezTo>
                  <a:cubicBezTo>
                    <a:pt x="11889" y="8902"/>
                    <a:pt x="11889" y="8902"/>
                    <a:pt x="11889" y="8902"/>
                  </a:cubicBezTo>
                  <a:cubicBezTo>
                    <a:pt x="11889" y="9033"/>
                    <a:pt x="11889" y="9033"/>
                    <a:pt x="11889" y="9033"/>
                  </a:cubicBezTo>
                  <a:cubicBezTo>
                    <a:pt x="11798" y="9164"/>
                    <a:pt x="11798" y="9164"/>
                    <a:pt x="11798" y="9164"/>
                  </a:cubicBezTo>
                  <a:cubicBezTo>
                    <a:pt x="11798" y="9164"/>
                    <a:pt x="11798" y="9164"/>
                    <a:pt x="11798" y="9164"/>
                  </a:cubicBezTo>
                  <a:cubicBezTo>
                    <a:pt x="11708" y="9164"/>
                    <a:pt x="11708" y="9164"/>
                    <a:pt x="11708" y="9164"/>
                  </a:cubicBezTo>
                  <a:cubicBezTo>
                    <a:pt x="11617" y="9295"/>
                    <a:pt x="11617" y="9295"/>
                    <a:pt x="11617" y="9295"/>
                  </a:cubicBezTo>
                  <a:cubicBezTo>
                    <a:pt x="11526" y="9295"/>
                    <a:pt x="11526" y="9295"/>
                    <a:pt x="11526" y="9295"/>
                  </a:cubicBezTo>
                  <a:cubicBezTo>
                    <a:pt x="11526" y="9295"/>
                    <a:pt x="11526" y="9295"/>
                    <a:pt x="11526" y="9295"/>
                  </a:cubicBezTo>
                  <a:cubicBezTo>
                    <a:pt x="11435" y="9295"/>
                    <a:pt x="11435" y="9295"/>
                    <a:pt x="11435" y="9295"/>
                  </a:cubicBezTo>
                  <a:cubicBezTo>
                    <a:pt x="11254" y="9295"/>
                    <a:pt x="11254" y="9295"/>
                    <a:pt x="11254" y="9295"/>
                  </a:cubicBezTo>
                  <a:cubicBezTo>
                    <a:pt x="11254" y="9295"/>
                    <a:pt x="11254" y="9295"/>
                    <a:pt x="11254" y="9295"/>
                  </a:cubicBezTo>
                  <a:cubicBezTo>
                    <a:pt x="11254" y="9164"/>
                    <a:pt x="11254" y="9164"/>
                    <a:pt x="11254" y="9164"/>
                  </a:cubicBezTo>
                  <a:cubicBezTo>
                    <a:pt x="11163" y="9164"/>
                    <a:pt x="11163" y="9164"/>
                    <a:pt x="11163" y="9164"/>
                  </a:cubicBezTo>
                  <a:cubicBezTo>
                    <a:pt x="11163" y="9164"/>
                    <a:pt x="11163" y="9164"/>
                    <a:pt x="11163" y="9164"/>
                  </a:cubicBezTo>
                  <a:cubicBezTo>
                    <a:pt x="11072" y="9295"/>
                    <a:pt x="11072" y="9295"/>
                    <a:pt x="11072" y="9295"/>
                  </a:cubicBezTo>
                  <a:cubicBezTo>
                    <a:pt x="10982" y="9295"/>
                    <a:pt x="10982" y="9295"/>
                    <a:pt x="10982" y="9295"/>
                  </a:cubicBezTo>
                  <a:cubicBezTo>
                    <a:pt x="10891" y="9425"/>
                    <a:pt x="10891" y="9425"/>
                    <a:pt x="10891" y="9425"/>
                  </a:cubicBezTo>
                  <a:cubicBezTo>
                    <a:pt x="10709" y="9556"/>
                    <a:pt x="10709" y="9556"/>
                    <a:pt x="10709" y="9556"/>
                  </a:cubicBezTo>
                  <a:cubicBezTo>
                    <a:pt x="10709" y="9556"/>
                    <a:pt x="10709" y="9556"/>
                    <a:pt x="10709" y="9556"/>
                  </a:cubicBezTo>
                  <a:cubicBezTo>
                    <a:pt x="10618" y="9556"/>
                    <a:pt x="10618" y="9556"/>
                    <a:pt x="10618" y="9556"/>
                  </a:cubicBezTo>
                  <a:cubicBezTo>
                    <a:pt x="10528" y="9556"/>
                    <a:pt x="10528" y="9556"/>
                    <a:pt x="10528" y="9556"/>
                  </a:cubicBezTo>
                  <a:cubicBezTo>
                    <a:pt x="10437" y="9556"/>
                    <a:pt x="10437" y="9556"/>
                    <a:pt x="10437" y="9556"/>
                  </a:cubicBezTo>
                  <a:cubicBezTo>
                    <a:pt x="10346" y="9687"/>
                    <a:pt x="10346" y="9687"/>
                    <a:pt x="10346" y="9687"/>
                  </a:cubicBezTo>
                  <a:cubicBezTo>
                    <a:pt x="10255" y="9687"/>
                    <a:pt x="10255" y="9687"/>
                    <a:pt x="10255" y="9687"/>
                  </a:cubicBezTo>
                  <a:cubicBezTo>
                    <a:pt x="10165" y="9687"/>
                    <a:pt x="10165" y="9687"/>
                    <a:pt x="10165" y="9687"/>
                  </a:cubicBezTo>
                  <a:cubicBezTo>
                    <a:pt x="10165" y="9818"/>
                    <a:pt x="10165" y="9818"/>
                    <a:pt x="10165" y="9818"/>
                  </a:cubicBezTo>
                  <a:cubicBezTo>
                    <a:pt x="10165" y="10080"/>
                    <a:pt x="10165" y="10080"/>
                    <a:pt x="10165" y="10080"/>
                  </a:cubicBezTo>
                  <a:cubicBezTo>
                    <a:pt x="10074" y="10080"/>
                    <a:pt x="10074" y="10080"/>
                    <a:pt x="10074" y="10080"/>
                  </a:cubicBezTo>
                  <a:cubicBezTo>
                    <a:pt x="10074" y="10080"/>
                    <a:pt x="10074" y="10080"/>
                    <a:pt x="10074" y="10080"/>
                  </a:cubicBezTo>
                  <a:cubicBezTo>
                    <a:pt x="9983" y="9949"/>
                    <a:pt x="9983" y="9949"/>
                    <a:pt x="9983" y="9949"/>
                  </a:cubicBezTo>
                  <a:cubicBezTo>
                    <a:pt x="9802" y="9949"/>
                    <a:pt x="9802" y="9949"/>
                    <a:pt x="9802" y="9949"/>
                  </a:cubicBezTo>
                  <a:cubicBezTo>
                    <a:pt x="9802" y="9949"/>
                    <a:pt x="9802" y="9949"/>
                    <a:pt x="9802" y="9949"/>
                  </a:cubicBezTo>
                  <a:cubicBezTo>
                    <a:pt x="9802" y="10080"/>
                    <a:pt x="9802" y="10080"/>
                    <a:pt x="9802" y="10080"/>
                  </a:cubicBezTo>
                  <a:cubicBezTo>
                    <a:pt x="9892" y="10080"/>
                    <a:pt x="9892" y="10080"/>
                    <a:pt x="9892" y="10080"/>
                  </a:cubicBezTo>
                  <a:cubicBezTo>
                    <a:pt x="9802" y="10211"/>
                    <a:pt x="9802" y="10211"/>
                    <a:pt x="9802" y="10211"/>
                  </a:cubicBezTo>
                  <a:cubicBezTo>
                    <a:pt x="9802" y="10211"/>
                    <a:pt x="9802" y="10211"/>
                    <a:pt x="9802" y="10211"/>
                  </a:cubicBezTo>
                  <a:cubicBezTo>
                    <a:pt x="9711" y="10080"/>
                    <a:pt x="9711" y="10080"/>
                    <a:pt x="9711" y="10080"/>
                  </a:cubicBezTo>
                  <a:cubicBezTo>
                    <a:pt x="9711" y="9949"/>
                    <a:pt x="9711" y="9949"/>
                    <a:pt x="9711" y="9949"/>
                  </a:cubicBezTo>
                  <a:cubicBezTo>
                    <a:pt x="9620" y="9949"/>
                    <a:pt x="9620" y="9949"/>
                    <a:pt x="9620" y="9949"/>
                  </a:cubicBezTo>
                  <a:cubicBezTo>
                    <a:pt x="9529" y="10080"/>
                    <a:pt x="9529" y="10080"/>
                    <a:pt x="9529" y="10080"/>
                  </a:cubicBezTo>
                  <a:cubicBezTo>
                    <a:pt x="9529" y="10211"/>
                    <a:pt x="9529" y="10211"/>
                    <a:pt x="9529" y="10211"/>
                  </a:cubicBezTo>
                  <a:cubicBezTo>
                    <a:pt x="9439" y="10211"/>
                    <a:pt x="9439" y="10211"/>
                    <a:pt x="9439" y="10211"/>
                  </a:cubicBezTo>
                  <a:cubicBezTo>
                    <a:pt x="9439" y="10211"/>
                    <a:pt x="9439" y="10211"/>
                    <a:pt x="9439" y="10211"/>
                  </a:cubicBezTo>
                  <a:cubicBezTo>
                    <a:pt x="9257" y="10473"/>
                    <a:pt x="9257" y="10473"/>
                    <a:pt x="9257" y="10473"/>
                  </a:cubicBezTo>
                  <a:cubicBezTo>
                    <a:pt x="9166" y="10604"/>
                    <a:pt x="9166" y="10604"/>
                    <a:pt x="9166" y="10604"/>
                  </a:cubicBezTo>
                  <a:cubicBezTo>
                    <a:pt x="9166" y="10735"/>
                    <a:pt x="9166" y="10735"/>
                    <a:pt x="9166" y="10735"/>
                  </a:cubicBezTo>
                  <a:cubicBezTo>
                    <a:pt x="9076" y="10735"/>
                    <a:pt x="9076" y="10735"/>
                    <a:pt x="9076" y="10735"/>
                  </a:cubicBezTo>
                  <a:cubicBezTo>
                    <a:pt x="8985" y="10604"/>
                    <a:pt x="8985" y="10604"/>
                    <a:pt x="8985" y="10604"/>
                  </a:cubicBezTo>
                  <a:cubicBezTo>
                    <a:pt x="8985" y="10735"/>
                    <a:pt x="8985" y="10735"/>
                    <a:pt x="8985" y="10735"/>
                  </a:cubicBezTo>
                  <a:cubicBezTo>
                    <a:pt x="9076" y="10865"/>
                    <a:pt x="9076" y="10865"/>
                    <a:pt x="9076" y="10865"/>
                  </a:cubicBezTo>
                  <a:cubicBezTo>
                    <a:pt x="9076" y="10865"/>
                    <a:pt x="9076" y="10865"/>
                    <a:pt x="9076" y="10865"/>
                  </a:cubicBezTo>
                  <a:cubicBezTo>
                    <a:pt x="8985" y="10865"/>
                    <a:pt x="8985" y="10865"/>
                    <a:pt x="8985" y="10865"/>
                  </a:cubicBezTo>
                  <a:cubicBezTo>
                    <a:pt x="8985" y="10865"/>
                    <a:pt x="8985" y="10865"/>
                    <a:pt x="8985" y="10865"/>
                  </a:cubicBezTo>
                  <a:cubicBezTo>
                    <a:pt x="8894" y="10865"/>
                    <a:pt x="8894" y="10865"/>
                    <a:pt x="8894" y="10865"/>
                  </a:cubicBezTo>
                  <a:cubicBezTo>
                    <a:pt x="8894" y="10865"/>
                    <a:pt x="8894" y="10865"/>
                    <a:pt x="8894" y="10865"/>
                  </a:cubicBezTo>
                  <a:cubicBezTo>
                    <a:pt x="8803" y="10996"/>
                    <a:pt x="8803" y="10996"/>
                    <a:pt x="8803" y="10996"/>
                  </a:cubicBezTo>
                  <a:cubicBezTo>
                    <a:pt x="8803" y="11127"/>
                    <a:pt x="8803" y="11127"/>
                    <a:pt x="8803" y="11127"/>
                  </a:cubicBezTo>
                  <a:cubicBezTo>
                    <a:pt x="8803" y="11258"/>
                    <a:pt x="8803" y="11258"/>
                    <a:pt x="8803" y="11258"/>
                  </a:cubicBezTo>
                  <a:cubicBezTo>
                    <a:pt x="8894" y="11389"/>
                    <a:pt x="8894" y="11389"/>
                    <a:pt x="8894" y="11389"/>
                  </a:cubicBezTo>
                  <a:cubicBezTo>
                    <a:pt x="8803" y="11520"/>
                    <a:pt x="8803" y="11520"/>
                    <a:pt x="8803" y="11520"/>
                  </a:cubicBezTo>
                  <a:cubicBezTo>
                    <a:pt x="8803" y="11520"/>
                    <a:pt x="8803" y="11520"/>
                    <a:pt x="8803" y="11520"/>
                  </a:cubicBezTo>
                  <a:cubicBezTo>
                    <a:pt x="8803" y="11651"/>
                    <a:pt x="8803" y="11651"/>
                    <a:pt x="8803" y="11651"/>
                  </a:cubicBezTo>
                  <a:cubicBezTo>
                    <a:pt x="8894" y="11651"/>
                    <a:pt x="8894" y="11651"/>
                    <a:pt x="8894" y="11651"/>
                  </a:cubicBezTo>
                  <a:cubicBezTo>
                    <a:pt x="8894" y="11520"/>
                    <a:pt x="8894" y="11520"/>
                    <a:pt x="8894" y="11520"/>
                  </a:cubicBezTo>
                  <a:cubicBezTo>
                    <a:pt x="8894" y="11651"/>
                    <a:pt x="8894" y="11651"/>
                    <a:pt x="8894" y="11651"/>
                  </a:cubicBezTo>
                  <a:cubicBezTo>
                    <a:pt x="8985" y="11782"/>
                    <a:pt x="8985" y="11782"/>
                    <a:pt x="8985" y="11782"/>
                  </a:cubicBezTo>
                  <a:cubicBezTo>
                    <a:pt x="8894" y="11782"/>
                    <a:pt x="8894" y="11782"/>
                    <a:pt x="8894" y="11782"/>
                  </a:cubicBezTo>
                  <a:cubicBezTo>
                    <a:pt x="8894" y="11782"/>
                    <a:pt x="8894" y="11782"/>
                    <a:pt x="8894" y="11782"/>
                  </a:cubicBezTo>
                  <a:cubicBezTo>
                    <a:pt x="8894" y="11913"/>
                    <a:pt x="8894" y="11913"/>
                    <a:pt x="8894" y="11913"/>
                  </a:cubicBezTo>
                  <a:cubicBezTo>
                    <a:pt x="8985" y="11913"/>
                    <a:pt x="8985" y="11913"/>
                    <a:pt x="8985" y="11913"/>
                  </a:cubicBezTo>
                  <a:cubicBezTo>
                    <a:pt x="8985" y="11782"/>
                    <a:pt x="8985" y="11782"/>
                    <a:pt x="8985" y="11782"/>
                  </a:cubicBezTo>
                  <a:cubicBezTo>
                    <a:pt x="9076" y="11782"/>
                    <a:pt x="9076" y="11782"/>
                    <a:pt x="9076" y="11782"/>
                  </a:cubicBezTo>
                  <a:cubicBezTo>
                    <a:pt x="9076" y="11913"/>
                    <a:pt x="9076" y="11913"/>
                    <a:pt x="9076" y="11913"/>
                  </a:cubicBezTo>
                  <a:cubicBezTo>
                    <a:pt x="9076" y="11913"/>
                    <a:pt x="9076" y="11913"/>
                    <a:pt x="9076" y="11913"/>
                  </a:cubicBezTo>
                  <a:cubicBezTo>
                    <a:pt x="9166" y="11913"/>
                    <a:pt x="9166" y="11913"/>
                    <a:pt x="9166" y="11913"/>
                  </a:cubicBezTo>
                  <a:cubicBezTo>
                    <a:pt x="9257" y="12044"/>
                    <a:pt x="9257" y="12044"/>
                    <a:pt x="9257" y="12044"/>
                  </a:cubicBezTo>
                  <a:cubicBezTo>
                    <a:pt x="9348" y="12044"/>
                    <a:pt x="9348" y="12044"/>
                    <a:pt x="9348" y="12044"/>
                  </a:cubicBezTo>
                  <a:cubicBezTo>
                    <a:pt x="9348" y="11913"/>
                    <a:pt x="9348" y="11913"/>
                    <a:pt x="9348" y="11913"/>
                  </a:cubicBezTo>
                  <a:cubicBezTo>
                    <a:pt x="9439" y="11651"/>
                    <a:pt x="9439" y="11651"/>
                    <a:pt x="9439" y="11651"/>
                  </a:cubicBezTo>
                  <a:cubicBezTo>
                    <a:pt x="9439" y="11651"/>
                    <a:pt x="9439" y="11651"/>
                    <a:pt x="9439" y="11651"/>
                  </a:cubicBezTo>
                  <a:cubicBezTo>
                    <a:pt x="9620" y="11651"/>
                    <a:pt x="9620" y="11651"/>
                    <a:pt x="9620" y="11651"/>
                  </a:cubicBezTo>
                  <a:cubicBezTo>
                    <a:pt x="9620" y="11520"/>
                    <a:pt x="9620" y="11520"/>
                    <a:pt x="9620" y="11520"/>
                  </a:cubicBezTo>
                  <a:cubicBezTo>
                    <a:pt x="9620" y="11651"/>
                    <a:pt x="9620" y="11651"/>
                    <a:pt x="9620" y="11651"/>
                  </a:cubicBezTo>
                  <a:cubicBezTo>
                    <a:pt x="9529" y="11651"/>
                    <a:pt x="9529" y="11651"/>
                    <a:pt x="9529" y="11651"/>
                  </a:cubicBezTo>
                  <a:cubicBezTo>
                    <a:pt x="9439" y="11913"/>
                    <a:pt x="9439" y="11913"/>
                    <a:pt x="9439" y="11913"/>
                  </a:cubicBezTo>
                  <a:cubicBezTo>
                    <a:pt x="9348" y="11913"/>
                    <a:pt x="9348" y="11913"/>
                    <a:pt x="9348" y="11913"/>
                  </a:cubicBezTo>
                  <a:cubicBezTo>
                    <a:pt x="9348" y="12044"/>
                    <a:pt x="9348" y="12044"/>
                    <a:pt x="9348" y="12044"/>
                  </a:cubicBezTo>
                  <a:cubicBezTo>
                    <a:pt x="9439" y="12175"/>
                    <a:pt x="9439" y="12175"/>
                    <a:pt x="9439" y="12175"/>
                  </a:cubicBezTo>
                  <a:cubicBezTo>
                    <a:pt x="9439" y="12175"/>
                    <a:pt x="9439" y="12175"/>
                    <a:pt x="9439" y="12175"/>
                  </a:cubicBezTo>
                  <a:cubicBezTo>
                    <a:pt x="9348" y="12305"/>
                    <a:pt x="9348" y="12305"/>
                    <a:pt x="9348" y="12305"/>
                  </a:cubicBezTo>
                  <a:cubicBezTo>
                    <a:pt x="9257" y="12175"/>
                    <a:pt x="9257" y="12175"/>
                    <a:pt x="9257" y="12175"/>
                  </a:cubicBezTo>
                  <a:cubicBezTo>
                    <a:pt x="9257" y="12175"/>
                    <a:pt x="9257" y="12175"/>
                    <a:pt x="9257" y="12175"/>
                  </a:cubicBezTo>
                  <a:cubicBezTo>
                    <a:pt x="9257" y="12044"/>
                    <a:pt x="9257" y="12044"/>
                    <a:pt x="9257" y="12044"/>
                  </a:cubicBezTo>
                  <a:cubicBezTo>
                    <a:pt x="9166" y="12044"/>
                    <a:pt x="9166" y="12044"/>
                    <a:pt x="9166" y="12044"/>
                  </a:cubicBezTo>
                  <a:cubicBezTo>
                    <a:pt x="9166" y="12044"/>
                    <a:pt x="9166" y="12044"/>
                    <a:pt x="9166" y="12044"/>
                  </a:cubicBezTo>
                  <a:cubicBezTo>
                    <a:pt x="8985" y="12044"/>
                    <a:pt x="8985" y="12044"/>
                    <a:pt x="8985" y="12044"/>
                  </a:cubicBezTo>
                  <a:cubicBezTo>
                    <a:pt x="8985" y="11913"/>
                    <a:pt x="8985" y="11913"/>
                    <a:pt x="8985" y="11913"/>
                  </a:cubicBezTo>
                  <a:cubicBezTo>
                    <a:pt x="8894" y="11913"/>
                    <a:pt x="8894" y="11913"/>
                    <a:pt x="8894" y="11913"/>
                  </a:cubicBezTo>
                  <a:cubicBezTo>
                    <a:pt x="8894" y="12044"/>
                    <a:pt x="8894" y="12044"/>
                    <a:pt x="8894" y="12044"/>
                  </a:cubicBezTo>
                  <a:cubicBezTo>
                    <a:pt x="8803" y="12044"/>
                    <a:pt x="8803" y="12044"/>
                    <a:pt x="8803" y="12044"/>
                  </a:cubicBezTo>
                  <a:cubicBezTo>
                    <a:pt x="8803" y="12175"/>
                    <a:pt x="8803" y="12175"/>
                    <a:pt x="8803" y="12175"/>
                  </a:cubicBezTo>
                  <a:cubicBezTo>
                    <a:pt x="8713" y="12044"/>
                    <a:pt x="8713" y="12044"/>
                    <a:pt x="8713" y="12044"/>
                  </a:cubicBezTo>
                  <a:cubicBezTo>
                    <a:pt x="8713" y="12175"/>
                    <a:pt x="8713" y="12175"/>
                    <a:pt x="8713" y="12175"/>
                  </a:cubicBezTo>
                  <a:cubicBezTo>
                    <a:pt x="8713" y="12305"/>
                    <a:pt x="8713" y="12305"/>
                    <a:pt x="8713" y="12305"/>
                  </a:cubicBezTo>
                  <a:cubicBezTo>
                    <a:pt x="8713" y="12305"/>
                    <a:pt x="8713" y="12305"/>
                    <a:pt x="8713" y="12305"/>
                  </a:cubicBezTo>
                  <a:cubicBezTo>
                    <a:pt x="8713" y="12305"/>
                    <a:pt x="8713" y="12305"/>
                    <a:pt x="8713" y="12305"/>
                  </a:cubicBezTo>
                  <a:cubicBezTo>
                    <a:pt x="8713" y="12436"/>
                    <a:pt x="8713" y="12436"/>
                    <a:pt x="8713" y="12436"/>
                  </a:cubicBezTo>
                  <a:cubicBezTo>
                    <a:pt x="8713" y="12567"/>
                    <a:pt x="8713" y="12567"/>
                    <a:pt x="8713" y="12567"/>
                  </a:cubicBezTo>
                  <a:cubicBezTo>
                    <a:pt x="8803" y="12567"/>
                    <a:pt x="8803" y="12567"/>
                    <a:pt x="8803" y="12567"/>
                  </a:cubicBezTo>
                  <a:cubicBezTo>
                    <a:pt x="8803" y="12829"/>
                    <a:pt x="8803" y="12829"/>
                    <a:pt x="8803" y="12829"/>
                  </a:cubicBezTo>
                  <a:cubicBezTo>
                    <a:pt x="8803" y="12829"/>
                    <a:pt x="8803" y="12829"/>
                    <a:pt x="8803" y="12829"/>
                  </a:cubicBezTo>
                  <a:cubicBezTo>
                    <a:pt x="8803" y="12960"/>
                    <a:pt x="8803" y="12960"/>
                    <a:pt x="8803" y="12960"/>
                  </a:cubicBezTo>
                  <a:cubicBezTo>
                    <a:pt x="8894" y="12960"/>
                    <a:pt x="8894" y="12960"/>
                    <a:pt x="8894" y="12960"/>
                  </a:cubicBezTo>
                  <a:cubicBezTo>
                    <a:pt x="8894" y="13091"/>
                    <a:pt x="8894" y="13091"/>
                    <a:pt x="8894" y="13091"/>
                  </a:cubicBezTo>
                  <a:cubicBezTo>
                    <a:pt x="8803" y="13091"/>
                    <a:pt x="8803" y="13091"/>
                    <a:pt x="8803" y="13091"/>
                  </a:cubicBezTo>
                  <a:cubicBezTo>
                    <a:pt x="8713" y="13091"/>
                    <a:pt x="8713" y="13091"/>
                    <a:pt x="8713" y="13091"/>
                  </a:cubicBezTo>
                  <a:cubicBezTo>
                    <a:pt x="8985" y="13222"/>
                    <a:pt x="8985" y="13222"/>
                    <a:pt x="8985" y="13222"/>
                  </a:cubicBezTo>
                  <a:cubicBezTo>
                    <a:pt x="9076" y="13222"/>
                    <a:pt x="9076" y="13222"/>
                    <a:pt x="9076" y="13222"/>
                  </a:cubicBezTo>
                  <a:cubicBezTo>
                    <a:pt x="9257" y="13222"/>
                    <a:pt x="9257" y="13222"/>
                    <a:pt x="9257" y="13222"/>
                  </a:cubicBezTo>
                  <a:cubicBezTo>
                    <a:pt x="9257" y="13222"/>
                    <a:pt x="9257" y="13222"/>
                    <a:pt x="9257" y="13222"/>
                  </a:cubicBezTo>
                  <a:cubicBezTo>
                    <a:pt x="9348" y="13222"/>
                    <a:pt x="9348" y="13222"/>
                    <a:pt x="9348" y="13222"/>
                  </a:cubicBezTo>
                  <a:cubicBezTo>
                    <a:pt x="9348" y="13222"/>
                    <a:pt x="9348" y="13222"/>
                    <a:pt x="9348" y="13222"/>
                  </a:cubicBezTo>
                  <a:cubicBezTo>
                    <a:pt x="9529" y="12960"/>
                    <a:pt x="9529" y="12960"/>
                    <a:pt x="9529" y="12960"/>
                  </a:cubicBezTo>
                  <a:cubicBezTo>
                    <a:pt x="9529" y="12960"/>
                    <a:pt x="9529" y="12960"/>
                    <a:pt x="9529" y="12960"/>
                  </a:cubicBezTo>
                  <a:cubicBezTo>
                    <a:pt x="9439" y="12829"/>
                    <a:pt x="9439" y="12829"/>
                    <a:pt x="9439" y="12829"/>
                  </a:cubicBezTo>
                  <a:cubicBezTo>
                    <a:pt x="9439" y="12829"/>
                    <a:pt x="9439" y="12829"/>
                    <a:pt x="9439" y="12829"/>
                  </a:cubicBezTo>
                  <a:cubicBezTo>
                    <a:pt x="9529" y="12698"/>
                    <a:pt x="9529" y="12698"/>
                    <a:pt x="9529" y="12698"/>
                  </a:cubicBezTo>
                  <a:cubicBezTo>
                    <a:pt x="9711" y="12567"/>
                    <a:pt x="9711" y="12567"/>
                    <a:pt x="9711" y="12567"/>
                  </a:cubicBezTo>
                  <a:cubicBezTo>
                    <a:pt x="9892" y="12436"/>
                    <a:pt x="9892" y="12436"/>
                    <a:pt x="9892" y="12436"/>
                  </a:cubicBezTo>
                  <a:cubicBezTo>
                    <a:pt x="9892" y="12436"/>
                    <a:pt x="9892" y="12436"/>
                    <a:pt x="9892" y="12436"/>
                  </a:cubicBezTo>
                  <a:cubicBezTo>
                    <a:pt x="9892" y="12436"/>
                    <a:pt x="9892" y="12436"/>
                    <a:pt x="9892" y="12436"/>
                  </a:cubicBezTo>
                  <a:cubicBezTo>
                    <a:pt x="9711" y="12698"/>
                    <a:pt x="9711" y="12698"/>
                    <a:pt x="9711" y="12698"/>
                  </a:cubicBezTo>
                  <a:cubicBezTo>
                    <a:pt x="9620" y="12829"/>
                    <a:pt x="9620" y="12829"/>
                    <a:pt x="9620" y="12829"/>
                  </a:cubicBezTo>
                  <a:cubicBezTo>
                    <a:pt x="9620" y="12829"/>
                    <a:pt x="9620" y="12829"/>
                    <a:pt x="9620" y="12829"/>
                  </a:cubicBezTo>
                  <a:cubicBezTo>
                    <a:pt x="9620" y="12960"/>
                    <a:pt x="9620" y="12960"/>
                    <a:pt x="9620" y="12960"/>
                  </a:cubicBezTo>
                  <a:cubicBezTo>
                    <a:pt x="9620" y="12960"/>
                    <a:pt x="9620" y="12960"/>
                    <a:pt x="9620" y="12960"/>
                  </a:cubicBezTo>
                  <a:cubicBezTo>
                    <a:pt x="9620" y="13091"/>
                    <a:pt x="9620" y="13091"/>
                    <a:pt x="9620" y="13091"/>
                  </a:cubicBezTo>
                  <a:cubicBezTo>
                    <a:pt x="9529" y="13222"/>
                    <a:pt x="9529" y="13222"/>
                    <a:pt x="9529" y="13222"/>
                  </a:cubicBezTo>
                  <a:cubicBezTo>
                    <a:pt x="9439" y="13353"/>
                    <a:pt x="9439" y="13353"/>
                    <a:pt x="9439" y="13353"/>
                  </a:cubicBezTo>
                  <a:cubicBezTo>
                    <a:pt x="9529" y="13484"/>
                    <a:pt x="9529" y="13484"/>
                    <a:pt x="9529" y="13484"/>
                  </a:cubicBezTo>
                  <a:cubicBezTo>
                    <a:pt x="9439" y="13484"/>
                    <a:pt x="9439" y="13484"/>
                    <a:pt x="9439" y="13484"/>
                  </a:cubicBezTo>
                  <a:cubicBezTo>
                    <a:pt x="9439" y="13615"/>
                    <a:pt x="9439" y="13615"/>
                    <a:pt x="9439" y="13615"/>
                  </a:cubicBezTo>
                  <a:cubicBezTo>
                    <a:pt x="9439" y="13745"/>
                    <a:pt x="9439" y="13745"/>
                    <a:pt x="9439" y="13745"/>
                  </a:cubicBezTo>
                  <a:cubicBezTo>
                    <a:pt x="9529" y="13745"/>
                    <a:pt x="9529" y="13745"/>
                    <a:pt x="9529" y="13745"/>
                  </a:cubicBezTo>
                  <a:cubicBezTo>
                    <a:pt x="9348" y="13876"/>
                    <a:pt x="9348" y="13876"/>
                    <a:pt x="9348" y="13876"/>
                  </a:cubicBezTo>
                  <a:cubicBezTo>
                    <a:pt x="9348" y="13876"/>
                    <a:pt x="9348" y="13876"/>
                    <a:pt x="9348" y="13876"/>
                  </a:cubicBezTo>
                  <a:cubicBezTo>
                    <a:pt x="9348" y="14007"/>
                    <a:pt x="9348" y="14007"/>
                    <a:pt x="9348" y="14007"/>
                  </a:cubicBezTo>
                  <a:cubicBezTo>
                    <a:pt x="9257" y="14007"/>
                    <a:pt x="9257" y="14007"/>
                    <a:pt x="9257" y="14007"/>
                  </a:cubicBezTo>
                  <a:cubicBezTo>
                    <a:pt x="9257" y="14007"/>
                    <a:pt x="9257" y="14007"/>
                    <a:pt x="9257" y="14007"/>
                  </a:cubicBezTo>
                  <a:cubicBezTo>
                    <a:pt x="9257" y="14138"/>
                    <a:pt x="9257" y="14138"/>
                    <a:pt x="9257" y="14138"/>
                  </a:cubicBezTo>
                  <a:cubicBezTo>
                    <a:pt x="9257" y="14138"/>
                    <a:pt x="9257" y="14138"/>
                    <a:pt x="9257" y="14138"/>
                  </a:cubicBezTo>
                  <a:cubicBezTo>
                    <a:pt x="9348" y="14269"/>
                    <a:pt x="9348" y="14269"/>
                    <a:pt x="9348" y="14269"/>
                  </a:cubicBezTo>
                  <a:cubicBezTo>
                    <a:pt x="9348" y="14138"/>
                    <a:pt x="9348" y="14138"/>
                    <a:pt x="9348" y="14138"/>
                  </a:cubicBezTo>
                  <a:cubicBezTo>
                    <a:pt x="9439" y="14138"/>
                    <a:pt x="9439" y="14138"/>
                    <a:pt x="9439" y="14138"/>
                  </a:cubicBezTo>
                  <a:cubicBezTo>
                    <a:pt x="9439" y="14269"/>
                    <a:pt x="9439" y="14269"/>
                    <a:pt x="9439" y="14269"/>
                  </a:cubicBezTo>
                  <a:cubicBezTo>
                    <a:pt x="9439" y="14269"/>
                    <a:pt x="9439" y="14269"/>
                    <a:pt x="9439" y="14269"/>
                  </a:cubicBezTo>
                  <a:cubicBezTo>
                    <a:pt x="9348" y="14269"/>
                    <a:pt x="9348" y="14269"/>
                    <a:pt x="9348" y="14269"/>
                  </a:cubicBezTo>
                  <a:cubicBezTo>
                    <a:pt x="9257" y="14400"/>
                    <a:pt x="9257" y="14400"/>
                    <a:pt x="9257" y="14400"/>
                  </a:cubicBezTo>
                  <a:cubicBezTo>
                    <a:pt x="9257" y="14400"/>
                    <a:pt x="9257" y="14400"/>
                    <a:pt x="9257" y="14400"/>
                  </a:cubicBezTo>
                  <a:cubicBezTo>
                    <a:pt x="9257" y="14400"/>
                    <a:pt x="9257" y="14400"/>
                    <a:pt x="9257" y="14400"/>
                  </a:cubicBezTo>
                  <a:cubicBezTo>
                    <a:pt x="9348" y="14531"/>
                    <a:pt x="9348" y="14531"/>
                    <a:pt x="9348" y="14531"/>
                  </a:cubicBezTo>
                  <a:cubicBezTo>
                    <a:pt x="9257" y="14531"/>
                    <a:pt x="9257" y="14531"/>
                    <a:pt x="9257" y="14531"/>
                  </a:cubicBezTo>
                  <a:cubicBezTo>
                    <a:pt x="9166" y="14531"/>
                    <a:pt x="9166" y="14531"/>
                    <a:pt x="9166" y="14531"/>
                  </a:cubicBezTo>
                  <a:cubicBezTo>
                    <a:pt x="9166" y="14662"/>
                    <a:pt x="9166" y="14662"/>
                    <a:pt x="9166" y="14662"/>
                  </a:cubicBezTo>
                  <a:cubicBezTo>
                    <a:pt x="9076" y="14662"/>
                    <a:pt x="9076" y="14662"/>
                    <a:pt x="9076" y="14662"/>
                  </a:cubicBezTo>
                  <a:cubicBezTo>
                    <a:pt x="9076" y="14662"/>
                    <a:pt x="9076" y="14662"/>
                    <a:pt x="9076" y="14662"/>
                  </a:cubicBezTo>
                  <a:cubicBezTo>
                    <a:pt x="9076" y="14662"/>
                    <a:pt x="9076" y="14662"/>
                    <a:pt x="9076" y="14662"/>
                  </a:cubicBezTo>
                  <a:cubicBezTo>
                    <a:pt x="9166" y="14662"/>
                    <a:pt x="9166" y="14662"/>
                    <a:pt x="9166" y="14662"/>
                  </a:cubicBezTo>
                  <a:cubicBezTo>
                    <a:pt x="9257" y="14793"/>
                    <a:pt x="9257" y="14793"/>
                    <a:pt x="9257" y="14793"/>
                  </a:cubicBezTo>
                  <a:cubicBezTo>
                    <a:pt x="9348" y="14662"/>
                    <a:pt x="9348" y="14662"/>
                    <a:pt x="9348" y="14662"/>
                  </a:cubicBezTo>
                  <a:cubicBezTo>
                    <a:pt x="9439" y="14531"/>
                    <a:pt x="9439" y="14531"/>
                    <a:pt x="9439" y="14531"/>
                  </a:cubicBezTo>
                  <a:cubicBezTo>
                    <a:pt x="9529" y="14531"/>
                    <a:pt x="9529" y="14531"/>
                    <a:pt x="9529" y="14531"/>
                  </a:cubicBezTo>
                  <a:cubicBezTo>
                    <a:pt x="9529" y="14531"/>
                    <a:pt x="9529" y="14531"/>
                    <a:pt x="9529" y="14531"/>
                  </a:cubicBezTo>
                  <a:cubicBezTo>
                    <a:pt x="9620" y="14400"/>
                    <a:pt x="9620" y="14400"/>
                    <a:pt x="9620" y="14400"/>
                  </a:cubicBezTo>
                  <a:cubicBezTo>
                    <a:pt x="9711" y="14400"/>
                    <a:pt x="9711" y="14400"/>
                    <a:pt x="9711" y="14400"/>
                  </a:cubicBezTo>
                  <a:cubicBezTo>
                    <a:pt x="9711" y="14531"/>
                    <a:pt x="9711" y="14531"/>
                    <a:pt x="9711" y="14531"/>
                  </a:cubicBezTo>
                  <a:cubicBezTo>
                    <a:pt x="9711" y="14531"/>
                    <a:pt x="9711" y="14531"/>
                    <a:pt x="9711" y="14531"/>
                  </a:cubicBezTo>
                  <a:cubicBezTo>
                    <a:pt x="9711" y="14531"/>
                    <a:pt x="9711" y="14531"/>
                    <a:pt x="9711" y="14531"/>
                  </a:cubicBezTo>
                  <a:cubicBezTo>
                    <a:pt x="9711" y="14531"/>
                    <a:pt x="9711" y="14531"/>
                    <a:pt x="9711" y="14531"/>
                  </a:cubicBezTo>
                  <a:cubicBezTo>
                    <a:pt x="9711" y="14662"/>
                    <a:pt x="9711" y="14662"/>
                    <a:pt x="9711" y="14662"/>
                  </a:cubicBezTo>
                  <a:cubicBezTo>
                    <a:pt x="9711" y="14793"/>
                    <a:pt x="9711" y="14793"/>
                    <a:pt x="9711" y="14793"/>
                  </a:cubicBezTo>
                  <a:cubicBezTo>
                    <a:pt x="9802" y="14793"/>
                    <a:pt x="9802" y="14793"/>
                    <a:pt x="9802" y="14793"/>
                  </a:cubicBezTo>
                  <a:cubicBezTo>
                    <a:pt x="9892" y="14662"/>
                    <a:pt x="9892" y="14662"/>
                    <a:pt x="9892" y="14662"/>
                  </a:cubicBezTo>
                  <a:cubicBezTo>
                    <a:pt x="9892" y="14662"/>
                    <a:pt x="9892" y="14662"/>
                    <a:pt x="9892" y="14662"/>
                  </a:cubicBezTo>
                  <a:cubicBezTo>
                    <a:pt x="9892" y="14662"/>
                    <a:pt x="9892" y="14662"/>
                    <a:pt x="9892" y="14662"/>
                  </a:cubicBezTo>
                  <a:cubicBezTo>
                    <a:pt x="9892" y="14793"/>
                    <a:pt x="9892" y="14793"/>
                    <a:pt x="9892" y="14793"/>
                  </a:cubicBezTo>
                  <a:cubicBezTo>
                    <a:pt x="9983" y="14924"/>
                    <a:pt x="9983" y="14924"/>
                    <a:pt x="9983" y="14924"/>
                  </a:cubicBezTo>
                  <a:cubicBezTo>
                    <a:pt x="9983" y="15055"/>
                    <a:pt x="9983" y="15055"/>
                    <a:pt x="9983" y="15055"/>
                  </a:cubicBezTo>
                  <a:cubicBezTo>
                    <a:pt x="9983" y="15185"/>
                    <a:pt x="9983" y="15185"/>
                    <a:pt x="9983" y="15185"/>
                  </a:cubicBezTo>
                  <a:cubicBezTo>
                    <a:pt x="9983" y="15316"/>
                    <a:pt x="9983" y="15316"/>
                    <a:pt x="9983" y="15316"/>
                  </a:cubicBezTo>
                  <a:cubicBezTo>
                    <a:pt x="10074" y="15316"/>
                    <a:pt x="10074" y="15316"/>
                    <a:pt x="10074" y="15316"/>
                  </a:cubicBezTo>
                  <a:cubicBezTo>
                    <a:pt x="10074" y="15185"/>
                    <a:pt x="10074" y="15185"/>
                    <a:pt x="10074" y="15185"/>
                  </a:cubicBezTo>
                  <a:cubicBezTo>
                    <a:pt x="10074" y="15055"/>
                    <a:pt x="10074" y="15055"/>
                    <a:pt x="10074" y="15055"/>
                  </a:cubicBezTo>
                  <a:cubicBezTo>
                    <a:pt x="10165" y="14924"/>
                    <a:pt x="10165" y="14924"/>
                    <a:pt x="10165" y="14924"/>
                  </a:cubicBezTo>
                  <a:cubicBezTo>
                    <a:pt x="10165" y="14793"/>
                    <a:pt x="10165" y="14793"/>
                    <a:pt x="10165" y="14793"/>
                  </a:cubicBezTo>
                  <a:cubicBezTo>
                    <a:pt x="10255" y="14662"/>
                    <a:pt x="10255" y="14662"/>
                    <a:pt x="10255" y="14662"/>
                  </a:cubicBezTo>
                  <a:cubicBezTo>
                    <a:pt x="10255" y="14662"/>
                    <a:pt x="10255" y="14662"/>
                    <a:pt x="10255" y="14662"/>
                  </a:cubicBezTo>
                  <a:cubicBezTo>
                    <a:pt x="10346" y="14662"/>
                    <a:pt x="10346" y="14662"/>
                    <a:pt x="10346" y="14662"/>
                  </a:cubicBezTo>
                  <a:cubicBezTo>
                    <a:pt x="10437" y="14662"/>
                    <a:pt x="10437" y="14662"/>
                    <a:pt x="10437" y="14662"/>
                  </a:cubicBezTo>
                  <a:cubicBezTo>
                    <a:pt x="10346" y="14662"/>
                    <a:pt x="10346" y="14662"/>
                    <a:pt x="10346" y="14662"/>
                  </a:cubicBezTo>
                  <a:cubicBezTo>
                    <a:pt x="10255" y="14793"/>
                    <a:pt x="10255" y="14793"/>
                    <a:pt x="10255" y="14793"/>
                  </a:cubicBezTo>
                  <a:cubicBezTo>
                    <a:pt x="10255" y="14924"/>
                    <a:pt x="10255" y="14924"/>
                    <a:pt x="10255" y="14924"/>
                  </a:cubicBezTo>
                  <a:cubicBezTo>
                    <a:pt x="10346" y="15055"/>
                    <a:pt x="10346" y="15055"/>
                    <a:pt x="10346" y="15055"/>
                  </a:cubicBezTo>
                  <a:cubicBezTo>
                    <a:pt x="10437" y="15055"/>
                    <a:pt x="10437" y="15055"/>
                    <a:pt x="10437" y="15055"/>
                  </a:cubicBezTo>
                  <a:cubicBezTo>
                    <a:pt x="10528" y="14924"/>
                    <a:pt x="10528" y="14924"/>
                    <a:pt x="10528" y="14924"/>
                  </a:cubicBezTo>
                  <a:cubicBezTo>
                    <a:pt x="10709" y="14924"/>
                    <a:pt x="10709" y="14924"/>
                    <a:pt x="10709" y="14924"/>
                  </a:cubicBezTo>
                  <a:cubicBezTo>
                    <a:pt x="10709" y="14924"/>
                    <a:pt x="10709" y="14924"/>
                    <a:pt x="10709" y="14924"/>
                  </a:cubicBezTo>
                  <a:cubicBezTo>
                    <a:pt x="10800" y="14924"/>
                    <a:pt x="10800" y="14924"/>
                    <a:pt x="10800" y="14924"/>
                  </a:cubicBezTo>
                  <a:cubicBezTo>
                    <a:pt x="10982" y="14793"/>
                    <a:pt x="10982" y="14793"/>
                    <a:pt x="10982" y="14793"/>
                  </a:cubicBezTo>
                  <a:cubicBezTo>
                    <a:pt x="10982" y="14793"/>
                    <a:pt x="10982" y="14793"/>
                    <a:pt x="10982" y="14793"/>
                  </a:cubicBezTo>
                  <a:cubicBezTo>
                    <a:pt x="10982" y="14793"/>
                    <a:pt x="10982" y="14793"/>
                    <a:pt x="10982" y="14793"/>
                  </a:cubicBezTo>
                  <a:cubicBezTo>
                    <a:pt x="10891" y="14924"/>
                    <a:pt x="10891" y="14924"/>
                    <a:pt x="10891" y="14924"/>
                  </a:cubicBezTo>
                  <a:cubicBezTo>
                    <a:pt x="10891" y="15055"/>
                    <a:pt x="10891" y="15055"/>
                    <a:pt x="10891" y="15055"/>
                  </a:cubicBezTo>
                  <a:cubicBezTo>
                    <a:pt x="10800" y="15055"/>
                    <a:pt x="10800" y="15055"/>
                    <a:pt x="10800" y="15055"/>
                  </a:cubicBezTo>
                  <a:cubicBezTo>
                    <a:pt x="10618" y="15185"/>
                    <a:pt x="10618" y="15185"/>
                    <a:pt x="10618" y="15185"/>
                  </a:cubicBezTo>
                  <a:cubicBezTo>
                    <a:pt x="10437" y="15316"/>
                    <a:pt x="10437" y="15316"/>
                    <a:pt x="10437" y="15316"/>
                  </a:cubicBezTo>
                  <a:cubicBezTo>
                    <a:pt x="10437" y="15447"/>
                    <a:pt x="10437" y="15447"/>
                    <a:pt x="10437" y="15447"/>
                  </a:cubicBezTo>
                  <a:cubicBezTo>
                    <a:pt x="10437" y="15578"/>
                    <a:pt x="10437" y="15578"/>
                    <a:pt x="10437" y="15578"/>
                  </a:cubicBezTo>
                  <a:cubicBezTo>
                    <a:pt x="10437" y="15709"/>
                    <a:pt x="10437" y="15709"/>
                    <a:pt x="10437" y="15709"/>
                  </a:cubicBezTo>
                  <a:cubicBezTo>
                    <a:pt x="10528" y="15709"/>
                    <a:pt x="10528" y="15709"/>
                    <a:pt x="10528" y="15709"/>
                  </a:cubicBezTo>
                  <a:cubicBezTo>
                    <a:pt x="10346" y="15709"/>
                    <a:pt x="10346" y="15709"/>
                    <a:pt x="10346" y="15709"/>
                  </a:cubicBezTo>
                  <a:cubicBezTo>
                    <a:pt x="10346" y="15709"/>
                    <a:pt x="10346" y="15709"/>
                    <a:pt x="10346" y="15709"/>
                  </a:cubicBezTo>
                  <a:cubicBezTo>
                    <a:pt x="10255" y="15840"/>
                    <a:pt x="10255" y="15840"/>
                    <a:pt x="10255" y="15840"/>
                  </a:cubicBezTo>
                  <a:cubicBezTo>
                    <a:pt x="10255" y="15971"/>
                    <a:pt x="10255" y="15971"/>
                    <a:pt x="10255" y="15971"/>
                  </a:cubicBezTo>
                  <a:cubicBezTo>
                    <a:pt x="10074" y="16102"/>
                    <a:pt x="10074" y="16102"/>
                    <a:pt x="10074" y="16102"/>
                  </a:cubicBezTo>
                  <a:cubicBezTo>
                    <a:pt x="10074" y="16233"/>
                    <a:pt x="10074" y="16233"/>
                    <a:pt x="10074" y="16233"/>
                  </a:cubicBezTo>
                  <a:cubicBezTo>
                    <a:pt x="10074" y="16364"/>
                    <a:pt x="10074" y="16364"/>
                    <a:pt x="10074" y="16364"/>
                  </a:cubicBezTo>
                  <a:cubicBezTo>
                    <a:pt x="10165" y="16364"/>
                    <a:pt x="10165" y="16364"/>
                    <a:pt x="10165" y="16364"/>
                  </a:cubicBezTo>
                  <a:cubicBezTo>
                    <a:pt x="10074" y="16364"/>
                    <a:pt x="10074" y="16364"/>
                    <a:pt x="10074" y="16364"/>
                  </a:cubicBezTo>
                  <a:cubicBezTo>
                    <a:pt x="10074" y="16364"/>
                    <a:pt x="10074" y="16364"/>
                    <a:pt x="10074" y="16364"/>
                  </a:cubicBezTo>
                  <a:cubicBezTo>
                    <a:pt x="10074" y="16364"/>
                    <a:pt x="10074" y="16364"/>
                    <a:pt x="10074" y="16364"/>
                  </a:cubicBezTo>
                  <a:cubicBezTo>
                    <a:pt x="9983" y="16364"/>
                    <a:pt x="9983" y="16364"/>
                    <a:pt x="9983" y="16364"/>
                  </a:cubicBezTo>
                  <a:cubicBezTo>
                    <a:pt x="9892" y="16364"/>
                    <a:pt x="9892" y="16364"/>
                    <a:pt x="9892" y="16364"/>
                  </a:cubicBezTo>
                  <a:cubicBezTo>
                    <a:pt x="9802" y="16495"/>
                    <a:pt x="9802" y="16495"/>
                    <a:pt x="9802" y="16495"/>
                  </a:cubicBezTo>
                  <a:cubicBezTo>
                    <a:pt x="9802" y="16625"/>
                    <a:pt x="9802" y="16625"/>
                    <a:pt x="9802" y="16625"/>
                  </a:cubicBezTo>
                  <a:cubicBezTo>
                    <a:pt x="9802" y="16625"/>
                    <a:pt x="9802" y="16625"/>
                    <a:pt x="9802" y="16625"/>
                  </a:cubicBezTo>
                  <a:cubicBezTo>
                    <a:pt x="9802" y="16625"/>
                    <a:pt x="9802" y="16625"/>
                    <a:pt x="9802" y="16625"/>
                  </a:cubicBezTo>
                  <a:cubicBezTo>
                    <a:pt x="9711" y="16625"/>
                    <a:pt x="9711" y="16625"/>
                    <a:pt x="9711" y="16625"/>
                  </a:cubicBezTo>
                  <a:cubicBezTo>
                    <a:pt x="9711" y="16625"/>
                    <a:pt x="9711" y="16625"/>
                    <a:pt x="9711" y="16625"/>
                  </a:cubicBezTo>
                  <a:cubicBezTo>
                    <a:pt x="9529" y="16756"/>
                    <a:pt x="9529" y="16756"/>
                    <a:pt x="9529" y="16756"/>
                  </a:cubicBezTo>
                  <a:cubicBezTo>
                    <a:pt x="9439" y="16887"/>
                    <a:pt x="9439" y="16887"/>
                    <a:pt x="9439" y="16887"/>
                  </a:cubicBezTo>
                  <a:cubicBezTo>
                    <a:pt x="9439" y="17018"/>
                    <a:pt x="9439" y="17018"/>
                    <a:pt x="9439" y="17018"/>
                  </a:cubicBezTo>
                  <a:cubicBezTo>
                    <a:pt x="9439" y="17018"/>
                    <a:pt x="9439" y="17018"/>
                    <a:pt x="9439" y="17018"/>
                  </a:cubicBezTo>
                  <a:cubicBezTo>
                    <a:pt x="9348" y="17018"/>
                    <a:pt x="9348" y="17018"/>
                    <a:pt x="9348" y="17018"/>
                  </a:cubicBezTo>
                  <a:cubicBezTo>
                    <a:pt x="9348" y="16887"/>
                    <a:pt x="9348" y="16887"/>
                    <a:pt x="9348" y="16887"/>
                  </a:cubicBezTo>
                  <a:cubicBezTo>
                    <a:pt x="9257" y="16887"/>
                    <a:pt x="9257" y="16887"/>
                    <a:pt x="9257" y="16887"/>
                  </a:cubicBezTo>
                  <a:cubicBezTo>
                    <a:pt x="9166" y="17018"/>
                    <a:pt x="9166" y="17018"/>
                    <a:pt x="9166" y="17018"/>
                  </a:cubicBezTo>
                  <a:cubicBezTo>
                    <a:pt x="9076" y="17018"/>
                    <a:pt x="9076" y="17018"/>
                    <a:pt x="9076" y="17018"/>
                  </a:cubicBezTo>
                  <a:cubicBezTo>
                    <a:pt x="9076" y="17149"/>
                    <a:pt x="9076" y="17149"/>
                    <a:pt x="9076" y="17149"/>
                  </a:cubicBezTo>
                  <a:cubicBezTo>
                    <a:pt x="9076" y="17149"/>
                    <a:pt x="9076" y="17149"/>
                    <a:pt x="9076" y="17149"/>
                  </a:cubicBezTo>
                  <a:cubicBezTo>
                    <a:pt x="8894" y="17149"/>
                    <a:pt x="8894" y="17149"/>
                    <a:pt x="8894" y="17149"/>
                  </a:cubicBezTo>
                  <a:cubicBezTo>
                    <a:pt x="8803" y="17280"/>
                    <a:pt x="8803" y="17280"/>
                    <a:pt x="8803" y="17280"/>
                  </a:cubicBezTo>
                  <a:cubicBezTo>
                    <a:pt x="8622" y="17411"/>
                    <a:pt x="8622" y="17411"/>
                    <a:pt x="8622" y="17411"/>
                  </a:cubicBezTo>
                  <a:cubicBezTo>
                    <a:pt x="8531" y="17542"/>
                    <a:pt x="8531" y="17542"/>
                    <a:pt x="8531" y="17542"/>
                  </a:cubicBezTo>
                  <a:cubicBezTo>
                    <a:pt x="8440" y="17673"/>
                    <a:pt x="8440" y="17673"/>
                    <a:pt x="8440" y="17673"/>
                  </a:cubicBezTo>
                  <a:cubicBezTo>
                    <a:pt x="8440" y="17673"/>
                    <a:pt x="8440" y="17673"/>
                    <a:pt x="8440" y="17673"/>
                  </a:cubicBezTo>
                  <a:cubicBezTo>
                    <a:pt x="8440" y="17804"/>
                    <a:pt x="8440" y="17804"/>
                    <a:pt x="8440" y="17804"/>
                  </a:cubicBezTo>
                  <a:cubicBezTo>
                    <a:pt x="8440" y="17935"/>
                    <a:pt x="8440" y="17935"/>
                    <a:pt x="8440" y="17935"/>
                  </a:cubicBezTo>
                  <a:cubicBezTo>
                    <a:pt x="8440" y="17935"/>
                    <a:pt x="8440" y="17935"/>
                    <a:pt x="8440" y="17935"/>
                  </a:cubicBezTo>
                  <a:cubicBezTo>
                    <a:pt x="8440" y="17804"/>
                    <a:pt x="8440" y="17804"/>
                    <a:pt x="8440" y="17804"/>
                  </a:cubicBezTo>
                  <a:cubicBezTo>
                    <a:pt x="8350" y="17804"/>
                    <a:pt x="8350" y="17804"/>
                    <a:pt x="8350" y="17804"/>
                  </a:cubicBezTo>
                  <a:cubicBezTo>
                    <a:pt x="8350" y="17804"/>
                    <a:pt x="8350" y="17804"/>
                    <a:pt x="8350" y="17804"/>
                  </a:cubicBezTo>
                  <a:cubicBezTo>
                    <a:pt x="8350" y="17935"/>
                    <a:pt x="8350" y="17935"/>
                    <a:pt x="8350" y="17935"/>
                  </a:cubicBezTo>
                  <a:cubicBezTo>
                    <a:pt x="8350" y="17935"/>
                    <a:pt x="8350" y="17935"/>
                    <a:pt x="8350" y="17935"/>
                  </a:cubicBezTo>
                  <a:cubicBezTo>
                    <a:pt x="8259" y="17935"/>
                    <a:pt x="8259" y="17935"/>
                    <a:pt x="8259" y="17935"/>
                  </a:cubicBezTo>
                  <a:cubicBezTo>
                    <a:pt x="8259" y="17804"/>
                    <a:pt x="8259" y="17804"/>
                    <a:pt x="8259" y="17804"/>
                  </a:cubicBezTo>
                  <a:cubicBezTo>
                    <a:pt x="8259" y="17673"/>
                    <a:pt x="8259" y="17673"/>
                    <a:pt x="8259" y="17673"/>
                  </a:cubicBezTo>
                  <a:cubicBezTo>
                    <a:pt x="8259" y="17673"/>
                    <a:pt x="8259" y="17673"/>
                    <a:pt x="8259" y="17673"/>
                  </a:cubicBezTo>
                  <a:cubicBezTo>
                    <a:pt x="8168" y="17673"/>
                    <a:pt x="8168" y="17673"/>
                    <a:pt x="8168" y="17673"/>
                  </a:cubicBezTo>
                  <a:cubicBezTo>
                    <a:pt x="8168" y="17673"/>
                    <a:pt x="8168" y="17673"/>
                    <a:pt x="8168" y="17673"/>
                  </a:cubicBezTo>
                  <a:cubicBezTo>
                    <a:pt x="8077" y="17673"/>
                    <a:pt x="8077" y="17673"/>
                    <a:pt x="8077" y="17673"/>
                  </a:cubicBezTo>
                  <a:cubicBezTo>
                    <a:pt x="7896" y="17673"/>
                    <a:pt x="7896" y="17673"/>
                    <a:pt x="7896" y="17673"/>
                  </a:cubicBezTo>
                  <a:cubicBezTo>
                    <a:pt x="7896" y="17804"/>
                    <a:pt x="7896" y="17804"/>
                    <a:pt x="7896" y="17804"/>
                  </a:cubicBezTo>
                  <a:cubicBezTo>
                    <a:pt x="7805" y="17804"/>
                    <a:pt x="7805" y="17804"/>
                    <a:pt x="7805" y="17804"/>
                  </a:cubicBezTo>
                  <a:cubicBezTo>
                    <a:pt x="7714" y="17935"/>
                    <a:pt x="7714" y="17935"/>
                    <a:pt x="7714" y="17935"/>
                  </a:cubicBezTo>
                  <a:cubicBezTo>
                    <a:pt x="7624" y="17935"/>
                    <a:pt x="7624" y="17935"/>
                    <a:pt x="7624" y="17935"/>
                  </a:cubicBezTo>
                  <a:cubicBezTo>
                    <a:pt x="7533" y="18065"/>
                    <a:pt x="7533" y="18065"/>
                    <a:pt x="7533" y="18065"/>
                  </a:cubicBezTo>
                  <a:cubicBezTo>
                    <a:pt x="7533" y="18196"/>
                    <a:pt x="7533" y="18196"/>
                    <a:pt x="7533" y="18196"/>
                  </a:cubicBezTo>
                  <a:cubicBezTo>
                    <a:pt x="7533" y="18196"/>
                    <a:pt x="7533" y="18196"/>
                    <a:pt x="7533" y="18196"/>
                  </a:cubicBezTo>
                  <a:cubicBezTo>
                    <a:pt x="7442" y="18196"/>
                    <a:pt x="7442" y="18196"/>
                    <a:pt x="7442" y="18196"/>
                  </a:cubicBezTo>
                  <a:cubicBezTo>
                    <a:pt x="7351" y="18196"/>
                    <a:pt x="7351" y="18196"/>
                    <a:pt x="7351" y="18196"/>
                  </a:cubicBezTo>
                  <a:cubicBezTo>
                    <a:pt x="7351" y="18327"/>
                    <a:pt x="7351" y="18327"/>
                    <a:pt x="7351" y="18327"/>
                  </a:cubicBezTo>
                  <a:cubicBezTo>
                    <a:pt x="7351" y="18327"/>
                    <a:pt x="7351" y="18327"/>
                    <a:pt x="7351" y="18327"/>
                  </a:cubicBezTo>
                  <a:cubicBezTo>
                    <a:pt x="7261" y="18327"/>
                    <a:pt x="7261" y="18327"/>
                    <a:pt x="7261" y="18327"/>
                  </a:cubicBezTo>
                  <a:cubicBezTo>
                    <a:pt x="7170" y="18327"/>
                    <a:pt x="7170" y="18327"/>
                    <a:pt x="7170" y="18327"/>
                  </a:cubicBezTo>
                  <a:cubicBezTo>
                    <a:pt x="7170" y="18327"/>
                    <a:pt x="7170" y="18327"/>
                    <a:pt x="7170" y="18327"/>
                  </a:cubicBezTo>
                  <a:cubicBezTo>
                    <a:pt x="7079" y="18458"/>
                    <a:pt x="7079" y="18458"/>
                    <a:pt x="7079" y="18458"/>
                  </a:cubicBezTo>
                  <a:cubicBezTo>
                    <a:pt x="7079" y="18589"/>
                    <a:pt x="7079" y="18589"/>
                    <a:pt x="7079" y="18589"/>
                  </a:cubicBezTo>
                  <a:cubicBezTo>
                    <a:pt x="7079" y="18589"/>
                    <a:pt x="7079" y="18589"/>
                    <a:pt x="7079" y="18589"/>
                  </a:cubicBezTo>
                  <a:cubicBezTo>
                    <a:pt x="7170" y="18589"/>
                    <a:pt x="7170" y="18589"/>
                    <a:pt x="7170" y="18589"/>
                  </a:cubicBezTo>
                  <a:cubicBezTo>
                    <a:pt x="7170" y="18589"/>
                    <a:pt x="7170" y="18589"/>
                    <a:pt x="7170" y="18589"/>
                  </a:cubicBezTo>
                  <a:cubicBezTo>
                    <a:pt x="7170" y="18458"/>
                    <a:pt x="7170" y="18458"/>
                    <a:pt x="7170" y="18458"/>
                  </a:cubicBezTo>
                  <a:cubicBezTo>
                    <a:pt x="7261" y="18458"/>
                    <a:pt x="7261" y="18458"/>
                    <a:pt x="7261" y="18458"/>
                  </a:cubicBezTo>
                  <a:cubicBezTo>
                    <a:pt x="7261" y="18458"/>
                    <a:pt x="7261" y="18458"/>
                    <a:pt x="7261" y="18458"/>
                  </a:cubicBezTo>
                  <a:cubicBezTo>
                    <a:pt x="7261" y="18589"/>
                    <a:pt x="7261" y="18589"/>
                    <a:pt x="7261" y="18589"/>
                  </a:cubicBezTo>
                  <a:cubicBezTo>
                    <a:pt x="7261" y="18589"/>
                    <a:pt x="7261" y="18589"/>
                    <a:pt x="7261" y="18589"/>
                  </a:cubicBezTo>
                  <a:cubicBezTo>
                    <a:pt x="7351" y="18589"/>
                    <a:pt x="7351" y="18589"/>
                    <a:pt x="7351" y="18589"/>
                  </a:cubicBezTo>
                  <a:cubicBezTo>
                    <a:pt x="7351" y="18458"/>
                    <a:pt x="7351" y="18458"/>
                    <a:pt x="7351" y="18458"/>
                  </a:cubicBezTo>
                  <a:cubicBezTo>
                    <a:pt x="7442" y="18327"/>
                    <a:pt x="7442" y="18327"/>
                    <a:pt x="7442" y="18327"/>
                  </a:cubicBezTo>
                  <a:cubicBezTo>
                    <a:pt x="7442" y="18458"/>
                    <a:pt x="7442" y="18458"/>
                    <a:pt x="7442" y="18458"/>
                  </a:cubicBezTo>
                  <a:cubicBezTo>
                    <a:pt x="7442" y="18458"/>
                    <a:pt x="7442" y="18458"/>
                    <a:pt x="7442" y="18458"/>
                  </a:cubicBezTo>
                  <a:cubicBezTo>
                    <a:pt x="7442" y="18589"/>
                    <a:pt x="7442" y="18589"/>
                    <a:pt x="7442" y="18589"/>
                  </a:cubicBezTo>
                  <a:cubicBezTo>
                    <a:pt x="7533" y="18589"/>
                    <a:pt x="7533" y="18589"/>
                    <a:pt x="7533" y="18589"/>
                  </a:cubicBezTo>
                  <a:cubicBezTo>
                    <a:pt x="7533" y="18458"/>
                    <a:pt x="7533" y="18458"/>
                    <a:pt x="7533" y="18458"/>
                  </a:cubicBezTo>
                  <a:cubicBezTo>
                    <a:pt x="7533" y="18458"/>
                    <a:pt x="7533" y="18458"/>
                    <a:pt x="7533" y="18458"/>
                  </a:cubicBezTo>
                  <a:cubicBezTo>
                    <a:pt x="7624" y="18458"/>
                    <a:pt x="7624" y="18458"/>
                    <a:pt x="7624" y="18458"/>
                  </a:cubicBezTo>
                  <a:cubicBezTo>
                    <a:pt x="7624" y="18458"/>
                    <a:pt x="7624" y="18458"/>
                    <a:pt x="7624" y="18458"/>
                  </a:cubicBezTo>
                  <a:cubicBezTo>
                    <a:pt x="7624" y="18458"/>
                    <a:pt x="7624" y="18458"/>
                    <a:pt x="7624" y="18458"/>
                  </a:cubicBezTo>
                  <a:cubicBezTo>
                    <a:pt x="7714" y="18458"/>
                    <a:pt x="7714" y="18458"/>
                    <a:pt x="7714" y="18458"/>
                  </a:cubicBezTo>
                  <a:cubicBezTo>
                    <a:pt x="7805" y="18327"/>
                    <a:pt x="7805" y="18327"/>
                    <a:pt x="7805" y="18327"/>
                  </a:cubicBezTo>
                  <a:cubicBezTo>
                    <a:pt x="7896" y="18196"/>
                    <a:pt x="7896" y="18196"/>
                    <a:pt x="7896" y="18196"/>
                  </a:cubicBezTo>
                  <a:cubicBezTo>
                    <a:pt x="7805" y="18196"/>
                    <a:pt x="7805" y="18196"/>
                    <a:pt x="7805" y="18196"/>
                  </a:cubicBezTo>
                  <a:cubicBezTo>
                    <a:pt x="7896" y="18065"/>
                    <a:pt x="7896" y="18065"/>
                    <a:pt x="7896" y="18065"/>
                  </a:cubicBezTo>
                  <a:cubicBezTo>
                    <a:pt x="7987" y="17935"/>
                    <a:pt x="7987" y="17935"/>
                    <a:pt x="7987" y="17935"/>
                  </a:cubicBezTo>
                  <a:cubicBezTo>
                    <a:pt x="7987" y="17935"/>
                    <a:pt x="7987" y="17935"/>
                    <a:pt x="7987" y="17935"/>
                  </a:cubicBezTo>
                  <a:cubicBezTo>
                    <a:pt x="8077" y="18065"/>
                    <a:pt x="8077" y="18065"/>
                    <a:pt x="8077" y="18065"/>
                  </a:cubicBezTo>
                  <a:cubicBezTo>
                    <a:pt x="8077" y="18065"/>
                    <a:pt x="8077" y="18065"/>
                    <a:pt x="8077" y="18065"/>
                  </a:cubicBezTo>
                  <a:cubicBezTo>
                    <a:pt x="7987" y="18196"/>
                    <a:pt x="7987" y="18196"/>
                    <a:pt x="7987" y="18196"/>
                  </a:cubicBezTo>
                  <a:cubicBezTo>
                    <a:pt x="7987" y="18196"/>
                    <a:pt x="7987" y="18196"/>
                    <a:pt x="7987" y="18196"/>
                  </a:cubicBezTo>
                  <a:cubicBezTo>
                    <a:pt x="7987" y="18327"/>
                    <a:pt x="7987" y="18327"/>
                    <a:pt x="7987" y="18327"/>
                  </a:cubicBezTo>
                  <a:cubicBezTo>
                    <a:pt x="7987" y="18327"/>
                    <a:pt x="7987" y="18327"/>
                    <a:pt x="7987" y="18327"/>
                  </a:cubicBezTo>
                  <a:cubicBezTo>
                    <a:pt x="8077" y="18196"/>
                    <a:pt x="8077" y="18196"/>
                    <a:pt x="8077" y="18196"/>
                  </a:cubicBezTo>
                  <a:cubicBezTo>
                    <a:pt x="8168" y="18196"/>
                    <a:pt x="8168" y="18196"/>
                    <a:pt x="8168" y="18196"/>
                  </a:cubicBezTo>
                  <a:cubicBezTo>
                    <a:pt x="8168" y="18196"/>
                    <a:pt x="8168" y="18196"/>
                    <a:pt x="8168" y="18196"/>
                  </a:cubicBezTo>
                  <a:cubicBezTo>
                    <a:pt x="8168" y="18196"/>
                    <a:pt x="8168" y="18196"/>
                    <a:pt x="8168" y="18196"/>
                  </a:cubicBezTo>
                  <a:cubicBezTo>
                    <a:pt x="8168" y="18065"/>
                    <a:pt x="8168" y="18065"/>
                    <a:pt x="8168" y="18065"/>
                  </a:cubicBezTo>
                  <a:cubicBezTo>
                    <a:pt x="8259" y="18065"/>
                    <a:pt x="8259" y="18065"/>
                    <a:pt x="8259" y="18065"/>
                  </a:cubicBezTo>
                  <a:cubicBezTo>
                    <a:pt x="8259" y="18196"/>
                    <a:pt x="8259" y="18196"/>
                    <a:pt x="8259" y="18196"/>
                  </a:cubicBezTo>
                  <a:cubicBezTo>
                    <a:pt x="8259" y="18327"/>
                    <a:pt x="8259" y="18327"/>
                    <a:pt x="8259" y="18327"/>
                  </a:cubicBezTo>
                  <a:cubicBezTo>
                    <a:pt x="8259" y="18327"/>
                    <a:pt x="8259" y="18327"/>
                    <a:pt x="8259" y="18327"/>
                  </a:cubicBezTo>
                  <a:cubicBezTo>
                    <a:pt x="8350" y="18196"/>
                    <a:pt x="8350" y="18196"/>
                    <a:pt x="8350" y="18196"/>
                  </a:cubicBezTo>
                  <a:cubicBezTo>
                    <a:pt x="8350" y="18196"/>
                    <a:pt x="8350" y="18196"/>
                    <a:pt x="8350" y="18196"/>
                  </a:cubicBezTo>
                  <a:cubicBezTo>
                    <a:pt x="8440" y="18065"/>
                    <a:pt x="8440" y="18065"/>
                    <a:pt x="8440" y="18065"/>
                  </a:cubicBezTo>
                  <a:cubicBezTo>
                    <a:pt x="8531" y="18065"/>
                    <a:pt x="8531" y="18065"/>
                    <a:pt x="8531" y="18065"/>
                  </a:cubicBezTo>
                  <a:cubicBezTo>
                    <a:pt x="8622" y="17935"/>
                    <a:pt x="8622" y="17935"/>
                    <a:pt x="8622" y="17935"/>
                  </a:cubicBezTo>
                  <a:cubicBezTo>
                    <a:pt x="8622" y="17935"/>
                    <a:pt x="8622" y="17935"/>
                    <a:pt x="8622" y="17935"/>
                  </a:cubicBezTo>
                  <a:cubicBezTo>
                    <a:pt x="8713" y="17935"/>
                    <a:pt x="8713" y="17935"/>
                    <a:pt x="8713" y="17935"/>
                  </a:cubicBezTo>
                  <a:cubicBezTo>
                    <a:pt x="8713" y="18065"/>
                    <a:pt x="8713" y="18065"/>
                    <a:pt x="8713" y="18065"/>
                  </a:cubicBezTo>
                  <a:cubicBezTo>
                    <a:pt x="8622" y="18065"/>
                    <a:pt x="8622" y="18065"/>
                    <a:pt x="8622" y="18065"/>
                  </a:cubicBezTo>
                  <a:cubicBezTo>
                    <a:pt x="8622" y="18196"/>
                    <a:pt x="8622" y="18196"/>
                    <a:pt x="8622" y="18196"/>
                  </a:cubicBezTo>
                  <a:cubicBezTo>
                    <a:pt x="8622" y="18196"/>
                    <a:pt x="8622" y="18196"/>
                    <a:pt x="8622" y="18196"/>
                  </a:cubicBezTo>
                  <a:cubicBezTo>
                    <a:pt x="8622" y="18196"/>
                    <a:pt x="8622" y="18196"/>
                    <a:pt x="8622" y="18196"/>
                  </a:cubicBezTo>
                  <a:cubicBezTo>
                    <a:pt x="8803" y="18065"/>
                    <a:pt x="8803" y="18065"/>
                    <a:pt x="8803" y="18065"/>
                  </a:cubicBezTo>
                  <a:cubicBezTo>
                    <a:pt x="8803" y="17935"/>
                    <a:pt x="8803" y="17935"/>
                    <a:pt x="8803" y="17935"/>
                  </a:cubicBezTo>
                  <a:cubicBezTo>
                    <a:pt x="8803" y="17935"/>
                    <a:pt x="8803" y="17935"/>
                    <a:pt x="8803" y="17935"/>
                  </a:cubicBezTo>
                  <a:cubicBezTo>
                    <a:pt x="8803" y="17935"/>
                    <a:pt x="8803" y="17935"/>
                    <a:pt x="8803" y="17935"/>
                  </a:cubicBezTo>
                  <a:cubicBezTo>
                    <a:pt x="8894" y="17935"/>
                    <a:pt x="8894" y="17935"/>
                    <a:pt x="8894" y="17935"/>
                  </a:cubicBezTo>
                  <a:cubicBezTo>
                    <a:pt x="8894" y="17935"/>
                    <a:pt x="8894" y="17935"/>
                    <a:pt x="8894" y="17935"/>
                  </a:cubicBezTo>
                  <a:cubicBezTo>
                    <a:pt x="8985" y="17935"/>
                    <a:pt x="8985" y="17935"/>
                    <a:pt x="8985" y="17935"/>
                  </a:cubicBezTo>
                  <a:cubicBezTo>
                    <a:pt x="9076" y="17804"/>
                    <a:pt x="9076" y="17804"/>
                    <a:pt x="9076" y="17804"/>
                  </a:cubicBezTo>
                  <a:cubicBezTo>
                    <a:pt x="9076" y="17804"/>
                    <a:pt x="9076" y="17804"/>
                    <a:pt x="9076" y="17804"/>
                  </a:cubicBezTo>
                  <a:cubicBezTo>
                    <a:pt x="9166" y="17804"/>
                    <a:pt x="9166" y="17804"/>
                    <a:pt x="9166" y="17804"/>
                  </a:cubicBezTo>
                  <a:cubicBezTo>
                    <a:pt x="9166" y="17804"/>
                    <a:pt x="9166" y="17804"/>
                    <a:pt x="9166" y="17804"/>
                  </a:cubicBezTo>
                  <a:cubicBezTo>
                    <a:pt x="9257" y="17673"/>
                    <a:pt x="9257" y="17673"/>
                    <a:pt x="9257" y="17673"/>
                  </a:cubicBezTo>
                  <a:cubicBezTo>
                    <a:pt x="9257" y="17673"/>
                    <a:pt x="9257" y="17673"/>
                    <a:pt x="9257" y="17673"/>
                  </a:cubicBezTo>
                  <a:cubicBezTo>
                    <a:pt x="9257" y="17804"/>
                    <a:pt x="9257" y="17804"/>
                    <a:pt x="9257" y="17804"/>
                  </a:cubicBezTo>
                  <a:cubicBezTo>
                    <a:pt x="9257" y="17935"/>
                    <a:pt x="9257" y="17935"/>
                    <a:pt x="9257" y="17935"/>
                  </a:cubicBezTo>
                  <a:cubicBezTo>
                    <a:pt x="9257" y="17804"/>
                    <a:pt x="9257" y="17804"/>
                    <a:pt x="9257" y="17804"/>
                  </a:cubicBezTo>
                  <a:cubicBezTo>
                    <a:pt x="9348" y="17804"/>
                    <a:pt x="9348" y="17804"/>
                    <a:pt x="9348" y="17804"/>
                  </a:cubicBezTo>
                  <a:cubicBezTo>
                    <a:pt x="9257" y="17804"/>
                    <a:pt x="9257" y="17804"/>
                    <a:pt x="9257" y="17804"/>
                  </a:cubicBezTo>
                  <a:cubicBezTo>
                    <a:pt x="9348" y="17673"/>
                    <a:pt x="9348" y="17673"/>
                    <a:pt x="9348" y="17673"/>
                  </a:cubicBezTo>
                  <a:cubicBezTo>
                    <a:pt x="9348" y="17673"/>
                    <a:pt x="9348" y="17673"/>
                    <a:pt x="9348" y="17673"/>
                  </a:cubicBezTo>
                  <a:cubicBezTo>
                    <a:pt x="9257" y="17673"/>
                    <a:pt x="9257" y="17673"/>
                    <a:pt x="9257" y="17673"/>
                  </a:cubicBezTo>
                  <a:cubicBezTo>
                    <a:pt x="9166" y="17673"/>
                    <a:pt x="9166" y="17673"/>
                    <a:pt x="9166" y="17673"/>
                  </a:cubicBezTo>
                  <a:cubicBezTo>
                    <a:pt x="9257" y="17542"/>
                    <a:pt x="9257" y="17542"/>
                    <a:pt x="9257" y="17542"/>
                  </a:cubicBezTo>
                  <a:cubicBezTo>
                    <a:pt x="9439" y="17542"/>
                    <a:pt x="9439" y="17542"/>
                    <a:pt x="9439" y="17542"/>
                  </a:cubicBezTo>
                  <a:cubicBezTo>
                    <a:pt x="9620" y="17542"/>
                    <a:pt x="9620" y="17542"/>
                    <a:pt x="9620" y="17542"/>
                  </a:cubicBezTo>
                  <a:cubicBezTo>
                    <a:pt x="9620" y="17411"/>
                    <a:pt x="9620" y="17411"/>
                    <a:pt x="9620" y="17411"/>
                  </a:cubicBezTo>
                  <a:cubicBezTo>
                    <a:pt x="9620" y="17411"/>
                    <a:pt x="9620" y="17411"/>
                    <a:pt x="9620" y="17411"/>
                  </a:cubicBezTo>
                  <a:cubicBezTo>
                    <a:pt x="9620" y="17411"/>
                    <a:pt x="9620" y="17411"/>
                    <a:pt x="9620" y="17411"/>
                  </a:cubicBezTo>
                  <a:cubicBezTo>
                    <a:pt x="9620" y="17280"/>
                    <a:pt x="9620" y="17280"/>
                    <a:pt x="9620" y="17280"/>
                  </a:cubicBezTo>
                  <a:cubicBezTo>
                    <a:pt x="9711" y="17280"/>
                    <a:pt x="9711" y="17280"/>
                    <a:pt x="9711" y="17280"/>
                  </a:cubicBezTo>
                  <a:cubicBezTo>
                    <a:pt x="9711" y="17280"/>
                    <a:pt x="9711" y="17280"/>
                    <a:pt x="9711" y="17280"/>
                  </a:cubicBezTo>
                  <a:cubicBezTo>
                    <a:pt x="9802" y="17280"/>
                    <a:pt x="9802" y="17280"/>
                    <a:pt x="9802" y="17280"/>
                  </a:cubicBezTo>
                  <a:cubicBezTo>
                    <a:pt x="9802" y="17411"/>
                    <a:pt x="9802" y="17411"/>
                    <a:pt x="9802" y="17411"/>
                  </a:cubicBezTo>
                  <a:cubicBezTo>
                    <a:pt x="9802" y="17411"/>
                    <a:pt x="9802" y="17411"/>
                    <a:pt x="9802" y="17411"/>
                  </a:cubicBezTo>
                  <a:cubicBezTo>
                    <a:pt x="9892" y="17280"/>
                    <a:pt x="9892" y="17280"/>
                    <a:pt x="9892" y="17280"/>
                  </a:cubicBezTo>
                  <a:cubicBezTo>
                    <a:pt x="9802" y="17280"/>
                    <a:pt x="9802" y="17280"/>
                    <a:pt x="9802" y="17280"/>
                  </a:cubicBezTo>
                  <a:cubicBezTo>
                    <a:pt x="9892" y="17149"/>
                    <a:pt x="9892" y="17149"/>
                    <a:pt x="9892" y="17149"/>
                  </a:cubicBezTo>
                  <a:cubicBezTo>
                    <a:pt x="9892" y="17149"/>
                    <a:pt x="9892" y="17149"/>
                    <a:pt x="9892" y="17149"/>
                  </a:cubicBezTo>
                  <a:cubicBezTo>
                    <a:pt x="9892" y="17018"/>
                    <a:pt x="9892" y="17018"/>
                    <a:pt x="9892" y="17018"/>
                  </a:cubicBezTo>
                  <a:cubicBezTo>
                    <a:pt x="9983" y="17149"/>
                    <a:pt x="9983" y="17149"/>
                    <a:pt x="9983" y="17149"/>
                  </a:cubicBezTo>
                  <a:cubicBezTo>
                    <a:pt x="9983" y="17149"/>
                    <a:pt x="9983" y="17149"/>
                    <a:pt x="9983" y="17149"/>
                  </a:cubicBezTo>
                  <a:cubicBezTo>
                    <a:pt x="9983" y="17280"/>
                    <a:pt x="9983" y="17280"/>
                    <a:pt x="9983" y="17280"/>
                  </a:cubicBezTo>
                  <a:cubicBezTo>
                    <a:pt x="10074" y="17149"/>
                    <a:pt x="10074" y="17149"/>
                    <a:pt x="10074" y="17149"/>
                  </a:cubicBezTo>
                  <a:cubicBezTo>
                    <a:pt x="10165" y="17018"/>
                    <a:pt x="10165" y="17018"/>
                    <a:pt x="10165" y="17018"/>
                  </a:cubicBezTo>
                  <a:cubicBezTo>
                    <a:pt x="10165" y="17018"/>
                    <a:pt x="10165" y="17018"/>
                    <a:pt x="10165" y="17018"/>
                  </a:cubicBezTo>
                  <a:cubicBezTo>
                    <a:pt x="10255" y="17018"/>
                    <a:pt x="10255" y="17018"/>
                    <a:pt x="10255" y="17018"/>
                  </a:cubicBezTo>
                  <a:cubicBezTo>
                    <a:pt x="10255" y="16887"/>
                    <a:pt x="10255" y="16887"/>
                    <a:pt x="10255" y="16887"/>
                  </a:cubicBezTo>
                  <a:cubicBezTo>
                    <a:pt x="10346" y="17018"/>
                    <a:pt x="10346" y="17018"/>
                    <a:pt x="10346" y="17018"/>
                  </a:cubicBezTo>
                  <a:cubicBezTo>
                    <a:pt x="10346" y="17018"/>
                    <a:pt x="10346" y="17018"/>
                    <a:pt x="10346" y="17018"/>
                  </a:cubicBezTo>
                  <a:cubicBezTo>
                    <a:pt x="10437" y="16887"/>
                    <a:pt x="10437" y="16887"/>
                    <a:pt x="10437" y="16887"/>
                  </a:cubicBezTo>
                  <a:cubicBezTo>
                    <a:pt x="10437" y="16756"/>
                    <a:pt x="10437" y="16756"/>
                    <a:pt x="10437" y="16756"/>
                  </a:cubicBezTo>
                  <a:cubicBezTo>
                    <a:pt x="10437" y="16756"/>
                    <a:pt x="10437" y="16756"/>
                    <a:pt x="10437" y="16756"/>
                  </a:cubicBezTo>
                  <a:cubicBezTo>
                    <a:pt x="10346" y="16756"/>
                    <a:pt x="10346" y="16756"/>
                    <a:pt x="10346" y="16756"/>
                  </a:cubicBezTo>
                  <a:cubicBezTo>
                    <a:pt x="10346" y="16756"/>
                    <a:pt x="10346" y="16756"/>
                    <a:pt x="10346" y="16756"/>
                  </a:cubicBezTo>
                  <a:cubicBezTo>
                    <a:pt x="10437" y="16625"/>
                    <a:pt x="10437" y="16625"/>
                    <a:pt x="10437" y="16625"/>
                  </a:cubicBezTo>
                  <a:cubicBezTo>
                    <a:pt x="10528" y="16625"/>
                    <a:pt x="10528" y="16625"/>
                    <a:pt x="10528" y="16625"/>
                  </a:cubicBezTo>
                  <a:cubicBezTo>
                    <a:pt x="10618" y="16495"/>
                    <a:pt x="10618" y="16495"/>
                    <a:pt x="10618" y="16495"/>
                  </a:cubicBezTo>
                  <a:cubicBezTo>
                    <a:pt x="10618" y="16495"/>
                    <a:pt x="10618" y="16495"/>
                    <a:pt x="10618" y="16495"/>
                  </a:cubicBezTo>
                  <a:cubicBezTo>
                    <a:pt x="10618" y="16625"/>
                    <a:pt x="10618" y="16625"/>
                    <a:pt x="10618" y="16625"/>
                  </a:cubicBezTo>
                  <a:cubicBezTo>
                    <a:pt x="10709" y="16495"/>
                    <a:pt x="10709" y="16495"/>
                    <a:pt x="10709" y="16495"/>
                  </a:cubicBezTo>
                  <a:cubicBezTo>
                    <a:pt x="10800" y="16364"/>
                    <a:pt x="10800" y="16364"/>
                    <a:pt x="10800" y="16364"/>
                  </a:cubicBezTo>
                  <a:cubicBezTo>
                    <a:pt x="10800" y="16364"/>
                    <a:pt x="10800" y="16364"/>
                    <a:pt x="10800" y="16364"/>
                  </a:cubicBezTo>
                  <a:cubicBezTo>
                    <a:pt x="10891" y="16364"/>
                    <a:pt x="10891" y="16364"/>
                    <a:pt x="10891" y="16364"/>
                  </a:cubicBezTo>
                  <a:cubicBezTo>
                    <a:pt x="10891" y="16233"/>
                    <a:pt x="10891" y="16233"/>
                    <a:pt x="10891" y="16233"/>
                  </a:cubicBezTo>
                  <a:cubicBezTo>
                    <a:pt x="10982" y="16233"/>
                    <a:pt x="10982" y="16233"/>
                    <a:pt x="10982" y="16233"/>
                  </a:cubicBezTo>
                  <a:cubicBezTo>
                    <a:pt x="10982" y="16364"/>
                    <a:pt x="10982" y="16364"/>
                    <a:pt x="10982" y="16364"/>
                  </a:cubicBezTo>
                  <a:cubicBezTo>
                    <a:pt x="10982" y="16364"/>
                    <a:pt x="10982" y="16364"/>
                    <a:pt x="10982" y="16364"/>
                  </a:cubicBezTo>
                  <a:cubicBezTo>
                    <a:pt x="11072" y="16233"/>
                    <a:pt x="11072" y="16233"/>
                    <a:pt x="11072" y="16233"/>
                  </a:cubicBezTo>
                  <a:cubicBezTo>
                    <a:pt x="11072" y="16233"/>
                    <a:pt x="11072" y="16233"/>
                    <a:pt x="11072" y="16233"/>
                  </a:cubicBezTo>
                  <a:cubicBezTo>
                    <a:pt x="11163" y="16233"/>
                    <a:pt x="11163" y="16233"/>
                    <a:pt x="11163" y="16233"/>
                  </a:cubicBezTo>
                  <a:cubicBezTo>
                    <a:pt x="11163" y="16233"/>
                    <a:pt x="11163" y="16233"/>
                    <a:pt x="11163" y="16233"/>
                  </a:cubicBezTo>
                  <a:cubicBezTo>
                    <a:pt x="11254" y="16102"/>
                    <a:pt x="11254" y="16102"/>
                    <a:pt x="11254" y="16102"/>
                  </a:cubicBezTo>
                  <a:cubicBezTo>
                    <a:pt x="11254" y="16102"/>
                    <a:pt x="11254" y="16102"/>
                    <a:pt x="11254" y="16102"/>
                  </a:cubicBezTo>
                  <a:cubicBezTo>
                    <a:pt x="11254" y="16102"/>
                    <a:pt x="11254" y="16102"/>
                    <a:pt x="11254" y="16102"/>
                  </a:cubicBezTo>
                  <a:cubicBezTo>
                    <a:pt x="11345" y="16102"/>
                    <a:pt x="11345" y="16102"/>
                    <a:pt x="11345" y="16102"/>
                  </a:cubicBezTo>
                  <a:cubicBezTo>
                    <a:pt x="11435" y="16102"/>
                    <a:pt x="11435" y="16102"/>
                    <a:pt x="11435" y="16102"/>
                  </a:cubicBezTo>
                  <a:cubicBezTo>
                    <a:pt x="11435" y="16102"/>
                    <a:pt x="11435" y="16102"/>
                    <a:pt x="11435" y="16102"/>
                  </a:cubicBezTo>
                  <a:cubicBezTo>
                    <a:pt x="11435" y="16102"/>
                    <a:pt x="11435" y="16102"/>
                    <a:pt x="11435" y="16102"/>
                  </a:cubicBezTo>
                  <a:cubicBezTo>
                    <a:pt x="11435" y="16102"/>
                    <a:pt x="11435" y="16102"/>
                    <a:pt x="11435" y="16102"/>
                  </a:cubicBezTo>
                  <a:cubicBezTo>
                    <a:pt x="11526" y="16102"/>
                    <a:pt x="11526" y="16102"/>
                    <a:pt x="11526" y="16102"/>
                  </a:cubicBezTo>
                  <a:cubicBezTo>
                    <a:pt x="11526" y="16102"/>
                    <a:pt x="11526" y="16102"/>
                    <a:pt x="11526" y="16102"/>
                  </a:cubicBezTo>
                  <a:cubicBezTo>
                    <a:pt x="11526" y="16102"/>
                    <a:pt x="11526" y="16102"/>
                    <a:pt x="11526" y="16102"/>
                  </a:cubicBezTo>
                  <a:cubicBezTo>
                    <a:pt x="11617" y="15971"/>
                    <a:pt x="11617" y="15971"/>
                    <a:pt x="11617" y="15971"/>
                  </a:cubicBezTo>
                  <a:cubicBezTo>
                    <a:pt x="11526" y="15971"/>
                    <a:pt x="11526" y="15971"/>
                    <a:pt x="11526" y="15971"/>
                  </a:cubicBezTo>
                  <a:cubicBezTo>
                    <a:pt x="11526" y="15971"/>
                    <a:pt x="11526" y="15971"/>
                    <a:pt x="11526" y="15971"/>
                  </a:cubicBezTo>
                  <a:cubicBezTo>
                    <a:pt x="11526" y="15840"/>
                    <a:pt x="11526" y="15840"/>
                    <a:pt x="11526" y="15840"/>
                  </a:cubicBezTo>
                  <a:cubicBezTo>
                    <a:pt x="11617" y="15840"/>
                    <a:pt x="11617" y="15840"/>
                    <a:pt x="11617" y="15840"/>
                  </a:cubicBezTo>
                  <a:cubicBezTo>
                    <a:pt x="11708" y="15840"/>
                    <a:pt x="11708" y="15840"/>
                    <a:pt x="11708" y="15840"/>
                  </a:cubicBezTo>
                  <a:cubicBezTo>
                    <a:pt x="11708" y="15840"/>
                    <a:pt x="11708" y="15840"/>
                    <a:pt x="11708" y="15840"/>
                  </a:cubicBezTo>
                  <a:cubicBezTo>
                    <a:pt x="11708" y="15840"/>
                    <a:pt x="11708" y="15840"/>
                    <a:pt x="11708" y="15840"/>
                  </a:cubicBezTo>
                  <a:cubicBezTo>
                    <a:pt x="11708" y="15709"/>
                    <a:pt x="11708" y="15709"/>
                    <a:pt x="11708" y="15709"/>
                  </a:cubicBezTo>
                  <a:cubicBezTo>
                    <a:pt x="11617" y="15709"/>
                    <a:pt x="11617" y="15709"/>
                    <a:pt x="11617" y="15709"/>
                  </a:cubicBezTo>
                  <a:cubicBezTo>
                    <a:pt x="11708" y="15709"/>
                    <a:pt x="11708" y="15709"/>
                    <a:pt x="11708" y="15709"/>
                  </a:cubicBezTo>
                  <a:cubicBezTo>
                    <a:pt x="11798" y="15709"/>
                    <a:pt x="11798" y="15709"/>
                    <a:pt x="11798" y="15709"/>
                  </a:cubicBezTo>
                  <a:cubicBezTo>
                    <a:pt x="11798" y="15578"/>
                    <a:pt x="11798" y="15578"/>
                    <a:pt x="11798" y="15578"/>
                  </a:cubicBezTo>
                  <a:cubicBezTo>
                    <a:pt x="11980" y="15578"/>
                    <a:pt x="11980" y="15578"/>
                    <a:pt x="11980" y="15578"/>
                  </a:cubicBezTo>
                  <a:cubicBezTo>
                    <a:pt x="11980" y="15447"/>
                    <a:pt x="11980" y="15447"/>
                    <a:pt x="11980" y="15447"/>
                  </a:cubicBezTo>
                  <a:cubicBezTo>
                    <a:pt x="12071" y="15447"/>
                    <a:pt x="12071" y="15447"/>
                    <a:pt x="12071" y="15447"/>
                  </a:cubicBezTo>
                  <a:cubicBezTo>
                    <a:pt x="12161" y="15316"/>
                    <a:pt x="12161" y="15316"/>
                    <a:pt x="12161" y="15316"/>
                  </a:cubicBezTo>
                  <a:cubicBezTo>
                    <a:pt x="12161" y="15185"/>
                    <a:pt x="12161" y="15185"/>
                    <a:pt x="12161" y="15185"/>
                  </a:cubicBezTo>
                  <a:cubicBezTo>
                    <a:pt x="12161" y="15185"/>
                    <a:pt x="12161" y="15185"/>
                    <a:pt x="12161" y="15185"/>
                  </a:cubicBezTo>
                  <a:cubicBezTo>
                    <a:pt x="12071" y="15185"/>
                    <a:pt x="12071" y="15185"/>
                    <a:pt x="12071" y="15185"/>
                  </a:cubicBezTo>
                  <a:cubicBezTo>
                    <a:pt x="12071" y="15055"/>
                    <a:pt x="12071" y="15055"/>
                    <a:pt x="12071" y="15055"/>
                  </a:cubicBezTo>
                  <a:cubicBezTo>
                    <a:pt x="12071" y="15055"/>
                    <a:pt x="12071" y="15055"/>
                    <a:pt x="12071" y="15055"/>
                  </a:cubicBezTo>
                  <a:cubicBezTo>
                    <a:pt x="11980" y="15055"/>
                    <a:pt x="11980" y="15055"/>
                    <a:pt x="11980" y="15055"/>
                  </a:cubicBezTo>
                  <a:cubicBezTo>
                    <a:pt x="11980" y="14924"/>
                    <a:pt x="11980" y="14924"/>
                    <a:pt x="11980" y="14924"/>
                  </a:cubicBezTo>
                  <a:cubicBezTo>
                    <a:pt x="11980" y="14793"/>
                    <a:pt x="11980" y="14793"/>
                    <a:pt x="11980" y="14793"/>
                  </a:cubicBezTo>
                  <a:cubicBezTo>
                    <a:pt x="12071" y="14793"/>
                    <a:pt x="12071" y="14793"/>
                    <a:pt x="12071" y="14793"/>
                  </a:cubicBezTo>
                  <a:cubicBezTo>
                    <a:pt x="12071" y="14793"/>
                    <a:pt x="12071" y="14793"/>
                    <a:pt x="12071" y="14793"/>
                  </a:cubicBezTo>
                  <a:cubicBezTo>
                    <a:pt x="12161" y="14662"/>
                    <a:pt x="12161" y="14662"/>
                    <a:pt x="12161" y="14662"/>
                  </a:cubicBezTo>
                  <a:cubicBezTo>
                    <a:pt x="12161" y="14662"/>
                    <a:pt x="12161" y="14662"/>
                    <a:pt x="12161" y="14662"/>
                  </a:cubicBezTo>
                  <a:cubicBezTo>
                    <a:pt x="12161" y="14662"/>
                    <a:pt x="12161" y="14662"/>
                    <a:pt x="12161" y="14662"/>
                  </a:cubicBezTo>
                  <a:cubicBezTo>
                    <a:pt x="12161" y="14662"/>
                    <a:pt x="12161" y="14662"/>
                    <a:pt x="12161" y="14662"/>
                  </a:cubicBezTo>
                  <a:cubicBezTo>
                    <a:pt x="12252" y="14662"/>
                    <a:pt x="12252" y="14662"/>
                    <a:pt x="12252" y="14662"/>
                  </a:cubicBezTo>
                  <a:cubicBezTo>
                    <a:pt x="12343" y="14531"/>
                    <a:pt x="12343" y="14531"/>
                    <a:pt x="12343" y="14531"/>
                  </a:cubicBezTo>
                  <a:cubicBezTo>
                    <a:pt x="12434" y="14662"/>
                    <a:pt x="12434" y="14662"/>
                    <a:pt x="12434" y="14662"/>
                  </a:cubicBezTo>
                  <a:cubicBezTo>
                    <a:pt x="12524" y="14531"/>
                    <a:pt x="12524" y="14531"/>
                    <a:pt x="12524" y="14531"/>
                  </a:cubicBezTo>
                  <a:cubicBezTo>
                    <a:pt x="12524" y="14662"/>
                    <a:pt x="12524" y="14662"/>
                    <a:pt x="12524" y="14662"/>
                  </a:cubicBezTo>
                  <a:cubicBezTo>
                    <a:pt x="12524" y="14662"/>
                    <a:pt x="12524" y="14662"/>
                    <a:pt x="12524" y="14662"/>
                  </a:cubicBezTo>
                  <a:cubicBezTo>
                    <a:pt x="12615" y="14662"/>
                    <a:pt x="12615" y="14662"/>
                    <a:pt x="12615" y="14662"/>
                  </a:cubicBezTo>
                  <a:cubicBezTo>
                    <a:pt x="12706" y="14531"/>
                    <a:pt x="12706" y="14531"/>
                    <a:pt x="12706" y="14531"/>
                  </a:cubicBezTo>
                  <a:cubicBezTo>
                    <a:pt x="12615" y="14531"/>
                    <a:pt x="12615" y="14531"/>
                    <a:pt x="12615" y="14531"/>
                  </a:cubicBezTo>
                  <a:cubicBezTo>
                    <a:pt x="12615" y="14531"/>
                    <a:pt x="12615" y="14531"/>
                    <a:pt x="12615" y="14531"/>
                  </a:cubicBezTo>
                  <a:cubicBezTo>
                    <a:pt x="12615" y="14400"/>
                    <a:pt x="12615" y="14400"/>
                    <a:pt x="12615" y="14400"/>
                  </a:cubicBezTo>
                  <a:cubicBezTo>
                    <a:pt x="12615" y="14400"/>
                    <a:pt x="12615" y="14400"/>
                    <a:pt x="12615" y="14400"/>
                  </a:cubicBezTo>
                  <a:cubicBezTo>
                    <a:pt x="12706" y="14400"/>
                    <a:pt x="12706" y="14400"/>
                    <a:pt x="12706" y="14400"/>
                  </a:cubicBezTo>
                  <a:cubicBezTo>
                    <a:pt x="12887" y="14400"/>
                    <a:pt x="12887" y="14400"/>
                    <a:pt x="12887" y="14400"/>
                  </a:cubicBezTo>
                  <a:cubicBezTo>
                    <a:pt x="12887" y="14269"/>
                    <a:pt x="12887" y="14269"/>
                    <a:pt x="12887" y="14269"/>
                  </a:cubicBezTo>
                  <a:cubicBezTo>
                    <a:pt x="12887" y="14138"/>
                    <a:pt x="12887" y="14138"/>
                    <a:pt x="12887" y="14138"/>
                  </a:cubicBezTo>
                  <a:cubicBezTo>
                    <a:pt x="12706" y="14007"/>
                    <a:pt x="12706" y="14007"/>
                    <a:pt x="12706" y="14007"/>
                  </a:cubicBezTo>
                  <a:cubicBezTo>
                    <a:pt x="12706" y="14007"/>
                    <a:pt x="12706" y="14007"/>
                    <a:pt x="12706" y="14007"/>
                  </a:cubicBezTo>
                  <a:cubicBezTo>
                    <a:pt x="12615" y="14138"/>
                    <a:pt x="12615" y="14138"/>
                    <a:pt x="12615" y="14138"/>
                  </a:cubicBezTo>
                  <a:cubicBezTo>
                    <a:pt x="12615" y="14007"/>
                    <a:pt x="12615" y="14007"/>
                    <a:pt x="12615" y="14007"/>
                  </a:cubicBezTo>
                  <a:cubicBezTo>
                    <a:pt x="12706" y="14007"/>
                    <a:pt x="12706" y="14007"/>
                    <a:pt x="12706" y="14007"/>
                  </a:cubicBezTo>
                  <a:cubicBezTo>
                    <a:pt x="12797" y="14007"/>
                    <a:pt x="12797" y="14007"/>
                    <a:pt x="12797" y="14007"/>
                  </a:cubicBezTo>
                  <a:cubicBezTo>
                    <a:pt x="12887" y="14007"/>
                    <a:pt x="12887" y="14007"/>
                    <a:pt x="12887" y="14007"/>
                  </a:cubicBezTo>
                  <a:cubicBezTo>
                    <a:pt x="12978" y="14007"/>
                    <a:pt x="12978" y="14007"/>
                    <a:pt x="12978" y="14007"/>
                  </a:cubicBezTo>
                  <a:cubicBezTo>
                    <a:pt x="13069" y="14007"/>
                    <a:pt x="13069" y="14007"/>
                    <a:pt x="13069" y="14007"/>
                  </a:cubicBezTo>
                  <a:cubicBezTo>
                    <a:pt x="13069" y="13876"/>
                    <a:pt x="13069" y="13876"/>
                    <a:pt x="13069" y="13876"/>
                  </a:cubicBezTo>
                  <a:cubicBezTo>
                    <a:pt x="13250" y="13745"/>
                    <a:pt x="13250" y="13745"/>
                    <a:pt x="13250" y="13745"/>
                  </a:cubicBezTo>
                  <a:cubicBezTo>
                    <a:pt x="13341" y="13615"/>
                    <a:pt x="13341" y="13615"/>
                    <a:pt x="13341" y="13615"/>
                  </a:cubicBezTo>
                  <a:cubicBezTo>
                    <a:pt x="13432" y="13615"/>
                    <a:pt x="13432" y="13615"/>
                    <a:pt x="13432" y="13615"/>
                  </a:cubicBezTo>
                  <a:cubicBezTo>
                    <a:pt x="13432" y="13615"/>
                    <a:pt x="13432" y="13615"/>
                    <a:pt x="13432" y="13615"/>
                  </a:cubicBezTo>
                  <a:cubicBezTo>
                    <a:pt x="13432" y="13484"/>
                    <a:pt x="13432" y="13484"/>
                    <a:pt x="13432" y="13484"/>
                  </a:cubicBezTo>
                  <a:cubicBezTo>
                    <a:pt x="13613" y="13353"/>
                    <a:pt x="13613" y="13353"/>
                    <a:pt x="13613" y="13353"/>
                  </a:cubicBezTo>
                  <a:cubicBezTo>
                    <a:pt x="13795" y="13353"/>
                    <a:pt x="13795" y="13353"/>
                    <a:pt x="13795" y="13353"/>
                  </a:cubicBezTo>
                  <a:cubicBezTo>
                    <a:pt x="13886" y="13222"/>
                    <a:pt x="13886" y="13222"/>
                    <a:pt x="13886" y="13222"/>
                  </a:cubicBezTo>
                  <a:cubicBezTo>
                    <a:pt x="14067" y="13091"/>
                    <a:pt x="14067" y="13091"/>
                    <a:pt x="14067" y="13091"/>
                  </a:cubicBezTo>
                  <a:cubicBezTo>
                    <a:pt x="14158" y="12960"/>
                    <a:pt x="14158" y="12960"/>
                    <a:pt x="14158" y="12960"/>
                  </a:cubicBezTo>
                  <a:cubicBezTo>
                    <a:pt x="14158" y="13091"/>
                    <a:pt x="14158" y="13091"/>
                    <a:pt x="14158" y="13091"/>
                  </a:cubicBezTo>
                  <a:cubicBezTo>
                    <a:pt x="14158" y="13222"/>
                    <a:pt x="14158" y="13222"/>
                    <a:pt x="14158" y="13222"/>
                  </a:cubicBezTo>
                  <a:cubicBezTo>
                    <a:pt x="14158" y="13222"/>
                    <a:pt x="14158" y="13222"/>
                    <a:pt x="14158" y="13222"/>
                  </a:cubicBezTo>
                  <a:cubicBezTo>
                    <a:pt x="14249" y="13222"/>
                    <a:pt x="14249" y="13222"/>
                    <a:pt x="14249" y="13222"/>
                  </a:cubicBezTo>
                  <a:cubicBezTo>
                    <a:pt x="14249" y="13222"/>
                    <a:pt x="14249" y="13222"/>
                    <a:pt x="14249" y="13222"/>
                  </a:cubicBezTo>
                  <a:cubicBezTo>
                    <a:pt x="14339" y="13091"/>
                    <a:pt x="14339" y="13091"/>
                    <a:pt x="14339" y="13091"/>
                  </a:cubicBezTo>
                  <a:cubicBezTo>
                    <a:pt x="14430" y="13091"/>
                    <a:pt x="14430" y="13091"/>
                    <a:pt x="14430" y="13091"/>
                  </a:cubicBezTo>
                  <a:cubicBezTo>
                    <a:pt x="14612" y="12960"/>
                    <a:pt x="14612" y="12960"/>
                    <a:pt x="14612" y="12960"/>
                  </a:cubicBezTo>
                  <a:cubicBezTo>
                    <a:pt x="14612" y="12960"/>
                    <a:pt x="14612" y="12960"/>
                    <a:pt x="14612" y="12960"/>
                  </a:cubicBezTo>
                  <a:cubicBezTo>
                    <a:pt x="14612" y="13091"/>
                    <a:pt x="14612" y="13091"/>
                    <a:pt x="14612" y="13091"/>
                  </a:cubicBezTo>
                  <a:cubicBezTo>
                    <a:pt x="14521" y="13091"/>
                    <a:pt x="14521" y="13091"/>
                    <a:pt x="14521" y="13091"/>
                  </a:cubicBezTo>
                  <a:cubicBezTo>
                    <a:pt x="14430" y="13222"/>
                    <a:pt x="14430" y="13222"/>
                    <a:pt x="14430" y="13222"/>
                  </a:cubicBezTo>
                  <a:cubicBezTo>
                    <a:pt x="14249" y="13353"/>
                    <a:pt x="14249" y="13353"/>
                    <a:pt x="14249" y="13353"/>
                  </a:cubicBezTo>
                  <a:cubicBezTo>
                    <a:pt x="14249" y="13484"/>
                    <a:pt x="14249" y="13484"/>
                    <a:pt x="14249" y="13484"/>
                  </a:cubicBezTo>
                  <a:cubicBezTo>
                    <a:pt x="14339" y="13615"/>
                    <a:pt x="14339" y="13615"/>
                    <a:pt x="14339" y="13615"/>
                  </a:cubicBezTo>
                  <a:cubicBezTo>
                    <a:pt x="14339" y="13745"/>
                    <a:pt x="14339" y="13745"/>
                    <a:pt x="14339" y="13745"/>
                  </a:cubicBezTo>
                  <a:cubicBezTo>
                    <a:pt x="14249" y="13745"/>
                    <a:pt x="14249" y="13745"/>
                    <a:pt x="14249" y="13745"/>
                  </a:cubicBezTo>
                  <a:cubicBezTo>
                    <a:pt x="14158" y="13615"/>
                    <a:pt x="14158" y="13615"/>
                    <a:pt x="14158" y="13615"/>
                  </a:cubicBezTo>
                  <a:cubicBezTo>
                    <a:pt x="14158" y="13745"/>
                    <a:pt x="14158" y="13745"/>
                    <a:pt x="14158" y="13745"/>
                  </a:cubicBezTo>
                  <a:cubicBezTo>
                    <a:pt x="14067" y="13745"/>
                    <a:pt x="14067" y="13745"/>
                    <a:pt x="14067" y="13745"/>
                  </a:cubicBezTo>
                  <a:cubicBezTo>
                    <a:pt x="13976" y="13615"/>
                    <a:pt x="13976" y="13615"/>
                    <a:pt x="13976" y="13615"/>
                  </a:cubicBezTo>
                  <a:cubicBezTo>
                    <a:pt x="13976" y="13484"/>
                    <a:pt x="13976" y="13484"/>
                    <a:pt x="13976" y="13484"/>
                  </a:cubicBezTo>
                  <a:cubicBezTo>
                    <a:pt x="13886" y="13615"/>
                    <a:pt x="13886" y="13615"/>
                    <a:pt x="13886" y="13615"/>
                  </a:cubicBezTo>
                  <a:cubicBezTo>
                    <a:pt x="13795" y="13615"/>
                    <a:pt x="13795" y="13615"/>
                    <a:pt x="13795" y="13615"/>
                  </a:cubicBezTo>
                  <a:cubicBezTo>
                    <a:pt x="13704" y="13745"/>
                    <a:pt x="13704" y="13745"/>
                    <a:pt x="13704" y="13745"/>
                  </a:cubicBezTo>
                  <a:cubicBezTo>
                    <a:pt x="13523" y="13745"/>
                    <a:pt x="13523" y="13745"/>
                    <a:pt x="13523" y="13745"/>
                  </a:cubicBezTo>
                  <a:cubicBezTo>
                    <a:pt x="13523" y="13745"/>
                    <a:pt x="13523" y="13745"/>
                    <a:pt x="13523" y="13745"/>
                  </a:cubicBezTo>
                  <a:cubicBezTo>
                    <a:pt x="13432" y="13876"/>
                    <a:pt x="13432" y="13876"/>
                    <a:pt x="13432" y="13876"/>
                  </a:cubicBezTo>
                  <a:cubicBezTo>
                    <a:pt x="13523" y="13876"/>
                    <a:pt x="13523" y="13876"/>
                    <a:pt x="13523" y="13876"/>
                  </a:cubicBezTo>
                  <a:cubicBezTo>
                    <a:pt x="13432" y="14138"/>
                    <a:pt x="13432" y="14138"/>
                    <a:pt x="13432" y="14138"/>
                  </a:cubicBezTo>
                  <a:cubicBezTo>
                    <a:pt x="13341" y="14138"/>
                    <a:pt x="13341" y="14138"/>
                    <a:pt x="13341" y="14138"/>
                  </a:cubicBezTo>
                  <a:cubicBezTo>
                    <a:pt x="13341" y="14269"/>
                    <a:pt x="13341" y="14269"/>
                    <a:pt x="13341" y="14269"/>
                  </a:cubicBezTo>
                  <a:cubicBezTo>
                    <a:pt x="13069" y="14531"/>
                    <a:pt x="13069" y="14531"/>
                    <a:pt x="13069" y="14531"/>
                  </a:cubicBezTo>
                  <a:cubicBezTo>
                    <a:pt x="12978" y="14662"/>
                    <a:pt x="12978" y="14662"/>
                    <a:pt x="12978" y="14662"/>
                  </a:cubicBezTo>
                  <a:cubicBezTo>
                    <a:pt x="12978" y="14793"/>
                    <a:pt x="12978" y="14793"/>
                    <a:pt x="12978" y="14793"/>
                  </a:cubicBezTo>
                  <a:cubicBezTo>
                    <a:pt x="13069" y="14924"/>
                    <a:pt x="13069" y="14924"/>
                    <a:pt x="13069" y="14924"/>
                  </a:cubicBezTo>
                  <a:cubicBezTo>
                    <a:pt x="13160" y="14793"/>
                    <a:pt x="13160" y="14793"/>
                    <a:pt x="13160" y="14793"/>
                  </a:cubicBezTo>
                  <a:cubicBezTo>
                    <a:pt x="13160" y="14793"/>
                    <a:pt x="13160" y="14793"/>
                    <a:pt x="13160" y="14793"/>
                  </a:cubicBezTo>
                  <a:cubicBezTo>
                    <a:pt x="13250" y="14793"/>
                    <a:pt x="13250" y="14793"/>
                    <a:pt x="13250" y="14793"/>
                  </a:cubicBezTo>
                  <a:cubicBezTo>
                    <a:pt x="13341" y="14793"/>
                    <a:pt x="13341" y="14793"/>
                    <a:pt x="13341" y="14793"/>
                  </a:cubicBezTo>
                  <a:cubicBezTo>
                    <a:pt x="13341" y="14793"/>
                    <a:pt x="13341" y="14793"/>
                    <a:pt x="13341" y="14793"/>
                  </a:cubicBezTo>
                  <a:cubicBezTo>
                    <a:pt x="13160" y="14924"/>
                    <a:pt x="13160" y="14924"/>
                    <a:pt x="13160" y="14924"/>
                  </a:cubicBezTo>
                  <a:cubicBezTo>
                    <a:pt x="13069" y="14924"/>
                    <a:pt x="13069" y="14924"/>
                    <a:pt x="13069" y="14924"/>
                  </a:cubicBezTo>
                  <a:cubicBezTo>
                    <a:pt x="13069" y="15055"/>
                    <a:pt x="13069" y="15055"/>
                    <a:pt x="13069" y="15055"/>
                  </a:cubicBezTo>
                  <a:cubicBezTo>
                    <a:pt x="12978" y="15055"/>
                    <a:pt x="12978" y="15055"/>
                    <a:pt x="12978" y="15055"/>
                  </a:cubicBezTo>
                  <a:cubicBezTo>
                    <a:pt x="12887" y="15055"/>
                    <a:pt x="12887" y="15055"/>
                    <a:pt x="12887" y="15055"/>
                  </a:cubicBezTo>
                  <a:cubicBezTo>
                    <a:pt x="12887" y="15055"/>
                    <a:pt x="12887" y="15055"/>
                    <a:pt x="12887" y="15055"/>
                  </a:cubicBezTo>
                  <a:cubicBezTo>
                    <a:pt x="12887" y="15185"/>
                    <a:pt x="12887" y="15185"/>
                    <a:pt x="12887" y="15185"/>
                  </a:cubicBezTo>
                  <a:cubicBezTo>
                    <a:pt x="12797" y="15185"/>
                    <a:pt x="12797" y="15185"/>
                    <a:pt x="12797" y="15185"/>
                  </a:cubicBezTo>
                  <a:cubicBezTo>
                    <a:pt x="12797" y="15185"/>
                    <a:pt x="12797" y="15185"/>
                    <a:pt x="12797" y="15185"/>
                  </a:cubicBezTo>
                  <a:cubicBezTo>
                    <a:pt x="12797" y="15316"/>
                    <a:pt x="12797" y="15316"/>
                    <a:pt x="12797" y="15316"/>
                  </a:cubicBezTo>
                  <a:cubicBezTo>
                    <a:pt x="12887" y="15447"/>
                    <a:pt x="12887" y="15447"/>
                    <a:pt x="12887" y="15447"/>
                  </a:cubicBezTo>
                  <a:cubicBezTo>
                    <a:pt x="12887" y="15447"/>
                    <a:pt x="12887" y="15447"/>
                    <a:pt x="12887" y="15447"/>
                  </a:cubicBezTo>
                  <a:cubicBezTo>
                    <a:pt x="12978" y="15316"/>
                    <a:pt x="12978" y="15316"/>
                    <a:pt x="12978" y="15316"/>
                  </a:cubicBezTo>
                  <a:cubicBezTo>
                    <a:pt x="12978" y="15447"/>
                    <a:pt x="12978" y="15447"/>
                    <a:pt x="12978" y="15447"/>
                  </a:cubicBezTo>
                  <a:cubicBezTo>
                    <a:pt x="12978" y="15316"/>
                    <a:pt x="12978" y="15316"/>
                    <a:pt x="12978" y="15316"/>
                  </a:cubicBezTo>
                  <a:cubicBezTo>
                    <a:pt x="13069" y="15316"/>
                    <a:pt x="13069" y="15316"/>
                    <a:pt x="13069" y="15316"/>
                  </a:cubicBezTo>
                  <a:cubicBezTo>
                    <a:pt x="13069" y="15316"/>
                    <a:pt x="13069" y="15316"/>
                    <a:pt x="13069" y="15316"/>
                  </a:cubicBezTo>
                  <a:cubicBezTo>
                    <a:pt x="13160" y="15316"/>
                    <a:pt x="13160" y="15316"/>
                    <a:pt x="13160" y="15316"/>
                  </a:cubicBezTo>
                  <a:cubicBezTo>
                    <a:pt x="13160" y="15316"/>
                    <a:pt x="13160" y="15316"/>
                    <a:pt x="13160" y="15316"/>
                  </a:cubicBezTo>
                  <a:cubicBezTo>
                    <a:pt x="13160" y="15185"/>
                    <a:pt x="13160" y="15185"/>
                    <a:pt x="13160" y="15185"/>
                  </a:cubicBezTo>
                  <a:cubicBezTo>
                    <a:pt x="13250" y="15185"/>
                    <a:pt x="13250" y="15185"/>
                    <a:pt x="13250" y="15185"/>
                  </a:cubicBezTo>
                  <a:cubicBezTo>
                    <a:pt x="13250" y="15055"/>
                    <a:pt x="13250" y="15055"/>
                    <a:pt x="13250" y="15055"/>
                  </a:cubicBezTo>
                  <a:cubicBezTo>
                    <a:pt x="13341" y="14924"/>
                    <a:pt x="13341" y="14924"/>
                    <a:pt x="13341" y="14924"/>
                  </a:cubicBezTo>
                  <a:cubicBezTo>
                    <a:pt x="13341" y="15055"/>
                    <a:pt x="13341" y="15055"/>
                    <a:pt x="13341" y="15055"/>
                  </a:cubicBezTo>
                  <a:cubicBezTo>
                    <a:pt x="13341" y="15055"/>
                    <a:pt x="13341" y="15055"/>
                    <a:pt x="13341" y="15055"/>
                  </a:cubicBezTo>
                  <a:cubicBezTo>
                    <a:pt x="13341" y="15185"/>
                    <a:pt x="13341" y="15185"/>
                    <a:pt x="13341" y="15185"/>
                  </a:cubicBezTo>
                  <a:cubicBezTo>
                    <a:pt x="13432" y="15185"/>
                    <a:pt x="13432" y="15185"/>
                    <a:pt x="13432" y="15185"/>
                  </a:cubicBezTo>
                  <a:cubicBezTo>
                    <a:pt x="13523" y="15055"/>
                    <a:pt x="13523" y="15055"/>
                    <a:pt x="13523" y="15055"/>
                  </a:cubicBezTo>
                  <a:cubicBezTo>
                    <a:pt x="13613" y="15055"/>
                    <a:pt x="13613" y="15055"/>
                    <a:pt x="13613" y="15055"/>
                  </a:cubicBezTo>
                  <a:cubicBezTo>
                    <a:pt x="13704" y="15055"/>
                    <a:pt x="13704" y="15055"/>
                    <a:pt x="13704" y="15055"/>
                  </a:cubicBezTo>
                  <a:cubicBezTo>
                    <a:pt x="13704" y="15055"/>
                    <a:pt x="13704" y="15055"/>
                    <a:pt x="13704" y="15055"/>
                  </a:cubicBezTo>
                  <a:cubicBezTo>
                    <a:pt x="13795" y="14793"/>
                    <a:pt x="13795" y="14793"/>
                    <a:pt x="13795" y="14793"/>
                  </a:cubicBezTo>
                  <a:cubicBezTo>
                    <a:pt x="13886" y="14793"/>
                    <a:pt x="13886" y="14793"/>
                    <a:pt x="13886" y="14793"/>
                  </a:cubicBezTo>
                  <a:cubicBezTo>
                    <a:pt x="13886" y="14793"/>
                    <a:pt x="13886" y="14793"/>
                    <a:pt x="13886" y="14793"/>
                  </a:cubicBezTo>
                  <a:cubicBezTo>
                    <a:pt x="13795" y="14924"/>
                    <a:pt x="13795" y="14924"/>
                    <a:pt x="13795" y="14924"/>
                  </a:cubicBezTo>
                  <a:cubicBezTo>
                    <a:pt x="13795" y="14924"/>
                    <a:pt x="13795" y="14924"/>
                    <a:pt x="13795" y="14924"/>
                  </a:cubicBezTo>
                  <a:cubicBezTo>
                    <a:pt x="13795" y="14924"/>
                    <a:pt x="13795" y="14924"/>
                    <a:pt x="13795" y="14924"/>
                  </a:cubicBezTo>
                  <a:cubicBezTo>
                    <a:pt x="13886" y="14793"/>
                    <a:pt x="13886" y="14793"/>
                    <a:pt x="13886" y="14793"/>
                  </a:cubicBezTo>
                  <a:cubicBezTo>
                    <a:pt x="13976" y="14662"/>
                    <a:pt x="13976" y="14662"/>
                    <a:pt x="13976" y="14662"/>
                  </a:cubicBezTo>
                  <a:cubicBezTo>
                    <a:pt x="14067" y="14531"/>
                    <a:pt x="14067" y="14531"/>
                    <a:pt x="14067" y="14531"/>
                  </a:cubicBezTo>
                  <a:cubicBezTo>
                    <a:pt x="14067" y="14662"/>
                    <a:pt x="14067" y="14662"/>
                    <a:pt x="14067" y="14662"/>
                  </a:cubicBezTo>
                  <a:cubicBezTo>
                    <a:pt x="13976" y="14793"/>
                    <a:pt x="13976" y="14793"/>
                    <a:pt x="13976" y="14793"/>
                  </a:cubicBezTo>
                  <a:cubicBezTo>
                    <a:pt x="13976" y="14793"/>
                    <a:pt x="13976" y="14793"/>
                    <a:pt x="13976" y="14793"/>
                  </a:cubicBezTo>
                  <a:cubicBezTo>
                    <a:pt x="14067" y="14662"/>
                    <a:pt x="14067" y="14662"/>
                    <a:pt x="14067" y="14662"/>
                  </a:cubicBezTo>
                  <a:cubicBezTo>
                    <a:pt x="14067" y="14793"/>
                    <a:pt x="14067" y="14793"/>
                    <a:pt x="14067" y="14793"/>
                  </a:cubicBezTo>
                  <a:cubicBezTo>
                    <a:pt x="14067" y="14793"/>
                    <a:pt x="14067" y="14793"/>
                    <a:pt x="14067" y="14793"/>
                  </a:cubicBezTo>
                  <a:cubicBezTo>
                    <a:pt x="14158" y="14793"/>
                    <a:pt x="14158" y="14793"/>
                    <a:pt x="14158" y="14793"/>
                  </a:cubicBezTo>
                  <a:cubicBezTo>
                    <a:pt x="14249" y="14924"/>
                    <a:pt x="14249" y="14924"/>
                    <a:pt x="14249" y="14924"/>
                  </a:cubicBezTo>
                  <a:cubicBezTo>
                    <a:pt x="14249" y="14793"/>
                    <a:pt x="14249" y="14793"/>
                    <a:pt x="14249" y="14793"/>
                  </a:cubicBezTo>
                  <a:cubicBezTo>
                    <a:pt x="14339" y="14662"/>
                    <a:pt x="14339" y="14662"/>
                    <a:pt x="14339" y="14662"/>
                  </a:cubicBezTo>
                  <a:cubicBezTo>
                    <a:pt x="14430" y="14662"/>
                    <a:pt x="14430" y="14662"/>
                    <a:pt x="14430" y="14662"/>
                  </a:cubicBezTo>
                  <a:cubicBezTo>
                    <a:pt x="14521" y="14662"/>
                    <a:pt x="14521" y="14662"/>
                    <a:pt x="14521" y="14662"/>
                  </a:cubicBezTo>
                  <a:cubicBezTo>
                    <a:pt x="14430" y="14531"/>
                    <a:pt x="14430" y="14531"/>
                    <a:pt x="14430" y="14531"/>
                  </a:cubicBezTo>
                  <a:cubicBezTo>
                    <a:pt x="14430" y="14531"/>
                    <a:pt x="14430" y="14531"/>
                    <a:pt x="14430" y="14531"/>
                  </a:cubicBezTo>
                  <a:cubicBezTo>
                    <a:pt x="14612" y="14400"/>
                    <a:pt x="14612" y="14400"/>
                    <a:pt x="14612" y="14400"/>
                  </a:cubicBezTo>
                  <a:cubicBezTo>
                    <a:pt x="14612" y="14269"/>
                    <a:pt x="14612" y="14269"/>
                    <a:pt x="14612" y="14269"/>
                  </a:cubicBezTo>
                  <a:cubicBezTo>
                    <a:pt x="14612" y="14269"/>
                    <a:pt x="14612" y="14269"/>
                    <a:pt x="14612" y="14269"/>
                  </a:cubicBezTo>
                  <a:cubicBezTo>
                    <a:pt x="14612" y="14269"/>
                    <a:pt x="14612" y="14269"/>
                    <a:pt x="14612" y="14269"/>
                  </a:cubicBezTo>
                  <a:cubicBezTo>
                    <a:pt x="14521" y="14138"/>
                    <a:pt x="14521" y="14138"/>
                    <a:pt x="14521" y="14138"/>
                  </a:cubicBezTo>
                  <a:cubicBezTo>
                    <a:pt x="14430" y="14138"/>
                    <a:pt x="14430" y="14138"/>
                    <a:pt x="14430" y="14138"/>
                  </a:cubicBezTo>
                  <a:cubicBezTo>
                    <a:pt x="14430" y="14138"/>
                    <a:pt x="14430" y="14138"/>
                    <a:pt x="14430" y="14138"/>
                  </a:cubicBezTo>
                  <a:cubicBezTo>
                    <a:pt x="14521" y="14138"/>
                    <a:pt x="14521" y="14138"/>
                    <a:pt x="14521" y="14138"/>
                  </a:cubicBezTo>
                  <a:cubicBezTo>
                    <a:pt x="14612" y="14138"/>
                    <a:pt x="14612" y="14138"/>
                    <a:pt x="14612" y="14138"/>
                  </a:cubicBezTo>
                  <a:cubicBezTo>
                    <a:pt x="14612" y="14138"/>
                    <a:pt x="14612" y="14138"/>
                    <a:pt x="14612" y="14138"/>
                  </a:cubicBezTo>
                  <a:cubicBezTo>
                    <a:pt x="14612" y="14007"/>
                    <a:pt x="14612" y="14007"/>
                    <a:pt x="14612" y="14007"/>
                  </a:cubicBezTo>
                  <a:cubicBezTo>
                    <a:pt x="14521" y="14007"/>
                    <a:pt x="14521" y="14007"/>
                    <a:pt x="14521" y="14007"/>
                  </a:cubicBezTo>
                  <a:cubicBezTo>
                    <a:pt x="14521" y="14007"/>
                    <a:pt x="14521" y="14007"/>
                    <a:pt x="14521" y="14007"/>
                  </a:cubicBezTo>
                  <a:cubicBezTo>
                    <a:pt x="14521" y="13876"/>
                    <a:pt x="14521" y="13876"/>
                    <a:pt x="14521" y="13876"/>
                  </a:cubicBezTo>
                  <a:cubicBezTo>
                    <a:pt x="14612" y="13876"/>
                    <a:pt x="14612" y="13876"/>
                    <a:pt x="14612" y="13876"/>
                  </a:cubicBezTo>
                  <a:cubicBezTo>
                    <a:pt x="14612" y="13876"/>
                    <a:pt x="14612" y="13876"/>
                    <a:pt x="14612" y="13876"/>
                  </a:cubicBezTo>
                  <a:cubicBezTo>
                    <a:pt x="14703" y="13876"/>
                    <a:pt x="14703" y="13876"/>
                    <a:pt x="14703" y="13876"/>
                  </a:cubicBezTo>
                  <a:cubicBezTo>
                    <a:pt x="14703" y="13745"/>
                    <a:pt x="14703" y="13745"/>
                    <a:pt x="14703" y="13745"/>
                  </a:cubicBezTo>
                  <a:cubicBezTo>
                    <a:pt x="14612" y="13745"/>
                    <a:pt x="14612" y="13745"/>
                    <a:pt x="14612" y="13745"/>
                  </a:cubicBezTo>
                  <a:cubicBezTo>
                    <a:pt x="14793" y="13615"/>
                    <a:pt x="14793" y="13615"/>
                    <a:pt x="14793" y="13615"/>
                  </a:cubicBezTo>
                  <a:cubicBezTo>
                    <a:pt x="14884" y="13745"/>
                    <a:pt x="14884" y="13745"/>
                    <a:pt x="14884" y="13745"/>
                  </a:cubicBezTo>
                  <a:cubicBezTo>
                    <a:pt x="14884" y="13615"/>
                    <a:pt x="14884" y="13615"/>
                    <a:pt x="14884" y="13615"/>
                  </a:cubicBezTo>
                  <a:cubicBezTo>
                    <a:pt x="14975" y="13615"/>
                    <a:pt x="14975" y="13615"/>
                    <a:pt x="14975" y="13615"/>
                  </a:cubicBezTo>
                  <a:cubicBezTo>
                    <a:pt x="14884" y="13745"/>
                    <a:pt x="14884" y="13745"/>
                    <a:pt x="14884" y="13745"/>
                  </a:cubicBezTo>
                  <a:cubicBezTo>
                    <a:pt x="14884" y="13876"/>
                    <a:pt x="14884" y="13876"/>
                    <a:pt x="14884" y="13876"/>
                  </a:cubicBezTo>
                  <a:cubicBezTo>
                    <a:pt x="14884" y="14007"/>
                    <a:pt x="14884" y="14007"/>
                    <a:pt x="14884" y="14007"/>
                  </a:cubicBezTo>
                  <a:cubicBezTo>
                    <a:pt x="14884" y="14007"/>
                    <a:pt x="14884" y="14007"/>
                    <a:pt x="14884" y="14007"/>
                  </a:cubicBezTo>
                  <a:cubicBezTo>
                    <a:pt x="14975" y="13876"/>
                    <a:pt x="14975" y="13876"/>
                    <a:pt x="14975" y="13876"/>
                  </a:cubicBezTo>
                  <a:cubicBezTo>
                    <a:pt x="15066" y="13745"/>
                    <a:pt x="15066" y="13745"/>
                    <a:pt x="15066" y="13745"/>
                  </a:cubicBezTo>
                  <a:cubicBezTo>
                    <a:pt x="15066" y="13745"/>
                    <a:pt x="15066" y="13745"/>
                    <a:pt x="15066" y="13745"/>
                  </a:cubicBezTo>
                  <a:cubicBezTo>
                    <a:pt x="15066" y="13876"/>
                    <a:pt x="15066" y="13876"/>
                    <a:pt x="15066" y="13876"/>
                  </a:cubicBezTo>
                  <a:cubicBezTo>
                    <a:pt x="14975" y="13876"/>
                    <a:pt x="14975" y="13876"/>
                    <a:pt x="14975" y="13876"/>
                  </a:cubicBezTo>
                  <a:cubicBezTo>
                    <a:pt x="15066" y="14007"/>
                    <a:pt x="15066" y="14007"/>
                    <a:pt x="15066" y="14007"/>
                  </a:cubicBezTo>
                  <a:cubicBezTo>
                    <a:pt x="15156" y="13876"/>
                    <a:pt x="15156" y="13876"/>
                    <a:pt x="15156" y="13876"/>
                  </a:cubicBezTo>
                  <a:cubicBezTo>
                    <a:pt x="15156" y="13876"/>
                    <a:pt x="15156" y="13876"/>
                    <a:pt x="15156" y="13876"/>
                  </a:cubicBezTo>
                  <a:cubicBezTo>
                    <a:pt x="15156" y="13876"/>
                    <a:pt x="15156" y="13876"/>
                    <a:pt x="15156" y="13876"/>
                  </a:cubicBezTo>
                  <a:cubicBezTo>
                    <a:pt x="15247" y="13876"/>
                    <a:pt x="15247" y="13876"/>
                    <a:pt x="15247" y="13876"/>
                  </a:cubicBezTo>
                  <a:cubicBezTo>
                    <a:pt x="15338" y="13876"/>
                    <a:pt x="15338" y="13876"/>
                    <a:pt x="15338" y="13876"/>
                  </a:cubicBezTo>
                  <a:cubicBezTo>
                    <a:pt x="15429" y="13745"/>
                    <a:pt x="15429" y="13745"/>
                    <a:pt x="15429" y="13745"/>
                  </a:cubicBezTo>
                  <a:cubicBezTo>
                    <a:pt x="15519" y="13745"/>
                    <a:pt x="15519" y="13745"/>
                    <a:pt x="15519" y="13745"/>
                  </a:cubicBezTo>
                  <a:cubicBezTo>
                    <a:pt x="15519" y="13745"/>
                    <a:pt x="15519" y="13745"/>
                    <a:pt x="15519" y="13745"/>
                  </a:cubicBezTo>
                  <a:cubicBezTo>
                    <a:pt x="15519" y="13745"/>
                    <a:pt x="15519" y="13745"/>
                    <a:pt x="15519" y="13745"/>
                  </a:cubicBezTo>
                  <a:cubicBezTo>
                    <a:pt x="15429" y="13745"/>
                    <a:pt x="15429" y="13745"/>
                    <a:pt x="15429" y="13745"/>
                  </a:cubicBezTo>
                  <a:cubicBezTo>
                    <a:pt x="15338" y="13876"/>
                    <a:pt x="15338" y="13876"/>
                    <a:pt x="15338" y="13876"/>
                  </a:cubicBezTo>
                  <a:cubicBezTo>
                    <a:pt x="15338" y="13876"/>
                    <a:pt x="15338" y="13876"/>
                    <a:pt x="15338" y="13876"/>
                  </a:cubicBezTo>
                  <a:cubicBezTo>
                    <a:pt x="15247" y="14007"/>
                    <a:pt x="15247" y="14007"/>
                    <a:pt x="15247" y="14007"/>
                  </a:cubicBezTo>
                  <a:cubicBezTo>
                    <a:pt x="15338" y="14007"/>
                    <a:pt x="15338" y="14007"/>
                    <a:pt x="15338" y="14007"/>
                  </a:cubicBezTo>
                  <a:cubicBezTo>
                    <a:pt x="15429" y="14138"/>
                    <a:pt x="15429" y="14138"/>
                    <a:pt x="15429" y="14138"/>
                  </a:cubicBezTo>
                  <a:cubicBezTo>
                    <a:pt x="15519" y="14138"/>
                    <a:pt x="15519" y="14138"/>
                    <a:pt x="15519" y="14138"/>
                  </a:cubicBezTo>
                  <a:cubicBezTo>
                    <a:pt x="15519" y="14269"/>
                    <a:pt x="15519" y="14269"/>
                    <a:pt x="15519" y="14269"/>
                  </a:cubicBezTo>
                  <a:cubicBezTo>
                    <a:pt x="15429" y="14138"/>
                    <a:pt x="15429" y="14138"/>
                    <a:pt x="15429" y="14138"/>
                  </a:cubicBezTo>
                  <a:cubicBezTo>
                    <a:pt x="15338" y="14138"/>
                    <a:pt x="15338" y="14138"/>
                    <a:pt x="15338" y="14138"/>
                  </a:cubicBezTo>
                  <a:cubicBezTo>
                    <a:pt x="15247" y="14138"/>
                    <a:pt x="15247" y="14138"/>
                    <a:pt x="15247" y="14138"/>
                  </a:cubicBezTo>
                  <a:cubicBezTo>
                    <a:pt x="15247" y="14269"/>
                    <a:pt x="15247" y="14269"/>
                    <a:pt x="15247" y="14269"/>
                  </a:cubicBezTo>
                  <a:cubicBezTo>
                    <a:pt x="15247" y="14269"/>
                    <a:pt x="15247" y="14269"/>
                    <a:pt x="15247" y="14269"/>
                  </a:cubicBezTo>
                  <a:cubicBezTo>
                    <a:pt x="15338" y="14269"/>
                    <a:pt x="15338" y="14269"/>
                    <a:pt x="15338" y="14269"/>
                  </a:cubicBezTo>
                  <a:cubicBezTo>
                    <a:pt x="15429" y="14269"/>
                    <a:pt x="15429" y="14269"/>
                    <a:pt x="15429" y="14269"/>
                  </a:cubicBezTo>
                  <a:cubicBezTo>
                    <a:pt x="15338" y="14269"/>
                    <a:pt x="15338" y="14269"/>
                    <a:pt x="15338" y="14269"/>
                  </a:cubicBezTo>
                  <a:cubicBezTo>
                    <a:pt x="15247" y="14269"/>
                    <a:pt x="15247" y="14269"/>
                    <a:pt x="15247" y="14269"/>
                  </a:cubicBezTo>
                  <a:cubicBezTo>
                    <a:pt x="15338" y="14400"/>
                    <a:pt x="15338" y="14400"/>
                    <a:pt x="15338" y="14400"/>
                  </a:cubicBezTo>
                  <a:cubicBezTo>
                    <a:pt x="15429" y="14400"/>
                    <a:pt x="15429" y="14400"/>
                    <a:pt x="15429" y="14400"/>
                  </a:cubicBezTo>
                  <a:cubicBezTo>
                    <a:pt x="15429" y="14531"/>
                    <a:pt x="15429" y="14531"/>
                    <a:pt x="15429" y="14531"/>
                  </a:cubicBezTo>
                  <a:cubicBezTo>
                    <a:pt x="15429" y="14531"/>
                    <a:pt x="15429" y="14531"/>
                    <a:pt x="15429" y="14531"/>
                  </a:cubicBezTo>
                  <a:cubicBezTo>
                    <a:pt x="15338" y="14531"/>
                    <a:pt x="15338" y="14531"/>
                    <a:pt x="15338" y="14531"/>
                  </a:cubicBezTo>
                  <a:cubicBezTo>
                    <a:pt x="15338" y="14531"/>
                    <a:pt x="15338" y="14531"/>
                    <a:pt x="15338" y="14531"/>
                  </a:cubicBezTo>
                  <a:cubicBezTo>
                    <a:pt x="15429" y="14531"/>
                    <a:pt x="15429" y="14531"/>
                    <a:pt x="15429" y="14531"/>
                  </a:cubicBezTo>
                  <a:cubicBezTo>
                    <a:pt x="15519" y="14531"/>
                    <a:pt x="15519" y="14531"/>
                    <a:pt x="15519" y="14531"/>
                  </a:cubicBezTo>
                  <a:cubicBezTo>
                    <a:pt x="15519" y="14662"/>
                    <a:pt x="15519" y="14662"/>
                    <a:pt x="15519" y="14662"/>
                  </a:cubicBezTo>
                  <a:cubicBezTo>
                    <a:pt x="15610" y="14662"/>
                    <a:pt x="15610" y="14662"/>
                    <a:pt x="15610" y="14662"/>
                  </a:cubicBezTo>
                  <a:cubicBezTo>
                    <a:pt x="15701" y="14662"/>
                    <a:pt x="15701" y="14662"/>
                    <a:pt x="15701" y="14662"/>
                  </a:cubicBezTo>
                  <a:cubicBezTo>
                    <a:pt x="15792" y="14662"/>
                    <a:pt x="15792" y="14662"/>
                    <a:pt x="15792" y="14662"/>
                  </a:cubicBezTo>
                  <a:cubicBezTo>
                    <a:pt x="15792" y="14662"/>
                    <a:pt x="15792" y="14662"/>
                    <a:pt x="15792" y="14662"/>
                  </a:cubicBezTo>
                  <a:cubicBezTo>
                    <a:pt x="15701" y="14793"/>
                    <a:pt x="15701" y="14793"/>
                    <a:pt x="15701" y="14793"/>
                  </a:cubicBezTo>
                  <a:cubicBezTo>
                    <a:pt x="15701" y="14793"/>
                    <a:pt x="15701" y="14793"/>
                    <a:pt x="15701" y="14793"/>
                  </a:cubicBezTo>
                  <a:cubicBezTo>
                    <a:pt x="15792" y="14793"/>
                    <a:pt x="15792" y="14793"/>
                    <a:pt x="15792" y="14793"/>
                  </a:cubicBezTo>
                  <a:cubicBezTo>
                    <a:pt x="15792" y="14924"/>
                    <a:pt x="15792" y="14924"/>
                    <a:pt x="15792" y="14924"/>
                  </a:cubicBezTo>
                  <a:cubicBezTo>
                    <a:pt x="15882" y="14924"/>
                    <a:pt x="15882" y="14924"/>
                    <a:pt x="15882" y="14924"/>
                  </a:cubicBezTo>
                  <a:cubicBezTo>
                    <a:pt x="15882" y="14793"/>
                    <a:pt x="15882" y="14793"/>
                    <a:pt x="15882" y="14793"/>
                  </a:cubicBezTo>
                  <a:cubicBezTo>
                    <a:pt x="15882" y="14793"/>
                    <a:pt x="15882" y="14793"/>
                    <a:pt x="15882" y="14793"/>
                  </a:cubicBezTo>
                  <a:cubicBezTo>
                    <a:pt x="15882" y="14793"/>
                    <a:pt x="15882" y="14793"/>
                    <a:pt x="15882" y="14793"/>
                  </a:cubicBezTo>
                  <a:cubicBezTo>
                    <a:pt x="15973" y="14793"/>
                    <a:pt x="15973" y="14793"/>
                    <a:pt x="15973" y="14793"/>
                  </a:cubicBezTo>
                  <a:cubicBezTo>
                    <a:pt x="15973" y="14793"/>
                    <a:pt x="15973" y="14793"/>
                    <a:pt x="15973" y="14793"/>
                  </a:cubicBezTo>
                  <a:cubicBezTo>
                    <a:pt x="15973" y="14924"/>
                    <a:pt x="15973" y="14924"/>
                    <a:pt x="15973" y="14924"/>
                  </a:cubicBezTo>
                  <a:cubicBezTo>
                    <a:pt x="15882" y="15055"/>
                    <a:pt x="15882" y="15055"/>
                    <a:pt x="15882" y="15055"/>
                  </a:cubicBezTo>
                  <a:cubicBezTo>
                    <a:pt x="15882" y="15185"/>
                    <a:pt x="15882" y="15185"/>
                    <a:pt x="15882" y="15185"/>
                  </a:cubicBezTo>
                  <a:cubicBezTo>
                    <a:pt x="15882" y="15185"/>
                    <a:pt x="15882" y="15185"/>
                    <a:pt x="15882" y="15185"/>
                  </a:cubicBezTo>
                  <a:cubicBezTo>
                    <a:pt x="15882" y="15185"/>
                    <a:pt x="15882" y="15185"/>
                    <a:pt x="15882" y="15185"/>
                  </a:cubicBezTo>
                  <a:cubicBezTo>
                    <a:pt x="15792" y="15185"/>
                    <a:pt x="15792" y="15185"/>
                    <a:pt x="15792" y="15185"/>
                  </a:cubicBezTo>
                  <a:cubicBezTo>
                    <a:pt x="15792" y="15185"/>
                    <a:pt x="15792" y="15185"/>
                    <a:pt x="15792" y="15185"/>
                  </a:cubicBezTo>
                  <a:cubicBezTo>
                    <a:pt x="15973" y="15316"/>
                    <a:pt x="15973" y="15316"/>
                    <a:pt x="15973" y="15316"/>
                  </a:cubicBezTo>
                  <a:cubicBezTo>
                    <a:pt x="16064" y="15316"/>
                    <a:pt x="16064" y="15316"/>
                    <a:pt x="16064" y="15316"/>
                  </a:cubicBezTo>
                  <a:cubicBezTo>
                    <a:pt x="16155" y="15316"/>
                    <a:pt x="16155" y="15316"/>
                    <a:pt x="16155" y="15316"/>
                  </a:cubicBezTo>
                  <a:cubicBezTo>
                    <a:pt x="16245" y="15316"/>
                    <a:pt x="16245" y="15316"/>
                    <a:pt x="16245" y="15316"/>
                  </a:cubicBezTo>
                  <a:cubicBezTo>
                    <a:pt x="16336" y="15316"/>
                    <a:pt x="16336" y="15316"/>
                    <a:pt x="16336" y="15316"/>
                  </a:cubicBezTo>
                  <a:cubicBezTo>
                    <a:pt x="16427" y="15185"/>
                    <a:pt x="16427" y="15185"/>
                    <a:pt x="16427" y="15185"/>
                  </a:cubicBezTo>
                  <a:cubicBezTo>
                    <a:pt x="16427" y="15316"/>
                    <a:pt x="16427" y="15316"/>
                    <a:pt x="16427" y="15316"/>
                  </a:cubicBezTo>
                  <a:cubicBezTo>
                    <a:pt x="16427" y="15316"/>
                    <a:pt x="16427" y="15316"/>
                    <a:pt x="16427" y="15316"/>
                  </a:cubicBezTo>
                  <a:cubicBezTo>
                    <a:pt x="16518" y="15316"/>
                    <a:pt x="16518" y="15316"/>
                    <a:pt x="16518" y="15316"/>
                  </a:cubicBezTo>
                  <a:cubicBezTo>
                    <a:pt x="16518" y="15447"/>
                    <a:pt x="16518" y="15447"/>
                    <a:pt x="16518" y="15447"/>
                  </a:cubicBezTo>
                  <a:cubicBezTo>
                    <a:pt x="16608" y="15447"/>
                    <a:pt x="16608" y="15447"/>
                    <a:pt x="16608" y="15447"/>
                  </a:cubicBezTo>
                  <a:cubicBezTo>
                    <a:pt x="16608" y="15578"/>
                    <a:pt x="16608" y="15578"/>
                    <a:pt x="16608" y="15578"/>
                  </a:cubicBezTo>
                  <a:cubicBezTo>
                    <a:pt x="16699" y="15578"/>
                    <a:pt x="16699" y="15578"/>
                    <a:pt x="16699" y="15578"/>
                  </a:cubicBezTo>
                  <a:cubicBezTo>
                    <a:pt x="16790" y="15447"/>
                    <a:pt x="16790" y="15447"/>
                    <a:pt x="16790" y="15447"/>
                  </a:cubicBezTo>
                  <a:cubicBezTo>
                    <a:pt x="16790" y="15447"/>
                    <a:pt x="16790" y="15447"/>
                    <a:pt x="16790" y="15447"/>
                  </a:cubicBezTo>
                  <a:cubicBezTo>
                    <a:pt x="16881" y="15447"/>
                    <a:pt x="16881" y="15447"/>
                    <a:pt x="16881" y="15447"/>
                  </a:cubicBezTo>
                  <a:cubicBezTo>
                    <a:pt x="16881" y="15578"/>
                    <a:pt x="16881" y="15578"/>
                    <a:pt x="16881" y="15578"/>
                  </a:cubicBezTo>
                  <a:cubicBezTo>
                    <a:pt x="16790" y="15578"/>
                    <a:pt x="16790" y="15578"/>
                    <a:pt x="16790" y="15578"/>
                  </a:cubicBezTo>
                  <a:cubicBezTo>
                    <a:pt x="16699" y="15578"/>
                    <a:pt x="16699" y="15578"/>
                    <a:pt x="16699" y="15578"/>
                  </a:cubicBezTo>
                  <a:cubicBezTo>
                    <a:pt x="16699" y="15709"/>
                    <a:pt x="16699" y="15709"/>
                    <a:pt x="16699" y="15709"/>
                  </a:cubicBezTo>
                  <a:cubicBezTo>
                    <a:pt x="16881" y="15709"/>
                    <a:pt x="16881" y="15709"/>
                    <a:pt x="16881" y="15709"/>
                  </a:cubicBezTo>
                  <a:cubicBezTo>
                    <a:pt x="16881" y="15840"/>
                    <a:pt x="16881" y="15840"/>
                    <a:pt x="16881" y="15840"/>
                  </a:cubicBezTo>
                  <a:cubicBezTo>
                    <a:pt x="16881" y="15840"/>
                    <a:pt x="16881" y="15840"/>
                    <a:pt x="16881" y="15840"/>
                  </a:cubicBezTo>
                  <a:cubicBezTo>
                    <a:pt x="17062" y="15971"/>
                    <a:pt x="17062" y="15971"/>
                    <a:pt x="17062" y="15971"/>
                  </a:cubicBezTo>
                  <a:cubicBezTo>
                    <a:pt x="17153" y="15840"/>
                    <a:pt x="17153" y="15840"/>
                    <a:pt x="17153" y="15840"/>
                  </a:cubicBezTo>
                  <a:cubicBezTo>
                    <a:pt x="17244" y="15840"/>
                    <a:pt x="17244" y="15840"/>
                    <a:pt x="17244" y="15840"/>
                  </a:cubicBezTo>
                  <a:cubicBezTo>
                    <a:pt x="17244" y="15840"/>
                    <a:pt x="17244" y="15840"/>
                    <a:pt x="17244" y="15840"/>
                  </a:cubicBezTo>
                  <a:cubicBezTo>
                    <a:pt x="17334" y="15840"/>
                    <a:pt x="17334" y="15840"/>
                    <a:pt x="17334" y="15840"/>
                  </a:cubicBezTo>
                  <a:cubicBezTo>
                    <a:pt x="17425" y="15709"/>
                    <a:pt x="17425" y="15709"/>
                    <a:pt x="17425" y="15709"/>
                  </a:cubicBezTo>
                  <a:cubicBezTo>
                    <a:pt x="17425" y="15709"/>
                    <a:pt x="17425" y="15709"/>
                    <a:pt x="17425" y="15709"/>
                  </a:cubicBezTo>
                  <a:cubicBezTo>
                    <a:pt x="17425" y="15840"/>
                    <a:pt x="17425" y="15840"/>
                    <a:pt x="17425" y="15840"/>
                  </a:cubicBezTo>
                  <a:cubicBezTo>
                    <a:pt x="17334" y="15840"/>
                    <a:pt x="17334" y="15840"/>
                    <a:pt x="17334" y="15840"/>
                  </a:cubicBezTo>
                  <a:cubicBezTo>
                    <a:pt x="17334" y="16102"/>
                    <a:pt x="17334" y="16102"/>
                    <a:pt x="17334" y="16102"/>
                  </a:cubicBezTo>
                  <a:cubicBezTo>
                    <a:pt x="17334" y="16102"/>
                    <a:pt x="17334" y="16102"/>
                    <a:pt x="17334" y="16102"/>
                  </a:cubicBezTo>
                  <a:cubicBezTo>
                    <a:pt x="17244" y="16233"/>
                    <a:pt x="17244" y="16233"/>
                    <a:pt x="17244" y="16233"/>
                  </a:cubicBezTo>
                  <a:cubicBezTo>
                    <a:pt x="17153" y="16102"/>
                    <a:pt x="17153" y="16102"/>
                    <a:pt x="17153" y="16102"/>
                  </a:cubicBezTo>
                  <a:cubicBezTo>
                    <a:pt x="17153" y="16102"/>
                    <a:pt x="17153" y="16102"/>
                    <a:pt x="17153" y="16102"/>
                  </a:cubicBezTo>
                  <a:cubicBezTo>
                    <a:pt x="17153" y="16233"/>
                    <a:pt x="17153" y="16233"/>
                    <a:pt x="17153" y="16233"/>
                  </a:cubicBezTo>
                  <a:cubicBezTo>
                    <a:pt x="17244" y="16364"/>
                    <a:pt x="17244" y="16364"/>
                    <a:pt x="17244" y="16364"/>
                  </a:cubicBezTo>
                  <a:cubicBezTo>
                    <a:pt x="17244" y="16364"/>
                    <a:pt x="17244" y="16364"/>
                    <a:pt x="17244" y="16364"/>
                  </a:cubicBezTo>
                  <a:cubicBezTo>
                    <a:pt x="17334" y="16364"/>
                    <a:pt x="17334" y="16364"/>
                    <a:pt x="17334" y="16364"/>
                  </a:cubicBezTo>
                  <a:cubicBezTo>
                    <a:pt x="17425" y="16364"/>
                    <a:pt x="17425" y="16364"/>
                    <a:pt x="17425" y="16364"/>
                  </a:cubicBezTo>
                  <a:cubicBezTo>
                    <a:pt x="17334" y="16495"/>
                    <a:pt x="17334" y="16495"/>
                    <a:pt x="17334" y="16495"/>
                  </a:cubicBezTo>
                  <a:cubicBezTo>
                    <a:pt x="17334" y="16495"/>
                    <a:pt x="17334" y="16495"/>
                    <a:pt x="17334" y="16495"/>
                  </a:cubicBezTo>
                  <a:cubicBezTo>
                    <a:pt x="17334" y="16495"/>
                    <a:pt x="17334" y="16495"/>
                    <a:pt x="17334" y="16495"/>
                  </a:cubicBezTo>
                  <a:cubicBezTo>
                    <a:pt x="17425" y="16625"/>
                    <a:pt x="17425" y="16625"/>
                    <a:pt x="17425" y="16625"/>
                  </a:cubicBezTo>
                  <a:cubicBezTo>
                    <a:pt x="17425" y="16625"/>
                    <a:pt x="17425" y="16625"/>
                    <a:pt x="17425" y="16625"/>
                  </a:cubicBezTo>
                  <a:cubicBezTo>
                    <a:pt x="17516" y="16625"/>
                    <a:pt x="17516" y="16625"/>
                    <a:pt x="17516" y="16625"/>
                  </a:cubicBezTo>
                  <a:cubicBezTo>
                    <a:pt x="17607" y="16495"/>
                    <a:pt x="17607" y="16495"/>
                    <a:pt x="17607" y="16495"/>
                  </a:cubicBezTo>
                  <a:cubicBezTo>
                    <a:pt x="17697" y="16364"/>
                    <a:pt x="17697" y="16364"/>
                    <a:pt x="17697" y="16364"/>
                  </a:cubicBezTo>
                  <a:cubicBezTo>
                    <a:pt x="17607" y="16495"/>
                    <a:pt x="17607" y="16495"/>
                    <a:pt x="17607" y="16495"/>
                  </a:cubicBezTo>
                  <a:cubicBezTo>
                    <a:pt x="17607" y="16625"/>
                    <a:pt x="17607" y="16625"/>
                    <a:pt x="17607" y="16625"/>
                  </a:cubicBezTo>
                  <a:cubicBezTo>
                    <a:pt x="17607" y="16625"/>
                    <a:pt x="17607" y="16625"/>
                    <a:pt x="17607" y="16625"/>
                  </a:cubicBezTo>
                  <a:cubicBezTo>
                    <a:pt x="17607" y="16756"/>
                    <a:pt x="17607" y="16756"/>
                    <a:pt x="17607" y="16756"/>
                  </a:cubicBezTo>
                  <a:cubicBezTo>
                    <a:pt x="17516" y="16756"/>
                    <a:pt x="17516" y="16756"/>
                    <a:pt x="17516" y="16756"/>
                  </a:cubicBezTo>
                  <a:cubicBezTo>
                    <a:pt x="17516" y="16887"/>
                    <a:pt x="17516" y="16887"/>
                    <a:pt x="17516" y="16887"/>
                  </a:cubicBezTo>
                  <a:cubicBezTo>
                    <a:pt x="17607" y="16887"/>
                    <a:pt x="17607" y="16887"/>
                    <a:pt x="17607" y="16887"/>
                  </a:cubicBezTo>
                  <a:cubicBezTo>
                    <a:pt x="17607" y="17018"/>
                    <a:pt x="17607" y="17018"/>
                    <a:pt x="17607" y="17018"/>
                  </a:cubicBezTo>
                  <a:cubicBezTo>
                    <a:pt x="17607" y="17149"/>
                    <a:pt x="17607" y="17149"/>
                    <a:pt x="17607" y="17149"/>
                  </a:cubicBezTo>
                  <a:cubicBezTo>
                    <a:pt x="17607" y="17280"/>
                    <a:pt x="17607" y="17280"/>
                    <a:pt x="17607" y="17280"/>
                  </a:cubicBezTo>
                  <a:cubicBezTo>
                    <a:pt x="17697" y="17280"/>
                    <a:pt x="17697" y="17280"/>
                    <a:pt x="17697" y="17280"/>
                  </a:cubicBezTo>
                  <a:cubicBezTo>
                    <a:pt x="17607" y="17411"/>
                    <a:pt x="17607" y="17411"/>
                    <a:pt x="17607" y="17411"/>
                  </a:cubicBezTo>
                  <a:cubicBezTo>
                    <a:pt x="17697" y="17411"/>
                    <a:pt x="17697" y="17411"/>
                    <a:pt x="17697" y="17411"/>
                  </a:cubicBezTo>
                  <a:cubicBezTo>
                    <a:pt x="17788" y="17673"/>
                    <a:pt x="17788" y="17673"/>
                    <a:pt x="17788" y="17673"/>
                  </a:cubicBezTo>
                  <a:cubicBezTo>
                    <a:pt x="17788" y="17673"/>
                    <a:pt x="17788" y="17673"/>
                    <a:pt x="17788" y="17673"/>
                  </a:cubicBezTo>
                  <a:cubicBezTo>
                    <a:pt x="17788" y="17673"/>
                    <a:pt x="17788" y="17673"/>
                    <a:pt x="17788" y="17673"/>
                  </a:cubicBezTo>
                  <a:cubicBezTo>
                    <a:pt x="17879" y="17673"/>
                    <a:pt x="17879" y="17673"/>
                    <a:pt x="17879" y="17673"/>
                  </a:cubicBezTo>
                  <a:cubicBezTo>
                    <a:pt x="17879" y="17673"/>
                    <a:pt x="17879" y="17673"/>
                    <a:pt x="17879" y="17673"/>
                  </a:cubicBezTo>
                  <a:cubicBezTo>
                    <a:pt x="17970" y="17673"/>
                    <a:pt x="17970" y="17673"/>
                    <a:pt x="17970" y="17673"/>
                  </a:cubicBezTo>
                  <a:cubicBezTo>
                    <a:pt x="17970" y="17673"/>
                    <a:pt x="17970" y="17673"/>
                    <a:pt x="17970" y="17673"/>
                  </a:cubicBezTo>
                  <a:cubicBezTo>
                    <a:pt x="17970" y="17673"/>
                    <a:pt x="17970" y="17673"/>
                    <a:pt x="17970" y="17673"/>
                  </a:cubicBezTo>
                  <a:cubicBezTo>
                    <a:pt x="17970" y="17673"/>
                    <a:pt x="17970" y="17673"/>
                    <a:pt x="17970" y="17673"/>
                  </a:cubicBezTo>
                  <a:cubicBezTo>
                    <a:pt x="18061" y="17673"/>
                    <a:pt x="18061" y="17673"/>
                    <a:pt x="18061" y="17673"/>
                  </a:cubicBezTo>
                  <a:cubicBezTo>
                    <a:pt x="18061" y="17542"/>
                    <a:pt x="18061" y="17542"/>
                    <a:pt x="18061" y="17542"/>
                  </a:cubicBezTo>
                  <a:cubicBezTo>
                    <a:pt x="18061" y="17411"/>
                    <a:pt x="18061" y="17411"/>
                    <a:pt x="18061" y="17411"/>
                  </a:cubicBezTo>
                  <a:cubicBezTo>
                    <a:pt x="17970" y="17411"/>
                    <a:pt x="17970" y="17411"/>
                    <a:pt x="17970" y="17411"/>
                  </a:cubicBezTo>
                  <a:cubicBezTo>
                    <a:pt x="17970" y="17542"/>
                    <a:pt x="17970" y="17542"/>
                    <a:pt x="17970" y="17542"/>
                  </a:cubicBezTo>
                  <a:cubicBezTo>
                    <a:pt x="17970" y="17411"/>
                    <a:pt x="17970" y="17411"/>
                    <a:pt x="17970" y="17411"/>
                  </a:cubicBezTo>
                  <a:cubicBezTo>
                    <a:pt x="17970" y="17411"/>
                    <a:pt x="17970" y="17411"/>
                    <a:pt x="17970" y="17411"/>
                  </a:cubicBezTo>
                  <a:cubicBezTo>
                    <a:pt x="17970" y="17280"/>
                    <a:pt x="17970" y="17280"/>
                    <a:pt x="17970" y="17280"/>
                  </a:cubicBezTo>
                  <a:cubicBezTo>
                    <a:pt x="17970" y="17149"/>
                    <a:pt x="17970" y="17149"/>
                    <a:pt x="17970" y="17149"/>
                  </a:cubicBezTo>
                  <a:cubicBezTo>
                    <a:pt x="17879" y="17149"/>
                    <a:pt x="17879" y="17149"/>
                    <a:pt x="17879" y="17149"/>
                  </a:cubicBezTo>
                  <a:cubicBezTo>
                    <a:pt x="17879" y="17149"/>
                    <a:pt x="17879" y="17149"/>
                    <a:pt x="17879" y="17149"/>
                  </a:cubicBezTo>
                  <a:cubicBezTo>
                    <a:pt x="17970" y="17018"/>
                    <a:pt x="17970" y="17018"/>
                    <a:pt x="17970" y="17018"/>
                  </a:cubicBezTo>
                  <a:cubicBezTo>
                    <a:pt x="17970" y="17018"/>
                    <a:pt x="17970" y="17018"/>
                    <a:pt x="17970" y="17018"/>
                  </a:cubicBezTo>
                  <a:cubicBezTo>
                    <a:pt x="17970" y="17018"/>
                    <a:pt x="17970" y="17018"/>
                    <a:pt x="17970" y="17018"/>
                  </a:cubicBezTo>
                  <a:cubicBezTo>
                    <a:pt x="17970" y="17018"/>
                    <a:pt x="17970" y="17018"/>
                    <a:pt x="17970" y="17018"/>
                  </a:cubicBezTo>
                  <a:cubicBezTo>
                    <a:pt x="18061" y="17149"/>
                    <a:pt x="18061" y="17149"/>
                    <a:pt x="18061" y="17149"/>
                  </a:cubicBezTo>
                  <a:cubicBezTo>
                    <a:pt x="18061" y="17018"/>
                    <a:pt x="18061" y="17018"/>
                    <a:pt x="18061" y="17018"/>
                  </a:cubicBezTo>
                  <a:cubicBezTo>
                    <a:pt x="18061" y="17149"/>
                    <a:pt x="18061" y="17149"/>
                    <a:pt x="18061" y="17149"/>
                  </a:cubicBezTo>
                  <a:cubicBezTo>
                    <a:pt x="18151" y="17149"/>
                    <a:pt x="18151" y="17149"/>
                    <a:pt x="18151" y="17149"/>
                  </a:cubicBezTo>
                  <a:cubicBezTo>
                    <a:pt x="18061" y="17280"/>
                    <a:pt x="18061" y="17280"/>
                    <a:pt x="18061" y="17280"/>
                  </a:cubicBezTo>
                  <a:cubicBezTo>
                    <a:pt x="18151" y="17411"/>
                    <a:pt x="18151" y="17411"/>
                    <a:pt x="18151" y="17411"/>
                  </a:cubicBezTo>
                  <a:cubicBezTo>
                    <a:pt x="18151" y="17411"/>
                    <a:pt x="18151" y="17411"/>
                    <a:pt x="18151" y="17411"/>
                  </a:cubicBezTo>
                  <a:cubicBezTo>
                    <a:pt x="18242" y="17280"/>
                    <a:pt x="18242" y="17280"/>
                    <a:pt x="18242" y="17280"/>
                  </a:cubicBezTo>
                  <a:cubicBezTo>
                    <a:pt x="18242" y="17280"/>
                    <a:pt x="18242" y="17280"/>
                    <a:pt x="18242" y="17280"/>
                  </a:cubicBezTo>
                  <a:cubicBezTo>
                    <a:pt x="18242" y="17411"/>
                    <a:pt x="18242" y="17411"/>
                    <a:pt x="18242" y="17411"/>
                  </a:cubicBezTo>
                  <a:cubicBezTo>
                    <a:pt x="18151" y="17411"/>
                    <a:pt x="18151" y="17411"/>
                    <a:pt x="18151" y="17411"/>
                  </a:cubicBezTo>
                  <a:cubicBezTo>
                    <a:pt x="18151" y="17542"/>
                    <a:pt x="18151" y="17542"/>
                    <a:pt x="18151" y="17542"/>
                  </a:cubicBezTo>
                  <a:cubicBezTo>
                    <a:pt x="18242" y="17542"/>
                    <a:pt x="18242" y="17542"/>
                    <a:pt x="18242" y="17542"/>
                  </a:cubicBezTo>
                  <a:cubicBezTo>
                    <a:pt x="18151" y="17673"/>
                    <a:pt x="18151" y="17673"/>
                    <a:pt x="18151" y="17673"/>
                  </a:cubicBezTo>
                  <a:cubicBezTo>
                    <a:pt x="18151" y="17804"/>
                    <a:pt x="18151" y="17804"/>
                    <a:pt x="18151" y="17804"/>
                  </a:cubicBezTo>
                  <a:cubicBezTo>
                    <a:pt x="18242" y="17804"/>
                    <a:pt x="18242" y="17804"/>
                    <a:pt x="18242" y="17804"/>
                  </a:cubicBezTo>
                  <a:cubicBezTo>
                    <a:pt x="18333" y="17804"/>
                    <a:pt x="18333" y="17804"/>
                    <a:pt x="18333" y="17804"/>
                  </a:cubicBezTo>
                  <a:cubicBezTo>
                    <a:pt x="18333" y="17673"/>
                    <a:pt x="18333" y="17673"/>
                    <a:pt x="18333" y="17673"/>
                  </a:cubicBezTo>
                  <a:cubicBezTo>
                    <a:pt x="18333" y="17673"/>
                    <a:pt x="18333" y="17673"/>
                    <a:pt x="18333" y="17673"/>
                  </a:cubicBezTo>
                  <a:cubicBezTo>
                    <a:pt x="18333" y="17804"/>
                    <a:pt x="18333" y="17804"/>
                    <a:pt x="18333" y="17804"/>
                  </a:cubicBezTo>
                  <a:cubicBezTo>
                    <a:pt x="18333" y="17935"/>
                    <a:pt x="18333" y="17935"/>
                    <a:pt x="18333" y="17935"/>
                  </a:cubicBezTo>
                  <a:cubicBezTo>
                    <a:pt x="18424" y="17935"/>
                    <a:pt x="18424" y="17935"/>
                    <a:pt x="18424" y="17935"/>
                  </a:cubicBezTo>
                  <a:cubicBezTo>
                    <a:pt x="18424" y="17804"/>
                    <a:pt x="18424" y="17804"/>
                    <a:pt x="18424" y="17804"/>
                  </a:cubicBezTo>
                  <a:cubicBezTo>
                    <a:pt x="18514" y="17673"/>
                    <a:pt x="18514" y="17673"/>
                    <a:pt x="18514" y="17673"/>
                  </a:cubicBezTo>
                  <a:cubicBezTo>
                    <a:pt x="18514" y="17542"/>
                    <a:pt x="18514" y="17542"/>
                    <a:pt x="18514" y="17542"/>
                  </a:cubicBezTo>
                  <a:cubicBezTo>
                    <a:pt x="18514" y="17280"/>
                    <a:pt x="18514" y="17280"/>
                    <a:pt x="18514" y="17280"/>
                  </a:cubicBezTo>
                  <a:cubicBezTo>
                    <a:pt x="18605" y="17149"/>
                    <a:pt x="18605" y="17149"/>
                    <a:pt x="18605" y="17149"/>
                  </a:cubicBezTo>
                  <a:cubicBezTo>
                    <a:pt x="18605" y="16887"/>
                    <a:pt x="18605" y="16887"/>
                    <a:pt x="18605" y="16887"/>
                  </a:cubicBezTo>
                  <a:cubicBezTo>
                    <a:pt x="18514" y="16756"/>
                    <a:pt x="18514" y="16756"/>
                    <a:pt x="18514" y="16756"/>
                  </a:cubicBezTo>
                  <a:cubicBezTo>
                    <a:pt x="18514" y="16625"/>
                    <a:pt x="18514" y="16625"/>
                    <a:pt x="18514" y="16625"/>
                  </a:cubicBezTo>
                  <a:cubicBezTo>
                    <a:pt x="18514" y="16625"/>
                    <a:pt x="18514" y="16625"/>
                    <a:pt x="18514" y="16625"/>
                  </a:cubicBezTo>
                  <a:cubicBezTo>
                    <a:pt x="18605" y="16625"/>
                    <a:pt x="18605" y="16625"/>
                    <a:pt x="18605" y="16625"/>
                  </a:cubicBezTo>
                  <a:cubicBezTo>
                    <a:pt x="18605" y="16756"/>
                    <a:pt x="18605" y="16756"/>
                    <a:pt x="18605" y="16756"/>
                  </a:cubicBezTo>
                  <a:cubicBezTo>
                    <a:pt x="18605" y="16756"/>
                    <a:pt x="18605" y="16756"/>
                    <a:pt x="18605" y="16756"/>
                  </a:cubicBezTo>
                  <a:cubicBezTo>
                    <a:pt x="18696" y="16625"/>
                    <a:pt x="18696" y="16625"/>
                    <a:pt x="18696" y="16625"/>
                  </a:cubicBezTo>
                  <a:cubicBezTo>
                    <a:pt x="18787" y="16625"/>
                    <a:pt x="18787" y="16625"/>
                    <a:pt x="18787" y="16625"/>
                  </a:cubicBezTo>
                  <a:cubicBezTo>
                    <a:pt x="18696" y="16756"/>
                    <a:pt x="18696" y="16756"/>
                    <a:pt x="18696" y="16756"/>
                  </a:cubicBezTo>
                  <a:cubicBezTo>
                    <a:pt x="18696" y="16887"/>
                    <a:pt x="18696" y="16887"/>
                    <a:pt x="18696" y="16887"/>
                  </a:cubicBezTo>
                  <a:cubicBezTo>
                    <a:pt x="18696" y="17018"/>
                    <a:pt x="18696" y="17018"/>
                    <a:pt x="18696" y="17018"/>
                  </a:cubicBezTo>
                  <a:cubicBezTo>
                    <a:pt x="18605" y="17280"/>
                    <a:pt x="18605" y="17280"/>
                    <a:pt x="18605" y="17280"/>
                  </a:cubicBezTo>
                  <a:cubicBezTo>
                    <a:pt x="18605" y="17411"/>
                    <a:pt x="18605" y="17411"/>
                    <a:pt x="18605" y="17411"/>
                  </a:cubicBezTo>
                  <a:cubicBezTo>
                    <a:pt x="18605" y="17411"/>
                    <a:pt x="18605" y="17411"/>
                    <a:pt x="18605" y="17411"/>
                  </a:cubicBezTo>
                  <a:cubicBezTo>
                    <a:pt x="18605" y="17542"/>
                    <a:pt x="18605" y="17542"/>
                    <a:pt x="18605" y="17542"/>
                  </a:cubicBezTo>
                  <a:cubicBezTo>
                    <a:pt x="18605" y="17673"/>
                    <a:pt x="18605" y="17673"/>
                    <a:pt x="18605" y="17673"/>
                  </a:cubicBezTo>
                  <a:cubicBezTo>
                    <a:pt x="18605" y="17804"/>
                    <a:pt x="18605" y="17804"/>
                    <a:pt x="18605" y="17804"/>
                  </a:cubicBezTo>
                  <a:cubicBezTo>
                    <a:pt x="18605" y="17804"/>
                    <a:pt x="18605" y="17804"/>
                    <a:pt x="18605" y="17804"/>
                  </a:cubicBezTo>
                  <a:cubicBezTo>
                    <a:pt x="18696" y="17935"/>
                    <a:pt x="18696" y="17935"/>
                    <a:pt x="18696" y="17935"/>
                  </a:cubicBezTo>
                  <a:cubicBezTo>
                    <a:pt x="18696" y="18065"/>
                    <a:pt x="18696" y="18065"/>
                    <a:pt x="18696" y="18065"/>
                  </a:cubicBezTo>
                  <a:cubicBezTo>
                    <a:pt x="18696" y="18065"/>
                    <a:pt x="18696" y="18065"/>
                    <a:pt x="18696" y="18065"/>
                  </a:cubicBezTo>
                  <a:cubicBezTo>
                    <a:pt x="18787" y="18196"/>
                    <a:pt x="18787" y="18196"/>
                    <a:pt x="18787" y="18196"/>
                  </a:cubicBezTo>
                  <a:cubicBezTo>
                    <a:pt x="18787" y="18196"/>
                    <a:pt x="18787" y="18196"/>
                    <a:pt x="18787" y="18196"/>
                  </a:cubicBezTo>
                  <a:cubicBezTo>
                    <a:pt x="18877" y="18196"/>
                    <a:pt x="18877" y="18196"/>
                    <a:pt x="18877" y="18196"/>
                  </a:cubicBezTo>
                  <a:cubicBezTo>
                    <a:pt x="18877" y="18196"/>
                    <a:pt x="18877" y="18196"/>
                    <a:pt x="18877" y="18196"/>
                  </a:cubicBezTo>
                  <a:cubicBezTo>
                    <a:pt x="18968" y="18196"/>
                    <a:pt x="18968" y="18196"/>
                    <a:pt x="18968" y="18196"/>
                  </a:cubicBezTo>
                  <a:cubicBezTo>
                    <a:pt x="19059" y="18196"/>
                    <a:pt x="19059" y="18196"/>
                    <a:pt x="19059" y="18196"/>
                  </a:cubicBezTo>
                  <a:cubicBezTo>
                    <a:pt x="19059" y="18196"/>
                    <a:pt x="19059" y="18196"/>
                    <a:pt x="19059" y="18196"/>
                  </a:cubicBezTo>
                  <a:cubicBezTo>
                    <a:pt x="18968" y="18327"/>
                    <a:pt x="18968" y="18327"/>
                    <a:pt x="18968" y="18327"/>
                  </a:cubicBezTo>
                  <a:cubicBezTo>
                    <a:pt x="18877" y="18327"/>
                    <a:pt x="18877" y="18327"/>
                    <a:pt x="18877" y="18327"/>
                  </a:cubicBezTo>
                  <a:cubicBezTo>
                    <a:pt x="18877" y="18327"/>
                    <a:pt x="18877" y="18327"/>
                    <a:pt x="18877" y="18327"/>
                  </a:cubicBezTo>
                  <a:cubicBezTo>
                    <a:pt x="18968" y="18458"/>
                    <a:pt x="18968" y="18458"/>
                    <a:pt x="18968" y="18458"/>
                  </a:cubicBezTo>
                  <a:cubicBezTo>
                    <a:pt x="18877" y="18458"/>
                    <a:pt x="18877" y="18458"/>
                    <a:pt x="18877" y="18458"/>
                  </a:cubicBezTo>
                  <a:cubicBezTo>
                    <a:pt x="18877" y="18458"/>
                    <a:pt x="18877" y="18458"/>
                    <a:pt x="18877" y="18458"/>
                  </a:cubicBezTo>
                  <a:cubicBezTo>
                    <a:pt x="18877" y="18589"/>
                    <a:pt x="18877" y="18589"/>
                    <a:pt x="18877" y="18589"/>
                  </a:cubicBezTo>
                  <a:cubicBezTo>
                    <a:pt x="18877" y="18720"/>
                    <a:pt x="18877" y="18720"/>
                    <a:pt x="18877" y="18720"/>
                  </a:cubicBezTo>
                  <a:cubicBezTo>
                    <a:pt x="18877" y="18720"/>
                    <a:pt x="18877" y="18720"/>
                    <a:pt x="18877" y="18720"/>
                  </a:cubicBezTo>
                  <a:cubicBezTo>
                    <a:pt x="18877" y="18720"/>
                    <a:pt x="18877" y="18720"/>
                    <a:pt x="18877" y="18720"/>
                  </a:cubicBezTo>
                  <a:cubicBezTo>
                    <a:pt x="18787" y="18720"/>
                    <a:pt x="18787" y="18720"/>
                    <a:pt x="18787" y="18720"/>
                  </a:cubicBezTo>
                  <a:cubicBezTo>
                    <a:pt x="18787" y="18589"/>
                    <a:pt x="18787" y="18589"/>
                    <a:pt x="18787" y="18589"/>
                  </a:cubicBezTo>
                  <a:cubicBezTo>
                    <a:pt x="18787" y="18720"/>
                    <a:pt x="18787" y="18720"/>
                    <a:pt x="18787" y="18720"/>
                  </a:cubicBezTo>
                  <a:cubicBezTo>
                    <a:pt x="18787" y="18720"/>
                    <a:pt x="18787" y="18720"/>
                    <a:pt x="18787" y="18720"/>
                  </a:cubicBezTo>
                  <a:cubicBezTo>
                    <a:pt x="18787" y="18851"/>
                    <a:pt x="18787" y="18851"/>
                    <a:pt x="18787" y="18851"/>
                  </a:cubicBezTo>
                  <a:cubicBezTo>
                    <a:pt x="18787" y="18982"/>
                    <a:pt x="18787" y="18982"/>
                    <a:pt x="18787" y="18982"/>
                  </a:cubicBezTo>
                  <a:cubicBezTo>
                    <a:pt x="18787" y="18982"/>
                    <a:pt x="18787" y="18982"/>
                    <a:pt x="18787" y="18982"/>
                  </a:cubicBezTo>
                  <a:cubicBezTo>
                    <a:pt x="18787" y="18982"/>
                    <a:pt x="18787" y="18982"/>
                    <a:pt x="18787" y="18982"/>
                  </a:cubicBezTo>
                  <a:cubicBezTo>
                    <a:pt x="18696" y="18982"/>
                    <a:pt x="18696" y="18982"/>
                    <a:pt x="18696" y="18982"/>
                  </a:cubicBezTo>
                  <a:cubicBezTo>
                    <a:pt x="18696" y="19113"/>
                    <a:pt x="18696" y="19113"/>
                    <a:pt x="18696" y="19113"/>
                  </a:cubicBezTo>
                  <a:cubicBezTo>
                    <a:pt x="18696" y="19113"/>
                    <a:pt x="18696" y="19113"/>
                    <a:pt x="18696" y="19113"/>
                  </a:cubicBezTo>
                  <a:cubicBezTo>
                    <a:pt x="18696" y="19113"/>
                    <a:pt x="18696" y="19113"/>
                    <a:pt x="18696" y="19113"/>
                  </a:cubicBezTo>
                  <a:cubicBezTo>
                    <a:pt x="18787" y="19113"/>
                    <a:pt x="18787" y="19113"/>
                    <a:pt x="18787" y="19113"/>
                  </a:cubicBezTo>
                  <a:cubicBezTo>
                    <a:pt x="18787" y="19244"/>
                    <a:pt x="18787" y="19244"/>
                    <a:pt x="18787" y="19244"/>
                  </a:cubicBezTo>
                  <a:cubicBezTo>
                    <a:pt x="18877" y="19244"/>
                    <a:pt x="18877" y="19244"/>
                    <a:pt x="18877" y="19244"/>
                  </a:cubicBezTo>
                  <a:cubicBezTo>
                    <a:pt x="18877" y="19244"/>
                    <a:pt x="18877" y="19244"/>
                    <a:pt x="18877" y="19244"/>
                  </a:cubicBezTo>
                  <a:cubicBezTo>
                    <a:pt x="18968" y="19375"/>
                    <a:pt x="18968" y="19375"/>
                    <a:pt x="18968" y="19375"/>
                  </a:cubicBezTo>
                  <a:cubicBezTo>
                    <a:pt x="18968" y="19375"/>
                    <a:pt x="18968" y="19375"/>
                    <a:pt x="18968" y="19375"/>
                  </a:cubicBezTo>
                  <a:cubicBezTo>
                    <a:pt x="18877" y="19375"/>
                    <a:pt x="18877" y="19375"/>
                    <a:pt x="18877" y="19375"/>
                  </a:cubicBezTo>
                  <a:cubicBezTo>
                    <a:pt x="18877" y="19375"/>
                    <a:pt x="18877" y="19375"/>
                    <a:pt x="18877" y="19375"/>
                  </a:cubicBezTo>
                  <a:cubicBezTo>
                    <a:pt x="18877" y="19505"/>
                    <a:pt x="18877" y="19505"/>
                    <a:pt x="18877" y="19505"/>
                  </a:cubicBezTo>
                  <a:cubicBezTo>
                    <a:pt x="18877" y="19505"/>
                    <a:pt x="18877" y="19505"/>
                    <a:pt x="18877" y="19505"/>
                  </a:cubicBezTo>
                  <a:cubicBezTo>
                    <a:pt x="18968" y="19636"/>
                    <a:pt x="18968" y="19636"/>
                    <a:pt x="18968" y="19636"/>
                  </a:cubicBezTo>
                  <a:cubicBezTo>
                    <a:pt x="18968" y="19636"/>
                    <a:pt x="18968" y="19636"/>
                    <a:pt x="18968" y="19636"/>
                  </a:cubicBezTo>
                  <a:cubicBezTo>
                    <a:pt x="19059" y="19636"/>
                    <a:pt x="19059" y="19636"/>
                    <a:pt x="19059" y="19636"/>
                  </a:cubicBezTo>
                  <a:cubicBezTo>
                    <a:pt x="18968" y="19636"/>
                    <a:pt x="18968" y="19636"/>
                    <a:pt x="18968" y="19636"/>
                  </a:cubicBezTo>
                  <a:cubicBezTo>
                    <a:pt x="18968" y="19636"/>
                    <a:pt x="18968" y="19636"/>
                    <a:pt x="18968" y="19636"/>
                  </a:cubicBezTo>
                  <a:cubicBezTo>
                    <a:pt x="18877" y="19767"/>
                    <a:pt x="18877" y="19767"/>
                    <a:pt x="18877" y="19767"/>
                  </a:cubicBezTo>
                  <a:cubicBezTo>
                    <a:pt x="18877" y="19898"/>
                    <a:pt x="18877" y="19898"/>
                    <a:pt x="18877" y="19898"/>
                  </a:cubicBezTo>
                  <a:cubicBezTo>
                    <a:pt x="18968" y="20029"/>
                    <a:pt x="18968" y="20029"/>
                    <a:pt x="18968" y="20029"/>
                  </a:cubicBezTo>
                  <a:cubicBezTo>
                    <a:pt x="19059" y="20160"/>
                    <a:pt x="19059" y="20160"/>
                    <a:pt x="19059" y="20160"/>
                  </a:cubicBezTo>
                  <a:cubicBezTo>
                    <a:pt x="19150" y="20160"/>
                    <a:pt x="19150" y="20160"/>
                    <a:pt x="19150" y="20160"/>
                  </a:cubicBezTo>
                  <a:cubicBezTo>
                    <a:pt x="19150" y="20160"/>
                    <a:pt x="19150" y="20160"/>
                    <a:pt x="19150" y="20160"/>
                  </a:cubicBezTo>
                  <a:cubicBezTo>
                    <a:pt x="19059" y="20160"/>
                    <a:pt x="19059" y="20160"/>
                    <a:pt x="19059" y="20160"/>
                  </a:cubicBezTo>
                  <a:cubicBezTo>
                    <a:pt x="18968" y="20160"/>
                    <a:pt x="18968" y="20160"/>
                    <a:pt x="18968" y="20160"/>
                  </a:cubicBezTo>
                  <a:cubicBezTo>
                    <a:pt x="18968" y="20160"/>
                    <a:pt x="18968" y="20160"/>
                    <a:pt x="18968" y="20160"/>
                  </a:cubicBezTo>
                  <a:cubicBezTo>
                    <a:pt x="18877" y="20291"/>
                    <a:pt x="18877" y="20291"/>
                    <a:pt x="18877" y="20291"/>
                  </a:cubicBezTo>
                  <a:cubicBezTo>
                    <a:pt x="18787" y="20422"/>
                    <a:pt x="18787" y="20422"/>
                    <a:pt x="18787" y="20422"/>
                  </a:cubicBezTo>
                  <a:cubicBezTo>
                    <a:pt x="18696" y="20553"/>
                    <a:pt x="18696" y="20553"/>
                    <a:pt x="18696" y="20553"/>
                  </a:cubicBezTo>
                  <a:cubicBezTo>
                    <a:pt x="18696" y="20684"/>
                    <a:pt x="18696" y="20684"/>
                    <a:pt x="18696" y="20684"/>
                  </a:cubicBezTo>
                  <a:cubicBezTo>
                    <a:pt x="18696" y="20815"/>
                    <a:pt x="18696" y="20815"/>
                    <a:pt x="18696" y="20815"/>
                  </a:cubicBezTo>
                  <a:cubicBezTo>
                    <a:pt x="18787" y="20684"/>
                    <a:pt x="18787" y="20684"/>
                    <a:pt x="18787" y="20684"/>
                  </a:cubicBezTo>
                  <a:cubicBezTo>
                    <a:pt x="18877" y="20553"/>
                    <a:pt x="18877" y="20553"/>
                    <a:pt x="18877" y="20553"/>
                  </a:cubicBezTo>
                  <a:cubicBezTo>
                    <a:pt x="18877" y="20553"/>
                    <a:pt x="18877" y="20553"/>
                    <a:pt x="18877" y="20553"/>
                  </a:cubicBezTo>
                  <a:cubicBezTo>
                    <a:pt x="18877" y="20422"/>
                    <a:pt x="18877" y="20422"/>
                    <a:pt x="18877" y="20422"/>
                  </a:cubicBezTo>
                  <a:cubicBezTo>
                    <a:pt x="19059" y="20291"/>
                    <a:pt x="19059" y="20291"/>
                    <a:pt x="19059" y="20291"/>
                  </a:cubicBezTo>
                  <a:cubicBezTo>
                    <a:pt x="19059" y="20422"/>
                    <a:pt x="19059" y="20422"/>
                    <a:pt x="19059" y="20422"/>
                  </a:cubicBezTo>
                  <a:cubicBezTo>
                    <a:pt x="19059" y="20422"/>
                    <a:pt x="19059" y="20422"/>
                    <a:pt x="19059" y="20422"/>
                  </a:cubicBezTo>
                  <a:cubicBezTo>
                    <a:pt x="19150" y="20422"/>
                    <a:pt x="19150" y="20422"/>
                    <a:pt x="19150" y="20422"/>
                  </a:cubicBezTo>
                  <a:cubicBezTo>
                    <a:pt x="19150" y="20422"/>
                    <a:pt x="19150" y="20422"/>
                    <a:pt x="19150" y="20422"/>
                  </a:cubicBezTo>
                  <a:cubicBezTo>
                    <a:pt x="19150" y="20553"/>
                    <a:pt x="19150" y="20553"/>
                    <a:pt x="19150" y="20553"/>
                  </a:cubicBezTo>
                  <a:cubicBezTo>
                    <a:pt x="19240" y="20553"/>
                    <a:pt x="19240" y="20553"/>
                    <a:pt x="19240" y="20553"/>
                  </a:cubicBezTo>
                  <a:cubicBezTo>
                    <a:pt x="19240" y="20553"/>
                    <a:pt x="19240" y="20553"/>
                    <a:pt x="19240" y="20553"/>
                  </a:cubicBezTo>
                  <a:cubicBezTo>
                    <a:pt x="19150" y="20684"/>
                    <a:pt x="19150" y="20684"/>
                    <a:pt x="19150" y="20684"/>
                  </a:cubicBezTo>
                  <a:cubicBezTo>
                    <a:pt x="19150" y="20684"/>
                    <a:pt x="19150" y="20684"/>
                    <a:pt x="19150" y="20684"/>
                  </a:cubicBezTo>
                  <a:cubicBezTo>
                    <a:pt x="19150" y="20815"/>
                    <a:pt x="19150" y="20815"/>
                    <a:pt x="19150" y="20815"/>
                  </a:cubicBezTo>
                  <a:cubicBezTo>
                    <a:pt x="19150" y="20945"/>
                    <a:pt x="19150" y="20945"/>
                    <a:pt x="19150" y="20945"/>
                  </a:cubicBezTo>
                  <a:cubicBezTo>
                    <a:pt x="19059" y="20945"/>
                    <a:pt x="19059" y="20945"/>
                    <a:pt x="19059" y="20945"/>
                  </a:cubicBezTo>
                  <a:cubicBezTo>
                    <a:pt x="19150" y="21076"/>
                    <a:pt x="19150" y="21076"/>
                    <a:pt x="19150" y="21076"/>
                  </a:cubicBezTo>
                  <a:cubicBezTo>
                    <a:pt x="19150" y="21076"/>
                    <a:pt x="19150" y="21076"/>
                    <a:pt x="19150" y="21076"/>
                  </a:cubicBezTo>
                  <a:cubicBezTo>
                    <a:pt x="19059" y="21076"/>
                    <a:pt x="19059" y="21076"/>
                    <a:pt x="19059" y="21076"/>
                  </a:cubicBezTo>
                  <a:cubicBezTo>
                    <a:pt x="18968" y="21076"/>
                    <a:pt x="18968" y="21076"/>
                    <a:pt x="18968" y="21076"/>
                  </a:cubicBezTo>
                  <a:cubicBezTo>
                    <a:pt x="18968" y="21207"/>
                    <a:pt x="18968" y="21207"/>
                    <a:pt x="18968" y="21207"/>
                  </a:cubicBezTo>
                  <a:cubicBezTo>
                    <a:pt x="18968" y="21207"/>
                    <a:pt x="18968" y="21207"/>
                    <a:pt x="18968" y="21207"/>
                  </a:cubicBezTo>
                  <a:cubicBezTo>
                    <a:pt x="18968" y="21207"/>
                    <a:pt x="18968" y="21207"/>
                    <a:pt x="18968" y="21207"/>
                  </a:cubicBezTo>
                  <a:cubicBezTo>
                    <a:pt x="19059" y="21207"/>
                    <a:pt x="19059" y="21207"/>
                    <a:pt x="19059" y="21207"/>
                  </a:cubicBezTo>
                  <a:cubicBezTo>
                    <a:pt x="19150" y="21207"/>
                    <a:pt x="19150" y="21207"/>
                    <a:pt x="19150" y="21207"/>
                  </a:cubicBezTo>
                  <a:cubicBezTo>
                    <a:pt x="19150" y="21207"/>
                    <a:pt x="19150" y="21207"/>
                    <a:pt x="19150" y="21207"/>
                  </a:cubicBezTo>
                  <a:cubicBezTo>
                    <a:pt x="19059" y="21338"/>
                    <a:pt x="19059" y="21338"/>
                    <a:pt x="19059" y="21338"/>
                  </a:cubicBezTo>
                  <a:cubicBezTo>
                    <a:pt x="18968" y="21338"/>
                    <a:pt x="18968" y="21338"/>
                    <a:pt x="18968" y="21338"/>
                  </a:cubicBezTo>
                  <a:cubicBezTo>
                    <a:pt x="18968" y="21338"/>
                    <a:pt x="18968" y="21338"/>
                    <a:pt x="18968" y="21338"/>
                  </a:cubicBezTo>
                  <a:cubicBezTo>
                    <a:pt x="18968" y="21338"/>
                    <a:pt x="18968" y="21338"/>
                    <a:pt x="18968" y="21338"/>
                  </a:cubicBezTo>
                  <a:cubicBezTo>
                    <a:pt x="18877" y="21469"/>
                    <a:pt x="18877" y="21469"/>
                    <a:pt x="18877" y="21469"/>
                  </a:cubicBezTo>
                  <a:cubicBezTo>
                    <a:pt x="18968" y="21600"/>
                    <a:pt x="18968" y="21600"/>
                    <a:pt x="18968" y="21600"/>
                  </a:cubicBezTo>
                  <a:cubicBezTo>
                    <a:pt x="18968" y="21600"/>
                    <a:pt x="18968" y="21600"/>
                    <a:pt x="18968" y="21600"/>
                  </a:cubicBezTo>
                  <a:cubicBezTo>
                    <a:pt x="18968" y="21469"/>
                    <a:pt x="18968" y="21469"/>
                    <a:pt x="18968" y="21469"/>
                  </a:cubicBezTo>
                  <a:cubicBezTo>
                    <a:pt x="19059" y="21469"/>
                    <a:pt x="19059" y="21469"/>
                    <a:pt x="19059" y="21469"/>
                  </a:cubicBezTo>
                  <a:cubicBezTo>
                    <a:pt x="19150" y="21469"/>
                    <a:pt x="19150" y="21469"/>
                    <a:pt x="19150" y="21469"/>
                  </a:cubicBezTo>
                  <a:cubicBezTo>
                    <a:pt x="19240" y="21338"/>
                    <a:pt x="19240" y="21338"/>
                    <a:pt x="19240" y="21338"/>
                  </a:cubicBezTo>
                  <a:cubicBezTo>
                    <a:pt x="19331" y="21076"/>
                    <a:pt x="19331" y="21076"/>
                    <a:pt x="19331" y="21076"/>
                  </a:cubicBezTo>
                  <a:cubicBezTo>
                    <a:pt x="19331" y="20945"/>
                    <a:pt x="19331" y="20945"/>
                    <a:pt x="19331" y="20945"/>
                  </a:cubicBezTo>
                  <a:cubicBezTo>
                    <a:pt x="19422" y="20684"/>
                    <a:pt x="19422" y="20684"/>
                    <a:pt x="19422" y="20684"/>
                  </a:cubicBezTo>
                  <a:cubicBezTo>
                    <a:pt x="19513" y="20684"/>
                    <a:pt x="19513" y="20684"/>
                    <a:pt x="19513" y="20684"/>
                  </a:cubicBezTo>
                  <a:cubicBezTo>
                    <a:pt x="19513" y="20684"/>
                    <a:pt x="19513" y="20684"/>
                    <a:pt x="19513" y="20684"/>
                  </a:cubicBezTo>
                  <a:close/>
                  <a:moveTo>
                    <a:pt x="18242" y="21207"/>
                  </a:moveTo>
                  <a:cubicBezTo>
                    <a:pt x="18242" y="21207"/>
                    <a:pt x="18242" y="21207"/>
                    <a:pt x="18242" y="21207"/>
                  </a:cubicBezTo>
                  <a:cubicBezTo>
                    <a:pt x="18242" y="21076"/>
                    <a:pt x="18242" y="21076"/>
                    <a:pt x="18242" y="21076"/>
                  </a:cubicBezTo>
                  <a:cubicBezTo>
                    <a:pt x="18333" y="21207"/>
                    <a:pt x="18333" y="21207"/>
                    <a:pt x="18333" y="21207"/>
                  </a:cubicBezTo>
                  <a:cubicBezTo>
                    <a:pt x="18242" y="21207"/>
                    <a:pt x="18242" y="21207"/>
                    <a:pt x="18242" y="21207"/>
                  </a:cubicBezTo>
                  <a:close/>
                  <a:moveTo>
                    <a:pt x="18696" y="21338"/>
                  </a:moveTo>
                  <a:cubicBezTo>
                    <a:pt x="18787" y="21338"/>
                    <a:pt x="18787" y="21338"/>
                    <a:pt x="18787" y="21338"/>
                  </a:cubicBezTo>
                  <a:cubicBezTo>
                    <a:pt x="18877" y="21338"/>
                    <a:pt x="18877" y="21338"/>
                    <a:pt x="18877" y="21338"/>
                  </a:cubicBezTo>
                  <a:cubicBezTo>
                    <a:pt x="18787" y="21469"/>
                    <a:pt x="18787" y="21469"/>
                    <a:pt x="18787" y="21469"/>
                  </a:cubicBezTo>
                  <a:cubicBezTo>
                    <a:pt x="18696" y="21338"/>
                    <a:pt x="18696" y="21338"/>
                    <a:pt x="18696" y="21338"/>
                  </a:cubicBezTo>
                  <a:close/>
                  <a:moveTo>
                    <a:pt x="18787" y="21076"/>
                  </a:moveTo>
                  <a:cubicBezTo>
                    <a:pt x="18787" y="21076"/>
                    <a:pt x="18787" y="21076"/>
                    <a:pt x="18787" y="21076"/>
                  </a:cubicBezTo>
                  <a:cubicBezTo>
                    <a:pt x="18877" y="21207"/>
                    <a:pt x="18877" y="21207"/>
                    <a:pt x="18877" y="21207"/>
                  </a:cubicBezTo>
                  <a:cubicBezTo>
                    <a:pt x="18787" y="21338"/>
                    <a:pt x="18787" y="21338"/>
                    <a:pt x="18787" y="21338"/>
                  </a:cubicBezTo>
                  <a:cubicBezTo>
                    <a:pt x="18696" y="21207"/>
                    <a:pt x="18696" y="21207"/>
                    <a:pt x="18696" y="21207"/>
                  </a:cubicBezTo>
                  <a:cubicBezTo>
                    <a:pt x="18787" y="21207"/>
                    <a:pt x="18787" y="21207"/>
                    <a:pt x="18787" y="21207"/>
                  </a:cubicBezTo>
                  <a:cubicBezTo>
                    <a:pt x="18787" y="21076"/>
                    <a:pt x="18787" y="21076"/>
                    <a:pt x="18787" y="21076"/>
                  </a:cubicBezTo>
                  <a:close/>
                  <a:moveTo>
                    <a:pt x="18696" y="20945"/>
                  </a:moveTo>
                  <a:cubicBezTo>
                    <a:pt x="18787" y="20945"/>
                    <a:pt x="18787" y="20945"/>
                    <a:pt x="18787" y="20945"/>
                  </a:cubicBezTo>
                  <a:cubicBezTo>
                    <a:pt x="18696" y="21076"/>
                    <a:pt x="18696" y="21076"/>
                    <a:pt x="18696" y="21076"/>
                  </a:cubicBezTo>
                  <a:cubicBezTo>
                    <a:pt x="18696" y="20945"/>
                    <a:pt x="18696" y="20945"/>
                    <a:pt x="18696" y="20945"/>
                  </a:cubicBezTo>
                  <a:cubicBezTo>
                    <a:pt x="18696" y="20945"/>
                    <a:pt x="18696" y="20945"/>
                    <a:pt x="18696" y="20945"/>
                  </a:cubicBezTo>
                  <a:cubicBezTo>
                    <a:pt x="18696" y="20945"/>
                    <a:pt x="18696" y="20945"/>
                    <a:pt x="18696" y="20945"/>
                  </a:cubicBezTo>
                  <a:close/>
                  <a:moveTo>
                    <a:pt x="18787" y="20815"/>
                  </a:moveTo>
                  <a:cubicBezTo>
                    <a:pt x="18877" y="20815"/>
                    <a:pt x="18877" y="20815"/>
                    <a:pt x="18877" y="20815"/>
                  </a:cubicBezTo>
                  <a:cubicBezTo>
                    <a:pt x="18877" y="20684"/>
                    <a:pt x="18877" y="20684"/>
                    <a:pt x="18877" y="20684"/>
                  </a:cubicBezTo>
                  <a:cubicBezTo>
                    <a:pt x="18877" y="20553"/>
                    <a:pt x="18877" y="20553"/>
                    <a:pt x="18877" y="20553"/>
                  </a:cubicBezTo>
                  <a:cubicBezTo>
                    <a:pt x="18968" y="20553"/>
                    <a:pt x="18968" y="20553"/>
                    <a:pt x="18968" y="20553"/>
                  </a:cubicBezTo>
                  <a:cubicBezTo>
                    <a:pt x="18968" y="20553"/>
                    <a:pt x="18968" y="20553"/>
                    <a:pt x="18968" y="20553"/>
                  </a:cubicBezTo>
                  <a:cubicBezTo>
                    <a:pt x="19059" y="20422"/>
                    <a:pt x="19059" y="20422"/>
                    <a:pt x="19059" y="20422"/>
                  </a:cubicBezTo>
                  <a:cubicBezTo>
                    <a:pt x="19150" y="20553"/>
                    <a:pt x="19150" y="20553"/>
                    <a:pt x="19150" y="20553"/>
                  </a:cubicBezTo>
                  <a:cubicBezTo>
                    <a:pt x="19059" y="20684"/>
                    <a:pt x="19059" y="20684"/>
                    <a:pt x="19059" y="20684"/>
                  </a:cubicBezTo>
                  <a:cubicBezTo>
                    <a:pt x="19150" y="20815"/>
                    <a:pt x="19150" y="20815"/>
                    <a:pt x="19150" y="20815"/>
                  </a:cubicBezTo>
                  <a:cubicBezTo>
                    <a:pt x="18968" y="20945"/>
                    <a:pt x="18968" y="20945"/>
                    <a:pt x="18968" y="20945"/>
                  </a:cubicBezTo>
                  <a:cubicBezTo>
                    <a:pt x="18877" y="21076"/>
                    <a:pt x="18877" y="21076"/>
                    <a:pt x="18877" y="21076"/>
                  </a:cubicBezTo>
                  <a:cubicBezTo>
                    <a:pt x="18877" y="21076"/>
                    <a:pt x="18877" y="21076"/>
                    <a:pt x="18877" y="21076"/>
                  </a:cubicBezTo>
                  <a:cubicBezTo>
                    <a:pt x="18877" y="20945"/>
                    <a:pt x="18877" y="20945"/>
                    <a:pt x="18877" y="20945"/>
                  </a:cubicBezTo>
                  <a:cubicBezTo>
                    <a:pt x="18968" y="20815"/>
                    <a:pt x="18968" y="20815"/>
                    <a:pt x="18968" y="20815"/>
                  </a:cubicBezTo>
                  <a:cubicBezTo>
                    <a:pt x="18968" y="20815"/>
                    <a:pt x="18968" y="20815"/>
                    <a:pt x="18968" y="20815"/>
                  </a:cubicBezTo>
                  <a:cubicBezTo>
                    <a:pt x="18877" y="20945"/>
                    <a:pt x="18877" y="20945"/>
                    <a:pt x="18877" y="20945"/>
                  </a:cubicBezTo>
                  <a:cubicBezTo>
                    <a:pt x="18787" y="20815"/>
                    <a:pt x="18787" y="20815"/>
                    <a:pt x="18787" y="20815"/>
                  </a:cubicBezTo>
                  <a:close/>
                  <a:moveTo>
                    <a:pt x="18061" y="21207"/>
                  </a:moveTo>
                  <a:cubicBezTo>
                    <a:pt x="18151" y="21207"/>
                    <a:pt x="18151" y="21207"/>
                    <a:pt x="18151" y="21207"/>
                  </a:cubicBezTo>
                  <a:cubicBezTo>
                    <a:pt x="18151" y="21207"/>
                    <a:pt x="18151" y="21207"/>
                    <a:pt x="18151" y="21207"/>
                  </a:cubicBezTo>
                  <a:cubicBezTo>
                    <a:pt x="18151" y="21338"/>
                    <a:pt x="18151" y="21338"/>
                    <a:pt x="18151" y="21338"/>
                  </a:cubicBezTo>
                  <a:cubicBezTo>
                    <a:pt x="18242" y="21469"/>
                    <a:pt x="18242" y="21469"/>
                    <a:pt x="18242" y="21469"/>
                  </a:cubicBezTo>
                  <a:cubicBezTo>
                    <a:pt x="18151" y="21600"/>
                    <a:pt x="18151" y="21600"/>
                    <a:pt x="18151" y="21600"/>
                  </a:cubicBezTo>
                  <a:cubicBezTo>
                    <a:pt x="18151" y="21469"/>
                    <a:pt x="18151" y="21469"/>
                    <a:pt x="18151" y="21469"/>
                  </a:cubicBezTo>
                  <a:cubicBezTo>
                    <a:pt x="18151" y="21338"/>
                    <a:pt x="18151" y="21338"/>
                    <a:pt x="18151" y="21338"/>
                  </a:cubicBezTo>
                  <a:cubicBezTo>
                    <a:pt x="18061" y="21207"/>
                    <a:pt x="18061" y="21207"/>
                    <a:pt x="18061" y="21207"/>
                  </a:cubicBezTo>
                  <a:cubicBezTo>
                    <a:pt x="18061" y="21207"/>
                    <a:pt x="18061" y="21207"/>
                    <a:pt x="18061" y="21207"/>
                  </a:cubicBezTo>
                  <a:close/>
                  <a:moveTo>
                    <a:pt x="18151" y="21076"/>
                  </a:moveTo>
                  <a:cubicBezTo>
                    <a:pt x="18151" y="21076"/>
                    <a:pt x="18151" y="21076"/>
                    <a:pt x="18151" y="21076"/>
                  </a:cubicBezTo>
                  <a:cubicBezTo>
                    <a:pt x="18151" y="21076"/>
                    <a:pt x="18151" y="21076"/>
                    <a:pt x="18151" y="21076"/>
                  </a:cubicBezTo>
                  <a:cubicBezTo>
                    <a:pt x="18242" y="21076"/>
                    <a:pt x="18242" y="21076"/>
                    <a:pt x="18242" y="21076"/>
                  </a:cubicBezTo>
                  <a:cubicBezTo>
                    <a:pt x="18151" y="21207"/>
                    <a:pt x="18151" y="21207"/>
                    <a:pt x="18151" y="21207"/>
                  </a:cubicBezTo>
                  <a:cubicBezTo>
                    <a:pt x="18151" y="21076"/>
                    <a:pt x="18151" y="21076"/>
                    <a:pt x="18151" y="21076"/>
                  </a:cubicBezTo>
                  <a:close/>
                  <a:moveTo>
                    <a:pt x="18061" y="20945"/>
                  </a:moveTo>
                  <a:cubicBezTo>
                    <a:pt x="18151" y="20815"/>
                    <a:pt x="18151" y="20815"/>
                    <a:pt x="18151" y="20815"/>
                  </a:cubicBezTo>
                  <a:cubicBezTo>
                    <a:pt x="18151" y="20945"/>
                    <a:pt x="18151" y="20945"/>
                    <a:pt x="18151" y="20945"/>
                  </a:cubicBezTo>
                  <a:cubicBezTo>
                    <a:pt x="18061" y="20945"/>
                    <a:pt x="18061" y="20945"/>
                    <a:pt x="18061" y="20945"/>
                  </a:cubicBezTo>
                  <a:close/>
                  <a:moveTo>
                    <a:pt x="18061" y="20815"/>
                  </a:moveTo>
                  <a:cubicBezTo>
                    <a:pt x="18061" y="20815"/>
                    <a:pt x="18061" y="20815"/>
                    <a:pt x="18061" y="20815"/>
                  </a:cubicBezTo>
                  <a:cubicBezTo>
                    <a:pt x="17970" y="20945"/>
                    <a:pt x="17970" y="20945"/>
                    <a:pt x="17970" y="20945"/>
                  </a:cubicBezTo>
                  <a:cubicBezTo>
                    <a:pt x="18061" y="20815"/>
                    <a:pt x="18061" y="20815"/>
                    <a:pt x="18061" y="20815"/>
                  </a:cubicBezTo>
                  <a:close/>
                  <a:moveTo>
                    <a:pt x="17970" y="20291"/>
                  </a:moveTo>
                  <a:cubicBezTo>
                    <a:pt x="17970" y="20160"/>
                    <a:pt x="17970" y="20160"/>
                    <a:pt x="17970" y="20160"/>
                  </a:cubicBezTo>
                  <a:cubicBezTo>
                    <a:pt x="18061" y="20291"/>
                    <a:pt x="18061" y="20291"/>
                    <a:pt x="18061" y="20291"/>
                  </a:cubicBezTo>
                  <a:cubicBezTo>
                    <a:pt x="17970" y="20291"/>
                    <a:pt x="17970" y="20291"/>
                    <a:pt x="17970" y="20291"/>
                  </a:cubicBezTo>
                  <a:close/>
                  <a:moveTo>
                    <a:pt x="18151" y="20422"/>
                  </a:moveTo>
                  <a:cubicBezTo>
                    <a:pt x="18242" y="20422"/>
                    <a:pt x="18242" y="20422"/>
                    <a:pt x="18242" y="20422"/>
                  </a:cubicBezTo>
                  <a:cubicBezTo>
                    <a:pt x="18242" y="20422"/>
                    <a:pt x="18242" y="20422"/>
                    <a:pt x="18242" y="20422"/>
                  </a:cubicBezTo>
                  <a:cubicBezTo>
                    <a:pt x="18242" y="20422"/>
                    <a:pt x="18242" y="20422"/>
                    <a:pt x="18242" y="20422"/>
                  </a:cubicBezTo>
                  <a:cubicBezTo>
                    <a:pt x="18151" y="20422"/>
                    <a:pt x="18151" y="20422"/>
                    <a:pt x="18151" y="20422"/>
                  </a:cubicBezTo>
                  <a:close/>
                  <a:moveTo>
                    <a:pt x="18242" y="20291"/>
                  </a:moveTo>
                  <a:cubicBezTo>
                    <a:pt x="18242" y="20160"/>
                    <a:pt x="18242" y="20160"/>
                    <a:pt x="18242" y="20160"/>
                  </a:cubicBezTo>
                  <a:cubicBezTo>
                    <a:pt x="18333" y="20160"/>
                    <a:pt x="18333" y="20160"/>
                    <a:pt x="18333" y="20160"/>
                  </a:cubicBezTo>
                  <a:cubicBezTo>
                    <a:pt x="18424" y="20160"/>
                    <a:pt x="18424" y="20160"/>
                    <a:pt x="18424" y="20160"/>
                  </a:cubicBezTo>
                  <a:cubicBezTo>
                    <a:pt x="18333" y="20291"/>
                    <a:pt x="18333" y="20291"/>
                    <a:pt x="18333" y="20291"/>
                  </a:cubicBezTo>
                  <a:cubicBezTo>
                    <a:pt x="18333" y="20291"/>
                    <a:pt x="18333" y="20291"/>
                    <a:pt x="18333" y="20291"/>
                  </a:cubicBezTo>
                  <a:cubicBezTo>
                    <a:pt x="18242" y="20291"/>
                    <a:pt x="18242" y="20291"/>
                    <a:pt x="18242" y="20291"/>
                  </a:cubicBezTo>
                  <a:cubicBezTo>
                    <a:pt x="18242" y="20291"/>
                    <a:pt x="18242" y="20291"/>
                    <a:pt x="18242" y="20291"/>
                  </a:cubicBezTo>
                  <a:close/>
                  <a:moveTo>
                    <a:pt x="18424" y="20291"/>
                  </a:moveTo>
                  <a:cubicBezTo>
                    <a:pt x="18424" y="20160"/>
                    <a:pt x="18424" y="20160"/>
                    <a:pt x="18424" y="20160"/>
                  </a:cubicBezTo>
                  <a:cubicBezTo>
                    <a:pt x="18424" y="20160"/>
                    <a:pt x="18424" y="20160"/>
                    <a:pt x="18424" y="20160"/>
                  </a:cubicBezTo>
                  <a:cubicBezTo>
                    <a:pt x="18333" y="20029"/>
                    <a:pt x="18333" y="20029"/>
                    <a:pt x="18333" y="20029"/>
                  </a:cubicBezTo>
                  <a:cubicBezTo>
                    <a:pt x="18424" y="19898"/>
                    <a:pt x="18424" y="19898"/>
                    <a:pt x="18424" y="19898"/>
                  </a:cubicBezTo>
                  <a:cubicBezTo>
                    <a:pt x="18424" y="20029"/>
                    <a:pt x="18424" y="20029"/>
                    <a:pt x="18424" y="20029"/>
                  </a:cubicBezTo>
                  <a:cubicBezTo>
                    <a:pt x="18514" y="20029"/>
                    <a:pt x="18514" y="20029"/>
                    <a:pt x="18514" y="20029"/>
                  </a:cubicBezTo>
                  <a:cubicBezTo>
                    <a:pt x="18424" y="20160"/>
                    <a:pt x="18424" y="20160"/>
                    <a:pt x="18424" y="20160"/>
                  </a:cubicBezTo>
                  <a:cubicBezTo>
                    <a:pt x="18424" y="20291"/>
                    <a:pt x="18424" y="20291"/>
                    <a:pt x="18424" y="20291"/>
                  </a:cubicBezTo>
                  <a:cubicBezTo>
                    <a:pt x="18514" y="20291"/>
                    <a:pt x="18514" y="20291"/>
                    <a:pt x="18514" y="20291"/>
                  </a:cubicBezTo>
                  <a:cubicBezTo>
                    <a:pt x="18514" y="20291"/>
                    <a:pt x="18514" y="20291"/>
                    <a:pt x="18514" y="20291"/>
                  </a:cubicBezTo>
                  <a:cubicBezTo>
                    <a:pt x="18605" y="20422"/>
                    <a:pt x="18605" y="20422"/>
                    <a:pt x="18605" y="20422"/>
                  </a:cubicBezTo>
                  <a:cubicBezTo>
                    <a:pt x="18605" y="20553"/>
                    <a:pt x="18605" y="20553"/>
                    <a:pt x="18605" y="20553"/>
                  </a:cubicBezTo>
                  <a:cubicBezTo>
                    <a:pt x="18514" y="20553"/>
                    <a:pt x="18514" y="20553"/>
                    <a:pt x="18514" y="20553"/>
                  </a:cubicBezTo>
                  <a:cubicBezTo>
                    <a:pt x="18605" y="20684"/>
                    <a:pt x="18605" y="20684"/>
                    <a:pt x="18605" y="20684"/>
                  </a:cubicBezTo>
                  <a:cubicBezTo>
                    <a:pt x="18605" y="20684"/>
                    <a:pt x="18605" y="20684"/>
                    <a:pt x="18605" y="20684"/>
                  </a:cubicBezTo>
                  <a:cubicBezTo>
                    <a:pt x="18514" y="20684"/>
                    <a:pt x="18514" y="20684"/>
                    <a:pt x="18514" y="20684"/>
                  </a:cubicBezTo>
                  <a:cubicBezTo>
                    <a:pt x="18514" y="20684"/>
                    <a:pt x="18514" y="20684"/>
                    <a:pt x="18514" y="20684"/>
                  </a:cubicBezTo>
                  <a:cubicBezTo>
                    <a:pt x="18514" y="20815"/>
                    <a:pt x="18514" y="20815"/>
                    <a:pt x="18514" y="20815"/>
                  </a:cubicBezTo>
                  <a:cubicBezTo>
                    <a:pt x="18605" y="20815"/>
                    <a:pt x="18605" y="20815"/>
                    <a:pt x="18605" y="20815"/>
                  </a:cubicBezTo>
                  <a:cubicBezTo>
                    <a:pt x="18605" y="20945"/>
                    <a:pt x="18605" y="20945"/>
                    <a:pt x="18605" y="20945"/>
                  </a:cubicBezTo>
                  <a:cubicBezTo>
                    <a:pt x="18514" y="21076"/>
                    <a:pt x="18514" y="21076"/>
                    <a:pt x="18514" y="21076"/>
                  </a:cubicBezTo>
                  <a:cubicBezTo>
                    <a:pt x="18514" y="21076"/>
                    <a:pt x="18514" y="21076"/>
                    <a:pt x="18514" y="21076"/>
                  </a:cubicBezTo>
                  <a:cubicBezTo>
                    <a:pt x="18605" y="21076"/>
                    <a:pt x="18605" y="21076"/>
                    <a:pt x="18605" y="21076"/>
                  </a:cubicBezTo>
                  <a:cubicBezTo>
                    <a:pt x="18605" y="21076"/>
                    <a:pt x="18605" y="21076"/>
                    <a:pt x="18605" y="21076"/>
                  </a:cubicBezTo>
                  <a:cubicBezTo>
                    <a:pt x="18605" y="21076"/>
                    <a:pt x="18605" y="21076"/>
                    <a:pt x="18605" y="21076"/>
                  </a:cubicBezTo>
                  <a:cubicBezTo>
                    <a:pt x="18514" y="21207"/>
                    <a:pt x="18514" y="21207"/>
                    <a:pt x="18514" y="21207"/>
                  </a:cubicBezTo>
                  <a:cubicBezTo>
                    <a:pt x="18514" y="21207"/>
                    <a:pt x="18514" y="21207"/>
                    <a:pt x="18514" y="21207"/>
                  </a:cubicBezTo>
                  <a:cubicBezTo>
                    <a:pt x="18514" y="21338"/>
                    <a:pt x="18514" y="21338"/>
                    <a:pt x="18514" y="21338"/>
                  </a:cubicBezTo>
                  <a:cubicBezTo>
                    <a:pt x="18514" y="21338"/>
                    <a:pt x="18514" y="21338"/>
                    <a:pt x="18514" y="21338"/>
                  </a:cubicBezTo>
                  <a:cubicBezTo>
                    <a:pt x="18514" y="21338"/>
                    <a:pt x="18514" y="21338"/>
                    <a:pt x="18514" y="21338"/>
                  </a:cubicBezTo>
                  <a:cubicBezTo>
                    <a:pt x="18514" y="21338"/>
                    <a:pt x="18514" y="21338"/>
                    <a:pt x="18514" y="21338"/>
                  </a:cubicBezTo>
                  <a:cubicBezTo>
                    <a:pt x="18514" y="21469"/>
                    <a:pt x="18514" y="21469"/>
                    <a:pt x="18514" y="21469"/>
                  </a:cubicBezTo>
                  <a:cubicBezTo>
                    <a:pt x="18514" y="21469"/>
                    <a:pt x="18514" y="21469"/>
                    <a:pt x="18514" y="21469"/>
                  </a:cubicBezTo>
                  <a:cubicBezTo>
                    <a:pt x="18424" y="21469"/>
                    <a:pt x="18424" y="21469"/>
                    <a:pt x="18424" y="21469"/>
                  </a:cubicBezTo>
                  <a:cubicBezTo>
                    <a:pt x="18424" y="21469"/>
                    <a:pt x="18424" y="21469"/>
                    <a:pt x="18424" y="21469"/>
                  </a:cubicBezTo>
                  <a:cubicBezTo>
                    <a:pt x="18424" y="21338"/>
                    <a:pt x="18424" y="21338"/>
                    <a:pt x="18424" y="21338"/>
                  </a:cubicBezTo>
                  <a:cubicBezTo>
                    <a:pt x="18333" y="21338"/>
                    <a:pt x="18333" y="21338"/>
                    <a:pt x="18333" y="21338"/>
                  </a:cubicBezTo>
                  <a:cubicBezTo>
                    <a:pt x="18333" y="21207"/>
                    <a:pt x="18333" y="21207"/>
                    <a:pt x="18333" y="21207"/>
                  </a:cubicBezTo>
                  <a:cubicBezTo>
                    <a:pt x="18424" y="21207"/>
                    <a:pt x="18424" y="21207"/>
                    <a:pt x="18424" y="21207"/>
                  </a:cubicBezTo>
                  <a:cubicBezTo>
                    <a:pt x="18333" y="21076"/>
                    <a:pt x="18333" y="21076"/>
                    <a:pt x="18333" y="21076"/>
                  </a:cubicBezTo>
                  <a:cubicBezTo>
                    <a:pt x="18333" y="21076"/>
                    <a:pt x="18333" y="21076"/>
                    <a:pt x="18333" y="21076"/>
                  </a:cubicBezTo>
                  <a:cubicBezTo>
                    <a:pt x="18424" y="21076"/>
                    <a:pt x="18424" y="21076"/>
                    <a:pt x="18424" y="21076"/>
                  </a:cubicBezTo>
                  <a:cubicBezTo>
                    <a:pt x="18424" y="20945"/>
                    <a:pt x="18424" y="20945"/>
                    <a:pt x="18424" y="20945"/>
                  </a:cubicBezTo>
                  <a:cubicBezTo>
                    <a:pt x="18333" y="20945"/>
                    <a:pt x="18333" y="20945"/>
                    <a:pt x="18333" y="20945"/>
                  </a:cubicBezTo>
                  <a:cubicBezTo>
                    <a:pt x="18333" y="21076"/>
                    <a:pt x="18333" y="21076"/>
                    <a:pt x="18333" y="21076"/>
                  </a:cubicBezTo>
                  <a:cubicBezTo>
                    <a:pt x="18333" y="20945"/>
                    <a:pt x="18333" y="20945"/>
                    <a:pt x="18333" y="20945"/>
                  </a:cubicBezTo>
                  <a:cubicBezTo>
                    <a:pt x="18242" y="20945"/>
                    <a:pt x="18242" y="20945"/>
                    <a:pt x="18242" y="20945"/>
                  </a:cubicBezTo>
                  <a:cubicBezTo>
                    <a:pt x="18242" y="20945"/>
                    <a:pt x="18242" y="20945"/>
                    <a:pt x="18242" y="20945"/>
                  </a:cubicBezTo>
                  <a:cubicBezTo>
                    <a:pt x="18242" y="20815"/>
                    <a:pt x="18242" y="20815"/>
                    <a:pt x="18242" y="20815"/>
                  </a:cubicBezTo>
                  <a:cubicBezTo>
                    <a:pt x="18242" y="20815"/>
                    <a:pt x="18242" y="20815"/>
                    <a:pt x="18242" y="20815"/>
                  </a:cubicBezTo>
                  <a:cubicBezTo>
                    <a:pt x="18333" y="20815"/>
                    <a:pt x="18333" y="20815"/>
                    <a:pt x="18333" y="20815"/>
                  </a:cubicBezTo>
                  <a:cubicBezTo>
                    <a:pt x="18333" y="20815"/>
                    <a:pt x="18333" y="20815"/>
                    <a:pt x="18333" y="20815"/>
                  </a:cubicBezTo>
                  <a:cubicBezTo>
                    <a:pt x="18424" y="20684"/>
                    <a:pt x="18424" y="20684"/>
                    <a:pt x="18424" y="20684"/>
                  </a:cubicBezTo>
                  <a:cubicBezTo>
                    <a:pt x="18424" y="20684"/>
                    <a:pt x="18424" y="20684"/>
                    <a:pt x="18424" y="20684"/>
                  </a:cubicBezTo>
                  <a:cubicBezTo>
                    <a:pt x="18333" y="20553"/>
                    <a:pt x="18333" y="20553"/>
                    <a:pt x="18333" y="20553"/>
                  </a:cubicBezTo>
                  <a:cubicBezTo>
                    <a:pt x="18333" y="20684"/>
                    <a:pt x="18333" y="20684"/>
                    <a:pt x="18333" y="20684"/>
                  </a:cubicBezTo>
                  <a:cubicBezTo>
                    <a:pt x="18242" y="20553"/>
                    <a:pt x="18242" y="20553"/>
                    <a:pt x="18242" y="20553"/>
                  </a:cubicBezTo>
                  <a:cubicBezTo>
                    <a:pt x="18333" y="20553"/>
                    <a:pt x="18333" y="20553"/>
                    <a:pt x="18333" y="20553"/>
                  </a:cubicBezTo>
                  <a:cubicBezTo>
                    <a:pt x="18333" y="20553"/>
                    <a:pt x="18333" y="20553"/>
                    <a:pt x="18333" y="20553"/>
                  </a:cubicBezTo>
                  <a:cubicBezTo>
                    <a:pt x="18424" y="20422"/>
                    <a:pt x="18424" y="20422"/>
                    <a:pt x="18424" y="20422"/>
                  </a:cubicBezTo>
                  <a:cubicBezTo>
                    <a:pt x="18424" y="20291"/>
                    <a:pt x="18424" y="20291"/>
                    <a:pt x="18424" y="20291"/>
                  </a:cubicBezTo>
                  <a:close/>
                  <a:moveTo>
                    <a:pt x="18877" y="20291"/>
                  </a:moveTo>
                  <a:cubicBezTo>
                    <a:pt x="18787" y="20160"/>
                    <a:pt x="18787" y="20160"/>
                    <a:pt x="18787" y="20160"/>
                  </a:cubicBezTo>
                  <a:cubicBezTo>
                    <a:pt x="18877" y="20160"/>
                    <a:pt x="18877" y="20160"/>
                    <a:pt x="18877" y="20160"/>
                  </a:cubicBezTo>
                  <a:cubicBezTo>
                    <a:pt x="18877" y="20029"/>
                    <a:pt x="18877" y="20029"/>
                    <a:pt x="18877" y="20029"/>
                  </a:cubicBezTo>
                  <a:cubicBezTo>
                    <a:pt x="18877" y="20029"/>
                    <a:pt x="18877" y="20029"/>
                    <a:pt x="18877" y="20029"/>
                  </a:cubicBezTo>
                  <a:cubicBezTo>
                    <a:pt x="18877" y="20160"/>
                    <a:pt x="18877" y="20160"/>
                    <a:pt x="18877" y="20160"/>
                  </a:cubicBezTo>
                  <a:cubicBezTo>
                    <a:pt x="18877" y="20291"/>
                    <a:pt x="18877" y="20291"/>
                    <a:pt x="18877" y="20291"/>
                  </a:cubicBezTo>
                  <a:close/>
                  <a:moveTo>
                    <a:pt x="18696" y="20422"/>
                  </a:moveTo>
                  <a:cubicBezTo>
                    <a:pt x="18787" y="20160"/>
                    <a:pt x="18787" y="20160"/>
                    <a:pt x="18787" y="20160"/>
                  </a:cubicBezTo>
                  <a:cubicBezTo>
                    <a:pt x="18787" y="20160"/>
                    <a:pt x="18787" y="20160"/>
                    <a:pt x="18787" y="20160"/>
                  </a:cubicBezTo>
                  <a:cubicBezTo>
                    <a:pt x="18787" y="20291"/>
                    <a:pt x="18787" y="20291"/>
                    <a:pt x="18787" y="20291"/>
                  </a:cubicBezTo>
                  <a:cubicBezTo>
                    <a:pt x="18787" y="20422"/>
                    <a:pt x="18787" y="20422"/>
                    <a:pt x="18787" y="20422"/>
                  </a:cubicBezTo>
                  <a:cubicBezTo>
                    <a:pt x="18696" y="20422"/>
                    <a:pt x="18696" y="20422"/>
                    <a:pt x="18696" y="20422"/>
                  </a:cubicBezTo>
                  <a:close/>
                  <a:moveTo>
                    <a:pt x="18696" y="20291"/>
                  </a:moveTo>
                  <a:cubicBezTo>
                    <a:pt x="18696" y="20160"/>
                    <a:pt x="18696" y="20160"/>
                    <a:pt x="18696" y="20160"/>
                  </a:cubicBezTo>
                  <a:cubicBezTo>
                    <a:pt x="18787" y="20029"/>
                    <a:pt x="18787" y="20029"/>
                    <a:pt x="18787" y="20029"/>
                  </a:cubicBezTo>
                  <a:cubicBezTo>
                    <a:pt x="18787" y="20160"/>
                    <a:pt x="18787" y="20160"/>
                    <a:pt x="18787" y="20160"/>
                  </a:cubicBezTo>
                  <a:cubicBezTo>
                    <a:pt x="18787" y="20160"/>
                    <a:pt x="18787" y="20160"/>
                    <a:pt x="18787" y="20160"/>
                  </a:cubicBezTo>
                  <a:cubicBezTo>
                    <a:pt x="18696" y="20291"/>
                    <a:pt x="18696" y="20291"/>
                    <a:pt x="18696" y="20291"/>
                  </a:cubicBezTo>
                  <a:cubicBezTo>
                    <a:pt x="18696" y="20291"/>
                    <a:pt x="18696" y="20291"/>
                    <a:pt x="18696" y="20291"/>
                  </a:cubicBezTo>
                  <a:close/>
                  <a:moveTo>
                    <a:pt x="18605" y="20029"/>
                  </a:moveTo>
                  <a:cubicBezTo>
                    <a:pt x="18605" y="19898"/>
                    <a:pt x="18605" y="19898"/>
                    <a:pt x="18605" y="19898"/>
                  </a:cubicBezTo>
                  <a:cubicBezTo>
                    <a:pt x="18787" y="19898"/>
                    <a:pt x="18787" y="19898"/>
                    <a:pt x="18787" y="19898"/>
                  </a:cubicBezTo>
                  <a:cubicBezTo>
                    <a:pt x="18787" y="20029"/>
                    <a:pt x="18787" y="20029"/>
                    <a:pt x="18787" y="20029"/>
                  </a:cubicBezTo>
                  <a:cubicBezTo>
                    <a:pt x="18696" y="20160"/>
                    <a:pt x="18696" y="20160"/>
                    <a:pt x="18696" y="20160"/>
                  </a:cubicBezTo>
                  <a:cubicBezTo>
                    <a:pt x="18605" y="20029"/>
                    <a:pt x="18605" y="20029"/>
                    <a:pt x="18605" y="20029"/>
                  </a:cubicBezTo>
                  <a:cubicBezTo>
                    <a:pt x="18605" y="20029"/>
                    <a:pt x="18605" y="20029"/>
                    <a:pt x="18605" y="20029"/>
                  </a:cubicBezTo>
                  <a:close/>
                  <a:moveTo>
                    <a:pt x="18696" y="19767"/>
                  </a:moveTo>
                  <a:cubicBezTo>
                    <a:pt x="18787" y="19636"/>
                    <a:pt x="18787" y="19636"/>
                    <a:pt x="18787" y="19636"/>
                  </a:cubicBezTo>
                  <a:cubicBezTo>
                    <a:pt x="18787" y="19505"/>
                    <a:pt x="18787" y="19505"/>
                    <a:pt x="18787" y="19505"/>
                  </a:cubicBezTo>
                  <a:cubicBezTo>
                    <a:pt x="18877" y="19767"/>
                    <a:pt x="18877" y="19767"/>
                    <a:pt x="18877" y="19767"/>
                  </a:cubicBezTo>
                  <a:cubicBezTo>
                    <a:pt x="18787" y="19767"/>
                    <a:pt x="18787" y="19767"/>
                    <a:pt x="18787" y="19767"/>
                  </a:cubicBezTo>
                  <a:cubicBezTo>
                    <a:pt x="18696" y="19898"/>
                    <a:pt x="18696" y="19898"/>
                    <a:pt x="18696" y="19898"/>
                  </a:cubicBezTo>
                  <a:cubicBezTo>
                    <a:pt x="18696" y="19767"/>
                    <a:pt x="18696" y="19767"/>
                    <a:pt x="18696" y="19767"/>
                  </a:cubicBezTo>
                  <a:cubicBezTo>
                    <a:pt x="18696" y="19767"/>
                    <a:pt x="18696" y="19767"/>
                    <a:pt x="18696" y="19767"/>
                  </a:cubicBezTo>
                  <a:close/>
                  <a:moveTo>
                    <a:pt x="18424" y="19898"/>
                  </a:moveTo>
                  <a:cubicBezTo>
                    <a:pt x="18424" y="19767"/>
                    <a:pt x="18424" y="19767"/>
                    <a:pt x="18424" y="19767"/>
                  </a:cubicBezTo>
                  <a:cubicBezTo>
                    <a:pt x="18514" y="19505"/>
                    <a:pt x="18514" y="19505"/>
                    <a:pt x="18514" y="19505"/>
                  </a:cubicBezTo>
                  <a:cubicBezTo>
                    <a:pt x="18514" y="19375"/>
                    <a:pt x="18514" y="19375"/>
                    <a:pt x="18514" y="19375"/>
                  </a:cubicBezTo>
                  <a:cubicBezTo>
                    <a:pt x="18424" y="19375"/>
                    <a:pt x="18424" y="19375"/>
                    <a:pt x="18424" y="19375"/>
                  </a:cubicBezTo>
                  <a:cubicBezTo>
                    <a:pt x="18424" y="19375"/>
                    <a:pt x="18424" y="19375"/>
                    <a:pt x="18424" y="19375"/>
                  </a:cubicBezTo>
                  <a:cubicBezTo>
                    <a:pt x="18424" y="19244"/>
                    <a:pt x="18424" y="19244"/>
                    <a:pt x="18424" y="19244"/>
                  </a:cubicBezTo>
                  <a:cubicBezTo>
                    <a:pt x="18424" y="19244"/>
                    <a:pt x="18424" y="19244"/>
                    <a:pt x="18424" y="19244"/>
                  </a:cubicBezTo>
                  <a:cubicBezTo>
                    <a:pt x="18514" y="19113"/>
                    <a:pt x="18514" y="19113"/>
                    <a:pt x="18514" y="19113"/>
                  </a:cubicBezTo>
                  <a:cubicBezTo>
                    <a:pt x="18605" y="19244"/>
                    <a:pt x="18605" y="19244"/>
                    <a:pt x="18605" y="19244"/>
                  </a:cubicBezTo>
                  <a:cubicBezTo>
                    <a:pt x="18696" y="19244"/>
                    <a:pt x="18696" y="19244"/>
                    <a:pt x="18696" y="19244"/>
                  </a:cubicBezTo>
                  <a:cubicBezTo>
                    <a:pt x="18787" y="19375"/>
                    <a:pt x="18787" y="19375"/>
                    <a:pt x="18787" y="19375"/>
                  </a:cubicBezTo>
                  <a:cubicBezTo>
                    <a:pt x="18787" y="19505"/>
                    <a:pt x="18787" y="19505"/>
                    <a:pt x="18787" y="19505"/>
                  </a:cubicBezTo>
                  <a:cubicBezTo>
                    <a:pt x="18696" y="19636"/>
                    <a:pt x="18696" y="19636"/>
                    <a:pt x="18696" y="19636"/>
                  </a:cubicBezTo>
                  <a:cubicBezTo>
                    <a:pt x="18605" y="19636"/>
                    <a:pt x="18605" y="19636"/>
                    <a:pt x="18605" y="19636"/>
                  </a:cubicBezTo>
                  <a:cubicBezTo>
                    <a:pt x="18605" y="19505"/>
                    <a:pt x="18605" y="19505"/>
                    <a:pt x="18605" y="19505"/>
                  </a:cubicBezTo>
                  <a:cubicBezTo>
                    <a:pt x="18605" y="19505"/>
                    <a:pt x="18605" y="19505"/>
                    <a:pt x="18605" y="19505"/>
                  </a:cubicBezTo>
                  <a:cubicBezTo>
                    <a:pt x="18605" y="19636"/>
                    <a:pt x="18605" y="19636"/>
                    <a:pt x="18605" y="19636"/>
                  </a:cubicBezTo>
                  <a:cubicBezTo>
                    <a:pt x="18514" y="19767"/>
                    <a:pt x="18514" y="19767"/>
                    <a:pt x="18514" y="19767"/>
                  </a:cubicBezTo>
                  <a:cubicBezTo>
                    <a:pt x="18605" y="19767"/>
                    <a:pt x="18605" y="19767"/>
                    <a:pt x="18605" y="19767"/>
                  </a:cubicBezTo>
                  <a:cubicBezTo>
                    <a:pt x="18514" y="19898"/>
                    <a:pt x="18514" y="19898"/>
                    <a:pt x="18514" y="19898"/>
                  </a:cubicBezTo>
                  <a:cubicBezTo>
                    <a:pt x="18514" y="19767"/>
                    <a:pt x="18514" y="19767"/>
                    <a:pt x="18514" y="19767"/>
                  </a:cubicBezTo>
                  <a:cubicBezTo>
                    <a:pt x="18514" y="19898"/>
                    <a:pt x="18514" y="19898"/>
                    <a:pt x="18514" y="19898"/>
                  </a:cubicBezTo>
                  <a:cubicBezTo>
                    <a:pt x="18424" y="19898"/>
                    <a:pt x="18424" y="19898"/>
                    <a:pt x="18424" y="19898"/>
                  </a:cubicBezTo>
                  <a:close/>
                  <a:moveTo>
                    <a:pt x="18242" y="19767"/>
                  </a:moveTo>
                  <a:cubicBezTo>
                    <a:pt x="18151" y="19636"/>
                    <a:pt x="18151" y="19636"/>
                    <a:pt x="18151" y="19636"/>
                  </a:cubicBezTo>
                  <a:cubicBezTo>
                    <a:pt x="18242" y="19505"/>
                    <a:pt x="18242" y="19505"/>
                    <a:pt x="18242" y="19505"/>
                  </a:cubicBezTo>
                  <a:cubicBezTo>
                    <a:pt x="18151" y="19505"/>
                    <a:pt x="18151" y="19505"/>
                    <a:pt x="18151" y="19505"/>
                  </a:cubicBezTo>
                  <a:cubicBezTo>
                    <a:pt x="18151" y="19375"/>
                    <a:pt x="18151" y="19375"/>
                    <a:pt x="18151" y="19375"/>
                  </a:cubicBezTo>
                  <a:cubicBezTo>
                    <a:pt x="18242" y="19375"/>
                    <a:pt x="18242" y="19375"/>
                    <a:pt x="18242" y="19375"/>
                  </a:cubicBezTo>
                  <a:cubicBezTo>
                    <a:pt x="18242" y="19375"/>
                    <a:pt x="18242" y="19375"/>
                    <a:pt x="18242" y="19375"/>
                  </a:cubicBezTo>
                  <a:cubicBezTo>
                    <a:pt x="18242" y="19244"/>
                    <a:pt x="18242" y="19244"/>
                    <a:pt x="18242" y="19244"/>
                  </a:cubicBezTo>
                  <a:cubicBezTo>
                    <a:pt x="18333" y="19244"/>
                    <a:pt x="18333" y="19244"/>
                    <a:pt x="18333" y="19244"/>
                  </a:cubicBezTo>
                  <a:cubicBezTo>
                    <a:pt x="18424" y="19375"/>
                    <a:pt x="18424" y="19375"/>
                    <a:pt x="18424" y="19375"/>
                  </a:cubicBezTo>
                  <a:cubicBezTo>
                    <a:pt x="18333" y="19505"/>
                    <a:pt x="18333" y="19505"/>
                    <a:pt x="18333" y="19505"/>
                  </a:cubicBezTo>
                  <a:cubicBezTo>
                    <a:pt x="18333" y="19505"/>
                    <a:pt x="18333" y="19505"/>
                    <a:pt x="18333" y="19505"/>
                  </a:cubicBezTo>
                  <a:cubicBezTo>
                    <a:pt x="18424" y="19505"/>
                    <a:pt x="18424" y="19505"/>
                    <a:pt x="18424" y="19505"/>
                  </a:cubicBezTo>
                  <a:cubicBezTo>
                    <a:pt x="18424" y="19505"/>
                    <a:pt x="18424" y="19505"/>
                    <a:pt x="18424" y="19505"/>
                  </a:cubicBezTo>
                  <a:cubicBezTo>
                    <a:pt x="18333" y="19767"/>
                    <a:pt x="18333" y="19767"/>
                    <a:pt x="18333" y="19767"/>
                  </a:cubicBezTo>
                  <a:cubicBezTo>
                    <a:pt x="18242" y="19898"/>
                    <a:pt x="18242" y="19898"/>
                    <a:pt x="18242" y="19898"/>
                  </a:cubicBezTo>
                  <a:cubicBezTo>
                    <a:pt x="18242" y="20029"/>
                    <a:pt x="18242" y="20029"/>
                    <a:pt x="18242" y="20029"/>
                  </a:cubicBezTo>
                  <a:cubicBezTo>
                    <a:pt x="18242" y="20029"/>
                    <a:pt x="18242" y="20029"/>
                    <a:pt x="18242" y="20029"/>
                  </a:cubicBezTo>
                  <a:cubicBezTo>
                    <a:pt x="18151" y="20160"/>
                    <a:pt x="18151" y="20160"/>
                    <a:pt x="18151" y="20160"/>
                  </a:cubicBezTo>
                  <a:cubicBezTo>
                    <a:pt x="18151" y="20029"/>
                    <a:pt x="18151" y="20029"/>
                    <a:pt x="18151" y="20029"/>
                  </a:cubicBezTo>
                  <a:cubicBezTo>
                    <a:pt x="18151" y="19898"/>
                    <a:pt x="18151" y="19898"/>
                    <a:pt x="18151" y="19898"/>
                  </a:cubicBezTo>
                  <a:cubicBezTo>
                    <a:pt x="18061" y="20160"/>
                    <a:pt x="18061" y="20160"/>
                    <a:pt x="18061" y="20160"/>
                  </a:cubicBezTo>
                  <a:cubicBezTo>
                    <a:pt x="18061" y="20029"/>
                    <a:pt x="18061" y="20029"/>
                    <a:pt x="18061" y="20029"/>
                  </a:cubicBezTo>
                  <a:cubicBezTo>
                    <a:pt x="18061" y="20029"/>
                    <a:pt x="18061" y="20029"/>
                    <a:pt x="18061" y="20029"/>
                  </a:cubicBezTo>
                  <a:cubicBezTo>
                    <a:pt x="18061" y="19898"/>
                    <a:pt x="18061" y="19898"/>
                    <a:pt x="18061" y="19898"/>
                  </a:cubicBezTo>
                  <a:cubicBezTo>
                    <a:pt x="18061" y="19898"/>
                    <a:pt x="18061" y="19898"/>
                    <a:pt x="18061" y="19898"/>
                  </a:cubicBezTo>
                  <a:cubicBezTo>
                    <a:pt x="18151" y="19767"/>
                    <a:pt x="18151" y="19767"/>
                    <a:pt x="18151" y="19767"/>
                  </a:cubicBezTo>
                  <a:cubicBezTo>
                    <a:pt x="18151" y="19898"/>
                    <a:pt x="18151" y="19898"/>
                    <a:pt x="18151" y="19898"/>
                  </a:cubicBezTo>
                  <a:cubicBezTo>
                    <a:pt x="18242" y="19767"/>
                    <a:pt x="18242" y="19767"/>
                    <a:pt x="18242" y="19767"/>
                  </a:cubicBezTo>
                  <a:cubicBezTo>
                    <a:pt x="18242" y="19767"/>
                    <a:pt x="18242" y="19767"/>
                    <a:pt x="18242" y="19767"/>
                  </a:cubicBezTo>
                  <a:close/>
                  <a:moveTo>
                    <a:pt x="18151" y="18851"/>
                  </a:moveTo>
                  <a:cubicBezTo>
                    <a:pt x="18242" y="18851"/>
                    <a:pt x="18242" y="18851"/>
                    <a:pt x="18242" y="18851"/>
                  </a:cubicBezTo>
                  <a:cubicBezTo>
                    <a:pt x="18242" y="18851"/>
                    <a:pt x="18242" y="18851"/>
                    <a:pt x="18242" y="18851"/>
                  </a:cubicBezTo>
                  <a:cubicBezTo>
                    <a:pt x="18151" y="18851"/>
                    <a:pt x="18151" y="18851"/>
                    <a:pt x="18151" y="18851"/>
                  </a:cubicBezTo>
                  <a:close/>
                  <a:moveTo>
                    <a:pt x="17970" y="18851"/>
                  </a:moveTo>
                  <a:cubicBezTo>
                    <a:pt x="18061" y="18851"/>
                    <a:pt x="18061" y="18851"/>
                    <a:pt x="18061" y="18851"/>
                  </a:cubicBezTo>
                  <a:cubicBezTo>
                    <a:pt x="18061" y="18720"/>
                    <a:pt x="18061" y="18720"/>
                    <a:pt x="18061" y="18720"/>
                  </a:cubicBezTo>
                  <a:cubicBezTo>
                    <a:pt x="18151" y="18720"/>
                    <a:pt x="18151" y="18720"/>
                    <a:pt x="18151" y="18720"/>
                  </a:cubicBezTo>
                  <a:cubicBezTo>
                    <a:pt x="18151" y="18851"/>
                    <a:pt x="18151" y="18851"/>
                    <a:pt x="18151" y="18851"/>
                  </a:cubicBezTo>
                  <a:cubicBezTo>
                    <a:pt x="18151" y="19113"/>
                    <a:pt x="18151" y="19113"/>
                    <a:pt x="18151" y="19113"/>
                  </a:cubicBezTo>
                  <a:cubicBezTo>
                    <a:pt x="18151" y="19244"/>
                    <a:pt x="18151" y="19244"/>
                    <a:pt x="18151" y="19244"/>
                  </a:cubicBezTo>
                  <a:cubicBezTo>
                    <a:pt x="18061" y="19244"/>
                    <a:pt x="18061" y="19244"/>
                    <a:pt x="18061" y="19244"/>
                  </a:cubicBezTo>
                  <a:cubicBezTo>
                    <a:pt x="18061" y="19505"/>
                    <a:pt x="18061" y="19505"/>
                    <a:pt x="18061" y="19505"/>
                  </a:cubicBezTo>
                  <a:cubicBezTo>
                    <a:pt x="18061" y="19505"/>
                    <a:pt x="18061" y="19505"/>
                    <a:pt x="18061" y="19505"/>
                  </a:cubicBezTo>
                  <a:cubicBezTo>
                    <a:pt x="17970" y="19636"/>
                    <a:pt x="17970" y="19636"/>
                    <a:pt x="17970" y="19636"/>
                  </a:cubicBezTo>
                  <a:cubicBezTo>
                    <a:pt x="17970" y="19767"/>
                    <a:pt x="17970" y="19767"/>
                    <a:pt x="17970" y="19767"/>
                  </a:cubicBezTo>
                  <a:cubicBezTo>
                    <a:pt x="17970" y="19898"/>
                    <a:pt x="17970" y="19898"/>
                    <a:pt x="17970" y="19898"/>
                  </a:cubicBezTo>
                  <a:cubicBezTo>
                    <a:pt x="17970" y="19898"/>
                    <a:pt x="17970" y="19898"/>
                    <a:pt x="17970" y="19898"/>
                  </a:cubicBezTo>
                  <a:cubicBezTo>
                    <a:pt x="17970" y="19898"/>
                    <a:pt x="17970" y="19898"/>
                    <a:pt x="17970" y="19898"/>
                  </a:cubicBezTo>
                  <a:cubicBezTo>
                    <a:pt x="17970" y="19767"/>
                    <a:pt x="17970" y="19767"/>
                    <a:pt x="17970" y="19767"/>
                  </a:cubicBezTo>
                  <a:cubicBezTo>
                    <a:pt x="17879" y="19767"/>
                    <a:pt x="17879" y="19767"/>
                    <a:pt x="17879" y="19767"/>
                  </a:cubicBezTo>
                  <a:cubicBezTo>
                    <a:pt x="17879" y="19636"/>
                    <a:pt x="17879" y="19636"/>
                    <a:pt x="17879" y="19636"/>
                  </a:cubicBezTo>
                  <a:cubicBezTo>
                    <a:pt x="17879" y="19505"/>
                    <a:pt x="17879" y="19505"/>
                    <a:pt x="17879" y="19505"/>
                  </a:cubicBezTo>
                  <a:cubicBezTo>
                    <a:pt x="17970" y="19505"/>
                    <a:pt x="17970" y="19505"/>
                    <a:pt x="17970" y="19505"/>
                  </a:cubicBezTo>
                  <a:cubicBezTo>
                    <a:pt x="17970" y="19505"/>
                    <a:pt x="17970" y="19505"/>
                    <a:pt x="17970" y="19505"/>
                  </a:cubicBezTo>
                  <a:cubicBezTo>
                    <a:pt x="17970" y="19375"/>
                    <a:pt x="17970" y="19375"/>
                    <a:pt x="17970" y="19375"/>
                  </a:cubicBezTo>
                  <a:cubicBezTo>
                    <a:pt x="17970" y="19505"/>
                    <a:pt x="17970" y="19505"/>
                    <a:pt x="17970" y="19505"/>
                  </a:cubicBezTo>
                  <a:cubicBezTo>
                    <a:pt x="17879" y="19505"/>
                    <a:pt x="17879" y="19505"/>
                    <a:pt x="17879" y="19505"/>
                  </a:cubicBezTo>
                  <a:cubicBezTo>
                    <a:pt x="17879" y="19375"/>
                    <a:pt x="17879" y="19375"/>
                    <a:pt x="17879" y="19375"/>
                  </a:cubicBezTo>
                  <a:cubicBezTo>
                    <a:pt x="17970" y="19375"/>
                    <a:pt x="17970" y="19375"/>
                    <a:pt x="17970" y="19375"/>
                  </a:cubicBezTo>
                  <a:cubicBezTo>
                    <a:pt x="17970" y="19244"/>
                    <a:pt x="17970" y="19244"/>
                    <a:pt x="17970" y="19244"/>
                  </a:cubicBezTo>
                  <a:cubicBezTo>
                    <a:pt x="17879" y="19244"/>
                    <a:pt x="17879" y="19244"/>
                    <a:pt x="17879" y="19244"/>
                  </a:cubicBezTo>
                  <a:cubicBezTo>
                    <a:pt x="17879" y="19244"/>
                    <a:pt x="17879" y="19244"/>
                    <a:pt x="17879" y="19244"/>
                  </a:cubicBezTo>
                  <a:cubicBezTo>
                    <a:pt x="17970" y="19244"/>
                    <a:pt x="17970" y="19244"/>
                    <a:pt x="17970" y="19244"/>
                  </a:cubicBezTo>
                  <a:cubicBezTo>
                    <a:pt x="17970" y="19113"/>
                    <a:pt x="17970" y="19113"/>
                    <a:pt x="17970" y="19113"/>
                  </a:cubicBezTo>
                  <a:cubicBezTo>
                    <a:pt x="17970" y="18982"/>
                    <a:pt x="17970" y="18982"/>
                    <a:pt x="17970" y="18982"/>
                  </a:cubicBezTo>
                  <a:cubicBezTo>
                    <a:pt x="18061" y="18982"/>
                    <a:pt x="18061" y="18982"/>
                    <a:pt x="18061" y="18982"/>
                  </a:cubicBezTo>
                  <a:cubicBezTo>
                    <a:pt x="17970" y="18851"/>
                    <a:pt x="17970" y="18851"/>
                    <a:pt x="17970" y="18851"/>
                  </a:cubicBezTo>
                  <a:cubicBezTo>
                    <a:pt x="17970" y="18851"/>
                    <a:pt x="17970" y="18851"/>
                    <a:pt x="17970" y="18851"/>
                  </a:cubicBezTo>
                  <a:close/>
                  <a:moveTo>
                    <a:pt x="17788" y="18851"/>
                  </a:moveTo>
                  <a:cubicBezTo>
                    <a:pt x="17879" y="18851"/>
                    <a:pt x="17879" y="18851"/>
                    <a:pt x="17879" y="18851"/>
                  </a:cubicBezTo>
                  <a:cubicBezTo>
                    <a:pt x="17879" y="18851"/>
                    <a:pt x="17879" y="18851"/>
                    <a:pt x="17879" y="18851"/>
                  </a:cubicBezTo>
                  <a:cubicBezTo>
                    <a:pt x="17879" y="18982"/>
                    <a:pt x="17879" y="18982"/>
                    <a:pt x="17879" y="18982"/>
                  </a:cubicBezTo>
                  <a:cubicBezTo>
                    <a:pt x="17879" y="19113"/>
                    <a:pt x="17879" y="19113"/>
                    <a:pt x="17879" y="19113"/>
                  </a:cubicBezTo>
                  <a:cubicBezTo>
                    <a:pt x="17788" y="19113"/>
                    <a:pt x="17788" y="19113"/>
                    <a:pt x="17788" y="19113"/>
                  </a:cubicBezTo>
                  <a:cubicBezTo>
                    <a:pt x="17788" y="18982"/>
                    <a:pt x="17788" y="18982"/>
                    <a:pt x="17788" y="18982"/>
                  </a:cubicBezTo>
                  <a:cubicBezTo>
                    <a:pt x="17788" y="18982"/>
                    <a:pt x="17788" y="18982"/>
                    <a:pt x="17788" y="18982"/>
                  </a:cubicBezTo>
                  <a:cubicBezTo>
                    <a:pt x="17788" y="18982"/>
                    <a:pt x="17788" y="18982"/>
                    <a:pt x="17788" y="18982"/>
                  </a:cubicBezTo>
                  <a:cubicBezTo>
                    <a:pt x="17788" y="18851"/>
                    <a:pt x="17788" y="18851"/>
                    <a:pt x="17788" y="18851"/>
                  </a:cubicBezTo>
                  <a:close/>
                  <a:moveTo>
                    <a:pt x="18242" y="19113"/>
                  </a:moveTo>
                  <a:cubicBezTo>
                    <a:pt x="18242" y="18982"/>
                    <a:pt x="18242" y="18982"/>
                    <a:pt x="18242" y="18982"/>
                  </a:cubicBezTo>
                  <a:cubicBezTo>
                    <a:pt x="18242" y="18851"/>
                    <a:pt x="18242" y="18851"/>
                    <a:pt x="18242" y="18851"/>
                  </a:cubicBezTo>
                  <a:cubicBezTo>
                    <a:pt x="18333" y="18851"/>
                    <a:pt x="18333" y="18851"/>
                    <a:pt x="18333" y="18851"/>
                  </a:cubicBezTo>
                  <a:cubicBezTo>
                    <a:pt x="18424" y="18851"/>
                    <a:pt x="18424" y="18851"/>
                    <a:pt x="18424" y="18851"/>
                  </a:cubicBezTo>
                  <a:cubicBezTo>
                    <a:pt x="18333" y="18720"/>
                    <a:pt x="18333" y="18720"/>
                    <a:pt x="18333" y="18720"/>
                  </a:cubicBezTo>
                  <a:cubicBezTo>
                    <a:pt x="18424" y="18720"/>
                    <a:pt x="18424" y="18720"/>
                    <a:pt x="18424" y="18720"/>
                  </a:cubicBezTo>
                  <a:cubicBezTo>
                    <a:pt x="18333" y="18589"/>
                    <a:pt x="18333" y="18589"/>
                    <a:pt x="18333" y="18589"/>
                  </a:cubicBezTo>
                  <a:cubicBezTo>
                    <a:pt x="18333" y="18458"/>
                    <a:pt x="18333" y="18458"/>
                    <a:pt x="18333" y="18458"/>
                  </a:cubicBezTo>
                  <a:cubicBezTo>
                    <a:pt x="18424" y="18327"/>
                    <a:pt x="18424" y="18327"/>
                    <a:pt x="18424" y="18327"/>
                  </a:cubicBezTo>
                  <a:cubicBezTo>
                    <a:pt x="18424" y="18065"/>
                    <a:pt x="18424" y="18065"/>
                    <a:pt x="18424" y="18065"/>
                  </a:cubicBezTo>
                  <a:cubicBezTo>
                    <a:pt x="18514" y="17804"/>
                    <a:pt x="18514" y="17804"/>
                    <a:pt x="18514" y="17804"/>
                  </a:cubicBezTo>
                  <a:cubicBezTo>
                    <a:pt x="18514" y="17935"/>
                    <a:pt x="18514" y="17935"/>
                    <a:pt x="18514" y="17935"/>
                  </a:cubicBezTo>
                  <a:cubicBezTo>
                    <a:pt x="18514" y="18065"/>
                    <a:pt x="18514" y="18065"/>
                    <a:pt x="18514" y="18065"/>
                  </a:cubicBezTo>
                  <a:cubicBezTo>
                    <a:pt x="18605" y="18065"/>
                    <a:pt x="18605" y="18065"/>
                    <a:pt x="18605" y="18065"/>
                  </a:cubicBezTo>
                  <a:cubicBezTo>
                    <a:pt x="18696" y="18196"/>
                    <a:pt x="18696" y="18196"/>
                    <a:pt x="18696" y="18196"/>
                  </a:cubicBezTo>
                  <a:cubicBezTo>
                    <a:pt x="18696" y="18589"/>
                    <a:pt x="18696" y="18589"/>
                    <a:pt x="18696" y="18589"/>
                  </a:cubicBezTo>
                  <a:cubicBezTo>
                    <a:pt x="18696" y="18720"/>
                    <a:pt x="18696" y="18720"/>
                    <a:pt x="18696" y="18720"/>
                  </a:cubicBezTo>
                  <a:cubicBezTo>
                    <a:pt x="18605" y="18720"/>
                    <a:pt x="18605" y="18720"/>
                    <a:pt x="18605" y="18720"/>
                  </a:cubicBezTo>
                  <a:cubicBezTo>
                    <a:pt x="18605" y="18458"/>
                    <a:pt x="18605" y="18458"/>
                    <a:pt x="18605" y="18458"/>
                  </a:cubicBezTo>
                  <a:cubicBezTo>
                    <a:pt x="18605" y="18196"/>
                    <a:pt x="18605" y="18196"/>
                    <a:pt x="18605" y="18196"/>
                  </a:cubicBezTo>
                  <a:cubicBezTo>
                    <a:pt x="18605" y="18327"/>
                    <a:pt x="18605" y="18327"/>
                    <a:pt x="18605" y="18327"/>
                  </a:cubicBezTo>
                  <a:cubicBezTo>
                    <a:pt x="18605" y="18720"/>
                    <a:pt x="18605" y="18720"/>
                    <a:pt x="18605" y="18720"/>
                  </a:cubicBezTo>
                  <a:cubicBezTo>
                    <a:pt x="18514" y="18720"/>
                    <a:pt x="18514" y="18720"/>
                    <a:pt x="18514" y="18720"/>
                  </a:cubicBezTo>
                  <a:cubicBezTo>
                    <a:pt x="18514" y="18851"/>
                    <a:pt x="18514" y="18851"/>
                    <a:pt x="18514" y="18851"/>
                  </a:cubicBezTo>
                  <a:cubicBezTo>
                    <a:pt x="18514" y="18851"/>
                    <a:pt x="18514" y="18851"/>
                    <a:pt x="18514" y="18851"/>
                  </a:cubicBezTo>
                  <a:cubicBezTo>
                    <a:pt x="18424" y="18851"/>
                    <a:pt x="18424" y="18851"/>
                    <a:pt x="18424" y="18851"/>
                  </a:cubicBezTo>
                  <a:cubicBezTo>
                    <a:pt x="18424" y="18982"/>
                    <a:pt x="18424" y="18982"/>
                    <a:pt x="18424" y="18982"/>
                  </a:cubicBezTo>
                  <a:cubicBezTo>
                    <a:pt x="18333" y="19113"/>
                    <a:pt x="18333" y="19113"/>
                    <a:pt x="18333" y="19113"/>
                  </a:cubicBezTo>
                  <a:cubicBezTo>
                    <a:pt x="18242" y="19244"/>
                    <a:pt x="18242" y="19244"/>
                    <a:pt x="18242" y="19244"/>
                  </a:cubicBezTo>
                  <a:cubicBezTo>
                    <a:pt x="18242" y="19113"/>
                    <a:pt x="18242" y="19113"/>
                    <a:pt x="18242" y="19113"/>
                  </a:cubicBezTo>
                  <a:close/>
                  <a:moveTo>
                    <a:pt x="17970" y="17935"/>
                  </a:moveTo>
                  <a:cubicBezTo>
                    <a:pt x="18151" y="17935"/>
                    <a:pt x="18151" y="17935"/>
                    <a:pt x="18151" y="17935"/>
                  </a:cubicBezTo>
                  <a:cubicBezTo>
                    <a:pt x="18151" y="17935"/>
                    <a:pt x="18151" y="17935"/>
                    <a:pt x="18151" y="17935"/>
                  </a:cubicBezTo>
                  <a:cubicBezTo>
                    <a:pt x="18151" y="18065"/>
                    <a:pt x="18151" y="18065"/>
                    <a:pt x="18151" y="18065"/>
                  </a:cubicBezTo>
                  <a:cubicBezTo>
                    <a:pt x="18151" y="18065"/>
                    <a:pt x="18151" y="18065"/>
                    <a:pt x="18151" y="18065"/>
                  </a:cubicBezTo>
                  <a:cubicBezTo>
                    <a:pt x="18151" y="18196"/>
                    <a:pt x="18151" y="18196"/>
                    <a:pt x="18151" y="18196"/>
                  </a:cubicBezTo>
                  <a:cubicBezTo>
                    <a:pt x="18242" y="18065"/>
                    <a:pt x="18242" y="18065"/>
                    <a:pt x="18242" y="18065"/>
                  </a:cubicBezTo>
                  <a:cubicBezTo>
                    <a:pt x="18242" y="18065"/>
                    <a:pt x="18242" y="18065"/>
                    <a:pt x="18242" y="18065"/>
                  </a:cubicBezTo>
                  <a:cubicBezTo>
                    <a:pt x="18333" y="18196"/>
                    <a:pt x="18333" y="18196"/>
                    <a:pt x="18333" y="18196"/>
                  </a:cubicBezTo>
                  <a:cubicBezTo>
                    <a:pt x="18333" y="18196"/>
                    <a:pt x="18333" y="18196"/>
                    <a:pt x="18333" y="18196"/>
                  </a:cubicBezTo>
                  <a:cubicBezTo>
                    <a:pt x="18333" y="18196"/>
                    <a:pt x="18333" y="18196"/>
                    <a:pt x="18333" y="18196"/>
                  </a:cubicBezTo>
                  <a:cubicBezTo>
                    <a:pt x="18333" y="18327"/>
                    <a:pt x="18333" y="18327"/>
                    <a:pt x="18333" y="18327"/>
                  </a:cubicBezTo>
                  <a:cubicBezTo>
                    <a:pt x="18242" y="18327"/>
                    <a:pt x="18242" y="18327"/>
                    <a:pt x="18242" y="18327"/>
                  </a:cubicBezTo>
                  <a:cubicBezTo>
                    <a:pt x="18242" y="18327"/>
                    <a:pt x="18242" y="18327"/>
                    <a:pt x="18242" y="18327"/>
                  </a:cubicBezTo>
                  <a:cubicBezTo>
                    <a:pt x="18151" y="18196"/>
                    <a:pt x="18151" y="18196"/>
                    <a:pt x="18151" y="18196"/>
                  </a:cubicBezTo>
                  <a:cubicBezTo>
                    <a:pt x="18061" y="18065"/>
                    <a:pt x="18061" y="18065"/>
                    <a:pt x="18061" y="18065"/>
                  </a:cubicBezTo>
                  <a:cubicBezTo>
                    <a:pt x="18061" y="18196"/>
                    <a:pt x="18061" y="18196"/>
                    <a:pt x="18061" y="18196"/>
                  </a:cubicBezTo>
                  <a:cubicBezTo>
                    <a:pt x="18151" y="18327"/>
                    <a:pt x="18151" y="18327"/>
                    <a:pt x="18151" y="18327"/>
                  </a:cubicBezTo>
                  <a:cubicBezTo>
                    <a:pt x="18151" y="18458"/>
                    <a:pt x="18151" y="18458"/>
                    <a:pt x="18151" y="18458"/>
                  </a:cubicBezTo>
                  <a:cubicBezTo>
                    <a:pt x="18242" y="18458"/>
                    <a:pt x="18242" y="18458"/>
                    <a:pt x="18242" y="18458"/>
                  </a:cubicBezTo>
                  <a:cubicBezTo>
                    <a:pt x="18242" y="18589"/>
                    <a:pt x="18242" y="18589"/>
                    <a:pt x="18242" y="18589"/>
                  </a:cubicBezTo>
                  <a:cubicBezTo>
                    <a:pt x="18242" y="18589"/>
                    <a:pt x="18242" y="18589"/>
                    <a:pt x="18242" y="18589"/>
                  </a:cubicBezTo>
                  <a:cubicBezTo>
                    <a:pt x="18242" y="18720"/>
                    <a:pt x="18242" y="18720"/>
                    <a:pt x="18242" y="18720"/>
                  </a:cubicBezTo>
                  <a:cubicBezTo>
                    <a:pt x="18151" y="18720"/>
                    <a:pt x="18151" y="18720"/>
                    <a:pt x="18151" y="18720"/>
                  </a:cubicBezTo>
                  <a:cubicBezTo>
                    <a:pt x="18151" y="18589"/>
                    <a:pt x="18151" y="18589"/>
                    <a:pt x="18151" y="18589"/>
                  </a:cubicBezTo>
                  <a:cubicBezTo>
                    <a:pt x="18061" y="18589"/>
                    <a:pt x="18061" y="18589"/>
                    <a:pt x="18061" y="18589"/>
                  </a:cubicBezTo>
                  <a:cubicBezTo>
                    <a:pt x="17970" y="18327"/>
                    <a:pt x="17970" y="18327"/>
                    <a:pt x="17970" y="18327"/>
                  </a:cubicBezTo>
                  <a:cubicBezTo>
                    <a:pt x="17970" y="18458"/>
                    <a:pt x="17970" y="18458"/>
                    <a:pt x="17970" y="18458"/>
                  </a:cubicBezTo>
                  <a:cubicBezTo>
                    <a:pt x="18061" y="18589"/>
                    <a:pt x="18061" y="18589"/>
                    <a:pt x="18061" y="18589"/>
                  </a:cubicBezTo>
                  <a:cubicBezTo>
                    <a:pt x="18061" y="18720"/>
                    <a:pt x="18061" y="18720"/>
                    <a:pt x="18061" y="18720"/>
                  </a:cubicBezTo>
                  <a:cubicBezTo>
                    <a:pt x="17970" y="18720"/>
                    <a:pt x="17970" y="18720"/>
                    <a:pt x="17970" y="18720"/>
                  </a:cubicBezTo>
                  <a:cubicBezTo>
                    <a:pt x="17879" y="18720"/>
                    <a:pt x="17879" y="18720"/>
                    <a:pt x="17879" y="18720"/>
                  </a:cubicBezTo>
                  <a:cubicBezTo>
                    <a:pt x="17879" y="18589"/>
                    <a:pt x="17879" y="18589"/>
                    <a:pt x="17879" y="18589"/>
                  </a:cubicBezTo>
                  <a:cubicBezTo>
                    <a:pt x="17879" y="18589"/>
                    <a:pt x="17879" y="18589"/>
                    <a:pt x="17879" y="18589"/>
                  </a:cubicBezTo>
                  <a:cubicBezTo>
                    <a:pt x="17879" y="18458"/>
                    <a:pt x="17879" y="18458"/>
                    <a:pt x="17879" y="18458"/>
                  </a:cubicBezTo>
                  <a:cubicBezTo>
                    <a:pt x="17879" y="18458"/>
                    <a:pt x="17879" y="18458"/>
                    <a:pt x="17879" y="18458"/>
                  </a:cubicBezTo>
                  <a:cubicBezTo>
                    <a:pt x="17788" y="18327"/>
                    <a:pt x="17788" y="18327"/>
                    <a:pt x="17788" y="18327"/>
                  </a:cubicBezTo>
                  <a:cubicBezTo>
                    <a:pt x="17879" y="18196"/>
                    <a:pt x="17879" y="18196"/>
                    <a:pt x="17879" y="18196"/>
                  </a:cubicBezTo>
                  <a:cubicBezTo>
                    <a:pt x="17879" y="18196"/>
                    <a:pt x="17879" y="18196"/>
                    <a:pt x="17879" y="18196"/>
                  </a:cubicBezTo>
                  <a:cubicBezTo>
                    <a:pt x="17970" y="18196"/>
                    <a:pt x="17970" y="18196"/>
                    <a:pt x="17970" y="18196"/>
                  </a:cubicBezTo>
                  <a:cubicBezTo>
                    <a:pt x="17879" y="18065"/>
                    <a:pt x="17879" y="18065"/>
                    <a:pt x="17879" y="18065"/>
                  </a:cubicBezTo>
                  <a:cubicBezTo>
                    <a:pt x="17879" y="17935"/>
                    <a:pt x="17879" y="17935"/>
                    <a:pt x="17879" y="17935"/>
                  </a:cubicBezTo>
                  <a:cubicBezTo>
                    <a:pt x="17879" y="17935"/>
                    <a:pt x="17879" y="17935"/>
                    <a:pt x="17879" y="17935"/>
                  </a:cubicBezTo>
                  <a:cubicBezTo>
                    <a:pt x="17970" y="17935"/>
                    <a:pt x="17970" y="17935"/>
                    <a:pt x="17970" y="17935"/>
                  </a:cubicBezTo>
                  <a:cubicBezTo>
                    <a:pt x="17970" y="17935"/>
                    <a:pt x="17970" y="17935"/>
                    <a:pt x="17970" y="17935"/>
                  </a:cubicBezTo>
                  <a:cubicBezTo>
                    <a:pt x="17970" y="17935"/>
                    <a:pt x="17970" y="17935"/>
                    <a:pt x="17970" y="17935"/>
                  </a:cubicBezTo>
                  <a:close/>
                  <a:moveTo>
                    <a:pt x="18061" y="17804"/>
                  </a:moveTo>
                  <a:cubicBezTo>
                    <a:pt x="18061" y="17673"/>
                    <a:pt x="18061" y="17673"/>
                    <a:pt x="18061" y="17673"/>
                  </a:cubicBezTo>
                  <a:cubicBezTo>
                    <a:pt x="18151" y="17804"/>
                    <a:pt x="18151" y="17804"/>
                    <a:pt x="18151" y="17804"/>
                  </a:cubicBezTo>
                  <a:cubicBezTo>
                    <a:pt x="18061" y="17804"/>
                    <a:pt x="18061" y="17804"/>
                    <a:pt x="18061" y="17804"/>
                  </a:cubicBezTo>
                  <a:cubicBezTo>
                    <a:pt x="18061" y="17804"/>
                    <a:pt x="18061" y="17804"/>
                    <a:pt x="18061" y="17804"/>
                  </a:cubicBezTo>
                  <a:close/>
                  <a:moveTo>
                    <a:pt x="5990" y="11258"/>
                  </a:moveTo>
                  <a:cubicBezTo>
                    <a:pt x="5990" y="11258"/>
                    <a:pt x="5990" y="11258"/>
                    <a:pt x="5990" y="11258"/>
                  </a:cubicBezTo>
                  <a:cubicBezTo>
                    <a:pt x="5990" y="11258"/>
                    <a:pt x="5990" y="11258"/>
                    <a:pt x="5990" y="11258"/>
                  </a:cubicBezTo>
                  <a:cubicBezTo>
                    <a:pt x="5990" y="11258"/>
                    <a:pt x="5990" y="11258"/>
                    <a:pt x="5990" y="11258"/>
                  </a:cubicBezTo>
                  <a:cubicBezTo>
                    <a:pt x="5990" y="11258"/>
                    <a:pt x="5990" y="11258"/>
                    <a:pt x="5990" y="11258"/>
                  </a:cubicBezTo>
                  <a:close/>
                  <a:moveTo>
                    <a:pt x="5990" y="11389"/>
                  </a:moveTo>
                  <a:cubicBezTo>
                    <a:pt x="5990" y="11389"/>
                    <a:pt x="5990" y="11389"/>
                    <a:pt x="5990" y="11389"/>
                  </a:cubicBezTo>
                  <a:cubicBezTo>
                    <a:pt x="5990" y="11520"/>
                    <a:pt x="5990" y="11520"/>
                    <a:pt x="5990" y="11520"/>
                  </a:cubicBezTo>
                  <a:cubicBezTo>
                    <a:pt x="6171" y="11651"/>
                    <a:pt x="6171" y="11651"/>
                    <a:pt x="6171" y="11651"/>
                  </a:cubicBezTo>
                  <a:cubicBezTo>
                    <a:pt x="6081" y="11782"/>
                    <a:pt x="6081" y="11782"/>
                    <a:pt x="6081" y="11782"/>
                  </a:cubicBezTo>
                  <a:cubicBezTo>
                    <a:pt x="5990" y="11651"/>
                    <a:pt x="5990" y="11651"/>
                    <a:pt x="5990" y="11651"/>
                  </a:cubicBezTo>
                  <a:cubicBezTo>
                    <a:pt x="5990" y="11520"/>
                    <a:pt x="5990" y="11520"/>
                    <a:pt x="5990" y="11520"/>
                  </a:cubicBezTo>
                  <a:cubicBezTo>
                    <a:pt x="5899" y="11389"/>
                    <a:pt x="5899" y="11389"/>
                    <a:pt x="5899" y="11389"/>
                  </a:cubicBezTo>
                  <a:cubicBezTo>
                    <a:pt x="5899" y="11389"/>
                    <a:pt x="5990" y="11389"/>
                    <a:pt x="5990" y="11389"/>
                  </a:cubicBezTo>
                  <a:close/>
                  <a:moveTo>
                    <a:pt x="10165" y="9556"/>
                  </a:moveTo>
                  <a:cubicBezTo>
                    <a:pt x="10074" y="9687"/>
                    <a:pt x="10074" y="9687"/>
                    <a:pt x="10074" y="9687"/>
                  </a:cubicBezTo>
                  <a:cubicBezTo>
                    <a:pt x="10074" y="9949"/>
                    <a:pt x="10074" y="9949"/>
                    <a:pt x="10074" y="9949"/>
                  </a:cubicBezTo>
                  <a:cubicBezTo>
                    <a:pt x="10074" y="9949"/>
                    <a:pt x="10074" y="9949"/>
                    <a:pt x="10074" y="9949"/>
                  </a:cubicBezTo>
                  <a:cubicBezTo>
                    <a:pt x="10074" y="9818"/>
                    <a:pt x="10074" y="9818"/>
                    <a:pt x="10074" y="9818"/>
                  </a:cubicBezTo>
                  <a:cubicBezTo>
                    <a:pt x="9983" y="9818"/>
                    <a:pt x="9983" y="9818"/>
                    <a:pt x="9983" y="9818"/>
                  </a:cubicBezTo>
                  <a:cubicBezTo>
                    <a:pt x="9892" y="9818"/>
                    <a:pt x="9892" y="9818"/>
                    <a:pt x="9892" y="9818"/>
                  </a:cubicBezTo>
                  <a:cubicBezTo>
                    <a:pt x="9802" y="9818"/>
                    <a:pt x="9802" y="9818"/>
                    <a:pt x="9802" y="9818"/>
                  </a:cubicBezTo>
                  <a:cubicBezTo>
                    <a:pt x="9802" y="9687"/>
                    <a:pt x="9802" y="9687"/>
                    <a:pt x="9802" y="9687"/>
                  </a:cubicBezTo>
                  <a:cubicBezTo>
                    <a:pt x="10074" y="9425"/>
                    <a:pt x="10074" y="9425"/>
                    <a:pt x="10074" y="9425"/>
                  </a:cubicBezTo>
                  <a:cubicBezTo>
                    <a:pt x="10165" y="9425"/>
                    <a:pt x="10165" y="9425"/>
                    <a:pt x="10165" y="9425"/>
                  </a:cubicBezTo>
                  <a:cubicBezTo>
                    <a:pt x="10165" y="9425"/>
                    <a:pt x="10165" y="9425"/>
                    <a:pt x="10165" y="9425"/>
                  </a:cubicBezTo>
                  <a:cubicBezTo>
                    <a:pt x="10165" y="9556"/>
                    <a:pt x="10165" y="9556"/>
                    <a:pt x="10165" y="9556"/>
                  </a:cubicBezTo>
                  <a:close/>
                  <a:moveTo>
                    <a:pt x="10255" y="9556"/>
                  </a:moveTo>
                  <a:cubicBezTo>
                    <a:pt x="10255" y="9556"/>
                    <a:pt x="10255" y="9556"/>
                    <a:pt x="10255" y="9556"/>
                  </a:cubicBezTo>
                  <a:cubicBezTo>
                    <a:pt x="10255" y="9556"/>
                    <a:pt x="10255" y="9556"/>
                    <a:pt x="10255" y="9556"/>
                  </a:cubicBezTo>
                  <a:cubicBezTo>
                    <a:pt x="10255" y="9425"/>
                    <a:pt x="10255" y="9425"/>
                    <a:pt x="10255" y="9425"/>
                  </a:cubicBezTo>
                  <a:cubicBezTo>
                    <a:pt x="10255" y="9295"/>
                    <a:pt x="10255" y="9295"/>
                    <a:pt x="10255" y="9295"/>
                  </a:cubicBezTo>
                  <a:cubicBezTo>
                    <a:pt x="10165" y="9295"/>
                    <a:pt x="10165" y="9295"/>
                    <a:pt x="10165" y="9295"/>
                  </a:cubicBezTo>
                  <a:cubicBezTo>
                    <a:pt x="10255" y="9164"/>
                    <a:pt x="10255" y="9164"/>
                    <a:pt x="10255" y="9164"/>
                  </a:cubicBezTo>
                  <a:cubicBezTo>
                    <a:pt x="10346" y="9164"/>
                    <a:pt x="10346" y="9164"/>
                    <a:pt x="10346" y="9164"/>
                  </a:cubicBezTo>
                  <a:cubicBezTo>
                    <a:pt x="10528" y="9295"/>
                    <a:pt x="10528" y="9295"/>
                    <a:pt x="10528" y="9295"/>
                  </a:cubicBezTo>
                  <a:cubicBezTo>
                    <a:pt x="10528" y="9425"/>
                    <a:pt x="10528" y="9425"/>
                    <a:pt x="10528" y="9425"/>
                  </a:cubicBezTo>
                  <a:cubicBezTo>
                    <a:pt x="10437" y="9425"/>
                    <a:pt x="10437" y="9425"/>
                    <a:pt x="10437" y="9425"/>
                  </a:cubicBezTo>
                  <a:cubicBezTo>
                    <a:pt x="10255" y="9687"/>
                    <a:pt x="10255" y="9687"/>
                    <a:pt x="10255" y="9687"/>
                  </a:cubicBezTo>
                  <a:cubicBezTo>
                    <a:pt x="10255" y="9556"/>
                    <a:pt x="10255" y="9556"/>
                    <a:pt x="10255" y="9556"/>
                  </a:cubicBezTo>
                  <a:close/>
                  <a:moveTo>
                    <a:pt x="10982" y="8902"/>
                  </a:moveTo>
                  <a:cubicBezTo>
                    <a:pt x="11072" y="8902"/>
                    <a:pt x="11072" y="8902"/>
                    <a:pt x="11072" y="8902"/>
                  </a:cubicBezTo>
                  <a:cubicBezTo>
                    <a:pt x="11163" y="8902"/>
                    <a:pt x="11163" y="8902"/>
                    <a:pt x="11163" y="8902"/>
                  </a:cubicBezTo>
                  <a:cubicBezTo>
                    <a:pt x="11163" y="9033"/>
                    <a:pt x="11163" y="9033"/>
                    <a:pt x="11163" y="9033"/>
                  </a:cubicBezTo>
                  <a:cubicBezTo>
                    <a:pt x="11163" y="9033"/>
                    <a:pt x="11163" y="9033"/>
                    <a:pt x="11163" y="9033"/>
                  </a:cubicBezTo>
                  <a:cubicBezTo>
                    <a:pt x="11072" y="9033"/>
                    <a:pt x="11072" y="9033"/>
                    <a:pt x="11072" y="9033"/>
                  </a:cubicBezTo>
                  <a:cubicBezTo>
                    <a:pt x="10982" y="8902"/>
                    <a:pt x="10982" y="8902"/>
                    <a:pt x="10982" y="8902"/>
                  </a:cubicBezTo>
                  <a:close/>
                  <a:moveTo>
                    <a:pt x="15066" y="14007"/>
                  </a:moveTo>
                  <a:cubicBezTo>
                    <a:pt x="15156" y="14007"/>
                    <a:pt x="15156" y="14007"/>
                    <a:pt x="15156" y="14007"/>
                  </a:cubicBezTo>
                  <a:cubicBezTo>
                    <a:pt x="15156" y="14007"/>
                    <a:pt x="15156" y="14007"/>
                    <a:pt x="15156" y="14007"/>
                  </a:cubicBezTo>
                  <a:cubicBezTo>
                    <a:pt x="15156" y="14007"/>
                    <a:pt x="15156" y="14007"/>
                    <a:pt x="15156" y="14007"/>
                  </a:cubicBezTo>
                  <a:cubicBezTo>
                    <a:pt x="15066" y="14007"/>
                    <a:pt x="15066" y="14007"/>
                    <a:pt x="15066" y="14007"/>
                  </a:cubicBezTo>
                  <a:close/>
                  <a:moveTo>
                    <a:pt x="14703" y="15578"/>
                  </a:moveTo>
                  <a:cubicBezTo>
                    <a:pt x="14793" y="15578"/>
                    <a:pt x="14793" y="15578"/>
                    <a:pt x="14793" y="15578"/>
                  </a:cubicBezTo>
                  <a:cubicBezTo>
                    <a:pt x="14793" y="15578"/>
                    <a:pt x="14793" y="15578"/>
                    <a:pt x="14793" y="15578"/>
                  </a:cubicBezTo>
                  <a:cubicBezTo>
                    <a:pt x="14703" y="15578"/>
                    <a:pt x="14703" y="15578"/>
                    <a:pt x="14703" y="15578"/>
                  </a:cubicBezTo>
                  <a:close/>
                  <a:moveTo>
                    <a:pt x="15610" y="15316"/>
                  </a:moveTo>
                  <a:cubicBezTo>
                    <a:pt x="15701" y="15185"/>
                    <a:pt x="15701" y="15185"/>
                    <a:pt x="15701" y="15185"/>
                  </a:cubicBezTo>
                  <a:cubicBezTo>
                    <a:pt x="15701" y="15185"/>
                    <a:pt x="15701" y="15185"/>
                    <a:pt x="15701" y="15185"/>
                  </a:cubicBezTo>
                  <a:cubicBezTo>
                    <a:pt x="15701" y="15316"/>
                    <a:pt x="15701" y="15316"/>
                    <a:pt x="15701" y="15316"/>
                  </a:cubicBezTo>
                  <a:cubicBezTo>
                    <a:pt x="15610" y="15447"/>
                    <a:pt x="15610" y="15447"/>
                    <a:pt x="15610" y="15447"/>
                  </a:cubicBezTo>
                  <a:cubicBezTo>
                    <a:pt x="15610" y="15316"/>
                    <a:pt x="15610" y="15316"/>
                    <a:pt x="15610" y="15316"/>
                  </a:cubicBezTo>
                  <a:close/>
                  <a:moveTo>
                    <a:pt x="14975" y="14269"/>
                  </a:moveTo>
                  <a:cubicBezTo>
                    <a:pt x="14975" y="14138"/>
                    <a:pt x="14975" y="14138"/>
                    <a:pt x="14975" y="14138"/>
                  </a:cubicBezTo>
                  <a:cubicBezTo>
                    <a:pt x="14975" y="14138"/>
                    <a:pt x="14975" y="14138"/>
                    <a:pt x="14975" y="14138"/>
                  </a:cubicBezTo>
                  <a:cubicBezTo>
                    <a:pt x="15066" y="14269"/>
                    <a:pt x="15066" y="14269"/>
                    <a:pt x="15066" y="14269"/>
                  </a:cubicBezTo>
                  <a:cubicBezTo>
                    <a:pt x="14975" y="14269"/>
                    <a:pt x="14975" y="14269"/>
                    <a:pt x="14975" y="14269"/>
                  </a:cubicBezTo>
                  <a:close/>
                  <a:moveTo>
                    <a:pt x="15066" y="14662"/>
                  </a:moveTo>
                  <a:cubicBezTo>
                    <a:pt x="15066" y="14531"/>
                    <a:pt x="15066" y="14531"/>
                    <a:pt x="15066" y="14531"/>
                  </a:cubicBezTo>
                  <a:cubicBezTo>
                    <a:pt x="15066" y="14400"/>
                    <a:pt x="15066" y="14400"/>
                    <a:pt x="15066" y="14400"/>
                  </a:cubicBezTo>
                  <a:cubicBezTo>
                    <a:pt x="15156" y="14400"/>
                    <a:pt x="15156" y="14400"/>
                    <a:pt x="15156" y="14400"/>
                  </a:cubicBezTo>
                  <a:cubicBezTo>
                    <a:pt x="15156" y="14531"/>
                    <a:pt x="15156" y="14531"/>
                    <a:pt x="15156" y="14531"/>
                  </a:cubicBezTo>
                  <a:cubicBezTo>
                    <a:pt x="15247" y="14531"/>
                    <a:pt x="15247" y="14531"/>
                    <a:pt x="15247" y="14531"/>
                  </a:cubicBezTo>
                  <a:cubicBezTo>
                    <a:pt x="15247" y="14662"/>
                    <a:pt x="15247" y="14662"/>
                    <a:pt x="15247" y="14662"/>
                  </a:cubicBezTo>
                  <a:cubicBezTo>
                    <a:pt x="15156" y="14662"/>
                    <a:pt x="15156" y="14662"/>
                    <a:pt x="15156" y="14662"/>
                  </a:cubicBezTo>
                  <a:cubicBezTo>
                    <a:pt x="15066" y="14662"/>
                    <a:pt x="15066" y="14662"/>
                    <a:pt x="15066" y="14662"/>
                  </a:cubicBezTo>
                  <a:close/>
                  <a:moveTo>
                    <a:pt x="14430" y="15055"/>
                  </a:moveTo>
                  <a:cubicBezTo>
                    <a:pt x="14430" y="15055"/>
                    <a:pt x="14430" y="15055"/>
                    <a:pt x="14430" y="15055"/>
                  </a:cubicBezTo>
                  <a:cubicBezTo>
                    <a:pt x="14521" y="15055"/>
                    <a:pt x="14521" y="15055"/>
                    <a:pt x="14521" y="15055"/>
                  </a:cubicBezTo>
                  <a:cubicBezTo>
                    <a:pt x="14521" y="14924"/>
                    <a:pt x="14521" y="14924"/>
                    <a:pt x="14521" y="14924"/>
                  </a:cubicBezTo>
                  <a:cubicBezTo>
                    <a:pt x="14612" y="14793"/>
                    <a:pt x="14612" y="14793"/>
                    <a:pt x="14612" y="14793"/>
                  </a:cubicBezTo>
                  <a:cubicBezTo>
                    <a:pt x="14703" y="14793"/>
                    <a:pt x="14703" y="14793"/>
                    <a:pt x="14703" y="14793"/>
                  </a:cubicBezTo>
                  <a:cubicBezTo>
                    <a:pt x="14793" y="14662"/>
                    <a:pt x="14793" y="14662"/>
                    <a:pt x="14793" y="14662"/>
                  </a:cubicBezTo>
                  <a:cubicBezTo>
                    <a:pt x="14884" y="14662"/>
                    <a:pt x="14884" y="14662"/>
                    <a:pt x="14884" y="14662"/>
                  </a:cubicBezTo>
                  <a:cubicBezTo>
                    <a:pt x="14884" y="14531"/>
                    <a:pt x="14884" y="14531"/>
                    <a:pt x="14884" y="14531"/>
                  </a:cubicBezTo>
                  <a:cubicBezTo>
                    <a:pt x="14975" y="14531"/>
                    <a:pt x="14975" y="14531"/>
                    <a:pt x="14975" y="14531"/>
                  </a:cubicBezTo>
                  <a:cubicBezTo>
                    <a:pt x="14884" y="14662"/>
                    <a:pt x="14884" y="14662"/>
                    <a:pt x="14884" y="14662"/>
                  </a:cubicBezTo>
                  <a:cubicBezTo>
                    <a:pt x="14975" y="14662"/>
                    <a:pt x="14975" y="14662"/>
                    <a:pt x="14975" y="14662"/>
                  </a:cubicBezTo>
                  <a:cubicBezTo>
                    <a:pt x="14884" y="14662"/>
                    <a:pt x="14884" y="14662"/>
                    <a:pt x="14884" y="14662"/>
                  </a:cubicBezTo>
                  <a:cubicBezTo>
                    <a:pt x="14793" y="14793"/>
                    <a:pt x="14793" y="14793"/>
                    <a:pt x="14793" y="14793"/>
                  </a:cubicBezTo>
                  <a:cubicBezTo>
                    <a:pt x="14703" y="14924"/>
                    <a:pt x="14703" y="14924"/>
                    <a:pt x="14703" y="14924"/>
                  </a:cubicBezTo>
                  <a:cubicBezTo>
                    <a:pt x="14612" y="14924"/>
                    <a:pt x="14612" y="14924"/>
                    <a:pt x="14612" y="14924"/>
                  </a:cubicBezTo>
                  <a:cubicBezTo>
                    <a:pt x="14612" y="15055"/>
                    <a:pt x="14612" y="15055"/>
                    <a:pt x="14612" y="15055"/>
                  </a:cubicBezTo>
                  <a:cubicBezTo>
                    <a:pt x="14612" y="15055"/>
                    <a:pt x="14612" y="15055"/>
                    <a:pt x="14612" y="15055"/>
                  </a:cubicBezTo>
                  <a:cubicBezTo>
                    <a:pt x="14521" y="15055"/>
                    <a:pt x="14521" y="15055"/>
                    <a:pt x="14521" y="15055"/>
                  </a:cubicBezTo>
                  <a:cubicBezTo>
                    <a:pt x="14521" y="15055"/>
                    <a:pt x="14521" y="15055"/>
                    <a:pt x="14521" y="15055"/>
                  </a:cubicBezTo>
                  <a:cubicBezTo>
                    <a:pt x="14430" y="15055"/>
                    <a:pt x="14430" y="15055"/>
                    <a:pt x="14430" y="15055"/>
                  </a:cubicBezTo>
                  <a:cubicBezTo>
                    <a:pt x="14430" y="15055"/>
                    <a:pt x="14430" y="15055"/>
                    <a:pt x="14430" y="15055"/>
                  </a:cubicBezTo>
                  <a:close/>
                  <a:moveTo>
                    <a:pt x="14430" y="14924"/>
                  </a:moveTo>
                  <a:cubicBezTo>
                    <a:pt x="14521" y="14793"/>
                    <a:pt x="14521" y="14793"/>
                    <a:pt x="14521" y="14793"/>
                  </a:cubicBezTo>
                  <a:cubicBezTo>
                    <a:pt x="14521" y="14793"/>
                    <a:pt x="14521" y="14793"/>
                    <a:pt x="14521" y="14793"/>
                  </a:cubicBezTo>
                  <a:cubicBezTo>
                    <a:pt x="14430" y="14924"/>
                    <a:pt x="14430" y="14924"/>
                    <a:pt x="14430" y="14924"/>
                  </a:cubicBezTo>
                  <a:cubicBezTo>
                    <a:pt x="14430" y="14924"/>
                    <a:pt x="14430" y="14924"/>
                    <a:pt x="14430" y="14924"/>
                  </a:cubicBezTo>
                  <a:close/>
                  <a:moveTo>
                    <a:pt x="14612" y="14662"/>
                  </a:moveTo>
                  <a:cubicBezTo>
                    <a:pt x="14703" y="14531"/>
                    <a:pt x="14703" y="14531"/>
                    <a:pt x="14703" y="14531"/>
                  </a:cubicBezTo>
                  <a:cubicBezTo>
                    <a:pt x="14703" y="14400"/>
                    <a:pt x="14703" y="14400"/>
                    <a:pt x="14703" y="14400"/>
                  </a:cubicBezTo>
                  <a:cubicBezTo>
                    <a:pt x="14793" y="14269"/>
                    <a:pt x="14793" y="14269"/>
                    <a:pt x="14793" y="14269"/>
                  </a:cubicBezTo>
                  <a:cubicBezTo>
                    <a:pt x="14793" y="14400"/>
                    <a:pt x="14793" y="14400"/>
                    <a:pt x="14793" y="14400"/>
                  </a:cubicBezTo>
                  <a:cubicBezTo>
                    <a:pt x="14793" y="14400"/>
                    <a:pt x="14793" y="14400"/>
                    <a:pt x="14793" y="14400"/>
                  </a:cubicBezTo>
                  <a:cubicBezTo>
                    <a:pt x="14793" y="14400"/>
                    <a:pt x="14793" y="14400"/>
                    <a:pt x="14793" y="14400"/>
                  </a:cubicBezTo>
                  <a:cubicBezTo>
                    <a:pt x="14703" y="14531"/>
                    <a:pt x="14703" y="14531"/>
                    <a:pt x="14703" y="14531"/>
                  </a:cubicBezTo>
                  <a:cubicBezTo>
                    <a:pt x="14703" y="14662"/>
                    <a:pt x="14703" y="14662"/>
                    <a:pt x="14703" y="14662"/>
                  </a:cubicBezTo>
                  <a:cubicBezTo>
                    <a:pt x="14612" y="14662"/>
                    <a:pt x="14612" y="14662"/>
                    <a:pt x="14612" y="14662"/>
                  </a:cubicBezTo>
                  <a:cubicBezTo>
                    <a:pt x="14612" y="14662"/>
                    <a:pt x="14612" y="14662"/>
                    <a:pt x="14612" y="14662"/>
                  </a:cubicBezTo>
                  <a:cubicBezTo>
                    <a:pt x="14612" y="14662"/>
                    <a:pt x="14612" y="14662"/>
                    <a:pt x="14612" y="14662"/>
                  </a:cubicBezTo>
                  <a:close/>
                  <a:moveTo>
                    <a:pt x="14703" y="14007"/>
                  </a:moveTo>
                  <a:cubicBezTo>
                    <a:pt x="14793" y="13876"/>
                    <a:pt x="14793" y="13876"/>
                    <a:pt x="14793" y="13876"/>
                  </a:cubicBezTo>
                  <a:cubicBezTo>
                    <a:pt x="14793" y="13876"/>
                    <a:pt x="14793" y="13876"/>
                    <a:pt x="14793" y="13876"/>
                  </a:cubicBezTo>
                  <a:cubicBezTo>
                    <a:pt x="14793" y="14007"/>
                    <a:pt x="14793" y="14007"/>
                    <a:pt x="14793" y="14007"/>
                  </a:cubicBezTo>
                  <a:cubicBezTo>
                    <a:pt x="14793" y="14007"/>
                    <a:pt x="14793" y="14007"/>
                    <a:pt x="14793" y="14007"/>
                  </a:cubicBezTo>
                  <a:cubicBezTo>
                    <a:pt x="14793" y="14007"/>
                    <a:pt x="14793" y="14007"/>
                    <a:pt x="14793" y="14007"/>
                  </a:cubicBezTo>
                  <a:cubicBezTo>
                    <a:pt x="14703" y="14007"/>
                    <a:pt x="14703" y="14007"/>
                    <a:pt x="14703" y="14007"/>
                  </a:cubicBezTo>
                  <a:close/>
                  <a:moveTo>
                    <a:pt x="9892" y="6676"/>
                  </a:moveTo>
                  <a:cubicBezTo>
                    <a:pt x="9892" y="6676"/>
                    <a:pt x="9892" y="6676"/>
                    <a:pt x="9892" y="6676"/>
                  </a:cubicBezTo>
                  <a:cubicBezTo>
                    <a:pt x="9983" y="6676"/>
                    <a:pt x="9983" y="6676"/>
                    <a:pt x="9983" y="6676"/>
                  </a:cubicBezTo>
                  <a:cubicBezTo>
                    <a:pt x="9892" y="6676"/>
                    <a:pt x="9892" y="6676"/>
                    <a:pt x="9892" y="6676"/>
                  </a:cubicBezTo>
                  <a:cubicBezTo>
                    <a:pt x="9892" y="6676"/>
                    <a:pt x="9892" y="6676"/>
                    <a:pt x="9892" y="6676"/>
                  </a:cubicBezTo>
                  <a:close/>
                  <a:moveTo>
                    <a:pt x="8259" y="8902"/>
                  </a:moveTo>
                  <a:cubicBezTo>
                    <a:pt x="8350" y="8640"/>
                    <a:pt x="8350" y="8640"/>
                    <a:pt x="8350" y="8640"/>
                  </a:cubicBezTo>
                  <a:cubicBezTo>
                    <a:pt x="8350" y="8640"/>
                    <a:pt x="8350" y="8640"/>
                    <a:pt x="8350" y="8640"/>
                  </a:cubicBezTo>
                  <a:cubicBezTo>
                    <a:pt x="8259" y="8509"/>
                    <a:pt x="8259" y="8509"/>
                    <a:pt x="8259" y="8509"/>
                  </a:cubicBezTo>
                  <a:cubicBezTo>
                    <a:pt x="8259" y="8378"/>
                    <a:pt x="8259" y="8378"/>
                    <a:pt x="8259" y="8378"/>
                  </a:cubicBezTo>
                  <a:cubicBezTo>
                    <a:pt x="8259" y="8247"/>
                    <a:pt x="8259" y="8247"/>
                    <a:pt x="8259" y="8247"/>
                  </a:cubicBezTo>
                  <a:cubicBezTo>
                    <a:pt x="8168" y="8116"/>
                    <a:pt x="8168" y="8116"/>
                    <a:pt x="8168" y="8116"/>
                  </a:cubicBezTo>
                  <a:cubicBezTo>
                    <a:pt x="8077" y="8116"/>
                    <a:pt x="8077" y="8116"/>
                    <a:pt x="8077" y="8116"/>
                  </a:cubicBezTo>
                  <a:cubicBezTo>
                    <a:pt x="7987" y="8247"/>
                    <a:pt x="7987" y="8247"/>
                    <a:pt x="7987" y="8247"/>
                  </a:cubicBezTo>
                  <a:cubicBezTo>
                    <a:pt x="7896" y="8247"/>
                    <a:pt x="7896" y="8247"/>
                    <a:pt x="7896" y="8247"/>
                  </a:cubicBezTo>
                  <a:cubicBezTo>
                    <a:pt x="7805" y="8116"/>
                    <a:pt x="7805" y="8116"/>
                    <a:pt x="7805" y="8116"/>
                  </a:cubicBezTo>
                  <a:cubicBezTo>
                    <a:pt x="7805" y="7985"/>
                    <a:pt x="7805" y="7985"/>
                    <a:pt x="7805" y="7985"/>
                  </a:cubicBezTo>
                  <a:cubicBezTo>
                    <a:pt x="7987" y="7724"/>
                    <a:pt x="7987" y="7724"/>
                    <a:pt x="7987" y="7724"/>
                  </a:cubicBezTo>
                  <a:cubicBezTo>
                    <a:pt x="8077" y="7462"/>
                    <a:pt x="8077" y="7462"/>
                    <a:pt x="8077" y="7462"/>
                  </a:cubicBezTo>
                  <a:cubicBezTo>
                    <a:pt x="8168" y="7462"/>
                    <a:pt x="8168" y="7462"/>
                    <a:pt x="8168" y="7462"/>
                  </a:cubicBezTo>
                  <a:cubicBezTo>
                    <a:pt x="8168" y="7724"/>
                    <a:pt x="8168" y="7724"/>
                    <a:pt x="8168" y="7724"/>
                  </a:cubicBezTo>
                  <a:cubicBezTo>
                    <a:pt x="8077" y="7855"/>
                    <a:pt x="8077" y="7855"/>
                    <a:pt x="8077" y="7855"/>
                  </a:cubicBezTo>
                  <a:cubicBezTo>
                    <a:pt x="8168" y="7855"/>
                    <a:pt x="8168" y="7855"/>
                    <a:pt x="8168" y="7855"/>
                  </a:cubicBezTo>
                  <a:cubicBezTo>
                    <a:pt x="8168" y="7855"/>
                    <a:pt x="8168" y="7855"/>
                    <a:pt x="8168" y="7855"/>
                  </a:cubicBezTo>
                  <a:cubicBezTo>
                    <a:pt x="8259" y="7985"/>
                    <a:pt x="8259" y="7985"/>
                    <a:pt x="8259" y="7985"/>
                  </a:cubicBezTo>
                  <a:cubicBezTo>
                    <a:pt x="8350" y="7855"/>
                    <a:pt x="8350" y="7855"/>
                    <a:pt x="8350" y="7855"/>
                  </a:cubicBezTo>
                  <a:cubicBezTo>
                    <a:pt x="8531" y="7855"/>
                    <a:pt x="8531" y="7855"/>
                    <a:pt x="8531" y="7855"/>
                  </a:cubicBezTo>
                  <a:cubicBezTo>
                    <a:pt x="8531" y="7985"/>
                    <a:pt x="8531" y="7985"/>
                    <a:pt x="8531" y="7985"/>
                  </a:cubicBezTo>
                  <a:cubicBezTo>
                    <a:pt x="8531" y="8116"/>
                    <a:pt x="8531" y="8116"/>
                    <a:pt x="8531" y="8116"/>
                  </a:cubicBezTo>
                  <a:cubicBezTo>
                    <a:pt x="8531" y="8116"/>
                    <a:pt x="8531" y="8116"/>
                    <a:pt x="8531" y="8116"/>
                  </a:cubicBezTo>
                  <a:cubicBezTo>
                    <a:pt x="8531" y="8247"/>
                    <a:pt x="8531" y="8247"/>
                    <a:pt x="8531" y="8247"/>
                  </a:cubicBezTo>
                  <a:cubicBezTo>
                    <a:pt x="8622" y="8378"/>
                    <a:pt x="8622" y="8378"/>
                    <a:pt x="8622" y="8378"/>
                  </a:cubicBezTo>
                  <a:cubicBezTo>
                    <a:pt x="8622" y="8378"/>
                    <a:pt x="8622" y="8378"/>
                    <a:pt x="8622" y="8378"/>
                  </a:cubicBezTo>
                  <a:cubicBezTo>
                    <a:pt x="8803" y="8640"/>
                    <a:pt x="8803" y="8640"/>
                    <a:pt x="8803" y="8640"/>
                  </a:cubicBezTo>
                  <a:cubicBezTo>
                    <a:pt x="8803" y="8771"/>
                    <a:pt x="8803" y="8771"/>
                    <a:pt x="8803" y="8771"/>
                  </a:cubicBezTo>
                  <a:cubicBezTo>
                    <a:pt x="8713" y="8771"/>
                    <a:pt x="8713" y="8771"/>
                    <a:pt x="8713" y="8771"/>
                  </a:cubicBezTo>
                  <a:cubicBezTo>
                    <a:pt x="8622" y="8640"/>
                    <a:pt x="8622" y="8640"/>
                    <a:pt x="8622" y="8640"/>
                  </a:cubicBezTo>
                  <a:cubicBezTo>
                    <a:pt x="8622" y="8640"/>
                    <a:pt x="8622" y="8640"/>
                    <a:pt x="8622" y="8640"/>
                  </a:cubicBezTo>
                  <a:cubicBezTo>
                    <a:pt x="8531" y="8771"/>
                    <a:pt x="8531" y="8771"/>
                    <a:pt x="8531" y="8771"/>
                  </a:cubicBezTo>
                  <a:cubicBezTo>
                    <a:pt x="8440" y="8771"/>
                    <a:pt x="8440" y="8771"/>
                    <a:pt x="8440" y="8771"/>
                  </a:cubicBezTo>
                  <a:cubicBezTo>
                    <a:pt x="8350" y="8902"/>
                    <a:pt x="8350" y="8902"/>
                    <a:pt x="8350" y="8902"/>
                  </a:cubicBezTo>
                  <a:cubicBezTo>
                    <a:pt x="8259" y="8902"/>
                    <a:pt x="8259" y="8902"/>
                    <a:pt x="8259" y="8902"/>
                  </a:cubicBezTo>
                  <a:close/>
                  <a:moveTo>
                    <a:pt x="7805" y="12436"/>
                  </a:moveTo>
                  <a:cubicBezTo>
                    <a:pt x="7896" y="12436"/>
                    <a:pt x="7896" y="12436"/>
                    <a:pt x="7896" y="12436"/>
                  </a:cubicBezTo>
                  <a:cubicBezTo>
                    <a:pt x="7987" y="12436"/>
                    <a:pt x="7987" y="12436"/>
                    <a:pt x="7987" y="12436"/>
                  </a:cubicBezTo>
                  <a:cubicBezTo>
                    <a:pt x="8077" y="12436"/>
                    <a:pt x="8077" y="12436"/>
                    <a:pt x="8077" y="12436"/>
                  </a:cubicBezTo>
                  <a:cubicBezTo>
                    <a:pt x="8077" y="12436"/>
                    <a:pt x="8077" y="12436"/>
                    <a:pt x="8077" y="12436"/>
                  </a:cubicBezTo>
                  <a:cubicBezTo>
                    <a:pt x="8168" y="12305"/>
                    <a:pt x="8168" y="12305"/>
                    <a:pt x="8168" y="12305"/>
                  </a:cubicBezTo>
                  <a:cubicBezTo>
                    <a:pt x="8259" y="12305"/>
                    <a:pt x="8259" y="12305"/>
                    <a:pt x="8259" y="12305"/>
                  </a:cubicBezTo>
                  <a:cubicBezTo>
                    <a:pt x="8259" y="12436"/>
                    <a:pt x="8259" y="12436"/>
                    <a:pt x="8259" y="12436"/>
                  </a:cubicBezTo>
                  <a:cubicBezTo>
                    <a:pt x="8350" y="12436"/>
                    <a:pt x="8350" y="12436"/>
                    <a:pt x="8350" y="12436"/>
                  </a:cubicBezTo>
                  <a:cubicBezTo>
                    <a:pt x="8440" y="12567"/>
                    <a:pt x="8440" y="12567"/>
                    <a:pt x="8440" y="12567"/>
                  </a:cubicBezTo>
                  <a:cubicBezTo>
                    <a:pt x="8350" y="12698"/>
                    <a:pt x="8350" y="12698"/>
                    <a:pt x="8350" y="12698"/>
                  </a:cubicBezTo>
                  <a:cubicBezTo>
                    <a:pt x="8259" y="12829"/>
                    <a:pt x="8259" y="12829"/>
                    <a:pt x="8259" y="12829"/>
                  </a:cubicBezTo>
                  <a:cubicBezTo>
                    <a:pt x="8168" y="12829"/>
                    <a:pt x="8168" y="12829"/>
                    <a:pt x="8168" y="12829"/>
                  </a:cubicBezTo>
                  <a:cubicBezTo>
                    <a:pt x="8077" y="12829"/>
                    <a:pt x="8077" y="12829"/>
                    <a:pt x="8077" y="12829"/>
                  </a:cubicBezTo>
                  <a:cubicBezTo>
                    <a:pt x="8077" y="12829"/>
                    <a:pt x="8077" y="12829"/>
                    <a:pt x="8077" y="12829"/>
                  </a:cubicBezTo>
                  <a:cubicBezTo>
                    <a:pt x="7987" y="12829"/>
                    <a:pt x="7987" y="12829"/>
                    <a:pt x="7987" y="12829"/>
                  </a:cubicBezTo>
                  <a:cubicBezTo>
                    <a:pt x="7896" y="12829"/>
                    <a:pt x="7896" y="12829"/>
                    <a:pt x="7896" y="12829"/>
                  </a:cubicBezTo>
                  <a:cubicBezTo>
                    <a:pt x="7805" y="12567"/>
                    <a:pt x="7805" y="12567"/>
                    <a:pt x="7805" y="12567"/>
                  </a:cubicBezTo>
                  <a:cubicBezTo>
                    <a:pt x="7805" y="12436"/>
                    <a:pt x="7805" y="12436"/>
                    <a:pt x="7805" y="12436"/>
                  </a:cubicBezTo>
                  <a:close/>
                  <a:moveTo>
                    <a:pt x="13069" y="14007"/>
                  </a:moveTo>
                  <a:cubicBezTo>
                    <a:pt x="13250" y="13876"/>
                    <a:pt x="13250" y="13876"/>
                    <a:pt x="13250" y="13876"/>
                  </a:cubicBezTo>
                  <a:cubicBezTo>
                    <a:pt x="13250" y="13876"/>
                    <a:pt x="13250" y="13876"/>
                    <a:pt x="13250" y="13876"/>
                  </a:cubicBezTo>
                  <a:cubicBezTo>
                    <a:pt x="13250" y="13876"/>
                    <a:pt x="13250" y="13876"/>
                    <a:pt x="13250" y="13876"/>
                  </a:cubicBezTo>
                  <a:cubicBezTo>
                    <a:pt x="13160" y="14007"/>
                    <a:pt x="13160" y="14007"/>
                    <a:pt x="13160" y="14007"/>
                  </a:cubicBezTo>
                  <a:cubicBezTo>
                    <a:pt x="13069" y="14007"/>
                    <a:pt x="13069" y="14007"/>
                    <a:pt x="13069" y="14007"/>
                  </a:cubicBezTo>
                  <a:close/>
                  <a:moveTo>
                    <a:pt x="12252" y="14793"/>
                  </a:moveTo>
                  <a:cubicBezTo>
                    <a:pt x="12343" y="14793"/>
                    <a:pt x="12343" y="14793"/>
                    <a:pt x="12343" y="14793"/>
                  </a:cubicBezTo>
                  <a:cubicBezTo>
                    <a:pt x="12343" y="14793"/>
                    <a:pt x="12343" y="14793"/>
                    <a:pt x="12343" y="14793"/>
                  </a:cubicBezTo>
                  <a:cubicBezTo>
                    <a:pt x="12343" y="14793"/>
                    <a:pt x="12343" y="14793"/>
                    <a:pt x="12343" y="14793"/>
                  </a:cubicBezTo>
                  <a:cubicBezTo>
                    <a:pt x="12252" y="14793"/>
                    <a:pt x="12252" y="14793"/>
                    <a:pt x="12252" y="14793"/>
                  </a:cubicBezTo>
                  <a:close/>
                  <a:moveTo>
                    <a:pt x="12252" y="15709"/>
                  </a:moveTo>
                  <a:cubicBezTo>
                    <a:pt x="12343" y="15578"/>
                    <a:pt x="12343" y="15578"/>
                    <a:pt x="12343" y="15578"/>
                  </a:cubicBezTo>
                  <a:cubicBezTo>
                    <a:pt x="12343" y="15709"/>
                    <a:pt x="12343" y="15709"/>
                    <a:pt x="12343" y="15709"/>
                  </a:cubicBezTo>
                  <a:cubicBezTo>
                    <a:pt x="12343" y="15709"/>
                    <a:pt x="12343" y="15709"/>
                    <a:pt x="12343" y="15709"/>
                  </a:cubicBezTo>
                  <a:cubicBezTo>
                    <a:pt x="12252" y="15840"/>
                    <a:pt x="12252" y="15840"/>
                    <a:pt x="12252" y="15840"/>
                  </a:cubicBezTo>
                  <a:cubicBezTo>
                    <a:pt x="12252" y="15709"/>
                    <a:pt x="12252" y="15709"/>
                    <a:pt x="12252" y="15709"/>
                  </a:cubicBezTo>
                  <a:cubicBezTo>
                    <a:pt x="12252" y="15709"/>
                    <a:pt x="12252" y="15709"/>
                    <a:pt x="12252" y="15709"/>
                  </a:cubicBezTo>
                  <a:close/>
                  <a:moveTo>
                    <a:pt x="11980" y="16102"/>
                  </a:moveTo>
                  <a:cubicBezTo>
                    <a:pt x="11889" y="16102"/>
                    <a:pt x="11889" y="16102"/>
                    <a:pt x="11889" y="16102"/>
                  </a:cubicBezTo>
                  <a:cubicBezTo>
                    <a:pt x="11980" y="16102"/>
                    <a:pt x="11980" y="16102"/>
                    <a:pt x="11980" y="16102"/>
                  </a:cubicBezTo>
                  <a:cubicBezTo>
                    <a:pt x="11980" y="16102"/>
                    <a:pt x="11980" y="16102"/>
                    <a:pt x="11980" y="16102"/>
                  </a:cubicBezTo>
                  <a:cubicBezTo>
                    <a:pt x="12071" y="16102"/>
                    <a:pt x="12071" y="16102"/>
                    <a:pt x="12071" y="16102"/>
                  </a:cubicBezTo>
                  <a:cubicBezTo>
                    <a:pt x="12071" y="16102"/>
                    <a:pt x="12071" y="16102"/>
                    <a:pt x="12071" y="16102"/>
                  </a:cubicBezTo>
                  <a:cubicBezTo>
                    <a:pt x="12161" y="15971"/>
                    <a:pt x="12161" y="15971"/>
                    <a:pt x="12161" y="15971"/>
                  </a:cubicBezTo>
                  <a:cubicBezTo>
                    <a:pt x="12071" y="15971"/>
                    <a:pt x="12071" y="15971"/>
                    <a:pt x="12071" y="15971"/>
                  </a:cubicBezTo>
                  <a:cubicBezTo>
                    <a:pt x="12161" y="15840"/>
                    <a:pt x="12161" y="15840"/>
                    <a:pt x="12161" y="15840"/>
                  </a:cubicBezTo>
                  <a:cubicBezTo>
                    <a:pt x="12252" y="15840"/>
                    <a:pt x="12252" y="15840"/>
                    <a:pt x="12252" y="15840"/>
                  </a:cubicBezTo>
                  <a:cubicBezTo>
                    <a:pt x="12252" y="15840"/>
                    <a:pt x="12252" y="15840"/>
                    <a:pt x="12252" y="15840"/>
                  </a:cubicBezTo>
                  <a:cubicBezTo>
                    <a:pt x="12252" y="15971"/>
                    <a:pt x="12252" y="15971"/>
                    <a:pt x="12252" y="15971"/>
                  </a:cubicBezTo>
                  <a:cubicBezTo>
                    <a:pt x="12252" y="15971"/>
                    <a:pt x="12252" y="15971"/>
                    <a:pt x="12252" y="15971"/>
                  </a:cubicBezTo>
                  <a:cubicBezTo>
                    <a:pt x="12252" y="15971"/>
                    <a:pt x="12252" y="15971"/>
                    <a:pt x="12252" y="15971"/>
                  </a:cubicBezTo>
                  <a:cubicBezTo>
                    <a:pt x="12343" y="15840"/>
                    <a:pt x="12343" y="15840"/>
                    <a:pt x="12343" y="15840"/>
                  </a:cubicBezTo>
                  <a:cubicBezTo>
                    <a:pt x="12343" y="15971"/>
                    <a:pt x="12343" y="15971"/>
                    <a:pt x="12343" y="15971"/>
                  </a:cubicBezTo>
                  <a:cubicBezTo>
                    <a:pt x="12343" y="15971"/>
                    <a:pt x="12343" y="15971"/>
                    <a:pt x="12343" y="15971"/>
                  </a:cubicBezTo>
                  <a:cubicBezTo>
                    <a:pt x="12343" y="16102"/>
                    <a:pt x="12343" y="16102"/>
                    <a:pt x="12343" y="16102"/>
                  </a:cubicBezTo>
                  <a:cubicBezTo>
                    <a:pt x="12343" y="16102"/>
                    <a:pt x="12343" y="16102"/>
                    <a:pt x="12343" y="16102"/>
                  </a:cubicBezTo>
                  <a:cubicBezTo>
                    <a:pt x="12343" y="16233"/>
                    <a:pt x="12343" y="16233"/>
                    <a:pt x="12343" y="16233"/>
                  </a:cubicBezTo>
                  <a:cubicBezTo>
                    <a:pt x="12343" y="16233"/>
                    <a:pt x="12343" y="16233"/>
                    <a:pt x="12343" y="16233"/>
                  </a:cubicBezTo>
                  <a:cubicBezTo>
                    <a:pt x="12252" y="16102"/>
                    <a:pt x="12252" y="16102"/>
                    <a:pt x="12252" y="16102"/>
                  </a:cubicBezTo>
                  <a:cubicBezTo>
                    <a:pt x="12252" y="16233"/>
                    <a:pt x="12252" y="16233"/>
                    <a:pt x="12252" y="16233"/>
                  </a:cubicBezTo>
                  <a:cubicBezTo>
                    <a:pt x="12161" y="16233"/>
                    <a:pt x="12161" y="16233"/>
                    <a:pt x="12161" y="16233"/>
                  </a:cubicBezTo>
                  <a:cubicBezTo>
                    <a:pt x="12161" y="16233"/>
                    <a:pt x="12161" y="16233"/>
                    <a:pt x="12161" y="16233"/>
                  </a:cubicBezTo>
                  <a:cubicBezTo>
                    <a:pt x="12071" y="16233"/>
                    <a:pt x="12071" y="16233"/>
                    <a:pt x="12071" y="16233"/>
                  </a:cubicBezTo>
                  <a:cubicBezTo>
                    <a:pt x="11980" y="16233"/>
                    <a:pt x="11980" y="16233"/>
                    <a:pt x="11980" y="16233"/>
                  </a:cubicBezTo>
                  <a:cubicBezTo>
                    <a:pt x="11980" y="16102"/>
                    <a:pt x="11980" y="16102"/>
                    <a:pt x="11980" y="16102"/>
                  </a:cubicBezTo>
                  <a:close/>
                  <a:moveTo>
                    <a:pt x="11072" y="17280"/>
                  </a:moveTo>
                  <a:cubicBezTo>
                    <a:pt x="11072" y="17280"/>
                    <a:pt x="11072" y="17280"/>
                    <a:pt x="11072" y="17280"/>
                  </a:cubicBezTo>
                  <a:cubicBezTo>
                    <a:pt x="11072" y="17280"/>
                    <a:pt x="11072" y="17280"/>
                    <a:pt x="11072" y="17280"/>
                  </a:cubicBezTo>
                  <a:cubicBezTo>
                    <a:pt x="10982" y="17280"/>
                    <a:pt x="10982" y="17280"/>
                    <a:pt x="10982" y="17280"/>
                  </a:cubicBezTo>
                  <a:cubicBezTo>
                    <a:pt x="10982" y="17149"/>
                    <a:pt x="10982" y="17149"/>
                    <a:pt x="10982" y="17149"/>
                  </a:cubicBezTo>
                  <a:cubicBezTo>
                    <a:pt x="10982" y="17149"/>
                    <a:pt x="10982" y="17149"/>
                    <a:pt x="10982" y="17149"/>
                  </a:cubicBezTo>
                  <a:cubicBezTo>
                    <a:pt x="11072" y="17018"/>
                    <a:pt x="11072" y="17018"/>
                    <a:pt x="11072" y="17018"/>
                  </a:cubicBezTo>
                  <a:cubicBezTo>
                    <a:pt x="10982" y="16887"/>
                    <a:pt x="10982" y="16887"/>
                    <a:pt x="10982" y="16887"/>
                  </a:cubicBezTo>
                  <a:cubicBezTo>
                    <a:pt x="10982" y="16887"/>
                    <a:pt x="10982" y="16887"/>
                    <a:pt x="10982" y="16887"/>
                  </a:cubicBezTo>
                  <a:cubicBezTo>
                    <a:pt x="10982" y="16756"/>
                    <a:pt x="10982" y="16756"/>
                    <a:pt x="10982" y="16756"/>
                  </a:cubicBezTo>
                  <a:cubicBezTo>
                    <a:pt x="11163" y="16625"/>
                    <a:pt x="11163" y="16625"/>
                    <a:pt x="11163" y="16625"/>
                  </a:cubicBezTo>
                  <a:cubicBezTo>
                    <a:pt x="11345" y="16495"/>
                    <a:pt x="11345" y="16495"/>
                    <a:pt x="11345" y="16495"/>
                  </a:cubicBezTo>
                  <a:cubicBezTo>
                    <a:pt x="11435" y="16495"/>
                    <a:pt x="11435" y="16495"/>
                    <a:pt x="11435" y="16495"/>
                  </a:cubicBezTo>
                  <a:cubicBezTo>
                    <a:pt x="11435" y="16495"/>
                    <a:pt x="11435" y="16495"/>
                    <a:pt x="11435" y="16495"/>
                  </a:cubicBezTo>
                  <a:cubicBezTo>
                    <a:pt x="11435" y="16756"/>
                    <a:pt x="11435" y="16756"/>
                    <a:pt x="11435" y="16756"/>
                  </a:cubicBezTo>
                  <a:cubicBezTo>
                    <a:pt x="11435" y="16756"/>
                    <a:pt x="11435" y="16756"/>
                    <a:pt x="11435" y="16756"/>
                  </a:cubicBezTo>
                  <a:cubicBezTo>
                    <a:pt x="11526" y="16625"/>
                    <a:pt x="11526" y="16625"/>
                    <a:pt x="11526" y="16625"/>
                  </a:cubicBezTo>
                  <a:cubicBezTo>
                    <a:pt x="11526" y="16625"/>
                    <a:pt x="11526" y="16625"/>
                    <a:pt x="11526" y="16625"/>
                  </a:cubicBezTo>
                  <a:cubicBezTo>
                    <a:pt x="11526" y="16495"/>
                    <a:pt x="11526" y="16495"/>
                    <a:pt x="11526" y="16495"/>
                  </a:cubicBezTo>
                  <a:cubicBezTo>
                    <a:pt x="11617" y="16625"/>
                    <a:pt x="11617" y="16625"/>
                    <a:pt x="11617" y="16625"/>
                  </a:cubicBezTo>
                  <a:cubicBezTo>
                    <a:pt x="11617" y="16495"/>
                    <a:pt x="11617" y="16495"/>
                    <a:pt x="11617" y="16495"/>
                  </a:cubicBezTo>
                  <a:cubicBezTo>
                    <a:pt x="11526" y="16495"/>
                    <a:pt x="11526" y="16495"/>
                    <a:pt x="11526" y="16495"/>
                  </a:cubicBezTo>
                  <a:cubicBezTo>
                    <a:pt x="11526" y="16364"/>
                    <a:pt x="11526" y="16364"/>
                    <a:pt x="11526" y="16364"/>
                  </a:cubicBezTo>
                  <a:cubicBezTo>
                    <a:pt x="11617" y="16364"/>
                    <a:pt x="11617" y="16364"/>
                    <a:pt x="11617" y="16364"/>
                  </a:cubicBezTo>
                  <a:cubicBezTo>
                    <a:pt x="11617" y="16233"/>
                    <a:pt x="11617" y="16233"/>
                    <a:pt x="11617" y="16233"/>
                  </a:cubicBezTo>
                  <a:cubicBezTo>
                    <a:pt x="11708" y="16364"/>
                    <a:pt x="11708" y="16364"/>
                    <a:pt x="11708" y="16364"/>
                  </a:cubicBezTo>
                  <a:cubicBezTo>
                    <a:pt x="11708" y="16495"/>
                    <a:pt x="11708" y="16495"/>
                    <a:pt x="11708" y="16495"/>
                  </a:cubicBezTo>
                  <a:cubicBezTo>
                    <a:pt x="11708" y="16495"/>
                    <a:pt x="11708" y="16495"/>
                    <a:pt x="11708" y="16495"/>
                  </a:cubicBezTo>
                  <a:cubicBezTo>
                    <a:pt x="11708" y="16625"/>
                    <a:pt x="11708" y="16625"/>
                    <a:pt x="11708" y="16625"/>
                  </a:cubicBezTo>
                  <a:cubicBezTo>
                    <a:pt x="11708" y="16495"/>
                    <a:pt x="11708" y="16495"/>
                    <a:pt x="11708" y="16495"/>
                  </a:cubicBezTo>
                  <a:cubicBezTo>
                    <a:pt x="11708" y="16495"/>
                    <a:pt x="11708" y="16495"/>
                    <a:pt x="11708" y="16495"/>
                  </a:cubicBezTo>
                  <a:cubicBezTo>
                    <a:pt x="11798" y="16495"/>
                    <a:pt x="11798" y="16495"/>
                    <a:pt x="11798" y="16495"/>
                  </a:cubicBezTo>
                  <a:cubicBezTo>
                    <a:pt x="11798" y="16495"/>
                    <a:pt x="11798" y="16495"/>
                    <a:pt x="11798" y="16495"/>
                  </a:cubicBezTo>
                  <a:cubicBezTo>
                    <a:pt x="11798" y="16364"/>
                    <a:pt x="11798" y="16364"/>
                    <a:pt x="11798" y="16364"/>
                  </a:cubicBezTo>
                  <a:cubicBezTo>
                    <a:pt x="11798" y="16364"/>
                    <a:pt x="11798" y="16364"/>
                    <a:pt x="11798" y="16364"/>
                  </a:cubicBezTo>
                  <a:cubicBezTo>
                    <a:pt x="11889" y="16233"/>
                    <a:pt x="11889" y="16233"/>
                    <a:pt x="11889" y="16233"/>
                  </a:cubicBezTo>
                  <a:cubicBezTo>
                    <a:pt x="11889" y="16364"/>
                    <a:pt x="11889" y="16364"/>
                    <a:pt x="11889" y="16364"/>
                  </a:cubicBezTo>
                  <a:cubicBezTo>
                    <a:pt x="11889" y="16364"/>
                    <a:pt x="11889" y="16364"/>
                    <a:pt x="11889" y="16364"/>
                  </a:cubicBezTo>
                  <a:cubicBezTo>
                    <a:pt x="11889" y="16495"/>
                    <a:pt x="11889" y="16495"/>
                    <a:pt x="11889" y="16495"/>
                  </a:cubicBezTo>
                  <a:cubicBezTo>
                    <a:pt x="11889" y="16495"/>
                    <a:pt x="11889" y="16495"/>
                    <a:pt x="11889" y="16495"/>
                  </a:cubicBezTo>
                  <a:cubicBezTo>
                    <a:pt x="11889" y="16495"/>
                    <a:pt x="11889" y="16495"/>
                    <a:pt x="11889" y="16495"/>
                  </a:cubicBezTo>
                  <a:cubicBezTo>
                    <a:pt x="11980" y="16364"/>
                    <a:pt x="11980" y="16364"/>
                    <a:pt x="11980" y="16364"/>
                  </a:cubicBezTo>
                  <a:cubicBezTo>
                    <a:pt x="12071" y="16364"/>
                    <a:pt x="12071" y="16364"/>
                    <a:pt x="12071" y="16364"/>
                  </a:cubicBezTo>
                  <a:cubicBezTo>
                    <a:pt x="12161" y="16364"/>
                    <a:pt x="12161" y="16364"/>
                    <a:pt x="12161" y="16364"/>
                  </a:cubicBezTo>
                  <a:cubicBezTo>
                    <a:pt x="12161" y="16495"/>
                    <a:pt x="12161" y="16495"/>
                    <a:pt x="12161" y="16495"/>
                  </a:cubicBezTo>
                  <a:cubicBezTo>
                    <a:pt x="12071" y="16495"/>
                    <a:pt x="12071" y="16495"/>
                    <a:pt x="12071" y="16495"/>
                  </a:cubicBezTo>
                  <a:cubicBezTo>
                    <a:pt x="11980" y="16495"/>
                    <a:pt x="11980" y="16495"/>
                    <a:pt x="11980" y="16495"/>
                  </a:cubicBezTo>
                  <a:cubicBezTo>
                    <a:pt x="11980" y="16625"/>
                    <a:pt x="11980" y="16625"/>
                    <a:pt x="11980" y="16625"/>
                  </a:cubicBezTo>
                  <a:cubicBezTo>
                    <a:pt x="12071" y="16625"/>
                    <a:pt x="12071" y="16625"/>
                    <a:pt x="12071" y="16625"/>
                  </a:cubicBezTo>
                  <a:cubicBezTo>
                    <a:pt x="12071" y="16756"/>
                    <a:pt x="12071" y="16756"/>
                    <a:pt x="12071" y="16756"/>
                  </a:cubicBezTo>
                  <a:cubicBezTo>
                    <a:pt x="11980" y="16756"/>
                    <a:pt x="11980" y="16756"/>
                    <a:pt x="11980" y="16756"/>
                  </a:cubicBezTo>
                  <a:cubicBezTo>
                    <a:pt x="11980" y="16756"/>
                    <a:pt x="11980" y="16756"/>
                    <a:pt x="11980" y="16756"/>
                  </a:cubicBezTo>
                  <a:cubicBezTo>
                    <a:pt x="11980" y="16756"/>
                    <a:pt x="11980" y="16756"/>
                    <a:pt x="11980" y="16756"/>
                  </a:cubicBezTo>
                  <a:cubicBezTo>
                    <a:pt x="11889" y="16756"/>
                    <a:pt x="11889" y="16756"/>
                    <a:pt x="11889" y="16756"/>
                  </a:cubicBezTo>
                  <a:cubicBezTo>
                    <a:pt x="11798" y="16756"/>
                    <a:pt x="11798" y="16756"/>
                    <a:pt x="11798" y="16756"/>
                  </a:cubicBezTo>
                  <a:cubicBezTo>
                    <a:pt x="11798" y="16756"/>
                    <a:pt x="11798" y="16756"/>
                    <a:pt x="11798" y="16756"/>
                  </a:cubicBezTo>
                  <a:cubicBezTo>
                    <a:pt x="11708" y="16756"/>
                    <a:pt x="11708" y="16756"/>
                    <a:pt x="11708" y="16756"/>
                  </a:cubicBezTo>
                  <a:cubicBezTo>
                    <a:pt x="11798" y="16887"/>
                    <a:pt x="11798" y="16887"/>
                    <a:pt x="11798" y="16887"/>
                  </a:cubicBezTo>
                  <a:cubicBezTo>
                    <a:pt x="11889" y="16887"/>
                    <a:pt x="11889" y="16887"/>
                    <a:pt x="11889" y="16887"/>
                  </a:cubicBezTo>
                  <a:cubicBezTo>
                    <a:pt x="11798" y="17018"/>
                    <a:pt x="11798" y="17018"/>
                    <a:pt x="11798" y="17018"/>
                  </a:cubicBezTo>
                  <a:cubicBezTo>
                    <a:pt x="11708" y="17018"/>
                    <a:pt x="11708" y="17018"/>
                    <a:pt x="11708" y="17018"/>
                  </a:cubicBezTo>
                  <a:cubicBezTo>
                    <a:pt x="11708" y="16887"/>
                    <a:pt x="11708" y="16887"/>
                    <a:pt x="11708" y="16887"/>
                  </a:cubicBezTo>
                  <a:cubicBezTo>
                    <a:pt x="11617" y="16887"/>
                    <a:pt x="11617" y="16887"/>
                    <a:pt x="11617" y="16887"/>
                  </a:cubicBezTo>
                  <a:cubicBezTo>
                    <a:pt x="11526" y="16887"/>
                    <a:pt x="11526" y="16887"/>
                    <a:pt x="11526" y="16887"/>
                  </a:cubicBezTo>
                  <a:cubicBezTo>
                    <a:pt x="11617" y="17018"/>
                    <a:pt x="11617" y="17018"/>
                    <a:pt x="11617" y="17018"/>
                  </a:cubicBezTo>
                  <a:cubicBezTo>
                    <a:pt x="11617" y="17018"/>
                    <a:pt x="11617" y="17018"/>
                    <a:pt x="11617" y="17018"/>
                  </a:cubicBezTo>
                  <a:cubicBezTo>
                    <a:pt x="11617" y="17149"/>
                    <a:pt x="11617" y="17149"/>
                    <a:pt x="11617" y="17149"/>
                  </a:cubicBezTo>
                  <a:cubicBezTo>
                    <a:pt x="11526" y="17018"/>
                    <a:pt x="11526" y="17018"/>
                    <a:pt x="11526" y="17018"/>
                  </a:cubicBezTo>
                  <a:cubicBezTo>
                    <a:pt x="11435" y="17149"/>
                    <a:pt x="11435" y="17149"/>
                    <a:pt x="11435" y="17149"/>
                  </a:cubicBezTo>
                  <a:cubicBezTo>
                    <a:pt x="11435" y="17149"/>
                    <a:pt x="11435" y="17149"/>
                    <a:pt x="11435" y="17149"/>
                  </a:cubicBezTo>
                  <a:cubicBezTo>
                    <a:pt x="11345" y="17149"/>
                    <a:pt x="11345" y="17149"/>
                    <a:pt x="11345" y="17149"/>
                  </a:cubicBezTo>
                  <a:cubicBezTo>
                    <a:pt x="11345" y="17149"/>
                    <a:pt x="11345" y="17149"/>
                    <a:pt x="11345" y="17149"/>
                  </a:cubicBezTo>
                  <a:cubicBezTo>
                    <a:pt x="11345" y="17280"/>
                    <a:pt x="11345" y="17280"/>
                    <a:pt x="11345" y="17280"/>
                  </a:cubicBezTo>
                  <a:cubicBezTo>
                    <a:pt x="11345" y="17280"/>
                    <a:pt x="11345" y="17280"/>
                    <a:pt x="11345" y="17280"/>
                  </a:cubicBezTo>
                  <a:cubicBezTo>
                    <a:pt x="11254" y="17411"/>
                    <a:pt x="11254" y="17411"/>
                    <a:pt x="11254" y="17411"/>
                  </a:cubicBezTo>
                  <a:cubicBezTo>
                    <a:pt x="11254" y="17411"/>
                    <a:pt x="11254" y="17411"/>
                    <a:pt x="11254" y="17411"/>
                  </a:cubicBezTo>
                  <a:cubicBezTo>
                    <a:pt x="11163" y="17542"/>
                    <a:pt x="11163" y="17542"/>
                    <a:pt x="11163" y="17542"/>
                  </a:cubicBezTo>
                  <a:cubicBezTo>
                    <a:pt x="11163" y="17542"/>
                    <a:pt x="11163" y="17542"/>
                    <a:pt x="11163" y="17542"/>
                  </a:cubicBezTo>
                  <a:cubicBezTo>
                    <a:pt x="11072" y="17542"/>
                    <a:pt x="11072" y="17542"/>
                    <a:pt x="11072" y="17542"/>
                  </a:cubicBezTo>
                  <a:cubicBezTo>
                    <a:pt x="11072" y="17411"/>
                    <a:pt x="11072" y="17411"/>
                    <a:pt x="11072" y="17411"/>
                  </a:cubicBezTo>
                  <a:cubicBezTo>
                    <a:pt x="11254" y="17280"/>
                    <a:pt x="11254" y="17280"/>
                    <a:pt x="11254" y="17280"/>
                  </a:cubicBezTo>
                  <a:cubicBezTo>
                    <a:pt x="11254" y="17280"/>
                    <a:pt x="11254" y="17280"/>
                    <a:pt x="11254" y="17280"/>
                  </a:cubicBezTo>
                  <a:cubicBezTo>
                    <a:pt x="11254" y="17149"/>
                    <a:pt x="11254" y="17149"/>
                    <a:pt x="11254" y="17149"/>
                  </a:cubicBezTo>
                  <a:cubicBezTo>
                    <a:pt x="11254" y="17149"/>
                    <a:pt x="11254" y="17149"/>
                    <a:pt x="11254" y="17149"/>
                  </a:cubicBezTo>
                  <a:cubicBezTo>
                    <a:pt x="11163" y="17280"/>
                    <a:pt x="11163" y="17280"/>
                    <a:pt x="11163" y="17280"/>
                  </a:cubicBezTo>
                  <a:cubicBezTo>
                    <a:pt x="11163" y="17149"/>
                    <a:pt x="11163" y="17149"/>
                    <a:pt x="11163" y="17149"/>
                  </a:cubicBezTo>
                  <a:cubicBezTo>
                    <a:pt x="11163" y="17149"/>
                    <a:pt x="11163" y="17149"/>
                    <a:pt x="11163" y="17149"/>
                  </a:cubicBezTo>
                  <a:cubicBezTo>
                    <a:pt x="11072" y="17149"/>
                    <a:pt x="11072" y="17149"/>
                    <a:pt x="11072" y="17149"/>
                  </a:cubicBezTo>
                  <a:cubicBezTo>
                    <a:pt x="11072" y="17149"/>
                    <a:pt x="11072" y="17149"/>
                    <a:pt x="11072" y="17149"/>
                  </a:cubicBezTo>
                  <a:cubicBezTo>
                    <a:pt x="11072" y="17149"/>
                    <a:pt x="11072" y="17149"/>
                    <a:pt x="11072" y="17149"/>
                  </a:cubicBezTo>
                  <a:cubicBezTo>
                    <a:pt x="11072" y="17280"/>
                    <a:pt x="11072" y="17280"/>
                    <a:pt x="11072" y="17280"/>
                  </a:cubicBezTo>
                  <a:close/>
                  <a:moveTo>
                    <a:pt x="10982" y="17673"/>
                  </a:moveTo>
                  <a:cubicBezTo>
                    <a:pt x="10982" y="17673"/>
                    <a:pt x="10982" y="17673"/>
                    <a:pt x="10982" y="17673"/>
                  </a:cubicBezTo>
                  <a:cubicBezTo>
                    <a:pt x="10982" y="17673"/>
                    <a:pt x="10982" y="17673"/>
                    <a:pt x="10982" y="17673"/>
                  </a:cubicBezTo>
                  <a:cubicBezTo>
                    <a:pt x="10982" y="17673"/>
                    <a:pt x="10982" y="17673"/>
                    <a:pt x="10982" y="17673"/>
                  </a:cubicBezTo>
                  <a:close/>
                  <a:moveTo>
                    <a:pt x="10709" y="17804"/>
                  </a:moveTo>
                  <a:cubicBezTo>
                    <a:pt x="10800" y="17673"/>
                    <a:pt x="10800" y="17673"/>
                    <a:pt x="10800" y="17673"/>
                  </a:cubicBezTo>
                  <a:cubicBezTo>
                    <a:pt x="10891" y="17542"/>
                    <a:pt x="10891" y="17542"/>
                    <a:pt x="10891" y="17542"/>
                  </a:cubicBezTo>
                  <a:cubicBezTo>
                    <a:pt x="10800" y="17804"/>
                    <a:pt x="10800" y="17804"/>
                    <a:pt x="10800" y="17804"/>
                  </a:cubicBezTo>
                  <a:cubicBezTo>
                    <a:pt x="10709" y="17804"/>
                    <a:pt x="10709" y="17804"/>
                    <a:pt x="10709" y="17804"/>
                  </a:cubicBezTo>
                  <a:close/>
                  <a:moveTo>
                    <a:pt x="10165" y="18327"/>
                  </a:moveTo>
                  <a:cubicBezTo>
                    <a:pt x="10165" y="18327"/>
                    <a:pt x="10165" y="18327"/>
                    <a:pt x="10165" y="18327"/>
                  </a:cubicBezTo>
                  <a:cubicBezTo>
                    <a:pt x="10165" y="18327"/>
                    <a:pt x="10165" y="18327"/>
                    <a:pt x="10165" y="18327"/>
                  </a:cubicBezTo>
                  <a:cubicBezTo>
                    <a:pt x="10255" y="18196"/>
                    <a:pt x="10255" y="18196"/>
                    <a:pt x="10255" y="18196"/>
                  </a:cubicBezTo>
                  <a:cubicBezTo>
                    <a:pt x="10255" y="18327"/>
                    <a:pt x="10255" y="18327"/>
                    <a:pt x="10255" y="18327"/>
                  </a:cubicBezTo>
                  <a:cubicBezTo>
                    <a:pt x="10165" y="18327"/>
                    <a:pt x="10165" y="18327"/>
                    <a:pt x="10165" y="18327"/>
                  </a:cubicBezTo>
                  <a:close/>
                  <a:moveTo>
                    <a:pt x="9892" y="17411"/>
                  </a:moveTo>
                  <a:cubicBezTo>
                    <a:pt x="9983" y="17411"/>
                    <a:pt x="9983" y="17411"/>
                    <a:pt x="9983" y="17411"/>
                  </a:cubicBezTo>
                  <a:cubicBezTo>
                    <a:pt x="9983" y="17542"/>
                    <a:pt x="9983" y="17542"/>
                    <a:pt x="9983" y="17542"/>
                  </a:cubicBezTo>
                  <a:cubicBezTo>
                    <a:pt x="9892" y="17542"/>
                    <a:pt x="9892" y="17542"/>
                    <a:pt x="9892" y="17542"/>
                  </a:cubicBezTo>
                  <a:cubicBezTo>
                    <a:pt x="9892" y="17411"/>
                    <a:pt x="9892" y="17411"/>
                    <a:pt x="9892" y="17411"/>
                  </a:cubicBezTo>
                  <a:close/>
                  <a:moveTo>
                    <a:pt x="8350" y="18327"/>
                  </a:moveTo>
                  <a:cubicBezTo>
                    <a:pt x="8259" y="18327"/>
                    <a:pt x="8350" y="18327"/>
                    <a:pt x="8350" y="18327"/>
                  </a:cubicBezTo>
                  <a:cubicBezTo>
                    <a:pt x="8350" y="18327"/>
                    <a:pt x="8350" y="18327"/>
                    <a:pt x="8350" y="18327"/>
                  </a:cubicBezTo>
                  <a:cubicBezTo>
                    <a:pt x="8350" y="18327"/>
                    <a:pt x="8350" y="18327"/>
                    <a:pt x="8350" y="18327"/>
                  </a:cubicBezTo>
                  <a:close/>
                  <a:moveTo>
                    <a:pt x="8168" y="18327"/>
                  </a:moveTo>
                  <a:cubicBezTo>
                    <a:pt x="8259" y="18458"/>
                    <a:pt x="8259" y="18458"/>
                    <a:pt x="8259" y="18458"/>
                  </a:cubicBezTo>
                  <a:cubicBezTo>
                    <a:pt x="8259" y="18458"/>
                    <a:pt x="8259" y="18458"/>
                    <a:pt x="8259" y="18458"/>
                  </a:cubicBezTo>
                  <a:cubicBezTo>
                    <a:pt x="8168" y="18327"/>
                    <a:pt x="8168" y="18327"/>
                    <a:pt x="8168" y="18327"/>
                  </a:cubicBezTo>
                  <a:close/>
                  <a:moveTo>
                    <a:pt x="8531" y="18720"/>
                  </a:moveTo>
                  <a:cubicBezTo>
                    <a:pt x="8622" y="18851"/>
                    <a:pt x="8622" y="18851"/>
                    <a:pt x="8622" y="18851"/>
                  </a:cubicBezTo>
                  <a:cubicBezTo>
                    <a:pt x="8531" y="18851"/>
                    <a:pt x="8531" y="18851"/>
                    <a:pt x="8531" y="18851"/>
                  </a:cubicBezTo>
                  <a:cubicBezTo>
                    <a:pt x="8531" y="18851"/>
                    <a:pt x="8531" y="18851"/>
                    <a:pt x="8531" y="18851"/>
                  </a:cubicBezTo>
                  <a:cubicBezTo>
                    <a:pt x="8531" y="18720"/>
                    <a:pt x="8531" y="18720"/>
                    <a:pt x="8531" y="18720"/>
                  </a:cubicBezTo>
                  <a:close/>
                  <a:moveTo>
                    <a:pt x="8531" y="18720"/>
                  </a:moveTo>
                  <a:cubicBezTo>
                    <a:pt x="8531" y="18589"/>
                    <a:pt x="8531" y="18589"/>
                    <a:pt x="8531" y="18589"/>
                  </a:cubicBezTo>
                  <a:cubicBezTo>
                    <a:pt x="8531" y="18720"/>
                    <a:pt x="8531" y="18720"/>
                    <a:pt x="8531" y="18720"/>
                  </a:cubicBezTo>
                  <a:cubicBezTo>
                    <a:pt x="8531" y="18720"/>
                    <a:pt x="8531" y="18720"/>
                    <a:pt x="8531" y="18720"/>
                  </a:cubicBezTo>
                  <a:close/>
                  <a:moveTo>
                    <a:pt x="8168" y="18851"/>
                  </a:moveTo>
                  <a:cubicBezTo>
                    <a:pt x="8259" y="18720"/>
                    <a:pt x="8259" y="18720"/>
                    <a:pt x="8259" y="18720"/>
                  </a:cubicBezTo>
                  <a:cubicBezTo>
                    <a:pt x="8259" y="18589"/>
                    <a:pt x="8259" y="18589"/>
                    <a:pt x="8259" y="18589"/>
                  </a:cubicBezTo>
                  <a:cubicBezTo>
                    <a:pt x="8350" y="18589"/>
                    <a:pt x="8350" y="18589"/>
                    <a:pt x="8350" y="18589"/>
                  </a:cubicBezTo>
                  <a:cubicBezTo>
                    <a:pt x="8440" y="18589"/>
                    <a:pt x="8440" y="18589"/>
                    <a:pt x="8440" y="18589"/>
                  </a:cubicBezTo>
                  <a:cubicBezTo>
                    <a:pt x="8350" y="18589"/>
                    <a:pt x="8350" y="18589"/>
                    <a:pt x="8350" y="18589"/>
                  </a:cubicBezTo>
                  <a:cubicBezTo>
                    <a:pt x="8350" y="18720"/>
                    <a:pt x="8350" y="18720"/>
                    <a:pt x="8350" y="18720"/>
                  </a:cubicBezTo>
                  <a:cubicBezTo>
                    <a:pt x="8259" y="18851"/>
                    <a:pt x="8259" y="18851"/>
                    <a:pt x="8259" y="18851"/>
                  </a:cubicBezTo>
                  <a:cubicBezTo>
                    <a:pt x="8168" y="18851"/>
                    <a:pt x="8168" y="18851"/>
                    <a:pt x="8168" y="18851"/>
                  </a:cubicBezTo>
                  <a:close/>
                  <a:moveTo>
                    <a:pt x="8077" y="18589"/>
                  </a:moveTo>
                  <a:cubicBezTo>
                    <a:pt x="7987" y="18458"/>
                    <a:pt x="7987" y="18458"/>
                    <a:pt x="7987" y="18458"/>
                  </a:cubicBezTo>
                  <a:cubicBezTo>
                    <a:pt x="8077" y="18327"/>
                    <a:pt x="8077" y="18327"/>
                    <a:pt x="8077" y="18327"/>
                  </a:cubicBezTo>
                  <a:cubicBezTo>
                    <a:pt x="8077" y="18327"/>
                    <a:pt x="8077" y="18327"/>
                    <a:pt x="8077" y="18327"/>
                  </a:cubicBezTo>
                  <a:cubicBezTo>
                    <a:pt x="8168" y="18458"/>
                    <a:pt x="8168" y="18458"/>
                    <a:pt x="8168" y="18458"/>
                  </a:cubicBezTo>
                  <a:cubicBezTo>
                    <a:pt x="8168" y="18458"/>
                    <a:pt x="8168" y="18458"/>
                    <a:pt x="8168" y="18458"/>
                  </a:cubicBezTo>
                  <a:cubicBezTo>
                    <a:pt x="8077" y="18589"/>
                    <a:pt x="8077" y="18589"/>
                    <a:pt x="8077" y="18589"/>
                  </a:cubicBezTo>
                  <a:cubicBezTo>
                    <a:pt x="8077" y="18589"/>
                    <a:pt x="8077" y="18589"/>
                    <a:pt x="8077" y="18589"/>
                  </a:cubicBezTo>
                  <a:close/>
                  <a:moveTo>
                    <a:pt x="7624" y="18458"/>
                  </a:moveTo>
                  <a:cubicBezTo>
                    <a:pt x="7714" y="18458"/>
                    <a:pt x="7714" y="18458"/>
                    <a:pt x="7714" y="18458"/>
                  </a:cubicBezTo>
                  <a:cubicBezTo>
                    <a:pt x="7714" y="18589"/>
                    <a:pt x="7714" y="18589"/>
                    <a:pt x="7714" y="18589"/>
                  </a:cubicBezTo>
                  <a:cubicBezTo>
                    <a:pt x="7714" y="18589"/>
                    <a:pt x="7714" y="18589"/>
                    <a:pt x="7714" y="18589"/>
                  </a:cubicBezTo>
                  <a:cubicBezTo>
                    <a:pt x="7624" y="18458"/>
                    <a:pt x="7624" y="18458"/>
                    <a:pt x="7624" y="18458"/>
                  </a:cubicBezTo>
                  <a:close/>
                  <a:moveTo>
                    <a:pt x="7442" y="18720"/>
                  </a:moveTo>
                  <a:cubicBezTo>
                    <a:pt x="7351" y="18720"/>
                    <a:pt x="7351" y="18720"/>
                    <a:pt x="7351" y="18720"/>
                  </a:cubicBezTo>
                  <a:cubicBezTo>
                    <a:pt x="7442" y="18589"/>
                    <a:pt x="7442" y="18589"/>
                    <a:pt x="7442" y="18589"/>
                  </a:cubicBezTo>
                  <a:cubicBezTo>
                    <a:pt x="7442" y="18720"/>
                    <a:pt x="7442" y="18720"/>
                    <a:pt x="7442" y="18720"/>
                  </a:cubicBezTo>
                  <a:cubicBezTo>
                    <a:pt x="7442" y="18720"/>
                    <a:pt x="7442" y="18720"/>
                    <a:pt x="7442" y="18720"/>
                  </a:cubicBezTo>
                  <a:close/>
                  <a:moveTo>
                    <a:pt x="7079" y="18982"/>
                  </a:moveTo>
                  <a:cubicBezTo>
                    <a:pt x="7170" y="19113"/>
                    <a:pt x="7170" y="19113"/>
                    <a:pt x="7170" y="19113"/>
                  </a:cubicBezTo>
                  <a:cubicBezTo>
                    <a:pt x="7170" y="19113"/>
                    <a:pt x="7170" y="19113"/>
                    <a:pt x="7170" y="19113"/>
                  </a:cubicBezTo>
                  <a:cubicBezTo>
                    <a:pt x="7079" y="19113"/>
                    <a:pt x="7079" y="19113"/>
                    <a:pt x="7079" y="19113"/>
                  </a:cubicBezTo>
                  <a:cubicBezTo>
                    <a:pt x="7079" y="18982"/>
                    <a:pt x="7079" y="18982"/>
                    <a:pt x="7079" y="18982"/>
                  </a:cubicBezTo>
                  <a:close/>
                  <a:moveTo>
                    <a:pt x="0" y="20815"/>
                  </a:moveTo>
                  <a:cubicBezTo>
                    <a:pt x="0" y="20945"/>
                    <a:pt x="0" y="20945"/>
                    <a:pt x="0" y="20945"/>
                  </a:cubicBezTo>
                  <a:cubicBezTo>
                    <a:pt x="91" y="20815"/>
                    <a:pt x="91" y="20815"/>
                    <a:pt x="91" y="20815"/>
                  </a:cubicBezTo>
                  <a:cubicBezTo>
                    <a:pt x="0" y="20815"/>
                    <a:pt x="0" y="20815"/>
                    <a:pt x="0" y="20815"/>
                  </a:cubicBezTo>
                  <a:close/>
                  <a:moveTo>
                    <a:pt x="91" y="20553"/>
                  </a:moveTo>
                  <a:cubicBezTo>
                    <a:pt x="0" y="20684"/>
                    <a:pt x="0" y="20684"/>
                    <a:pt x="0" y="20684"/>
                  </a:cubicBezTo>
                  <a:cubicBezTo>
                    <a:pt x="91" y="20684"/>
                    <a:pt x="91" y="20684"/>
                    <a:pt x="91" y="20684"/>
                  </a:cubicBezTo>
                  <a:cubicBezTo>
                    <a:pt x="182" y="20553"/>
                    <a:pt x="182" y="20553"/>
                    <a:pt x="182" y="20553"/>
                  </a:cubicBezTo>
                  <a:cubicBezTo>
                    <a:pt x="91" y="20553"/>
                    <a:pt x="91" y="20553"/>
                    <a:pt x="91" y="20553"/>
                  </a:cubicBezTo>
                  <a:close/>
                  <a:moveTo>
                    <a:pt x="182" y="20291"/>
                  </a:moveTo>
                  <a:cubicBezTo>
                    <a:pt x="272" y="20422"/>
                    <a:pt x="272" y="20422"/>
                    <a:pt x="272" y="20422"/>
                  </a:cubicBezTo>
                  <a:cubicBezTo>
                    <a:pt x="272" y="20291"/>
                    <a:pt x="272" y="20291"/>
                    <a:pt x="272" y="20291"/>
                  </a:cubicBezTo>
                  <a:cubicBezTo>
                    <a:pt x="182" y="20291"/>
                    <a:pt x="182" y="20291"/>
                    <a:pt x="182" y="20291"/>
                  </a:cubicBezTo>
                  <a:close/>
                  <a:moveTo>
                    <a:pt x="726" y="20422"/>
                  </a:moveTo>
                  <a:cubicBezTo>
                    <a:pt x="635" y="20291"/>
                    <a:pt x="635" y="20291"/>
                    <a:pt x="635" y="20291"/>
                  </a:cubicBezTo>
                  <a:cubicBezTo>
                    <a:pt x="545" y="20291"/>
                    <a:pt x="545" y="20291"/>
                    <a:pt x="545" y="20291"/>
                  </a:cubicBezTo>
                  <a:cubicBezTo>
                    <a:pt x="454" y="20291"/>
                    <a:pt x="454" y="20291"/>
                    <a:pt x="454" y="20291"/>
                  </a:cubicBezTo>
                  <a:cubicBezTo>
                    <a:pt x="454" y="20422"/>
                    <a:pt x="454" y="20422"/>
                    <a:pt x="454" y="20422"/>
                  </a:cubicBezTo>
                  <a:cubicBezTo>
                    <a:pt x="545" y="20422"/>
                    <a:pt x="545" y="20422"/>
                    <a:pt x="545" y="20422"/>
                  </a:cubicBezTo>
                  <a:cubicBezTo>
                    <a:pt x="545" y="20422"/>
                    <a:pt x="545" y="20422"/>
                    <a:pt x="545" y="20422"/>
                  </a:cubicBezTo>
                  <a:cubicBezTo>
                    <a:pt x="545" y="20553"/>
                    <a:pt x="545" y="20553"/>
                    <a:pt x="545" y="20553"/>
                  </a:cubicBezTo>
                  <a:cubicBezTo>
                    <a:pt x="545" y="20553"/>
                    <a:pt x="545" y="20553"/>
                    <a:pt x="545" y="20553"/>
                  </a:cubicBezTo>
                  <a:cubicBezTo>
                    <a:pt x="635" y="20422"/>
                    <a:pt x="635" y="20422"/>
                    <a:pt x="635" y="20422"/>
                  </a:cubicBezTo>
                  <a:cubicBezTo>
                    <a:pt x="726" y="20422"/>
                    <a:pt x="726" y="20422"/>
                    <a:pt x="726" y="20422"/>
                  </a:cubicBezTo>
                  <a:close/>
                  <a:moveTo>
                    <a:pt x="726" y="20553"/>
                  </a:moveTo>
                  <a:cubicBezTo>
                    <a:pt x="817" y="20684"/>
                    <a:pt x="817" y="20684"/>
                    <a:pt x="817" y="20684"/>
                  </a:cubicBezTo>
                  <a:cubicBezTo>
                    <a:pt x="908" y="20553"/>
                    <a:pt x="908" y="20553"/>
                    <a:pt x="908" y="20553"/>
                  </a:cubicBezTo>
                  <a:cubicBezTo>
                    <a:pt x="908" y="20422"/>
                    <a:pt x="908" y="20422"/>
                    <a:pt x="908" y="20422"/>
                  </a:cubicBezTo>
                  <a:cubicBezTo>
                    <a:pt x="908" y="20422"/>
                    <a:pt x="908" y="20422"/>
                    <a:pt x="908" y="20422"/>
                  </a:cubicBezTo>
                  <a:cubicBezTo>
                    <a:pt x="908" y="20422"/>
                    <a:pt x="908" y="20422"/>
                    <a:pt x="908" y="20422"/>
                  </a:cubicBezTo>
                  <a:cubicBezTo>
                    <a:pt x="817" y="20422"/>
                    <a:pt x="817" y="20422"/>
                    <a:pt x="817" y="20422"/>
                  </a:cubicBezTo>
                  <a:cubicBezTo>
                    <a:pt x="817" y="20553"/>
                    <a:pt x="817" y="20553"/>
                    <a:pt x="817" y="20553"/>
                  </a:cubicBezTo>
                  <a:cubicBezTo>
                    <a:pt x="726" y="20553"/>
                    <a:pt x="726" y="20553"/>
                    <a:pt x="726" y="20553"/>
                  </a:cubicBezTo>
                  <a:close/>
                  <a:moveTo>
                    <a:pt x="1180" y="20553"/>
                  </a:moveTo>
                  <a:cubicBezTo>
                    <a:pt x="1089" y="20422"/>
                    <a:pt x="1089" y="20422"/>
                    <a:pt x="1089" y="20422"/>
                  </a:cubicBezTo>
                  <a:cubicBezTo>
                    <a:pt x="1089" y="20422"/>
                    <a:pt x="1089" y="20422"/>
                    <a:pt x="1089" y="20422"/>
                  </a:cubicBezTo>
                  <a:cubicBezTo>
                    <a:pt x="1089" y="20553"/>
                    <a:pt x="1089" y="20553"/>
                    <a:pt x="1089" y="20553"/>
                  </a:cubicBezTo>
                  <a:cubicBezTo>
                    <a:pt x="998" y="20553"/>
                    <a:pt x="998" y="20553"/>
                    <a:pt x="998" y="20553"/>
                  </a:cubicBezTo>
                  <a:cubicBezTo>
                    <a:pt x="998" y="20684"/>
                    <a:pt x="998" y="20684"/>
                    <a:pt x="998" y="20684"/>
                  </a:cubicBezTo>
                  <a:cubicBezTo>
                    <a:pt x="1089" y="20684"/>
                    <a:pt x="1089" y="20684"/>
                    <a:pt x="1089" y="20684"/>
                  </a:cubicBezTo>
                  <a:cubicBezTo>
                    <a:pt x="1180" y="20553"/>
                    <a:pt x="1180" y="20553"/>
                    <a:pt x="1180" y="20553"/>
                  </a:cubicBezTo>
                  <a:close/>
                  <a:moveTo>
                    <a:pt x="2087" y="20553"/>
                  </a:moveTo>
                  <a:cubicBezTo>
                    <a:pt x="2087" y="20422"/>
                    <a:pt x="2087" y="20422"/>
                    <a:pt x="2087" y="20422"/>
                  </a:cubicBezTo>
                  <a:cubicBezTo>
                    <a:pt x="2178" y="20291"/>
                    <a:pt x="2178" y="20291"/>
                    <a:pt x="2178" y="20291"/>
                  </a:cubicBezTo>
                  <a:cubicBezTo>
                    <a:pt x="2178" y="20291"/>
                    <a:pt x="2178" y="20291"/>
                    <a:pt x="2178" y="20291"/>
                  </a:cubicBezTo>
                  <a:cubicBezTo>
                    <a:pt x="2087" y="20160"/>
                    <a:pt x="2087" y="20160"/>
                    <a:pt x="2087" y="20160"/>
                  </a:cubicBezTo>
                  <a:cubicBezTo>
                    <a:pt x="1997" y="20291"/>
                    <a:pt x="1997" y="20291"/>
                    <a:pt x="1997" y="20291"/>
                  </a:cubicBezTo>
                  <a:cubicBezTo>
                    <a:pt x="1997" y="20422"/>
                    <a:pt x="1997" y="20422"/>
                    <a:pt x="1997" y="20422"/>
                  </a:cubicBezTo>
                  <a:cubicBezTo>
                    <a:pt x="1997" y="20422"/>
                    <a:pt x="1997" y="20422"/>
                    <a:pt x="1997" y="20422"/>
                  </a:cubicBezTo>
                  <a:cubicBezTo>
                    <a:pt x="1906" y="20422"/>
                    <a:pt x="1906" y="20422"/>
                    <a:pt x="1906" y="20422"/>
                  </a:cubicBezTo>
                  <a:cubicBezTo>
                    <a:pt x="1906" y="20422"/>
                    <a:pt x="1906" y="20422"/>
                    <a:pt x="1906" y="20422"/>
                  </a:cubicBezTo>
                  <a:cubicBezTo>
                    <a:pt x="1815" y="20422"/>
                    <a:pt x="1815" y="20422"/>
                    <a:pt x="1815" y="20422"/>
                  </a:cubicBezTo>
                  <a:cubicBezTo>
                    <a:pt x="1724" y="20422"/>
                    <a:pt x="1724" y="20422"/>
                    <a:pt x="1724" y="20422"/>
                  </a:cubicBezTo>
                  <a:cubicBezTo>
                    <a:pt x="1724" y="20422"/>
                    <a:pt x="1724" y="20422"/>
                    <a:pt x="1724" y="20422"/>
                  </a:cubicBezTo>
                  <a:cubicBezTo>
                    <a:pt x="1815" y="20553"/>
                    <a:pt x="1815" y="20553"/>
                    <a:pt x="1815" y="20553"/>
                  </a:cubicBezTo>
                  <a:cubicBezTo>
                    <a:pt x="1815" y="20553"/>
                    <a:pt x="1815" y="20553"/>
                    <a:pt x="1815" y="20553"/>
                  </a:cubicBezTo>
                  <a:cubicBezTo>
                    <a:pt x="1906" y="20553"/>
                    <a:pt x="1906" y="20553"/>
                    <a:pt x="1906" y="20553"/>
                  </a:cubicBezTo>
                  <a:cubicBezTo>
                    <a:pt x="1997" y="20422"/>
                    <a:pt x="1997" y="20422"/>
                    <a:pt x="1997" y="20422"/>
                  </a:cubicBezTo>
                  <a:cubicBezTo>
                    <a:pt x="2087" y="20553"/>
                    <a:pt x="2087" y="20553"/>
                    <a:pt x="2087" y="20553"/>
                  </a:cubicBezTo>
                  <a:close/>
                  <a:moveTo>
                    <a:pt x="2269" y="20553"/>
                  </a:moveTo>
                  <a:cubicBezTo>
                    <a:pt x="2450" y="20553"/>
                    <a:pt x="2450" y="20553"/>
                    <a:pt x="2450" y="20553"/>
                  </a:cubicBezTo>
                  <a:cubicBezTo>
                    <a:pt x="2541" y="20553"/>
                    <a:pt x="2541" y="20553"/>
                    <a:pt x="2541" y="20553"/>
                  </a:cubicBezTo>
                  <a:cubicBezTo>
                    <a:pt x="2541" y="20684"/>
                    <a:pt x="2541" y="20684"/>
                    <a:pt x="2541" y="20684"/>
                  </a:cubicBezTo>
                  <a:cubicBezTo>
                    <a:pt x="2450" y="20684"/>
                    <a:pt x="2450" y="20684"/>
                    <a:pt x="2450" y="20684"/>
                  </a:cubicBezTo>
                  <a:cubicBezTo>
                    <a:pt x="2269" y="20553"/>
                    <a:pt x="2269" y="20553"/>
                    <a:pt x="2269" y="20553"/>
                  </a:cubicBezTo>
                  <a:cubicBezTo>
                    <a:pt x="2178" y="20553"/>
                    <a:pt x="2178" y="20553"/>
                    <a:pt x="2178" y="20553"/>
                  </a:cubicBezTo>
                  <a:cubicBezTo>
                    <a:pt x="2178" y="20553"/>
                    <a:pt x="2178" y="20553"/>
                    <a:pt x="2178" y="20553"/>
                  </a:cubicBezTo>
                  <a:cubicBezTo>
                    <a:pt x="2178" y="20553"/>
                    <a:pt x="2269" y="20553"/>
                    <a:pt x="2269" y="20553"/>
                  </a:cubicBezTo>
                  <a:close/>
                  <a:moveTo>
                    <a:pt x="2904" y="20422"/>
                  </a:moveTo>
                  <a:cubicBezTo>
                    <a:pt x="2813" y="20291"/>
                    <a:pt x="2813" y="20291"/>
                    <a:pt x="2813" y="20291"/>
                  </a:cubicBezTo>
                  <a:cubicBezTo>
                    <a:pt x="2723" y="20291"/>
                    <a:pt x="2723" y="20291"/>
                    <a:pt x="2723" y="20291"/>
                  </a:cubicBezTo>
                  <a:cubicBezTo>
                    <a:pt x="2723" y="20422"/>
                    <a:pt x="2723" y="20422"/>
                    <a:pt x="2723" y="20422"/>
                  </a:cubicBezTo>
                  <a:cubicBezTo>
                    <a:pt x="2813" y="20422"/>
                    <a:pt x="2813" y="20422"/>
                    <a:pt x="2813" y="20422"/>
                  </a:cubicBezTo>
                  <a:cubicBezTo>
                    <a:pt x="2904" y="20422"/>
                    <a:pt x="2904" y="20422"/>
                    <a:pt x="2904" y="20422"/>
                  </a:cubicBezTo>
                  <a:close/>
                  <a:moveTo>
                    <a:pt x="3358" y="20422"/>
                  </a:moveTo>
                  <a:cubicBezTo>
                    <a:pt x="3358" y="20291"/>
                    <a:pt x="3358" y="20291"/>
                    <a:pt x="3358" y="20291"/>
                  </a:cubicBezTo>
                  <a:cubicBezTo>
                    <a:pt x="3267" y="20291"/>
                    <a:pt x="3267" y="20291"/>
                    <a:pt x="3267" y="20291"/>
                  </a:cubicBezTo>
                  <a:cubicBezTo>
                    <a:pt x="3358" y="20422"/>
                    <a:pt x="3358" y="20422"/>
                    <a:pt x="3358" y="20422"/>
                  </a:cubicBezTo>
                  <a:close/>
                  <a:moveTo>
                    <a:pt x="3630" y="20160"/>
                  </a:moveTo>
                  <a:cubicBezTo>
                    <a:pt x="3539" y="20160"/>
                    <a:pt x="3539" y="20160"/>
                    <a:pt x="3539" y="20160"/>
                  </a:cubicBezTo>
                  <a:cubicBezTo>
                    <a:pt x="3539" y="20160"/>
                    <a:pt x="3539" y="20160"/>
                    <a:pt x="3539" y="20160"/>
                  </a:cubicBezTo>
                  <a:cubicBezTo>
                    <a:pt x="3539" y="20291"/>
                    <a:pt x="3539" y="20291"/>
                    <a:pt x="3539" y="20291"/>
                  </a:cubicBezTo>
                  <a:cubicBezTo>
                    <a:pt x="3630" y="20160"/>
                    <a:pt x="3630" y="20160"/>
                    <a:pt x="3630" y="20160"/>
                  </a:cubicBezTo>
                  <a:cubicBezTo>
                    <a:pt x="3630" y="20160"/>
                    <a:pt x="3630" y="20160"/>
                    <a:pt x="3630" y="20160"/>
                  </a:cubicBezTo>
                  <a:close/>
                  <a:moveTo>
                    <a:pt x="3903" y="20160"/>
                  </a:moveTo>
                  <a:cubicBezTo>
                    <a:pt x="3812" y="20160"/>
                    <a:pt x="3812" y="20160"/>
                    <a:pt x="3812" y="20160"/>
                  </a:cubicBezTo>
                  <a:cubicBezTo>
                    <a:pt x="3721" y="20160"/>
                    <a:pt x="3721" y="20160"/>
                    <a:pt x="3721" y="20160"/>
                  </a:cubicBezTo>
                  <a:cubicBezTo>
                    <a:pt x="3812" y="20160"/>
                    <a:pt x="3812" y="20160"/>
                    <a:pt x="3812" y="20160"/>
                  </a:cubicBezTo>
                  <a:cubicBezTo>
                    <a:pt x="3903" y="20160"/>
                    <a:pt x="3903" y="20160"/>
                    <a:pt x="3903" y="20160"/>
                  </a:cubicBezTo>
                  <a:close/>
                  <a:moveTo>
                    <a:pt x="3903" y="20029"/>
                  </a:moveTo>
                  <a:cubicBezTo>
                    <a:pt x="3903" y="19898"/>
                    <a:pt x="3903" y="19898"/>
                    <a:pt x="3903" y="19898"/>
                  </a:cubicBezTo>
                  <a:cubicBezTo>
                    <a:pt x="3812" y="20029"/>
                    <a:pt x="3812" y="20029"/>
                    <a:pt x="3812" y="20029"/>
                  </a:cubicBezTo>
                  <a:cubicBezTo>
                    <a:pt x="3903" y="20029"/>
                    <a:pt x="3903" y="20029"/>
                    <a:pt x="3903" y="20029"/>
                  </a:cubicBezTo>
                  <a:close/>
                  <a:moveTo>
                    <a:pt x="3903" y="20029"/>
                  </a:moveTo>
                  <a:cubicBezTo>
                    <a:pt x="3993" y="20160"/>
                    <a:pt x="3993" y="20160"/>
                    <a:pt x="3993" y="20160"/>
                  </a:cubicBezTo>
                  <a:cubicBezTo>
                    <a:pt x="3993" y="20029"/>
                    <a:pt x="3993" y="20029"/>
                    <a:pt x="3993" y="20029"/>
                  </a:cubicBezTo>
                  <a:cubicBezTo>
                    <a:pt x="3993" y="20029"/>
                    <a:pt x="3993" y="20029"/>
                    <a:pt x="3993" y="20029"/>
                  </a:cubicBezTo>
                  <a:cubicBezTo>
                    <a:pt x="3903" y="20029"/>
                    <a:pt x="3903" y="20029"/>
                    <a:pt x="3903" y="20029"/>
                  </a:cubicBezTo>
                  <a:close/>
                  <a:moveTo>
                    <a:pt x="4810" y="19505"/>
                  </a:moveTo>
                  <a:cubicBezTo>
                    <a:pt x="4901" y="19636"/>
                    <a:pt x="4901" y="19636"/>
                    <a:pt x="4901" y="19636"/>
                  </a:cubicBezTo>
                  <a:cubicBezTo>
                    <a:pt x="4901" y="19636"/>
                    <a:pt x="4901" y="19636"/>
                    <a:pt x="4901" y="19636"/>
                  </a:cubicBezTo>
                  <a:cubicBezTo>
                    <a:pt x="4810" y="19636"/>
                    <a:pt x="4810" y="19636"/>
                    <a:pt x="4810" y="19636"/>
                  </a:cubicBezTo>
                  <a:cubicBezTo>
                    <a:pt x="4810" y="19767"/>
                    <a:pt x="4810" y="19767"/>
                    <a:pt x="4810" y="19767"/>
                  </a:cubicBezTo>
                  <a:cubicBezTo>
                    <a:pt x="4719" y="19898"/>
                    <a:pt x="4719" y="19898"/>
                    <a:pt x="4719" y="19898"/>
                  </a:cubicBezTo>
                  <a:cubicBezTo>
                    <a:pt x="4538" y="20029"/>
                    <a:pt x="4538" y="20029"/>
                    <a:pt x="4538" y="20029"/>
                  </a:cubicBezTo>
                  <a:cubicBezTo>
                    <a:pt x="4447" y="20029"/>
                    <a:pt x="4447" y="20029"/>
                    <a:pt x="4447" y="20029"/>
                  </a:cubicBezTo>
                  <a:cubicBezTo>
                    <a:pt x="4356" y="20160"/>
                    <a:pt x="4356" y="20160"/>
                    <a:pt x="4356" y="20160"/>
                  </a:cubicBezTo>
                  <a:cubicBezTo>
                    <a:pt x="4175" y="20160"/>
                    <a:pt x="4175" y="20160"/>
                    <a:pt x="4175" y="20160"/>
                  </a:cubicBezTo>
                  <a:cubicBezTo>
                    <a:pt x="4266" y="20029"/>
                    <a:pt x="4266" y="20029"/>
                    <a:pt x="4266" y="20029"/>
                  </a:cubicBezTo>
                  <a:cubicBezTo>
                    <a:pt x="4356" y="20029"/>
                    <a:pt x="4356" y="20029"/>
                    <a:pt x="4356" y="20029"/>
                  </a:cubicBezTo>
                  <a:cubicBezTo>
                    <a:pt x="4356" y="19898"/>
                    <a:pt x="4356" y="19898"/>
                    <a:pt x="4356" y="19898"/>
                  </a:cubicBezTo>
                  <a:cubicBezTo>
                    <a:pt x="4447" y="19898"/>
                    <a:pt x="4447" y="19898"/>
                    <a:pt x="4447" y="19898"/>
                  </a:cubicBezTo>
                  <a:cubicBezTo>
                    <a:pt x="4447" y="19898"/>
                    <a:pt x="4447" y="19898"/>
                    <a:pt x="4447" y="19898"/>
                  </a:cubicBezTo>
                  <a:cubicBezTo>
                    <a:pt x="4538" y="19767"/>
                    <a:pt x="4538" y="19767"/>
                    <a:pt x="4538" y="19767"/>
                  </a:cubicBezTo>
                  <a:cubicBezTo>
                    <a:pt x="4629" y="19767"/>
                    <a:pt x="4629" y="19767"/>
                    <a:pt x="4629" y="19767"/>
                  </a:cubicBezTo>
                  <a:cubicBezTo>
                    <a:pt x="4629" y="19636"/>
                    <a:pt x="4629" y="19636"/>
                    <a:pt x="4629" y="19636"/>
                  </a:cubicBezTo>
                  <a:cubicBezTo>
                    <a:pt x="4629" y="19636"/>
                    <a:pt x="4629" y="19636"/>
                    <a:pt x="4629" y="19636"/>
                  </a:cubicBezTo>
                  <a:cubicBezTo>
                    <a:pt x="4719" y="19505"/>
                    <a:pt x="4719" y="19505"/>
                    <a:pt x="4719" y="19505"/>
                  </a:cubicBezTo>
                  <a:cubicBezTo>
                    <a:pt x="4719" y="19505"/>
                    <a:pt x="4810" y="19505"/>
                    <a:pt x="4810" y="19505"/>
                  </a:cubicBezTo>
                  <a:close/>
                  <a:moveTo>
                    <a:pt x="5536" y="19113"/>
                  </a:moveTo>
                  <a:cubicBezTo>
                    <a:pt x="5445" y="19113"/>
                    <a:pt x="5445" y="19113"/>
                    <a:pt x="5445" y="19113"/>
                  </a:cubicBezTo>
                  <a:cubicBezTo>
                    <a:pt x="5355" y="19244"/>
                    <a:pt x="5355" y="19244"/>
                    <a:pt x="5355" y="19244"/>
                  </a:cubicBezTo>
                  <a:cubicBezTo>
                    <a:pt x="5355" y="19375"/>
                    <a:pt x="5355" y="19375"/>
                    <a:pt x="5355" y="19375"/>
                  </a:cubicBezTo>
                  <a:cubicBezTo>
                    <a:pt x="5445" y="19375"/>
                    <a:pt x="5445" y="19375"/>
                    <a:pt x="5445" y="19375"/>
                  </a:cubicBezTo>
                  <a:cubicBezTo>
                    <a:pt x="5355" y="19505"/>
                    <a:pt x="5355" y="19505"/>
                    <a:pt x="5355" y="19505"/>
                  </a:cubicBezTo>
                  <a:cubicBezTo>
                    <a:pt x="5355" y="19375"/>
                    <a:pt x="5355" y="19375"/>
                    <a:pt x="5355" y="19375"/>
                  </a:cubicBezTo>
                  <a:cubicBezTo>
                    <a:pt x="5264" y="19505"/>
                    <a:pt x="5264" y="19505"/>
                    <a:pt x="5264" y="19505"/>
                  </a:cubicBezTo>
                  <a:cubicBezTo>
                    <a:pt x="5264" y="19505"/>
                    <a:pt x="5264" y="19505"/>
                    <a:pt x="5264" y="19505"/>
                  </a:cubicBezTo>
                  <a:cubicBezTo>
                    <a:pt x="5173" y="19505"/>
                    <a:pt x="5173" y="19505"/>
                    <a:pt x="5173" y="19505"/>
                  </a:cubicBezTo>
                  <a:cubicBezTo>
                    <a:pt x="5173" y="19636"/>
                    <a:pt x="5173" y="19636"/>
                    <a:pt x="5173" y="19636"/>
                  </a:cubicBezTo>
                  <a:cubicBezTo>
                    <a:pt x="5082" y="19636"/>
                    <a:pt x="5082" y="19636"/>
                    <a:pt x="5082" y="19636"/>
                  </a:cubicBezTo>
                  <a:cubicBezTo>
                    <a:pt x="4992" y="19767"/>
                    <a:pt x="4992" y="19767"/>
                    <a:pt x="4992" y="19767"/>
                  </a:cubicBezTo>
                  <a:cubicBezTo>
                    <a:pt x="4901" y="19767"/>
                    <a:pt x="4901" y="19767"/>
                    <a:pt x="4901" y="19767"/>
                  </a:cubicBezTo>
                  <a:cubicBezTo>
                    <a:pt x="4901" y="19767"/>
                    <a:pt x="4901" y="19767"/>
                    <a:pt x="4901" y="19767"/>
                  </a:cubicBezTo>
                  <a:cubicBezTo>
                    <a:pt x="4901" y="19898"/>
                    <a:pt x="4901" y="19898"/>
                    <a:pt x="4901" y="19898"/>
                  </a:cubicBezTo>
                  <a:cubicBezTo>
                    <a:pt x="5082" y="19898"/>
                    <a:pt x="5082" y="19898"/>
                    <a:pt x="5082" y="19898"/>
                  </a:cubicBezTo>
                  <a:cubicBezTo>
                    <a:pt x="5173" y="19767"/>
                    <a:pt x="5173" y="19767"/>
                    <a:pt x="5173" y="19767"/>
                  </a:cubicBezTo>
                  <a:cubicBezTo>
                    <a:pt x="5264" y="19636"/>
                    <a:pt x="5264" y="19636"/>
                    <a:pt x="5264" y="19636"/>
                  </a:cubicBezTo>
                  <a:cubicBezTo>
                    <a:pt x="5264" y="19767"/>
                    <a:pt x="5264" y="19767"/>
                    <a:pt x="5264" y="19767"/>
                  </a:cubicBezTo>
                  <a:cubicBezTo>
                    <a:pt x="5264" y="19767"/>
                    <a:pt x="5264" y="19767"/>
                    <a:pt x="5264" y="19767"/>
                  </a:cubicBezTo>
                  <a:cubicBezTo>
                    <a:pt x="5355" y="19636"/>
                    <a:pt x="5355" y="19636"/>
                    <a:pt x="5355" y="19636"/>
                  </a:cubicBezTo>
                  <a:cubicBezTo>
                    <a:pt x="5355" y="19636"/>
                    <a:pt x="5355" y="19636"/>
                    <a:pt x="5355" y="19636"/>
                  </a:cubicBezTo>
                  <a:cubicBezTo>
                    <a:pt x="5445" y="19636"/>
                    <a:pt x="5445" y="19636"/>
                    <a:pt x="5445" y="19636"/>
                  </a:cubicBezTo>
                  <a:cubicBezTo>
                    <a:pt x="5445" y="19636"/>
                    <a:pt x="5445" y="19636"/>
                    <a:pt x="5445" y="19636"/>
                  </a:cubicBezTo>
                  <a:cubicBezTo>
                    <a:pt x="5445" y="19636"/>
                    <a:pt x="5445" y="19636"/>
                    <a:pt x="5445" y="19636"/>
                  </a:cubicBezTo>
                  <a:cubicBezTo>
                    <a:pt x="5536" y="19505"/>
                    <a:pt x="5536" y="19505"/>
                    <a:pt x="5536" y="19505"/>
                  </a:cubicBezTo>
                  <a:cubicBezTo>
                    <a:pt x="5627" y="19505"/>
                    <a:pt x="5627" y="19505"/>
                    <a:pt x="5627" y="19505"/>
                  </a:cubicBezTo>
                  <a:cubicBezTo>
                    <a:pt x="5627" y="19505"/>
                    <a:pt x="5627" y="19505"/>
                    <a:pt x="5627" y="19505"/>
                  </a:cubicBezTo>
                  <a:cubicBezTo>
                    <a:pt x="5536" y="19375"/>
                    <a:pt x="5536" y="19375"/>
                    <a:pt x="5536" y="19375"/>
                  </a:cubicBezTo>
                  <a:cubicBezTo>
                    <a:pt x="5627" y="19375"/>
                    <a:pt x="5627" y="19375"/>
                    <a:pt x="5627" y="19375"/>
                  </a:cubicBezTo>
                  <a:cubicBezTo>
                    <a:pt x="5627" y="19244"/>
                    <a:pt x="5627" y="19244"/>
                    <a:pt x="5627" y="19244"/>
                  </a:cubicBezTo>
                  <a:cubicBezTo>
                    <a:pt x="5536" y="19244"/>
                    <a:pt x="5536" y="19244"/>
                    <a:pt x="5536" y="19244"/>
                  </a:cubicBezTo>
                  <a:cubicBezTo>
                    <a:pt x="5536" y="19113"/>
                    <a:pt x="5536" y="19113"/>
                    <a:pt x="5536" y="19113"/>
                  </a:cubicBezTo>
                  <a:close/>
                  <a:moveTo>
                    <a:pt x="5808" y="19375"/>
                  </a:moveTo>
                  <a:cubicBezTo>
                    <a:pt x="5718" y="19244"/>
                    <a:pt x="5718" y="19244"/>
                    <a:pt x="5718" y="19244"/>
                  </a:cubicBezTo>
                  <a:cubicBezTo>
                    <a:pt x="5718" y="19244"/>
                    <a:pt x="5718" y="19244"/>
                    <a:pt x="5718" y="19244"/>
                  </a:cubicBezTo>
                  <a:cubicBezTo>
                    <a:pt x="5718" y="19244"/>
                    <a:pt x="5718" y="19244"/>
                    <a:pt x="5718" y="19244"/>
                  </a:cubicBezTo>
                  <a:cubicBezTo>
                    <a:pt x="5808" y="19375"/>
                    <a:pt x="5808" y="19375"/>
                    <a:pt x="5808" y="19375"/>
                  </a:cubicBezTo>
                  <a:close/>
                  <a:moveTo>
                    <a:pt x="6171" y="19244"/>
                  </a:moveTo>
                  <a:cubicBezTo>
                    <a:pt x="6171" y="19244"/>
                    <a:pt x="6171" y="19244"/>
                    <a:pt x="6171" y="19244"/>
                  </a:cubicBezTo>
                  <a:cubicBezTo>
                    <a:pt x="6262" y="19244"/>
                    <a:pt x="6262" y="19244"/>
                    <a:pt x="6262" y="19244"/>
                  </a:cubicBezTo>
                  <a:cubicBezTo>
                    <a:pt x="6262" y="19244"/>
                    <a:pt x="6262" y="19244"/>
                    <a:pt x="6262" y="19244"/>
                  </a:cubicBezTo>
                  <a:cubicBezTo>
                    <a:pt x="6171" y="19244"/>
                    <a:pt x="6171" y="19244"/>
                    <a:pt x="6171" y="19244"/>
                  </a:cubicBezTo>
                  <a:cubicBezTo>
                    <a:pt x="6171" y="19244"/>
                    <a:pt x="6171" y="19244"/>
                    <a:pt x="6171" y="19244"/>
                  </a:cubicBezTo>
                  <a:close/>
                  <a:moveTo>
                    <a:pt x="5990" y="19244"/>
                  </a:moveTo>
                  <a:cubicBezTo>
                    <a:pt x="6081" y="19244"/>
                    <a:pt x="6081" y="19244"/>
                    <a:pt x="6081" y="19244"/>
                  </a:cubicBezTo>
                  <a:cubicBezTo>
                    <a:pt x="6081" y="19244"/>
                    <a:pt x="6081" y="19244"/>
                    <a:pt x="6081" y="19244"/>
                  </a:cubicBezTo>
                  <a:cubicBezTo>
                    <a:pt x="5990" y="19244"/>
                    <a:pt x="5990" y="19244"/>
                    <a:pt x="5990" y="19244"/>
                  </a:cubicBezTo>
                  <a:close/>
                  <a:moveTo>
                    <a:pt x="5990" y="19113"/>
                  </a:moveTo>
                  <a:cubicBezTo>
                    <a:pt x="5990" y="19113"/>
                    <a:pt x="5990" y="19113"/>
                    <a:pt x="5990" y="19113"/>
                  </a:cubicBezTo>
                  <a:cubicBezTo>
                    <a:pt x="5990" y="18982"/>
                    <a:pt x="5990" y="18982"/>
                    <a:pt x="5990" y="18982"/>
                  </a:cubicBezTo>
                  <a:cubicBezTo>
                    <a:pt x="5990" y="18982"/>
                    <a:pt x="5990" y="18982"/>
                    <a:pt x="5990" y="18982"/>
                  </a:cubicBezTo>
                  <a:cubicBezTo>
                    <a:pt x="6081" y="19113"/>
                    <a:pt x="6081" y="19113"/>
                    <a:pt x="6081" y="19113"/>
                  </a:cubicBezTo>
                  <a:cubicBezTo>
                    <a:pt x="5990" y="19113"/>
                    <a:pt x="5990" y="19113"/>
                    <a:pt x="5990" y="19113"/>
                  </a:cubicBezTo>
                  <a:close/>
                  <a:moveTo>
                    <a:pt x="5899" y="19113"/>
                  </a:moveTo>
                  <a:cubicBezTo>
                    <a:pt x="5808" y="19113"/>
                    <a:pt x="5808" y="19113"/>
                    <a:pt x="5808" y="19113"/>
                  </a:cubicBezTo>
                  <a:cubicBezTo>
                    <a:pt x="5808" y="19113"/>
                    <a:pt x="5808" y="19113"/>
                    <a:pt x="5808" y="19113"/>
                  </a:cubicBezTo>
                  <a:cubicBezTo>
                    <a:pt x="5808" y="19244"/>
                    <a:pt x="5808" y="19244"/>
                    <a:pt x="5808" y="19244"/>
                  </a:cubicBezTo>
                  <a:cubicBezTo>
                    <a:pt x="5899" y="19244"/>
                    <a:pt x="5899" y="19244"/>
                    <a:pt x="5899" y="19244"/>
                  </a:cubicBezTo>
                  <a:cubicBezTo>
                    <a:pt x="5899" y="19113"/>
                    <a:pt x="5899" y="19113"/>
                    <a:pt x="5899" y="19113"/>
                  </a:cubicBezTo>
                  <a:cubicBezTo>
                    <a:pt x="5899" y="19113"/>
                    <a:pt x="5899" y="19113"/>
                    <a:pt x="5899" y="19113"/>
                  </a:cubicBezTo>
                  <a:cubicBezTo>
                    <a:pt x="5899" y="19113"/>
                    <a:pt x="5899" y="19113"/>
                    <a:pt x="5899" y="19113"/>
                  </a:cubicBezTo>
                  <a:close/>
                  <a:moveTo>
                    <a:pt x="9529" y="14793"/>
                  </a:moveTo>
                  <a:cubicBezTo>
                    <a:pt x="9529" y="14793"/>
                    <a:pt x="9529" y="14793"/>
                    <a:pt x="9529" y="14793"/>
                  </a:cubicBezTo>
                  <a:cubicBezTo>
                    <a:pt x="9620" y="14662"/>
                    <a:pt x="9620" y="14662"/>
                    <a:pt x="9620" y="14662"/>
                  </a:cubicBezTo>
                  <a:cubicBezTo>
                    <a:pt x="9620" y="14793"/>
                    <a:pt x="9620" y="14793"/>
                    <a:pt x="9620" y="14793"/>
                  </a:cubicBezTo>
                  <a:cubicBezTo>
                    <a:pt x="9529" y="14793"/>
                    <a:pt x="9529" y="14793"/>
                    <a:pt x="9529" y="14793"/>
                  </a:cubicBezTo>
                  <a:close/>
                  <a:moveTo>
                    <a:pt x="9439" y="14793"/>
                  </a:moveTo>
                  <a:cubicBezTo>
                    <a:pt x="9348" y="14793"/>
                    <a:pt x="9348" y="14793"/>
                    <a:pt x="9348" y="14793"/>
                  </a:cubicBezTo>
                  <a:cubicBezTo>
                    <a:pt x="9348" y="14662"/>
                    <a:pt x="9348" y="14662"/>
                    <a:pt x="9348" y="14662"/>
                  </a:cubicBezTo>
                  <a:cubicBezTo>
                    <a:pt x="9439" y="14662"/>
                    <a:pt x="9439" y="14662"/>
                    <a:pt x="9439" y="14662"/>
                  </a:cubicBezTo>
                  <a:cubicBezTo>
                    <a:pt x="9529" y="14531"/>
                    <a:pt x="9529" y="14531"/>
                    <a:pt x="9529" y="14531"/>
                  </a:cubicBezTo>
                  <a:cubicBezTo>
                    <a:pt x="9529" y="14662"/>
                    <a:pt x="9529" y="14662"/>
                    <a:pt x="9529" y="14662"/>
                  </a:cubicBezTo>
                  <a:cubicBezTo>
                    <a:pt x="9439" y="14793"/>
                    <a:pt x="9439" y="14793"/>
                    <a:pt x="9439" y="14793"/>
                  </a:cubicBezTo>
                  <a:cubicBezTo>
                    <a:pt x="9439" y="14793"/>
                    <a:pt x="9439" y="14793"/>
                    <a:pt x="9439" y="14793"/>
                  </a:cubicBezTo>
                  <a:close/>
                  <a:moveTo>
                    <a:pt x="6353" y="18851"/>
                  </a:moveTo>
                  <a:cubicBezTo>
                    <a:pt x="6353" y="18720"/>
                    <a:pt x="6353" y="18720"/>
                    <a:pt x="6353" y="18720"/>
                  </a:cubicBezTo>
                  <a:cubicBezTo>
                    <a:pt x="6353" y="18720"/>
                    <a:pt x="6353" y="18720"/>
                    <a:pt x="6353" y="18720"/>
                  </a:cubicBezTo>
                  <a:cubicBezTo>
                    <a:pt x="6444" y="18720"/>
                    <a:pt x="6444" y="18720"/>
                    <a:pt x="6444" y="18720"/>
                  </a:cubicBezTo>
                  <a:cubicBezTo>
                    <a:pt x="6534" y="18589"/>
                    <a:pt x="6534" y="18589"/>
                    <a:pt x="6534" y="18589"/>
                  </a:cubicBezTo>
                  <a:cubicBezTo>
                    <a:pt x="6534" y="18589"/>
                    <a:pt x="6534" y="18589"/>
                    <a:pt x="6534" y="18589"/>
                  </a:cubicBezTo>
                  <a:cubicBezTo>
                    <a:pt x="6625" y="18458"/>
                    <a:pt x="6625" y="18458"/>
                    <a:pt x="6625" y="18458"/>
                  </a:cubicBezTo>
                  <a:cubicBezTo>
                    <a:pt x="6625" y="18458"/>
                    <a:pt x="6625" y="18458"/>
                    <a:pt x="6625" y="18458"/>
                  </a:cubicBezTo>
                  <a:cubicBezTo>
                    <a:pt x="6716" y="18458"/>
                    <a:pt x="6716" y="18458"/>
                    <a:pt x="6716" y="18458"/>
                  </a:cubicBezTo>
                  <a:cubicBezTo>
                    <a:pt x="6716" y="18458"/>
                    <a:pt x="6716" y="18458"/>
                    <a:pt x="6716" y="18458"/>
                  </a:cubicBezTo>
                  <a:cubicBezTo>
                    <a:pt x="6807" y="18458"/>
                    <a:pt x="6807" y="18458"/>
                    <a:pt x="6807" y="18458"/>
                  </a:cubicBezTo>
                  <a:cubicBezTo>
                    <a:pt x="6897" y="18458"/>
                    <a:pt x="6897" y="18458"/>
                    <a:pt x="6897" y="18458"/>
                  </a:cubicBezTo>
                  <a:cubicBezTo>
                    <a:pt x="6897" y="18458"/>
                    <a:pt x="6897" y="18458"/>
                    <a:pt x="6897" y="18458"/>
                  </a:cubicBezTo>
                  <a:cubicBezTo>
                    <a:pt x="6988" y="18458"/>
                    <a:pt x="6988" y="18458"/>
                    <a:pt x="6988" y="18458"/>
                  </a:cubicBezTo>
                  <a:cubicBezTo>
                    <a:pt x="7079" y="18458"/>
                    <a:pt x="7079" y="18458"/>
                    <a:pt x="7079" y="18458"/>
                  </a:cubicBezTo>
                  <a:cubicBezTo>
                    <a:pt x="6988" y="18589"/>
                    <a:pt x="6988" y="18589"/>
                    <a:pt x="6988" y="18589"/>
                  </a:cubicBezTo>
                  <a:cubicBezTo>
                    <a:pt x="7079" y="18720"/>
                    <a:pt x="7079" y="18720"/>
                    <a:pt x="7079" y="18720"/>
                  </a:cubicBezTo>
                  <a:cubicBezTo>
                    <a:pt x="7079" y="18720"/>
                    <a:pt x="7079" y="18720"/>
                    <a:pt x="7079" y="18720"/>
                  </a:cubicBezTo>
                  <a:cubicBezTo>
                    <a:pt x="6988" y="18720"/>
                    <a:pt x="6988" y="18720"/>
                    <a:pt x="6988" y="18720"/>
                  </a:cubicBezTo>
                  <a:cubicBezTo>
                    <a:pt x="6988" y="18851"/>
                    <a:pt x="6988" y="18851"/>
                    <a:pt x="6988" y="18851"/>
                  </a:cubicBezTo>
                  <a:cubicBezTo>
                    <a:pt x="6807" y="18851"/>
                    <a:pt x="6807" y="18851"/>
                    <a:pt x="6807" y="18851"/>
                  </a:cubicBezTo>
                  <a:cubicBezTo>
                    <a:pt x="6716" y="18851"/>
                    <a:pt x="6716" y="18851"/>
                    <a:pt x="6716" y="18851"/>
                  </a:cubicBezTo>
                  <a:cubicBezTo>
                    <a:pt x="6625" y="18851"/>
                    <a:pt x="6625" y="18851"/>
                    <a:pt x="6625" y="18851"/>
                  </a:cubicBezTo>
                  <a:cubicBezTo>
                    <a:pt x="6534" y="18982"/>
                    <a:pt x="6534" y="18982"/>
                    <a:pt x="6534" y="18982"/>
                  </a:cubicBezTo>
                  <a:cubicBezTo>
                    <a:pt x="6444" y="18982"/>
                    <a:pt x="6444" y="18982"/>
                    <a:pt x="6444" y="18982"/>
                  </a:cubicBezTo>
                  <a:cubicBezTo>
                    <a:pt x="6444" y="18982"/>
                    <a:pt x="6444" y="18982"/>
                    <a:pt x="6444" y="18982"/>
                  </a:cubicBezTo>
                  <a:cubicBezTo>
                    <a:pt x="6353" y="18851"/>
                    <a:pt x="6353" y="18851"/>
                    <a:pt x="6353" y="18851"/>
                  </a:cubicBezTo>
                  <a:close/>
                  <a:moveTo>
                    <a:pt x="6353" y="1885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3" name="Rectangle 160"/>
            <p:cNvSpPr/>
            <p:nvPr/>
          </p:nvSpPr>
          <p:spPr bwMode="auto">
            <a:xfrm>
              <a:off x="4558009" y="3848946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4" name="AutoShape 161"/>
            <p:cNvSpPr/>
            <p:nvPr/>
          </p:nvSpPr>
          <p:spPr bwMode="auto">
            <a:xfrm>
              <a:off x="4610650" y="3867559"/>
              <a:ext cx="40560" cy="19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51" y="0"/>
                  </a:moveTo>
                  <a:lnTo>
                    <a:pt x="15178" y="0"/>
                  </a:lnTo>
                  <a:lnTo>
                    <a:pt x="16930" y="5760"/>
                  </a:lnTo>
                  <a:lnTo>
                    <a:pt x="19265" y="11520"/>
                  </a:lnTo>
                  <a:lnTo>
                    <a:pt x="21600" y="11520"/>
                  </a:lnTo>
                  <a:lnTo>
                    <a:pt x="21600" y="17280"/>
                  </a:lnTo>
                  <a:lnTo>
                    <a:pt x="16930" y="17280"/>
                  </a:lnTo>
                  <a:lnTo>
                    <a:pt x="16930" y="11520"/>
                  </a:lnTo>
                  <a:lnTo>
                    <a:pt x="15178" y="17280"/>
                  </a:lnTo>
                  <a:lnTo>
                    <a:pt x="12843" y="17280"/>
                  </a:lnTo>
                  <a:lnTo>
                    <a:pt x="12843" y="21600"/>
                  </a:lnTo>
                  <a:lnTo>
                    <a:pt x="10508" y="21600"/>
                  </a:lnTo>
                  <a:lnTo>
                    <a:pt x="8173" y="17280"/>
                  </a:lnTo>
                  <a:lnTo>
                    <a:pt x="4086" y="17280"/>
                  </a:lnTo>
                  <a:lnTo>
                    <a:pt x="4086" y="11520"/>
                  </a:lnTo>
                  <a:lnTo>
                    <a:pt x="1751" y="5760"/>
                  </a:lnTo>
                  <a:lnTo>
                    <a:pt x="1751" y="11520"/>
                  </a:lnTo>
                  <a:lnTo>
                    <a:pt x="0" y="5760"/>
                  </a:lnTo>
                  <a:lnTo>
                    <a:pt x="0" y="0"/>
                  </a:lnTo>
                  <a:lnTo>
                    <a:pt x="1751" y="0"/>
                  </a:lnTo>
                  <a:close/>
                  <a:moveTo>
                    <a:pt x="175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5" name="AutoShape 162"/>
            <p:cNvSpPr/>
            <p:nvPr/>
          </p:nvSpPr>
          <p:spPr bwMode="auto">
            <a:xfrm>
              <a:off x="4679689" y="3833524"/>
              <a:ext cx="52642" cy="446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277" y="21600"/>
                  </a:moveTo>
                  <a:cubicBezTo>
                    <a:pt x="18277" y="19200"/>
                    <a:pt x="18277" y="19200"/>
                    <a:pt x="18277" y="19200"/>
                  </a:cubicBezTo>
                  <a:cubicBezTo>
                    <a:pt x="19938" y="16800"/>
                    <a:pt x="19938" y="16800"/>
                    <a:pt x="19938" y="16800"/>
                  </a:cubicBezTo>
                  <a:cubicBezTo>
                    <a:pt x="19938" y="16800"/>
                    <a:pt x="19938" y="16800"/>
                    <a:pt x="19938" y="16800"/>
                  </a:cubicBezTo>
                  <a:cubicBezTo>
                    <a:pt x="19938" y="14400"/>
                    <a:pt x="19938" y="14400"/>
                    <a:pt x="19938" y="14400"/>
                  </a:cubicBezTo>
                  <a:cubicBezTo>
                    <a:pt x="19938" y="12000"/>
                    <a:pt x="19938" y="12000"/>
                    <a:pt x="19938" y="12000"/>
                  </a:cubicBezTo>
                  <a:cubicBezTo>
                    <a:pt x="19938" y="12000"/>
                    <a:pt x="19938" y="12000"/>
                    <a:pt x="19938" y="12000"/>
                  </a:cubicBezTo>
                  <a:cubicBezTo>
                    <a:pt x="21600" y="12000"/>
                    <a:pt x="21600" y="12000"/>
                    <a:pt x="21600" y="12000"/>
                  </a:cubicBezTo>
                  <a:cubicBezTo>
                    <a:pt x="21600" y="9600"/>
                    <a:pt x="21600" y="9600"/>
                    <a:pt x="21600" y="9600"/>
                  </a:cubicBezTo>
                  <a:cubicBezTo>
                    <a:pt x="19938" y="7200"/>
                    <a:pt x="19938" y="7200"/>
                    <a:pt x="19938" y="7200"/>
                  </a:cubicBezTo>
                  <a:cubicBezTo>
                    <a:pt x="21600" y="4800"/>
                    <a:pt x="21600" y="4800"/>
                    <a:pt x="21600" y="4800"/>
                  </a:cubicBezTo>
                  <a:cubicBezTo>
                    <a:pt x="21600" y="4800"/>
                    <a:pt x="21600" y="4800"/>
                    <a:pt x="21600" y="4800"/>
                  </a:cubicBezTo>
                  <a:cubicBezTo>
                    <a:pt x="21600" y="4800"/>
                    <a:pt x="21600" y="4800"/>
                    <a:pt x="21600" y="4800"/>
                  </a:cubicBezTo>
                  <a:cubicBezTo>
                    <a:pt x="19938" y="4800"/>
                    <a:pt x="19938" y="4800"/>
                    <a:pt x="19938" y="4800"/>
                  </a:cubicBezTo>
                  <a:cubicBezTo>
                    <a:pt x="18277" y="4800"/>
                    <a:pt x="18277" y="4800"/>
                    <a:pt x="18277" y="4800"/>
                  </a:cubicBezTo>
                  <a:cubicBezTo>
                    <a:pt x="16615" y="2400"/>
                    <a:pt x="16615" y="2400"/>
                    <a:pt x="16615" y="2400"/>
                  </a:cubicBezTo>
                  <a:cubicBezTo>
                    <a:pt x="14954" y="2400"/>
                    <a:pt x="14954" y="2400"/>
                    <a:pt x="14954" y="2400"/>
                  </a:cubicBezTo>
                  <a:cubicBezTo>
                    <a:pt x="13292" y="2400"/>
                    <a:pt x="13292" y="2400"/>
                    <a:pt x="13292" y="2400"/>
                  </a:cubicBezTo>
                  <a:cubicBezTo>
                    <a:pt x="11631" y="2400"/>
                    <a:pt x="11631" y="2400"/>
                    <a:pt x="11631" y="2400"/>
                  </a:cubicBezTo>
                  <a:cubicBezTo>
                    <a:pt x="9969" y="2400"/>
                    <a:pt x="9969" y="2400"/>
                    <a:pt x="9969" y="2400"/>
                  </a:cubicBezTo>
                  <a:cubicBezTo>
                    <a:pt x="8308" y="2400"/>
                    <a:pt x="8308" y="2400"/>
                    <a:pt x="8308" y="2400"/>
                  </a:cubicBezTo>
                  <a:cubicBezTo>
                    <a:pt x="8308" y="2400"/>
                    <a:pt x="9969" y="4800"/>
                    <a:pt x="9969" y="4800"/>
                  </a:cubicBezTo>
                  <a:cubicBezTo>
                    <a:pt x="14954" y="7200"/>
                    <a:pt x="14954" y="7200"/>
                    <a:pt x="14954" y="7200"/>
                  </a:cubicBezTo>
                  <a:cubicBezTo>
                    <a:pt x="13292" y="7200"/>
                    <a:pt x="13292" y="7200"/>
                    <a:pt x="13292" y="7200"/>
                  </a:cubicBezTo>
                  <a:cubicBezTo>
                    <a:pt x="14954" y="9600"/>
                    <a:pt x="14954" y="9600"/>
                    <a:pt x="14954" y="9600"/>
                  </a:cubicBezTo>
                  <a:cubicBezTo>
                    <a:pt x="13292" y="12000"/>
                    <a:pt x="13292" y="12000"/>
                    <a:pt x="13292" y="12000"/>
                  </a:cubicBezTo>
                  <a:cubicBezTo>
                    <a:pt x="14954" y="12000"/>
                    <a:pt x="14954" y="12000"/>
                    <a:pt x="14954" y="12000"/>
                  </a:cubicBezTo>
                  <a:cubicBezTo>
                    <a:pt x="16615" y="14400"/>
                    <a:pt x="16615" y="14400"/>
                    <a:pt x="16615" y="14400"/>
                  </a:cubicBezTo>
                  <a:cubicBezTo>
                    <a:pt x="18277" y="14400"/>
                    <a:pt x="18277" y="14400"/>
                    <a:pt x="18277" y="14400"/>
                  </a:cubicBezTo>
                  <a:cubicBezTo>
                    <a:pt x="16615" y="16800"/>
                    <a:pt x="16615" y="16800"/>
                    <a:pt x="16615" y="16800"/>
                  </a:cubicBezTo>
                  <a:cubicBezTo>
                    <a:pt x="13292" y="16800"/>
                    <a:pt x="13292" y="16800"/>
                    <a:pt x="13292" y="16800"/>
                  </a:cubicBezTo>
                  <a:cubicBezTo>
                    <a:pt x="13292" y="16800"/>
                    <a:pt x="13292" y="16800"/>
                    <a:pt x="13292" y="16800"/>
                  </a:cubicBezTo>
                  <a:cubicBezTo>
                    <a:pt x="11631" y="16800"/>
                    <a:pt x="11631" y="16800"/>
                    <a:pt x="11631" y="16800"/>
                  </a:cubicBezTo>
                  <a:cubicBezTo>
                    <a:pt x="9969" y="16800"/>
                    <a:pt x="9969" y="16800"/>
                    <a:pt x="9969" y="16800"/>
                  </a:cubicBezTo>
                  <a:cubicBezTo>
                    <a:pt x="8308" y="16800"/>
                    <a:pt x="8308" y="16800"/>
                    <a:pt x="8308" y="16800"/>
                  </a:cubicBezTo>
                  <a:cubicBezTo>
                    <a:pt x="6646" y="16800"/>
                    <a:pt x="6646" y="16800"/>
                    <a:pt x="6646" y="16800"/>
                  </a:cubicBezTo>
                  <a:cubicBezTo>
                    <a:pt x="6646" y="16800"/>
                    <a:pt x="6646" y="16800"/>
                    <a:pt x="6646" y="16800"/>
                  </a:cubicBezTo>
                  <a:cubicBezTo>
                    <a:pt x="6646" y="14400"/>
                    <a:pt x="6646" y="14400"/>
                    <a:pt x="6646" y="14400"/>
                  </a:cubicBezTo>
                  <a:cubicBezTo>
                    <a:pt x="3323" y="16800"/>
                    <a:pt x="3323" y="16800"/>
                    <a:pt x="3323" y="16800"/>
                  </a:cubicBezTo>
                  <a:cubicBezTo>
                    <a:pt x="3323" y="14400"/>
                    <a:pt x="3323" y="14400"/>
                    <a:pt x="3323" y="14400"/>
                  </a:cubicBezTo>
                  <a:cubicBezTo>
                    <a:pt x="1662" y="16800"/>
                    <a:pt x="1662" y="16800"/>
                    <a:pt x="1662" y="16800"/>
                  </a:cubicBezTo>
                  <a:cubicBezTo>
                    <a:pt x="0" y="16800"/>
                    <a:pt x="0" y="16800"/>
                    <a:pt x="0" y="16800"/>
                  </a:cubicBezTo>
                  <a:cubicBezTo>
                    <a:pt x="1662" y="19200"/>
                    <a:pt x="1662" y="19200"/>
                    <a:pt x="1662" y="19200"/>
                  </a:cubicBezTo>
                  <a:cubicBezTo>
                    <a:pt x="3323" y="19200"/>
                    <a:pt x="3323" y="19200"/>
                    <a:pt x="3323" y="19200"/>
                  </a:cubicBezTo>
                  <a:cubicBezTo>
                    <a:pt x="4985" y="21600"/>
                    <a:pt x="4985" y="21600"/>
                    <a:pt x="4985" y="21600"/>
                  </a:cubicBezTo>
                  <a:cubicBezTo>
                    <a:pt x="4985" y="21600"/>
                    <a:pt x="4985" y="21600"/>
                    <a:pt x="4985" y="21600"/>
                  </a:cubicBezTo>
                  <a:cubicBezTo>
                    <a:pt x="6646" y="19200"/>
                    <a:pt x="6646" y="19200"/>
                    <a:pt x="6646" y="19200"/>
                  </a:cubicBezTo>
                  <a:cubicBezTo>
                    <a:pt x="6646" y="19200"/>
                    <a:pt x="6646" y="19200"/>
                    <a:pt x="6646" y="19200"/>
                  </a:cubicBezTo>
                  <a:cubicBezTo>
                    <a:pt x="9969" y="19200"/>
                    <a:pt x="9969" y="19200"/>
                    <a:pt x="9969" y="19200"/>
                  </a:cubicBezTo>
                  <a:cubicBezTo>
                    <a:pt x="11631" y="19200"/>
                    <a:pt x="11631" y="19200"/>
                    <a:pt x="11631" y="19200"/>
                  </a:cubicBezTo>
                  <a:cubicBezTo>
                    <a:pt x="14954" y="21600"/>
                    <a:pt x="14954" y="21600"/>
                    <a:pt x="14954" y="21600"/>
                  </a:cubicBezTo>
                  <a:cubicBezTo>
                    <a:pt x="16615" y="19200"/>
                    <a:pt x="16615" y="19200"/>
                    <a:pt x="16615" y="19200"/>
                  </a:cubicBezTo>
                  <a:cubicBezTo>
                    <a:pt x="16615" y="21600"/>
                    <a:pt x="16615" y="21600"/>
                    <a:pt x="16615" y="21600"/>
                  </a:cubicBezTo>
                  <a:cubicBezTo>
                    <a:pt x="18277" y="21600"/>
                    <a:pt x="18277" y="21600"/>
                    <a:pt x="18277" y="21600"/>
                  </a:cubicBezTo>
                  <a:close/>
                  <a:moveTo>
                    <a:pt x="13292" y="0"/>
                  </a:moveTo>
                  <a:cubicBezTo>
                    <a:pt x="13292" y="0"/>
                    <a:pt x="13292" y="0"/>
                    <a:pt x="13292" y="0"/>
                  </a:cubicBezTo>
                  <a:cubicBezTo>
                    <a:pt x="16615" y="2400"/>
                    <a:pt x="16615" y="2400"/>
                    <a:pt x="16615" y="2400"/>
                  </a:cubicBezTo>
                  <a:cubicBezTo>
                    <a:pt x="13292" y="2400"/>
                    <a:pt x="13292" y="2400"/>
                    <a:pt x="13292" y="2400"/>
                  </a:cubicBezTo>
                  <a:cubicBezTo>
                    <a:pt x="13292" y="0"/>
                    <a:pt x="13292" y="0"/>
                    <a:pt x="13292" y="0"/>
                  </a:cubicBezTo>
                  <a:close/>
                  <a:moveTo>
                    <a:pt x="9969" y="12000"/>
                  </a:moveTo>
                  <a:cubicBezTo>
                    <a:pt x="11631" y="12000"/>
                    <a:pt x="11631" y="12000"/>
                    <a:pt x="11631" y="12000"/>
                  </a:cubicBezTo>
                  <a:cubicBezTo>
                    <a:pt x="13292" y="12000"/>
                    <a:pt x="13292" y="12000"/>
                    <a:pt x="13292" y="12000"/>
                  </a:cubicBezTo>
                  <a:cubicBezTo>
                    <a:pt x="13292" y="14400"/>
                    <a:pt x="13292" y="14400"/>
                    <a:pt x="13292" y="14400"/>
                  </a:cubicBezTo>
                  <a:cubicBezTo>
                    <a:pt x="11631" y="14400"/>
                    <a:pt x="11631" y="14400"/>
                    <a:pt x="11631" y="14400"/>
                  </a:cubicBezTo>
                  <a:lnTo>
                    <a:pt x="9969" y="12000"/>
                  </a:lnTo>
                  <a:close/>
                  <a:moveTo>
                    <a:pt x="9969" y="120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6" name="AutoShape 163"/>
            <p:cNvSpPr/>
            <p:nvPr/>
          </p:nvSpPr>
          <p:spPr bwMode="auto">
            <a:xfrm>
              <a:off x="4496737" y="3766519"/>
              <a:ext cx="190718" cy="7764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097" y="9519"/>
                  </a:moveTo>
                  <a:lnTo>
                    <a:pt x="4097" y="8054"/>
                  </a:lnTo>
                  <a:lnTo>
                    <a:pt x="4593" y="8054"/>
                  </a:lnTo>
                  <a:lnTo>
                    <a:pt x="5090" y="9519"/>
                  </a:lnTo>
                  <a:lnTo>
                    <a:pt x="5090" y="10617"/>
                  </a:lnTo>
                  <a:lnTo>
                    <a:pt x="3724" y="10617"/>
                  </a:lnTo>
                  <a:lnTo>
                    <a:pt x="3724" y="9519"/>
                  </a:lnTo>
                  <a:lnTo>
                    <a:pt x="4097" y="10617"/>
                  </a:lnTo>
                  <a:lnTo>
                    <a:pt x="4593" y="9519"/>
                  </a:lnTo>
                  <a:lnTo>
                    <a:pt x="4097" y="9519"/>
                  </a:lnTo>
                  <a:close/>
                  <a:moveTo>
                    <a:pt x="1366" y="6590"/>
                  </a:moveTo>
                  <a:lnTo>
                    <a:pt x="1366" y="8054"/>
                  </a:lnTo>
                  <a:lnTo>
                    <a:pt x="869" y="6590"/>
                  </a:lnTo>
                  <a:lnTo>
                    <a:pt x="497" y="8054"/>
                  </a:lnTo>
                  <a:lnTo>
                    <a:pt x="0" y="8054"/>
                  </a:lnTo>
                  <a:lnTo>
                    <a:pt x="497" y="9519"/>
                  </a:lnTo>
                  <a:lnTo>
                    <a:pt x="869" y="8054"/>
                  </a:lnTo>
                  <a:lnTo>
                    <a:pt x="869" y="9519"/>
                  </a:lnTo>
                  <a:lnTo>
                    <a:pt x="1366" y="8054"/>
                  </a:lnTo>
                  <a:lnTo>
                    <a:pt x="1862" y="8054"/>
                  </a:lnTo>
                  <a:lnTo>
                    <a:pt x="2359" y="6590"/>
                  </a:lnTo>
                  <a:lnTo>
                    <a:pt x="3724" y="6590"/>
                  </a:lnTo>
                  <a:lnTo>
                    <a:pt x="4097" y="4027"/>
                  </a:lnTo>
                  <a:lnTo>
                    <a:pt x="6455" y="4027"/>
                  </a:lnTo>
                  <a:lnTo>
                    <a:pt x="6952" y="5125"/>
                  </a:lnTo>
                  <a:lnTo>
                    <a:pt x="5959" y="5125"/>
                  </a:lnTo>
                  <a:lnTo>
                    <a:pt x="5959" y="6590"/>
                  </a:lnTo>
                  <a:lnTo>
                    <a:pt x="8317" y="6590"/>
                  </a:lnTo>
                  <a:lnTo>
                    <a:pt x="8690" y="8054"/>
                  </a:lnTo>
                  <a:lnTo>
                    <a:pt x="9186" y="8054"/>
                  </a:lnTo>
                  <a:lnTo>
                    <a:pt x="9186" y="6590"/>
                  </a:lnTo>
                  <a:lnTo>
                    <a:pt x="9683" y="8054"/>
                  </a:lnTo>
                  <a:lnTo>
                    <a:pt x="10055" y="9519"/>
                  </a:lnTo>
                  <a:lnTo>
                    <a:pt x="11917" y="9519"/>
                  </a:lnTo>
                  <a:lnTo>
                    <a:pt x="11917" y="10617"/>
                  </a:lnTo>
                  <a:lnTo>
                    <a:pt x="12910" y="9519"/>
                  </a:lnTo>
                  <a:lnTo>
                    <a:pt x="13283" y="13546"/>
                  </a:lnTo>
                  <a:lnTo>
                    <a:pt x="13779" y="14644"/>
                  </a:lnTo>
                  <a:lnTo>
                    <a:pt x="14276" y="14644"/>
                  </a:lnTo>
                  <a:lnTo>
                    <a:pt x="14648" y="16108"/>
                  </a:lnTo>
                  <a:lnTo>
                    <a:pt x="16138" y="16108"/>
                  </a:lnTo>
                  <a:lnTo>
                    <a:pt x="16138" y="17573"/>
                  </a:lnTo>
                  <a:lnTo>
                    <a:pt x="15641" y="17573"/>
                  </a:lnTo>
                  <a:lnTo>
                    <a:pt x="14648" y="20136"/>
                  </a:lnTo>
                  <a:lnTo>
                    <a:pt x="17876" y="20136"/>
                  </a:lnTo>
                  <a:lnTo>
                    <a:pt x="18372" y="21600"/>
                  </a:lnTo>
                  <a:lnTo>
                    <a:pt x="19738" y="20136"/>
                  </a:lnTo>
                  <a:lnTo>
                    <a:pt x="20234" y="18671"/>
                  </a:lnTo>
                  <a:lnTo>
                    <a:pt x="21600" y="18671"/>
                  </a:lnTo>
                  <a:lnTo>
                    <a:pt x="21600" y="17573"/>
                  </a:lnTo>
                  <a:lnTo>
                    <a:pt x="21103" y="17573"/>
                  </a:lnTo>
                  <a:lnTo>
                    <a:pt x="20731" y="16108"/>
                  </a:lnTo>
                  <a:lnTo>
                    <a:pt x="19738" y="14644"/>
                  </a:lnTo>
                  <a:lnTo>
                    <a:pt x="18869" y="14644"/>
                  </a:lnTo>
                  <a:lnTo>
                    <a:pt x="18869" y="12081"/>
                  </a:lnTo>
                  <a:lnTo>
                    <a:pt x="18372" y="13546"/>
                  </a:lnTo>
                  <a:lnTo>
                    <a:pt x="17876" y="13546"/>
                  </a:lnTo>
                  <a:lnTo>
                    <a:pt x="17503" y="10617"/>
                  </a:lnTo>
                  <a:lnTo>
                    <a:pt x="17007" y="12081"/>
                  </a:lnTo>
                  <a:lnTo>
                    <a:pt x="17007" y="10617"/>
                  </a:lnTo>
                  <a:lnTo>
                    <a:pt x="16138" y="9519"/>
                  </a:lnTo>
                  <a:lnTo>
                    <a:pt x="16138" y="10617"/>
                  </a:lnTo>
                  <a:lnTo>
                    <a:pt x="15641" y="10617"/>
                  </a:lnTo>
                  <a:lnTo>
                    <a:pt x="15641" y="9519"/>
                  </a:lnTo>
                  <a:lnTo>
                    <a:pt x="15641" y="10617"/>
                  </a:lnTo>
                  <a:lnTo>
                    <a:pt x="15145" y="9519"/>
                  </a:lnTo>
                  <a:lnTo>
                    <a:pt x="14276" y="9519"/>
                  </a:lnTo>
                  <a:lnTo>
                    <a:pt x="13283" y="6590"/>
                  </a:lnTo>
                  <a:lnTo>
                    <a:pt x="12910" y="5125"/>
                  </a:lnTo>
                  <a:lnTo>
                    <a:pt x="11545" y="5125"/>
                  </a:lnTo>
                  <a:lnTo>
                    <a:pt x="11545" y="4027"/>
                  </a:lnTo>
                  <a:lnTo>
                    <a:pt x="11048" y="2563"/>
                  </a:lnTo>
                  <a:lnTo>
                    <a:pt x="10055" y="2563"/>
                  </a:lnTo>
                  <a:lnTo>
                    <a:pt x="8690" y="1098"/>
                  </a:lnTo>
                  <a:lnTo>
                    <a:pt x="8317" y="2563"/>
                  </a:lnTo>
                  <a:lnTo>
                    <a:pt x="7821" y="1098"/>
                  </a:lnTo>
                  <a:lnTo>
                    <a:pt x="7324" y="1098"/>
                  </a:lnTo>
                  <a:lnTo>
                    <a:pt x="6455" y="0"/>
                  </a:lnTo>
                  <a:lnTo>
                    <a:pt x="5462" y="0"/>
                  </a:lnTo>
                  <a:lnTo>
                    <a:pt x="5090" y="1098"/>
                  </a:lnTo>
                  <a:lnTo>
                    <a:pt x="4097" y="1098"/>
                  </a:lnTo>
                  <a:lnTo>
                    <a:pt x="3228" y="2563"/>
                  </a:lnTo>
                  <a:lnTo>
                    <a:pt x="2731" y="2563"/>
                  </a:lnTo>
                  <a:lnTo>
                    <a:pt x="1862" y="4027"/>
                  </a:lnTo>
                  <a:lnTo>
                    <a:pt x="1366" y="5125"/>
                  </a:lnTo>
                  <a:lnTo>
                    <a:pt x="1366" y="6590"/>
                  </a:lnTo>
                  <a:close/>
                  <a:moveTo>
                    <a:pt x="1366" y="659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7" name="AutoShape 164"/>
            <p:cNvSpPr/>
            <p:nvPr/>
          </p:nvSpPr>
          <p:spPr bwMode="auto">
            <a:xfrm>
              <a:off x="4614102" y="3687814"/>
              <a:ext cx="101831" cy="1313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671" y="19224"/>
                  </a:moveTo>
                  <a:close/>
                  <a:moveTo>
                    <a:pt x="18116" y="21600"/>
                  </a:moveTo>
                  <a:lnTo>
                    <a:pt x="19974" y="21600"/>
                  </a:lnTo>
                  <a:lnTo>
                    <a:pt x="20671" y="20952"/>
                  </a:lnTo>
                  <a:lnTo>
                    <a:pt x="20671" y="20088"/>
                  </a:lnTo>
                  <a:lnTo>
                    <a:pt x="19974" y="20088"/>
                  </a:lnTo>
                  <a:lnTo>
                    <a:pt x="19974" y="20952"/>
                  </a:lnTo>
                  <a:lnTo>
                    <a:pt x="19045" y="20088"/>
                  </a:lnTo>
                  <a:lnTo>
                    <a:pt x="18116" y="20952"/>
                  </a:lnTo>
                  <a:lnTo>
                    <a:pt x="18116" y="21600"/>
                  </a:lnTo>
                  <a:close/>
                  <a:moveTo>
                    <a:pt x="19974" y="15984"/>
                  </a:moveTo>
                  <a:lnTo>
                    <a:pt x="20671" y="15984"/>
                  </a:lnTo>
                  <a:lnTo>
                    <a:pt x="21600" y="16848"/>
                  </a:lnTo>
                  <a:lnTo>
                    <a:pt x="19974" y="16848"/>
                  </a:lnTo>
                  <a:lnTo>
                    <a:pt x="19974" y="15984"/>
                  </a:lnTo>
                  <a:close/>
                  <a:moveTo>
                    <a:pt x="18116" y="14472"/>
                  </a:moveTo>
                  <a:lnTo>
                    <a:pt x="17187" y="14472"/>
                  </a:lnTo>
                  <a:lnTo>
                    <a:pt x="17187" y="15336"/>
                  </a:lnTo>
                  <a:lnTo>
                    <a:pt x="16490" y="15984"/>
                  </a:lnTo>
                  <a:lnTo>
                    <a:pt x="15561" y="15984"/>
                  </a:lnTo>
                  <a:lnTo>
                    <a:pt x="15561" y="16848"/>
                  </a:lnTo>
                  <a:lnTo>
                    <a:pt x="16490" y="16848"/>
                  </a:lnTo>
                  <a:lnTo>
                    <a:pt x="18116" y="15984"/>
                  </a:lnTo>
                  <a:lnTo>
                    <a:pt x="18116" y="14472"/>
                  </a:lnTo>
                  <a:close/>
                  <a:moveTo>
                    <a:pt x="15561" y="14472"/>
                  </a:moveTo>
                  <a:lnTo>
                    <a:pt x="16490" y="14472"/>
                  </a:lnTo>
                  <a:lnTo>
                    <a:pt x="16490" y="15336"/>
                  </a:lnTo>
                  <a:lnTo>
                    <a:pt x="15561" y="14472"/>
                  </a:lnTo>
                  <a:close/>
                  <a:moveTo>
                    <a:pt x="13006" y="11232"/>
                  </a:moveTo>
                  <a:lnTo>
                    <a:pt x="13006" y="12960"/>
                  </a:lnTo>
                  <a:lnTo>
                    <a:pt x="13935" y="13608"/>
                  </a:lnTo>
                  <a:lnTo>
                    <a:pt x="13935" y="14472"/>
                  </a:lnTo>
                  <a:lnTo>
                    <a:pt x="13006" y="13608"/>
                  </a:lnTo>
                  <a:lnTo>
                    <a:pt x="13006" y="11232"/>
                  </a:lnTo>
                  <a:close/>
                  <a:moveTo>
                    <a:pt x="9523" y="11232"/>
                  </a:moveTo>
                  <a:lnTo>
                    <a:pt x="9523" y="12096"/>
                  </a:lnTo>
                  <a:lnTo>
                    <a:pt x="10452" y="12096"/>
                  </a:lnTo>
                  <a:lnTo>
                    <a:pt x="9523" y="11232"/>
                  </a:lnTo>
                  <a:close/>
                  <a:moveTo>
                    <a:pt x="15561" y="9720"/>
                  </a:moveTo>
                  <a:lnTo>
                    <a:pt x="15561" y="11232"/>
                  </a:lnTo>
                  <a:lnTo>
                    <a:pt x="16490" y="10368"/>
                  </a:lnTo>
                  <a:lnTo>
                    <a:pt x="15561" y="9720"/>
                  </a:lnTo>
                  <a:close/>
                  <a:moveTo>
                    <a:pt x="12077" y="7992"/>
                  </a:moveTo>
                  <a:lnTo>
                    <a:pt x="11381" y="8856"/>
                  </a:lnTo>
                  <a:lnTo>
                    <a:pt x="12077" y="8856"/>
                  </a:lnTo>
                  <a:lnTo>
                    <a:pt x="12077" y="10368"/>
                  </a:lnTo>
                  <a:lnTo>
                    <a:pt x="13006" y="10368"/>
                  </a:lnTo>
                  <a:lnTo>
                    <a:pt x="13006" y="9720"/>
                  </a:lnTo>
                  <a:lnTo>
                    <a:pt x="12077" y="8856"/>
                  </a:lnTo>
                  <a:lnTo>
                    <a:pt x="12077" y="7992"/>
                  </a:lnTo>
                  <a:close/>
                  <a:moveTo>
                    <a:pt x="8594" y="5616"/>
                  </a:moveTo>
                  <a:lnTo>
                    <a:pt x="9523" y="5616"/>
                  </a:lnTo>
                  <a:lnTo>
                    <a:pt x="10452" y="6480"/>
                  </a:lnTo>
                  <a:lnTo>
                    <a:pt x="10452" y="7992"/>
                  </a:lnTo>
                  <a:lnTo>
                    <a:pt x="9523" y="7992"/>
                  </a:lnTo>
                  <a:lnTo>
                    <a:pt x="9523" y="7344"/>
                  </a:lnTo>
                  <a:lnTo>
                    <a:pt x="10452" y="7344"/>
                  </a:lnTo>
                  <a:lnTo>
                    <a:pt x="8594" y="5616"/>
                  </a:lnTo>
                  <a:close/>
                  <a:moveTo>
                    <a:pt x="4413" y="0"/>
                  </a:moveTo>
                  <a:lnTo>
                    <a:pt x="6039" y="0"/>
                  </a:lnTo>
                  <a:lnTo>
                    <a:pt x="7897" y="1728"/>
                  </a:lnTo>
                  <a:lnTo>
                    <a:pt x="7897" y="2376"/>
                  </a:lnTo>
                  <a:lnTo>
                    <a:pt x="6968" y="2376"/>
                  </a:lnTo>
                  <a:lnTo>
                    <a:pt x="6968" y="3240"/>
                  </a:lnTo>
                  <a:lnTo>
                    <a:pt x="6039" y="4104"/>
                  </a:lnTo>
                  <a:lnTo>
                    <a:pt x="6968" y="2376"/>
                  </a:lnTo>
                  <a:lnTo>
                    <a:pt x="6039" y="2376"/>
                  </a:lnTo>
                  <a:lnTo>
                    <a:pt x="6968" y="1728"/>
                  </a:lnTo>
                  <a:lnTo>
                    <a:pt x="6039" y="864"/>
                  </a:lnTo>
                  <a:lnTo>
                    <a:pt x="6039" y="0"/>
                  </a:lnTo>
                  <a:lnTo>
                    <a:pt x="4413" y="0"/>
                  </a:lnTo>
                  <a:close/>
                  <a:moveTo>
                    <a:pt x="0" y="864"/>
                  </a:moveTo>
                  <a:lnTo>
                    <a:pt x="1858" y="864"/>
                  </a:lnTo>
                  <a:lnTo>
                    <a:pt x="2555" y="0"/>
                  </a:lnTo>
                  <a:lnTo>
                    <a:pt x="3484" y="0"/>
                  </a:lnTo>
                  <a:lnTo>
                    <a:pt x="4413" y="864"/>
                  </a:lnTo>
                  <a:lnTo>
                    <a:pt x="3484" y="864"/>
                  </a:lnTo>
                  <a:lnTo>
                    <a:pt x="1858" y="1728"/>
                  </a:lnTo>
                  <a:lnTo>
                    <a:pt x="929" y="1728"/>
                  </a:lnTo>
                  <a:lnTo>
                    <a:pt x="0" y="864"/>
                  </a:lnTo>
                  <a:close/>
                  <a:moveTo>
                    <a:pt x="4413" y="6480"/>
                  </a:moveTo>
                  <a:lnTo>
                    <a:pt x="6968" y="6480"/>
                  </a:lnTo>
                  <a:lnTo>
                    <a:pt x="6039" y="7344"/>
                  </a:lnTo>
                  <a:lnTo>
                    <a:pt x="5342" y="7344"/>
                  </a:lnTo>
                  <a:lnTo>
                    <a:pt x="4413" y="6480"/>
                  </a:lnTo>
                  <a:close/>
                  <a:moveTo>
                    <a:pt x="3484" y="9720"/>
                  </a:moveTo>
                  <a:lnTo>
                    <a:pt x="4413" y="9720"/>
                  </a:lnTo>
                  <a:lnTo>
                    <a:pt x="3484" y="9720"/>
                  </a:lnTo>
                  <a:close/>
                  <a:moveTo>
                    <a:pt x="2555" y="9720"/>
                  </a:moveTo>
                  <a:lnTo>
                    <a:pt x="3484" y="9720"/>
                  </a:lnTo>
                  <a:lnTo>
                    <a:pt x="3484" y="10368"/>
                  </a:lnTo>
                  <a:lnTo>
                    <a:pt x="2555" y="9720"/>
                  </a:lnTo>
                  <a:close/>
                  <a:moveTo>
                    <a:pt x="3484" y="8856"/>
                  </a:moveTo>
                  <a:lnTo>
                    <a:pt x="4413" y="8856"/>
                  </a:lnTo>
                  <a:lnTo>
                    <a:pt x="3484" y="7344"/>
                  </a:lnTo>
                  <a:lnTo>
                    <a:pt x="3484" y="6480"/>
                  </a:lnTo>
                  <a:lnTo>
                    <a:pt x="2555" y="6480"/>
                  </a:lnTo>
                  <a:lnTo>
                    <a:pt x="2555" y="7344"/>
                  </a:lnTo>
                  <a:lnTo>
                    <a:pt x="1858" y="7992"/>
                  </a:lnTo>
                  <a:lnTo>
                    <a:pt x="2555" y="8856"/>
                  </a:lnTo>
                  <a:lnTo>
                    <a:pt x="2555" y="7992"/>
                  </a:lnTo>
                  <a:lnTo>
                    <a:pt x="3484" y="8856"/>
                  </a:lnTo>
                  <a:close/>
                  <a:moveTo>
                    <a:pt x="4413" y="9720"/>
                  </a:moveTo>
                  <a:lnTo>
                    <a:pt x="3484" y="10368"/>
                  </a:lnTo>
                  <a:lnTo>
                    <a:pt x="3484" y="12096"/>
                  </a:lnTo>
                  <a:lnTo>
                    <a:pt x="4413" y="11232"/>
                  </a:lnTo>
                  <a:lnTo>
                    <a:pt x="4413" y="9720"/>
                  </a:lnTo>
                  <a:close/>
                  <a:moveTo>
                    <a:pt x="4413" y="972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8" name="AutoShape 165"/>
            <p:cNvSpPr/>
            <p:nvPr/>
          </p:nvSpPr>
          <p:spPr bwMode="auto">
            <a:xfrm>
              <a:off x="4520901" y="4049431"/>
              <a:ext cx="101831" cy="4839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045" y="21600"/>
                  </a:moveTo>
                  <a:lnTo>
                    <a:pt x="19045" y="19265"/>
                  </a:lnTo>
                  <a:lnTo>
                    <a:pt x="18116" y="16930"/>
                  </a:lnTo>
                  <a:lnTo>
                    <a:pt x="17187" y="15178"/>
                  </a:lnTo>
                  <a:lnTo>
                    <a:pt x="18116" y="12843"/>
                  </a:lnTo>
                  <a:lnTo>
                    <a:pt x="18116" y="10508"/>
                  </a:lnTo>
                  <a:lnTo>
                    <a:pt x="19045" y="10508"/>
                  </a:lnTo>
                  <a:lnTo>
                    <a:pt x="19045" y="8757"/>
                  </a:lnTo>
                  <a:lnTo>
                    <a:pt x="18116" y="8757"/>
                  </a:lnTo>
                  <a:lnTo>
                    <a:pt x="18116" y="10508"/>
                  </a:lnTo>
                  <a:lnTo>
                    <a:pt x="17187" y="10508"/>
                  </a:lnTo>
                  <a:lnTo>
                    <a:pt x="17187" y="8757"/>
                  </a:lnTo>
                  <a:lnTo>
                    <a:pt x="16490" y="6422"/>
                  </a:lnTo>
                  <a:lnTo>
                    <a:pt x="15561" y="6422"/>
                  </a:lnTo>
                  <a:lnTo>
                    <a:pt x="15561" y="4086"/>
                  </a:lnTo>
                  <a:lnTo>
                    <a:pt x="13703" y="4086"/>
                  </a:lnTo>
                  <a:lnTo>
                    <a:pt x="13006" y="6422"/>
                  </a:lnTo>
                  <a:lnTo>
                    <a:pt x="13006" y="8757"/>
                  </a:lnTo>
                  <a:lnTo>
                    <a:pt x="12077" y="10508"/>
                  </a:lnTo>
                  <a:lnTo>
                    <a:pt x="10452" y="10508"/>
                  </a:lnTo>
                  <a:lnTo>
                    <a:pt x="9523" y="12843"/>
                  </a:lnTo>
                  <a:lnTo>
                    <a:pt x="11148" y="16930"/>
                  </a:lnTo>
                  <a:lnTo>
                    <a:pt x="11148" y="19265"/>
                  </a:lnTo>
                  <a:lnTo>
                    <a:pt x="9523" y="19265"/>
                  </a:lnTo>
                  <a:lnTo>
                    <a:pt x="9523" y="21600"/>
                  </a:lnTo>
                  <a:lnTo>
                    <a:pt x="7897" y="21600"/>
                  </a:lnTo>
                  <a:lnTo>
                    <a:pt x="7897" y="15178"/>
                  </a:lnTo>
                  <a:lnTo>
                    <a:pt x="6968" y="15178"/>
                  </a:lnTo>
                  <a:lnTo>
                    <a:pt x="6968" y="16930"/>
                  </a:lnTo>
                  <a:lnTo>
                    <a:pt x="6039" y="16930"/>
                  </a:lnTo>
                  <a:lnTo>
                    <a:pt x="5110" y="15178"/>
                  </a:lnTo>
                  <a:lnTo>
                    <a:pt x="5110" y="12843"/>
                  </a:lnTo>
                  <a:lnTo>
                    <a:pt x="3484" y="12843"/>
                  </a:lnTo>
                  <a:lnTo>
                    <a:pt x="3484" y="10508"/>
                  </a:lnTo>
                  <a:lnTo>
                    <a:pt x="929" y="10508"/>
                  </a:lnTo>
                  <a:lnTo>
                    <a:pt x="929" y="6422"/>
                  </a:lnTo>
                  <a:lnTo>
                    <a:pt x="0" y="6422"/>
                  </a:lnTo>
                  <a:lnTo>
                    <a:pt x="0" y="4086"/>
                  </a:lnTo>
                  <a:lnTo>
                    <a:pt x="929" y="1751"/>
                  </a:lnTo>
                  <a:lnTo>
                    <a:pt x="929" y="0"/>
                  </a:lnTo>
                  <a:lnTo>
                    <a:pt x="1858" y="0"/>
                  </a:lnTo>
                  <a:lnTo>
                    <a:pt x="1858" y="1751"/>
                  </a:lnTo>
                  <a:lnTo>
                    <a:pt x="2555" y="1751"/>
                  </a:lnTo>
                  <a:lnTo>
                    <a:pt x="2555" y="4086"/>
                  </a:lnTo>
                  <a:lnTo>
                    <a:pt x="3484" y="4086"/>
                  </a:lnTo>
                  <a:lnTo>
                    <a:pt x="3484" y="6422"/>
                  </a:lnTo>
                  <a:lnTo>
                    <a:pt x="4413" y="6422"/>
                  </a:lnTo>
                  <a:lnTo>
                    <a:pt x="4413" y="4086"/>
                  </a:lnTo>
                  <a:lnTo>
                    <a:pt x="5110" y="4086"/>
                  </a:lnTo>
                  <a:lnTo>
                    <a:pt x="6039" y="6422"/>
                  </a:lnTo>
                  <a:lnTo>
                    <a:pt x="8594" y="6422"/>
                  </a:lnTo>
                  <a:lnTo>
                    <a:pt x="8594" y="4086"/>
                  </a:lnTo>
                  <a:lnTo>
                    <a:pt x="11148" y="1751"/>
                  </a:lnTo>
                  <a:lnTo>
                    <a:pt x="13006" y="1751"/>
                  </a:lnTo>
                  <a:lnTo>
                    <a:pt x="13703" y="0"/>
                  </a:lnTo>
                  <a:lnTo>
                    <a:pt x="14632" y="0"/>
                  </a:lnTo>
                  <a:lnTo>
                    <a:pt x="14632" y="1751"/>
                  </a:lnTo>
                  <a:lnTo>
                    <a:pt x="18116" y="1751"/>
                  </a:lnTo>
                  <a:lnTo>
                    <a:pt x="19742" y="4086"/>
                  </a:lnTo>
                  <a:lnTo>
                    <a:pt x="19742" y="6422"/>
                  </a:lnTo>
                  <a:lnTo>
                    <a:pt x="20671" y="6422"/>
                  </a:lnTo>
                  <a:lnTo>
                    <a:pt x="21600" y="8757"/>
                  </a:lnTo>
                  <a:lnTo>
                    <a:pt x="20671" y="8757"/>
                  </a:lnTo>
                  <a:lnTo>
                    <a:pt x="21600" y="10508"/>
                  </a:lnTo>
                  <a:lnTo>
                    <a:pt x="21600" y="12843"/>
                  </a:lnTo>
                  <a:lnTo>
                    <a:pt x="20671" y="15178"/>
                  </a:lnTo>
                  <a:lnTo>
                    <a:pt x="20671" y="16930"/>
                  </a:lnTo>
                  <a:lnTo>
                    <a:pt x="19742" y="16930"/>
                  </a:lnTo>
                  <a:lnTo>
                    <a:pt x="19045" y="21600"/>
                  </a:lnTo>
                  <a:close/>
                  <a:moveTo>
                    <a:pt x="19045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69" name="AutoShape 166"/>
            <p:cNvSpPr/>
            <p:nvPr/>
          </p:nvSpPr>
          <p:spPr bwMode="auto">
            <a:xfrm>
              <a:off x="4468691" y="4014864"/>
              <a:ext cx="61271" cy="6328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057" y="19800"/>
                  </a:moveTo>
                  <a:lnTo>
                    <a:pt x="20057" y="21600"/>
                  </a:lnTo>
                  <a:lnTo>
                    <a:pt x="17357" y="21600"/>
                  </a:lnTo>
                  <a:lnTo>
                    <a:pt x="17357" y="19800"/>
                  </a:lnTo>
                  <a:lnTo>
                    <a:pt x="15814" y="18450"/>
                  </a:lnTo>
                  <a:lnTo>
                    <a:pt x="17357" y="19800"/>
                  </a:lnTo>
                  <a:lnTo>
                    <a:pt x="17357" y="21600"/>
                  </a:lnTo>
                  <a:lnTo>
                    <a:pt x="15814" y="21600"/>
                  </a:lnTo>
                  <a:lnTo>
                    <a:pt x="15814" y="19800"/>
                  </a:lnTo>
                  <a:lnTo>
                    <a:pt x="14271" y="19800"/>
                  </a:lnTo>
                  <a:lnTo>
                    <a:pt x="12729" y="18450"/>
                  </a:lnTo>
                  <a:lnTo>
                    <a:pt x="14271" y="16650"/>
                  </a:lnTo>
                  <a:lnTo>
                    <a:pt x="12729" y="14850"/>
                  </a:lnTo>
                  <a:lnTo>
                    <a:pt x="11571" y="14850"/>
                  </a:lnTo>
                  <a:lnTo>
                    <a:pt x="10029" y="13050"/>
                  </a:lnTo>
                  <a:lnTo>
                    <a:pt x="8486" y="11700"/>
                  </a:lnTo>
                  <a:lnTo>
                    <a:pt x="7329" y="9900"/>
                  </a:lnTo>
                  <a:lnTo>
                    <a:pt x="7329" y="8100"/>
                  </a:lnTo>
                  <a:lnTo>
                    <a:pt x="5786" y="8100"/>
                  </a:lnTo>
                  <a:lnTo>
                    <a:pt x="5786" y="6750"/>
                  </a:lnTo>
                  <a:lnTo>
                    <a:pt x="4243" y="8100"/>
                  </a:lnTo>
                  <a:lnTo>
                    <a:pt x="7329" y="9900"/>
                  </a:lnTo>
                  <a:lnTo>
                    <a:pt x="7329" y="11700"/>
                  </a:lnTo>
                  <a:lnTo>
                    <a:pt x="5786" y="11700"/>
                  </a:lnTo>
                  <a:lnTo>
                    <a:pt x="4243" y="9900"/>
                  </a:lnTo>
                  <a:lnTo>
                    <a:pt x="2700" y="9900"/>
                  </a:lnTo>
                  <a:lnTo>
                    <a:pt x="0" y="8100"/>
                  </a:lnTo>
                  <a:lnTo>
                    <a:pt x="1543" y="6750"/>
                  </a:lnTo>
                  <a:lnTo>
                    <a:pt x="1543" y="3150"/>
                  </a:lnTo>
                  <a:lnTo>
                    <a:pt x="0" y="3150"/>
                  </a:lnTo>
                  <a:lnTo>
                    <a:pt x="1543" y="3150"/>
                  </a:lnTo>
                  <a:lnTo>
                    <a:pt x="1543" y="1350"/>
                  </a:lnTo>
                  <a:lnTo>
                    <a:pt x="4243" y="0"/>
                  </a:lnTo>
                  <a:lnTo>
                    <a:pt x="7329" y="1350"/>
                  </a:lnTo>
                  <a:lnTo>
                    <a:pt x="10029" y="1350"/>
                  </a:lnTo>
                  <a:lnTo>
                    <a:pt x="11571" y="3150"/>
                  </a:lnTo>
                  <a:lnTo>
                    <a:pt x="12729" y="4950"/>
                  </a:lnTo>
                  <a:lnTo>
                    <a:pt x="12729" y="3150"/>
                  </a:lnTo>
                  <a:lnTo>
                    <a:pt x="14271" y="3150"/>
                  </a:lnTo>
                  <a:lnTo>
                    <a:pt x="14271" y="4950"/>
                  </a:lnTo>
                  <a:lnTo>
                    <a:pt x="15814" y="4950"/>
                  </a:lnTo>
                  <a:lnTo>
                    <a:pt x="15814" y="3150"/>
                  </a:lnTo>
                  <a:lnTo>
                    <a:pt x="15814" y="4950"/>
                  </a:lnTo>
                  <a:lnTo>
                    <a:pt x="17357" y="6750"/>
                  </a:lnTo>
                  <a:lnTo>
                    <a:pt x="17357" y="8100"/>
                  </a:lnTo>
                  <a:lnTo>
                    <a:pt x="18514" y="8100"/>
                  </a:lnTo>
                  <a:lnTo>
                    <a:pt x="18514" y="9900"/>
                  </a:lnTo>
                  <a:lnTo>
                    <a:pt x="20057" y="11700"/>
                  </a:lnTo>
                  <a:lnTo>
                    <a:pt x="21600" y="11700"/>
                  </a:lnTo>
                  <a:lnTo>
                    <a:pt x="20057" y="11700"/>
                  </a:lnTo>
                  <a:lnTo>
                    <a:pt x="20057" y="13050"/>
                  </a:lnTo>
                  <a:lnTo>
                    <a:pt x="18514" y="14850"/>
                  </a:lnTo>
                  <a:lnTo>
                    <a:pt x="18514" y="16650"/>
                  </a:lnTo>
                  <a:lnTo>
                    <a:pt x="20057" y="16650"/>
                  </a:lnTo>
                  <a:lnTo>
                    <a:pt x="20057" y="19800"/>
                  </a:lnTo>
                  <a:close/>
                  <a:moveTo>
                    <a:pt x="20057" y="198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0" name="AutoShape 167"/>
            <p:cNvSpPr/>
            <p:nvPr/>
          </p:nvSpPr>
          <p:spPr bwMode="auto">
            <a:xfrm>
              <a:off x="4440212" y="3941478"/>
              <a:ext cx="85003" cy="8774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229" y="19200"/>
                  </a:moveTo>
                  <a:cubicBezTo>
                    <a:pt x="8229" y="19200"/>
                    <a:pt x="8229" y="19200"/>
                    <a:pt x="8229" y="19200"/>
                  </a:cubicBezTo>
                  <a:cubicBezTo>
                    <a:pt x="8229" y="19200"/>
                    <a:pt x="8229" y="19200"/>
                    <a:pt x="8229" y="19200"/>
                  </a:cubicBezTo>
                  <a:cubicBezTo>
                    <a:pt x="10286" y="18000"/>
                    <a:pt x="10286" y="18000"/>
                    <a:pt x="10286" y="18000"/>
                  </a:cubicBezTo>
                  <a:cubicBezTo>
                    <a:pt x="12343" y="19200"/>
                    <a:pt x="12343" y="19200"/>
                    <a:pt x="12343" y="19200"/>
                  </a:cubicBezTo>
                  <a:cubicBezTo>
                    <a:pt x="13371" y="19200"/>
                    <a:pt x="13371" y="19200"/>
                    <a:pt x="13371" y="19200"/>
                  </a:cubicBezTo>
                  <a:cubicBezTo>
                    <a:pt x="14400" y="19200"/>
                    <a:pt x="14400" y="19200"/>
                    <a:pt x="14400" y="19200"/>
                  </a:cubicBezTo>
                  <a:cubicBezTo>
                    <a:pt x="14400" y="19200"/>
                    <a:pt x="14400" y="19200"/>
                    <a:pt x="14400" y="19200"/>
                  </a:cubicBezTo>
                  <a:cubicBezTo>
                    <a:pt x="15429" y="20400"/>
                    <a:pt x="15429" y="20400"/>
                    <a:pt x="15429" y="20400"/>
                  </a:cubicBezTo>
                  <a:cubicBezTo>
                    <a:pt x="15429" y="20400"/>
                    <a:pt x="15429" y="20400"/>
                    <a:pt x="15429" y="20400"/>
                  </a:cubicBezTo>
                  <a:cubicBezTo>
                    <a:pt x="16457" y="21600"/>
                    <a:pt x="16457" y="21600"/>
                    <a:pt x="16457" y="21600"/>
                  </a:cubicBezTo>
                  <a:cubicBezTo>
                    <a:pt x="16457" y="20400"/>
                    <a:pt x="16457" y="20400"/>
                    <a:pt x="16457" y="20400"/>
                  </a:cubicBezTo>
                  <a:cubicBezTo>
                    <a:pt x="17486" y="20400"/>
                    <a:pt x="17486" y="20400"/>
                    <a:pt x="17486" y="20400"/>
                  </a:cubicBezTo>
                  <a:cubicBezTo>
                    <a:pt x="17486" y="20400"/>
                    <a:pt x="17486" y="20400"/>
                    <a:pt x="17486" y="20400"/>
                  </a:cubicBezTo>
                  <a:cubicBezTo>
                    <a:pt x="17486" y="20400"/>
                    <a:pt x="17486" y="20400"/>
                    <a:pt x="17486" y="20400"/>
                  </a:cubicBezTo>
                  <a:cubicBezTo>
                    <a:pt x="17486" y="20400"/>
                    <a:pt x="17486" y="20400"/>
                    <a:pt x="17486" y="20400"/>
                  </a:cubicBezTo>
                  <a:cubicBezTo>
                    <a:pt x="17486" y="19200"/>
                    <a:pt x="17486" y="19200"/>
                    <a:pt x="17486" y="19200"/>
                  </a:cubicBezTo>
                  <a:cubicBezTo>
                    <a:pt x="17486" y="18000"/>
                    <a:pt x="17486" y="18000"/>
                    <a:pt x="17486" y="18000"/>
                  </a:cubicBezTo>
                  <a:cubicBezTo>
                    <a:pt x="17486" y="16800"/>
                    <a:pt x="17486" y="16800"/>
                    <a:pt x="17486" y="16800"/>
                  </a:cubicBezTo>
                  <a:cubicBezTo>
                    <a:pt x="17486" y="16800"/>
                    <a:pt x="17486" y="16800"/>
                    <a:pt x="17486" y="16800"/>
                  </a:cubicBezTo>
                  <a:cubicBezTo>
                    <a:pt x="17486" y="15600"/>
                    <a:pt x="17486" y="15600"/>
                    <a:pt x="17486" y="15600"/>
                  </a:cubicBezTo>
                  <a:cubicBezTo>
                    <a:pt x="17486" y="15600"/>
                    <a:pt x="17486" y="15600"/>
                    <a:pt x="17486" y="15600"/>
                  </a:cubicBezTo>
                  <a:cubicBezTo>
                    <a:pt x="17486" y="16800"/>
                    <a:pt x="17486" y="16800"/>
                    <a:pt x="17486" y="16800"/>
                  </a:cubicBezTo>
                  <a:cubicBezTo>
                    <a:pt x="17486" y="16800"/>
                    <a:pt x="17486" y="16800"/>
                    <a:pt x="17486" y="16800"/>
                  </a:cubicBezTo>
                  <a:cubicBezTo>
                    <a:pt x="17486" y="15600"/>
                    <a:pt x="17486" y="15600"/>
                    <a:pt x="17486" y="15600"/>
                  </a:cubicBezTo>
                  <a:cubicBezTo>
                    <a:pt x="17486" y="15600"/>
                    <a:pt x="17486" y="15600"/>
                    <a:pt x="17486" y="15600"/>
                  </a:cubicBezTo>
                  <a:cubicBezTo>
                    <a:pt x="17486" y="14400"/>
                    <a:pt x="17486" y="14400"/>
                    <a:pt x="17486" y="14400"/>
                  </a:cubicBezTo>
                  <a:cubicBezTo>
                    <a:pt x="17486" y="13200"/>
                    <a:pt x="17486" y="13200"/>
                    <a:pt x="17486" y="13200"/>
                  </a:cubicBezTo>
                  <a:cubicBezTo>
                    <a:pt x="17486" y="13200"/>
                    <a:pt x="17486" y="13200"/>
                    <a:pt x="17486" y="13200"/>
                  </a:cubicBezTo>
                  <a:cubicBezTo>
                    <a:pt x="18514" y="10800"/>
                    <a:pt x="18514" y="10800"/>
                    <a:pt x="18514" y="10800"/>
                  </a:cubicBezTo>
                  <a:cubicBezTo>
                    <a:pt x="18514" y="12000"/>
                    <a:pt x="18514" y="12000"/>
                    <a:pt x="18514" y="12000"/>
                  </a:cubicBezTo>
                  <a:cubicBezTo>
                    <a:pt x="18514" y="12000"/>
                    <a:pt x="18514" y="12000"/>
                    <a:pt x="18514" y="12000"/>
                  </a:cubicBezTo>
                  <a:cubicBezTo>
                    <a:pt x="18514" y="12000"/>
                    <a:pt x="18514" y="12000"/>
                    <a:pt x="18514" y="13200"/>
                  </a:cubicBezTo>
                  <a:cubicBezTo>
                    <a:pt x="18514" y="13200"/>
                    <a:pt x="18514" y="13200"/>
                    <a:pt x="18514" y="13200"/>
                  </a:cubicBezTo>
                  <a:cubicBezTo>
                    <a:pt x="18514" y="13200"/>
                    <a:pt x="18514" y="13200"/>
                    <a:pt x="18514" y="13200"/>
                  </a:cubicBezTo>
                  <a:cubicBezTo>
                    <a:pt x="18514" y="13200"/>
                    <a:pt x="18514" y="13200"/>
                    <a:pt x="18514" y="13200"/>
                  </a:cubicBezTo>
                  <a:cubicBezTo>
                    <a:pt x="19543" y="10800"/>
                    <a:pt x="19543" y="10800"/>
                    <a:pt x="19543" y="10800"/>
                  </a:cubicBezTo>
                  <a:cubicBezTo>
                    <a:pt x="19543" y="8400"/>
                    <a:pt x="19543" y="8400"/>
                    <a:pt x="19543" y="8400"/>
                  </a:cubicBezTo>
                  <a:cubicBezTo>
                    <a:pt x="19543" y="8400"/>
                    <a:pt x="19543" y="8400"/>
                    <a:pt x="19543" y="8400"/>
                  </a:cubicBezTo>
                  <a:cubicBezTo>
                    <a:pt x="18514" y="8400"/>
                    <a:pt x="18514" y="8400"/>
                    <a:pt x="18514" y="8400"/>
                  </a:cubicBezTo>
                  <a:cubicBezTo>
                    <a:pt x="18514" y="7200"/>
                    <a:pt x="18514" y="7200"/>
                    <a:pt x="18514" y="7200"/>
                  </a:cubicBezTo>
                  <a:cubicBezTo>
                    <a:pt x="18514" y="7200"/>
                    <a:pt x="18514" y="7200"/>
                    <a:pt x="18514" y="7200"/>
                  </a:cubicBezTo>
                  <a:cubicBezTo>
                    <a:pt x="18514" y="7200"/>
                    <a:pt x="18514" y="7200"/>
                    <a:pt x="18514" y="7200"/>
                  </a:cubicBezTo>
                  <a:cubicBezTo>
                    <a:pt x="19543" y="7200"/>
                    <a:pt x="19543" y="7200"/>
                    <a:pt x="19543" y="7200"/>
                  </a:cubicBezTo>
                  <a:cubicBezTo>
                    <a:pt x="19543" y="7200"/>
                    <a:pt x="19543" y="7200"/>
                    <a:pt x="19543" y="7200"/>
                  </a:cubicBezTo>
                  <a:cubicBezTo>
                    <a:pt x="19543" y="6000"/>
                    <a:pt x="19543" y="6000"/>
                    <a:pt x="19543" y="6000"/>
                  </a:cubicBezTo>
                  <a:cubicBezTo>
                    <a:pt x="20571" y="4800"/>
                    <a:pt x="20571" y="4800"/>
                    <a:pt x="20571" y="4800"/>
                  </a:cubicBezTo>
                  <a:cubicBezTo>
                    <a:pt x="20571" y="4800"/>
                    <a:pt x="20571" y="4800"/>
                    <a:pt x="20571" y="4800"/>
                  </a:cubicBezTo>
                  <a:cubicBezTo>
                    <a:pt x="20571" y="3600"/>
                    <a:pt x="20571" y="3600"/>
                    <a:pt x="20571" y="3600"/>
                  </a:cubicBezTo>
                  <a:cubicBezTo>
                    <a:pt x="20571" y="3600"/>
                    <a:pt x="20571" y="3600"/>
                    <a:pt x="20571" y="3600"/>
                  </a:cubicBezTo>
                  <a:cubicBezTo>
                    <a:pt x="20571" y="3600"/>
                    <a:pt x="20571" y="3600"/>
                    <a:pt x="20571" y="3600"/>
                  </a:cubicBezTo>
                  <a:cubicBezTo>
                    <a:pt x="20571" y="2400"/>
                    <a:pt x="20571" y="2400"/>
                    <a:pt x="20571" y="2400"/>
                  </a:cubicBezTo>
                  <a:cubicBezTo>
                    <a:pt x="20571" y="2400"/>
                    <a:pt x="20571" y="2400"/>
                    <a:pt x="20571" y="2400"/>
                  </a:cubicBezTo>
                  <a:cubicBezTo>
                    <a:pt x="20571" y="0"/>
                    <a:pt x="20571" y="0"/>
                    <a:pt x="20571" y="0"/>
                  </a:cubicBezTo>
                  <a:cubicBezTo>
                    <a:pt x="20571" y="0"/>
                    <a:pt x="20571" y="0"/>
                    <a:pt x="20571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571" y="0"/>
                    <a:pt x="20571" y="0"/>
                    <a:pt x="20571" y="0"/>
                  </a:cubicBezTo>
                  <a:cubicBezTo>
                    <a:pt x="19543" y="0"/>
                    <a:pt x="19543" y="0"/>
                    <a:pt x="19543" y="0"/>
                  </a:cubicBezTo>
                  <a:cubicBezTo>
                    <a:pt x="19543" y="0"/>
                    <a:pt x="19543" y="0"/>
                    <a:pt x="19543" y="0"/>
                  </a:cubicBezTo>
                  <a:cubicBezTo>
                    <a:pt x="19543" y="0"/>
                    <a:pt x="19543" y="0"/>
                    <a:pt x="19543" y="0"/>
                  </a:cubicBezTo>
                  <a:cubicBezTo>
                    <a:pt x="18514" y="0"/>
                    <a:pt x="18514" y="0"/>
                    <a:pt x="18514" y="0"/>
                  </a:cubicBezTo>
                  <a:cubicBezTo>
                    <a:pt x="18514" y="0"/>
                    <a:pt x="18514" y="0"/>
                    <a:pt x="18514" y="0"/>
                  </a:cubicBezTo>
                  <a:cubicBezTo>
                    <a:pt x="18514" y="1200"/>
                    <a:pt x="18514" y="1200"/>
                    <a:pt x="18514" y="1200"/>
                  </a:cubicBezTo>
                  <a:cubicBezTo>
                    <a:pt x="17486" y="1200"/>
                    <a:pt x="17486" y="1200"/>
                    <a:pt x="17486" y="1200"/>
                  </a:cubicBezTo>
                  <a:cubicBezTo>
                    <a:pt x="16457" y="1200"/>
                    <a:pt x="16457" y="1200"/>
                    <a:pt x="16457" y="1200"/>
                  </a:cubicBezTo>
                  <a:cubicBezTo>
                    <a:pt x="16457" y="2400"/>
                    <a:pt x="16457" y="2400"/>
                    <a:pt x="16457" y="2400"/>
                  </a:cubicBezTo>
                  <a:cubicBezTo>
                    <a:pt x="15429" y="1200"/>
                    <a:pt x="15429" y="1200"/>
                    <a:pt x="15429" y="1200"/>
                  </a:cubicBezTo>
                  <a:cubicBezTo>
                    <a:pt x="14400" y="2400"/>
                    <a:pt x="14400" y="2400"/>
                    <a:pt x="14400" y="2400"/>
                  </a:cubicBezTo>
                  <a:cubicBezTo>
                    <a:pt x="14400" y="1200"/>
                    <a:pt x="14400" y="1200"/>
                    <a:pt x="14400" y="1200"/>
                  </a:cubicBezTo>
                  <a:cubicBezTo>
                    <a:pt x="14400" y="1200"/>
                    <a:pt x="14400" y="1200"/>
                    <a:pt x="14400" y="1200"/>
                  </a:cubicBezTo>
                  <a:cubicBezTo>
                    <a:pt x="13371" y="1200"/>
                    <a:pt x="13371" y="1200"/>
                    <a:pt x="13371" y="1200"/>
                  </a:cubicBezTo>
                  <a:cubicBezTo>
                    <a:pt x="13371" y="2400"/>
                    <a:pt x="13371" y="2400"/>
                    <a:pt x="13371" y="2400"/>
                  </a:cubicBezTo>
                  <a:cubicBezTo>
                    <a:pt x="12343" y="2400"/>
                    <a:pt x="12343" y="2400"/>
                    <a:pt x="12343" y="2400"/>
                  </a:cubicBezTo>
                  <a:cubicBezTo>
                    <a:pt x="12343" y="3600"/>
                    <a:pt x="12343" y="3600"/>
                    <a:pt x="12343" y="3600"/>
                  </a:cubicBezTo>
                  <a:cubicBezTo>
                    <a:pt x="12343" y="3600"/>
                    <a:pt x="12343" y="3600"/>
                    <a:pt x="12343" y="3600"/>
                  </a:cubicBezTo>
                  <a:cubicBezTo>
                    <a:pt x="11314" y="3600"/>
                    <a:pt x="11314" y="3600"/>
                    <a:pt x="11314" y="3600"/>
                  </a:cubicBezTo>
                  <a:cubicBezTo>
                    <a:pt x="10286" y="4800"/>
                    <a:pt x="10286" y="4800"/>
                    <a:pt x="10286" y="4800"/>
                  </a:cubicBezTo>
                  <a:cubicBezTo>
                    <a:pt x="9257" y="4800"/>
                    <a:pt x="9257" y="4800"/>
                    <a:pt x="9257" y="4800"/>
                  </a:cubicBezTo>
                  <a:cubicBezTo>
                    <a:pt x="9257" y="6000"/>
                    <a:pt x="9257" y="6000"/>
                    <a:pt x="9257" y="6000"/>
                  </a:cubicBezTo>
                  <a:cubicBezTo>
                    <a:pt x="8229" y="6000"/>
                    <a:pt x="8229" y="6000"/>
                    <a:pt x="8229" y="6000"/>
                  </a:cubicBezTo>
                  <a:cubicBezTo>
                    <a:pt x="8229" y="6000"/>
                    <a:pt x="8229" y="6000"/>
                    <a:pt x="8229" y="6000"/>
                  </a:cubicBezTo>
                  <a:cubicBezTo>
                    <a:pt x="8229" y="4800"/>
                    <a:pt x="8229" y="4800"/>
                    <a:pt x="8229" y="4800"/>
                  </a:cubicBezTo>
                  <a:cubicBezTo>
                    <a:pt x="6171" y="4800"/>
                    <a:pt x="6171" y="4800"/>
                    <a:pt x="6171" y="4800"/>
                  </a:cubicBezTo>
                  <a:cubicBezTo>
                    <a:pt x="5143" y="6000"/>
                    <a:pt x="5143" y="6000"/>
                    <a:pt x="5143" y="6000"/>
                  </a:cubicBezTo>
                  <a:cubicBezTo>
                    <a:pt x="4114" y="6000"/>
                    <a:pt x="4114" y="6000"/>
                    <a:pt x="4114" y="6000"/>
                  </a:cubicBezTo>
                  <a:cubicBezTo>
                    <a:pt x="4114" y="7200"/>
                    <a:pt x="4114" y="7200"/>
                    <a:pt x="4114" y="7200"/>
                  </a:cubicBezTo>
                  <a:cubicBezTo>
                    <a:pt x="4114" y="7200"/>
                    <a:pt x="4114" y="7200"/>
                    <a:pt x="4114" y="7200"/>
                  </a:cubicBezTo>
                  <a:cubicBezTo>
                    <a:pt x="4114" y="8400"/>
                    <a:pt x="4114" y="8400"/>
                    <a:pt x="4114" y="8400"/>
                  </a:cubicBezTo>
                  <a:cubicBezTo>
                    <a:pt x="3086" y="9600"/>
                    <a:pt x="3086" y="9600"/>
                    <a:pt x="3086" y="9600"/>
                  </a:cubicBezTo>
                  <a:cubicBezTo>
                    <a:pt x="2057" y="9600"/>
                    <a:pt x="2057" y="9600"/>
                    <a:pt x="2057" y="9600"/>
                  </a:cubicBezTo>
                  <a:cubicBezTo>
                    <a:pt x="1029" y="9600"/>
                    <a:pt x="1029" y="9600"/>
                    <a:pt x="1029" y="9600"/>
                  </a:cubicBezTo>
                  <a:cubicBezTo>
                    <a:pt x="1029" y="9600"/>
                    <a:pt x="1029" y="9600"/>
                    <a:pt x="1029" y="9600"/>
                  </a:cubicBezTo>
                  <a:cubicBezTo>
                    <a:pt x="1029" y="10800"/>
                    <a:pt x="1029" y="10800"/>
                    <a:pt x="1029" y="10800"/>
                  </a:cubicBezTo>
                  <a:cubicBezTo>
                    <a:pt x="0" y="9600"/>
                    <a:pt x="0" y="9600"/>
                    <a:pt x="0" y="9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2057" y="12000"/>
                    <a:pt x="2057" y="12000"/>
                    <a:pt x="2057" y="12000"/>
                  </a:cubicBezTo>
                  <a:cubicBezTo>
                    <a:pt x="2057" y="13200"/>
                    <a:pt x="2057" y="13200"/>
                    <a:pt x="2057" y="13200"/>
                  </a:cubicBezTo>
                  <a:cubicBezTo>
                    <a:pt x="2057" y="13200"/>
                    <a:pt x="2057" y="13200"/>
                    <a:pt x="2057" y="13200"/>
                  </a:cubicBezTo>
                  <a:cubicBezTo>
                    <a:pt x="4114" y="14400"/>
                    <a:pt x="4114" y="14400"/>
                    <a:pt x="4114" y="14400"/>
                  </a:cubicBezTo>
                  <a:cubicBezTo>
                    <a:pt x="5143" y="16800"/>
                    <a:pt x="5143" y="16800"/>
                    <a:pt x="5143" y="16800"/>
                  </a:cubicBezTo>
                  <a:cubicBezTo>
                    <a:pt x="7200" y="19200"/>
                    <a:pt x="7200" y="19200"/>
                    <a:pt x="7200" y="19200"/>
                  </a:cubicBezTo>
                  <a:cubicBezTo>
                    <a:pt x="7200" y="19200"/>
                    <a:pt x="7200" y="19200"/>
                    <a:pt x="7200" y="19200"/>
                  </a:cubicBezTo>
                  <a:lnTo>
                    <a:pt x="8229" y="19200"/>
                  </a:lnTo>
                  <a:close/>
                  <a:moveTo>
                    <a:pt x="8229" y="192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1" name="AutoShape 168"/>
            <p:cNvSpPr/>
            <p:nvPr/>
          </p:nvSpPr>
          <p:spPr bwMode="auto">
            <a:xfrm>
              <a:off x="4403967" y="3917547"/>
              <a:ext cx="121248" cy="6328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200" y="21600"/>
                  </a:moveTo>
                  <a:lnTo>
                    <a:pt x="8562" y="21600"/>
                  </a:lnTo>
                  <a:lnTo>
                    <a:pt x="9341" y="19800"/>
                  </a:lnTo>
                  <a:lnTo>
                    <a:pt x="9341" y="16650"/>
                  </a:lnTo>
                  <a:lnTo>
                    <a:pt x="10119" y="16650"/>
                  </a:lnTo>
                  <a:lnTo>
                    <a:pt x="10703" y="14850"/>
                  </a:lnTo>
                  <a:lnTo>
                    <a:pt x="12259" y="14850"/>
                  </a:lnTo>
                  <a:lnTo>
                    <a:pt x="12259" y="16650"/>
                  </a:lnTo>
                  <a:lnTo>
                    <a:pt x="12843" y="16650"/>
                  </a:lnTo>
                  <a:lnTo>
                    <a:pt x="12843" y="14850"/>
                  </a:lnTo>
                  <a:lnTo>
                    <a:pt x="13622" y="14850"/>
                  </a:lnTo>
                  <a:lnTo>
                    <a:pt x="14400" y="13050"/>
                  </a:lnTo>
                  <a:lnTo>
                    <a:pt x="15178" y="13050"/>
                  </a:lnTo>
                  <a:lnTo>
                    <a:pt x="15178" y="11700"/>
                  </a:lnTo>
                  <a:lnTo>
                    <a:pt x="15762" y="11700"/>
                  </a:lnTo>
                  <a:lnTo>
                    <a:pt x="15762" y="9900"/>
                  </a:lnTo>
                  <a:lnTo>
                    <a:pt x="16541" y="9900"/>
                  </a:lnTo>
                  <a:lnTo>
                    <a:pt x="16541" y="11700"/>
                  </a:lnTo>
                  <a:lnTo>
                    <a:pt x="17319" y="9900"/>
                  </a:lnTo>
                  <a:lnTo>
                    <a:pt x="17903" y="11700"/>
                  </a:lnTo>
                  <a:lnTo>
                    <a:pt x="17903" y="9900"/>
                  </a:lnTo>
                  <a:lnTo>
                    <a:pt x="19459" y="9900"/>
                  </a:lnTo>
                  <a:lnTo>
                    <a:pt x="19459" y="8100"/>
                  </a:lnTo>
                  <a:lnTo>
                    <a:pt x="21600" y="8100"/>
                  </a:lnTo>
                  <a:lnTo>
                    <a:pt x="21600" y="6300"/>
                  </a:lnTo>
                  <a:lnTo>
                    <a:pt x="20822" y="4950"/>
                  </a:lnTo>
                  <a:lnTo>
                    <a:pt x="19459" y="4950"/>
                  </a:lnTo>
                  <a:lnTo>
                    <a:pt x="20238" y="6300"/>
                  </a:lnTo>
                  <a:lnTo>
                    <a:pt x="18681" y="6300"/>
                  </a:lnTo>
                  <a:lnTo>
                    <a:pt x="17903" y="4950"/>
                  </a:lnTo>
                  <a:lnTo>
                    <a:pt x="17319" y="4950"/>
                  </a:lnTo>
                  <a:lnTo>
                    <a:pt x="17903" y="4950"/>
                  </a:lnTo>
                  <a:lnTo>
                    <a:pt x="17319" y="3150"/>
                  </a:lnTo>
                  <a:lnTo>
                    <a:pt x="18681" y="3150"/>
                  </a:lnTo>
                  <a:lnTo>
                    <a:pt x="19459" y="4950"/>
                  </a:lnTo>
                  <a:lnTo>
                    <a:pt x="18681" y="3150"/>
                  </a:lnTo>
                  <a:lnTo>
                    <a:pt x="17903" y="3150"/>
                  </a:lnTo>
                  <a:lnTo>
                    <a:pt x="17319" y="1350"/>
                  </a:lnTo>
                  <a:lnTo>
                    <a:pt x="17319" y="3150"/>
                  </a:lnTo>
                  <a:lnTo>
                    <a:pt x="16541" y="1350"/>
                  </a:lnTo>
                  <a:lnTo>
                    <a:pt x="16541" y="3150"/>
                  </a:lnTo>
                  <a:lnTo>
                    <a:pt x="15762" y="3150"/>
                  </a:lnTo>
                  <a:lnTo>
                    <a:pt x="14400" y="1350"/>
                  </a:lnTo>
                  <a:lnTo>
                    <a:pt x="12843" y="1350"/>
                  </a:lnTo>
                  <a:lnTo>
                    <a:pt x="12259" y="0"/>
                  </a:lnTo>
                  <a:lnTo>
                    <a:pt x="11481" y="0"/>
                  </a:lnTo>
                  <a:lnTo>
                    <a:pt x="11481" y="1350"/>
                  </a:lnTo>
                  <a:lnTo>
                    <a:pt x="12259" y="1350"/>
                  </a:lnTo>
                  <a:lnTo>
                    <a:pt x="6422" y="1350"/>
                  </a:lnTo>
                  <a:lnTo>
                    <a:pt x="5643" y="3150"/>
                  </a:lnTo>
                  <a:lnTo>
                    <a:pt x="4281" y="3150"/>
                  </a:lnTo>
                  <a:lnTo>
                    <a:pt x="4281" y="4950"/>
                  </a:lnTo>
                  <a:lnTo>
                    <a:pt x="3503" y="6300"/>
                  </a:lnTo>
                  <a:lnTo>
                    <a:pt x="2919" y="6300"/>
                  </a:lnTo>
                  <a:lnTo>
                    <a:pt x="2141" y="8100"/>
                  </a:lnTo>
                  <a:lnTo>
                    <a:pt x="1362" y="8100"/>
                  </a:lnTo>
                  <a:lnTo>
                    <a:pt x="2141" y="9900"/>
                  </a:lnTo>
                  <a:lnTo>
                    <a:pt x="778" y="13050"/>
                  </a:lnTo>
                  <a:lnTo>
                    <a:pt x="0" y="16650"/>
                  </a:lnTo>
                  <a:lnTo>
                    <a:pt x="778" y="18000"/>
                  </a:lnTo>
                  <a:lnTo>
                    <a:pt x="2141" y="19800"/>
                  </a:lnTo>
                  <a:lnTo>
                    <a:pt x="2919" y="21600"/>
                  </a:lnTo>
                  <a:lnTo>
                    <a:pt x="2919" y="19800"/>
                  </a:lnTo>
                  <a:lnTo>
                    <a:pt x="3503" y="19800"/>
                  </a:lnTo>
                  <a:lnTo>
                    <a:pt x="3503" y="21600"/>
                  </a:lnTo>
                  <a:lnTo>
                    <a:pt x="5643" y="21600"/>
                  </a:lnTo>
                  <a:lnTo>
                    <a:pt x="6422" y="19800"/>
                  </a:lnTo>
                  <a:lnTo>
                    <a:pt x="5643" y="19800"/>
                  </a:lnTo>
                  <a:lnTo>
                    <a:pt x="7200" y="19800"/>
                  </a:lnTo>
                  <a:lnTo>
                    <a:pt x="7200" y="21600"/>
                  </a:lnTo>
                  <a:close/>
                  <a:moveTo>
                    <a:pt x="72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2" name="AutoShape 169"/>
            <p:cNvSpPr/>
            <p:nvPr/>
          </p:nvSpPr>
          <p:spPr bwMode="auto">
            <a:xfrm>
              <a:off x="4395337" y="3952113"/>
              <a:ext cx="44875" cy="2871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902" y="0"/>
                  </a:moveTo>
                  <a:lnTo>
                    <a:pt x="10010" y="0"/>
                  </a:lnTo>
                  <a:lnTo>
                    <a:pt x="10010" y="2945"/>
                  </a:lnTo>
                  <a:lnTo>
                    <a:pt x="13698" y="2945"/>
                  </a:lnTo>
                  <a:lnTo>
                    <a:pt x="17912" y="10800"/>
                  </a:lnTo>
                  <a:lnTo>
                    <a:pt x="17912" y="6873"/>
                  </a:lnTo>
                  <a:lnTo>
                    <a:pt x="21600" y="6873"/>
                  </a:lnTo>
                  <a:lnTo>
                    <a:pt x="21600" y="13745"/>
                  </a:lnTo>
                  <a:lnTo>
                    <a:pt x="19493" y="13745"/>
                  </a:lnTo>
                  <a:lnTo>
                    <a:pt x="21600" y="17673"/>
                  </a:lnTo>
                  <a:lnTo>
                    <a:pt x="19493" y="17673"/>
                  </a:lnTo>
                  <a:lnTo>
                    <a:pt x="21600" y="17673"/>
                  </a:lnTo>
                  <a:lnTo>
                    <a:pt x="19493" y="21600"/>
                  </a:lnTo>
                  <a:lnTo>
                    <a:pt x="13698" y="21600"/>
                  </a:lnTo>
                  <a:lnTo>
                    <a:pt x="13698" y="17673"/>
                  </a:lnTo>
                  <a:lnTo>
                    <a:pt x="12117" y="17673"/>
                  </a:lnTo>
                  <a:lnTo>
                    <a:pt x="12117" y="21600"/>
                  </a:lnTo>
                  <a:lnTo>
                    <a:pt x="10010" y="17673"/>
                  </a:lnTo>
                  <a:lnTo>
                    <a:pt x="6322" y="13745"/>
                  </a:lnTo>
                  <a:lnTo>
                    <a:pt x="0" y="13745"/>
                  </a:lnTo>
                  <a:lnTo>
                    <a:pt x="0" y="10800"/>
                  </a:lnTo>
                  <a:lnTo>
                    <a:pt x="2107" y="6873"/>
                  </a:lnTo>
                  <a:lnTo>
                    <a:pt x="4215" y="6873"/>
                  </a:lnTo>
                  <a:lnTo>
                    <a:pt x="7902" y="0"/>
                  </a:lnTo>
                  <a:close/>
                  <a:moveTo>
                    <a:pt x="7902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3" name="AutoShape 170"/>
            <p:cNvSpPr/>
            <p:nvPr/>
          </p:nvSpPr>
          <p:spPr bwMode="auto">
            <a:xfrm>
              <a:off x="4416049" y="3872877"/>
              <a:ext cx="19417" cy="489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4670"/>
                  </a:moveTo>
                  <a:lnTo>
                    <a:pt x="0" y="2335"/>
                  </a:lnTo>
                  <a:lnTo>
                    <a:pt x="4800" y="2335"/>
                  </a:lnTo>
                  <a:lnTo>
                    <a:pt x="4800" y="4670"/>
                  </a:lnTo>
                  <a:lnTo>
                    <a:pt x="8400" y="4670"/>
                  </a:lnTo>
                  <a:lnTo>
                    <a:pt x="8400" y="2335"/>
                  </a:lnTo>
                  <a:lnTo>
                    <a:pt x="13200" y="0"/>
                  </a:lnTo>
                  <a:lnTo>
                    <a:pt x="21600" y="0"/>
                  </a:lnTo>
                  <a:lnTo>
                    <a:pt x="21600" y="4670"/>
                  </a:lnTo>
                  <a:lnTo>
                    <a:pt x="18000" y="6422"/>
                  </a:lnTo>
                  <a:lnTo>
                    <a:pt x="18000" y="15178"/>
                  </a:lnTo>
                  <a:lnTo>
                    <a:pt x="13200" y="19849"/>
                  </a:lnTo>
                  <a:lnTo>
                    <a:pt x="8400" y="17514"/>
                  </a:lnTo>
                  <a:lnTo>
                    <a:pt x="4800" y="19849"/>
                  </a:lnTo>
                  <a:lnTo>
                    <a:pt x="4800" y="21600"/>
                  </a:lnTo>
                  <a:lnTo>
                    <a:pt x="0" y="21600"/>
                  </a:lnTo>
                  <a:lnTo>
                    <a:pt x="0" y="4670"/>
                  </a:lnTo>
                  <a:close/>
                  <a:moveTo>
                    <a:pt x="0" y="46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4" name="AutoShape 171"/>
            <p:cNvSpPr/>
            <p:nvPr/>
          </p:nvSpPr>
          <p:spPr bwMode="auto">
            <a:xfrm>
              <a:off x="4359092" y="3883513"/>
              <a:ext cx="73353" cy="8295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639" y="21600"/>
                  </a:moveTo>
                  <a:lnTo>
                    <a:pt x="11928" y="20229"/>
                  </a:lnTo>
                  <a:lnTo>
                    <a:pt x="13218" y="20229"/>
                  </a:lnTo>
                  <a:lnTo>
                    <a:pt x="16764" y="16457"/>
                  </a:lnTo>
                  <a:lnTo>
                    <a:pt x="15475" y="15086"/>
                  </a:lnTo>
                  <a:lnTo>
                    <a:pt x="16764" y="15086"/>
                  </a:lnTo>
                  <a:lnTo>
                    <a:pt x="18054" y="13714"/>
                  </a:lnTo>
                  <a:lnTo>
                    <a:pt x="19021" y="13714"/>
                  </a:lnTo>
                  <a:lnTo>
                    <a:pt x="20310" y="12686"/>
                  </a:lnTo>
                  <a:lnTo>
                    <a:pt x="20310" y="11314"/>
                  </a:lnTo>
                  <a:lnTo>
                    <a:pt x="21600" y="11314"/>
                  </a:lnTo>
                  <a:lnTo>
                    <a:pt x="21600" y="9943"/>
                  </a:lnTo>
                  <a:lnTo>
                    <a:pt x="20310" y="9943"/>
                  </a:lnTo>
                  <a:lnTo>
                    <a:pt x="20310" y="11314"/>
                  </a:lnTo>
                  <a:lnTo>
                    <a:pt x="19021" y="9943"/>
                  </a:lnTo>
                  <a:lnTo>
                    <a:pt x="16764" y="9943"/>
                  </a:lnTo>
                  <a:lnTo>
                    <a:pt x="16764" y="0"/>
                  </a:lnTo>
                  <a:lnTo>
                    <a:pt x="7093" y="0"/>
                  </a:lnTo>
                  <a:lnTo>
                    <a:pt x="7093" y="2400"/>
                  </a:lnTo>
                  <a:lnTo>
                    <a:pt x="4836" y="2400"/>
                  </a:lnTo>
                  <a:lnTo>
                    <a:pt x="7093" y="4800"/>
                  </a:lnTo>
                  <a:lnTo>
                    <a:pt x="8382" y="4800"/>
                  </a:lnTo>
                  <a:lnTo>
                    <a:pt x="8382" y="7543"/>
                  </a:lnTo>
                  <a:lnTo>
                    <a:pt x="10639" y="7543"/>
                  </a:lnTo>
                  <a:lnTo>
                    <a:pt x="10639" y="8914"/>
                  </a:lnTo>
                  <a:lnTo>
                    <a:pt x="3546" y="8914"/>
                  </a:lnTo>
                  <a:lnTo>
                    <a:pt x="0" y="13714"/>
                  </a:lnTo>
                  <a:lnTo>
                    <a:pt x="0" y="16457"/>
                  </a:lnTo>
                  <a:lnTo>
                    <a:pt x="1290" y="16457"/>
                  </a:lnTo>
                  <a:lnTo>
                    <a:pt x="0" y="16457"/>
                  </a:lnTo>
                  <a:lnTo>
                    <a:pt x="0" y="18857"/>
                  </a:lnTo>
                  <a:lnTo>
                    <a:pt x="2579" y="18857"/>
                  </a:lnTo>
                  <a:lnTo>
                    <a:pt x="2579" y="20229"/>
                  </a:lnTo>
                  <a:lnTo>
                    <a:pt x="6125" y="21600"/>
                  </a:lnTo>
                  <a:lnTo>
                    <a:pt x="10639" y="21600"/>
                  </a:lnTo>
                  <a:close/>
                  <a:moveTo>
                    <a:pt x="10639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5" name="AutoShape 172"/>
            <p:cNvSpPr/>
            <p:nvPr/>
          </p:nvSpPr>
          <p:spPr bwMode="auto">
            <a:xfrm>
              <a:off x="3953924" y="3536255"/>
              <a:ext cx="514766" cy="41585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1884" y="0"/>
                  </a:lnTo>
                  <a:lnTo>
                    <a:pt x="1700" y="273"/>
                  </a:lnTo>
                  <a:lnTo>
                    <a:pt x="4412" y="1777"/>
                  </a:lnTo>
                  <a:lnTo>
                    <a:pt x="6480" y="1777"/>
                  </a:lnTo>
                  <a:lnTo>
                    <a:pt x="6480" y="1504"/>
                  </a:lnTo>
                  <a:lnTo>
                    <a:pt x="7813" y="1504"/>
                  </a:lnTo>
                  <a:lnTo>
                    <a:pt x="7997" y="1777"/>
                  </a:lnTo>
                  <a:lnTo>
                    <a:pt x="7997" y="2051"/>
                  </a:lnTo>
                  <a:lnTo>
                    <a:pt x="8180" y="2051"/>
                  </a:lnTo>
                  <a:lnTo>
                    <a:pt x="8180" y="2324"/>
                  </a:lnTo>
                  <a:lnTo>
                    <a:pt x="8318" y="2324"/>
                  </a:lnTo>
                  <a:lnTo>
                    <a:pt x="8502" y="2529"/>
                  </a:lnTo>
                  <a:lnTo>
                    <a:pt x="8318" y="2529"/>
                  </a:lnTo>
                  <a:lnTo>
                    <a:pt x="8502" y="2803"/>
                  </a:lnTo>
                  <a:lnTo>
                    <a:pt x="8686" y="2803"/>
                  </a:lnTo>
                  <a:lnTo>
                    <a:pt x="8686" y="3281"/>
                  </a:lnTo>
                  <a:lnTo>
                    <a:pt x="8824" y="3281"/>
                  </a:lnTo>
                  <a:lnTo>
                    <a:pt x="8824" y="3554"/>
                  </a:lnTo>
                  <a:lnTo>
                    <a:pt x="8686" y="3554"/>
                  </a:lnTo>
                  <a:lnTo>
                    <a:pt x="8686" y="3828"/>
                  </a:lnTo>
                  <a:lnTo>
                    <a:pt x="8824" y="4101"/>
                  </a:lnTo>
                  <a:lnTo>
                    <a:pt x="9008" y="4101"/>
                  </a:lnTo>
                  <a:lnTo>
                    <a:pt x="9008" y="4306"/>
                  </a:lnTo>
                  <a:lnTo>
                    <a:pt x="9191" y="4306"/>
                  </a:lnTo>
                  <a:lnTo>
                    <a:pt x="9191" y="4580"/>
                  </a:lnTo>
                  <a:lnTo>
                    <a:pt x="9329" y="4580"/>
                  </a:lnTo>
                  <a:lnTo>
                    <a:pt x="9513" y="4853"/>
                  </a:lnTo>
                  <a:lnTo>
                    <a:pt x="9697" y="4853"/>
                  </a:lnTo>
                  <a:lnTo>
                    <a:pt x="9881" y="5058"/>
                  </a:lnTo>
                  <a:lnTo>
                    <a:pt x="10019" y="5058"/>
                  </a:lnTo>
                  <a:lnTo>
                    <a:pt x="10019" y="4853"/>
                  </a:lnTo>
                  <a:lnTo>
                    <a:pt x="10203" y="4853"/>
                  </a:lnTo>
                  <a:lnTo>
                    <a:pt x="10203" y="4580"/>
                  </a:lnTo>
                  <a:lnTo>
                    <a:pt x="10386" y="4580"/>
                  </a:lnTo>
                  <a:lnTo>
                    <a:pt x="10386" y="4306"/>
                  </a:lnTo>
                  <a:lnTo>
                    <a:pt x="10524" y="4101"/>
                  </a:lnTo>
                  <a:lnTo>
                    <a:pt x="11397" y="4101"/>
                  </a:lnTo>
                  <a:lnTo>
                    <a:pt x="11397" y="4306"/>
                  </a:lnTo>
                  <a:lnTo>
                    <a:pt x="11581" y="4306"/>
                  </a:lnTo>
                  <a:lnTo>
                    <a:pt x="11719" y="4580"/>
                  </a:lnTo>
                  <a:lnTo>
                    <a:pt x="11719" y="4853"/>
                  </a:lnTo>
                  <a:lnTo>
                    <a:pt x="11903" y="5058"/>
                  </a:lnTo>
                  <a:lnTo>
                    <a:pt x="11903" y="5605"/>
                  </a:lnTo>
                  <a:lnTo>
                    <a:pt x="12087" y="5605"/>
                  </a:lnTo>
                  <a:lnTo>
                    <a:pt x="12087" y="6084"/>
                  </a:lnTo>
                  <a:lnTo>
                    <a:pt x="12225" y="6084"/>
                  </a:lnTo>
                  <a:lnTo>
                    <a:pt x="12409" y="6357"/>
                  </a:lnTo>
                  <a:lnTo>
                    <a:pt x="12409" y="6630"/>
                  </a:lnTo>
                  <a:lnTo>
                    <a:pt x="12592" y="6835"/>
                  </a:lnTo>
                  <a:lnTo>
                    <a:pt x="12592" y="7382"/>
                  </a:lnTo>
                  <a:lnTo>
                    <a:pt x="12776" y="7861"/>
                  </a:lnTo>
                  <a:lnTo>
                    <a:pt x="12776" y="8408"/>
                  </a:lnTo>
                  <a:lnTo>
                    <a:pt x="13098" y="8408"/>
                  </a:lnTo>
                  <a:lnTo>
                    <a:pt x="13098" y="8613"/>
                  </a:lnTo>
                  <a:lnTo>
                    <a:pt x="13420" y="8613"/>
                  </a:lnTo>
                  <a:lnTo>
                    <a:pt x="13603" y="8886"/>
                  </a:lnTo>
                  <a:lnTo>
                    <a:pt x="13787" y="8886"/>
                  </a:lnTo>
                  <a:lnTo>
                    <a:pt x="13787" y="9159"/>
                  </a:lnTo>
                  <a:lnTo>
                    <a:pt x="13925" y="8886"/>
                  </a:lnTo>
                  <a:lnTo>
                    <a:pt x="13925" y="8613"/>
                  </a:lnTo>
                  <a:lnTo>
                    <a:pt x="14109" y="8613"/>
                  </a:lnTo>
                  <a:lnTo>
                    <a:pt x="13925" y="8886"/>
                  </a:lnTo>
                  <a:lnTo>
                    <a:pt x="13925" y="9365"/>
                  </a:lnTo>
                  <a:lnTo>
                    <a:pt x="13787" y="9365"/>
                  </a:lnTo>
                  <a:lnTo>
                    <a:pt x="13787" y="9638"/>
                  </a:lnTo>
                  <a:lnTo>
                    <a:pt x="13603" y="9638"/>
                  </a:lnTo>
                  <a:lnTo>
                    <a:pt x="13787" y="9638"/>
                  </a:lnTo>
                  <a:lnTo>
                    <a:pt x="13787" y="9365"/>
                  </a:lnTo>
                  <a:lnTo>
                    <a:pt x="13603" y="9365"/>
                  </a:lnTo>
                  <a:lnTo>
                    <a:pt x="13603" y="9638"/>
                  </a:lnTo>
                  <a:lnTo>
                    <a:pt x="13420" y="9911"/>
                  </a:lnTo>
                  <a:lnTo>
                    <a:pt x="13603" y="9911"/>
                  </a:lnTo>
                  <a:lnTo>
                    <a:pt x="13603" y="10390"/>
                  </a:lnTo>
                  <a:lnTo>
                    <a:pt x="13420" y="10390"/>
                  </a:lnTo>
                  <a:lnTo>
                    <a:pt x="13420" y="12441"/>
                  </a:lnTo>
                  <a:lnTo>
                    <a:pt x="13282" y="12441"/>
                  </a:lnTo>
                  <a:lnTo>
                    <a:pt x="13282" y="13192"/>
                  </a:lnTo>
                  <a:lnTo>
                    <a:pt x="13603" y="13739"/>
                  </a:lnTo>
                  <a:lnTo>
                    <a:pt x="13603" y="13944"/>
                  </a:lnTo>
                  <a:lnTo>
                    <a:pt x="13420" y="14218"/>
                  </a:lnTo>
                  <a:lnTo>
                    <a:pt x="13420" y="13739"/>
                  </a:lnTo>
                  <a:lnTo>
                    <a:pt x="13282" y="13466"/>
                  </a:lnTo>
                  <a:lnTo>
                    <a:pt x="13282" y="13739"/>
                  </a:lnTo>
                  <a:lnTo>
                    <a:pt x="13420" y="13739"/>
                  </a:lnTo>
                  <a:lnTo>
                    <a:pt x="13420" y="14491"/>
                  </a:lnTo>
                  <a:lnTo>
                    <a:pt x="13603" y="14696"/>
                  </a:lnTo>
                  <a:lnTo>
                    <a:pt x="13603" y="14970"/>
                  </a:lnTo>
                  <a:lnTo>
                    <a:pt x="14109" y="15722"/>
                  </a:lnTo>
                  <a:lnTo>
                    <a:pt x="14109" y="16268"/>
                  </a:lnTo>
                  <a:lnTo>
                    <a:pt x="14293" y="16268"/>
                  </a:lnTo>
                  <a:lnTo>
                    <a:pt x="14477" y="16747"/>
                  </a:lnTo>
                  <a:lnTo>
                    <a:pt x="14614" y="17020"/>
                  </a:lnTo>
                  <a:lnTo>
                    <a:pt x="15120" y="17020"/>
                  </a:lnTo>
                  <a:lnTo>
                    <a:pt x="15304" y="17499"/>
                  </a:lnTo>
                  <a:lnTo>
                    <a:pt x="15488" y="17772"/>
                  </a:lnTo>
                  <a:lnTo>
                    <a:pt x="15626" y="17499"/>
                  </a:lnTo>
                  <a:lnTo>
                    <a:pt x="15993" y="17499"/>
                  </a:lnTo>
                  <a:lnTo>
                    <a:pt x="16315" y="17225"/>
                  </a:lnTo>
                  <a:lnTo>
                    <a:pt x="16820" y="17225"/>
                  </a:lnTo>
                  <a:lnTo>
                    <a:pt x="17004" y="17020"/>
                  </a:lnTo>
                  <a:lnTo>
                    <a:pt x="17188" y="17020"/>
                  </a:lnTo>
                  <a:lnTo>
                    <a:pt x="17372" y="17225"/>
                  </a:lnTo>
                  <a:lnTo>
                    <a:pt x="17372" y="17020"/>
                  </a:lnTo>
                  <a:lnTo>
                    <a:pt x="17510" y="17020"/>
                  </a:lnTo>
                  <a:lnTo>
                    <a:pt x="17372" y="17225"/>
                  </a:lnTo>
                  <a:lnTo>
                    <a:pt x="17510" y="17499"/>
                  </a:lnTo>
                  <a:lnTo>
                    <a:pt x="17694" y="17499"/>
                  </a:lnTo>
                  <a:lnTo>
                    <a:pt x="17877" y="17225"/>
                  </a:lnTo>
                  <a:lnTo>
                    <a:pt x="17877" y="17020"/>
                  </a:lnTo>
                  <a:lnTo>
                    <a:pt x="18015" y="16747"/>
                  </a:lnTo>
                  <a:lnTo>
                    <a:pt x="17877" y="17020"/>
                  </a:lnTo>
                  <a:lnTo>
                    <a:pt x="17877" y="16747"/>
                  </a:lnTo>
                  <a:lnTo>
                    <a:pt x="18199" y="16473"/>
                  </a:lnTo>
                  <a:lnTo>
                    <a:pt x="18383" y="16268"/>
                  </a:lnTo>
                  <a:lnTo>
                    <a:pt x="18383" y="15995"/>
                  </a:lnTo>
                  <a:lnTo>
                    <a:pt x="18705" y="15448"/>
                  </a:lnTo>
                  <a:lnTo>
                    <a:pt x="18705" y="14970"/>
                  </a:lnTo>
                  <a:lnTo>
                    <a:pt x="18889" y="14491"/>
                  </a:lnTo>
                  <a:lnTo>
                    <a:pt x="18889" y="14218"/>
                  </a:lnTo>
                  <a:lnTo>
                    <a:pt x="19900" y="14218"/>
                  </a:lnTo>
                  <a:lnTo>
                    <a:pt x="20083" y="13944"/>
                  </a:lnTo>
                  <a:lnTo>
                    <a:pt x="20405" y="13944"/>
                  </a:lnTo>
                  <a:lnTo>
                    <a:pt x="20405" y="13739"/>
                  </a:lnTo>
                  <a:lnTo>
                    <a:pt x="20773" y="13739"/>
                  </a:lnTo>
                  <a:lnTo>
                    <a:pt x="21094" y="13944"/>
                  </a:lnTo>
                  <a:lnTo>
                    <a:pt x="21278" y="13944"/>
                  </a:lnTo>
                  <a:lnTo>
                    <a:pt x="21278" y="13739"/>
                  </a:lnTo>
                  <a:lnTo>
                    <a:pt x="21600" y="13944"/>
                  </a:lnTo>
                  <a:lnTo>
                    <a:pt x="21600" y="14218"/>
                  </a:lnTo>
                  <a:lnTo>
                    <a:pt x="21416" y="14491"/>
                  </a:lnTo>
                  <a:lnTo>
                    <a:pt x="21278" y="14970"/>
                  </a:lnTo>
                  <a:lnTo>
                    <a:pt x="20911" y="15243"/>
                  </a:lnTo>
                  <a:lnTo>
                    <a:pt x="20911" y="15722"/>
                  </a:lnTo>
                  <a:lnTo>
                    <a:pt x="20773" y="15995"/>
                  </a:lnTo>
                  <a:lnTo>
                    <a:pt x="20589" y="15995"/>
                  </a:lnTo>
                  <a:lnTo>
                    <a:pt x="20911" y="15995"/>
                  </a:lnTo>
                  <a:lnTo>
                    <a:pt x="20911" y="16268"/>
                  </a:lnTo>
                  <a:lnTo>
                    <a:pt x="20773" y="16473"/>
                  </a:lnTo>
                  <a:lnTo>
                    <a:pt x="20911" y="16473"/>
                  </a:lnTo>
                  <a:lnTo>
                    <a:pt x="20773" y="16747"/>
                  </a:lnTo>
                  <a:lnTo>
                    <a:pt x="20773" y="17225"/>
                  </a:lnTo>
                  <a:lnTo>
                    <a:pt x="20589" y="17499"/>
                  </a:lnTo>
                  <a:lnTo>
                    <a:pt x="20589" y="17772"/>
                  </a:lnTo>
                  <a:lnTo>
                    <a:pt x="20221" y="17225"/>
                  </a:lnTo>
                  <a:lnTo>
                    <a:pt x="20405" y="17225"/>
                  </a:lnTo>
                  <a:lnTo>
                    <a:pt x="20405" y="17020"/>
                  </a:lnTo>
                  <a:lnTo>
                    <a:pt x="20221" y="17020"/>
                  </a:lnTo>
                  <a:lnTo>
                    <a:pt x="20083" y="17225"/>
                  </a:lnTo>
                  <a:lnTo>
                    <a:pt x="20083" y="17499"/>
                  </a:lnTo>
                  <a:lnTo>
                    <a:pt x="19900" y="17499"/>
                  </a:lnTo>
                  <a:lnTo>
                    <a:pt x="19716" y="17772"/>
                  </a:lnTo>
                  <a:lnTo>
                    <a:pt x="19716" y="18046"/>
                  </a:lnTo>
                  <a:lnTo>
                    <a:pt x="19578" y="18046"/>
                  </a:lnTo>
                  <a:lnTo>
                    <a:pt x="19578" y="17772"/>
                  </a:lnTo>
                  <a:lnTo>
                    <a:pt x="19394" y="17772"/>
                  </a:lnTo>
                  <a:lnTo>
                    <a:pt x="19394" y="18046"/>
                  </a:lnTo>
                  <a:lnTo>
                    <a:pt x="18015" y="18046"/>
                  </a:lnTo>
                  <a:lnTo>
                    <a:pt x="18015" y="18524"/>
                  </a:lnTo>
                  <a:lnTo>
                    <a:pt x="17694" y="18524"/>
                  </a:lnTo>
                  <a:lnTo>
                    <a:pt x="18015" y="19003"/>
                  </a:lnTo>
                  <a:lnTo>
                    <a:pt x="18199" y="19003"/>
                  </a:lnTo>
                  <a:lnTo>
                    <a:pt x="18199" y="19549"/>
                  </a:lnTo>
                  <a:lnTo>
                    <a:pt x="18521" y="19549"/>
                  </a:lnTo>
                  <a:lnTo>
                    <a:pt x="18521" y="19823"/>
                  </a:lnTo>
                  <a:lnTo>
                    <a:pt x="17510" y="19823"/>
                  </a:lnTo>
                  <a:lnTo>
                    <a:pt x="17004" y="20780"/>
                  </a:lnTo>
                  <a:lnTo>
                    <a:pt x="17004" y="21327"/>
                  </a:lnTo>
                  <a:lnTo>
                    <a:pt x="17188" y="21327"/>
                  </a:lnTo>
                  <a:lnTo>
                    <a:pt x="17004" y="21327"/>
                  </a:lnTo>
                  <a:lnTo>
                    <a:pt x="17004" y="21600"/>
                  </a:lnTo>
                  <a:lnTo>
                    <a:pt x="16820" y="21327"/>
                  </a:lnTo>
                  <a:lnTo>
                    <a:pt x="16683" y="21053"/>
                  </a:lnTo>
                  <a:lnTo>
                    <a:pt x="16499" y="20780"/>
                  </a:lnTo>
                  <a:lnTo>
                    <a:pt x="15993" y="20301"/>
                  </a:lnTo>
                  <a:lnTo>
                    <a:pt x="15809" y="20301"/>
                  </a:lnTo>
                  <a:lnTo>
                    <a:pt x="15809" y="19823"/>
                  </a:lnTo>
                  <a:lnTo>
                    <a:pt x="15626" y="19823"/>
                  </a:lnTo>
                  <a:lnTo>
                    <a:pt x="15809" y="20028"/>
                  </a:lnTo>
                  <a:lnTo>
                    <a:pt x="15809" y="20301"/>
                  </a:lnTo>
                  <a:lnTo>
                    <a:pt x="15488" y="19823"/>
                  </a:lnTo>
                  <a:lnTo>
                    <a:pt x="15304" y="19823"/>
                  </a:lnTo>
                  <a:lnTo>
                    <a:pt x="15304" y="19549"/>
                  </a:lnTo>
                  <a:lnTo>
                    <a:pt x="15120" y="19549"/>
                  </a:lnTo>
                  <a:lnTo>
                    <a:pt x="15120" y="19823"/>
                  </a:lnTo>
                  <a:lnTo>
                    <a:pt x="15120" y="19549"/>
                  </a:lnTo>
                  <a:lnTo>
                    <a:pt x="14982" y="19549"/>
                  </a:lnTo>
                  <a:lnTo>
                    <a:pt x="14798" y="19823"/>
                  </a:lnTo>
                  <a:lnTo>
                    <a:pt x="15120" y="19823"/>
                  </a:lnTo>
                  <a:lnTo>
                    <a:pt x="14798" y="19823"/>
                  </a:lnTo>
                  <a:lnTo>
                    <a:pt x="14477" y="20028"/>
                  </a:lnTo>
                  <a:lnTo>
                    <a:pt x="14293" y="20028"/>
                  </a:lnTo>
                  <a:lnTo>
                    <a:pt x="13925" y="20301"/>
                  </a:lnTo>
                  <a:lnTo>
                    <a:pt x="13787" y="20301"/>
                  </a:lnTo>
                  <a:lnTo>
                    <a:pt x="13420" y="20028"/>
                  </a:lnTo>
                  <a:lnTo>
                    <a:pt x="12914" y="20028"/>
                  </a:lnTo>
                  <a:lnTo>
                    <a:pt x="12776" y="19823"/>
                  </a:lnTo>
                  <a:lnTo>
                    <a:pt x="12409" y="19823"/>
                  </a:lnTo>
                  <a:lnTo>
                    <a:pt x="12225" y="19549"/>
                  </a:lnTo>
                  <a:lnTo>
                    <a:pt x="12087" y="19549"/>
                  </a:lnTo>
                  <a:lnTo>
                    <a:pt x="12087" y="19276"/>
                  </a:lnTo>
                  <a:lnTo>
                    <a:pt x="11903" y="19549"/>
                  </a:lnTo>
                  <a:lnTo>
                    <a:pt x="11719" y="19276"/>
                  </a:lnTo>
                  <a:lnTo>
                    <a:pt x="11581" y="19276"/>
                  </a:lnTo>
                  <a:lnTo>
                    <a:pt x="11397" y="19003"/>
                  </a:lnTo>
                  <a:lnTo>
                    <a:pt x="11214" y="19003"/>
                  </a:lnTo>
                  <a:lnTo>
                    <a:pt x="10892" y="18797"/>
                  </a:lnTo>
                  <a:lnTo>
                    <a:pt x="10524" y="18797"/>
                  </a:lnTo>
                  <a:lnTo>
                    <a:pt x="10386" y="18524"/>
                  </a:lnTo>
                  <a:lnTo>
                    <a:pt x="10203" y="18251"/>
                  </a:lnTo>
                  <a:lnTo>
                    <a:pt x="9881" y="18046"/>
                  </a:lnTo>
                  <a:lnTo>
                    <a:pt x="9881" y="17772"/>
                  </a:lnTo>
                  <a:lnTo>
                    <a:pt x="9191" y="17772"/>
                  </a:lnTo>
                  <a:lnTo>
                    <a:pt x="9008" y="17499"/>
                  </a:lnTo>
                  <a:lnTo>
                    <a:pt x="9008" y="17772"/>
                  </a:lnTo>
                  <a:lnTo>
                    <a:pt x="8824" y="17499"/>
                  </a:lnTo>
                  <a:lnTo>
                    <a:pt x="8686" y="17225"/>
                  </a:lnTo>
                  <a:lnTo>
                    <a:pt x="8502" y="17020"/>
                  </a:lnTo>
                  <a:lnTo>
                    <a:pt x="8318" y="16747"/>
                  </a:lnTo>
                  <a:lnTo>
                    <a:pt x="8180" y="16747"/>
                  </a:lnTo>
                  <a:lnTo>
                    <a:pt x="8318" y="16473"/>
                  </a:lnTo>
                  <a:lnTo>
                    <a:pt x="7813" y="16473"/>
                  </a:lnTo>
                  <a:lnTo>
                    <a:pt x="7629" y="16268"/>
                  </a:lnTo>
                  <a:lnTo>
                    <a:pt x="7491" y="16268"/>
                  </a:lnTo>
                  <a:lnTo>
                    <a:pt x="7491" y="15995"/>
                  </a:lnTo>
                  <a:lnTo>
                    <a:pt x="7307" y="15722"/>
                  </a:lnTo>
                  <a:lnTo>
                    <a:pt x="7307" y="15448"/>
                  </a:lnTo>
                  <a:lnTo>
                    <a:pt x="7123" y="15243"/>
                  </a:lnTo>
                  <a:lnTo>
                    <a:pt x="7123" y="14970"/>
                  </a:lnTo>
                  <a:lnTo>
                    <a:pt x="7491" y="14970"/>
                  </a:lnTo>
                  <a:lnTo>
                    <a:pt x="7307" y="14696"/>
                  </a:lnTo>
                  <a:lnTo>
                    <a:pt x="7491" y="14491"/>
                  </a:lnTo>
                  <a:lnTo>
                    <a:pt x="7629" y="14218"/>
                  </a:lnTo>
                  <a:lnTo>
                    <a:pt x="7629" y="13944"/>
                  </a:lnTo>
                  <a:lnTo>
                    <a:pt x="7491" y="13466"/>
                  </a:lnTo>
                  <a:lnTo>
                    <a:pt x="7307" y="13192"/>
                  </a:lnTo>
                  <a:lnTo>
                    <a:pt x="7307" y="12714"/>
                  </a:lnTo>
                  <a:lnTo>
                    <a:pt x="6986" y="12167"/>
                  </a:lnTo>
                  <a:lnTo>
                    <a:pt x="6986" y="11962"/>
                  </a:lnTo>
                  <a:lnTo>
                    <a:pt x="6802" y="11689"/>
                  </a:lnTo>
                  <a:lnTo>
                    <a:pt x="6618" y="11142"/>
                  </a:lnTo>
                  <a:lnTo>
                    <a:pt x="6480" y="10937"/>
                  </a:lnTo>
                  <a:lnTo>
                    <a:pt x="6112" y="10663"/>
                  </a:lnTo>
                  <a:lnTo>
                    <a:pt x="6112" y="10390"/>
                  </a:lnTo>
                  <a:lnTo>
                    <a:pt x="5929" y="10185"/>
                  </a:lnTo>
                  <a:lnTo>
                    <a:pt x="5791" y="10185"/>
                  </a:lnTo>
                  <a:lnTo>
                    <a:pt x="5929" y="9911"/>
                  </a:lnTo>
                  <a:lnTo>
                    <a:pt x="5791" y="9638"/>
                  </a:lnTo>
                  <a:lnTo>
                    <a:pt x="5791" y="9365"/>
                  </a:lnTo>
                  <a:lnTo>
                    <a:pt x="5423" y="9365"/>
                  </a:lnTo>
                  <a:lnTo>
                    <a:pt x="5101" y="9159"/>
                  </a:lnTo>
                  <a:lnTo>
                    <a:pt x="5101" y="8886"/>
                  </a:lnTo>
                  <a:lnTo>
                    <a:pt x="4780" y="8886"/>
                  </a:lnTo>
                  <a:lnTo>
                    <a:pt x="4780" y="8613"/>
                  </a:lnTo>
                  <a:lnTo>
                    <a:pt x="4917" y="8408"/>
                  </a:lnTo>
                  <a:lnTo>
                    <a:pt x="4917" y="8134"/>
                  </a:lnTo>
                  <a:lnTo>
                    <a:pt x="5285" y="8134"/>
                  </a:lnTo>
                  <a:lnTo>
                    <a:pt x="5285" y="7861"/>
                  </a:lnTo>
                  <a:lnTo>
                    <a:pt x="5101" y="7861"/>
                  </a:lnTo>
                  <a:lnTo>
                    <a:pt x="4917" y="7587"/>
                  </a:lnTo>
                  <a:lnTo>
                    <a:pt x="4596" y="7587"/>
                  </a:lnTo>
                  <a:lnTo>
                    <a:pt x="4596" y="7109"/>
                  </a:lnTo>
                  <a:lnTo>
                    <a:pt x="4412" y="7109"/>
                  </a:lnTo>
                  <a:lnTo>
                    <a:pt x="4090" y="6835"/>
                  </a:lnTo>
                  <a:lnTo>
                    <a:pt x="4090" y="6630"/>
                  </a:lnTo>
                  <a:lnTo>
                    <a:pt x="4228" y="6357"/>
                  </a:lnTo>
                  <a:lnTo>
                    <a:pt x="4228" y="6084"/>
                  </a:lnTo>
                  <a:lnTo>
                    <a:pt x="3723" y="6084"/>
                  </a:lnTo>
                  <a:lnTo>
                    <a:pt x="3723" y="5605"/>
                  </a:lnTo>
                  <a:lnTo>
                    <a:pt x="3585" y="5332"/>
                  </a:lnTo>
                  <a:lnTo>
                    <a:pt x="3401" y="5332"/>
                  </a:lnTo>
                  <a:lnTo>
                    <a:pt x="3401" y="4853"/>
                  </a:lnTo>
                  <a:lnTo>
                    <a:pt x="3217" y="4853"/>
                  </a:lnTo>
                  <a:lnTo>
                    <a:pt x="3217" y="4580"/>
                  </a:lnTo>
                  <a:lnTo>
                    <a:pt x="3033" y="4306"/>
                  </a:lnTo>
                  <a:lnTo>
                    <a:pt x="3033" y="4101"/>
                  </a:lnTo>
                  <a:lnTo>
                    <a:pt x="2895" y="3828"/>
                  </a:lnTo>
                  <a:lnTo>
                    <a:pt x="2895" y="3281"/>
                  </a:lnTo>
                  <a:lnTo>
                    <a:pt x="2711" y="3076"/>
                  </a:lnTo>
                  <a:lnTo>
                    <a:pt x="2711" y="2051"/>
                  </a:lnTo>
                  <a:lnTo>
                    <a:pt x="2528" y="1777"/>
                  </a:lnTo>
                  <a:lnTo>
                    <a:pt x="2390" y="1777"/>
                  </a:lnTo>
                  <a:lnTo>
                    <a:pt x="2390" y="1504"/>
                  </a:lnTo>
                  <a:lnTo>
                    <a:pt x="2206" y="1777"/>
                  </a:lnTo>
                  <a:lnTo>
                    <a:pt x="2022" y="1777"/>
                  </a:lnTo>
                  <a:lnTo>
                    <a:pt x="2022" y="1504"/>
                  </a:lnTo>
                  <a:lnTo>
                    <a:pt x="1884" y="1299"/>
                  </a:lnTo>
                  <a:lnTo>
                    <a:pt x="1700" y="1299"/>
                  </a:lnTo>
                  <a:lnTo>
                    <a:pt x="1517" y="1025"/>
                  </a:lnTo>
                  <a:lnTo>
                    <a:pt x="1700" y="1299"/>
                  </a:lnTo>
                  <a:lnTo>
                    <a:pt x="1517" y="1777"/>
                  </a:lnTo>
                  <a:lnTo>
                    <a:pt x="1517" y="3281"/>
                  </a:lnTo>
                  <a:lnTo>
                    <a:pt x="1700" y="3554"/>
                  </a:lnTo>
                  <a:lnTo>
                    <a:pt x="1700" y="3828"/>
                  </a:lnTo>
                  <a:lnTo>
                    <a:pt x="1884" y="3828"/>
                  </a:lnTo>
                  <a:lnTo>
                    <a:pt x="1884" y="4101"/>
                  </a:lnTo>
                  <a:lnTo>
                    <a:pt x="2022" y="4306"/>
                  </a:lnTo>
                  <a:lnTo>
                    <a:pt x="2022" y="4853"/>
                  </a:lnTo>
                  <a:lnTo>
                    <a:pt x="2206" y="4853"/>
                  </a:lnTo>
                  <a:lnTo>
                    <a:pt x="2390" y="5058"/>
                  </a:lnTo>
                  <a:lnTo>
                    <a:pt x="2390" y="5332"/>
                  </a:lnTo>
                  <a:lnTo>
                    <a:pt x="2528" y="5332"/>
                  </a:lnTo>
                  <a:lnTo>
                    <a:pt x="2711" y="5605"/>
                  </a:lnTo>
                  <a:lnTo>
                    <a:pt x="2528" y="5878"/>
                  </a:lnTo>
                  <a:lnTo>
                    <a:pt x="2528" y="6084"/>
                  </a:lnTo>
                  <a:lnTo>
                    <a:pt x="2711" y="6357"/>
                  </a:lnTo>
                  <a:lnTo>
                    <a:pt x="2895" y="6357"/>
                  </a:lnTo>
                  <a:lnTo>
                    <a:pt x="2895" y="6630"/>
                  </a:lnTo>
                  <a:lnTo>
                    <a:pt x="3033" y="6835"/>
                  </a:lnTo>
                  <a:lnTo>
                    <a:pt x="3033" y="7382"/>
                  </a:lnTo>
                  <a:lnTo>
                    <a:pt x="3217" y="7587"/>
                  </a:lnTo>
                  <a:lnTo>
                    <a:pt x="3217" y="7382"/>
                  </a:lnTo>
                  <a:lnTo>
                    <a:pt x="3401" y="7587"/>
                  </a:lnTo>
                  <a:lnTo>
                    <a:pt x="3585" y="8134"/>
                  </a:lnTo>
                  <a:lnTo>
                    <a:pt x="3401" y="8408"/>
                  </a:lnTo>
                  <a:lnTo>
                    <a:pt x="3401" y="8613"/>
                  </a:lnTo>
                  <a:lnTo>
                    <a:pt x="3585" y="8613"/>
                  </a:lnTo>
                  <a:lnTo>
                    <a:pt x="3585" y="9159"/>
                  </a:lnTo>
                  <a:lnTo>
                    <a:pt x="3723" y="9159"/>
                  </a:lnTo>
                  <a:lnTo>
                    <a:pt x="3723" y="9365"/>
                  </a:lnTo>
                  <a:lnTo>
                    <a:pt x="3585" y="9365"/>
                  </a:lnTo>
                  <a:lnTo>
                    <a:pt x="3723" y="9638"/>
                  </a:lnTo>
                  <a:lnTo>
                    <a:pt x="3723" y="10185"/>
                  </a:lnTo>
                  <a:lnTo>
                    <a:pt x="3906" y="10390"/>
                  </a:lnTo>
                  <a:lnTo>
                    <a:pt x="3906" y="10663"/>
                  </a:lnTo>
                  <a:lnTo>
                    <a:pt x="4090" y="10663"/>
                  </a:lnTo>
                  <a:lnTo>
                    <a:pt x="4090" y="10390"/>
                  </a:lnTo>
                  <a:lnTo>
                    <a:pt x="4228" y="10663"/>
                  </a:lnTo>
                  <a:lnTo>
                    <a:pt x="4412" y="10937"/>
                  </a:lnTo>
                  <a:lnTo>
                    <a:pt x="4412" y="11142"/>
                  </a:lnTo>
                  <a:lnTo>
                    <a:pt x="4596" y="11415"/>
                  </a:lnTo>
                  <a:lnTo>
                    <a:pt x="4596" y="11689"/>
                  </a:lnTo>
                  <a:lnTo>
                    <a:pt x="4412" y="11962"/>
                  </a:lnTo>
                  <a:lnTo>
                    <a:pt x="4228" y="12167"/>
                  </a:lnTo>
                  <a:lnTo>
                    <a:pt x="4090" y="11962"/>
                  </a:lnTo>
                  <a:lnTo>
                    <a:pt x="4090" y="11689"/>
                  </a:lnTo>
                  <a:lnTo>
                    <a:pt x="3906" y="11415"/>
                  </a:lnTo>
                  <a:lnTo>
                    <a:pt x="3906" y="11142"/>
                  </a:lnTo>
                  <a:lnTo>
                    <a:pt x="3723" y="11142"/>
                  </a:lnTo>
                  <a:lnTo>
                    <a:pt x="3217" y="10390"/>
                  </a:lnTo>
                  <a:lnTo>
                    <a:pt x="3033" y="10185"/>
                  </a:lnTo>
                  <a:lnTo>
                    <a:pt x="2895" y="10185"/>
                  </a:lnTo>
                  <a:lnTo>
                    <a:pt x="2895" y="9911"/>
                  </a:lnTo>
                  <a:lnTo>
                    <a:pt x="2711" y="9911"/>
                  </a:lnTo>
                  <a:lnTo>
                    <a:pt x="2711" y="9365"/>
                  </a:lnTo>
                  <a:lnTo>
                    <a:pt x="2895" y="8886"/>
                  </a:lnTo>
                  <a:lnTo>
                    <a:pt x="2895" y="8613"/>
                  </a:lnTo>
                  <a:lnTo>
                    <a:pt x="2711" y="8134"/>
                  </a:lnTo>
                  <a:lnTo>
                    <a:pt x="2528" y="8134"/>
                  </a:lnTo>
                  <a:lnTo>
                    <a:pt x="2206" y="7587"/>
                  </a:lnTo>
                  <a:lnTo>
                    <a:pt x="2206" y="7109"/>
                  </a:lnTo>
                  <a:lnTo>
                    <a:pt x="2022" y="7382"/>
                  </a:lnTo>
                  <a:lnTo>
                    <a:pt x="1700" y="7382"/>
                  </a:lnTo>
                  <a:lnTo>
                    <a:pt x="1884" y="7109"/>
                  </a:lnTo>
                  <a:lnTo>
                    <a:pt x="1517" y="7109"/>
                  </a:lnTo>
                  <a:lnTo>
                    <a:pt x="827" y="6084"/>
                  </a:lnTo>
                  <a:lnTo>
                    <a:pt x="1517" y="6084"/>
                  </a:lnTo>
                  <a:lnTo>
                    <a:pt x="1517" y="6357"/>
                  </a:lnTo>
                  <a:lnTo>
                    <a:pt x="1517" y="6084"/>
                  </a:lnTo>
                  <a:lnTo>
                    <a:pt x="1700" y="6084"/>
                  </a:lnTo>
                  <a:lnTo>
                    <a:pt x="1517" y="6084"/>
                  </a:lnTo>
                  <a:lnTo>
                    <a:pt x="1517" y="5878"/>
                  </a:lnTo>
                  <a:lnTo>
                    <a:pt x="1700" y="5878"/>
                  </a:lnTo>
                  <a:lnTo>
                    <a:pt x="1700" y="5058"/>
                  </a:lnTo>
                  <a:lnTo>
                    <a:pt x="1517" y="5058"/>
                  </a:lnTo>
                  <a:lnTo>
                    <a:pt x="1517" y="4853"/>
                  </a:lnTo>
                  <a:lnTo>
                    <a:pt x="1333" y="4580"/>
                  </a:lnTo>
                  <a:lnTo>
                    <a:pt x="1333" y="4306"/>
                  </a:lnTo>
                  <a:lnTo>
                    <a:pt x="1011" y="3828"/>
                  </a:lnTo>
                  <a:lnTo>
                    <a:pt x="689" y="3828"/>
                  </a:lnTo>
                  <a:lnTo>
                    <a:pt x="689" y="3076"/>
                  </a:lnTo>
                  <a:lnTo>
                    <a:pt x="506" y="2803"/>
                  </a:lnTo>
                  <a:lnTo>
                    <a:pt x="506" y="2324"/>
                  </a:lnTo>
                  <a:lnTo>
                    <a:pt x="322" y="2324"/>
                  </a:lnTo>
                  <a:lnTo>
                    <a:pt x="322" y="2051"/>
                  </a:lnTo>
                  <a:lnTo>
                    <a:pt x="506" y="1777"/>
                  </a:lnTo>
                  <a:lnTo>
                    <a:pt x="184" y="1504"/>
                  </a:lnTo>
                  <a:lnTo>
                    <a:pt x="184" y="1299"/>
                  </a:lnTo>
                  <a:lnTo>
                    <a:pt x="322" y="1299"/>
                  </a:lnTo>
                  <a:lnTo>
                    <a:pt x="184" y="1025"/>
                  </a:lnTo>
                  <a:lnTo>
                    <a:pt x="184" y="752"/>
                  </a:lnTo>
                  <a:lnTo>
                    <a:pt x="0" y="273"/>
                  </a:lnTo>
                  <a:lnTo>
                    <a:pt x="0" y="0"/>
                  </a:lnTo>
                  <a:close/>
                  <a:moveTo>
                    <a:pt x="3906" y="9911"/>
                  </a:moveTo>
                  <a:lnTo>
                    <a:pt x="3906" y="9365"/>
                  </a:lnTo>
                  <a:lnTo>
                    <a:pt x="3723" y="9365"/>
                  </a:lnTo>
                  <a:lnTo>
                    <a:pt x="3906" y="9638"/>
                  </a:lnTo>
                  <a:lnTo>
                    <a:pt x="3906" y="9911"/>
                  </a:lnTo>
                  <a:close/>
                  <a:moveTo>
                    <a:pt x="4090" y="10185"/>
                  </a:moveTo>
                  <a:lnTo>
                    <a:pt x="4090" y="10390"/>
                  </a:lnTo>
                  <a:lnTo>
                    <a:pt x="4090" y="10185"/>
                  </a:lnTo>
                  <a:close/>
                  <a:moveTo>
                    <a:pt x="13603" y="9911"/>
                  </a:moveTo>
                  <a:lnTo>
                    <a:pt x="13787" y="9911"/>
                  </a:lnTo>
                  <a:lnTo>
                    <a:pt x="13603" y="9911"/>
                  </a:lnTo>
                  <a:close/>
                  <a:moveTo>
                    <a:pt x="13603" y="10185"/>
                  </a:moveTo>
                  <a:close/>
                  <a:moveTo>
                    <a:pt x="13603" y="10663"/>
                  </a:moveTo>
                  <a:lnTo>
                    <a:pt x="13603" y="10390"/>
                  </a:lnTo>
                  <a:lnTo>
                    <a:pt x="13603" y="10663"/>
                  </a:lnTo>
                  <a:close/>
                  <a:moveTo>
                    <a:pt x="13603" y="1066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6" name="AutoShape 173"/>
            <p:cNvSpPr/>
            <p:nvPr/>
          </p:nvSpPr>
          <p:spPr bwMode="auto">
            <a:xfrm>
              <a:off x="4683141" y="4136112"/>
              <a:ext cx="705916" cy="80566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662" y="3142"/>
                  </a:moveTo>
                  <a:cubicBezTo>
                    <a:pt x="12662" y="3142"/>
                    <a:pt x="12662" y="3142"/>
                    <a:pt x="12662" y="3142"/>
                  </a:cubicBezTo>
                  <a:cubicBezTo>
                    <a:pt x="12786" y="3011"/>
                    <a:pt x="12786" y="3011"/>
                    <a:pt x="12786" y="3011"/>
                  </a:cubicBezTo>
                  <a:cubicBezTo>
                    <a:pt x="12786" y="3142"/>
                    <a:pt x="12786" y="3142"/>
                    <a:pt x="12786" y="3142"/>
                  </a:cubicBezTo>
                  <a:cubicBezTo>
                    <a:pt x="12786" y="3142"/>
                    <a:pt x="12786" y="3142"/>
                    <a:pt x="12786" y="3142"/>
                  </a:cubicBezTo>
                  <a:cubicBezTo>
                    <a:pt x="12662" y="3142"/>
                    <a:pt x="12662" y="3142"/>
                    <a:pt x="12662" y="3142"/>
                  </a:cubicBezTo>
                  <a:cubicBezTo>
                    <a:pt x="12662" y="3142"/>
                    <a:pt x="12662" y="3142"/>
                    <a:pt x="12662" y="3142"/>
                  </a:cubicBezTo>
                  <a:close/>
                  <a:moveTo>
                    <a:pt x="12538" y="3142"/>
                  </a:moveTo>
                  <a:cubicBezTo>
                    <a:pt x="12538" y="3142"/>
                    <a:pt x="12538" y="3142"/>
                    <a:pt x="12538" y="3142"/>
                  </a:cubicBezTo>
                  <a:cubicBezTo>
                    <a:pt x="12538" y="3142"/>
                    <a:pt x="12538" y="3142"/>
                    <a:pt x="12538" y="3142"/>
                  </a:cubicBezTo>
                  <a:cubicBezTo>
                    <a:pt x="12662" y="3011"/>
                    <a:pt x="12662" y="3011"/>
                    <a:pt x="12662" y="3011"/>
                  </a:cubicBezTo>
                  <a:cubicBezTo>
                    <a:pt x="12786" y="3011"/>
                    <a:pt x="12786" y="3011"/>
                    <a:pt x="12786" y="3011"/>
                  </a:cubicBezTo>
                  <a:cubicBezTo>
                    <a:pt x="12786" y="2880"/>
                    <a:pt x="12786" y="2880"/>
                    <a:pt x="12786" y="2880"/>
                  </a:cubicBezTo>
                  <a:cubicBezTo>
                    <a:pt x="12786" y="2880"/>
                    <a:pt x="12786" y="2880"/>
                    <a:pt x="12786" y="2880"/>
                  </a:cubicBezTo>
                  <a:cubicBezTo>
                    <a:pt x="12786" y="2880"/>
                    <a:pt x="12786" y="2880"/>
                    <a:pt x="12786" y="2880"/>
                  </a:cubicBezTo>
                  <a:cubicBezTo>
                    <a:pt x="12786" y="2880"/>
                    <a:pt x="12786" y="2880"/>
                    <a:pt x="12786" y="2880"/>
                  </a:cubicBezTo>
                  <a:cubicBezTo>
                    <a:pt x="12662" y="2880"/>
                    <a:pt x="12662" y="2880"/>
                    <a:pt x="12662" y="2880"/>
                  </a:cubicBezTo>
                  <a:cubicBezTo>
                    <a:pt x="12538" y="3011"/>
                    <a:pt x="12538" y="3011"/>
                    <a:pt x="12538" y="3011"/>
                  </a:cubicBezTo>
                  <a:cubicBezTo>
                    <a:pt x="12538" y="3142"/>
                    <a:pt x="12538" y="3142"/>
                    <a:pt x="12538" y="3142"/>
                  </a:cubicBezTo>
                  <a:close/>
                  <a:moveTo>
                    <a:pt x="13034" y="2749"/>
                  </a:moveTo>
                  <a:cubicBezTo>
                    <a:pt x="12910" y="2749"/>
                    <a:pt x="12910" y="2749"/>
                    <a:pt x="12910" y="2749"/>
                  </a:cubicBezTo>
                  <a:cubicBezTo>
                    <a:pt x="12910" y="2749"/>
                    <a:pt x="12910" y="2749"/>
                    <a:pt x="12910" y="2749"/>
                  </a:cubicBezTo>
                  <a:cubicBezTo>
                    <a:pt x="12910" y="2749"/>
                    <a:pt x="12910" y="2749"/>
                    <a:pt x="12910" y="2749"/>
                  </a:cubicBezTo>
                  <a:cubicBezTo>
                    <a:pt x="12910" y="2880"/>
                    <a:pt x="12910" y="2880"/>
                    <a:pt x="12910" y="2880"/>
                  </a:cubicBezTo>
                  <a:cubicBezTo>
                    <a:pt x="13034" y="2880"/>
                    <a:pt x="13034" y="2880"/>
                    <a:pt x="13034" y="2880"/>
                  </a:cubicBezTo>
                  <a:cubicBezTo>
                    <a:pt x="13034" y="2749"/>
                    <a:pt x="13034" y="2749"/>
                    <a:pt x="13034" y="2749"/>
                  </a:cubicBezTo>
                  <a:close/>
                  <a:moveTo>
                    <a:pt x="13034" y="2749"/>
                  </a:moveTo>
                  <a:cubicBezTo>
                    <a:pt x="12910" y="2618"/>
                    <a:pt x="12910" y="2618"/>
                    <a:pt x="12910" y="2618"/>
                  </a:cubicBezTo>
                  <a:cubicBezTo>
                    <a:pt x="13034" y="2487"/>
                    <a:pt x="13034" y="2487"/>
                    <a:pt x="13034" y="2487"/>
                  </a:cubicBezTo>
                  <a:cubicBezTo>
                    <a:pt x="13034" y="2487"/>
                    <a:pt x="13034" y="2487"/>
                    <a:pt x="13034" y="2487"/>
                  </a:cubicBezTo>
                  <a:cubicBezTo>
                    <a:pt x="13159" y="2487"/>
                    <a:pt x="13159" y="2487"/>
                    <a:pt x="13159" y="2487"/>
                  </a:cubicBezTo>
                  <a:cubicBezTo>
                    <a:pt x="13159" y="2487"/>
                    <a:pt x="13159" y="2487"/>
                    <a:pt x="13159" y="2487"/>
                  </a:cubicBezTo>
                  <a:cubicBezTo>
                    <a:pt x="13159" y="2487"/>
                    <a:pt x="13159" y="2487"/>
                    <a:pt x="13159" y="2487"/>
                  </a:cubicBezTo>
                  <a:cubicBezTo>
                    <a:pt x="13159" y="2487"/>
                    <a:pt x="13159" y="2487"/>
                    <a:pt x="13159" y="2487"/>
                  </a:cubicBezTo>
                  <a:cubicBezTo>
                    <a:pt x="13034" y="2618"/>
                    <a:pt x="13034" y="2618"/>
                    <a:pt x="13034" y="2618"/>
                  </a:cubicBezTo>
                  <a:cubicBezTo>
                    <a:pt x="13034" y="2749"/>
                    <a:pt x="13034" y="2749"/>
                    <a:pt x="13034" y="2749"/>
                  </a:cubicBezTo>
                  <a:close/>
                  <a:moveTo>
                    <a:pt x="13034" y="2749"/>
                  </a:moveTo>
                  <a:cubicBezTo>
                    <a:pt x="13034" y="2749"/>
                    <a:pt x="13034" y="2749"/>
                    <a:pt x="13034" y="2749"/>
                  </a:cubicBezTo>
                  <a:cubicBezTo>
                    <a:pt x="13159" y="2749"/>
                    <a:pt x="13159" y="2749"/>
                    <a:pt x="13159" y="2749"/>
                  </a:cubicBezTo>
                  <a:cubicBezTo>
                    <a:pt x="13283" y="2749"/>
                    <a:pt x="13283" y="2749"/>
                    <a:pt x="13283" y="2749"/>
                  </a:cubicBezTo>
                  <a:cubicBezTo>
                    <a:pt x="13283" y="2749"/>
                    <a:pt x="13283" y="2749"/>
                    <a:pt x="13283" y="2749"/>
                  </a:cubicBezTo>
                  <a:cubicBezTo>
                    <a:pt x="13407" y="2749"/>
                    <a:pt x="13407" y="2749"/>
                    <a:pt x="13407" y="2749"/>
                  </a:cubicBezTo>
                  <a:cubicBezTo>
                    <a:pt x="13283" y="2618"/>
                    <a:pt x="13283" y="2618"/>
                    <a:pt x="13283" y="2618"/>
                  </a:cubicBezTo>
                  <a:cubicBezTo>
                    <a:pt x="13159" y="2749"/>
                    <a:pt x="13159" y="2749"/>
                    <a:pt x="13159" y="2749"/>
                  </a:cubicBezTo>
                  <a:cubicBezTo>
                    <a:pt x="13034" y="2749"/>
                    <a:pt x="13034" y="2749"/>
                    <a:pt x="13034" y="2749"/>
                  </a:cubicBezTo>
                  <a:cubicBezTo>
                    <a:pt x="13034" y="2749"/>
                    <a:pt x="13034" y="2749"/>
                    <a:pt x="13034" y="2749"/>
                  </a:cubicBezTo>
                  <a:close/>
                  <a:moveTo>
                    <a:pt x="13283" y="2880"/>
                  </a:moveTo>
                  <a:cubicBezTo>
                    <a:pt x="13407" y="2880"/>
                    <a:pt x="13407" y="2880"/>
                    <a:pt x="13407" y="2880"/>
                  </a:cubicBezTo>
                  <a:cubicBezTo>
                    <a:pt x="13407" y="2749"/>
                    <a:pt x="13407" y="2749"/>
                    <a:pt x="13407" y="2749"/>
                  </a:cubicBezTo>
                  <a:cubicBezTo>
                    <a:pt x="13531" y="2749"/>
                    <a:pt x="13531" y="2749"/>
                    <a:pt x="13531" y="2749"/>
                  </a:cubicBezTo>
                  <a:cubicBezTo>
                    <a:pt x="13531" y="2880"/>
                    <a:pt x="13531" y="2880"/>
                    <a:pt x="13531" y="2880"/>
                  </a:cubicBezTo>
                  <a:cubicBezTo>
                    <a:pt x="13531" y="2880"/>
                    <a:pt x="13531" y="2880"/>
                    <a:pt x="13531" y="2880"/>
                  </a:cubicBezTo>
                  <a:cubicBezTo>
                    <a:pt x="13407" y="2880"/>
                    <a:pt x="13407" y="2880"/>
                    <a:pt x="13407" y="2880"/>
                  </a:cubicBezTo>
                  <a:cubicBezTo>
                    <a:pt x="13283" y="2880"/>
                    <a:pt x="13283" y="2880"/>
                    <a:pt x="13283" y="2880"/>
                  </a:cubicBezTo>
                  <a:close/>
                  <a:moveTo>
                    <a:pt x="13034" y="1833"/>
                  </a:moveTo>
                  <a:cubicBezTo>
                    <a:pt x="12910" y="1702"/>
                    <a:pt x="12910" y="1702"/>
                    <a:pt x="12910" y="1702"/>
                  </a:cubicBezTo>
                  <a:cubicBezTo>
                    <a:pt x="12910" y="1571"/>
                    <a:pt x="12910" y="1571"/>
                    <a:pt x="12910" y="1571"/>
                  </a:cubicBezTo>
                  <a:cubicBezTo>
                    <a:pt x="12910" y="1571"/>
                    <a:pt x="12910" y="1571"/>
                    <a:pt x="12910" y="1571"/>
                  </a:cubicBezTo>
                  <a:cubicBezTo>
                    <a:pt x="13034" y="1571"/>
                    <a:pt x="13034" y="1571"/>
                    <a:pt x="13034" y="1571"/>
                  </a:cubicBezTo>
                  <a:cubicBezTo>
                    <a:pt x="13034" y="1702"/>
                    <a:pt x="13034" y="1702"/>
                    <a:pt x="13034" y="1702"/>
                  </a:cubicBezTo>
                  <a:cubicBezTo>
                    <a:pt x="13034" y="1833"/>
                    <a:pt x="13034" y="1833"/>
                    <a:pt x="13034" y="1833"/>
                  </a:cubicBezTo>
                  <a:cubicBezTo>
                    <a:pt x="13034" y="1833"/>
                    <a:pt x="13034" y="1833"/>
                    <a:pt x="13034" y="1833"/>
                  </a:cubicBezTo>
                  <a:close/>
                  <a:moveTo>
                    <a:pt x="12538" y="785"/>
                  </a:moveTo>
                  <a:cubicBezTo>
                    <a:pt x="12414" y="655"/>
                    <a:pt x="12414" y="655"/>
                    <a:pt x="12414" y="655"/>
                  </a:cubicBezTo>
                  <a:cubicBezTo>
                    <a:pt x="12414" y="655"/>
                    <a:pt x="12414" y="655"/>
                    <a:pt x="12414" y="655"/>
                  </a:cubicBezTo>
                  <a:cubicBezTo>
                    <a:pt x="12414" y="524"/>
                    <a:pt x="12414" y="524"/>
                    <a:pt x="12414" y="524"/>
                  </a:cubicBezTo>
                  <a:cubicBezTo>
                    <a:pt x="12290" y="524"/>
                    <a:pt x="12290" y="524"/>
                    <a:pt x="12290" y="524"/>
                  </a:cubicBezTo>
                  <a:cubicBezTo>
                    <a:pt x="12414" y="524"/>
                    <a:pt x="12414" y="524"/>
                    <a:pt x="12414" y="524"/>
                  </a:cubicBezTo>
                  <a:cubicBezTo>
                    <a:pt x="12290" y="655"/>
                    <a:pt x="12290" y="655"/>
                    <a:pt x="12290" y="655"/>
                  </a:cubicBezTo>
                  <a:cubicBezTo>
                    <a:pt x="12166" y="785"/>
                    <a:pt x="12166" y="785"/>
                    <a:pt x="12166" y="785"/>
                  </a:cubicBezTo>
                  <a:cubicBezTo>
                    <a:pt x="12166" y="785"/>
                    <a:pt x="12166" y="785"/>
                    <a:pt x="12166" y="785"/>
                  </a:cubicBezTo>
                  <a:cubicBezTo>
                    <a:pt x="12166" y="785"/>
                    <a:pt x="12166" y="785"/>
                    <a:pt x="12166" y="785"/>
                  </a:cubicBezTo>
                  <a:cubicBezTo>
                    <a:pt x="12166" y="785"/>
                    <a:pt x="12166" y="785"/>
                    <a:pt x="12166" y="785"/>
                  </a:cubicBezTo>
                  <a:cubicBezTo>
                    <a:pt x="12041" y="916"/>
                    <a:pt x="12041" y="916"/>
                    <a:pt x="12041" y="916"/>
                  </a:cubicBezTo>
                  <a:cubicBezTo>
                    <a:pt x="11917" y="1178"/>
                    <a:pt x="11917" y="1178"/>
                    <a:pt x="11917" y="1178"/>
                  </a:cubicBezTo>
                  <a:cubicBezTo>
                    <a:pt x="11917" y="1178"/>
                    <a:pt x="11917" y="1178"/>
                    <a:pt x="11917" y="1178"/>
                  </a:cubicBezTo>
                  <a:cubicBezTo>
                    <a:pt x="11793" y="1440"/>
                    <a:pt x="11793" y="1440"/>
                    <a:pt x="11793" y="1440"/>
                  </a:cubicBezTo>
                  <a:cubicBezTo>
                    <a:pt x="11669" y="1571"/>
                    <a:pt x="11669" y="1571"/>
                    <a:pt x="11669" y="1571"/>
                  </a:cubicBezTo>
                  <a:cubicBezTo>
                    <a:pt x="11545" y="1702"/>
                    <a:pt x="11545" y="1702"/>
                    <a:pt x="11545" y="1702"/>
                  </a:cubicBezTo>
                  <a:cubicBezTo>
                    <a:pt x="11545" y="1702"/>
                    <a:pt x="11545" y="1702"/>
                    <a:pt x="11545" y="1702"/>
                  </a:cubicBezTo>
                  <a:cubicBezTo>
                    <a:pt x="11421" y="1702"/>
                    <a:pt x="11421" y="1702"/>
                    <a:pt x="11421" y="1702"/>
                  </a:cubicBezTo>
                  <a:cubicBezTo>
                    <a:pt x="11421" y="1833"/>
                    <a:pt x="11421" y="1833"/>
                    <a:pt x="11421" y="1833"/>
                  </a:cubicBezTo>
                  <a:cubicBezTo>
                    <a:pt x="11297" y="1964"/>
                    <a:pt x="11297" y="1964"/>
                    <a:pt x="11297" y="1964"/>
                  </a:cubicBezTo>
                  <a:cubicBezTo>
                    <a:pt x="11297" y="1833"/>
                    <a:pt x="11297" y="1833"/>
                    <a:pt x="11297" y="1833"/>
                  </a:cubicBezTo>
                  <a:cubicBezTo>
                    <a:pt x="11297" y="1702"/>
                    <a:pt x="11297" y="1702"/>
                    <a:pt x="11297" y="1702"/>
                  </a:cubicBezTo>
                  <a:cubicBezTo>
                    <a:pt x="11172" y="1702"/>
                    <a:pt x="11172" y="1702"/>
                    <a:pt x="11172" y="1702"/>
                  </a:cubicBezTo>
                  <a:cubicBezTo>
                    <a:pt x="11172" y="1702"/>
                    <a:pt x="11172" y="1702"/>
                    <a:pt x="11172" y="1702"/>
                  </a:cubicBezTo>
                  <a:cubicBezTo>
                    <a:pt x="11172" y="1702"/>
                    <a:pt x="11172" y="1702"/>
                    <a:pt x="11172" y="1702"/>
                  </a:cubicBezTo>
                  <a:cubicBezTo>
                    <a:pt x="11048" y="1702"/>
                    <a:pt x="11048" y="1702"/>
                    <a:pt x="11048" y="1702"/>
                  </a:cubicBezTo>
                  <a:cubicBezTo>
                    <a:pt x="11048" y="1833"/>
                    <a:pt x="11048" y="1833"/>
                    <a:pt x="11048" y="1833"/>
                  </a:cubicBezTo>
                  <a:cubicBezTo>
                    <a:pt x="10924" y="1702"/>
                    <a:pt x="10924" y="1702"/>
                    <a:pt x="10924" y="1702"/>
                  </a:cubicBezTo>
                  <a:cubicBezTo>
                    <a:pt x="10800" y="1702"/>
                    <a:pt x="10800" y="1702"/>
                    <a:pt x="10800" y="1702"/>
                  </a:cubicBezTo>
                  <a:cubicBezTo>
                    <a:pt x="10800" y="1571"/>
                    <a:pt x="10800" y="1571"/>
                    <a:pt x="10800" y="1571"/>
                  </a:cubicBezTo>
                  <a:cubicBezTo>
                    <a:pt x="10800" y="1571"/>
                    <a:pt x="10800" y="1571"/>
                    <a:pt x="10800" y="1571"/>
                  </a:cubicBezTo>
                  <a:cubicBezTo>
                    <a:pt x="10800" y="1571"/>
                    <a:pt x="10800" y="1571"/>
                    <a:pt x="10800" y="1571"/>
                  </a:cubicBezTo>
                  <a:cubicBezTo>
                    <a:pt x="10800" y="1440"/>
                    <a:pt x="10800" y="1440"/>
                    <a:pt x="10800" y="1440"/>
                  </a:cubicBezTo>
                  <a:cubicBezTo>
                    <a:pt x="10676" y="1440"/>
                    <a:pt x="10676" y="1440"/>
                    <a:pt x="10676" y="1440"/>
                  </a:cubicBezTo>
                  <a:cubicBezTo>
                    <a:pt x="10552" y="1309"/>
                    <a:pt x="10552" y="1309"/>
                    <a:pt x="10552" y="1309"/>
                  </a:cubicBezTo>
                  <a:cubicBezTo>
                    <a:pt x="10428" y="1309"/>
                    <a:pt x="10428" y="1309"/>
                    <a:pt x="10428" y="1309"/>
                  </a:cubicBezTo>
                  <a:cubicBezTo>
                    <a:pt x="10303" y="1440"/>
                    <a:pt x="10303" y="1440"/>
                    <a:pt x="10303" y="1440"/>
                  </a:cubicBezTo>
                  <a:cubicBezTo>
                    <a:pt x="10055" y="1440"/>
                    <a:pt x="10055" y="1440"/>
                    <a:pt x="10055" y="1440"/>
                  </a:cubicBezTo>
                  <a:cubicBezTo>
                    <a:pt x="9931" y="1440"/>
                    <a:pt x="9931" y="1440"/>
                    <a:pt x="9931" y="1440"/>
                  </a:cubicBezTo>
                  <a:cubicBezTo>
                    <a:pt x="9807" y="1440"/>
                    <a:pt x="9807" y="1440"/>
                    <a:pt x="9807" y="1440"/>
                  </a:cubicBezTo>
                  <a:cubicBezTo>
                    <a:pt x="9807" y="1571"/>
                    <a:pt x="9807" y="1571"/>
                    <a:pt x="9807" y="1571"/>
                  </a:cubicBezTo>
                  <a:cubicBezTo>
                    <a:pt x="9931" y="1702"/>
                    <a:pt x="9931" y="1702"/>
                    <a:pt x="9931" y="1702"/>
                  </a:cubicBezTo>
                  <a:cubicBezTo>
                    <a:pt x="9931" y="1702"/>
                    <a:pt x="9931" y="1702"/>
                    <a:pt x="9931" y="1702"/>
                  </a:cubicBezTo>
                  <a:cubicBezTo>
                    <a:pt x="10055" y="1833"/>
                    <a:pt x="10055" y="1833"/>
                    <a:pt x="10055" y="1833"/>
                  </a:cubicBezTo>
                  <a:cubicBezTo>
                    <a:pt x="10055" y="1833"/>
                    <a:pt x="10055" y="1833"/>
                    <a:pt x="10055" y="1833"/>
                  </a:cubicBezTo>
                  <a:cubicBezTo>
                    <a:pt x="9931" y="1833"/>
                    <a:pt x="9931" y="1833"/>
                    <a:pt x="9931" y="1833"/>
                  </a:cubicBezTo>
                  <a:cubicBezTo>
                    <a:pt x="9807" y="1833"/>
                    <a:pt x="9807" y="1833"/>
                    <a:pt x="9807" y="1833"/>
                  </a:cubicBezTo>
                  <a:cubicBezTo>
                    <a:pt x="9683" y="1833"/>
                    <a:pt x="9683" y="1833"/>
                    <a:pt x="9683" y="1833"/>
                  </a:cubicBezTo>
                  <a:cubicBezTo>
                    <a:pt x="9683" y="1833"/>
                    <a:pt x="9683" y="1833"/>
                    <a:pt x="9683" y="1833"/>
                  </a:cubicBezTo>
                  <a:cubicBezTo>
                    <a:pt x="9683" y="1833"/>
                    <a:pt x="9683" y="1833"/>
                    <a:pt x="9683" y="1833"/>
                  </a:cubicBezTo>
                  <a:cubicBezTo>
                    <a:pt x="9683" y="1833"/>
                    <a:pt x="9683" y="1833"/>
                    <a:pt x="9683" y="1833"/>
                  </a:cubicBezTo>
                  <a:cubicBezTo>
                    <a:pt x="9559" y="1833"/>
                    <a:pt x="9559" y="1833"/>
                    <a:pt x="9559" y="1833"/>
                  </a:cubicBezTo>
                  <a:cubicBezTo>
                    <a:pt x="9434" y="1833"/>
                    <a:pt x="9434" y="1833"/>
                    <a:pt x="9434" y="1833"/>
                  </a:cubicBezTo>
                  <a:cubicBezTo>
                    <a:pt x="9310" y="1702"/>
                    <a:pt x="9310" y="1702"/>
                    <a:pt x="9310" y="1702"/>
                  </a:cubicBezTo>
                  <a:cubicBezTo>
                    <a:pt x="9186" y="1833"/>
                    <a:pt x="9186" y="1833"/>
                    <a:pt x="9186" y="1833"/>
                  </a:cubicBezTo>
                  <a:cubicBezTo>
                    <a:pt x="9062" y="1833"/>
                    <a:pt x="9062" y="1833"/>
                    <a:pt x="9062" y="1833"/>
                  </a:cubicBezTo>
                  <a:cubicBezTo>
                    <a:pt x="9062" y="1964"/>
                    <a:pt x="9062" y="1964"/>
                    <a:pt x="9062" y="1964"/>
                  </a:cubicBezTo>
                  <a:cubicBezTo>
                    <a:pt x="8814" y="1964"/>
                    <a:pt x="8814" y="1964"/>
                    <a:pt x="8814" y="1964"/>
                  </a:cubicBezTo>
                  <a:cubicBezTo>
                    <a:pt x="8690" y="1964"/>
                    <a:pt x="8690" y="1964"/>
                    <a:pt x="8690" y="1964"/>
                  </a:cubicBezTo>
                  <a:cubicBezTo>
                    <a:pt x="8690" y="2095"/>
                    <a:pt x="8690" y="2095"/>
                    <a:pt x="8690" y="2095"/>
                  </a:cubicBezTo>
                  <a:cubicBezTo>
                    <a:pt x="8566" y="2095"/>
                    <a:pt x="8566" y="2095"/>
                    <a:pt x="8566" y="2095"/>
                  </a:cubicBezTo>
                  <a:cubicBezTo>
                    <a:pt x="8441" y="2095"/>
                    <a:pt x="8441" y="2095"/>
                    <a:pt x="8441" y="2095"/>
                  </a:cubicBezTo>
                  <a:cubicBezTo>
                    <a:pt x="8441" y="2095"/>
                    <a:pt x="8441" y="2095"/>
                    <a:pt x="8441" y="2095"/>
                  </a:cubicBezTo>
                  <a:cubicBezTo>
                    <a:pt x="8317" y="2095"/>
                    <a:pt x="8317" y="2095"/>
                    <a:pt x="8317" y="2095"/>
                  </a:cubicBezTo>
                  <a:cubicBezTo>
                    <a:pt x="8317" y="2225"/>
                    <a:pt x="8317" y="2225"/>
                    <a:pt x="8317" y="2225"/>
                  </a:cubicBezTo>
                  <a:cubicBezTo>
                    <a:pt x="8193" y="2225"/>
                    <a:pt x="8193" y="2225"/>
                    <a:pt x="8193" y="2225"/>
                  </a:cubicBezTo>
                  <a:cubicBezTo>
                    <a:pt x="7945" y="1964"/>
                    <a:pt x="7945" y="1964"/>
                    <a:pt x="7945" y="1964"/>
                  </a:cubicBezTo>
                  <a:cubicBezTo>
                    <a:pt x="7945" y="1964"/>
                    <a:pt x="7945" y="1964"/>
                    <a:pt x="7945" y="1964"/>
                  </a:cubicBezTo>
                  <a:cubicBezTo>
                    <a:pt x="7945" y="1833"/>
                    <a:pt x="7945" y="1833"/>
                    <a:pt x="7945" y="1833"/>
                  </a:cubicBezTo>
                  <a:cubicBezTo>
                    <a:pt x="7821" y="1702"/>
                    <a:pt x="7821" y="1702"/>
                    <a:pt x="7821" y="1702"/>
                  </a:cubicBezTo>
                  <a:cubicBezTo>
                    <a:pt x="7697" y="1571"/>
                    <a:pt x="7697" y="1571"/>
                    <a:pt x="7697" y="1571"/>
                  </a:cubicBezTo>
                  <a:cubicBezTo>
                    <a:pt x="7697" y="1571"/>
                    <a:pt x="7697" y="1571"/>
                    <a:pt x="7697" y="1571"/>
                  </a:cubicBezTo>
                  <a:cubicBezTo>
                    <a:pt x="7697" y="1440"/>
                    <a:pt x="7697" y="1440"/>
                    <a:pt x="7697" y="1440"/>
                  </a:cubicBezTo>
                  <a:cubicBezTo>
                    <a:pt x="7697" y="1440"/>
                    <a:pt x="7697" y="1440"/>
                    <a:pt x="7697" y="1440"/>
                  </a:cubicBezTo>
                  <a:cubicBezTo>
                    <a:pt x="7697" y="1309"/>
                    <a:pt x="7697" y="1309"/>
                    <a:pt x="7697" y="1309"/>
                  </a:cubicBezTo>
                  <a:cubicBezTo>
                    <a:pt x="7697" y="1178"/>
                    <a:pt x="7697" y="1178"/>
                    <a:pt x="7697" y="1178"/>
                  </a:cubicBezTo>
                  <a:cubicBezTo>
                    <a:pt x="7697" y="1178"/>
                    <a:pt x="7697" y="1178"/>
                    <a:pt x="7697" y="1178"/>
                  </a:cubicBezTo>
                  <a:cubicBezTo>
                    <a:pt x="7821" y="916"/>
                    <a:pt x="7821" y="916"/>
                    <a:pt x="7821" y="916"/>
                  </a:cubicBezTo>
                  <a:cubicBezTo>
                    <a:pt x="7821" y="785"/>
                    <a:pt x="7821" y="785"/>
                    <a:pt x="7821" y="785"/>
                  </a:cubicBezTo>
                  <a:cubicBezTo>
                    <a:pt x="7945" y="655"/>
                    <a:pt x="7945" y="655"/>
                    <a:pt x="7945" y="655"/>
                  </a:cubicBezTo>
                  <a:cubicBezTo>
                    <a:pt x="7945" y="655"/>
                    <a:pt x="7945" y="655"/>
                    <a:pt x="7945" y="655"/>
                  </a:cubicBezTo>
                  <a:cubicBezTo>
                    <a:pt x="7821" y="655"/>
                    <a:pt x="7821" y="655"/>
                    <a:pt x="7821" y="655"/>
                  </a:cubicBezTo>
                  <a:cubicBezTo>
                    <a:pt x="7821" y="524"/>
                    <a:pt x="7821" y="524"/>
                    <a:pt x="7821" y="524"/>
                  </a:cubicBezTo>
                  <a:cubicBezTo>
                    <a:pt x="7821" y="524"/>
                    <a:pt x="7821" y="524"/>
                    <a:pt x="7821" y="524"/>
                  </a:cubicBezTo>
                  <a:cubicBezTo>
                    <a:pt x="7697" y="524"/>
                    <a:pt x="7697" y="524"/>
                    <a:pt x="7697" y="524"/>
                  </a:cubicBezTo>
                  <a:cubicBezTo>
                    <a:pt x="7572" y="393"/>
                    <a:pt x="7572" y="393"/>
                    <a:pt x="7572" y="393"/>
                  </a:cubicBezTo>
                  <a:cubicBezTo>
                    <a:pt x="7572" y="393"/>
                    <a:pt x="7572" y="393"/>
                    <a:pt x="7572" y="393"/>
                  </a:cubicBezTo>
                  <a:cubicBezTo>
                    <a:pt x="7697" y="262"/>
                    <a:pt x="7697" y="262"/>
                    <a:pt x="7697" y="262"/>
                  </a:cubicBezTo>
                  <a:cubicBezTo>
                    <a:pt x="7697" y="131"/>
                    <a:pt x="7697" y="131"/>
                    <a:pt x="7697" y="131"/>
                  </a:cubicBezTo>
                  <a:cubicBezTo>
                    <a:pt x="7572" y="0"/>
                    <a:pt x="7572" y="0"/>
                    <a:pt x="7572" y="0"/>
                  </a:cubicBezTo>
                  <a:cubicBezTo>
                    <a:pt x="7448" y="0"/>
                    <a:pt x="7448" y="0"/>
                    <a:pt x="7448" y="0"/>
                  </a:cubicBezTo>
                  <a:cubicBezTo>
                    <a:pt x="7448" y="0"/>
                    <a:pt x="7448" y="0"/>
                    <a:pt x="7448" y="0"/>
                  </a:cubicBezTo>
                  <a:cubicBezTo>
                    <a:pt x="7324" y="0"/>
                    <a:pt x="7324" y="0"/>
                    <a:pt x="7324" y="0"/>
                  </a:cubicBezTo>
                  <a:cubicBezTo>
                    <a:pt x="7324" y="0"/>
                    <a:pt x="7324" y="0"/>
                    <a:pt x="7324" y="0"/>
                  </a:cubicBezTo>
                  <a:cubicBezTo>
                    <a:pt x="7324" y="131"/>
                    <a:pt x="7324" y="131"/>
                    <a:pt x="7324" y="131"/>
                  </a:cubicBezTo>
                  <a:cubicBezTo>
                    <a:pt x="7324" y="262"/>
                    <a:pt x="7324" y="262"/>
                    <a:pt x="7324" y="262"/>
                  </a:cubicBezTo>
                  <a:cubicBezTo>
                    <a:pt x="6952" y="393"/>
                    <a:pt x="6952" y="393"/>
                    <a:pt x="6952" y="393"/>
                  </a:cubicBezTo>
                  <a:cubicBezTo>
                    <a:pt x="6828" y="393"/>
                    <a:pt x="6828" y="393"/>
                    <a:pt x="6828" y="393"/>
                  </a:cubicBezTo>
                  <a:cubicBezTo>
                    <a:pt x="6579" y="524"/>
                    <a:pt x="6579" y="524"/>
                    <a:pt x="6579" y="524"/>
                  </a:cubicBezTo>
                  <a:cubicBezTo>
                    <a:pt x="6455" y="524"/>
                    <a:pt x="6455" y="524"/>
                    <a:pt x="6455" y="524"/>
                  </a:cubicBezTo>
                  <a:cubicBezTo>
                    <a:pt x="6331" y="524"/>
                    <a:pt x="6331" y="524"/>
                    <a:pt x="6331" y="524"/>
                  </a:cubicBezTo>
                  <a:cubicBezTo>
                    <a:pt x="6083" y="655"/>
                    <a:pt x="6083" y="655"/>
                    <a:pt x="6083" y="655"/>
                  </a:cubicBezTo>
                  <a:cubicBezTo>
                    <a:pt x="5959" y="655"/>
                    <a:pt x="5959" y="655"/>
                    <a:pt x="5959" y="655"/>
                  </a:cubicBezTo>
                  <a:cubicBezTo>
                    <a:pt x="5959" y="655"/>
                    <a:pt x="5959" y="655"/>
                    <a:pt x="5959" y="655"/>
                  </a:cubicBezTo>
                  <a:cubicBezTo>
                    <a:pt x="5710" y="655"/>
                    <a:pt x="5710" y="655"/>
                    <a:pt x="5710" y="655"/>
                  </a:cubicBezTo>
                  <a:cubicBezTo>
                    <a:pt x="5462" y="785"/>
                    <a:pt x="5462" y="785"/>
                    <a:pt x="5462" y="785"/>
                  </a:cubicBezTo>
                  <a:cubicBezTo>
                    <a:pt x="5338" y="655"/>
                    <a:pt x="5338" y="655"/>
                    <a:pt x="5338" y="655"/>
                  </a:cubicBezTo>
                  <a:cubicBezTo>
                    <a:pt x="5090" y="655"/>
                    <a:pt x="5090" y="655"/>
                    <a:pt x="5090" y="655"/>
                  </a:cubicBezTo>
                  <a:cubicBezTo>
                    <a:pt x="4966" y="524"/>
                    <a:pt x="4966" y="524"/>
                    <a:pt x="4966" y="524"/>
                  </a:cubicBezTo>
                  <a:cubicBezTo>
                    <a:pt x="5090" y="655"/>
                    <a:pt x="5090" y="655"/>
                    <a:pt x="5090" y="655"/>
                  </a:cubicBezTo>
                  <a:cubicBezTo>
                    <a:pt x="5090" y="785"/>
                    <a:pt x="5090" y="785"/>
                    <a:pt x="5090" y="785"/>
                  </a:cubicBezTo>
                  <a:cubicBezTo>
                    <a:pt x="5214" y="785"/>
                    <a:pt x="5214" y="785"/>
                    <a:pt x="5214" y="785"/>
                  </a:cubicBezTo>
                  <a:cubicBezTo>
                    <a:pt x="5338" y="916"/>
                    <a:pt x="5338" y="916"/>
                    <a:pt x="5338" y="916"/>
                  </a:cubicBezTo>
                  <a:cubicBezTo>
                    <a:pt x="5090" y="1178"/>
                    <a:pt x="5090" y="1178"/>
                    <a:pt x="5090" y="1178"/>
                  </a:cubicBezTo>
                  <a:cubicBezTo>
                    <a:pt x="5214" y="1309"/>
                    <a:pt x="5214" y="1309"/>
                    <a:pt x="5214" y="1309"/>
                  </a:cubicBezTo>
                  <a:cubicBezTo>
                    <a:pt x="5214" y="1440"/>
                    <a:pt x="5214" y="1440"/>
                    <a:pt x="5214" y="1440"/>
                  </a:cubicBezTo>
                  <a:cubicBezTo>
                    <a:pt x="5462" y="1571"/>
                    <a:pt x="5462" y="1571"/>
                    <a:pt x="5462" y="1571"/>
                  </a:cubicBezTo>
                  <a:cubicBezTo>
                    <a:pt x="5586" y="1440"/>
                    <a:pt x="5586" y="1440"/>
                    <a:pt x="5586" y="1440"/>
                  </a:cubicBezTo>
                  <a:cubicBezTo>
                    <a:pt x="5834" y="1571"/>
                    <a:pt x="5834" y="1571"/>
                    <a:pt x="5834" y="1571"/>
                  </a:cubicBezTo>
                  <a:cubicBezTo>
                    <a:pt x="5834" y="1702"/>
                    <a:pt x="5834" y="1702"/>
                    <a:pt x="5834" y="1702"/>
                  </a:cubicBezTo>
                  <a:cubicBezTo>
                    <a:pt x="5710" y="1702"/>
                    <a:pt x="5710" y="1702"/>
                    <a:pt x="5710" y="1702"/>
                  </a:cubicBezTo>
                  <a:cubicBezTo>
                    <a:pt x="5462" y="1702"/>
                    <a:pt x="5462" y="1702"/>
                    <a:pt x="5462" y="1702"/>
                  </a:cubicBezTo>
                  <a:cubicBezTo>
                    <a:pt x="5338" y="1833"/>
                    <a:pt x="5338" y="1833"/>
                    <a:pt x="5338" y="1833"/>
                  </a:cubicBezTo>
                  <a:cubicBezTo>
                    <a:pt x="5214" y="1964"/>
                    <a:pt x="5214" y="1964"/>
                    <a:pt x="5214" y="1964"/>
                  </a:cubicBezTo>
                  <a:cubicBezTo>
                    <a:pt x="4966" y="2095"/>
                    <a:pt x="4966" y="2095"/>
                    <a:pt x="4966" y="2095"/>
                  </a:cubicBezTo>
                  <a:cubicBezTo>
                    <a:pt x="4841" y="2225"/>
                    <a:pt x="4841" y="2225"/>
                    <a:pt x="4841" y="2225"/>
                  </a:cubicBezTo>
                  <a:cubicBezTo>
                    <a:pt x="4717" y="2356"/>
                    <a:pt x="4717" y="2356"/>
                    <a:pt x="4717" y="2356"/>
                  </a:cubicBezTo>
                  <a:cubicBezTo>
                    <a:pt x="4593" y="2487"/>
                    <a:pt x="4593" y="2487"/>
                    <a:pt x="4593" y="2487"/>
                  </a:cubicBezTo>
                  <a:cubicBezTo>
                    <a:pt x="4345" y="2487"/>
                    <a:pt x="4345" y="2487"/>
                    <a:pt x="4345" y="2487"/>
                  </a:cubicBezTo>
                  <a:cubicBezTo>
                    <a:pt x="4221" y="2487"/>
                    <a:pt x="4221" y="2487"/>
                    <a:pt x="4221" y="2487"/>
                  </a:cubicBezTo>
                  <a:cubicBezTo>
                    <a:pt x="3972" y="2356"/>
                    <a:pt x="3972" y="2356"/>
                    <a:pt x="3972" y="2356"/>
                  </a:cubicBezTo>
                  <a:cubicBezTo>
                    <a:pt x="3724" y="2225"/>
                    <a:pt x="3724" y="2225"/>
                    <a:pt x="3724" y="2225"/>
                  </a:cubicBezTo>
                  <a:cubicBezTo>
                    <a:pt x="3600" y="2225"/>
                    <a:pt x="3600" y="2225"/>
                    <a:pt x="3600" y="2225"/>
                  </a:cubicBezTo>
                  <a:cubicBezTo>
                    <a:pt x="3600" y="2095"/>
                    <a:pt x="3600" y="2095"/>
                    <a:pt x="3600" y="2095"/>
                  </a:cubicBezTo>
                  <a:cubicBezTo>
                    <a:pt x="3600" y="1964"/>
                    <a:pt x="3600" y="1964"/>
                    <a:pt x="3600" y="1964"/>
                  </a:cubicBezTo>
                  <a:cubicBezTo>
                    <a:pt x="3476" y="1833"/>
                    <a:pt x="3476" y="1833"/>
                    <a:pt x="3476" y="1833"/>
                  </a:cubicBezTo>
                  <a:cubicBezTo>
                    <a:pt x="3476" y="1702"/>
                    <a:pt x="3476" y="1702"/>
                    <a:pt x="3476" y="1702"/>
                  </a:cubicBezTo>
                  <a:cubicBezTo>
                    <a:pt x="3352" y="1833"/>
                    <a:pt x="3352" y="1833"/>
                    <a:pt x="3352" y="1833"/>
                  </a:cubicBezTo>
                  <a:cubicBezTo>
                    <a:pt x="3228" y="1964"/>
                    <a:pt x="3228" y="1964"/>
                    <a:pt x="3228" y="1964"/>
                  </a:cubicBezTo>
                  <a:cubicBezTo>
                    <a:pt x="3228" y="1964"/>
                    <a:pt x="3228" y="1964"/>
                    <a:pt x="3228" y="1964"/>
                  </a:cubicBezTo>
                  <a:cubicBezTo>
                    <a:pt x="3103" y="1833"/>
                    <a:pt x="3103" y="1833"/>
                    <a:pt x="3103" y="1833"/>
                  </a:cubicBezTo>
                  <a:cubicBezTo>
                    <a:pt x="2979" y="1833"/>
                    <a:pt x="2979" y="1833"/>
                    <a:pt x="2979" y="1833"/>
                  </a:cubicBezTo>
                  <a:cubicBezTo>
                    <a:pt x="2979" y="1964"/>
                    <a:pt x="2979" y="1964"/>
                    <a:pt x="2979" y="1964"/>
                  </a:cubicBezTo>
                  <a:cubicBezTo>
                    <a:pt x="2359" y="1964"/>
                    <a:pt x="2359" y="1964"/>
                    <a:pt x="2359" y="1964"/>
                  </a:cubicBezTo>
                  <a:cubicBezTo>
                    <a:pt x="2234" y="2095"/>
                    <a:pt x="2234" y="2095"/>
                    <a:pt x="2234" y="2095"/>
                  </a:cubicBezTo>
                  <a:cubicBezTo>
                    <a:pt x="2359" y="2225"/>
                    <a:pt x="2359" y="2225"/>
                    <a:pt x="2359" y="2225"/>
                  </a:cubicBezTo>
                  <a:cubicBezTo>
                    <a:pt x="2483" y="2225"/>
                    <a:pt x="2483" y="2225"/>
                    <a:pt x="2483" y="2225"/>
                  </a:cubicBezTo>
                  <a:cubicBezTo>
                    <a:pt x="2607" y="2487"/>
                    <a:pt x="2607" y="2487"/>
                    <a:pt x="2607" y="2487"/>
                  </a:cubicBezTo>
                  <a:cubicBezTo>
                    <a:pt x="2607" y="2487"/>
                    <a:pt x="2607" y="2487"/>
                    <a:pt x="2607" y="2487"/>
                  </a:cubicBezTo>
                  <a:cubicBezTo>
                    <a:pt x="2607" y="2487"/>
                    <a:pt x="2607" y="2487"/>
                    <a:pt x="2607" y="2487"/>
                  </a:cubicBezTo>
                  <a:cubicBezTo>
                    <a:pt x="2607" y="2618"/>
                    <a:pt x="2607" y="2618"/>
                    <a:pt x="2607" y="2618"/>
                  </a:cubicBezTo>
                  <a:cubicBezTo>
                    <a:pt x="2483" y="2618"/>
                    <a:pt x="2483" y="2618"/>
                    <a:pt x="2483" y="2618"/>
                  </a:cubicBezTo>
                  <a:cubicBezTo>
                    <a:pt x="2110" y="2618"/>
                    <a:pt x="2110" y="2618"/>
                    <a:pt x="2110" y="2618"/>
                  </a:cubicBezTo>
                  <a:cubicBezTo>
                    <a:pt x="2110" y="3011"/>
                    <a:pt x="2110" y="3011"/>
                    <a:pt x="2110" y="3011"/>
                  </a:cubicBezTo>
                  <a:cubicBezTo>
                    <a:pt x="2234" y="3142"/>
                    <a:pt x="2234" y="3142"/>
                    <a:pt x="2234" y="3142"/>
                  </a:cubicBezTo>
                  <a:cubicBezTo>
                    <a:pt x="2359" y="3273"/>
                    <a:pt x="2359" y="3273"/>
                    <a:pt x="2359" y="3273"/>
                  </a:cubicBezTo>
                  <a:cubicBezTo>
                    <a:pt x="2607" y="3404"/>
                    <a:pt x="2607" y="3404"/>
                    <a:pt x="2607" y="3404"/>
                  </a:cubicBezTo>
                  <a:cubicBezTo>
                    <a:pt x="2483" y="3665"/>
                    <a:pt x="2483" y="3665"/>
                    <a:pt x="2483" y="3665"/>
                  </a:cubicBezTo>
                  <a:cubicBezTo>
                    <a:pt x="2483" y="3665"/>
                    <a:pt x="2483" y="3665"/>
                    <a:pt x="2483" y="3665"/>
                  </a:cubicBezTo>
                  <a:cubicBezTo>
                    <a:pt x="2234" y="4844"/>
                    <a:pt x="2234" y="4844"/>
                    <a:pt x="2234" y="4844"/>
                  </a:cubicBezTo>
                  <a:cubicBezTo>
                    <a:pt x="2110" y="5105"/>
                    <a:pt x="2110" y="5105"/>
                    <a:pt x="2110" y="5105"/>
                  </a:cubicBezTo>
                  <a:cubicBezTo>
                    <a:pt x="2110" y="5105"/>
                    <a:pt x="2110" y="5105"/>
                    <a:pt x="2110" y="5105"/>
                  </a:cubicBezTo>
                  <a:cubicBezTo>
                    <a:pt x="2110" y="5236"/>
                    <a:pt x="2110" y="5236"/>
                    <a:pt x="2110" y="5236"/>
                  </a:cubicBezTo>
                  <a:cubicBezTo>
                    <a:pt x="1986" y="5236"/>
                    <a:pt x="1986" y="5236"/>
                    <a:pt x="1986" y="5236"/>
                  </a:cubicBezTo>
                  <a:cubicBezTo>
                    <a:pt x="1986" y="5105"/>
                    <a:pt x="1986" y="5105"/>
                    <a:pt x="1986" y="5105"/>
                  </a:cubicBezTo>
                  <a:cubicBezTo>
                    <a:pt x="1862" y="5105"/>
                    <a:pt x="1862" y="5105"/>
                    <a:pt x="1862" y="5105"/>
                  </a:cubicBezTo>
                  <a:cubicBezTo>
                    <a:pt x="1862" y="5105"/>
                    <a:pt x="1862" y="5105"/>
                    <a:pt x="1862" y="5105"/>
                  </a:cubicBezTo>
                  <a:cubicBezTo>
                    <a:pt x="1738" y="5105"/>
                    <a:pt x="1738" y="5105"/>
                    <a:pt x="1738" y="5105"/>
                  </a:cubicBezTo>
                  <a:cubicBezTo>
                    <a:pt x="1614" y="5105"/>
                    <a:pt x="1614" y="5105"/>
                    <a:pt x="1614" y="5105"/>
                  </a:cubicBezTo>
                  <a:cubicBezTo>
                    <a:pt x="1614" y="5105"/>
                    <a:pt x="1614" y="5105"/>
                    <a:pt x="1614" y="5105"/>
                  </a:cubicBezTo>
                  <a:cubicBezTo>
                    <a:pt x="1241" y="5236"/>
                    <a:pt x="1241" y="5236"/>
                    <a:pt x="1241" y="5236"/>
                  </a:cubicBezTo>
                  <a:cubicBezTo>
                    <a:pt x="993" y="5367"/>
                    <a:pt x="993" y="5367"/>
                    <a:pt x="993" y="5367"/>
                  </a:cubicBezTo>
                  <a:cubicBezTo>
                    <a:pt x="869" y="5367"/>
                    <a:pt x="869" y="5367"/>
                    <a:pt x="869" y="5367"/>
                  </a:cubicBezTo>
                  <a:cubicBezTo>
                    <a:pt x="869" y="5367"/>
                    <a:pt x="869" y="5367"/>
                    <a:pt x="869" y="5367"/>
                  </a:cubicBezTo>
                  <a:cubicBezTo>
                    <a:pt x="745" y="5498"/>
                    <a:pt x="745" y="5498"/>
                    <a:pt x="745" y="5498"/>
                  </a:cubicBezTo>
                  <a:cubicBezTo>
                    <a:pt x="621" y="5629"/>
                    <a:pt x="621" y="5629"/>
                    <a:pt x="621" y="5629"/>
                  </a:cubicBezTo>
                  <a:cubicBezTo>
                    <a:pt x="497" y="5629"/>
                    <a:pt x="497" y="5629"/>
                    <a:pt x="497" y="5629"/>
                  </a:cubicBezTo>
                  <a:cubicBezTo>
                    <a:pt x="497" y="5760"/>
                    <a:pt x="497" y="5760"/>
                    <a:pt x="497" y="5760"/>
                  </a:cubicBezTo>
                  <a:cubicBezTo>
                    <a:pt x="497" y="5891"/>
                    <a:pt x="497" y="5891"/>
                    <a:pt x="497" y="5891"/>
                  </a:cubicBezTo>
                  <a:cubicBezTo>
                    <a:pt x="497" y="5891"/>
                    <a:pt x="497" y="5891"/>
                    <a:pt x="497" y="5891"/>
                  </a:cubicBezTo>
                  <a:cubicBezTo>
                    <a:pt x="372" y="6153"/>
                    <a:pt x="372" y="6153"/>
                    <a:pt x="372" y="6153"/>
                  </a:cubicBezTo>
                  <a:cubicBezTo>
                    <a:pt x="372" y="6284"/>
                    <a:pt x="372" y="6284"/>
                    <a:pt x="372" y="6284"/>
                  </a:cubicBezTo>
                  <a:cubicBezTo>
                    <a:pt x="372" y="6415"/>
                    <a:pt x="372" y="6415"/>
                    <a:pt x="372" y="6415"/>
                  </a:cubicBezTo>
                  <a:cubicBezTo>
                    <a:pt x="372" y="6415"/>
                    <a:pt x="372" y="6415"/>
                    <a:pt x="372" y="6415"/>
                  </a:cubicBezTo>
                  <a:cubicBezTo>
                    <a:pt x="248" y="6415"/>
                    <a:pt x="248" y="6415"/>
                    <a:pt x="248" y="6415"/>
                  </a:cubicBezTo>
                  <a:cubicBezTo>
                    <a:pt x="124" y="6545"/>
                    <a:pt x="124" y="6545"/>
                    <a:pt x="124" y="6545"/>
                  </a:cubicBezTo>
                  <a:cubicBezTo>
                    <a:pt x="124" y="6676"/>
                    <a:pt x="124" y="6676"/>
                    <a:pt x="124" y="6676"/>
                  </a:cubicBezTo>
                  <a:cubicBezTo>
                    <a:pt x="0" y="6676"/>
                    <a:pt x="0" y="6676"/>
                    <a:pt x="0" y="6676"/>
                  </a:cubicBezTo>
                  <a:cubicBezTo>
                    <a:pt x="124" y="6807"/>
                    <a:pt x="124" y="6807"/>
                    <a:pt x="124" y="6807"/>
                  </a:cubicBezTo>
                  <a:cubicBezTo>
                    <a:pt x="0" y="6938"/>
                    <a:pt x="0" y="6938"/>
                    <a:pt x="0" y="6938"/>
                  </a:cubicBezTo>
                  <a:cubicBezTo>
                    <a:pt x="0" y="6938"/>
                    <a:pt x="0" y="6938"/>
                    <a:pt x="0" y="6938"/>
                  </a:cubicBezTo>
                  <a:cubicBezTo>
                    <a:pt x="0" y="7069"/>
                    <a:pt x="0" y="7069"/>
                    <a:pt x="0" y="7069"/>
                  </a:cubicBezTo>
                  <a:cubicBezTo>
                    <a:pt x="0" y="7200"/>
                    <a:pt x="0" y="7200"/>
                    <a:pt x="0" y="7200"/>
                  </a:cubicBezTo>
                  <a:cubicBezTo>
                    <a:pt x="124" y="7331"/>
                    <a:pt x="124" y="7331"/>
                    <a:pt x="124" y="7331"/>
                  </a:cubicBezTo>
                  <a:cubicBezTo>
                    <a:pt x="497" y="7724"/>
                    <a:pt x="497" y="7724"/>
                    <a:pt x="497" y="7724"/>
                  </a:cubicBezTo>
                  <a:cubicBezTo>
                    <a:pt x="248" y="7855"/>
                    <a:pt x="248" y="7855"/>
                    <a:pt x="248" y="7855"/>
                  </a:cubicBezTo>
                  <a:cubicBezTo>
                    <a:pt x="621" y="7855"/>
                    <a:pt x="621" y="7855"/>
                    <a:pt x="621" y="7855"/>
                  </a:cubicBezTo>
                  <a:cubicBezTo>
                    <a:pt x="869" y="7855"/>
                    <a:pt x="869" y="7855"/>
                    <a:pt x="869" y="7855"/>
                  </a:cubicBezTo>
                  <a:cubicBezTo>
                    <a:pt x="993" y="7985"/>
                    <a:pt x="993" y="7985"/>
                    <a:pt x="993" y="7985"/>
                  </a:cubicBezTo>
                  <a:cubicBezTo>
                    <a:pt x="993" y="8247"/>
                    <a:pt x="993" y="8247"/>
                    <a:pt x="993" y="8247"/>
                  </a:cubicBezTo>
                  <a:cubicBezTo>
                    <a:pt x="1241" y="8247"/>
                    <a:pt x="1241" y="8247"/>
                    <a:pt x="1241" y="8247"/>
                  </a:cubicBezTo>
                  <a:cubicBezTo>
                    <a:pt x="1490" y="8247"/>
                    <a:pt x="1490" y="8247"/>
                    <a:pt x="1490" y="8247"/>
                  </a:cubicBezTo>
                  <a:cubicBezTo>
                    <a:pt x="1738" y="7985"/>
                    <a:pt x="1738" y="7985"/>
                    <a:pt x="1738" y="7985"/>
                  </a:cubicBezTo>
                  <a:cubicBezTo>
                    <a:pt x="1862" y="7855"/>
                    <a:pt x="1862" y="7855"/>
                    <a:pt x="1862" y="7855"/>
                  </a:cubicBezTo>
                  <a:cubicBezTo>
                    <a:pt x="1986" y="7985"/>
                    <a:pt x="1986" y="7985"/>
                    <a:pt x="1986" y="7985"/>
                  </a:cubicBezTo>
                  <a:cubicBezTo>
                    <a:pt x="1986" y="8116"/>
                    <a:pt x="1986" y="8116"/>
                    <a:pt x="1986" y="8116"/>
                  </a:cubicBezTo>
                  <a:cubicBezTo>
                    <a:pt x="1862" y="8116"/>
                    <a:pt x="1862" y="8116"/>
                    <a:pt x="1862" y="8116"/>
                  </a:cubicBezTo>
                  <a:cubicBezTo>
                    <a:pt x="1862" y="8247"/>
                    <a:pt x="1862" y="8247"/>
                    <a:pt x="1862" y="8247"/>
                  </a:cubicBezTo>
                  <a:cubicBezTo>
                    <a:pt x="1986" y="8640"/>
                    <a:pt x="1986" y="8640"/>
                    <a:pt x="1986" y="8640"/>
                  </a:cubicBezTo>
                  <a:cubicBezTo>
                    <a:pt x="1986" y="8771"/>
                    <a:pt x="1986" y="8771"/>
                    <a:pt x="1986" y="8771"/>
                  </a:cubicBezTo>
                  <a:cubicBezTo>
                    <a:pt x="1986" y="8771"/>
                    <a:pt x="1986" y="8771"/>
                    <a:pt x="1986" y="8771"/>
                  </a:cubicBezTo>
                  <a:cubicBezTo>
                    <a:pt x="2110" y="8771"/>
                    <a:pt x="2110" y="8771"/>
                    <a:pt x="2110" y="8771"/>
                  </a:cubicBezTo>
                  <a:cubicBezTo>
                    <a:pt x="2234" y="8771"/>
                    <a:pt x="2234" y="8771"/>
                    <a:pt x="2234" y="8771"/>
                  </a:cubicBezTo>
                  <a:cubicBezTo>
                    <a:pt x="2359" y="8771"/>
                    <a:pt x="2359" y="8771"/>
                    <a:pt x="2359" y="8771"/>
                  </a:cubicBezTo>
                  <a:cubicBezTo>
                    <a:pt x="2359" y="8771"/>
                    <a:pt x="2359" y="8771"/>
                    <a:pt x="2359" y="8771"/>
                  </a:cubicBezTo>
                  <a:cubicBezTo>
                    <a:pt x="2483" y="8771"/>
                    <a:pt x="2483" y="8771"/>
                    <a:pt x="2483" y="8771"/>
                  </a:cubicBezTo>
                  <a:cubicBezTo>
                    <a:pt x="2483" y="8771"/>
                    <a:pt x="2483" y="8771"/>
                    <a:pt x="2483" y="8771"/>
                  </a:cubicBezTo>
                  <a:cubicBezTo>
                    <a:pt x="2483" y="8771"/>
                    <a:pt x="2483" y="8771"/>
                    <a:pt x="2483" y="8771"/>
                  </a:cubicBezTo>
                  <a:cubicBezTo>
                    <a:pt x="2855" y="8771"/>
                    <a:pt x="2855" y="8771"/>
                    <a:pt x="2855" y="8771"/>
                  </a:cubicBezTo>
                  <a:cubicBezTo>
                    <a:pt x="2979" y="8771"/>
                    <a:pt x="2979" y="8771"/>
                    <a:pt x="2979" y="8771"/>
                  </a:cubicBezTo>
                  <a:cubicBezTo>
                    <a:pt x="3103" y="8640"/>
                    <a:pt x="3103" y="8640"/>
                    <a:pt x="3103" y="8640"/>
                  </a:cubicBezTo>
                  <a:cubicBezTo>
                    <a:pt x="3228" y="8640"/>
                    <a:pt x="3228" y="8640"/>
                    <a:pt x="3228" y="8640"/>
                  </a:cubicBezTo>
                  <a:cubicBezTo>
                    <a:pt x="3352" y="8640"/>
                    <a:pt x="3352" y="8640"/>
                    <a:pt x="3352" y="8640"/>
                  </a:cubicBezTo>
                  <a:cubicBezTo>
                    <a:pt x="3476" y="8640"/>
                    <a:pt x="3476" y="8640"/>
                    <a:pt x="3476" y="8640"/>
                  </a:cubicBezTo>
                  <a:cubicBezTo>
                    <a:pt x="3600" y="8509"/>
                    <a:pt x="3600" y="8509"/>
                    <a:pt x="3600" y="8509"/>
                  </a:cubicBezTo>
                  <a:cubicBezTo>
                    <a:pt x="3724" y="8378"/>
                    <a:pt x="3724" y="8378"/>
                    <a:pt x="3724" y="8378"/>
                  </a:cubicBezTo>
                  <a:cubicBezTo>
                    <a:pt x="3972" y="8116"/>
                    <a:pt x="3972" y="8116"/>
                    <a:pt x="3972" y="8116"/>
                  </a:cubicBezTo>
                  <a:cubicBezTo>
                    <a:pt x="4221" y="8116"/>
                    <a:pt x="4221" y="8116"/>
                    <a:pt x="4221" y="8116"/>
                  </a:cubicBezTo>
                  <a:cubicBezTo>
                    <a:pt x="4345" y="7985"/>
                    <a:pt x="4345" y="7985"/>
                    <a:pt x="4345" y="7985"/>
                  </a:cubicBezTo>
                  <a:cubicBezTo>
                    <a:pt x="4469" y="7985"/>
                    <a:pt x="4469" y="7985"/>
                    <a:pt x="4469" y="7985"/>
                  </a:cubicBezTo>
                  <a:cubicBezTo>
                    <a:pt x="4593" y="8116"/>
                    <a:pt x="4593" y="8116"/>
                    <a:pt x="4593" y="8116"/>
                  </a:cubicBezTo>
                  <a:cubicBezTo>
                    <a:pt x="4717" y="7985"/>
                    <a:pt x="4717" y="7985"/>
                    <a:pt x="4717" y="7985"/>
                  </a:cubicBezTo>
                  <a:cubicBezTo>
                    <a:pt x="4717" y="8116"/>
                    <a:pt x="4717" y="8116"/>
                    <a:pt x="4717" y="8116"/>
                  </a:cubicBezTo>
                  <a:cubicBezTo>
                    <a:pt x="4717" y="8247"/>
                    <a:pt x="4717" y="8247"/>
                    <a:pt x="4717" y="8247"/>
                  </a:cubicBezTo>
                  <a:cubicBezTo>
                    <a:pt x="4841" y="8378"/>
                    <a:pt x="4841" y="8378"/>
                    <a:pt x="4841" y="8378"/>
                  </a:cubicBezTo>
                  <a:cubicBezTo>
                    <a:pt x="4717" y="8509"/>
                    <a:pt x="4717" y="8509"/>
                    <a:pt x="4717" y="8509"/>
                  </a:cubicBezTo>
                  <a:cubicBezTo>
                    <a:pt x="4841" y="8771"/>
                    <a:pt x="4841" y="8771"/>
                    <a:pt x="4841" y="8771"/>
                  </a:cubicBezTo>
                  <a:cubicBezTo>
                    <a:pt x="4717" y="8902"/>
                    <a:pt x="4717" y="8902"/>
                    <a:pt x="4717" y="8902"/>
                  </a:cubicBezTo>
                  <a:cubicBezTo>
                    <a:pt x="4841" y="9164"/>
                    <a:pt x="4841" y="9164"/>
                    <a:pt x="4841" y="9164"/>
                  </a:cubicBezTo>
                  <a:cubicBezTo>
                    <a:pt x="4966" y="9164"/>
                    <a:pt x="4966" y="9164"/>
                    <a:pt x="4966" y="9164"/>
                  </a:cubicBezTo>
                  <a:cubicBezTo>
                    <a:pt x="4966" y="9295"/>
                    <a:pt x="4966" y="9295"/>
                    <a:pt x="4966" y="9295"/>
                  </a:cubicBezTo>
                  <a:cubicBezTo>
                    <a:pt x="5090" y="9425"/>
                    <a:pt x="5090" y="9425"/>
                    <a:pt x="5090" y="9425"/>
                  </a:cubicBezTo>
                  <a:cubicBezTo>
                    <a:pt x="5338" y="9425"/>
                    <a:pt x="5338" y="9425"/>
                    <a:pt x="5338" y="9425"/>
                  </a:cubicBezTo>
                  <a:cubicBezTo>
                    <a:pt x="5462" y="9556"/>
                    <a:pt x="5462" y="9556"/>
                    <a:pt x="5462" y="9556"/>
                  </a:cubicBezTo>
                  <a:cubicBezTo>
                    <a:pt x="5462" y="9556"/>
                    <a:pt x="5462" y="9556"/>
                    <a:pt x="5462" y="9556"/>
                  </a:cubicBezTo>
                  <a:cubicBezTo>
                    <a:pt x="5710" y="9425"/>
                    <a:pt x="5710" y="9425"/>
                    <a:pt x="5710" y="9425"/>
                  </a:cubicBezTo>
                  <a:cubicBezTo>
                    <a:pt x="5959" y="9687"/>
                    <a:pt x="5959" y="9687"/>
                    <a:pt x="5959" y="9687"/>
                  </a:cubicBezTo>
                  <a:cubicBezTo>
                    <a:pt x="6083" y="9687"/>
                    <a:pt x="6083" y="9687"/>
                    <a:pt x="6083" y="9687"/>
                  </a:cubicBezTo>
                  <a:cubicBezTo>
                    <a:pt x="6207" y="9818"/>
                    <a:pt x="6207" y="9818"/>
                    <a:pt x="6207" y="9818"/>
                  </a:cubicBezTo>
                  <a:cubicBezTo>
                    <a:pt x="6331" y="9818"/>
                    <a:pt x="6331" y="9818"/>
                    <a:pt x="6331" y="9818"/>
                  </a:cubicBezTo>
                  <a:cubicBezTo>
                    <a:pt x="6579" y="9949"/>
                    <a:pt x="6579" y="9949"/>
                    <a:pt x="6579" y="9949"/>
                  </a:cubicBezTo>
                  <a:cubicBezTo>
                    <a:pt x="6703" y="9949"/>
                    <a:pt x="6703" y="9949"/>
                    <a:pt x="6703" y="9949"/>
                  </a:cubicBezTo>
                  <a:cubicBezTo>
                    <a:pt x="6703" y="10080"/>
                    <a:pt x="6703" y="10080"/>
                    <a:pt x="6703" y="10080"/>
                  </a:cubicBezTo>
                  <a:cubicBezTo>
                    <a:pt x="6828" y="10080"/>
                    <a:pt x="6828" y="10080"/>
                    <a:pt x="6828" y="10080"/>
                  </a:cubicBezTo>
                  <a:cubicBezTo>
                    <a:pt x="6952" y="10211"/>
                    <a:pt x="6952" y="10211"/>
                    <a:pt x="6952" y="10211"/>
                  </a:cubicBezTo>
                  <a:cubicBezTo>
                    <a:pt x="7324" y="10211"/>
                    <a:pt x="7324" y="10211"/>
                    <a:pt x="7324" y="10211"/>
                  </a:cubicBezTo>
                  <a:cubicBezTo>
                    <a:pt x="7572" y="10342"/>
                    <a:pt x="7572" y="10342"/>
                    <a:pt x="7572" y="10342"/>
                  </a:cubicBezTo>
                  <a:cubicBezTo>
                    <a:pt x="7572" y="10342"/>
                    <a:pt x="7572" y="10342"/>
                    <a:pt x="7572" y="10342"/>
                  </a:cubicBezTo>
                  <a:cubicBezTo>
                    <a:pt x="7572" y="10604"/>
                    <a:pt x="7572" y="10604"/>
                    <a:pt x="7572" y="10604"/>
                  </a:cubicBezTo>
                  <a:cubicBezTo>
                    <a:pt x="7572" y="10865"/>
                    <a:pt x="7572" y="10865"/>
                    <a:pt x="7572" y="10865"/>
                  </a:cubicBezTo>
                  <a:cubicBezTo>
                    <a:pt x="7572" y="10996"/>
                    <a:pt x="7572" y="10996"/>
                    <a:pt x="7572" y="10996"/>
                  </a:cubicBezTo>
                  <a:cubicBezTo>
                    <a:pt x="7697" y="11258"/>
                    <a:pt x="7697" y="11258"/>
                    <a:pt x="7697" y="11258"/>
                  </a:cubicBezTo>
                  <a:cubicBezTo>
                    <a:pt x="7697" y="11520"/>
                    <a:pt x="7697" y="11520"/>
                    <a:pt x="7697" y="11520"/>
                  </a:cubicBezTo>
                  <a:cubicBezTo>
                    <a:pt x="8690" y="11520"/>
                    <a:pt x="8690" y="11520"/>
                    <a:pt x="8690" y="11520"/>
                  </a:cubicBezTo>
                  <a:cubicBezTo>
                    <a:pt x="8814" y="11913"/>
                    <a:pt x="8814" y="11913"/>
                    <a:pt x="8814" y="11913"/>
                  </a:cubicBezTo>
                  <a:cubicBezTo>
                    <a:pt x="8690" y="12044"/>
                    <a:pt x="8690" y="12044"/>
                    <a:pt x="8690" y="12044"/>
                  </a:cubicBezTo>
                  <a:cubicBezTo>
                    <a:pt x="9062" y="12175"/>
                    <a:pt x="9062" y="12175"/>
                    <a:pt x="9062" y="12175"/>
                  </a:cubicBezTo>
                  <a:cubicBezTo>
                    <a:pt x="9310" y="12698"/>
                    <a:pt x="9310" y="12698"/>
                    <a:pt x="9310" y="12698"/>
                  </a:cubicBezTo>
                  <a:cubicBezTo>
                    <a:pt x="9310" y="12829"/>
                    <a:pt x="9310" y="12829"/>
                    <a:pt x="9310" y="12829"/>
                  </a:cubicBezTo>
                  <a:cubicBezTo>
                    <a:pt x="9062" y="13353"/>
                    <a:pt x="9062" y="13353"/>
                    <a:pt x="9062" y="13353"/>
                  </a:cubicBezTo>
                  <a:cubicBezTo>
                    <a:pt x="9062" y="13484"/>
                    <a:pt x="9062" y="13484"/>
                    <a:pt x="9062" y="13484"/>
                  </a:cubicBezTo>
                  <a:cubicBezTo>
                    <a:pt x="9062" y="13615"/>
                    <a:pt x="9062" y="13615"/>
                    <a:pt x="9062" y="13615"/>
                  </a:cubicBezTo>
                  <a:cubicBezTo>
                    <a:pt x="9062" y="13615"/>
                    <a:pt x="9062" y="13615"/>
                    <a:pt x="9062" y="13615"/>
                  </a:cubicBezTo>
                  <a:cubicBezTo>
                    <a:pt x="9062" y="13745"/>
                    <a:pt x="9062" y="13745"/>
                    <a:pt x="9062" y="13745"/>
                  </a:cubicBezTo>
                  <a:cubicBezTo>
                    <a:pt x="9186" y="13876"/>
                    <a:pt x="9186" y="13876"/>
                    <a:pt x="9186" y="13876"/>
                  </a:cubicBezTo>
                  <a:cubicBezTo>
                    <a:pt x="9186" y="14007"/>
                    <a:pt x="9186" y="14007"/>
                    <a:pt x="9186" y="14007"/>
                  </a:cubicBezTo>
                  <a:cubicBezTo>
                    <a:pt x="9310" y="14138"/>
                    <a:pt x="9310" y="14138"/>
                    <a:pt x="9310" y="14138"/>
                  </a:cubicBezTo>
                  <a:cubicBezTo>
                    <a:pt x="9186" y="14531"/>
                    <a:pt x="9186" y="14531"/>
                    <a:pt x="9186" y="14531"/>
                  </a:cubicBezTo>
                  <a:cubicBezTo>
                    <a:pt x="9310" y="14662"/>
                    <a:pt x="9310" y="14662"/>
                    <a:pt x="9310" y="14662"/>
                  </a:cubicBezTo>
                  <a:cubicBezTo>
                    <a:pt x="9186" y="14662"/>
                    <a:pt x="9186" y="14662"/>
                    <a:pt x="9186" y="14662"/>
                  </a:cubicBezTo>
                  <a:cubicBezTo>
                    <a:pt x="9310" y="14793"/>
                    <a:pt x="9310" y="14793"/>
                    <a:pt x="9310" y="14793"/>
                  </a:cubicBezTo>
                  <a:cubicBezTo>
                    <a:pt x="9434" y="14793"/>
                    <a:pt x="9434" y="14793"/>
                    <a:pt x="9434" y="14793"/>
                  </a:cubicBezTo>
                  <a:cubicBezTo>
                    <a:pt x="9559" y="14924"/>
                    <a:pt x="9559" y="14924"/>
                    <a:pt x="9559" y="14924"/>
                  </a:cubicBezTo>
                  <a:cubicBezTo>
                    <a:pt x="9807" y="14793"/>
                    <a:pt x="9807" y="14793"/>
                    <a:pt x="9807" y="14793"/>
                  </a:cubicBezTo>
                  <a:cubicBezTo>
                    <a:pt x="9931" y="14924"/>
                    <a:pt x="9931" y="14924"/>
                    <a:pt x="9931" y="14924"/>
                  </a:cubicBezTo>
                  <a:cubicBezTo>
                    <a:pt x="10179" y="14793"/>
                    <a:pt x="10179" y="14793"/>
                    <a:pt x="10179" y="14793"/>
                  </a:cubicBezTo>
                  <a:cubicBezTo>
                    <a:pt x="10303" y="14924"/>
                    <a:pt x="10303" y="14924"/>
                    <a:pt x="10303" y="14924"/>
                  </a:cubicBezTo>
                  <a:cubicBezTo>
                    <a:pt x="10428" y="14924"/>
                    <a:pt x="10428" y="14924"/>
                    <a:pt x="10428" y="14924"/>
                  </a:cubicBezTo>
                  <a:cubicBezTo>
                    <a:pt x="10428" y="15055"/>
                    <a:pt x="10428" y="15055"/>
                    <a:pt x="10428" y="15055"/>
                  </a:cubicBezTo>
                  <a:cubicBezTo>
                    <a:pt x="10676" y="15578"/>
                    <a:pt x="10676" y="15578"/>
                    <a:pt x="10676" y="15578"/>
                  </a:cubicBezTo>
                  <a:cubicBezTo>
                    <a:pt x="10676" y="15840"/>
                    <a:pt x="10676" y="15840"/>
                    <a:pt x="10676" y="15840"/>
                  </a:cubicBezTo>
                  <a:cubicBezTo>
                    <a:pt x="10800" y="15840"/>
                    <a:pt x="10800" y="15840"/>
                    <a:pt x="10800" y="15840"/>
                  </a:cubicBezTo>
                  <a:cubicBezTo>
                    <a:pt x="11048" y="15709"/>
                    <a:pt x="11048" y="15709"/>
                    <a:pt x="11048" y="15709"/>
                  </a:cubicBezTo>
                  <a:cubicBezTo>
                    <a:pt x="11172" y="15709"/>
                    <a:pt x="11172" y="15709"/>
                    <a:pt x="11172" y="15709"/>
                  </a:cubicBezTo>
                  <a:cubicBezTo>
                    <a:pt x="11297" y="15840"/>
                    <a:pt x="11297" y="15840"/>
                    <a:pt x="11297" y="15840"/>
                  </a:cubicBezTo>
                  <a:cubicBezTo>
                    <a:pt x="11297" y="15840"/>
                    <a:pt x="11297" y="15840"/>
                    <a:pt x="11297" y="15840"/>
                  </a:cubicBezTo>
                  <a:cubicBezTo>
                    <a:pt x="11297" y="15971"/>
                    <a:pt x="11297" y="15971"/>
                    <a:pt x="11297" y="15971"/>
                  </a:cubicBezTo>
                  <a:cubicBezTo>
                    <a:pt x="11297" y="16495"/>
                    <a:pt x="11297" y="16495"/>
                    <a:pt x="11297" y="16495"/>
                  </a:cubicBezTo>
                  <a:cubicBezTo>
                    <a:pt x="11297" y="16495"/>
                    <a:pt x="11297" y="16495"/>
                    <a:pt x="11297" y="16495"/>
                  </a:cubicBezTo>
                  <a:cubicBezTo>
                    <a:pt x="11172" y="16495"/>
                    <a:pt x="11172" y="16495"/>
                    <a:pt x="11172" y="16495"/>
                  </a:cubicBezTo>
                  <a:cubicBezTo>
                    <a:pt x="11172" y="16625"/>
                    <a:pt x="11172" y="16625"/>
                    <a:pt x="11172" y="16625"/>
                  </a:cubicBezTo>
                  <a:cubicBezTo>
                    <a:pt x="11172" y="16625"/>
                    <a:pt x="11172" y="16625"/>
                    <a:pt x="11172" y="16625"/>
                  </a:cubicBezTo>
                  <a:cubicBezTo>
                    <a:pt x="11172" y="16756"/>
                    <a:pt x="11172" y="16756"/>
                    <a:pt x="11172" y="16756"/>
                  </a:cubicBezTo>
                  <a:cubicBezTo>
                    <a:pt x="11297" y="16625"/>
                    <a:pt x="11297" y="16625"/>
                    <a:pt x="11297" y="16625"/>
                  </a:cubicBezTo>
                  <a:cubicBezTo>
                    <a:pt x="11545" y="16625"/>
                    <a:pt x="11545" y="16625"/>
                    <a:pt x="11545" y="16625"/>
                  </a:cubicBezTo>
                  <a:cubicBezTo>
                    <a:pt x="11545" y="16756"/>
                    <a:pt x="11545" y="16756"/>
                    <a:pt x="11545" y="16756"/>
                  </a:cubicBezTo>
                  <a:cubicBezTo>
                    <a:pt x="11669" y="17018"/>
                    <a:pt x="11669" y="17018"/>
                    <a:pt x="11669" y="17018"/>
                  </a:cubicBezTo>
                  <a:cubicBezTo>
                    <a:pt x="11669" y="17149"/>
                    <a:pt x="11669" y="17149"/>
                    <a:pt x="11669" y="17149"/>
                  </a:cubicBezTo>
                  <a:cubicBezTo>
                    <a:pt x="11669" y="17411"/>
                    <a:pt x="11669" y="17411"/>
                    <a:pt x="11669" y="17411"/>
                  </a:cubicBezTo>
                  <a:cubicBezTo>
                    <a:pt x="11669" y="17542"/>
                    <a:pt x="11669" y="17542"/>
                    <a:pt x="11669" y="17542"/>
                  </a:cubicBezTo>
                  <a:cubicBezTo>
                    <a:pt x="11669" y="17673"/>
                    <a:pt x="11669" y="17673"/>
                    <a:pt x="11669" y="17673"/>
                  </a:cubicBezTo>
                  <a:cubicBezTo>
                    <a:pt x="11545" y="17673"/>
                    <a:pt x="11545" y="17673"/>
                    <a:pt x="11545" y="17673"/>
                  </a:cubicBezTo>
                  <a:cubicBezTo>
                    <a:pt x="11421" y="17673"/>
                    <a:pt x="11421" y="17673"/>
                    <a:pt x="11421" y="17673"/>
                  </a:cubicBezTo>
                  <a:cubicBezTo>
                    <a:pt x="11421" y="17804"/>
                    <a:pt x="11421" y="17804"/>
                    <a:pt x="11421" y="17804"/>
                  </a:cubicBezTo>
                  <a:cubicBezTo>
                    <a:pt x="11297" y="17804"/>
                    <a:pt x="11297" y="17804"/>
                    <a:pt x="11297" y="17804"/>
                  </a:cubicBezTo>
                  <a:cubicBezTo>
                    <a:pt x="11297" y="17804"/>
                    <a:pt x="11297" y="17804"/>
                    <a:pt x="11297" y="17804"/>
                  </a:cubicBezTo>
                  <a:cubicBezTo>
                    <a:pt x="11048" y="17935"/>
                    <a:pt x="11048" y="17935"/>
                    <a:pt x="11048" y="17935"/>
                  </a:cubicBezTo>
                  <a:cubicBezTo>
                    <a:pt x="11048" y="18065"/>
                    <a:pt x="11048" y="18065"/>
                    <a:pt x="11048" y="18065"/>
                  </a:cubicBezTo>
                  <a:cubicBezTo>
                    <a:pt x="10924" y="18065"/>
                    <a:pt x="10924" y="18065"/>
                    <a:pt x="10924" y="18065"/>
                  </a:cubicBezTo>
                  <a:cubicBezTo>
                    <a:pt x="10676" y="18196"/>
                    <a:pt x="10676" y="18196"/>
                    <a:pt x="10676" y="18196"/>
                  </a:cubicBezTo>
                  <a:cubicBezTo>
                    <a:pt x="10676" y="18196"/>
                    <a:pt x="10676" y="18196"/>
                    <a:pt x="10676" y="18196"/>
                  </a:cubicBezTo>
                  <a:cubicBezTo>
                    <a:pt x="10676" y="18327"/>
                    <a:pt x="10676" y="18327"/>
                    <a:pt x="10676" y="18327"/>
                  </a:cubicBezTo>
                  <a:cubicBezTo>
                    <a:pt x="10552" y="18327"/>
                    <a:pt x="10552" y="18327"/>
                    <a:pt x="10552" y="18327"/>
                  </a:cubicBezTo>
                  <a:cubicBezTo>
                    <a:pt x="10552" y="18327"/>
                    <a:pt x="10552" y="18327"/>
                    <a:pt x="10552" y="18327"/>
                  </a:cubicBezTo>
                  <a:cubicBezTo>
                    <a:pt x="10303" y="18589"/>
                    <a:pt x="10303" y="18589"/>
                    <a:pt x="10303" y="18589"/>
                  </a:cubicBezTo>
                  <a:cubicBezTo>
                    <a:pt x="10303" y="18589"/>
                    <a:pt x="10303" y="18589"/>
                    <a:pt x="10303" y="18589"/>
                  </a:cubicBezTo>
                  <a:cubicBezTo>
                    <a:pt x="10303" y="18720"/>
                    <a:pt x="10303" y="18720"/>
                    <a:pt x="10303" y="18720"/>
                  </a:cubicBezTo>
                  <a:cubicBezTo>
                    <a:pt x="10179" y="18720"/>
                    <a:pt x="10179" y="18720"/>
                    <a:pt x="10179" y="18720"/>
                  </a:cubicBezTo>
                  <a:cubicBezTo>
                    <a:pt x="10179" y="18851"/>
                    <a:pt x="10179" y="18851"/>
                    <a:pt x="10179" y="18851"/>
                  </a:cubicBezTo>
                  <a:cubicBezTo>
                    <a:pt x="10055" y="18982"/>
                    <a:pt x="10055" y="18982"/>
                    <a:pt x="10055" y="18982"/>
                  </a:cubicBezTo>
                  <a:cubicBezTo>
                    <a:pt x="9931" y="19113"/>
                    <a:pt x="9931" y="19113"/>
                    <a:pt x="9931" y="19113"/>
                  </a:cubicBezTo>
                  <a:cubicBezTo>
                    <a:pt x="9931" y="19244"/>
                    <a:pt x="9931" y="19244"/>
                    <a:pt x="9931" y="19244"/>
                  </a:cubicBezTo>
                  <a:cubicBezTo>
                    <a:pt x="9931" y="19375"/>
                    <a:pt x="9931" y="19375"/>
                    <a:pt x="9931" y="19375"/>
                  </a:cubicBezTo>
                  <a:cubicBezTo>
                    <a:pt x="9807" y="19375"/>
                    <a:pt x="9807" y="19375"/>
                    <a:pt x="9807" y="19375"/>
                  </a:cubicBezTo>
                  <a:cubicBezTo>
                    <a:pt x="9807" y="19375"/>
                    <a:pt x="9807" y="19375"/>
                    <a:pt x="9807" y="19375"/>
                  </a:cubicBezTo>
                  <a:cubicBezTo>
                    <a:pt x="9807" y="19375"/>
                    <a:pt x="9807" y="19375"/>
                    <a:pt x="9807" y="19375"/>
                  </a:cubicBezTo>
                  <a:cubicBezTo>
                    <a:pt x="9931" y="19505"/>
                    <a:pt x="9931" y="19505"/>
                    <a:pt x="9931" y="19505"/>
                  </a:cubicBezTo>
                  <a:cubicBezTo>
                    <a:pt x="10179" y="19375"/>
                    <a:pt x="10179" y="19375"/>
                    <a:pt x="10179" y="19375"/>
                  </a:cubicBezTo>
                  <a:cubicBezTo>
                    <a:pt x="10303" y="19505"/>
                    <a:pt x="10303" y="19505"/>
                    <a:pt x="10303" y="19505"/>
                  </a:cubicBezTo>
                  <a:cubicBezTo>
                    <a:pt x="10428" y="19636"/>
                    <a:pt x="10428" y="19636"/>
                    <a:pt x="10428" y="19636"/>
                  </a:cubicBezTo>
                  <a:cubicBezTo>
                    <a:pt x="10552" y="19636"/>
                    <a:pt x="10552" y="19636"/>
                    <a:pt x="10552" y="19636"/>
                  </a:cubicBezTo>
                  <a:cubicBezTo>
                    <a:pt x="10676" y="19767"/>
                    <a:pt x="10676" y="19767"/>
                    <a:pt x="10676" y="19767"/>
                  </a:cubicBezTo>
                  <a:cubicBezTo>
                    <a:pt x="10800" y="20029"/>
                    <a:pt x="10800" y="20029"/>
                    <a:pt x="10800" y="20029"/>
                  </a:cubicBezTo>
                  <a:cubicBezTo>
                    <a:pt x="10800" y="20029"/>
                    <a:pt x="10800" y="20029"/>
                    <a:pt x="10800" y="20029"/>
                  </a:cubicBezTo>
                  <a:cubicBezTo>
                    <a:pt x="10924" y="19898"/>
                    <a:pt x="10924" y="19898"/>
                    <a:pt x="10924" y="19898"/>
                  </a:cubicBezTo>
                  <a:cubicBezTo>
                    <a:pt x="10924" y="19898"/>
                    <a:pt x="10924" y="19898"/>
                    <a:pt x="10924" y="19898"/>
                  </a:cubicBezTo>
                  <a:cubicBezTo>
                    <a:pt x="11048" y="20160"/>
                    <a:pt x="11048" y="20160"/>
                    <a:pt x="11048" y="20160"/>
                  </a:cubicBezTo>
                  <a:cubicBezTo>
                    <a:pt x="11297" y="20160"/>
                    <a:pt x="11297" y="20160"/>
                    <a:pt x="11297" y="20160"/>
                  </a:cubicBezTo>
                  <a:cubicBezTo>
                    <a:pt x="11421" y="20160"/>
                    <a:pt x="11421" y="20160"/>
                    <a:pt x="11421" y="20160"/>
                  </a:cubicBezTo>
                  <a:cubicBezTo>
                    <a:pt x="11545" y="20291"/>
                    <a:pt x="11545" y="20291"/>
                    <a:pt x="11545" y="20291"/>
                  </a:cubicBezTo>
                  <a:cubicBezTo>
                    <a:pt x="11545" y="20422"/>
                    <a:pt x="11545" y="20422"/>
                    <a:pt x="11545" y="20422"/>
                  </a:cubicBezTo>
                  <a:cubicBezTo>
                    <a:pt x="11669" y="20422"/>
                    <a:pt x="11669" y="20422"/>
                    <a:pt x="11669" y="20422"/>
                  </a:cubicBezTo>
                  <a:cubicBezTo>
                    <a:pt x="11793" y="20553"/>
                    <a:pt x="11793" y="20553"/>
                    <a:pt x="11793" y="20553"/>
                  </a:cubicBezTo>
                  <a:cubicBezTo>
                    <a:pt x="11917" y="20684"/>
                    <a:pt x="11917" y="20684"/>
                    <a:pt x="11917" y="20684"/>
                  </a:cubicBezTo>
                  <a:cubicBezTo>
                    <a:pt x="12041" y="20815"/>
                    <a:pt x="12041" y="20815"/>
                    <a:pt x="12041" y="20815"/>
                  </a:cubicBezTo>
                  <a:cubicBezTo>
                    <a:pt x="12166" y="20945"/>
                    <a:pt x="12166" y="20945"/>
                    <a:pt x="12166" y="20945"/>
                  </a:cubicBezTo>
                  <a:cubicBezTo>
                    <a:pt x="12166" y="21076"/>
                    <a:pt x="12166" y="21076"/>
                    <a:pt x="12166" y="21076"/>
                  </a:cubicBezTo>
                  <a:cubicBezTo>
                    <a:pt x="12041" y="21207"/>
                    <a:pt x="12041" y="21207"/>
                    <a:pt x="12041" y="21207"/>
                  </a:cubicBezTo>
                  <a:cubicBezTo>
                    <a:pt x="12166" y="21338"/>
                    <a:pt x="12166" y="21338"/>
                    <a:pt x="12166" y="21338"/>
                  </a:cubicBezTo>
                  <a:cubicBezTo>
                    <a:pt x="12166" y="21469"/>
                    <a:pt x="12166" y="21469"/>
                    <a:pt x="12166" y="21469"/>
                  </a:cubicBezTo>
                  <a:cubicBezTo>
                    <a:pt x="12166" y="21469"/>
                    <a:pt x="12166" y="21469"/>
                    <a:pt x="12166" y="21469"/>
                  </a:cubicBezTo>
                  <a:cubicBezTo>
                    <a:pt x="12290" y="21600"/>
                    <a:pt x="12290" y="21600"/>
                    <a:pt x="12290" y="21600"/>
                  </a:cubicBezTo>
                  <a:cubicBezTo>
                    <a:pt x="12290" y="21600"/>
                    <a:pt x="12290" y="21600"/>
                    <a:pt x="12290" y="21600"/>
                  </a:cubicBezTo>
                  <a:cubicBezTo>
                    <a:pt x="12538" y="21469"/>
                    <a:pt x="12538" y="21469"/>
                    <a:pt x="12538" y="21469"/>
                  </a:cubicBezTo>
                  <a:cubicBezTo>
                    <a:pt x="12538" y="21207"/>
                    <a:pt x="12538" y="21207"/>
                    <a:pt x="12538" y="21207"/>
                  </a:cubicBezTo>
                  <a:cubicBezTo>
                    <a:pt x="12662" y="20815"/>
                    <a:pt x="12662" y="20815"/>
                    <a:pt x="12662" y="20815"/>
                  </a:cubicBezTo>
                  <a:cubicBezTo>
                    <a:pt x="12786" y="20684"/>
                    <a:pt x="12786" y="20684"/>
                    <a:pt x="12786" y="20684"/>
                  </a:cubicBezTo>
                  <a:cubicBezTo>
                    <a:pt x="12786" y="20553"/>
                    <a:pt x="12786" y="20553"/>
                    <a:pt x="12786" y="20553"/>
                  </a:cubicBezTo>
                  <a:cubicBezTo>
                    <a:pt x="12662" y="20553"/>
                    <a:pt x="12662" y="20553"/>
                    <a:pt x="12662" y="20553"/>
                  </a:cubicBezTo>
                  <a:cubicBezTo>
                    <a:pt x="12662" y="20422"/>
                    <a:pt x="12662" y="20422"/>
                    <a:pt x="12662" y="20422"/>
                  </a:cubicBezTo>
                  <a:cubicBezTo>
                    <a:pt x="12662" y="20291"/>
                    <a:pt x="12662" y="20291"/>
                    <a:pt x="12662" y="20291"/>
                  </a:cubicBezTo>
                  <a:cubicBezTo>
                    <a:pt x="12786" y="20291"/>
                    <a:pt x="12786" y="20291"/>
                    <a:pt x="12786" y="20291"/>
                  </a:cubicBezTo>
                  <a:cubicBezTo>
                    <a:pt x="12786" y="20160"/>
                    <a:pt x="12786" y="20160"/>
                    <a:pt x="12786" y="20160"/>
                  </a:cubicBezTo>
                  <a:cubicBezTo>
                    <a:pt x="12910" y="20029"/>
                    <a:pt x="12910" y="20029"/>
                    <a:pt x="12910" y="20029"/>
                  </a:cubicBezTo>
                  <a:cubicBezTo>
                    <a:pt x="12910" y="20029"/>
                    <a:pt x="12910" y="20029"/>
                    <a:pt x="12910" y="20029"/>
                  </a:cubicBezTo>
                  <a:cubicBezTo>
                    <a:pt x="12910" y="20029"/>
                    <a:pt x="12910" y="20029"/>
                    <a:pt x="12910" y="20029"/>
                  </a:cubicBezTo>
                  <a:cubicBezTo>
                    <a:pt x="13034" y="20029"/>
                    <a:pt x="13034" y="20029"/>
                    <a:pt x="13034" y="20029"/>
                  </a:cubicBezTo>
                  <a:cubicBezTo>
                    <a:pt x="13034" y="20029"/>
                    <a:pt x="13034" y="20029"/>
                    <a:pt x="13034" y="20029"/>
                  </a:cubicBezTo>
                  <a:cubicBezTo>
                    <a:pt x="13034" y="19898"/>
                    <a:pt x="13034" y="19898"/>
                    <a:pt x="13034" y="19898"/>
                  </a:cubicBezTo>
                  <a:cubicBezTo>
                    <a:pt x="13159" y="19767"/>
                    <a:pt x="13159" y="19767"/>
                    <a:pt x="13159" y="19767"/>
                  </a:cubicBezTo>
                  <a:cubicBezTo>
                    <a:pt x="13159" y="19767"/>
                    <a:pt x="13159" y="19767"/>
                    <a:pt x="13159" y="19767"/>
                  </a:cubicBezTo>
                  <a:cubicBezTo>
                    <a:pt x="13159" y="19636"/>
                    <a:pt x="13159" y="19636"/>
                    <a:pt x="13159" y="19636"/>
                  </a:cubicBezTo>
                  <a:cubicBezTo>
                    <a:pt x="13283" y="19636"/>
                    <a:pt x="13283" y="19636"/>
                    <a:pt x="13283" y="19636"/>
                  </a:cubicBezTo>
                  <a:cubicBezTo>
                    <a:pt x="13283" y="19505"/>
                    <a:pt x="13283" y="19505"/>
                    <a:pt x="13283" y="19505"/>
                  </a:cubicBezTo>
                  <a:cubicBezTo>
                    <a:pt x="13283" y="19505"/>
                    <a:pt x="13283" y="19505"/>
                    <a:pt x="13283" y="19505"/>
                  </a:cubicBezTo>
                  <a:cubicBezTo>
                    <a:pt x="13159" y="19375"/>
                    <a:pt x="13159" y="19375"/>
                    <a:pt x="13159" y="19375"/>
                  </a:cubicBezTo>
                  <a:cubicBezTo>
                    <a:pt x="13159" y="19244"/>
                    <a:pt x="13159" y="19244"/>
                    <a:pt x="13159" y="19244"/>
                  </a:cubicBezTo>
                  <a:cubicBezTo>
                    <a:pt x="13159" y="19244"/>
                    <a:pt x="13159" y="19244"/>
                    <a:pt x="13159" y="19244"/>
                  </a:cubicBezTo>
                  <a:cubicBezTo>
                    <a:pt x="13159" y="19244"/>
                    <a:pt x="13159" y="19244"/>
                    <a:pt x="13159" y="19244"/>
                  </a:cubicBezTo>
                  <a:cubicBezTo>
                    <a:pt x="13283" y="19375"/>
                    <a:pt x="13283" y="19375"/>
                    <a:pt x="13283" y="19375"/>
                  </a:cubicBezTo>
                  <a:cubicBezTo>
                    <a:pt x="13407" y="19505"/>
                    <a:pt x="13407" y="19505"/>
                    <a:pt x="13407" y="19505"/>
                  </a:cubicBezTo>
                  <a:cubicBezTo>
                    <a:pt x="13407" y="19505"/>
                    <a:pt x="13407" y="19505"/>
                    <a:pt x="13407" y="19505"/>
                  </a:cubicBezTo>
                  <a:cubicBezTo>
                    <a:pt x="13531" y="19505"/>
                    <a:pt x="13531" y="19505"/>
                    <a:pt x="13531" y="19505"/>
                  </a:cubicBezTo>
                  <a:cubicBezTo>
                    <a:pt x="13531" y="19505"/>
                    <a:pt x="13531" y="19505"/>
                    <a:pt x="13531" y="19505"/>
                  </a:cubicBezTo>
                  <a:cubicBezTo>
                    <a:pt x="13531" y="19636"/>
                    <a:pt x="13531" y="19636"/>
                    <a:pt x="13531" y="19636"/>
                  </a:cubicBezTo>
                  <a:cubicBezTo>
                    <a:pt x="13531" y="19636"/>
                    <a:pt x="13531" y="19636"/>
                    <a:pt x="13531" y="19636"/>
                  </a:cubicBezTo>
                  <a:cubicBezTo>
                    <a:pt x="13407" y="19767"/>
                    <a:pt x="13407" y="19767"/>
                    <a:pt x="13407" y="19767"/>
                  </a:cubicBezTo>
                  <a:cubicBezTo>
                    <a:pt x="13283" y="20029"/>
                    <a:pt x="13283" y="20029"/>
                    <a:pt x="13283" y="20029"/>
                  </a:cubicBezTo>
                  <a:cubicBezTo>
                    <a:pt x="13159" y="20029"/>
                    <a:pt x="13159" y="20029"/>
                    <a:pt x="13159" y="20029"/>
                  </a:cubicBezTo>
                  <a:cubicBezTo>
                    <a:pt x="13159" y="20160"/>
                    <a:pt x="13159" y="20160"/>
                    <a:pt x="13159" y="20160"/>
                  </a:cubicBezTo>
                  <a:cubicBezTo>
                    <a:pt x="13159" y="20160"/>
                    <a:pt x="13159" y="20160"/>
                    <a:pt x="13159" y="20160"/>
                  </a:cubicBezTo>
                  <a:cubicBezTo>
                    <a:pt x="13159" y="20160"/>
                    <a:pt x="13159" y="20160"/>
                    <a:pt x="13159" y="20160"/>
                  </a:cubicBezTo>
                  <a:cubicBezTo>
                    <a:pt x="13034" y="20291"/>
                    <a:pt x="13034" y="20291"/>
                    <a:pt x="13034" y="20291"/>
                  </a:cubicBezTo>
                  <a:cubicBezTo>
                    <a:pt x="12910" y="20291"/>
                    <a:pt x="12910" y="20291"/>
                    <a:pt x="12910" y="20291"/>
                  </a:cubicBezTo>
                  <a:cubicBezTo>
                    <a:pt x="12910" y="20422"/>
                    <a:pt x="12910" y="20422"/>
                    <a:pt x="12910" y="20422"/>
                  </a:cubicBezTo>
                  <a:cubicBezTo>
                    <a:pt x="12786" y="20422"/>
                    <a:pt x="12786" y="20422"/>
                    <a:pt x="12786" y="20422"/>
                  </a:cubicBezTo>
                  <a:cubicBezTo>
                    <a:pt x="12786" y="20422"/>
                    <a:pt x="12786" y="20422"/>
                    <a:pt x="12786" y="20422"/>
                  </a:cubicBezTo>
                  <a:cubicBezTo>
                    <a:pt x="12786" y="20422"/>
                    <a:pt x="12786" y="20422"/>
                    <a:pt x="12786" y="20422"/>
                  </a:cubicBezTo>
                  <a:cubicBezTo>
                    <a:pt x="12910" y="20553"/>
                    <a:pt x="12910" y="20553"/>
                    <a:pt x="12910" y="20553"/>
                  </a:cubicBezTo>
                  <a:cubicBezTo>
                    <a:pt x="13283" y="20291"/>
                    <a:pt x="13283" y="20291"/>
                    <a:pt x="13283" y="20291"/>
                  </a:cubicBezTo>
                  <a:cubicBezTo>
                    <a:pt x="13407" y="20029"/>
                    <a:pt x="13407" y="20029"/>
                    <a:pt x="13407" y="20029"/>
                  </a:cubicBezTo>
                  <a:cubicBezTo>
                    <a:pt x="13655" y="19636"/>
                    <a:pt x="13655" y="19636"/>
                    <a:pt x="13655" y="19636"/>
                  </a:cubicBezTo>
                  <a:cubicBezTo>
                    <a:pt x="13779" y="19375"/>
                    <a:pt x="13779" y="19375"/>
                    <a:pt x="13779" y="19375"/>
                  </a:cubicBezTo>
                  <a:cubicBezTo>
                    <a:pt x="13903" y="19113"/>
                    <a:pt x="13903" y="19113"/>
                    <a:pt x="13903" y="19113"/>
                  </a:cubicBezTo>
                  <a:cubicBezTo>
                    <a:pt x="14152" y="18720"/>
                    <a:pt x="14152" y="18720"/>
                    <a:pt x="14152" y="18720"/>
                  </a:cubicBezTo>
                  <a:cubicBezTo>
                    <a:pt x="14400" y="18458"/>
                    <a:pt x="14400" y="18458"/>
                    <a:pt x="14400" y="18458"/>
                  </a:cubicBezTo>
                  <a:cubicBezTo>
                    <a:pt x="14400" y="18327"/>
                    <a:pt x="14400" y="18327"/>
                    <a:pt x="14400" y="18327"/>
                  </a:cubicBezTo>
                  <a:cubicBezTo>
                    <a:pt x="14400" y="18327"/>
                    <a:pt x="14400" y="18327"/>
                    <a:pt x="14400" y="18327"/>
                  </a:cubicBezTo>
                  <a:cubicBezTo>
                    <a:pt x="14400" y="18196"/>
                    <a:pt x="14400" y="18196"/>
                    <a:pt x="14400" y="18196"/>
                  </a:cubicBezTo>
                  <a:cubicBezTo>
                    <a:pt x="14400" y="18196"/>
                    <a:pt x="14400" y="18196"/>
                    <a:pt x="14400" y="18196"/>
                  </a:cubicBezTo>
                  <a:cubicBezTo>
                    <a:pt x="14524" y="18065"/>
                    <a:pt x="14524" y="18065"/>
                    <a:pt x="14524" y="18065"/>
                  </a:cubicBezTo>
                  <a:cubicBezTo>
                    <a:pt x="14524" y="18065"/>
                    <a:pt x="14524" y="18065"/>
                    <a:pt x="14524" y="18065"/>
                  </a:cubicBezTo>
                  <a:cubicBezTo>
                    <a:pt x="14524" y="17935"/>
                    <a:pt x="14524" y="17935"/>
                    <a:pt x="14524" y="17935"/>
                  </a:cubicBezTo>
                  <a:cubicBezTo>
                    <a:pt x="14524" y="17935"/>
                    <a:pt x="14524" y="17935"/>
                    <a:pt x="14524" y="17935"/>
                  </a:cubicBezTo>
                  <a:cubicBezTo>
                    <a:pt x="14524" y="17804"/>
                    <a:pt x="14524" y="17804"/>
                    <a:pt x="14524" y="17804"/>
                  </a:cubicBezTo>
                  <a:cubicBezTo>
                    <a:pt x="14524" y="17804"/>
                    <a:pt x="14524" y="17804"/>
                    <a:pt x="14524" y="17804"/>
                  </a:cubicBezTo>
                  <a:cubicBezTo>
                    <a:pt x="14524" y="17673"/>
                    <a:pt x="14524" y="17673"/>
                    <a:pt x="14524" y="17673"/>
                  </a:cubicBezTo>
                  <a:cubicBezTo>
                    <a:pt x="14400" y="17542"/>
                    <a:pt x="14400" y="17542"/>
                    <a:pt x="14400" y="17542"/>
                  </a:cubicBezTo>
                  <a:cubicBezTo>
                    <a:pt x="14400" y="17542"/>
                    <a:pt x="14400" y="17542"/>
                    <a:pt x="14400" y="17542"/>
                  </a:cubicBezTo>
                  <a:cubicBezTo>
                    <a:pt x="14400" y="17411"/>
                    <a:pt x="14400" y="17411"/>
                    <a:pt x="14400" y="17411"/>
                  </a:cubicBezTo>
                  <a:cubicBezTo>
                    <a:pt x="14400" y="17411"/>
                    <a:pt x="14400" y="17411"/>
                    <a:pt x="14400" y="17411"/>
                  </a:cubicBezTo>
                  <a:cubicBezTo>
                    <a:pt x="14400" y="17280"/>
                    <a:pt x="14400" y="17280"/>
                    <a:pt x="14400" y="17280"/>
                  </a:cubicBezTo>
                  <a:cubicBezTo>
                    <a:pt x="14276" y="17018"/>
                    <a:pt x="14276" y="17018"/>
                    <a:pt x="14276" y="17018"/>
                  </a:cubicBezTo>
                  <a:cubicBezTo>
                    <a:pt x="14400" y="17018"/>
                    <a:pt x="14400" y="17018"/>
                    <a:pt x="14400" y="17018"/>
                  </a:cubicBezTo>
                  <a:cubicBezTo>
                    <a:pt x="14524" y="17018"/>
                    <a:pt x="14524" y="17018"/>
                    <a:pt x="14524" y="17018"/>
                  </a:cubicBezTo>
                  <a:cubicBezTo>
                    <a:pt x="14400" y="16887"/>
                    <a:pt x="14400" y="16887"/>
                    <a:pt x="14400" y="16887"/>
                  </a:cubicBezTo>
                  <a:cubicBezTo>
                    <a:pt x="14400" y="16887"/>
                    <a:pt x="14400" y="16887"/>
                    <a:pt x="14400" y="16887"/>
                  </a:cubicBezTo>
                  <a:cubicBezTo>
                    <a:pt x="14524" y="16887"/>
                    <a:pt x="14524" y="16887"/>
                    <a:pt x="14524" y="16887"/>
                  </a:cubicBezTo>
                  <a:cubicBezTo>
                    <a:pt x="14524" y="16756"/>
                    <a:pt x="14524" y="16756"/>
                    <a:pt x="14524" y="16756"/>
                  </a:cubicBezTo>
                  <a:cubicBezTo>
                    <a:pt x="14400" y="16756"/>
                    <a:pt x="14400" y="16756"/>
                    <a:pt x="14400" y="16756"/>
                  </a:cubicBezTo>
                  <a:cubicBezTo>
                    <a:pt x="14524" y="16625"/>
                    <a:pt x="14524" y="16625"/>
                    <a:pt x="14524" y="16625"/>
                  </a:cubicBezTo>
                  <a:cubicBezTo>
                    <a:pt x="14524" y="16625"/>
                    <a:pt x="14524" y="16625"/>
                    <a:pt x="14524" y="16625"/>
                  </a:cubicBezTo>
                  <a:cubicBezTo>
                    <a:pt x="14648" y="16625"/>
                    <a:pt x="14648" y="16625"/>
                    <a:pt x="14648" y="16625"/>
                  </a:cubicBezTo>
                  <a:cubicBezTo>
                    <a:pt x="14772" y="16495"/>
                    <a:pt x="14772" y="16495"/>
                    <a:pt x="14772" y="16495"/>
                  </a:cubicBezTo>
                  <a:cubicBezTo>
                    <a:pt x="14897" y="16364"/>
                    <a:pt x="14897" y="16364"/>
                    <a:pt x="14897" y="16364"/>
                  </a:cubicBezTo>
                  <a:cubicBezTo>
                    <a:pt x="14897" y="16364"/>
                    <a:pt x="14897" y="16364"/>
                    <a:pt x="14897" y="16364"/>
                  </a:cubicBezTo>
                  <a:cubicBezTo>
                    <a:pt x="15021" y="16233"/>
                    <a:pt x="15021" y="16233"/>
                    <a:pt x="15021" y="16233"/>
                  </a:cubicBezTo>
                  <a:cubicBezTo>
                    <a:pt x="15269" y="16102"/>
                    <a:pt x="15269" y="16102"/>
                    <a:pt x="15269" y="16102"/>
                  </a:cubicBezTo>
                  <a:cubicBezTo>
                    <a:pt x="15393" y="15840"/>
                    <a:pt x="15393" y="15840"/>
                    <a:pt x="15393" y="15840"/>
                  </a:cubicBezTo>
                  <a:cubicBezTo>
                    <a:pt x="15641" y="15840"/>
                    <a:pt x="15641" y="15840"/>
                    <a:pt x="15641" y="15840"/>
                  </a:cubicBezTo>
                  <a:cubicBezTo>
                    <a:pt x="15766" y="15709"/>
                    <a:pt x="15766" y="15709"/>
                    <a:pt x="15766" y="15709"/>
                  </a:cubicBezTo>
                  <a:cubicBezTo>
                    <a:pt x="15890" y="15709"/>
                    <a:pt x="15890" y="15709"/>
                    <a:pt x="15890" y="15709"/>
                  </a:cubicBezTo>
                  <a:cubicBezTo>
                    <a:pt x="16014" y="15709"/>
                    <a:pt x="16014" y="15709"/>
                    <a:pt x="16014" y="15709"/>
                  </a:cubicBezTo>
                  <a:cubicBezTo>
                    <a:pt x="16014" y="15709"/>
                    <a:pt x="16014" y="15709"/>
                    <a:pt x="16014" y="15709"/>
                  </a:cubicBezTo>
                  <a:cubicBezTo>
                    <a:pt x="16138" y="15709"/>
                    <a:pt x="16138" y="15709"/>
                    <a:pt x="16138" y="15709"/>
                  </a:cubicBezTo>
                  <a:cubicBezTo>
                    <a:pt x="16138" y="15709"/>
                    <a:pt x="16138" y="15709"/>
                    <a:pt x="16138" y="15709"/>
                  </a:cubicBezTo>
                  <a:cubicBezTo>
                    <a:pt x="16262" y="15578"/>
                    <a:pt x="16262" y="15578"/>
                    <a:pt x="16262" y="15578"/>
                  </a:cubicBezTo>
                  <a:cubicBezTo>
                    <a:pt x="16386" y="15316"/>
                    <a:pt x="16386" y="15316"/>
                    <a:pt x="16386" y="15316"/>
                  </a:cubicBezTo>
                  <a:cubicBezTo>
                    <a:pt x="16510" y="15316"/>
                    <a:pt x="16510" y="15316"/>
                    <a:pt x="16510" y="15316"/>
                  </a:cubicBezTo>
                  <a:cubicBezTo>
                    <a:pt x="16510" y="15316"/>
                    <a:pt x="16510" y="15316"/>
                    <a:pt x="16510" y="15316"/>
                  </a:cubicBezTo>
                  <a:cubicBezTo>
                    <a:pt x="16510" y="15316"/>
                    <a:pt x="16510" y="15316"/>
                    <a:pt x="16510" y="15316"/>
                  </a:cubicBezTo>
                  <a:cubicBezTo>
                    <a:pt x="16386" y="15316"/>
                    <a:pt x="16386" y="15316"/>
                    <a:pt x="16386" y="15316"/>
                  </a:cubicBezTo>
                  <a:cubicBezTo>
                    <a:pt x="16386" y="15185"/>
                    <a:pt x="16386" y="15185"/>
                    <a:pt x="16386" y="15185"/>
                  </a:cubicBezTo>
                  <a:cubicBezTo>
                    <a:pt x="16510" y="15185"/>
                    <a:pt x="16510" y="15185"/>
                    <a:pt x="16510" y="15185"/>
                  </a:cubicBezTo>
                  <a:cubicBezTo>
                    <a:pt x="16634" y="15055"/>
                    <a:pt x="16634" y="15055"/>
                    <a:pt x="16634" y="15055"/>
                  </a:cubicBezTo>
                  <a:cubicBezTo>
                    <a:pt x="16634" y="15055"/>
                    <a:pt x="16634" y="15055"/>
                    <a:pt x="16634" y="15055"/>
                  </a:cubicBezTo>
                  <a:cubicBezTo>
                    <a:pt x="16759" y="15055"/>
                    <a:pt x="16759" y="15055"/>
                    <a:pt x="16759" y="15055"/>
                  </a:cubicBezTo>
                  <a:cubicBezTo>
                    <a:pt x="16883" y="15055"/>
                    <a:pt x="16883" y="15055"/>
                    <a:pt x="16883" y="15055"/>
                  </a:cubicBezTo>
                  <a:cubicBezTo>
                    <a:pt x="16883" y="15055"/>
                    <a:pt x="16883" y="15055"/>
                    <a:pt x="16883" y="15055"/>
                  </a:cubicBezTo>
                  <a:cubicBezTo>
                    <a:pt x="16883" y="15055"/>
                    <a:pt x="16883" y="15055"/>
                    <a:pt x="16883" y="15055"/>
                  </a:cubicBezTo>
                  <a:cubicBezTo>
                    <a:pt x="16759" y="15185"/>
                    <a:pt x="16759" y="15185"/>
                    <a:pt x="16759" y="15185"/>
                  </a:cubicBezTo>
                  <a:cubicBezTo>
                    <a:pt x="16634" y="15185"/>
                    <a:pt x="16634" y="15185"/>
                    <a:pt x="16634" y="15185"/>
                  </a:cubicBezTo>
                  <a:cubicBezTo>
                    <a:pt x="16634" y="15185"/>
                    <a:pt x="16634" y="15185"/>
                    <a:pt x="16634" y="15185"/>
                  </a:cubicBezTo>
                  <a:cubicBezTo>
                    <a:pt x="16634" y="15316"/>
                    <a:pt x="16634" y="15316"/>
                    <a:pt x="16634" y="15316"/>
                  </a:cubicBezTo>
                  <a:cubicBezTo>
                    <a:pt x="16883" y="15185"/>
                    <a:pt x="16883" y="15185"/>
                    <a:pt x="16883" y="15185"/>
                  </a:cubicBezTo>
                  <a:cubicBezTo>
                    <a:pt x="17131" y="15055"/>
                    <a:pt x="17131" y="15055"/>
                    <a:pt x="17131" y="15055"/>
                  </a:cubicBezTo>
                  <a:cubicBezTo>
                    <a:pt x="17131" y="15055"/>
                    <a:pt x="17131" y="15055"/>
                    <a:pt x="17131" y="15055"/>
                  </a:cubicBezTo>
                  <a:cubicBezTo>
                    <a:pt x="17131" y="15055"/>
                    <a:pt x="17131" y="15055"/>
                    <a:pt x="17131" y="15055"/>
                  </a:cubicBezTo>
                  <a:cubicBezTo>
                    <a:pt x="17255" y="15055"/>
                    <a:pt x="17255" y="15055"/>
                    <a:pt x="17255" y="15055"/>
                  </a:cubicBezTo>
                  <a:cubicBezTo>
                    <a:pt x="17255" y="15055"/>
                    <a:pt x="17255" y="15055"/>
                    <a:pt x="17255" y="15055"/>
                  </a:cubicBezTo>
                  <a:cubicBezTo>
                    <a:pt x="17255" y="15055"/>
                    <a:pt x="17255" y="15185"/>
                    <a:pt x="17255" y="15185"/>
                  </a:cubicBezTo>
                  <a:cubicBezTo>
                    <a:pt x="17255" y="15185"/>
                    <a:pt x="17379" y="15185"/>
                    <a:pt x="17379" y="15185"/>
                  </a:cubicBezTo>
                  <a:cubicBezTo>
                    <a:pt x="17503" y="15185"/>
                    <a:pt x="17503" y="15185"/>
                    <a:pt x="17503" y="15185"/>
                  </a:cubicBezTo>
                  <a:cubicBezTo>
                    <a:pt x="17628" y="15185"/>
                    <a:pt x="17628" y="15185"/>
                    <a:pt x="17628" y="15185"/>
                  </a:cubicBezTo>
                  <a:cubicBezTo>
                    <a:pt x="17876" y="15185"/>
                    <a:pt x="17876" y="15185"/>
                    <a:pt x="17876" y="15185"/>
                  </a:cubicBezTo>
                  <a:cubicBezTo>
                    <a:pt x="18000" y="15055"/>
                    <a:pt x="18000" y="15055"/>
                    <a:pt x="18000" y="15055"/>
                  </a:cubicBezTo>
                  <a:cubicBezTo>
                    <a:pt x="18000" y="15055"/>
                    <a:pt x="18000" y="15055"/>
                    <a:pt x="18000" y="15055"/>
                  </a:cubicBezTo>
                  <a:cubicBezTo>
                    <a:pt x="17876" y="15055"/>
                    <a:pt x="17876" y="15055"/>
                    <a:pt x="17876" y="15055"/>
                  </a:cubicBezTo>
                  <a:cubicBezTo>
                    <a:pt x="17876" y="14924"/>
                    <a:pt x="17876" y="14924"/>
                    <a:pt x="17876" y="14924"/>
                  </a:cubicBezTo>
                  <a:cubicBezTo>
                    <a:pt x="18124" y="14793"/>
                    <a:pt x="18124" y="14793"/>
                    <a:pt x="18124" y="14793"/>
                  </a:cubicBezTo>
                  <a:cubicBezTo>
                    <a:pt x="18372" y="14662"/>
                    <a:pt x="18372" y="14662"/>
                    <a:pt x="18372" y="14662"/>
                  </a:cubicBezTo>
                  <a:cubicBezTo>
                    <a:pt x="18497" y="14662"/>
                    <a:pt x="18497" y="14662"/>
                    <a:pt x="18497" y="14662"/>
                  </a:cubicBezTo>
                  <a:cubicBezTo>
                    <a:pt x="18497" y="14531"/>
                    <a:pt x="18497" y="14531"/>
                    <a:pt x="18497" y="14531"/>
                  </a:cubicBezTo>
                  <a:cubicBezTo>
                    <a:pt x="18497" y="14531"/>
                    <a:pt x="18497" y="14531"/>
                    <a:pt x="18497" y="14531"/>
                  </a:cubicBezTo>
                  <a:cubicBezTo>
                    <a:pt x="18372" y="14400"/>
                    <a:pt x="18372" y="14400"/>
                    <a:pt x="18372" y="14400"/>
                  </a:cubicBezTo>
                  <a:cubicBezTo>
                    <a:pt x="18497" y="14269"/>
                    <a:pt x="18497" y="14269"/>
                    <a:pt x="18497" y="14269"/>
                  </a:cubicBezTo>
                  <a:cubicBezTo>
                    <a:pt x="18497" y="14138"/>
                    <a:pt x="18497" y="14138"/>
                    <a:pt x="18497" y="14138"/>
                  </a:cubicBezTo>
                  <a:cubicBezTo>
                    <a:pt x="18497" y="14007"/>
                    <a:pt x="18497" y="14007"/>
                    <a:pt x="18497" y="14007"/>
                  </a:cubicBezTo>
                  <a:cubicBezTo>
                    <a:pt x="18621" y="14007"/>
                    <a:pt x="18621" y="14007"/>
                    <a:pt x="18621" y="14007"/>
                  </a:cubicBezTo>
                  <a:cubicBezTo>
                    <a:pt x="18745" y="13876"/>
                    <a:pt x="18745" y="13876"/>
                    <a:pt x="18745" y="13876"/>
                  </a:cubicBezTo>
                  <a:cubicBezTo>
                    <a:pt x="18745" y="13876"/>
                    <a:pt x="18745" y="13876"/>
                    <a:pt x="18745" y="13876"/>
                  </a:cubicBezTo>
                  <a:cubicBezTo>
                    <a:pt x="18745" y="13745"/>
                    <a:pt x="18745" y="13745"/>
                    <a:pt x="18745" y="13745"/>
                  </a:cubicBezTo>
                  <a:cubicBezTo>
                    <a:pt x="18869" y="13615"/>
                    <a:pt x="18869" y="13615"/>
                    <a:pt x="18869" y="13615"/>
                  </a:cubicBezTo>
                  <a:cubicBezTo>
                    <a:pt x="19117" y="13353"/>
                    <a:pt x="19117" y="13353"/>
                    <a:pt x="19117" y="13353"/>
                  </a:cubicBezTo>
                  <a:cubicBezTo>
                    <a:pt x="19117" y="13222"/>
                    <a:pt x="19117" y="13222"/>
                    <a:pt x="19117" y="13222"/>
                  </a:cubicBezTo>
                  <a:cubicBezTo>
                    <a:pt x="18993" y="12829"/>
                    <a:pt x="18993" y="12829"/>
                    <a:pt x="18993" y="12829"/>
                  </a:cubicBezTo>
                  <a:cubicBezTo>
                    <a:pt x="18993" y="12829"/>
                    <a:pt x="18993" y="12829"/>
                    <a:pt x="18993" y="12829"/>
                  </a:cubicBezTo>
                  <a:cubicBezTo>
                    <a:pt x="18993" y="12567"/>
                    <a:pt x="18993" y="12567"/>
                    <a:pt x="18993" y="12567"/>
                  </a:cubicBezTo>
                  <a:cubicBezTo>
                    <a:pt x="19117" y="12567"/>
                    <a:pt x="19117" y="12567"/>
                    <a:pt x="19117" y="12567"/>
                  </a:cubicBezTo>
                  <a:cubicBezTo>
                    <a:pt x="19117" y="12436"/>
                    <a:pt x="19117" y="12436"/>
                    <a:pt x="19117" y="12436"/>
                  </a:cubicBezTo>
                  <a:cubicBezTo>
                    <a:pt x="19241" y="12305"/>
                    <a:pt x="19241" y="12305"/>
                    <a:pt x="19241" y="12305"/>
                  </a:cubicBezTo>
                  <a:cubicBezTo>
                    <a:pt x="19241" y="12305"/>
                    <a:pt x="19241" y="12305"/>
                    <a:pt x="19241" y="12305"/>
                  </a:cubicBezTo>
                  <a:cubicBezTo>
                    <a:pt x="19241" y="12044"/>
                    <a:pt x="19241" y="12044"/>
                    <a:pt x="19241" y="12044"/>
                  </a:cubicBezTo>
                  <a:cubicBezTo>
                    <a:pt x="19366" y="11913"/>
                    <a:pt x="19366" y="11913"/>
                    <a:pt x="19366" y="11913"/>
                  </a:cubicBezTo>
                  <a:cubicBezTo>
                    <a:pt x="19366" y="11651"/>
                    <a:pt x="19366" y="11651"/>
                    <a:pt x="19366" y="11651"/>
                  </a:cubicBezTo>
                  <a:cubicBezTo>
                    <a:pt x="19366" y="11520"/>
                    <a:pt x="19366" y="11520"/>
                    <a:pt x="19366" y="11520"/>
                  </a:cubicBezTo>
                  <a:cubicBezTo>
                    <a:pt x="19366" y="11520"/>
                    <a:pt x="19366" y="11520"/>
                    <a:pt x="19366" y="11520"/>
                  </a:cubicBezTo>
                  <a:cubicBezTo>
                    <a:pt x="19366" y="11258"/>
                    <a:pt x="19366" y="11258"/>
                    <a:pt x="19366" y="11258"/>
                  </a:cubicBezTo>
                  <a:cubicBezTo>
                    <a:pt x="19366" y="10604"/>
                    <a:pt x="19366" y="10604"/>
                    <a:pt x="19366" y="10604"/>
                  </a:cubicBezTo>
                  <a:cubicBezTo>
                    <a:pt x="19366" y="10473"/>
                    <a:pt x="19366" y="10473"/>
                    <a:pt x="19366" y="10473"/>
                  </a:cubicBezTo>
                  <a:cubicBezTo>
                    <a:pt x="19366" y="10342"/>
                    <a:pt x="19366" y="10342"/>
                    <a:pt x="19366" y="10342"/>
                  </a:cubicBezTo>
                  <a:cubicBezTo>
                    <a:pt x="19366" y="10211"/>
                    <a:pt x="19366" y="10211"/>
                    <a:pt x="19366" y="10211"/>
                  </a:cubicBezTo>
                  <a:cubicBezTo>
                    <a:pt x="19366" y="10342"/>
                    <a:pt x="19366" y="10342"/>
                    <a:pt x="19366" y="10342"/>
                  </a:cubicBezTo>
                  <a:cubicBezTo>
                    <a:pt x="19241" y="10211"/>
                    <a:pt x="19241" y="10211"/>
                    <a:pt x="19241" y="10211"/>
                  </a:cubicBezTo>
                  <a:cubicBezTo>
                    <a:pt x="19241" y="10211"/>
                    <a:pt x="19241" y="10211"/>
                    <a:pt x="19241" y="10211"/>
                  </a:cubicBezTo>
                  <a:cubicBezTo>
                    <a:pt x="19366" y="10080"/>
                    <a:pt x="19366" y="10080"/>
                    <a:pt x="19366" y="10080"/>
                  </a:cubicBezTo>
                  <a:cubicBezTo>
                    <a:pt x="19366" y="9949"/>
                    <a:pt x="19366" y="9949"/>
                    <a:pt x="19366" y="9949"/>
                  </a:cubicBezTo>
                  <a:cubicBezTo>
                    <a:pt x="19366" y="9818"/>
                    <a:pt x="19366" y="9818"/>
                    <a:pt x="19366" y="9818"/>
                  </a:cubicBezTo>
                  <a:cubicBezTo>
                    <a:pt x="19366" y="9818"/>
                    <a:pt x="19366" y="9818"/>
                    <a:pt x="19366" y="9818"/>
                  </a:cubicBezTo>
                  <a:cubicBezTo>
                    <a:pt x="19366" y="9687"/>
                    <a:pt x="19366" y="9687"/>
                    <a:pt x="19366" y="9687"/>
                  </a:cubicBezTo>
                  <a:cubicBezTo>
                    <a:pt x="19366" y="9556"/>
                    <a:pt x="19366" y="9556"/>
                    <a:pt x="19366" y="9556"/>
                  </a:cubicBezTo>
                  <a:cubicBezTo>
                    <a:pt x="19241" y="9556"/>
                    <a:pt x="19241" y="9556"/>
                    <a:pt x="19241" y="9556"/>
                  </a:cubicBezTo>
                  <a:cubicBezTo>
                    <a:pt x="19241" y="9556"/>
                    <a:pt x="19241" y="9556"/>
                    <a:pt x="19241" y="9556"/>
                  </a:cubicBezTo>
                  <a:cubicBezTo>
                    <a:pt x="19241" y="9425"/>
                    <a:pt x="19241" y="9425"/>
                    <a:pt x="19241" y="9425"/>
                  </a:cubicBezTo>
                  <a:cubicBezTo>
                    <a:pt x="19241" y="9556"/>
                    <a:pt x="19241" y="9556"/>
                    <a:pt x="19241" y="9556"/>
                  </a:cubicBezTo>
                  <a:cubicBezTo>
                    <a:pt x="19366" y="9556"/>
                    <a:pt x="19366" y="9556"/>
                    <a:pt x="19366" y="9556"/>
                  </a:cubicBezTo>
                  <a:cubicBezTo>
                    <a:pt x="19490" y="9556"/>
                    <a:pt x="19490" y="9556"/>
                    <a:pt x="19490" y="9556"/>
                  </a:cubicBezTo>
                  <a:cubicBezTo>
                    <a:pt x="19490" y="9425"/>
                    <a:pt x="19490" y="9425"/>
                    <a:pt x="19490" y="9425"/>
                  </a:cubicBezTo>
                  <a:cubicBezTo>
                    <a:pt x="19490" y="9425"/>
                    <a:pt x="19490" y="9425"/>
                    <a:pt x="19490" y="9425"/>
                  </a:cubicBezTo>
                  <a:cubicBezTo>
                    <a:pt x="19614" y="9556"/>
                    <a:pt x="19614" y="9556"/>
                    <a:pt x="19614" y="9556"/>
                  </a:cubicBezTo>
                  <a:cubicBezTo>
                    <a:pt x="19614" y="9556"/>
                    <a:pt x="19614" y="9556"/>
                    <a:pt x="19614" y="9556"/>
                  </a:cubicBezTo>
                  <a:cubicBezTo>
                    <a:pt x="19614" y="9687"/>
                    <a:pt x="19614" y="9687"/>
                    <a:pt x="19614" y="9687"/>
                  </a:cubicBezTo>
                  <a:cubicBezTo>
                    <a:pt x="19490" y="9687"/>
                    <a:pt x="19490" y="9687"/>
                    <a:pt x="19490" y="9687"/>
                  </a:cubicBezTo>
                  <a:cubicBezTo>
                    <a:pt x="19490" y="9818"/>
                    <a:pt x="19490" y="9818"/>
                    <a:pt x="19490" y="9818"/>
                  </a:cubicBezTo>
                  <a:cubicBezTo>
                    <a:pt x="19490" y="9818"/>
                    <a:pt x="19490" y="9818"/>
                    <a:pt x="19490" y="9818"/>
                  </a:cubicBezTo>
                  <a:cubicBezTo>
                    <a:pt x="19614" y="9687"/>
                    <a:pt x="19614" y="9687"/>
                    <a:pt x="19614" y="9687"/>
                  </a:cubicBezTo>
                  <a:cubicBezTo>
                    <a:pt x="19738" y="9556"/>
                    <a:pt x="19738" y="9556"/>
                    <a:pt x="19738" y="9556"/>
                  </a:cubicBezTo>
                  <a:cubicBezTo>
                    <a:pt x="19986" y="9295"/>
                    <a:pt x="19986" y="9295"/>
                    <a:pt x="19986" y="9295"/>
                  </a:cubicBezTo>
                  <a:cubicBezTo>
                    <a:pt x="20110" y="9164"/>
                    <a:pt x="20110" y="9164"/>
                    <a:pt x="20110" y="9164"/>
                  </a:cubicBezTo>
                  <a:cubicBezTo>
                    <a:pt x="20110" y="9033"/>
                    <a:pt x="20110" y="9033"/>
                    <a:pt x="20110" y="9033"/>
                  </a:cubicBezTo>
                  <a:cubicBezTo>
                    <a:pt x="20110" y="8902"/>
                    <a:pt x="20110" y="8902"/>
                    <a:pt x="20110" y="8902"/>
                  </a:cubicBezTo>
                  <a:cubicBezTo>
                    <a:pt x="20234" y="8771"/>
                    <a:pt x="20234" y="8771"/>
                    <a:pt x="20234" y="8771"/>
                  </a:cubicBezTo>
                  <a:cubicBezTo>
                    <a:pt x="20359" y="8640"/>
                    <a:pt x="20359" y="8640"/>
                    <a:pt x="20359" y="8640"/>
                  </a:cubicBezTo>
                  <a:cubicBezTo>
                    <a:pt x="20607" y="8378"/>
                    <a:pt x="20607" y="8378"/>
                    <a:pt x="20607" y="8378"/>
                  </a:cubicBezTo>
                  <a:cubicBezTo>
                    <a:pt x="20607" y="8378"/>
                    <a:pt x="20607" y="8378"/>
                    <a:pt x="20607" y="8378"/>
                  </a:cubicBezTo>
                  <a:cubicBezTo>
                    <a:pt x="20731" y="8378"/>
                    <a:pt x="20731" y="8378"/>
                    <a:pt x="20731" y="8378"/>
                  </a:cubicBezTo>
                  <a:cubicBezTo>
                    <a:pt x="20731" y="8247"/>
                    <a:pt x="20731" y="8247"/>
                    <a:pt x="20731" y="8247"/>
                  </a:cubicBezTo>
                  <a:cubicBezTo>
                    <a:pt x="20979" y="7985"/>
                    <a:pt x="20979" y="7985"/>
                    <a:pt x="20979" y="7985"/>
                  </a:cubicBezTo>
                  <a:cubicBezTo>
                    <a:pt x="21228" y="7724"/>
                    <a:pt x="21228" y="7724"/>
                    <a:pt x="21228" y="7724"/>
                  </a:cubicBezTo>
                  <a:cubicBezTo>
                    <a:pt x="21352" y="7593"/>
                    <a:pt x="21352" y="7593"/>
                    <a:pt x="21352" y="7593"/>
                  </a:cubicBezTo>
                  <a:cubicBezTo>
                    <a:pt x="21476" y="7331"/>
                    <a:pt x="21476" y="7331"/>
                    <a:pt x="21476" y="7331"/>
                  </a:cubicBezTo>
                  <a:cubicBezTo>
                    <a:pt x="21476" y="7200"/>
                    <a:pt x="21476" y="7200"/>
                    <a:pt x="21476" y="7200"/>
                  </a:cubicBezTo>
                  <a:cubicBezTo>
                    <a:pt x="21600" y="7200"/>
                    <a:pt x="21600" y="7200"/>
                    <a:pt x="21600" y="7200"/>
                  </a:cubicBezTo>
                  <a:cubicBezTo>
                    <a:pt x="21600" y="7069"/>
                    <a:pt x="21600" y="7069"/>
                    <a:pt x="21600" y="7069"/>
                  </a:cubicBezTo>
                  <a:cubicBezTo>
                    <a:pt x="21476" y="6938"/>
                    <a:pt x="21476" y="6938"/>
                    <a:pt x="21476" y="6938"/>
                  </a:cubicBezTo>
                  <a:cubicBezTo>
                    <a:pt x="21476" y="6807"/>
                    <a:pt x="21476" y="6807"/>
                    <a:pt x="21476" y="6807"/>
                  </a:cubicBezTo>
                  <a:cubicBezTo>
                    <a:pt x="21600" y="6807"/>
                    <a:pt x="21600" y="6807"/>
                    <a:pt x="21600" y="6807"/>
                  </a:cubicBezTo>
                  <a:cubicBezTo>
                    <a:pt x="21600" y="6545"/>
                    <a:pt x="21600" y="6545"/>
                    <a:pt x="21600" y="6545"/>
                  </a:cubicBezTo>
                  <a:cubicBezTo>
                    <a:pt x="21476" y="6545"/>
                    <a:pt x="21476" y="6545"/>
                    <a:pt x="21476" y="6545"/>
                  </a:cubicBezTo>
                  <a:cubicBezTo>
                    <a:pt x="21476" y="6415"/>
                    <a:pt x="21476" y="6415"/>
                    <a:pt x="21476" y="6415"/>
                  </a:cubicBezTo>
                  <a:cubicBezTo>
                    <a:pt x="21228" y="6022"/>
                    <a:pt x="21228" y="6022"/>
                    <a:pt x="21228" y="6022"/>
                  </a:cubicBezTo>
                  <a:cubicBezTo>
                    <a:pt x="21228" y="5891"/>
                    <a:pt x="21228" y="5891"/>
                    <a:pt x="21228" y="5891"/>
                  </a:cubicBezTo>
                  <a:cubicBezTo>
                    <a:pt x="21228" y="5629"/>
                    <a:pt x="21228" y="5629"/>
                    <a:pt x="21228" y="5629"/>
                  </a:cubicBezTo>
                  <a:cubicBezTo>
                    <a:pt x="20855" y="5498"/>
                    <a:pt x="20855" y="5498"/>
                    <a:pt x="20855" y="5498"/>
                  </a:cubicBezTo>
                  <a:cubicBezTo>
                    <a:pt x="20731" y="5498"/>
                    <a:pt x="20731" y="5498"/>
                    <a:pt x="20731" y="5498"/>
                  </a:cubicBezTo>
                  <a:cubicBezTo>
                    <a:pt x="20483" y="5629"/>
                    <a:pt x="20483" y="5629"/>
                    <a:pt x="20483" y="5629"/>
                  </a:cubicBezTo>
                  <a:cubicBezTo>
                    <a:pt x="20359" y="5498"/>
                    <a:pt x="20359" y="5498"/>
                    <a:pt x="20359" y="5498"/>
                  </a:cubicBezTo>
                  <a:cubicBezTo>
                    <a:pt x="20359" y="5367"/>
                    <a:pt x="20359" y="5367"/>
                    <a:pt x="20359" y="5367"/>
                  </a:cubicBezTo>
                  <a:cubicBezTo>
                    <a:pt x="20234" y="5236"/>
                    <a:pt x="20234" y="5236"/>
                    <a:pt x="20234" y="5236"/>
                  </a:cubicBezTo>
                  <a:cubicBezTo>
                    <a:pt x="19986" y="5236"/>
                    <a:pt x="19986" y="5236"/>
                    <a:pt x="19986" y="5236"/>
                  </a:cubicBezTo>
                  <a:cubicBezTo>
                    <a:pt x="19862" y="5236"/>
                    <a:pt x="19862" y="5236"/>
                    <a:pt x="19862" y="5236"/>
                  </a:cubicBezTo>
                  <a:cubicBezTo>
                    <a:pt x="19614" y="4975"/>
                    <a:pt x="19614" y="4975"/>
                    <a:pt x="19614" y="4975"/>
                  </a:cubicBezTo>
                  <a:cubicBezTo>
                    <a:pt x="19490" y="4713"/>
                    <a:pt x="19490" y="4713"/>
                    <a:pt x="19490" y="4713"/>
                  </a:cubicBezTo>
                  <a:cubicBezTo>
                    <a:pt x="19366" y="4713"/>
                    <a:pt x="19366" y="4713"/>
                    <a:pt x="19366" y="4713"/>
                  </a:cubicBezTo>
                  <a:cubicBezTo>
                    <a:pt x="19241" y="4582"/>
                    <a:pt x="19241" y="4582"/>
                    <a:pt x="19241" y="4582"/>
                  </a:cubicBezTo>
                  <a:cubicBezTo>
                    <a:pt x="19117" y="4582"/>
                    <a:pt x="19117" y="4582"/>
                    <a:pt x="19117" y="4582"/>
                  </a:cubicBezTo>
                  <a:cubicBezTo>
                    <a:pt x="18745" y="4320"/>
                    <a:pt x="18745" y="4320"/>
                    <a:pt x="18745" y="4320"/>
                  </a:cubicBezTo>
                  <a:cubicBezTo>
                    <a:pt x="18621" y="4320"/>
                    <a:pt x="18621" y="4320"/>
                    <a:pt x="18621" y="4320"/>
                  </a:cubicBezTo>
                  <a:cubicBezTo>
                    <a:pt x="18497" y="4320"/>
                    <a:pt x="18497" y="4320"/>
                    <a:pt x="18497" y="4320"/>
                  </a:cubicBezTo>
                  <a:cubicBezTo>
                    <a:pt x="18372" y="4320"/>
                    <a:pt x="18372" y="4320"/>
                    <a:pt x="18372" y="4320"/>
                  </a:cubicBezTo>
                  <a:cubicBezTo>
                    <a:pt x="18248" y="4320"/>
                    <a:pt x="18248" y="4320"/>
                    <a:pt x="18248" y="4320"/>
                  </a:cubicBezTo>
                  <a:cubicBezTo>
                    <a:pt x="18124" y="4320"/>
                    <a:pt x="18124" y="4320"/>
                    <a:pt x="18124" y="4320"/>
                  </a:cubicBezTo>
                  <a:cubicBezTo>
                    <a:pt x="18000" y="4320"/>
                    <a:pt x="18000" y="4320"/>
                    <a:pt x="18000" y="4320"/>
                  </a:cubicBezTo>
                  <a:cubicBezTo>
                    <a:pt x="18000" y="4320"/>
                    <a:pt x="18000" y="4320"/>
                    <a:pt x="18000" y="4320"/>
                  </a:cubicBezTo>
                  <a:cubicBezTo>
                    <a:pt x="17876" y="4320"/>
                    <a:pt x="17876" y="4320"/>
                    <a:pt x="17876" y="4320"/>
                  </a:cubicBezTo>
                  <a:cubicBezTo>
                    <a:pt x="17752" y="4189"/>
                    <a:pt x="17752" y="4189"/>
                    <a:pt x="17752" y="4189"/>
                  </a:cubicBezTo>
                  <a:cubicBezTo>
                    <a:pt x="17752" y="4320"/>
                    <a:pt x="17752" y="4320"/>
                    <a:pt x="17752" y="4320"/>
                  </a:cubicBezTo>
                  <a:cubicBezTo>
                    <a:pt x="17628" y="4189"/>
                    <a:pt x="17628" y="4189"/>
                    <a:pt x="17628" y="4189"/>
                  </a:cubicBezTo>
                  <a:cubicBezTo>
                    <a:pt x="17628" y="4320"/>
                    <a:pt x="17628" y="4320"/>
                    <a:pt x="17628" y="4320"/>
                  </a:cubicBezTo>
                  <a:cubicBezTo>
                    <a:pt x="17628" y="4320"/>
                    <a:pt x="17628" y="4320"/>
                    <a:pt x="17628" y="4320"/>
                  </a:cubicBezTo>
                  <a:cubicBezTo>
                    <a:pt x="17503" y="4320"/>
                    <a:pt x="17503" y="4320"/>
                    <a:pt x="17503" y="4320"/>
                  </a:cubicBezTo>
                  <a:cubicBezTo>
                    <a:pt x="17503" y="4189"/>
                    <a:pt x="17503" y="4189"/>
                    <a:pt x="17503" y="4189"/>
                  </a:cubicBezTo>
                  <a:cubicBezTo>
                    <a:pt x="17503" y="4189"/>
                    <a:pt x="17503" y="4189"/>
                    <a:pt x="17503" y="4189"/>
                  </a:cubicBezTo>
                  <a:cubicBezTo>
                    <a:pt x="17503" y="4189"/>
                    <a:pt x="17503" y="4189"/>
                    <a:pt x="17503" y="4189"/>
                  </a:cubicBezTo>
                  <a:cubicBezTo>
                    <a:pt x="17503" y="4320"/>
                    <a:pt x="17503" y="4320"/>
                    <a:pt x="17503" y="4320"/>
                  </a:cubicBezTo>
                  <a:cubicBezTo>
                    <a:pt x="17255" y="4189"/>
                    <a:pt x="17255" y="4189"/>
                    <a:pt x="17255" y="4189"/>
                  </a:cubicBezTo>
                  <a:cubicBezTo>
                    <a:pt x="17255" y="4189"/>
                    <a:pt x="17255" y="4189"/>
                    <a:pt x="17255" y="4189"/>
                  </a:cubicBezTo>
                  <a:cubicBezTo>
                    <a:pt x="17131" y="4189"/>
                    <a:pt x="17131" y="4189"/>
                    <a:pt x="17131" y="4189"/>
                  </a:cubicBezTo>
                  <a:cubicBezTo>
                    <a:pt x="16759" y="4058"/>
                    <a:pt x="16759" y="4058"/>
                    <a:pt x="16759" y="4058"/>
                  </a:cubicBezTo>
                  <a:cubicBezTo>
                    <a:pt x="16634" y="4058"/>
                    <a:pt x="16634" y="4058"/>
                    <a:pt x="16634" y="4058"/>
                  </a:cubicBezTo>
                  <a:cubicBezTo>
                    <a:pt x="16634" y="4058"/>
                    <a:pt x="16634" y="4058"/>
                    <a:pt x="16634" y="4058"/>
                  </a:cubicBezTo>
                  <a:cubicBezTo>
                    <a:pt x="16634" y="4189"/>
                    <a:pt x="16634" y="4189"/>
                    <a:pt x="16634" y="4189"/>
                  </a:cubicBezTo>
                  <a:cubicBezTo>
                    <a:pt x="16634" y="4189"/>
                    <a:pt x="16634" y="4189"/>
                    <a:pt x="16634" y="4189"/>
                  </a:cubicBezTo>
                  <a:cubicBezTo>
                    <a:pt x="16634" y="4189"/>
                    <a:pt x="16634" y="4189"/>
                    <a:pt x="16634" y="4189"/>
                  </a:cubicBezTo>
                  <a:cubicBezTo>
                    <a:pt x="16634" y="4189"/>
                    <a:pt x="16634" y="4189"/>
                    <a:pt x="16634" y="4189"/>
                  </a:cubicBezTo>
                  <a:cubicBezTo>
                    <a:pt x="16510" y="4189"/>
                    <a:pt x="16510" y="4189"/>
                    <a:pt x="16510" y="4189"/>
                  </a:cubicBezTo>
                  <a:cubicBezTo>
                    <a:pt x="16510" y="4189"/>
                    <a:pt x="16510" y="4189"/>
                    <a:pt x="16510" y="4189"/>
                  </a:cubicBezTo>
                  <a:cubicBezTo>
                    <a:pt x="16386" y="4320"/>
                    <a:pt x="16386" y="4320"/>
                    <a:pt x="16386" y="4320"/>
                  </a:cubicBezTo>
                  <a:cubicBezTo>
                    <a:pt x="16386" y="4451"/>
                    <a:pt x="16386" y="4451"/>
                    <a:pt x="16386" y="4451"/>
                  </a:cubicBezTo>
                  <a:cubicBezTo>
                    <a:pt x="16386" y="4320"/>
                    <a:pt x="16386" y="4320"/>
                    <a:pt x="16386" y="4320"/>
                  </a:cubicBezTo>
                  <a:cubicBezTo>
                    <a:pt x="16262" y="4320"/>
                    <a:pt x="16262" y="4320"/>
                    <a:pt x="16262" y="4320"/>
                  </a:cubicBezTo>
                  <a:cubicBezTo>
                    <a:pt x="16262" y="4320"/>
                    <a:pt x="16262" y="4320"/>
                    <a:pt x="16262" y="4320"/>
                  </a:cubicBezTo>
                  <a:cubicBezTo>
                    <a:pt x="16262" y="4320"/>
                    <a:pt x="16262" y="4320"/>
                    <a:pt x="16262" y="4320"/>
                  </a:cubicBezTo>
                  <a:cubicBezTo>
                    <a:pt x="16138" y="4582"/>
                    <a:pt x="16138" y="4582"/>
                    <a:pt x="16138" y="4582"/>
                  </a:cubicBezTo>
                  <a:cubicBezTo>
                    <a:pt x="16138" y="4713"/>
                    <a:pt x="16138" y="4713"/>
                    <a:pt x="16138" y="4713"/>
                  </a:cubicBezTo>
                  <a:cubicBezTo>
                    <a:pt x="16138" y="4582"/>
                    <a:pt x="16138" y="4582"/>
                    <a:pt x="16138" y="4582"/>
                  </a:cubicBezTo>
                  <a:cubicBezTo>
                    <a:pt x="16138" y="4451"/>
                    <a:pt x="16138" y="4451"/>
                    <a:pt x="16138" y="4451"/>
                  </a:cubicBezTo>
                  <a:cubicBezTo>
                    <a:pt x="16138" y="4320"/>
                    <a:pt x="16138" y="4320"/>
                    <a:pt x="16138" y="4320"/>
                  </a:cubicBezTo>
                  <a:cubicBezTo>
                    <a:pt x="16262" y="4189"/>
                    <a:pt x="16262" y="4189"/>
                    <a:pt x="16262" y="4189"/>
                  </a:cubicBezTo>
                  <a:cubicBezTo>
                    <a:pt x="16262" y="4058"/>
                    <a:pt x="16262" y="4058"/>
                    <a:pt x="16262" y="4058"/>
                  </a:cubicBezTo>
                  <a:cubicBezTo>
                    <a:pt x="16262" y="4058"/>
                    <a:pt x="16262" y="4058"/>
                    <a:pt x="16262" y="4058"/>
                  </a:cubicBezTo>
                  <a:cubicBezTo>
                    <a:pt x="16138" y="4058"/>
                    <a:pt x="16138" y="4058"/>
                    <a:pt x="16138" y="4058"/>
                  </a:cubicBezTo>
                  <a:cubicBezTo>
                    <a:pt x="16262" y="3927"/>
                    <a:pt x="16262" y="3927"/>
                    <a:pt x="16262" y="3927"/>
                  </a:cubicBezTo>
                  <a:cubicBezTo>
                    <a:pt x="16138" y="3796"/>
                    <a:pt x="16138" y="3796"/>
                    <a:pt x="16138" y="3796"/>
                  </a:cubicBezTo>
                  <a:cubicBezTo>
                    <a:pt x="16014" y="3665"/>
                    <a:pt x="16014" y="3665"/>
                    <a:pt x="16014" y="3665"/>
                  </a:cubicBezTo>
                  <a:cubicBezTo>
                    <a:pt x="15890" y="3665"/>
                    <a:pt x="15890" y="3665"/>
                    <a:pt x="15890" y="3665"/>
                  </a:cubicBezTo>
                  <a:cubicBezTo>
                    <a:pt x="15766" y="3665"/>
                    <a:pt x="15766" y="3665"/>
                    <a:pt x="15766" y="3665"/>
                  </a:cubicBezTo>
                  <a:cubicBezTo>
                    <a:pt x="15766" y="3665"/>
                    <a:pt x="15766" y="3665"/>
                    <a:pt x="15766" y="3665"/>
                  </a:cubicBezTo>
                  <a:cubicBezTo>
                    <a:pt x="15641" y="3796"/>
                    <a:pt x="15641" y="3796"/>
                    <a:pt x="15641" y="3796"/>
                  </a:cubicBezTo>
                  <a:cubicBezTo>
                    <a:pt x="15641" y="3665"/>
                    <a:pt x="15641" y="3665"/>
                    <a:pt x="15641" y="3665"/>
                  </a:cubicBezTo>
                  <a:cubicBezTo>
                    <a:pt x="15517" y="3665"/>
                    <a:pt x="15517" y="3665"/>
                    <a:pt x="15517" y="3665"/>
                  </a:cubicBezTo>
                  <a:cubicBezTo>
                    <a:pt x="15517" y="3535"/>
                    <a:pt x="15517" y="3535"/>
                    <a:pt x="15517" y="3535"/>
                  </a:cubicBezTo>
                  <a:cubicBezTo>
                    <a:pt x="15517" y="3535"/>
                    <a:pt x="15517" y="3535"/>
                    <a:pt x="15517" y="3535"/>
                  </a:cubicBezTo>
                  <a:cubicBezTo>
                    <a:pt x="15393" y="3535"/>
                    <a:pt x="15393" y="3535"/>
                    <a:pt x="15393" y="3535"/>
                  </a:cubicBezTo>
                  <a:cubicBezTo>
                    <a:pt x="15393" y="3535"/>
                    <a:pt x="15393" y="3535"/>
                    <a:pt x="15393" y="3535"/>
                  </a:cubicBezTo>
                  <a:cubicBezTo>
                    <a:pt x="15269" y="3404"/>
                    <a:pt x="15269" y="3404"/>
                    <a:pt x="15269" y="3404"/>
                  </a:cubicBezTo>
                  <a:cubicBezTo>
                    <a:pt x="15269" y="3535"/>
                    <a:pt x="15269" y="3535"/>
                    <a:pt x="15269" y="3535"/>
                  </a:cubicBezTo>
                  <a:cubicBezTo>
                    <a:pt x="15269" y="3404"/>
                    <a:pt x="15269" y="3404"/>
                    <a:pt x="15269" y="3404"/>
                  </a:cubicBezTo>
                  <a:cubicBezTo>
                    <a:pt x="15145" y="3404"/>
                    <a:pt x="15145" y="3404"/>
                    <a:pt x="15145" y="3404"/>
                  </a:cubicBezTo>
                  <a:cubicBezTo>
                    <a:pt x="15145" y="3404"/>
                    <a:pt x="15145" y="3404"/>
                    <a:pt x="15145" y="3404"/>
                  </a:cubicBezTo>
                  <a:cubicBezTo>
                    <a:pt x="15021" y="3404"/>
                    <a:pt x="15021" y="3404"/>
                    <a:pt x="15021" y="3404"/>
                  </a:cubicBezTo>
                  <a:cubicBezTo>
                    <a:pt x="14897" y="3273"/>
                    <a:pt x="14897" y="3273"/>
                    <a:pt x="14897" y="3273"/>
                  </a:cubicBezTo>
                  <a:cubicBezTo>
                    <a:pt x="14772" y="3273"/>
                    <a:pt x="14772" y="3273"/>
                    <a:pt x="14772" y="3273"/>
                  </a:cubicBezTo>
                  <a:cubicBezTo>
                    <a:pt x="14772" y="3273"/>
                    <a:pt x="14772" y="3273"/>
                    <a:pt x="14772" y="3273"/>
                  </a:cubicBezTo>
                  <a:cubicBezTo>
                    <a:pt x="14772" y="3273"/>
                    <a:pt x="14772" y="3273"/>
                    <a:pt x="14772" y="3273"/>
                  </a:cubicBezTo>
                  <a:cubicBezTo>
                    <a:pt x="14648" y="3273"/>
                    <a:pt x="14648" y="3273"/>
                    <a:pt x="14648" y="3273"/>
                  </a:cubicBezTo>
                  <a:cubicBezTo>
                    <a:pt x="14524" y="3273"/>
                    <a:pt x="14524" y="3273"/>
                    <a:pt x="14524" y="3273"/>
                  </a:cubicBezTo>
                  <a:cubicBezTo>
                    <a:pt x="14524" y="3273"/>
                    <a:pt x="14524" y="3273"/>
                    <a:pt x="14524" y="3273"/>
                  </a:cubicBezTo>
                  <a:cubicBezTo>
                    <a:pt x="14524" y="3273"/>
                    <a:pt x="14524" y="3273"/>
                    <a:pt x="14524" y="3273"/>
                  </a:cubicBezTo>
                  <a:cubicBezTo>
                    <a:pt x="14400" y="3273"/>
                    <a:pt x="14400" y="3273"/>
                    <a:pt x="14400" y="3273"/>
                  </a:cubicBezTo>
                  <a:cubicBezTo>
                    <a:pt x="14276" y="3273"/>
                    <a:pt x="14276" y="3273"/>
                    <a:pt x="14276" y="3273"/>
                  </a:cubicBezTo>
                  <a:cubicBezTo>
                    <a:pt x="14276" y="3273"/>
                    <a:pt x="14276" y="3273"/>
                    <a:pt x="14276" y="3273"/>
                  </a:cubicBezTo>
                  <a:cubicBezTo>
                    <a:pt x="14152" y="3404"/>
                    <a:pt x="14152" y="3404"/>
                    <a:pt x="14152" y="3404"/>
                  </a:cubicBezTo>
                  <a:cubicBezTo>
                    <a:pt x="14152" y="3404"/>
                    <a:pt x="14152" y="3404"/>
                    <a:pt x="14152" y="3404"/>
                  </a:cubicBezTo>
                  <a:cubicBezTo>
                    <a:pt x="14028" y="3535"/>
                    <a:pt x="14028" y="3535"/>
                    <a:pt x="14028" y="3535"/>
                  </a:cubicBezTo>
                  <a:cubicBezTo>
                    <a:pt x="13903" y="3665"/>
                    <a:pt x="13903" y="3665"/>
                    <a:pt x="13903" y="3665"/>
                  </a:cubicBezTo>
                  <a:cubicBezTo>
                    <a:pt x="13655" y="3796"/>
                    <a:pt x="13655" y="3796"/>
                    <a:pt x="13655" y="3796"/>
                  </a:cubicBezTo>
                  <a:cubicBezTo>
                    <a:pt x="13655" y="3927"/>
                    <a:pt x="13655" y="3927"/>
                    <a:pt x="13655" y="3927"/>
                  </a:cubicBezTo>
                  <a:cubicBezTo>
                    <a:pt x="13531" y="4058"/>
                    <a:pt x="13531" y="4058"/>
                    <a:pt x="13531" y="4058"/>
                  </a:cubicBezTo>
                  <a:cubicBezTo>
                    <a:pt x="13531" y="4189"/>
                    <a:pt x="13531" y="4189"/>
                    <a:pt x="13531" y="4189"/>
                  </a:cubicBezTo>
                  <a:cubicBezTo>
                    <a:pt x="13407" y="4189"/>
                    <a:pt x="13407" y="4189"/>
                    <a:pt x="13407" y="4189"/>
                  </a:cubicBezTo>
                  <a:cubicBezTo>
                    <a:pt x="13407" y="4320"/>
                    <a:pt x="13407" y="4320"/>
                    <a:pt x="13407" y="4320"/>
                  </a:cubicBezTo>
                  <a:cubicBezTo>
                    <a:pt x="13407" y="4320"/>
                    <a:pt x="13407" y="4320"/>
                    <a:pt x="13407" y="4320"/>
                  </a:cubicBezTo>
                  <a:cubicBezTo>
                    <a:pt x="13407" y="4451"/>
                    <a:pt x="13407" y="4451"/>
                    <a:pt x="13407" y="4451"/>
                  </a:cubicBezTo>
                  <a:cubicBezTo>
                    <a:pt x="13407" y="4713"/>
                    <a:pt x="13407" y="4713"/>
                    <a:pt x="13407" y="4713"/>
                  </a:cubicBezTo>
                  <a:cubicBezTo>
                    <a:pt x="13283" y="4582"/>
                    <a:pt x="13283" y="4582"/>
                    <a:pt x="13283" y="4582"/>
                  </a:cubicBezTo>
                  <a:cubicBezTo>
                    <a:pt x="13283" y="4451"/>
                    <a:pt x="13283" y="4451"/>
                    <a:pt x="13283" y="4451"/>
                  </a:cubicBezTo>
                  <a:cubicBezTo>
                    <a:pt x="13283" y="4320"/>
                    <a:pt x="13283" y="4320"/>
                    <a:pt x="13283" y="4320"/>
                  </a:cubicBezTo>
                  <a:cubicBezTo>
                    <a:pt x="13407" y="4320"/>
                    <a:pt x="13407" y="4320"/>
                    <a:pt x="13407" y="4320"/>
                  </a:cubicBezTo>
                  <a:cubicBezTo>
                    <a:pt x="13407" y="4189"/>
                    <a:pt x="13407" y="4189"/>
                    <a:pt x="13407" y="4189"/>
                  </a:cubicBezTo>
                  <a:cubicBezTo>
                    <a:pt x="13407" y="4058"/>
                    <a:pt x="13407" y="4058"/>
                    <a:pt x="13407" y="4058"/>
                  </a:cubicBezTo>
                  <a:cubicBezTo>
                    <a:pt x="13407" y="3927"/>
                    <a:pt x="13407" y="3927"/>
                    <a:pt x="13407" y="3927"/>
                  </a:cubicBezTo>
                  <a:cubicBezTo>
                    <a:pt x="13407" y="3927"/>
                    <a:pt x="13407" y="3927"/>
                    <a:pt x="13407" y="3927"/>
                  </a:cubicBezTo>
                  <a:cubicBezTo>
                    <a:pt x="13407" y="3927"/>
                    <a:pt x="13407" y="3927"/>
                    <a:pt x="13407" y="3927"/>
                  </a:cubicBezTo>
                  <a:cubicBezTo>
                    <a:pt x="13283" y="3927"/>
                    <a:pt x="13283" y="3927"/>
                    <a:pt x="13283" y="3927"/>
                  </a:cubicBezTo>
                  <a:cubicBezTo>
                    <a:pt x="13159" y="3927"/>
                    <a:pt x="13159" y="3927"/>
                    <a:pt x="13159" y="3927"/>
                  </a:cubicBezTo>
                  <a:cubicBezTo>
                    <a:pt x="13034" y="3927"/>
                    <a:pt x="13034" y="3927"/>
                    <a:pt x="13034" y="3927"/>
                  </a:cubicBezTo>
                  <a:cubicBezTo>
                    <a:pt x="12910" y="3927"/>
                    <a:pt x="12910" y="3927"/>
                    <a:pt x="12910" y="3927"/>
                  </a:cubicBezTo>
                  <a:cubicBezTo>
                    <a:pt x="12786" y="3796"/>
                    <a:pt x="12786" y="3796"/>
                    <a:pt x="12786" y="3796"/>
                  </a:cubicBezTo>
                  <a:cubicBezTo>
                    <a:pt x="12910" y="3796"/>
                    <a:pt x="12910" y="3796"/>
                    <a:pt x="12910" y="3796"/>
                  </a:cubicBezTo>
                  <a:cubicBezTo>
                    <a:pt x="13034" y="3796"/>
                    <a:pt x="13034" y="3796"/>
                    <a:pt x="13034" y="3796"/>
                  </a:cubicBezTo>
                  <a:cubicBezTo>
                    <a:pt x="13159" y="3796"/>
                    <a:pt x="13159" y="3796"/>
                    <a:pt x="13159" y="3796"/>
                  </a:cubicBezTo>
                  <a:cubicBezTo>
                    <a:pt x="13283" y="3796"/>
                    <a:pt x="13283" y="3796"/>
                    <a:pt x="13283" y="3796"/>
                  </a:cubicBezTo>
                  <a:cubicBezTo>
                    <a:pt x="13407" y="3796"/>
                    <a:pt x="13407" y="3796"/>
                    <a:pt x="13407" y="3796"/>
                  </a:cubicBezTo>
                  <a:cubicBezTo>
                    <a:pt x="13407" y="3665"/>
                    <a:pt x="13407" y="3665"/>
                    <a:pt x="13407" y="3665"/>
                  </a:cubicBezTo>
                  <a:cubicBezTo>
                    <a:pt x="13531" y="3665"/>
                    <a:pt x="13531" y="3665"/>
                    <a:pt x="13531" y="3665"/>
                  </a:cubicBezTo>
                  <a:cubicBezTo>
                    <a:pt x="13531" y="3665"/>
                    <a:pt x="13531" y="3665"/>
                    <a:pt x="13531" y="3665"/>
                  </a:cubicBezTo>
                  <a:cubicBezTo>
                    <a:pt x="13531" y="3665"/>
                    <a:pt x="13531" y="3665"/>
                    <a:pt x="13531" y="3665"/>
                  </a:cubicBezTo>
                  <a:cubicBezTo>
                    <a:pt x="13655" y="3665"/>
                    <a:pt x="13655" y="3665"/>
                    <a:pt x="13655" y="3665"/>
                  </a:cubicBezTo>
                  <a:cubicBezTo>
                    <a:pt x="13903" y="3535"/>
                    <a:pt x="13903" y="3535"/>
                    <a:pt x="13903" y="3535"/>
                  </a:cubicBezTo>
                  <a:cubicBezTo>
                    <a:pt x="13903" y="3404"/>
                    <a:pt x="13903" y="3404"/>
                    <a:pt x="13903" y="3404"/>
                  </a:cubicBezTo>
                  <a:cubicBezTo>
                    <a:pt x="14028" y="3273"/>
                    <a:pt x="14028" y="3273"/>
                    <a:pt x="14028" y="3273"/>
                  </a:cubicBezTo>
                  <a:cubicBezTo>
                    <a:pt x="14028" y="3142"/>
                    <a:pt x="14028" y="3142"/>
                    <a:pt x="14028" y="3142"/>
                  </a:cubicBezTo>
                  <a:cubicBezTo>
                    <a:pt x="14028" y="3142"/>
                    <a:pt x="14028" y="3142"/>
                    <a:pt x="14028" y="3142"/>
                  </a:cubicBezTo>
                  <a:cubicBezTo>
                    <a:pt x="14028" y="3011"/>
                    <a:pt x="14028" y="3011"/>
                    <a:pt x="14028" y="3011"/>
                  </a:cubicBezTo>
                  <a:cubicBezTo>
                    <a:pt x="13903" y="3011"/>
                    <a:pt x="13903" y="3011"/>
                    <a:pt x="13903" y="3011"/>
                  </a:cubicBezTo>
                  <a:cubicBezTo>
                    <a:pt x="13779" y="2880"/>
                    <a:pt x="13779" y="2880"/>
                    <a:pt x="13779" y="2880"/>
                  </a:cubicBezTo>
                  <a:cubicBezTo>
                    <a:pt x="13655" y="2880"/>
                    <a:pt x="13655" y="2880"/>
                    <a:pt x="13655" y="2880"/>
                  </a:cubicBezTo>
                  <a:cubicBezTo>
                    <a:pt x="13531" y="3011"/>
                    <a:pt x="13531" y="3011"/>
                    <a:pt x="13531" y="3011"/>
                  </a:cubicBezTo>
                  <a:cubicBezTo>
                    <a:pt x="13407" y="3011"/>
                    <a:pt x="13407" y="3011"/>
                    <a:pt x="13407" y="3011"/>
                  </a:cubicBezTo>
                  <a:cubicBezTo>
                    <a:pt x="13159" y="2880"/>
                    <a:pt x="13159" y="2880"/>
                    <a:pt x="13159" y="2880"/>
                  </a:cubicBezTo>
                  <a:cubicBezTo>
                    <a:pt x="13034" y="2880"/>
                    <a:pt x="13034" y="2880"/>
                    <a:pt x="13034" y="2880"/>
                  </a:cubicBezTo>
                  <a:cubicBezTo>
                    <a:pt x="12786" y="3011"/>
                    <a:pt x="12786" y="3011"/>
                    <a:pt x="12786" y="3011"/>
                  </a:cubicBezTo>
                  <a:cubicBezTo>
                    <a:pt x="12786" y="3142"/>
                    <a:pt x="12786" y="3142"/>
                    <a:pt x="12786" y="3142"/>
                  </a:cubicBezTo>
                  <a:cubicBezTo>
                    <a:pt x="12910" y="3142"/>
                    <a:pt x="12910" y="3142"/>
                    <a:pt x="12910" y="3142"/>
                  </a:cubicBezTo>
                  <a:cubicBezTo>
                    <a:pt x="12910" y="3273"/>
                    <a:pt x="12910" y="3273"/>
                    <a:pt x="12910" y="3273"/>
                  </a:cubicBezTo>
                  <a:cubicBezTo>
                    <a:pt x="12910" y="3273"/>
                    <a:pt x="12910" y="3273"/>
                    <a:pt x="12910" y="3273"/>
                  </a:cubicBezTo>
                  <a:cubicBezTo>
                    <a:pt x="12786" y="3273"/>
                    <a:pt x="12786" y="3273"/>
                    <a:pt x="12786" y="3273"/>
                  </a:cubicBezTo>
                  <a:cubicBezTo>
                    <a:pt x="12786" y="3273"/>
                    <a:pt x="12786" y="3273"/>
                    <a:pt x="12786" y="3273"/>
                  </a:cubicBezTo>
                  <a:cubicBezTo>
                    <a:pt x="12786" y="3273"/>
                    <a:pt x="12786" y="3273"/>
                    <a:pt x="12786" y="3273"/>
                  </a:cubicBezTo>
                  <a:cubicBezTo>
                    <a:pt x="12662" y="3273"/>
                    <a:pt x="12662" y="3273"/>
                    <a:pt x="12662" y="3273"/>
                  </a:cubicBezTo>
                  <a:cubicBezTo>
                    <a:pt x="12538" y="3273"/>
                    <a:pt x="12538" y="3273"/>
                    <a:pt x="12538" y="3273"/>
                  </a:cubicBezTo>
                  <a:cubicBezTo>
                    <a:pt x="12414" y="3404"/>
                    <a:pt x="12414" y="3404"/>
                    <a:pt x="12414" y="3404"/>
                  </a:cubicBezTo>
                  <a:cubicBezTo>
                    <a:pt x="12290" y="3665"/>
                    <a:pt x="12290" y="3665"/>
                    <a:pt x="12290" y="3665"/>
                  </a:cubicBezTo>
                  <a:cubicBezTo>
                    <a:pt x="12414" y="3404"/>
                    <a:pt x="12414" y="3404"/>
                    <a:pt x="12414" y="3404"/>
                  </a:cubicBezTo>
                  <a:cubicBezTo>
                    <a:pt x="12414" y="3404"/>
                    <a:pt x="12414" y="3404"/>
                    <a:pt x="12414" y="3404"/>
                  </a:cubicBezTo>
                  <a:cubicBezTo>
                    <a:pt x="12414" y="3273"/>
                    <a:pt x="12414" y="3273"/>
                    <a:pt x="12414" y="3273"/>
                  </a:cubicBezTo>
                  <a:cubicBezTo>
                    <a:pt x="12414" y="3273"/>
                    <a:pt x="12414" y="3273"/>
                    <a:pt x="12414" y="3273"/>
                  </a:cubicBezTo>
                  <a:cubicBezTo>
                    <a:pt x="12414" y="3273"/>
                    <a:pt x="12414" y="3273"/>
                    <a:pt x="12414" y="3273"/>
                  </a:cubicBezTo>
                  <a:cubicBezTo>
                    <a:pt x="12290" y="3273"/>
                    <a:pt x="12290" y="3273"/>
                    <a:pt x="12290" y="3273"/>
                  </a:cubicBezTo>
                  <a:cubicBezTo>
                    <a:pt x="12166" y="3404"/>
                    <a:pt x="12166" y="3404"/>
                    <a:pt x="12166" y="3404"/>
                  </a:cubicBezTo>
                  <a:cubicBezTo>
                    <a:pt x="12166" y="3535"/>
                    <a:pt x="12166" y="3535"/>
                    <a:pt x="12166" y="3535"/>
                  </a:cubicBezTo>
                  <a:cubicBezTo>
                    <a:pt x="12041" y="3665"/>
                    <a:pt x="12041" y="3665"/>
                    <a:pt x="12041" y="3665"/>
                  </a:cubicBezTo>
                  <a:cubicBezTo>
                    <a:pt x="12166" y="3404"/>
                    <a:pt x="12166" y="3404"/>
                    <a:pt x="12166" y="3404"/>
                  </a:cubicBezTo>
                  <a:cubicBezTo>
                    <a:pt x="12166" y="3273"/>
                    <a:pt x="12166" y="3273"/>
                    <a:pt x="12166" y="3273"/>
                  </a:cubicBezTo>
                  <a:cubicBezTo>
                    <a:pt x="12414" y="3142"/>
                    <a:pt x="12414" y="3142"/>
                    <a:pt x="12414" y="3142"/>
                  </a:cubicBezTo>
                  <a:cubicBezTo>
                    <a:pt x="12414" y="3011"/>
                    <a:pt x="12414" y="3011"/>
                    <a:pt x="12414" y="3011"/>
                  </a:cubicBezTo>
                  <a:cubicBezTo>
                    <a:pt x="12538" y="2880"/>
                    <a:pt x="12538" y="2880"/>
                    <a:pt x="12538" y="2880"/>
                  </a:cubicBezTo>
                  <a:cubicBezTo>
                    <a:pt x="12538" y="2749"/>
                    <a:pt x="12538" y="2749"/>
                    <a:pt x="12538" y="2749"/>
                  </a:cubicBezTo>
                  <a:cubicBezTo>
                    <a:pt x="12662" y="2749"/>
                    <a:pt x="12662" y="2749"/>
                    <a:pt x="12662" y="2749"/>
                  </a:cubicBezTo>
                  <a:cubicBezTo>
                    <a:pt x="12786" y="2749"/>
                    <a:pt x="12786" y="2749"/>
                    <a:pt x="12786" y="2749"/>
                  </a:cubicBezTo>
                  <a:cubicBezTo>
                    <a:pt x="12910" y="2487"/>
                    <a:pt x="12910" y="2487"/>
                    <a:pt x="12910" y="2487"/>
                  </a:cubicBezTo>
                  <a:cubicBezTo>
                    <a:pt x="13159" y="2225"/>
                    <a:pt x="13159" y="2225"/>
                    <a:pt x="13159" y="2225"/>
                  </a:cubicBezTo>
                  <a:cubicBezTo>
                    <a:pt x="13159" y="2225"/>
                    <a:pt x="13159" y="2225"/>
                    <a:pt x="13159" y="2225"/>
                  </a:cubicBezTo>
                  <a:cubicBezTo>
                    <a:pt x="13159" y="2225"/>
                    <a:pt x="13159" y="2225"/>
                    <a:pt x="13159" y="2225"/>
                  </a:cubicBezTo>
                  <a:cubicBezTo>
                    <a:pt x="13159" y="2095"/>
                    <a:pt x="13159" y="2095"/>
                    <a:pt x="13159" y="2095"/>
                  </a:cubicBezTo>
                  <a:cubicBezTo>
                    <a:pt x="13159" y="2095"/>
                    <a:pt x="13159" y="2095"/>
                    <a:pt x="13159" y="2095"/>
                  </a:cubicBezTo>
                  <a:cubicBezTo>
                    <a:pt x="13159" y="1964"/>
                    <a:pt x="13159" y="1964"/>
                    <a:pt x="13159" y="1964"/>
                  </a:cubicBezTo>
                  <a:cubicBezTo>
                    <a:pt x="13159" y="1964"/>
                    <a:pt x="13159" y="1964"/>
                    <a:pt x="13159" y="1964"/>
                  </a:cubicBezTo>
                  <a:cubicBezTo>
                    <a:pt x="13159" y="1833"/>
                    <a:pt x="13159" y="1833"/>
                    <a:pt x="13159" y="1833"/>
                  </a:cubicBezTo>
                  <a:cubicBezTo>
                    <a:pt x="13034" y="1833"/>
                    <a:pt x="13034" y="1833"/>
                    <a:pt x="13034" y="1833"/>
                  </a:cubicBezTo>
                  <a:cubicBezTo>
                    <a:pt x="12910" y="1833"/>
                    <a:pt x="12910" y="1833"/>
                    <a:pt x="12910" y="1833"/>
                  </a:cubicBezTo>
                  <a:cubicBezTo>
                    <a:pt x="12910" y="1833"/>
                    <a:pt x="12910" y="1833"/>
                    <a:pt x="12910" y="1833"/>
                  </a:cubicBezTo>
                  <a:cubicBezTo>
                    <a:pt x="12786" y="1571"/>
                    <a:pt x="12786" y="1571"/>
                    <a:pt x="12786" y="1571"/>
                  </a:cubicBezTo>
                  <a:cubicBezTo>
                    <a:pt x="12662" y="1309"/>
                    <a:pt x="12662" y="1309"/>
                    <a:pt x="12662" y="1309"/>
                  </a:cubicBezTo>
                  <a:cubicBezTo>
                    <a:pt x="12662" y="1178"/>
                    <a:pt x="12662" y="1178"/>
                    <a:pt x="12662" y="1178"/>
                  </a:cubicBezTo>
                  <a:cubicBezTo>
                    <a:pt x="12538" y="916"/>
                    <a:pt x="12538" y="916"/>
                    <a:pt x="12538" y="916"/>
                  </a:cubicBezTo>
                  <a:cubicBezTo>
                    <a:pt x="12538" y="916"/>
                    <a:pt x="12538" y="916"/>
                    <a:pt x="12538" y="916"/>
                  </a:cubicBezTo>
                  <a:lnTo>
                    <a:pt x="12538" y="785"/>
                  </a:lnTo>
                  <a:close/>
                  <a:moveTo>
                    <a:pt x="12538" y="78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7" name="AutoShape 174"/>
            <p:cNvSpPr/>
            <p:nvPr/>
          </p:nvSpPr>
          <p:spPr bwMode="auto">
            <a:xfrm>
              <a:off x="5032215" y="4126540"/>
              <a:ext cx="52642" cy="8295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50" y="16457"/>
                  </a:moveTo>
                  <a:lnTo>
                    <a:pt x="1350" y="19200"/>
                  </a:lnTo>
                  <a:lnTo>
                    <a:pt x="3150" y="19200"/>
                  </a:lnTo>
                  <a:lnTo>
                    <a:pt x="4950" y="20229"/>
                  </a:lnTo>
                  <a:lnTo>
                    <a:pt x="4950" y="19200"/>
                  </a:lnTo>
                  <a:lnTo>
                    <a:pt x="8100" y="19200"/>
                  </a:lnTo>
                  <a:lnTo>
                    <a:pt x="8100" y="21600"/>
                  </a:lnTo>
                  <a:lnTo>
                    <a:pt x="9900" y="20229"/>
                  </a:lnTo>
                  <a:lnTo>
                    <a:pt x="9900" y="19200"/>
                  </a:lnTo>
                  <a:lnTo>
                    <a:pt x="11700" y="19200"/>
                  </a:lnTo>
                  <a:lnTo>
                    <a:pt x="13050" y="17829"/>
                  </a:lnTo>
                  <a:lnTo>
                    <a:pt x="14850" y="16457"/>
                  </a:lnTo>
                  <a:lnTo>
                    <a:pt x="16650" y="14057"/>
                  </a:lnTo>
                  <a:lnTo>
                    <a:pt x="18000" y="11314"/>
                  </a:lnTo>
                  <a:lnTo>
                    <a:pt x="19800" y="10286"/>
                  </a:lnTo>
                  <a:lnTo>
                    <a:pt x="21600" y="8914"/>
                  </a:lnTo>
                  <a:lnTo>
                    <a:pt x="21600" y="7543"/>
                  </a:lnTo>
                  <a:lnTo>
                    <a:pt x="19800" y="6514"/>
                  </a:lnTo>
                  <a:lnTo>
                    <a:pt x="18000" y="6514"/>
                  </a:lnTo>
                  <a:lnTo>
                    <a:pt x="18000" y="5143"/>
                  </a:lnTo>
                  <a:lnTo>
                    <a:pt x="14850" y="3771"/>
                  </a:lnTo>
                  <a:lnTo>
                    <a:pt x="14850" y="2400"/>
                  </a:lnTo>
                  <a:lnTo>
                    <a:pt x="13050" y="2400"/>
                  </a:lnTo>
                  <a:lnTo>
                    <a:pt x="9900" y="1371"/>
                  </a:lnTo>
                  <a:lnTo>
                    <a:pt x="6750" y="0"/>
                  </a:lnTo>
                  <a:lnTo>
                    <a:pt x="4950" y="0"/>
                  </a:lnTo>
                  <a:lnTo>
                    <a:pt x="3150" y="1371"/>
                  </a:lnTo>
                  <a:lnTo>
                    <a:pt x="1350" y="1371"/>
                  </a:lnTo>
                  <a:lnTo>
                    <a:pt x="1350" y="2400"/>
                  </a:lnTo>
                  <a:lnTo>
                    <a:pt x="0" y="2400"/>
                  </a:lnTo>
                  <a:lnTo>
                    <a:pt x="1350" y="5143"/>
                  </a:lnTo>
                  <a:lnTo>
                    <a:pt x="1350" y="7543"/>
                  </a:lnTo>
                  <a:lnTo>
                    <a:pt x="3150" y="7543"/>
                  </a:lnTo>
                  <a:lnTo>
                    <a:pt x="3150" y="10286"/>
                  </a:lnTo>
                  <a:lnTo>
                    <a:pt x="4950" y="11314"/>
                  </a:lnTo>
                  <a:lnTo>
                    <a:pt x="4950" y="12686"/>
                  </a:lnTo>
                  <a:lnTo>
                    <a:pt x="3150" y="12686"/>
                  </a:lnTo>
                  <a:lnTo>
                    <a:pt x="3150" y="16457"/>
                  </a:lnTo>
                  <a:lnTo>
                    <a:pt x="1350" y="16457"/>
                  </a:lnTo>
                  <a:close/>
                  <a:moveTo>
                    <a:pt x="1350" y="1645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8" name="AutoShape 175"/>
            <p:cNvSpPr/>
            <p:nvPr/>
          </p:nvSpPr>
          <p:spPr bwMode="auto">
            <a:xfrm>
              <a:off x="4970944" y="4121754"/>
              <a:ext cx="73353" cy="8242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382" y="21600"/>
                  </a:moveTo>
                  <a:lnTo>
                    <a:pt x="11928" y="21600"/>
                  </a:lnTo>
                  <a:lnTo>
                    <a:pt x="9672" y="19200"/>
                  </a:lnTo>
                  <a:lnTo>
                    <a:pt x="9672" y="17829"/>
                  </a:lnTo>
                  <a:lnTo>
                    <a:pt x="14507" y="17829"/>
                  </a:lnTo>
                  <a:lnTo>
                    <a:pt x="15475" y="16800"/>
                  </a:lnTo>
                  <a:lnTo>
                    <a:pt x="16764" y="16800"/>
                  </a:lnTo>
                  <a:lnTo>
                    <a:pt x="18054" y="17829"/>
                  </a:lnTo>
                  <a:lnTo>
                    <a:pt x="20310" y="17829"/>
                  </a:lnTo>
                  <a:lnTo>
                    <a:pt x="20310" y="14057"/>
                  </a:lnTo>
                  <a:lnTo>
                    <a:pt x="21600" y="14057"/>
                  </a:lnTo>
                  <a:lnTo>
                    <a:pt x="21600" y="12686"/>
                  </a:lnTo>
                  <a:lnTo>
                    <a:pt x="20310" y="11657"/>
                  </a:lnTo>
                  <a:lnTo>
                    <a:pt x="20310" y="8914"/>
                  </a:lnTo>
                  <a:lnTo>
                    <a:pt x="19021" y="8914"/>
                  </a:lnTo>
                  <a:lnTo>
                    <a:pt x="19021" y="6514"/>
                  </a:lnTo>
                  <a:lnTo>
                    <a:pt x="18054" y="3771"/>
                  </a:lnTo>
                  <a:lnTo>
                    <a:pt x="19021" y="3771"/>
                  </a:lnTo>
                  <a:lnTo>
                    <a:pt x="19021" y="2743"/>
                  </a:lnTo>
                  <a:lnTo>
                    <a:pt x="20310" y="2743"/>
                  </a:lnTo>
                  <a:lnTo>
                    <a:pt x="20310" y="1371"/>
                  </a:lnTo>
                  <a:lnTo>
                    <a:pt x="19021" y="0"/>
                  </a:lnTo>
                  <a:lnTo>
                    <a:pt x="4836" y="0"/>
                  </a:lnTo>
                  <a:lnTo>
                    <a:pt x="4836" y="2743"/>
                  </a:lnTo>
                  <a:lnTo>
                    <a:pt x="3546" y="3771"/>
                  </a:lnTo>
                  <a:lnTo>
                    <a:pt x="2579" y="5143"/>
                  </a:lnTo>
                  <a:lnTo>
                    <a:pt x="1290" y="5143"/>
                  </a:lnTo>
                  <a:lnTo>
                    <a:pt x="1290" y="6514"/>
                  </a:lnTo>
                  <a:lnTo>
                    <a:pt x="0" y="8914"/>
                  </a:lnTo>
                  <a:lnTo>
                    <a:pt x="0" y="10286"/>
                  </a:lnTo>
                  <a:lnTo>
                    <a:pt x="1290" y="10286"/>
                  </a:lnTo>
                  <a:lnTo>
                    <a:pt x="1290" y="11657"/>
                  </a:lnTo>
                  <a:lnTo>
                    <a:pt x="2579" y="12686"/>
                  </a:lnTo>
                  <a:lnTo>
                    <a:pt x="3546" y="12686"/>
                  </a:lnTo>
                  <a:lnTo>
                    <a:pt x="3546" y="14057"/>
                  </a:lnTo>
                  <a:lnTo>
                    <a:pt x="4836" y="14057"/>
                  </a:lnTo>
                  <a:lnTo>
                    <a:pt x="4836" y="17829"/>
                  </a:lnTo>
                  <a:lnTo>
                    <a:pt x="6125" y="17829"/>
                  </a:lnTo>
                  <a:lnTo>
                    <a:pt x="6125" y="19200"/>
                  </a:lnTo>
                  <a:lnTo>
                    <a:pt x="7093" y="19200"/>
                  </a:lnTo>
                  <a:lnTo>
                    <a:pt x="7093" y="20571"/>
                  </a:lnTo>
                  <a:lnTo>
                    <a:pt x="8382" y="21600"/>
                  </a:lnTo>
                  <a:close/>
                  <a:moveTo>
                    <a:pt x="8382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79" name="AutoShape 176"/>
            <p:cNvSpPr/>
            <p:nvPr/>
          </p:nvSpPr>
          <p:spPr bwMode="auto">
            <a:xfrm>
              <a:off x="4910535" y="4072829"/>
              <a:ext cx="88887" cy="1473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933" y="9257"/>
                  </a:moveTo>
                  <a:lnTo>
                    <a:pt x="4800" y="9257"/>
                  </a:lnTo>
                  <a:lnTo>
                    <a:pt x="5867" y="10029"/>
                  </a:lnTo>
                  <a:lnTo>
                    <a:pt x="5867" y="10800"/>
                  </a:lnTo>
                  <a:lnTo>
                    <a:pt x="4800" y="11571"/>
                  </a:lnTo>
                  <a:lnTo>
                    <a:pt x="5867" y="12150"/>
                  </a:lnTo>
                  <a:lnTo>
                    <a:pt x="6933" y="12150"/>
                  </a:lnTo>
                  <a:lnTo>
                    <a:pt x="6933" y="12921"/>
                  </a:lnTo>
                  <a:lnTo>
                    <a:pt x="7733" y="12921"/>
                  </a:lnTo>
                  <a:lnTo>
                    <a:pt x="6933" y="13693"/>
                  </a:lnTo>
                  <a:lnTo>
                    <a:pt x="6933" y="14271"/>
                  </a:lnTo>
                  <a:lnTo>
                    <a:pt x="5867" y="15814"/>
                  </a:lnTo>
                  <a:lnTo>
                    <a:pt x="5867" y="17936"/>
                  </a:lnTo>
                  <a:lnTo>
                    <a:pt x="7733" y="19286"/>
                  </a:lnTo>
                  <a:lnTo>
                    <a:pt x="7733" y="20057"/>
                  </a:lnTo>
                  <a:lnTo>
                    <a:pt x="9867" y="21600"/>
                  </a:lnTo>
                  <a:lnTo>
                    <a:pt x="10667" y="21600"/>
                  </a:lnTo>
                  <a:lnTo>
                    <a:pt x="10667" y="20829"/>
                  </a:lnTo>
                  <a:lnTo>
                    <a:pt x="13867" y="20829"/>
                  </a:lnTo>
                  <a:lnTo>
                    <a:pt x="13867" y="20057"/>
                  </a:lnTo>
                  <a:lnTo>
                    <a:pt x="16800" y="20057"/>
                  </a:lnTo>
                  <a:lnTo>
                    <a:pt x="16800" y="19286"/>
                  </a:lnTo>
                  <a:lnTo>
                    <a:pt x="17600" y="19286"/>
                  </a:lnTo>
                  <a:lnTo>
                    <a:pt x="18667" y="18707"/>
                  </a:lnTo>
                  <a:lnTo>
                    <a:pt x="19733" y="19286"/>
                  </a:lnTo>
                  <a:lnTo>
                    <a:pt x="21600" y="19286"/>
                  </a:lnTo>
                  <a:lnTo>
                    <a:pt x="20533" y="18707"/>
                  </a:lnTo>
                  <a:lnTo>
                    <a:pt x="20533" y="17936"/>
                  </a:lnTo>
                  <a:lnTo>
                    <a:pt x="19733" y="17936"/>
                  </a:lnTo>
                  <a:lnTo>
                    <a:pt x="19733" y="17164"/>
                  </a:lnTo>
                  <a:lnTo>
                    <a:pt x="18667" y="17164"/>
                  </a:lnTo>
                  <a:lnTo>
                    <a:pt x="18667" y="15043"/>
                  </a:lnTo>
                  <a:lnTo>
                    <a:pt x="17600" y="15043"/>
                  </a:lnTo>
                  <a:lnTo>
                    <a:pt x="17600" y="14271"/>
                  </a:lnTo>
                  <a:lnTo>
                    <a:pt x="16800" y="14271"/>
                  </a:lnTo>
                  <a:lnTo>
                    <a:pt x="15733" y="13693"/>
                  </a:lnTo>
                  <a:lnTo>
                    <a:pt x="15733" y="12921"/>
                  </a:lnTo>
                  <a:lnTo>
                    <a:pt x="14667" y="12921"/>
                  </a:lnTo>
                  <a:lnTo>
                    <a:pt x="14667" y="12150"/>
                  </a:lnTo>
                  <a:lnTo>
                    <a:pt x="15733" y="10800"/>
                  </a:lnTo>
                  <a:lnTo>
                    <a:pt x="15733" y="10029"/>
                  </a:lnTo>
                  <a:lnTo>
                    <a:pt x="16800" y="10029"/>
                  </a:lnTo>
                  <a:lnTo>
                    <a:pt x="17600" y="9257"/>
                  </a:lnTo>
                  <a:lnTo>
                    <a:pt x="18667" y="8679"/>
                  </a:lnTo>
                  <a:lnTo>
                    <a:pt x="18667" y="6557"/>
                  </a:lnTo>
                  <a:lnTo>
                    <a:pt x="17600" y="6557"/>
                  </a:lnTo>
                  <a:lnTo>
                    <a:pt x="16800" y="5786"/>
                  </a:lnTo>
                  <a:lnTo>
                    <a:pt x="14667" y="5014"/>
                  </a:lnTo>
                  <a:lnTo>
                    <a:pt x="13867" y="4436"/>
                  </a:lnTo>
                  <a:lnTo>
                    <a:pt x="13867" y="5014"/>
                  </a:lnTo>
                  <a:lnTo>
                    <a:pt x="11733" y="5014"/>
                  </a:lnTo>
                  <a:lnTo>
                    <a:pt x="11733" y="5786"/>
                  </a:lnTo>
                  <a:lnTo>
                    <a:pt x="11733" y="4436"/>
                  </a:lnTo>
                  <a:lnTo>
                    <a:pt x="12800" y="3664"/>
                  </a:lnTo>
                  <a:lnTo>
                    <a:pt x="10667" y="2121"/>
                  </a:lnTo>
                  <a:lnTo>
                    <a:pt x="9867" y="2121"/>
                  </a:lnTo>
                  <a:lnTo>
                    <a:pt x="8800" y="771"/>
                  </a:lnTo>
                  <a:lnTo>
                    <a:pt x="7733" y="771"/>
                  </a:lnTo>
                  <a:lnTo>
                    <a:pt x="7733" y="0"/>
                  </a:lnTo>
                  <a:lnTo>
                    <a:pt x="5867" y="0"/>
                  </a:lnTo>
                  <a:lnTo>
                    <a:pt x="3733" y="1543"/>
                  </a:lnTo>
                  <a:lnTo>
                    <a:pt x="2933" y="1543"/>
                  </a:lnTo>
                  <a:lnTo>
                    <a:pt x="1867" y="2121"/>
                  </a:lnTo>
                  <a:lnTo>
                    <a:pt x="2933" y="2893"/>
                  </a:lnTo>
                  <a:lnTo>
                    <a:pt x="2933" y="3664"/>
                  </a:lnTo>
                  <a:lnTo>
                    <a:pt x="4800" y="3664"/>
                  </a:lnTo>
                  <a:lnTo>
                    <a:pt x="4800" y="4436"/>
                  </a:lnTo>
                  <a:lnTo>
                    <a:pt x="2933" y="5014"/>
                  </a:lnTo>
                  <a:lnTo>
                    <a:pt x="800" y="5014"/>
                  </a:lnTo>
                  <a:lnTo>
                    <a:pt x="800" y="5786"/>
                  </a:lnTo>
                  <a:lnTo>
                    <a:pt x="0" y="6557"/>
                  </a:lnTo>
                  <a:lnTo>
                    <a:pt x="0" y="7136"/>
                  </a:lnTo>
                  <a:lnTo>
                    <a:pt x="800" y="8679"/>
                  </a:lnTo>
                  <a:lnTo>
                    <a:pt x="2933" y="9257"/>
                  </a:lnTo>
                  <a:close/>
                  <a:moveTo>
                    <a:pt x="2933" y="925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0" name="AutoShape 177"/>
            <p:cNvSpPr/>
            <p:nvPr/>
          </p:nvSpPr>
          <p:spPr bwMode="auto">
            <a:xfrm>
              <a:off x="4695222" y="3989870"/>
              <a:ext cx="239476" cy="2393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9885" y="20718"/>
                  </a:moveTo>
                  <a:cubicBezTo>
                    <a:pt x="10617" y="21159"/>
                    <a:pt x="10617" y="21159"/>
                    <a:pt x="10617" y="21159"/>
                  </a:cubicBezTo>
                  <a:cubicBezTo>
                    <a:pt x="11349" y="21600"/>
                    <a:pt x="11349" y="21600"/>
                    <a:pt x="11349" y="21600"/>
                  </a:cubicBezTo>
                  <a:cubicBezTo>
                    <a:pt x="11715" y="21600"/>
                    <a:pt x="11715" y="21600"/>
                    <a:pt x="11715" y="21600"/>
                  </a:cubicBezTo>
                  <a:cubicBezTo>
                    <a:pt x="12447" y="21600"/>
                    <a:pt x="12447" y="21600"/>
                    <a:pt x="12447" y="21600"/>
                  </a:cubicBezTo>
                  <a:cubicBezTo>
                    <a:pt x="12814" y="21159"/>
                    <a:pt x="12814" y="21159"/>
                    <a:pt x="12814" y="21159"/>
                  </a:cubicBezTo>
                  <a:cubicBezTo>
                    <a:pt x="13180" y="20718"/>
                    <a:pt x="13180" y="20718"/>
                    <a:pt x="13180" y="20718"/>
                  </a:cubicBezTo>
                  <a:cubicBezTo>
                    <a:pt x="13546" y="20278"/>
                    <a:pt x="13546" y="20278"/>
                    <a:pt x="13546" y="20278"/>
                  </a:cubicBezTo>
                  <a:cubicBezTo>
                    <a:pt x="14278" y="19837"/>
                    <a:pt x="14278" y="19837"/>
                    <a:pt x="14278" y="19837"/>
                  </a:cubicBezTo>
                  <a:cubicBezTo>
                    <a:pt x="14644" y="19396"/>
                    <a:pt x="14644" y="19396"/>
                    <a:pt x="14644" y="19396"/>
                  </a:cubicBezTo>
                  <a:cubicBezTo>
                    <a:pt x="15010" y="18955"/>
                    <a:pt x="15010" y="18955"/>
                    <a:pt x="15010" y="18955"/>
                  </a:cubicBezTo>
                  <a:cubicBezTo>
                    <a:pt x="15742" y="18955"/>
                    <a:pt x="15742" y="18955"/>
                    <a:pt x="15742" y="18955"/>
                  </a:cubicBezTo>
                  <a:cubicBezTo>
                    <a:pt x="16108" y="18955"/>
                    <a:pt x="16108" y="18955"/>
                    <a:pt x="16108" y="18955"/>
                  </a:cubicBezTo>
                  <a:cubicBezTo>
                    <a:pt x="16108" y="18514"/>
                    <a:pt x="16108" y="18514"/>
                    <a:pt x="16108" y="18514"/>
                  </a:cubicBezTo>
                  <a:cubicBezTo>
                    <a:pt x="15376" y="18073"/>
                    <a:pt x="15376" y="18073"/>
                    <a:pt x="15376" y="18073"/>
                  </a:cubicBezTo>
                  <a:cubicBezTo>
                    <a:pt x="15010" y="18514"/>
                    <a:pt x="15010" y="18514"/>
                    <a:pt x="15010" y="18514"/>
                  </a:cubicBezTo>
                  <a:cubicBezTo>
                    <a:pt x="14278" y="18073"/>
                    <a:pt x="14278" y="18073"/>
                    <a:pt x="14278" y="18073"/>
                  </a:cubicBezTo>
                  <a:cubicBezTo>
                    <a:pt x="14278" y="17633"/>
                    <a:pt x="14278" y="17633"/>
                    <a:pt x="14278" y="17633"/>
                  </a:cubicBezTo>
                  <a:cubicBezTo>
                    <a:pt x="13912" y="17192"/>
                    <a:pt x="13912" y="17192"/>
                    <a:pt x="13912" y="17192"/>
                  </a:cubicBezTo>
                  <a:cubicBezTo>
                    <a:pt x="14644" y="16310"/>
                    <a:pt x="14644" y="16310"/>
                    <a:pt x="14644" y="16310"/>
                  </a:cubicBezTo>
                  <a:cubicBezTo>
                    <a:pt x="14278" y="15869"/>
                    <a:pt x="14278" y="15869"/>
                    <a:pt x="14278" y="15869"/>
                  </a:cubicBezTo>
                  <a:cubicBezTo>
                    <a:pt x="13912" y="15869"/>
                    <a:pt x="13912" y="15869"/>
                    <a:pt x="13912" y="15869"/>
                  </a:cubicBezTo>
                  <a:cubicBezTo>
                    <a:pt x="13912" y="15429"/>
                    <a:pt x="13912" y="15429"/>
                    <a:pt x="13912" y="15429"/>
                  </a:cubicBezTo>
                  <a:cubicBezTo>
                    <a:pt x="13546" y="14988"/>
                    <a:pt x="13546" y="14988"/>
                    <a:pt x="13546" y="14988"/>
                  </a:cubicBezTo>
                  <a:cubicBezTo>
                    <a:pt x="13912" y="15429"/>
                    <a:pt x="13912" y="15429"/>
                    <a:pt x="13912" y="15429"/>
                  </a:cubicBezTo>
                  <a:cubicBezTo>
                    <a:pt x="14644" y="15429"/>
                    <a:pt x="14644" y="15429"/>
                    <a:pt x="14644" y="15429"/>
                  </a:cubicBezTo>
                  <a:cubicBezTo>
                    <a:pt x="15010" y="15869"/>
                    <a:pt x="15010" y="15869"/>
                    <a:pt x="15010" y="15869"/>
                  </a:cubicBezTo>
                  <a:cubicBezTo>
                    <a:pt x="15742" y="15429"/>
                    <a:pt x="15742" y="15429"/>
                    <a:pt x="15742" y="15429"/>
                  </a:cubicBezTo>
                  <a:cubicBezTo>
                    <a:pt x="16475" y="15429"/>
                    <a:pt x="16475" y="15429"/>
                    <a:pt x="16475" y="15429"/>
                  </a:cubicBezTo>
                  <a:cubicBezTo>
                    <a:pt x="16475" y="15429"/>
                    <a:pt x="16475" y="15429"/>
                    <a:pt x="16475" y="15429"/>
                  </a:cubicBezTo>
                  <a:cubicBezTo>
                    <a:pt x="16841" y="15429"/>
                    <a:pt x="16841" y="15429"/>
                    <a:pt x="16841" y="15429"/>
                  </a:cubicBezTo>
                  <a:cubicBezTo>
                    <a:pt x="17573" y="14988"/>
                    <a:pt x="17573" y="14988"/>
                    <a:pt x="17573" y="14988"/>
                  </a:cubicBezTo>
                  <a:cubicBezTo>
                    <a:pt x="17939" y="14988"/>
                    <a:pt x="17939" y="14988"/>
                    <a:pt x="17939" y="14988"/>
                  </a:cubicBezTo>
                  <a:cubicBezTo>
                    <a:pt x="18305" y="14988"/>
                    <a:pt x="18305" y="14988"/>
                    <a:pt x="18305" y="14988"/>
                  </a:cubicBezTo>
                  <a:cubicBezTo>
                    <a:pt x="19037" y="14547"/>
                    <a:pt x="19037" y="14547"/>
                    <a:pt x="19037" y="14547"/>
                  </a:cubicBezTo>
                  <a:cubicBezTo>
                    <a:pt x="19403" y="14547"/>
                    <a:pt x="19403" y="14547"/>
                    <a:pt x="19403" y="14547"/>
                  </a:cubicBezTo>
                  <a:cubicBezTo>
                    <a:pt x="20502" y="14106"/>
                    <a:pt x="20502" y="14106"/>
                    <a:pt x="20502" y="14106"/>
                  </a:cubicBezTo>
                  <a:cubicBezTo>
                    <a:pt x="20502" y="13665"/>
                    <a:pt x="20502" y="13665"/>
                    <a:pt x="20502" y="13665"/>
                  </a:cubicBezTo>
                  <a:cubicBezTo>
                    <a:pt x="20502" y="13224"/>
                    <a:pt x="20502" y="13224"/>
                    <a:pt x="20502" y="13224"/>
                  </a:cubicBezTo>
                  <a:cubicBezTo>
                    <a:pt x="19769" y="12784"/>
                    <a:pt x="19769" y="12784"/>
                    <a:pt x="19769" y="12784"/>
                  </a:cubicBezTo>
                  <a:cubicBezTo>
                    <a:pt x="19403" y="11902"/>
                    <a:pt x="19403" y="11902"/>
                    <a:pt x="19403" y="11902"/>
                  </a:cubicBezTo>
                  <a:cubicBezTo>
                    <a:pt x="19403" y="11461"/>
                    <a:pt x="19403" y="11461"/>
                    <a:pt x="19403" y="11461"/>
                  </a:cubicBezTo>
                  <a:cubicBezTo>
                    <a:pt x="19769" y="11020"/>
                    <a:pt x="19769" y="11020"/>
                    <a:pt x="19769" y="11020"/>
                  </a:cubicBezTo>
                  <a:cubicBezTo>
                    <a:pt x="19769" y="10580"/>
                    <a:pt x="19769" y="10580"/>
                    <a:pt x="19769" y="10580"/>
                  </a:cubicBezTo>
                  <a:cubicBezTo>
                    <a:pt x="19769" y="10580"/>
                    <a:pt x="19769" y="10580"/>
                    <a:pt x="19769" y="10580"/>
                  </a:cubicBezTo>
                  <a:cubicBezTo>
                    <a:pt x="20136" y="10580"/>
                    <a:pt x="20136" y="10580"/>
                    <a:pt x="20136" y="10580"/>
                  </a:cubicBezTo>
                  <a:cubicBezTo>
                    <a:pt x="20502" y="10580"/>
                    <a:pt x="20502" y="10580"/>
                    <a:pt x="20502" y="10580"/>
                  </a:cubicBezTo>
                  <a:cubicBezTo>
                    <a:pt x="20502" y="10580"/>
                    <a:pt x="20502" y="10580"/>
                    <a:pt x="20502" y="10580"/>
                  </a:cubicBezTo>
                  <a:cubicBezTo>
                    <a:pt x="21234" y="10139"/>
                    <a:pt x="21234" y="10139"/>
                    <a:pt x="21234" y="10139"/>
                  </a:cubicBezTo>
                  <a:cubicBezTo>
                    <a:pt x="21234" y="9698"/>
                    <a:pt x="21234" y="9698"/>
                    <a:pt x="21234" y="9698"/>
                  </a:cubicBezTo>
                  <a:cubicBezTo>
                    <a:pt x="20868" y="9698"/>
                    <a:pt x="20868" y="9698"/>
                    <a:pt x="20868" y="9698"/>
                  </a:cubicBezTo>
                  <a:cubicBezTo>
                    <a:pt x="20502" y="9698"/>
                    <a:pt x="20502" y="9698"/>
                    <a:pt x="20502" y="9698"/>
                  </a:cubicBezTo>
                  <a:cubicBezTo>
                    <a:pt x="20502" y="9257"/>
                    <a:pt x="20502" y="9257"/>
                    <a:pt x="20502" y="9257"/>
                  </a:cubicBezTo>
                  <a:cubicBezTo>
                    <a:pt x="20136" y="8816"/>
                    <a:pt x="20136" y="8816"/>
                    <a:pt x="20136" y="8816"/>
                  </a:cubicBezTo>
                  <a:cubicBezTo>
                    <a:pt x="20502" y="8376"/>
                    <a:pt x="20502" y="8376"/>
                    <a:pt x="20502" y="8376"/>
                  </a:cubicBezTo>
                  <a:cubicBezTo>
                    <a:pt x="20868" y="8376"/>
                    <a:pt x="20868" y="8376"/>
                    <a:pt x="20868" y="8376"/>
                  </a:cubicBezTo>
                  <a:cubicBezTo>
                    <a:pt x="21234" y="7935"/>
                    <a:pt x="21234" y="7935"/>
                    <a:pt x="21234" y="7935"/>
                  </a:cubicBezTo>
                  <a:cubicBezTo>
                    <a:pt x="21600" y="7494"/>
                    <a:pt x="21600" y="7494"/>
                    <a:pt x="21600" y="7494"/>
                  </a:cubicBezTo>
                  <a:cubicBezTo>
                    <a:pt x="21600" y="7494"/>
                    <a:pt x="21600" y="7494"/>
                    <a:pt x="21600" y="7494"/>
                  </a:cubicBezTo>
                  <a:cubicBezTo>
                    <a:pt x="21600" y="7494"/>
                    <a:pt x="21600" y="7494"/>
                    <a:pt x="21600" y="7494"/>
                  </a:cubicBezTo>
                  <a:cubicBezTo>
                    <a:pt x="21234" y="7053"/>
                    <a:pt x="21234" y="7053"/>
                    <a:pt x="21234" y="7053"/>
                  </a:cubicBezTo>
                  <a:cubicBezTo>
                    <a:pt x="20868" y="7053"/>
                    <a:pt x="20868" y="7053"/>
                    <a:pt x="20868" y="7053"/>
                  </a:cubicBezTo>
                  <a:cubicBezTo>
                    <a:pt x="20502" y="7053"/>
                    <a:pt x="20502" y="7053"/>
                    <a:pt x="20502" y="7053"/>
                  </a:cubicBezTo>
                  <a:cubicBezTo>
                    <a:pt x="20136" y="7053"/>
                    <a:pt x="20136" y="7053"/>
                    <a:pt x="20136" y="7053"/>
                  </a:cubicBezTo>
                  <a:cubicBezTo>
                    <a:pt x="20136" y="7053"/>
                    <a:pt x="20136" y="7053"/>
                    <a:pt x="20136" y="7053"/>
                  </a:cubicBezTo>
                  <a:cubicBezTo>
                    <a:pt x="19769" y="7053"/>
                    <a:pt x="19769" y="7053"/>
                    <a:pt x="19769" y="7053"/>
                  </a:cubicBezTo>
                  <a:cubicBezTo>
                    <a:pt x="19403" y="7053"/>
                    <a:pt x="19403" y="7053"/>
                    <a:pt x="19403" y="7053"/>
                  </a:cubicBezTo>
                  <a:cubicBezTo>
                    <a:pt x="19037" y="7053"/>
                    <a:pt x="19037" y="7053"/>
                    <a:pt x="19037" y="7053"/>
                  </a:cubicBezTo>
                  <a:cubicBezTo>
                    <a:pt x="18671" y="7053"/>
                    <a:pt x="18671" y="7053"/>
                    <a:pt x="18671" y="7053"/>
                  </a:cubicBezTo>
                  <a:cubicBezTo>
                    <a:pt x="19037" y="7053"/>
                    <a:pt x="19037" y="7053"/>
                    <a:pt x="19037" y="7053"/>
                  </a:cubicBezTo>
                  <a:cubicBezTo>
                    <a:pt x="19403" y="7053"/>
                    <a:pt x="19403" y="7053"/>
                    <a:pt x="19403" y="7053"/>
                  </a:cubicBezTo>
                  <a:cubicBezTo>
                    <a:pt x="19403" y="7053"/>
                    <a:pt x="19403" y="7053"/>
                    <a:pt x="19403" y="7053"/>
                  </a:cubicBezTo>
                  <a:cubicBezTo>
                    <a:pt x="19769" y="6612"/>
                    <a:pt x="19769" y="6612"/>
                    <a:pt x="19769" y="6612"/>
                  </a:cubicBezTo>
                  <a:cubicBezTo>
                    <a:pt x="20136" y="6171"/>
                    <a:pt x="20136" y="6171"/>
                    <a:pt x="20136" y="6171"/>
                  </a:cubicBezTo>
                  <a:cubicBezTo>
                    <a:pt x="20136" y="6171"/>
                    <a:pt x="20136" y="6171"/>
                    <a:pt x="20136" y="6171"/>
                  </a:cubicBezTo>
                  <a:cubicBezTo>
                    <a:pt x="19769" y="6171"/>
                    <a:pt x="19769" y="6171"/>
                    <a:pt x="19769" y="6171"/>
                  </a:cubicBezTo>
                  <a:cubicBezTo>
                    <a:pt x="19769" y="5731"/>
                    <a:pt x="19769" y="5731"/>
                    <a:pt x="19769" y="5731"/>
                  </a:cubicBezTo>
                  <a:cubicBezTo>
                    <a:pt x="19769" y="5731"/>
                    <a:pt x="19769" y="5731"/>
                    <a:pt x="19769" y="5731"/>
                  </a:cubicBezTo>
                  <a:cubicBezTo>
                    <a:pt x="19403" y="5290"/>
                    <a:pt x="19403" y="5290"/>
                    <a:pt x="19403" y="5290"/>
                  </a:cubicBezTo>
                  <a:cubicBezTo>
                    <a:pt x="18671" y="5290"/>
                    <a:pt x="18671" y="5290"/>
                    <a:pt x="18671" y="5290"/>
                  </a:cubicBezTo>
                  <a:cubicBezTo>
                    <a:pt x="18671" y="4849"/>
                    <a:pt x="18671" y="4849"/>
                    <a:pt x="18671" y="4849"/>
                  </a:cubicBezTo>
                  <a:cubicBezTo>
                    <a:pt x="18305" y="4849"/>
                    <a:pt x="18305" y="4849"/>
                    <a:pt x="18305" y="4849"/>
                  </a:cubicBezTo>
                  <a:cubicBezTo>
                    <a:pt x="18305" y="4849"/>
                    <a:pt x="18305" y="4849"/>
                    <a:pt x="18305" y="4849"/>
                  </a:cubicBezTo>
                  <a:cubicBezTo>
                    <a:pt x="17939" y="4849"/>
                    <a:pt x="17939" y="4849"/>
                    <a:pt x="17939" y="4849"/>
                  </a:cubicBezTo>
                  <a:cubicBezTo>
                    <a:pt x="17573" y="4408"/>
                    <a:pt x="17573" y="4408"/>
                    <a:pt x="17573" y="4408"/>
                  </a:cubicBezTo>
                  <a:cubicBezTo>
                    <a:pt x="17573" y="4408"/>
                    <a:pt x="17573" y="4408"/>
                    <a:pt x="17573" y="4408"/>
                  </a:cubicBezTo>
                  <a:cubicBezTo>
                    <a:pt x="17573" y="4849"/>
                    <a:pt x="17573" y="4849"/>
                    <a:pt x="17573" y="4849"/>
                  </a:cubicBezTo>
                  <a:cubicBezTo>
                    <a:pt x="17207" y="4408"/>
                    <a:pt x="17207" y="4408"/>
                    <a:pt x="17207" y="4408"/>
                  </a:cubicBezTo>
                  <a:cubicBezTo>
                    <a:pt x="17207" y="4408"/>
                    <a:pt x="17207" y="4408"/>
                    <a:pt x="17207" y="4408"/>
                  </a:cubicBezTo>
                  <a:cubicBezTo>
                    <a:pt x="16841" y="3967"/>
                    <a:pt x="16841" y="3967"/>
                    <a:pt x="16841" y="3967"/>
                  </a:cubicBezTo>
                  <a:cubicBezTo>
                    <a:pt x="16841" y="3967"/>
                    <a:pt x="16841" y="3967"/>
                    <a:pt x="16841" y="3967"/>
                  </a:cubicBezTo>
                  <a:cubicBezTo>
                    <a:pt x="16841" y="3527"/>
                    <a:pt x="16841" y="3527"/>
                    <a:pt x="16841" y="3527"/>
                  </a:cubicBezTo>
                  <a:cubicBezTo>
                    <a:pt x="17573" y="3527"/>
                    <a:pt x="17573" y="3527"/>
                    <a:pt x="17573" y="3527"/>
                  </a:cubicBezTo>
                  <a:cubicBezTo>
                    <a:pt x="17939" y="3527"/>
                    <a:pt x="17939" y="3527"/>
                    <a:pt x="17939" y="3527"/>
                  </a:cubicBezTo>
                  <a:cubicBezTo>
                    <a:pt x="18305" y="3527"/>
                    <a:pt x="18305" y="3527"/>
                    <a:pt x="18305" y="3527"/>
                  </a:cubicBezTo>
                  <a:cubicBezTo>
                    <a:pt x="18305" y="3086"/>
                    <a:pt x="18305" y="3086"/>
                    <a:pt x="18305" y="3086"/>
                  </a:cubicBezTo>
                  <a:cubicBezTo>
                    <a:pt x="17939" y="3086"/>
                    <a:pt x="17939" y="3086"/>
                    <a:pt x="17939" y="3086"/>
                  </a:cubicBezTo>
                  <a:cubicBezTo>
                    <a:pt x="17207" y="3086"/>
                    <a:pt x="17207" y="3086"/>
                    <a:pt x="17207" y="3086"/>
                  </a:cubicBezTo>
                  <a:cubicBezTo>
                    <a:pt x="16841" y="3086"/>
                    <a:pt x="16841" y="3086"/>
                    <a:pt x="16841" y="3086"/>
                  </a:cubicBezTo>
                  <a:cubicBezTo>
                    <a:pt x="16475" y="3086"/>
                    <a:pt x="16475" y="3086"/>
                    <a:pt x="16475" y="3086"/>
                  </a:cubicBezTo>
                  <a:cubicBezTo>
                    <a:pt x="15742" y="3527"/>
                    <a:pt x="15742" y="3527"/>
                    <a:pt x="15742" y="3527"/>
                  </a:cubicBezTo>
                  <a:cubicBezTo>
                    <a:pt x="15376" y="3527"/>
                    <a:pt x="15376" y="3527"/>
                    <a:pt x="15376" y="3527"/>
                  </a:cubicBezTo>
                  <a:cubicBezTo>
                    <a:pt x="15010" y="3527"/>
                    <a:pt x="15010" y="3527"/>
                    <a:pt x="15010" y="3527"/>
                  </a:cubicBezTo>
                  <a:cubicBezTo>
                    <a:pt x="14644" y="3967"/>
                    <a:pt x="14644" y="3967"/>
                    <a:pt x="14644" y="3967"/>
                  </a:cubicBezTo>
                  <a:cubicBezTo>
                    <a:pt x="14278" y="3967"/>
                    <a:pt x="14278" y="3967"/>
                    <a:pt x="14278" y="3967"/>
                  </a:cubicBezTo>
                  <a:cubicBezTo>
                    <a:pt x="13912" y="3967"/>
                    <a:pt x="13912" y="3967"/>
                    <a:pt x="13912" y="3967"/>
                  </a:cubicBezTo>
                  <a:cubicBezTo>
                    <a:pt x="13912" y="4408"/>
                    <a:pt x="13912" y="4408"/>
                    <a:pt x="13912" y="4408"/>
                  </a:cubicBezTo>
                  <a:cubicBezTo>
                    <a:pt x="13180" y="4408"/>
                    <a:pt x="13180" y="4408"/>
                    <a:pt x="13180" y="4408"/>
                  </a:cubicBezTo>
                  <a:cubicBezTo>
                    <a:pt x="13180" y="4408"/>
                    <a:pt x="13180" y="4408"/>
                    <a:pt x="13180" y="4408"/>
                  </a:cubicBezTo>
                  <a:cubicBezTo>
                    <a:pt x="12814" y="4408"/>
                    <a:pt x="12814" y="4408"/>
                    <a:pt x="12814" y="4408"/>
                  </a:cubicBezTo>
                  <a:cubicBezTo>
                    <a:pt x="12081" y="3967"/>
                    <a:pt x="12081" y="3967"/>
                    <a:pt x="12081" y="3967"/>
                  </a:cubicBezTo>
                  <a:cubicBezTo>
                    <a:pt x="12081" y="3527"/>
                    <a:pt x="12081" y="3527"/>
                    <a:pt x="12081" y="3527"/>
                  </a:cubicBezTo>
                  <a:cubicBezTo>
                    <a:pt x="11715" y="3527"/>
                    <a:pt x="11715" y="3527"/>
                    <a:pt x="11715" y="3527"/>
                  </a:cubicBezTo>
                  <a:cubicBezTo>
                    <a:pt x="10983" y="3527"/>
                    <a:pt x="10983" y="3527"/>
                    <a:pt x="10983" y="3527"/>
                  </a:cubicBezTo>
                  <a:cubicBezTo>
                    <a:pt x="9519" y="3967"/>
                    <a:pt x="9519" y="3967"/>
                    <a:pt x="9519" y="3967"/>
                  </a:cubicBezTo>
                  <a:cubicBezTo>
                    <a:pt x="8786" y="3967"/>
                    <a:pt x="8786" y="3967"/>
                    <a:pt x="8786" y="3967"/>
                  </a:cubicBezTo>
                  <a:cubicBezTo>
                    <a:pt x="8420" y="3527"/>
                    <a:pt x="8420" y="3527"/>
                    <a:pt x="8420" y="3527"/>
                  </a:cubicBezTo>
                  <a:cubicBezTo>
                    <a:pt x="8420" y="3527"/>
                    <a:pt x="8420" y="3527"/>
                    <a:pt x="8420" y="3527"/>
                  </a:cubicBezTo>
                  <a:cubicBezTo>
                    <a:pt x="8420" y="3086"/>
                    <a:pt x="8420" y="3086"/>
                    <a:pt x="8420" y="3086"/>
                  </a:cubicBezTo>
                  <a:cubicBezTo>
                    <a:pt x="8420" y="3086"/>
                    <a:pt x="8420" y="3086"/>
                    <a:pt x="8420" y="3086"/>
                  </a:cubicBezTo>
                  <a:cubicBezTo>
                    <a:pt x="8420" y="2645"/>
                    <a:pt x="8420" y="2645"/>
                    <a:pt x="8420" y="2645"/>
                  </a:cubicBezTo>
                  <a:cubicBezTo>
                    <a:pt x="8054" y="2204"/>
                    <a:pt x="8054" y="2204"/>
                    <a:pt x="8054" y="2204"/>
                  </a:cubicBezTo>
                  <a:cubicBezTo>
                    <a:pt x="7688" y="2204"/>
                    <a:pt x="7688" y="2204"/>
                    <a:pt x="7688" y="2204"/>
                  </a:cubicBezTo>
                  <a:cubicBezTo>
                    <a:pt x="6956" y="2204"/>
                    <a:pt x="6956" y="2204"/>
                    <a:pt x="6956" y="2204"/>
                  </a:cubicBezTo>
                  <a:cubicBezTo>
                    <a:pt x="6590" y="2204"/>
                    <a:pt x="6590" y="2204"/>
                    <a:pt x="6590" y="2204"/>
                  </a:cubicBezTo>
                  <a:cubicBezTo>
                    <a:pt x="6590" y="2204"/>
                    <a:pt x="6590" y="2204"/>
                    <a:pt x="6590" y="2204"/>
                  </a:cubicBezTo>
                  <a:cubicBezTo>
                    <a:pt x="6224" y="2204"/>
                    <a:pt x="6224" y="2204"/>
                    <a:pt x="6224" y="2204"/>
                  </a:cubicBezTo>
                  <a:cubicBezTo>
                    <a:pt x="5858" y="1763"/>
                    <a:pt x="5858" y="1763"/>
                    <a:pt x="5858" y="1763"/>
                  </a:cubicBezTo>
                  <a:cubicBezTo>
                    <a:pt x="5858" y="1322"/>
                    <a:pt x="5858" y="1322"/>
                    <a:pt x="5858" y="1322"/>
                  </a:cubicBezTo>
                  <a:cubicBezTo>
                    <a:pt x="5858" y="441"/>
                    <a:pt x="5858" y="441"/>
                    <a:pt x="5858" y="441"/>
                  </a:cubicBezTo>
                  <a:cubicBezTo>
                    <a:pt x="5858" y="441"/>
                    <a:pt x="5858" y="441"/>
                    <a:pt x="5858" y="441"/>
                  </a:cubicBezTo>
                  <a:cubicBezTo>
                    <a:pt x="5125" y="882"/>
                    <a:pt x="5125" y="882"/>
                    <a:pt x="5125" y="882"/>
                  </a:cubicBezTo>
                  <a:cubicBezTo>
                    <a:pt x="4759" y="1322"/>
                    <a:pt x="4759" y="1322"/>
                    <a:pt x="4759" y="1322"/>
                  </a:cubicBezTo>
                  <a:cubicBezTo>
                    <a:pt x="4759" y="1763"/>
                    <a:pt x="4759" y="1763"/>
                    <a:pt x="4759" y="1763"/>
                  </a:cubicBezTo>
                  <a:cubicBezTo>
                    <a:pt x="5125" y="1763"/>
                    <a:pt x="5125" y="1763"/>
                    <a:pt x="5125" y="1763"/>
                  </a:cubicBezTo>
                  <a:cubicBezTo>
                    <a:pt x="5492" y="1763"/>
                    <a:pt x="5492" y="1763"/>
                    <a:pt x="5492" y="1763"/>
                  </a:cubicBezTo>
                  <a:cubicBezTo>
                    <a:pt x="5858" y="1763"/>
                    <a:pt x="5858" y="1763"/>
                    <a:pt x="5858" y="1763"/>
                  </a:cubicBezTo>
                  <a:cubicBezTo>
                    <a:pt x="5858" y="1763"/>
                    <a:pt x="5858" y="1763"/>
                    <a:pt x="5858" y="1763"/>
                  </a:cubicBezTo>
                  <a:cubicBezTo>
                    <a:pt x="5858" y="2204"/>
                    <a:pt x="5858" y="2204"/>
                    <a:pt x="5858" y="2204"/>
                  </a:cubicBezTo>
                  <a:cubicBezTo>
                    <a:pt x="5492" y="2204"/>
                    <a:pt x="5492" y="2204"/>
                    <a:pt x="5492" y="2204"/>
                  </a:cubicBezTo>
                  <a:cubicBezTo>
                    <a:pt x="5125" y="2204"/>
                    <a:pt x="5125" y="2204"/>
                    <a:pt x="5125" y="2204"/>
                  </a:cubicBezTo>
                  <a:cubicBezTo>
                    <a:pt x="5125" y="2204"/>
                    <a:pt x="5125" y="2204"/>
                    <a:pt x="5125" y="2204"/>
                  </a:cubicBezTo>
                  <a:cubicBezTo>
                    <a:pt x="5125" y="2204"/>
                    <a:pt x="5125" y="2204"/>
                    <a:pt x="5125" y="2204"/>
                  </a:cubicBezTo>
                  <a:cubicBezTo>
                    <a:pt x="5125" y="2204"/>
                    <a:pt x="5125" y="2204"/>
                    <a:pt x="5125" y="2204"/>
                  </a:cubicBezTo>
                  <a:cubicBezTo>
                    <a:pt x="4759" y="2645"/>
                    <a:pt x="4759" y="2645"/>
                    <a:pt x="4759" y="2645"/>
                  </a:cubicBezTo>
                  <a:cubicBezTo>
                    <a:pt x="4027" y="2645"/>
                    <a:pt x="4027" y="2645"/>
                    <a:pt x="4027" y="2645"/>
                  </a:cubicBezTo>
                  <a:cubicBezTo>
                    <a:pt x="3295" y="3086"/>
                    <a:pt x="3295" y="3086"/>
                    <a:pt x="3295" y="3086"/>
                  </a:cubicBezTo>
                  <a:cubicBezTo>
                    <a:pt x="2929" y="3086"/>
                    <a:pt x="2929" y="3086"/>
                    <a:pt x="2929" y="3086"/>
                  </a:cubicBezTo>
                  <a:cubicBezTo>
                    <a:pt x="2929" y="3527"/>
                    <a:pt x="2929" y="3527"/>
                    <a:pt x="2929" y="3527"/>
                  </a:cubicBezTo>
                  <a:cubicBezTo>
                    <a:pt x="3295" y="3967"/>
                    <a:pt x="3295" y="3967"/>
                    <a:pt x="3295" y="3967"/>
                  </a:cubicBezTo>
                  <a:cubicBezTo>
                    <a:pt x="3295" y="4408"/>
                    <a:pt x="3295" y="4408"/>
                    <a:pt x="3295" y="4408"/>
                  </a:cubicBezTo>
                  <a:cubicBezTo>
                    <a:pt x="3295" y="5290"/>
                    <a:pt x="3295" y="5290"/>
                    <a:pt x="3295" y="5290"/>
                  </a:cubicBezTo>
                  <a:cubicBezTo>
                    <a:pt x="3295" y="5290"/>
                    <a:pt x="3295" y="5290"/>
                    <a:pt x="3295" y="5290"/>
                  </a:cubicBezTo>
                  <a:cubicBezTo>
                    <a:pt x="3295" y="6171"/>
                    <a:pt x="3295" y="6171"/>
                    <a:pt x="3295" y="6171"/>
                  </a:cubicBezTo>
                  <a:cubicBezTo>
                    <a:pt x="2563" y="6171"/>
                    <a:pt x="2563" y="6171"/>
                    <a:pt x="2563" y="6171"/>
                  </a:cubicBezTo>
                  <a:cubicBezTo>
                    <a:pt x="2197" y="6171"/>
                    <a:pt x="2197" y="6171"/>
                    <a:pt x="2197" y="6171"/>
                  </a:cubicBezTo>
                  <a:cubicBezTo>
                    <a:pt x="2197" y="5731"/>
                    <a:pt x="2197" y="5731"/>
                    <a:pt x="2197" y="5731"/>
                  </a:cubicBezTo>
                  <a:cubicBezTo>
                    <a:pt x="1831" y="5290"/>
                    <a:pt x="1831" y="5290"/>
                    <a:pt x="1831" y="5290"/>
                  </a:cubicBezTo>
                  <a:cubicBezTo>
                    <a:pt x="1831" y="4849"/>
                    <a:pt x="1831" y="4849"/>
                    <a:pt x="1831" y="4849"/>
                  </a:cubicBezTo>
                  <a:cubicBezTo>
                    <a:pt x="2197" y="4849"/>
                    <a:pt x="2197" y="4849"/>
                    <a:pt x="2197" y="4849"/>
                  </a:cubicBezTo>
                  <a:cubicBezTo>
                    <a:pt x="2197" y="4408"/>
                    <a:pt x="2197" y="4408"/>
                    <a:pt x="2197" y="4408"/>
                  </a:cubicBezTo>
                  <a:cubicBezTo>
                    <a:pt x="2929" y="3967"/>
                    <a:pt x="2929" y="3967"/>
                    <a:pt x="2929" y="3967"/>
                  </a:cubicBezTo>
                  <a:cubicBezTo>
                    <a:pt x="2929" y="3527"/>
                    <a:pt x="2929" y="3527"/>
                    <a:pt x="2929" y="3527"/>
                  </a:cubicBezTo>
                  <a:cubicBezTo>
                    <a:pt x="2563" y="3086"/>
                    <a:pt x="2563" y="3086"/>
                    <a:pt x="2563" y="3086"/>
                  </a:cubicBezTo>
                  <a:cubicBezTo>
                    <a:pt x="2563" y="2645"/>
                    <a:pt x="2563" y="2645"/>
                    <a:pt x="2563" y="2645"/>
                  </a:cubicBezTo>
                  <a:cubicBezTo>
                    <a:pt x="2563" y="2645"/>
                    <a:pt x="2563" y="2645"/>
                    <a:pt x="2563" y="2645"/>
                  </a:cubicBezTo>
                  <a:cubicBezTo>
                    <a:pt x="2563" y="2204"/>
                    <a:pt x="2563" y="2204"/>
                    <a:pt x="2563" y="2204"/>
                  </a:cubicBezTo>
                  <a:cubicBezTo>
                    <a:pt x="2197" y="2204"/>
                    <a:pt x="2197" y="2204"/>
                    <a:pt x="2197" y="2204"/>
                  </a:cubicBezTo>
                  <a:cubicBezTo>
                    <a:pt x="2197" y="1763"/>
                    <a:pt x="2197" y="1763"/>
                    <a:pt x="2197" y="1763"/>
                  </a:cubicBezTo>
                  <a:cubicBezTo>
                    <a:pt x="2929" y="1763"/>
                    <a:pt x="2929" y="1763"/>
                    <a:pt x="2929" y="1763"/>
                  </a:cubicBezTo>
                  <a:cubicBezTo>
                    <a:pt x="3295" y="1763"/>
                    <a:pt x="3295" y="1763"/>
                    <a:pt x="3295" y="1763"/>
                  </a:cubicBezTo>
                  <a:cubicBezTo>
                    <a:pt x="3295" y="1322"/>
                    <a:pt x="3295" y="1322"/>
                    <a:pt x="3295" y="1322"/>
                  </a:cubicBezTo>
                  <a:cubicBezTo>
                    <a:pt x="3295" y="1322"/>
                    <a:pt x="3295" y="1322"/>
                    <a:pt x="3295" y="1322"/>
                  </a:cubicBezTo>
                  <a:cubicBezTo>
                    <a:pt x="3295" y="1322"/>
                    <a:pt x="3295" y="1322"/>
                    <a:pt x="3295" y="1322"/>
                  </a:cubicBezTo>
                  <a:cubicBezTo>
                    <a:pt x="2563" y="1763"/>
                    <a:pt x="2563" y="1763"/>
                    <a:pt x="2563" y="1763"/>
                  </a:cubicBezTo>
                  <a:cubicBezTo>
                    <a:pt x="1831" y="2204"/>
                    <a:pt x="1831" y="2204"/>
                    <a:pt x="1831" y="2204"/>
                  </a:cubicBezTo>
                  <a:cubicBezTo>
                    <a:pt x="1831" y="2645"/>
                    <a:pt x="1831" y="2645"/>
                    <a:pt x="1831" y="2645"/>
                  </a:cubicBezTo>
                  <a:cubicBezTo>
                    <a:pt x="1464" y="2645"/>
                    <a:pt x="1464" y="2645"/>
                    <a:pt x="1464" y="2645"/>
                  </a:cubicBezTo>
                  <a:cubicBezTo>
                    <a:pt x="1098" y="3086"/>
                    <a:pt x="1098" y="3086"/>
                    <a:pt x="1098" y="3086"/>
                  </a:cubicBezTo>
                  <a:cubicBezTo>
                    <a:pt x="1098" y="3527"/>
                    <a:pt x="1098" y="3527"/>
                    <a:pt x="1098" y="3527"/>
                  </a:cubicBezTo>
                  <a:cubicBezTo>
                    <a:pt x="366" y="3967"/>
                    <a:pt x="366" y="3967"/>
                    <a:pt x="366" y="3967"/>
                  </a:cubicBezTo>
                  <a:cubicBezTo>
                    <a:pt x="366" y="4408"/>
                    <a:pt x="366" y="4408"/>
                    <a:pt x="366" y="4408"/>
                  </a:cubicBezTo>
                  <a:cubicBezTo>
                    <a:pt x="366" y="4849"/>
                    <a:pt x="366" y="4849"/>
                    <a:pt x="366" y="4849"/>
                  </a:cubicBezTo>
                  <a:cubicBezTo>
                    <a:pt x="366" y="5290"/>
                    <a:pt x="366" y="5290"/>
                    <a:pt x="366" y="5290"/>
                  </a:cubicBezTo>
                  <a:cubicBezTo>
                    <a:pt x="0" y="5731"/>
                    <a:pt x="0" y="5731"/>
                    <a:pt x="0" y="5731"/>
                  </a:cubicBezTo>
                  <a:cubicBezTo>
                    <a:pt x="0" y="6171"/>
                    <a:pt x="0" y="6171"/>
                    <a:pt x="0" y="6171"/>
                  </a:cubicBezTo>
                  <a:cubicBezTo>
                    <a:pt x="366" y="6171"/>
                    <a:pt x="366" y="6171"/>
                    <a:pt x="366" y="6171"/>
                  </a:cubicBezTo>
                  <a:cubicBezTo>
                    <a:pt x="732" y="6171"/>
                    <a:pt x="732" y="6171"/>
                    <a:pt x="732" y="6171"/>
                  </a:cubicBezTo>
                  <a:cubicBezTo>
                    <a:pt x="1098" y="7494"/>
                    <a:pt x="1098" y="7494"/>
                    <a:pt x="1098" y="7494"/>
                  </a:cubicBezTo>
                  <a:cubicBezTo>
                    <a:pt x="1464" y="7935"/>
                    <a:pt x="1464" y="7935"/>
                    <a:pt x="1464" y="7935"/>
                  </a:cubicBezTo>
                  <a:cubicBezTo>
                    <a:pt x="1464" y="8376"/>
                    <a:pt x="1464" y="8376"/>
                    <a:pt x="1464" y="8376"/>
                  </a:cubicBezTo>
                  <a:cubicBezTo>
                    <a:pt x="1464" y="8376"/>
                    <a:pt x="1464" y="8376"/>
                    <a:pt x="1464" y="8376"/>
                  </a:cubicBezTo>
                  <a:cubicBezTo>
                    <a:pt x="1464" y="8816"/>
                    <a:pt x="1464" y="8816"/>
                    <a:pt x="1464" y="8816"/>
                  </a:cubicBezTo>
                  <a:cubicBezTo>
                    <a:pt x="1464" y="8816"/>
                    <a:pt x="1464" y="8816"/>
                    <a:pt x="1464" y="8816"/>
                  </a:cubicBezTo>
                  <a:cubicBezTo>
                    <a:pt x="1464" y="9257"/>
                    <a:pt x="1464" y="9257"/>
                    <a:pt x="1464" y="9257"/>
                  </a:cubicBezTo>
                  <a:cubicBezTo>
                    <a:pt x="1831" y="9698"/>
                    <a:pt x="1831" y="9698"/>
                    <a:pt x="1831" y="9698"/>
                  </a:cubicBezTo>
                  <a:cubicBezTo>
                    <a:pt x="2197" y="9698"/>
                    <a:pt x="2197" y="9698"/>
                    <a:pt x="2197" y="9698"/>
                  </a:cubicBezTo>
                  <a:cubicBezTo>
                    <a:pt x="2563" y="9698"/>
                    <a:pt x="2563" y="9698"/>
                    <a:pt x="2563" y="9698"/>
                  </a:cubicBezTo>
                  <a:cubicBezTo>
                    <a:pt x="2929" y="10139"/>
                    <a:pt x="2929" y="10139"/>
                    <a:pt x="2929" y="10139"/>
                  </a:cubicBezTo>
                  <a:cubicBezTo>
                    <a:pt x="2929" y="9698"/>
                    <a:pt x="2929" y="9698"/>
                    <a:pt x="2929" y="9698"/>
                  </a:cubicBezTo>
                  <a:cubicBezTo>
                    <a:pt x="3661" y="9698"/>
                    <a:pt x="3661" y="9698"/>
                    <a:pt x="3661" y="9698"/>
                  </a:cubicBezTo>
                  <a:cubicBezTo>
                    <a:pt x="4027" y="10139"/>
                    <a:pt x="4027" y="10139"/>
                    <a:pt x="4027" y="10139"/>
                  </a:cubicBezTo>
                  <a:cubicBezTo>
                    <a:pt x="4027" y="10139"/>
                    <a:pt x="4027" y="10139"/>
                    <a:pt x="4027" y="10139"/>
                  </a:cubicBezTo>
                  <a:cubicBezTo>
                    <a:pt x="4393" y="9698"/>
                    <a:pt x="4393" y="9698"/>
                    <a:pt x="4393" y="9698"/>
                  </a:cubicBezTo>
                  <a:cubicBezTo>
                    <a:pt x="5125" y="10139"/>
                    <a:pt x="5125" y="10139"/>
                    <a:pt x="5125" y="10139"/>
                  </a:cubicBezTo>
                  <a:cubicBezTo>
                    <a:pt x="5125" y="10139"/>
                    <a:pt x="5125" y="10139"/>
                    <a:pt x="5125" y="10139"/>
                  </a:cubicBezTo>
                  <a:cubicBezTo>
                    <a:pt x="6590" y="11461"/>
                    <a:pt x="6590" y="11461"/>
                    <a:pt x="6590" y="11461"/>
                  </a:cubicBezTo>
                  <a:cubicBezTo>
                    <a:pt x="6956" y="11461"/>
                    <a:pt x="6956" y="11461"/>
                    <a:pt x="6956" y="11461"/>
                  </a:cubicBezTo>
                  <a:cubicBezTo>
                    <a:pt x="6956" y="11461"/>
                    <a:pt x="6956" y="11461"/>
                    <a:pt x="6956" y="11461"/>
                  </a:cubicBezTo>
                  <a:cubicBezTo>
                    <a:pt x="7322" y="11461"/>
                    <a:pt x="7322" y="11461"/>
                    <a:pt x="7322" y="11461"/>
                  </a:cubicBezTo>
                  <a:cubicBezTo>
                    <a:pt x="7688" y="11461"/>
                    <a:pt x="7688" y="11461"/>
                    <a:pt x="7688" y="11461"/>
                  </a:cubicBezTo>
                  <a:cubicBezTo>
                    <a:pt x="7688" y="11461"/>
                    <a:pt x="7688" y="11461"/>
                    <a:pt x="7688" y="11461"/>
                  </a:cubicBezTo>
                  <a:cubicBezTo>
                    <a:pt x="8054" y="11461"/>
                    <a:pt x="8054" y="11461"/>
                    <a:pt x="8054" y="11461"/>
                  </a:cubicBezTo>
                  <a:cubicBezTo>
                    <a:pt x="8420" y="11461"/>
                    <a:pt x="8420" y="11461"/>
                    <a:pt x="8420" y="11461"/>
                  </a:cubicBezTo>
                  <a:cubicBezTo>
                    <a:pt x="8786" y="11461"/>
                    <a:pt x="8786" y="11461"/>
                    <a:pt x="8786" y="11461"/>
                  </a:cubicBezTo>
                  <a:cubicBezTo>
                    <a:pt x="8786" y="11461"/>
                    <a:pt x="8786" y="11461"/>
                    <a:pt x="8786" y="11461"/>
                  </a:cubicBezTo>
                  <a:cubicBezTo>
                    <a:pt x="9153" y="11461"/>
                    <a:pt x="9153" y="11461"/>
                    <a:pt x="9153" y="11461"/>
                  </a:cubicBezTo>
                  <a:cubicBezTo>
                    <a:pt x="9519" y="11461"/>
                    <a:pt x="9519" y="11461"/>
                    <a:pt x="9519" y="11461"/>
                  </a:cubicBezTo>
                  <a:cubicBezTo>
                    <a:pt x="9519" y="12343"/>
                    <a:pt x="9519" y="12343"/>
                    <a:pt x="9519" y="12343"/>
                  </a:cubicBezTo>
                  <a:cubicBezTo>
                    <a:pt x="9519" y="12343"/>
                    <a:pt x="9519" y="12343"/>
                    <a:pt x="9519" y="12343"/>
                  </a:cubicBezTo>
                  <a:cubicBezTo>
                    <a:pt x="9519" y="12784"/>
                    <a:pt x="9519" y="12784"/>
                    <a:pt x="9519" y="12784"/>
                  </a:cubicBezTo>
                  <a:cubicBezTo>
                    <a:pt x="9153" y="12784"/>
                    <a:pt x="9153" y="12784"/>
                    <a:pt x="9153" y="12784"/>
                  </a:cubicBezTo>
                  <a:cubicBezTo>
                    <a:pt x="8786" y="13224"/>
                    <a:pt x="8786" y="13224"/>
                    <a:pt x="8786" y="13224"/>
                  </a:cubicBezTo>
                  <a:cubicBezTo>
                    <a:pt x="8786" y="13224"/>
                    <a:pt x="8786" y="13224"/>
                    <a:pt x="8786" y="13224"/>
                  </a:cubicBezTo>
                  <a:cubicBezTo>
                    <a:pt x="8786" y="14106"/>
                    <a:pt x="8786" y="14106"/>
                    <a:pt x="8786" y="14106"/>
                  </a:cubicBezTo>
                  <a:cubicBezTo>
                    <a:pt x="8786" y="14106"/>
                    <a:pt x="8786" y="14106"/>
                    <a:pt x="8786" y="14106"/>
                  </a:cubicBezTo>
                  <a:cubicBezTo>
                    <a:pt x="8786" y="14547"/>
                    <a:pt x="8786" y="14547"/>
                    <a:pt x="8786" y="14547"/>
                  </a:cubicBezTo>
                  <a:cubicBezTo>
                    <a:pt x="8786" y="14988"/>
                    <a:pt x="8786" y="14988"/>
                    <a:pt x="8786" y="14988"/>
                  </a:cubicBezTo>
                  <a:cubicBezTo>
                    <a:pt x="8786" y="15429"/>
                    <a:pt x="8786" y="15429"/>
                    <a:pt x="8786" y="15429"/>
                  </a:cubicBezTo>
                  <a:cubicBezTo>
                    <a:pt x="8786" y="15869"/>
                    <a:pt x="8786" y="15869"/>
                    <a:pt x="8786" y="15869"/>
                  </a:cubicBezTo>
                  <a:cubicBezTo>
                    <a:pt x="9153" y="16751"/>
                    <a:pt x="9153" y="16751"/>
                    <a:pt x="9153" y="16751"/>
                  </a:cubicBezTo>
                  <a:cubicBezTo>
                    <a:pt x="8786" y="17633"/>
                    <a:pt x="8786" y="17633"/>
                    <a:pt x="8786" y="17633"/>
                  </a:cubicBezTo>
                  <a:cubicBezTo>
                    <a:pt x="8786" y="18073"/>
                    <a:pt x="8786" y="18073"/>
                    <a:pt x="8786" y="18073"/>
                  </a:cubicBezTo>
                  <a:cubicBezTo>
                    <a:pt x="9153" y="18073"/>
                    <a:pt x="9153" y="18073"/>
                    <a:pt x="9153" y="18073"/>
                  </a:cubicBezTo>
                  <a:cubicBezTo>
                    <a:pt x="9153" y="18073"/>
                    <a:pt x="9153" y="18073"/>
                    <a:pt x="9153" y="18073"/>
                  </a:cubicBezTo>
                  <a:cubicBezTo>
                    <a:pt x="9153" y="18073"/>
                    <a:pt x="9153" y="18073"/>
                    <a:pt x="9153" y="18073"/>
                  </a:cubicBezTo>
                  <a:cubicBezTo>
                    <a:pt x="9153" y="18073"/>
                    <a:pt x="9153" y="18073"/>
                    <a:pt x="9153" y="18073"/>
                  </a:cubicBezTo>
                  <a:cubicBezTo>
                    <a:pt x="9519" y="18514"/>
                    <a:pt x="9519" y="18514"/>
                    <a:pt x="9519" y="18514"/>
                  </a:cubicBezTo>
                  <a:cubicBezTo>
                    <a:pt x="9519" y="18514"/>
                    <a:pt x="9519" y="18514"/>
                    <a:pt x="9519" y="18514"/>
                  </a:cubicBezTo>
                  <a:cubicBezTo>
                    <a:pt x="9519" y="18955"/>
                    <a:pt x="9519" y="18955"/>
                    <a:pt x="9519" y="18955"/>
                  </a:cubicBezTo>
                  <a:cubicBezTo>
                    <a:pt x="9885" y="19396"/>
                    <a:pt x="9885" y="19396"/>
                    <a:pt x="9885" y="19396"/>
                  </a:cubicBezTo>
                  <a:cubicBezTo>
                    <a:pt x="9885" y="20278"/>
                    <a:pt x="9885" y="20278"/>
                    <a:pt x="9885" y="20278"/>
                  </a:cubicBezTo>
                  <a:cubicBezTo>
                    <a:pt x="10251" y="20718"/>
                    <a:pt x="10251" y="20718"/>
                    <a:pt x="10251" y="20718"/>
                  </a:cubicBezTo>
                  <a:cubicBezTo>
                    <a:pt x="9885" y="20718"/>
                    <a:pt x="9885" y="20718"/>
                    <a:pt x="9885" y="20718"/>
                  </a:cubicBezTo>
                  <a:close/>
                  <a:moveTo>
                    <a:pt x="8054" y="441"/>
                  </a:moveTo>
                  <a:cubicBezTo>
                    <a:pt x="8054" y="441"/>
                    <a:pt x="8054" y="441"/>
                    <a:pt x="8054" y="441"/>
                  </a:cubicBezTo>
                  <a:cubicBezTo>
                    <a:pt x="8420" y="882"/>
                    <a:pt x="8420" y="882"/>
                    <a:pt x="8420" y="882"/>
                  </a:cubicBezTo>
                  <a:cubicBezTo>
                    <a:pt x="8420" y="882"/>
                    <a:pt x="8420" y="882"/>
                    <a:pt x="8420" y="882"/>
                  </a:cubicBezTo>
                  <a:cubicBezTo>
                    <a:pt x="8420" y="882"/>
                    <a:pt x="8420" y="882"/>
                    <a:pt x="8420" y="882"/>
                  </a:cubicBezTo>
                  <a:cubicBezTo>
                    <a:pt x="8054" y="882"/>
                    <a:pt x="8054" y="882"/>
                    <a:pt x="8054" y="882"/>
                  </a:cubicBezTo>
                  <a:cubicBezTo>
                    <a:pt x="8054" y="441"/>
                    <a:pt x="8054" y="441"/>
                    <a:pt x="8054" y="441"/>
                  </a:cubicBezTo>
                  <a:close/>
                  <a:moveTo>
                    <a:pt x="6956" y="441"/>
                  </a:moveTo>
                  <a:cubicBezTo>
                    <a:pt x="7322" y="441"/>
                    <a:pt x="7322" y="441"/>
                    <a:pt x="7322" y="441"/>
                  </a:cubicBezTo>
                  <a:cubicBezTo>
                    <a:pt x="7322" y="882"/>
                    <a:pt x="7322" y="882"/>
                    <a:pt x="7322" y="882"/>
                  </a:cubicBezTo>
                  <a:cubicBezTo>
                    <a:pt x="7322" y="882"/>
                    <a:pt x="7322" y="882"/>
                    <a:pt x="7322" y="882"/>
                  </a:cubicBezTo>
                  <a:cubicBezTo>
                    <a:pt x="6956" y="882"/>
                    <a:pt x="6956" y="882"/>
                    <a:pt x="6956" y="882"/>
                  </a:cubicBezTo>
                  <a:cubicBezTo>
                    <a:pt x="6590" y="441"/>
                    <a:pt x="6590" y="441"/>
                    <a:pt x="6590" y="441"/>
                  </a:cubicBezTo>
                  <a:cubicBezTo>
                    <a:pt x="6956" y="441"/>
                    <a:pt x="6956" y="441"/>
                    <a:pt x="6956" y="441"/>
                  </a:cubicBezTo>
                  <a:close/>
                  <a:moveTo>
                    <a:pt x="5125" y="0"/>
                  </a:moveTo>
                  <a:cubicBezTo>
                    <a:pt x="5492" y="0"/>
                    <a:pt x="5492" y="0"/>
                    <a:pt x="5492" y="0"/>
                  </a:cubicBezTo>
                  <a:cubicBezTo>
                    <a:pt x="5858" y="0"/>
                    <a:pt x="5858" y="0"/>
                    <a:pt x="5858" y="0"/>
                  </a:cubicBezTo>
                  <a:cubicBezTo>
                    <a:pt x="5492" y="0"/>
                    <a:pt x="5492" y="0"/>
                    <a:pt x="5492" y="0"/>
                  </a:cubicBezTo>
                  <a:cubicBezTo>
                    <a:pt x="5125" y="0"/>
                    <a:pt x="5125" y="0"/>
                    <a:pt x="5125" y="0"/>
                  </a:cubicBezTo>
                  <a:close/>
                  <a:moveTo>
                    <a:pt x="14278" y="3086"/>
                  </a:moveTo>
                  <a:cubicBezTo>
                    <a:pt x="14644" y="2645"/>
                    <a:pt x="14644" y="2645"/>
                    <a:pt x="14644" y="2645"/>
                  </a:cubicBezTo>
                  <a:cubicBezTo>
                    <a:pt x="15010" y="2645"/>
                    <a:pt x="15010" y="2645"/>
                    <a:pt x="15010" y="2645"/>
                  </a:cubicBezTo>
                  <a:cubicBezTo>
                    <a:pt x="15376" y="2645"/>
                    <a:pt x="15376" y="2645"/>
                    <a:pt x="15376" y="2645"/>
                  </a:cubicBezTo>
                  <a:cubicBezTo>
                    <a:pt x="15376" y="2645"/>
                    <a:pt x="15376" y="2645"/>
                    <a:pt x="15376" y="2645"/>
                  </a:cubicBezTo>
                  <a:cubicBezTo>
                    <a:pt x="15376" y="3086"/>
                    <a:pt x="15376" y="3086"/>
                    <a:pt x="15376" y="3086"/>
                  </a:cubicBezTo>
                  <a:cubicBezTo>
                    <a:pt x="15010" y="3086"/>
                    <a:pt x="15010" y="3086"/>
                    <a:pt x="15010" y="3086"/>
                  </a:cubicBezTo>
                  <a:cubicBezTo>
                    <a:pt x="14644" y="3086"/>
                    <a:pt x="14644" y="3086"/>
                    <a:pt x="14644" y="3086"/>
                  </a:cubicBezTo>
                  <a:cubicBezTo>
                    <a:pt x="14644" y="3086"/>
                    <a:pt x="14278" y="3086"/>
                    <a:pt x="14278" y="3086"/>
                  </a:cubicBezTo>
                  <a:close/>
                  <a:moveTo>
                    <a:pt x="14278" y="308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1" name="AutoShape 178"/>
            <p:cNvSpPr/>
            <p:nvPr/>
          </p:nvSpPr>
          <p:spPr bwMode="auto">
            <a:xfrm>
              <a:off x="4589939" y="3989870"/>
              <a:ext cx="219196" cy="33662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984" y="21600"/>
                  </a:moveTo>
                  <a:lnTo>
                    <a:pt x="16416" y="21009"/>
                  </a:lnTo>
                  <a:lnTo>
                    <a:pt x="17172" y="18141"/>
                  </a:lnTo>
                  <a:lnTo>
                    <a:pt x="17604" y="17550"/>
                  </a:lnTo>
                  <a:lnTo>
                    <a:pt x="16848" y="17213"/>
                  </a:lnTo>
                  <a:lnTo>
                    <a:pt x="16416" y="16959"/>
                  </a:lnTo>
                  <a:lnTo>
                    <a:pt x="15984" y="16622"/>
                  </a:lnTo>
                  <a:lnTo>
                    <a:pt x="15984" y="15694"/>
                  </a:lnTo>
                  <a:lnTo>
                    <a:pt x="17604" y="15694"/>
                  </a:lnTo>
                  <a:lnTo>
                    <a:pt x="17604" y="15356"/>
                  </a:lnTo>
                  <a:lnTo>
                    <a:pt x="17172" y="14766"/>
                  </a:lnTo>
                  <a:lnTo>
                    <a:pt x="16848" y="14766"/>
                  </a:lnTo>
                  <a:lnTo>
                    <a:pt x="16416" y="14428"/>
                  </a:lnTo>
                  <a:lnTo>
                    <a:pt x="16848" y="14091"/>
                  </a:lnTo>
                  <a:lnTo>
                    <a:pt x="18792" y="14091"/>
                  </a:lnTo>
                  <a:lnTo>
                    <a:pt x="18792" y="13753"/>
                  </a:lnTo>
                  <a:lnTo>
                    <a:pt x="19224" y="13753"/>
                  </a:lnTo>
                  <a:lnTo>
                    <a:pt x="19656" y="14091"/>
                  </a:lnTo>
                  <a:lnTo>
                    <a:pt x="19980" y="13753"/>
                  </a:lnTo>
                  <a:lnTo>
                    <a:pt x="20412" y="13500"/>
                  </a:lnTo>
                  <a:lnTo>
                    <a:pt x="20412" y="13753"/>
                  </a:lnTo>
                  <a:lnTo>
                    <a:pt x="20844" y="14091"/>
                  </a:lnTo>
                  <a:lnTo>
                    <a:pt x="20844" y="14766"/>
                  </a:lnTo>
                  <a:lnTo>
                    <a:pt x="21600" y="14766"/>
                  </a:lnTo>
                  <a:lnTo>
                    <a:pt x="21168" y="14428"/>
                  </a:lnTo>
                  <a:lnTo>
                    <a:pt x="21168" y="13753"/>
                  </a:lnTo>
                  <a:lnTo>
                    <a:pt x="20844" y="13500"/>
                  </a:lnTo>
                  <a:lnTo>
                    <a:pt x="20844" y="13163"/>
                  </a:lnTo>
                  <a:lnTo>
                    <a:pt x="20412" y="12825"/>
                  </a:lnTo>
                  <a:lnTo>
                    <a:pt x="19980" y="12825"/>
                  </a:lnTo>
                  <a:lnTo>
                    <a:pt x="19980" y="12572"/>
                  </a:lnTo>
                  <a:lnTo>
                    <a:pt x="20412" y="11897"/>
                  </a:lnTo>
                  <a:lnTo>
                    <a:pt x="19980" y="11306"/>
                  </a:lnTo>
                  <a:lnTo>
                    <a:pt x="19980" y="9366"/>
                  </a:lnTo>
                  <a:lnTo>
                    <a:pt x="20412" y="9113"/>
                  </a:lnTo>
                  <a:lnTo>
                    <a:pt x="20844" y="9113"/>
                  </a:lnTo>
                  <a:lnTo>
                    <a:pt x="20844" y="8184"/>
                  </a:lnTo>
                  <a:lnTo>
                    <a:pt x="17604" y="8184"/>
                  </a:lnTo>
                  <a:lnTo>
                    <a:pt x="15984" y="7256"/>
                  </a:lnTo>
                  <a:lnTo>
                    <a:pt x="15228" y="6919"/>
                  </a:lnTo>
                  <a:lnTo>
                    <a:pt x="14796" y="7256"/>
                  </a:lnTo>
                  <a:lnTo>
                    <a:pt x="14364" y="6919"/>
                  </a:lnTo>
                  <a:lnTo>
                    <a:pt x="13608" y="6919"/>
                  </a:lnTo>
                  <a:lnTo>
                    <a:pt x="13608" y="7256"/>
                  </a:lnTo>
                  <a:lnTo>
                    <a:pt x="13176" y="6919"/>
                  </a:lnTo>
                  <a:lnTo>
                    <a:pt x="12420" y="6919"/>
                  </a:lnTo>
                  <a:lnTo>
                    <a:pt x="11988" y="6581"/>
                  </a:lnTo>
                  <a:lnTo>
                    <a:pt x="11988" y="5653"/>
                  </a:lnTo>
                  <a:lnTo>
                    <a:pt x="11664" y="5316"/>
                  </a:lnTo>
                  <a:lnTo>
                    <a:pt x="11232" y="4388"/>
                  </a:lnTo>
                  <a:lnTo>
                    <a:pt x="10368" y="4388"/>
                  </a:lnTo>
                  <a:lnTo>
                    <a:pt x="10368" y="4050"/>
                  </a:lnTo>
                  <a:lnTo>
                    <a:pt x="10800" y="3797"/>
                  </a:lnTo>
                  <a:lnTo>
                    <a:pt x="10800" y="2869"/>
                  </a:lnTo>
                  <a:lnTo>
                    <a:pt x="11664" y="2531"/>
                  </a:lnTo>
                  <a:lnTo>
                    <a:pt x="11664" y="2194"/>
                  </a:lnTo>
                  <a:lnTo>
                    <a:pt x="11988" y="1856"/>
                  </a:lnTo>
                  <a:lnTo>
                    <a:pt x="12420" y="1856"/>
                  </a:lnTo>
                  <a:lnTo>
                    <a:pt x="12420" y="1603"/>
                  </a:lnTo>
                  <a:lnTo>
                    <a:pt x="13176" y="1266"/>
                  </a:lnTo>
                  <a:lnTo>
                    <a:pt x="14040" y="928"/>
                  </a:lnTo>
                  <a:lnTo>
                    <a:pt x="14364" y="928"/>
                  </a:lnTo>
                  <a:lnTo>
                    <a:pt x="14364" y="338"/>
                  </a:lnTo>
                  <a:lnTo>
                    <a:pt x="13608" y="0"/>
                  </a:lnTo>
                  <a:lnTo>
                    <a:pt x="13176" y="338"/>
                  </a:lnTo>
                  <a:lnTo>
                    <a:pt x="12420" y="338"/>
                  </a:lnTo>
                  <a:lnTo>
                    <a:pt x="12420" y="928"/>
                  </a:lnTo>
                  <a:lnTo>
                    <a:pt x="11664" y="928"/>
                  </a:lnTo>
                  <a:lnTo>
                    <a:pt x="10800" y="1603"/>
                  </a:lnTo>
                  <a:lnTo>
                    <a:pt x="8856" y="1603"/>
                  </a:lnTo>
                  <a:lnTo>
                    <a:pt x="8856" y="2531"/>
                  </a:lnTo>
                  <a:lnTo>
                    <a:pt x="8424" y="2194"/>
                  </a:lnTo>
                  <a:lnTo>
                    <a:pt x="8856" y="1856"/>
                  </a:lnTo>
                  <a:lnTo>
                    <a:pt x="7668" y="1856"/>
                  </a:lnTo>
                  <a:lnTo>
                    <a:pt x="7236" y="2194"/>
                  </a:lnTo>
                  <a:lnTo>
                    <a:pt x="6804" y="2194"/>
                  </a:lnTo>
                  <a:lnTo>
                    <a:pt x="6804" y="2531"/>
                  </a:lnTo>
                  <a:lnTo>
                    <a:pt x="6048" y="3122"/>
                  </a:lnTo>
                  <a:lnTo>
                    <a:pt x="6048" y="3459"/>
                  </a:lnTo>
                  <a:lnTo>
                    <a:pt x="6372" y="3459"/>
                  </a:lnTo>
                  <a:lnTo>
                    <a:pt x="6372" y="3797"/>
                  </a:lnTo>
                  <a:lnTo>
                    <a:pt x="6048" y="4050"/>
                  </a:lnTo>
                  <a:lnTo>
                    <a:pt x="5616" y="4050"/>
                  </a:lnTo>
                  <a:lnTo>
                    <a:pt x="4860" y="4388"/>
                  </a:lnTo>
                  <a:lnTo>
                    <a:pt x="4428" y="4725"/>
                  </a:lnTo>
                  <a:lnTo>
                    <a:pt x="4428" y="5063"/>
                  </a:lnTo>
                  <a:lnTo>
                    <a:pt x="3996" y="5063"/>
                  </a:lnTo>
                  <a:lnTo>
                    <a:pt x="4428" y="5316"/>
                  </a:lnTo>
                  <a:lnTo>
                    <a:pt x="4428" y="5653"/>
                  </a:lnTo>
                  <a:lnTo>
                    <a:pt x="3996" y="5991"/>
                  </a:lnTo>
                  <a:lnTo>
                    <a:pt x="3564" y="5653"/>
                  </a:lnTo>
                  <a:lnTo>
                    <a:pt x="3996" y="5653"/>
                  </a:lnTo>
                  <a:lnTo>
                    <a:pt x="3240" y="5063"/>
                  </a:lnTo>
                  <a:lnTo>
                    <a:pt x="2808" y="5063"/>
                  </a:lnTo>
                  <a:lnTo>
                    <a:pt x="3240" y="5316"/>
                  </a:lnTo>
                  <a:lnTo>
                    <a:pt x="3240" y="5653"/>
                  </a:lnTo>
                  <a:lnTo>
                    <a:pt x="2808" y="5991"/>
                  </a:lnTo>
                  <a:lnTo>
                    <a:pt x="2808" y="6244"/>
                  </a:lnTo>
                  <a:lnTo>
                    <a:pt x="2376" y="6244"/>
                  </a:lnTo>
                  <a:lnTo>
                    <a:pt x="2052" y="6919"/>
                  </a:lnTo>
                  <a:lnTo>
                    <a:pt x="2376" y="6919"/>
                  </a:lnTo>
                  <a:lnTo>
                    <a:pt x="2376" y="7509"/>
                  </a:lnTo>
                  <a:lnTo>
                    <a:pt x="2808" y="7847"/>
                  </a:lnTo>
                  <a:lnTo>
                    <a:pt x="3240" y="7509"/>
                  </a:lnTo>
                  <a:lnTo>
                    <a:pt x="3240" y="8184"/>
                  </a:lnTo>
                  <a:lnTo>
                    <a:pt x="2808" y="8184"/>
                  </a:lnTo>
                  <a:lnTo>
                    <a:pt x="2808" y="8438"/>
                  </a:lnTo>
                  <a:lnTo>
                    <a:pt x="3240" y="8438"/>
                  </a:lnTo>
                  <a:lnTo>
                    <a:pt x="3240" y="8775"/>
                  </a:lnTo>
                  <a:lnTo>
                    <a:pt x="2808" y="9113"/>
                  </a:lnTo>
                  <a:lnTo>
                    <a:pt x="3240" y="9366"/>
                  </a:lnTo>
                  <a:lnTo>
                    <a:pt x="3240" y="10378"/>
                  </a:lnTo>
                  <a:lnTo>
                    <a:pt x="2808" y="10631"/>
                  </a:lnTo>
                  <a:lnTo>
                    <a:pt x="2808" y="10969"/>
                  </a:lnTo>
                  <a:lnTo>
                    <a:pt x="3240" y="10969"/>
                  </a:lnTo>
                  <a:lnTo>
                    <a:pt x="3564" y="11306"/>
                  </a:lnTo>
                  <a:lnTo>
                    <a:pt x="3564" y="11559"/>
                  </a:lnTo>
                  <a:lnTo>
                    <a:pt x="3240" y="11897"/>
                  </a:lnTo>
                  <a:lnTo>
                    <a:pt x="2052" y="12825"/>
                  </a:lnTo>
                  <a:lnTo>
                    <a:pt x="1188" y="12825"/>
                  </a:lnTo>
                  <a:lnTo>
                    <a:pt x="864" y="13163"/>
                  </a:lnTo>
                  <a:lnTo>
                    <a:pt x="432" y="13753"/>
                  </a:lnTo>
                  <a:lnTo>
                    <a:pt x="432" y="14091"/>
                  </a:lnTo>
                  <a:lnTo>
                    <a:pt x="0" y="14428"/>
                  </a:lnTo>
                  <a:lnTo>
                    <a:pt x="864" y="14428"/>
                  </a:lnTo>
                  <a:lnTo>
                    <a:pt x="1188" y="14766"/>
                  </a:lnTo>
                  <a:lnTo>
                    <a:pt x="2052" y="15019"/>
                  </a:lnTo>
                  <a:lnTo>
                    <a:pt x="2376" y="15019"/>
                  </a:lnTo>
                  <a:lnTo>
                    <a:pt x="2808" y="15356"/>
                  </a:lnTo>
                  <a:lnTo>
                    <a:pt x="2808" y="15947"/>
                  </a:lnTo>
                  <a:lnTo>
                    <a:pt x="3996" y="15947"/>
                  </a:lnTo>
                  <a:lnTo>
                    <a:pt x="3996" y="16284"/>
                  </a:lnTo>
                  <a:lnTo>
                    <a:pt x="4860" y="16284"/>
                  </a:lnTo>
                  <a:lnTo>
                    <a:pt x="4860" y="15947"/>
                  </a:lnTo>
                  <a:lnTo>
                    <a:pt x="5184" y="15694"/>
                  </a:lnTo>
                  <a:lnTo>
                    <a:pt x="6048" y="15947"/>
                  </a:lnTo>
                  <a:lnTo>
                    <a:pt x="6048" y="16284"/>
                  </a:lnTo>
                  <a:lnTo>
                    <a:pt x="6804" y="16284"/>
                  </a:lnTo>
                  <a:lnTo>
                    <a:pt x="7668" y="16622"/>
                  </a:lnTo>
                  <a:lnTo>
                    <a:pt x="7992" y="16622"/>
                  </a:lnTo>
                  <a:lnTo>
                    <a:pt x="8424" y="16959"/>
                  </a:lnTo>
                  <a:lnTo>
                    <a:pt x="8424" y="17213"/>
                  </a:lnTo>
                  <a:lnTo>
                    <a:pt x="8856" y="17550"/>
                  </a:lnTo>
                  <a:lnTo>
                    <a:pt x="9612" y="17888"/>
                  </a:lnTo>
                  <a:lnTo>
                    <a:pt x="10044" y="18141"/>
                  </a:lnTo>
                  <a:lnTo>
                    <a:pt x="10044" y="18478"/>
                  </a:lnTo>
                  <a:lnTo>
                    <a:pt x="10368" y="18478"/>
                  </a:lnTo>
                  <a:lnTo>
                    <a:pt x="10368" y="18816"/>
                  </a:lnTo>
                  <a:lnTo>
                    <a:pt x="10800" y="19069"/>
                  </a:lnTo>
                  <a:lnTo>
                    <a:pt x="10368" y="19069"/>
                  </a:lnTo>
                  <a:lnTo>
                    <a:pt x="10800" y="19406"/>
                  </a:lnTo>
                  <a:lnTo>
                    <a:pt x="12420" y="19406"/>
                  </a:lnTo>
                  <a:lnTo>
                    <a:pt x="12852" y="19069"/>
                  </a:lnTo>
                  <a:lnTo>
                    <a:pt x="13176" y="19069"/>
                  </a:lnTo>
                  <a:lnTo>
                    <a:pt x="13608" y="19406"/>
                  </a:lnTo>
                  <a:lnTo>
                    <a:pt x="14364" y="19069"/>
                  </a:lnTo>
                  <a:lnTo>
                    <a:pt x="15228" y="19069"/>
                  </a:lnTo>
                  <a:lnTo>
                    <a:pt x="15660" y="19406"/>
                  </a:lnTo>
                  <a:lnTo>
                    <a:pt x="15984" y="19406"/>
                  </a:lnTo>
                  <a:lnTo>
                    <a:pt x="15984" y="19744"/>
                  </a:lnTo>
                  <a:lnTo>
                    <a:pt x="14796" y="21009"/>
                  </a:lnTo>
                  <a:lnTo>
                    <a:pt x="14796" y="21263"/>
                  </a:lnTo>
                  <a:lnTo>
                    <a:pt x="15228" y="21263"/>
                  </a:lnTo>
                  <a:lnTo>
                    <a:pt x="15660" y="21009"/>
                  </a:lnTo>
                  <a:lnTo>
                    <a:pt x="15984" y="21263"/>
                  </a:lnTo>
                  <a:lnTo>
                    <a:pt x="15984" y="21600"/>
                  </a:lnTo>
                  <a:close/>
                  <a:moveTo>
                    <a:pt x="15984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2" name="AutoShape 179"/>
            <p:cNvSpPr/>
            <p:nvPr/>
          </p:nvSpPr>
          <p:spPr bwMode="auto">
            <a:xfrm>
              <a:off x="4553694" y="4214817"/>
              <a:ext cx="105283" cy="12603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700" y="4950"/>
                  </a:moveTo>
                  <a:lnTo>
                    <a:pt x="20025" y="4950"/>
                  </a:lnTo>
                  <a:lnTo>
                    <a:pt x="20025" y="4050"/>
                  </a:lnTo>
                  <a:lnTo>
                    <a:pt x="18225" y="3375"/>
                  </a:lnTo>
                  <a:lnTo>
                    <a:pt x="17550" y="4050"/>
                  </a:lnTo>
                  <a:lnTo>
                    <a:pt x="17550" y="4950"/>
                  </a:lnTo>
                  <a:lnTo>
                    <a:pt x="15750" y="4950"/>
                  </a:lnTo>
                  <a:lnTo>
                    <a:pt x="15750" y="4050"/>
                  </a:lnTo>
                  <a:lnTo>
                    <a:pt x="13275" y="4050"/>
                  </a:lnTo>
                  <a:lnTo>
                    <a:pt x="13275" y="2475"/>
                  </a:lnTo>
                  <a:lnTo>
                    <a:pt x="12375" y="1575"/>
                  </a:lnTo>
                  <a:lnTo>
                    <a:pt x="11700" y="1575"/>
                  </a:lnTo>
                  <a:lnTo>
                    <a:pt x="9900" y="900"/>
                  </a:lnTo>
                  <a:lnTo>
                    <a:pt x="9225" y="0"/>
                  </a:lnTo>
                  <a:lnTo>
                    <a:pt x="7425" y="0"/>
                  </a:lnTo>
                  <a:lnTo>
                    <a:pt x="7425" y="900"/>
                  </a:lnTo>
                  <a:lnTo>
                    <a:pt x="6525" y="900"/>
                  </a:lnTo>
                  <a:lnTo>
                    <a:pt x="4950" y="1575"/>
                  </a:lnTo>
                  <a:lnTo>
                    <a:pt x="4050" y="1575"/>
                  </a:lnTo>
                  <a:lnTo>
                    <a:pt x="2475" y="2475"/>
                  </a:lnTo>
                  <a:lnTo>
                    <a:pt x="3375" y="3375"/>
                  </a:lnTo>
                  <a:lnTo>
                    <a:pt x="3375" y="4950"/>
                  </a:lnTo>
                  <a:lnTo>
                    <a:pt x="2475" y="6750"/>
                  </a:lnTo>
                  <a:lnTo>
                    <a:pt x="1575" y="6750"/>
                  </a:lnTo>
                  <a:lnTo>
                    <a:pt x="2475" y="7425"/>
                  </a:lnTo>
                  <a:lnTo>
                    <a:pt x="1575" y="8325"/>
                  </a:lnTo>
                  <a:lnTo>
                    <a:pt x="900" y="8325"/>
                  </a:lnTo>
                  <a:lnTo>
                    <a:pt x="0" y="9225"/>
                  </a:lnTo>
                  <a:lnTo>
                    <a:pt x="900" y="9900"/>
                  </a:lnTo>
                  <a:lnTo>
                    <a:pt x="900" y="11700"/>
                  </a:lnTo>
                  <a:lnTo>
                    <a:pt x="0" y="12375"/>
                  </a:lnTo>
                  <a:lnTo>
                    <a:pt x="900" y="13275"/>
                  </a:lnTo>
                  <a:lnTo>
                    <a:pt x="1575" y="13275"/>
                  </a:lnTo>
                  <a:lnTo>
                    <a:pt x="1575" y="14175"/>
                  </a:lnTo>
                  <a:lnTo>
                    <a:pt x="2475" y="15075"/>
                  </a:lnTo>
                  <a:lnTo>
                    <a:pt x="2475" y="14175"/>
                  </a:lnTo>
                  <a:lnTo>
                    <a:pt x="3375" y="13275"/>
                  </a:lnTo>
                  <a:lnTo>
                    <a:pt x="4050" y="12375"/>
                  </a:lnTo>
                  <a:lnTo>
                    <a:pt x="4050" y="13275"/>
                  </a:lnTo>
                  <a:lnTo>
                    <a:pt x="4950" y="14175"/>
                  </a:lnTo>
                  <a:lnTo>
                    <a:pt x="4050" y="15075"/>
                  </a:lnTo>
                  <a:lnTo>
                    <a:pt x="4950" y="15750"/>
                  </a:lnTo>
                  <a:lnTo>
                    <a:pt x="4050" y="16650"/>
                  </a:lnTo>
                  <a:lnTo>
                    <a:pt x="3375" y="16650"/>
                  </a:lnTo>
                  <a:lnTo>
                    <a:pt x="3375" y="17550"/>
                  </a:lnTo>
                  <a:lnTo>
                    <a:pt x="4050" y="18225"/>
                  </a:lnTo>
                  <a:lnTo>
                    <a:pt x="3375" y="18225"/>
                  </a:lnTo>
                  <a:lnTo>
                    <a:pt x="2475" y="19125"/>
                  </a:lnTo>
                  <a:lnTo>
                    <a:pt x="2475" y="20025"/>
                  </a:lnTo>
                  <a:lnTo>
                    <a:pt x="3375" y="20025"/>
                  </a:lnTo>
                  <a:lnTo>
                    <a:pt x="4050" y="19125"/>
                  </a:lnTo>
                  <a:lnTo>
                    <a:pt x="4050" y="20025"/>
                  </a:lnTo>
                  <a:lnTo>
                    <a:pt x="6525" y="20025"/>
                  </a:lnTo>
                  <a:lnTo>
                    <a:pt x="7425" y="21600"/>
                  </a:lnTo>
                  <a:lnTo>
                    <a:pt x="8325" y="20925"/>
                  </a:lnTo>
                  <a:lnTo>
                    <a:pt x="11700" y="15750"/>
                  </a:lnTo>
                  <a:lnTo>
                    <a:pt x="11700" y="15075"/>
                  </a:lnTo>
                  <a:lnTo>
                    <a:pt x="15750" y="14175"/>
                  </a:lnTo>
                  <a:lnTo>
                    <a:pt x="17550" y="13275"/>
                  </a:lnTo>
                  <a:lnTo>
                    <a:pt x="20025" y="10800"/>
                  </a:lnTo>
                  <a:lnTo>
                    <a:pt x="20700" y="9225"/>
                  </a:lnTo>
                  <a:lnTo>
                    <a:pt x="21600" y="9225"/>
                  </a:lnTo>
                  <a:lnTo>
                    <a:pt x="21600" y="6750"/>
                  </a:lnTo>
                  <a:lnTo>
                    <a:pt x="20700" y="5850"/>
                  </a:lnTo>
                  <a:lnTo>
                    <a:pt x="20700" y="4950"/>
                  </a:lnTo>
                  <a:close/>
                  <a:moveTo>
                    <a:pt x="2475" y="15750"/>
                  </a:moveTo>
                  <a:lnTo>
                    <a:pt x="3375" y="15075"/>
                  </a:lnTo>
                  <a:lnTo>
                    <a:pt x="3375" y="14175"/>
                  </a:lnTo>
                  <a:lnTo>
                    <a:pt x="3375" y="15750"/>
                  </a:lnTo>
                  <a:lnTo>
                    <a:pt x="2475" y="15750"/>
                  </a:lnTo>
                  <a:close/>
                  <a:moveTo>
                    <a:pt x="2475" y="1575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3" name="AutoShape 180"/>
            <p:cNvSpPr/>
            <p:nvPr/>
          </p:nvSpPr>
          <p:spPr bwMode="auto">
            <a:xfrm>
              <a:off x="4549379" y="4243533"/>
              <a:ext cx="231278" cy="371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064" y="12791"/>
                  </a:moveTo>
                  <a:lnTo>
                    <a:pt x="18631" y="12791"/>
                  </a:lnTo>
                  <a:lnTo>
                    <a:pt x="18631" y="12485"/>
                  </a:lnTo>
                  <a:lnTo>
                    <a:pt x="18222" y="11643"/>
                  </a:lnTo>
                  <a:lnTo>
                    <a:pt x="18222" y="11336"/>
                  </a:lnTo>
                  <a:lnTo>
                    <a:pt x="18631" y="11336"/>
                  </a:lnTo>
                  <a:lnTo>
                    <a:pt x="18631" y="11106"/>
                  </a:lnTo>
                  <a:lnTo>
                    <a:pt x="18222" y="10800"/>
                  </a:lnTo>
                  <a:lnTo>
                    <a:pt x="17096" y="11643"/>
                  </a:lnTo>
                  <a:lnTo>
                    <a:pt x="15560" y="11643"/>
                  </a:lnTo>
                  <a:lnTo>
                    <a:pt x="15560" y="11106"/>
                  </a:lnTo>
                  <a:lnTo>
                    <a:pt x="15151" y="10800"/>
                  </a:lnTo>
                  <a:lnTo>
                    <a:pt x="13308" y="10800"/>
                  </a:lnTo>
                  <a:lnTo>
                    <a:pt x="14025" y="10494"/>
                  </a:lnTo>
                  <a:lnTo>
                    <a:pt x="12899" y="9651"/>
                  </a:lnTo>
                  <a:lnTo>
                    <a:pt x="12489" y="9421"/>
                  </a:lnTo>
                  <a:lnTo>
                    <a:pt x="12489" y="8809"/>
                  </a:lnTo>
                  <a:lnTo>
                    <a:pt x="12899" y="8502"/>
                  </a:lnTo>
                  <a:lnTo>
                    <a:pt x="12489" y="8272"/>
                  </a:lnTo>
                  <a:lnTo>
                    <a:pt x="12899" y="8272"/>
                  </a:lnTo>
                  <a:lnTo>
                    <a:pt x="12899" y="7966"/>
                  </a:lnTo>
                  <a:lnTo>
                    <a:pt x="13308" y="7660"/>
                  </a:lnTo>
                  <a:lnTo>
                    <a:pt x="13615" y="7660"/>
                  </a:lnTo>
                  <a:lnTo>
                    <a:pt x="13615" y="7123"/>
                  </a:lnTo>
                  <a:lnTo>
                    <a:pt x="14025" y="6511"/>
                  </a:lnTo>
                  <a:lnTo>
                    <a:pt x="14025" y="5974"/>
                  </a:lnTo>
                  <a:lnTo>
                    <a:pt x="14434" y="5974"/>
                  </a:lnTo>
                  <a:lnTo>
                    <a:pt x="15151" y="5438"/>
                  </a:lnTo>
                  <a:lnTo>
                    <a:pt x="15560" y="5438"/>
                  </a:lnTo>
                  <a:lnTo>
                    <a:pt x="16277" y="5132"/>
                  </a:lnTo>
                  <a:lnTo>
                    <a:pt x="17403" y="4826"/>
                  </a:lnTo>
                  <a:lnTo>
                    <a:pt x="18631" y="4826"/>
                  </a:lnTo>
                  <a:lnTo>
                    <a:pt x="18631" y="5132"/>
                  </a:lnTo>
                  <a:lnTo>
                    <a:pt x="18938" y="5132"/>
                  </a:lnTo>
                  <a:lnTo>
                    <a:pt x="18938" y="4519"/>
                  </a:lnTo>
                  <a:lnTo>
                    <a:pt x="18631" y="4289"/>
                  </a:lnTo>
                  <a:lnTo>
                    <a:pt x="18222" y="4519"/>
                  </a:lnTo>
                  <a:lnTo>
                    <a:pt x="17812" y="4519"/>
                  </a:lnTo>
                  <a:lnTo>
                    <a:pt x="17812" y="4289"/>
                  </a:lnTo>
                  <a:lnTo>
                    <a:pt x="18938" y="3140"/>
                  </a:lnTo>
                  <a:lnTo>
                    <a:pt x="18938" y="2834"/>
                  </a:lnTo>
                  <a:lnTo>
                    <a:pt x="18631" y="2834"/>
                  </a:lnTo>
                  <a:lnTo>
                    <a:pt x="18222" y="2528"/>
                  </a:lnTo>
                  <a:lnTo>
                    <a:pt x="17403" y="2528"/>
                  </a:lnTo>
                  <a:lnTo>
                    <a:pt x="16686" y="2834"/>
                  </a:lnTo>
                  <a:lnTo>
                    <a:pt x="16277" y="2528"/>
                  </a:lnTo>
                  <a:lnTo>
                    <a:pt x="15970" y="2528"/>
                  </a:lnTo>
                  <a:lnTo>
                    <a:pt x="15560" y="2834"/>
                  </a:lnTo>
                  <a:lnTo>
                    <a:pt x="14025" y="2834"/>
                  </a:lnTo>
                  <a:lnTo>
                    <a:pt x="13615" y="2528"/>
                  </a:lnTo>
                  <a:lnTo>
                    <a:pt x="14025" y="2528"/>
                  </a:lnTo>
                  <a:lnTo>
                    <a:pt x="13615" y="2298"/>
                  </a:lnTo>
                  <a:lnTo>
                    <a:pt x="13615" y="1991"/>
                  </a:lnTo>
                  <a:lnTo>
                    <a:pt x="13308" y="1991"/>
                  </a:lnTo>
                  <a:lnTo>
                    <a:pt x="13308" y="1685"/>
                  </a:lnTo>
                  <a:lnTo>
                    <a:pt x="12899" y="1455"/>
                  </a:lnTo>
                  <a:lnTo>
                    <a:pt x="12182" y="1149"/>
                  </a:lnTo>
                  <a:lnTo>
                    <a:pt x="11773" y="843"/>
                  </a:lnTo>
                  <a:lnTo>
                    <a:pt x="11773" y="613"/>
                  </a:lnTo>
                  <a:lnTo>
                    <a:pt x="11363" y="306"/>
                  </a:lnTo>
                  <a:lnTo>
                    <a:pt x="11056" y="306"/>
                  </a:lnTo>
                  <a:lnTo>
                    <a:pt x="10237" y="0"/>
                  </a:lnTo>
                  <a:lnTo>
                    <a:pt x="9827" y="0"/>
                  </a:lnTo>
                  <a:lnTo>
                    <a:pt x="9827" y="306"/>
                  </a:lnTo>
                  <a:lnTo>
                    <a:pt x="10237" y="613"/>
                  </a:lnTo>
                  <a:lnTo>
                    <a:pt x="10237" y="1455"/>
                  </a:lnTo>
                  <a:lnTo>
                    <a:pt x="9827" y="1455"/>
                  </a:lnTo>
                  <a:lnTo>
                    <a:pt x="9520" y="1991"/>
                  </a:lnTo>
                  <a:lnTo>
                    <a:pt x="8394" y="2834"/>
                  </a:lnTo>
                  <a:lnTo>
                    <a:pt x="7575" y="3140"/>
                  </a:lnTo>
                  <a:lnTo>
                    <a:pt x="5733" y="3447"/>
                  </a:lnTo>
                  <a:lnTo>
                    <a:pt x="5733" y="3677"/>
                  </a:lnTo>
                  <a:lnTo>
                    <a:pt x="4197" y="5438"/>
                  </a:lnTo>
                  <a:lnTo>
                    <a:pt x="3788" y="5668"/>
                  </a:lnTo>
                  <a:lnTo>
                    <a:pt x="3378" y="5132"/>
                  </a:lnTo>
                  <a:lnTo>
                    <a:pt x="2252" y="5132"/>
                  </a:lnTo>
                  <a:lnTo>
                    <a:pt x="2252" y="4826"/>
                  </a:lnTo>
                  <a:lnTo>
                    <a:pt x="1945" y="5132"/>
                  </a:lnTo>
                  <a:lnTo>
                    <a:pt x="1536" y="5132"/>
                  </a:lnTo>
                  <a:lnTo>
                    <a:pt x="1536" y="4826"/>
                  </a:lnTo>
                  <a:lnTo>
                    <a:pt x="1945" y="4519"/>
                  </a:lnTo>
                  <a:lnTo>
                    <a:pt x="2252" y="4519"/>
                  </a:lnTo>
                  <a:lnTo>
                    <a:pt x="1945" y="4289"/>
                  </a:lnTo>
                  <a:lnTo>
                    <a:pt x="1945" y="3983"/>
                  </a:lnTo>
                  <a:lnTo>
                    <a:pt x="1126" y="4289"/>
                  </a:lnTo>
                  <a:lnTo>
                    <a:pt x="819" y="4519"/>
                  </a:lnTo>
                  <a:lnTo>
                    <a:pt x="0" y="4826"/>
                  </a:lnTo>
                  <a:lnTo>
                    <a:pt x="0" y="5668"/>
                  </a:lnTo>
                  <a:lnTo>
                    <a:pt x="409" y="5974"/>
                  </a:lnTo>
                  <a:lnTo>
                    <a:pt x="0" y="5974"/>
                  </a:lnTo>
                  <a:lnTo>
                    <a:pt x="409" y="6281"/>
                  </a:lnTo>
                  <a:lnTo>
                    <a:pt x="819" y="6511"/>
                  </a:lnTo>
                  <a:lnTo>
                    <a:pt x="409" y="6817"/>
                  </a:lnTo>
                  <a:lnTo>
                    <a:pt x="0" y="6817"/>
                  </a:lnTo>
                  <a:lnTo>
                    <a:pt x="0" y="7123"/>
                  </a:lnTo>
                  <a:lnTo>
                    <a:pt x="409" y="7430"/>
                  </a:lnTo>
                  <a:lnTo>
                    <a:pt x="1126" y="7660"/>
                  </a:lnTo>
                  <a:lnTo>
                    <a:pt x="1536" y="7660"/>
                  </a:lnTo>
                  <a:lnTo>
                    <a:pt x="2252" y="7966"/>
                  </a:lnTo>
                  <a:lnTo>
                    <a:pt x="2662" y="7966"/>
                  </a:lnTo>
                  <a:lnTo>
                    <a:pt x="2662" y="8272"/>
                  </a:lnTo>
                  <a:lnTo>
                    <a:pt x="3071" y="8502"/>
                  </a:lnTo>
                  <a:lnTo>
                    <a:pt x="3071" y="8809"/>
                  </a:lnTo>
                  <a:lnTo>
                    <a:pt x="3378" y="9115"/>
                  </a:lnTo>
                  <a:lnTo>
                    <a:pt x="3788" y="9421"/>
                  </a:lnTo>
                  <a:lnTo>
                    <a:pt x="4197" y="9651"/>
                  </a:lnTo>
                  <a:lnTo>
                    <a:pt x="4197" y="9957"/>
                  </a:lnTo>
                  <a:lnTo>
                    <a:pt x="4607" y="10264"/>
                  </a:lnTo>
                  <a:lnTo>
                    <a:pt x="4607" y="10494"/>
                  </a:lnTo>
                  <a:lnTo>
                    <a:pt x="4914" y="10800"/>
                  </a:lnTo>
                  <a:lnTo>
                    <a:pt x="4914" y="11106"/>
                  </a:lnTo>
                  <a:lnTo>
                    <a:pt x="5323" y="11336"/>
                  </a:lnTo>
                  <a:lnTo>
                    <a:pt x="5323" y="11643"/>
                  </a:lnTo>
                  <a:lnTo>
                    <a:pt x="5733" y="12255"/>
                  </a:lnTo>
                  <a:lnTo>
                    <a:pt x="6449" y="12791"/>
                  </a:lnTo>
                  <a:lnTo>
                    <a:pt x="6449" y="13098"/>
                  </a:lnTo>
                  <a:lnTo>
                    <a:pt x="7166" y="13634"/>
                  </a:lnTo>
                  <a:lnTo>
                    <a:pt x="7166" y="13940"/>
                  </a:lnTo>
                  <a:lnTo>
                    <a:pt x="7575" y="14247"/>
                  </a:lnTo>
                  <a:lnTo>
                    <a:pt x="7985" y="14247"/>
                  </a:lnTo>
                  <a:lnTo>
                    <a:pt x="7985" y="14477"/>
                  </a:lnTo>
                  <a:lnTo>
                    <a:pt x="8394" y="15089"/>
                  </a:lnTo>
                  <a:lnTo>
                    <a:pt x="8701" y="15319"/>
                  </a:lnTo>
                  <a:lnTo>
                    <a:pt x="9111" y="15932"/>
                  </a:lnTo>
                  <a:lnTo>
                    <a:pt x="9111" y="16238"/>
                  </a:lnTo>
                  <a:lnTo>
                    <a:pt x="8701" y="16238"/>
                  </a:lnTo>
                  <a:lnTo>
                    <a:pt x="8701" y="16468"/>
                  </a:lnTo>
                  <a:lnTo>
                    <a:pt x="9111" y="16468"/>
                  </a:lnTo>
                  <a:lnTo>
                    <a:pt x="9520" y="16774"/>
                  </a:lnTo>
                  <a:lnTo>
                    <a:pt x="9827" y="17081"/>
                  </a:lnTo>
                  <a:lnTo>
                    <a:pt x="10237" y="17311"/>
                  </a:lnTo>
                  <a:lnTo>
                    <a:pt x="10237" y="17617"/>
                  </a:lnTo>
                  <a:lnTo>
                    <a:pt x="11056" y="17617"/>
                  </a:lnTo>
                  <a:lnTo>
                    <a:pt x="11056" y="17923"/>
                  </a:lnTo>
                  <a:lnTo>
                    <a:pt x="11363" y="17923"/>
                  </a:lnTo>
                  <a:lnTo>
                    <a:pt x="11363" y="18153"/>
                  </a:lnTo>
                  <a:lnTo>
                    <a:pt x="12182" y="18153"/>
                  </a:lnTo>
                  <a:lnTo>
                    <a:pt x="12182" y="17923"/>
                  </a:lnTo>
                  <a:lnTo>
                    <a:pt x="12182" y="18460"/>
                  </a:lnTo>
                  <a:lnTo>
                    <a:pt x="12899" y="18460"/>
                  </a:lnTo>
                  <a:lnTo>
                    <a:pt x="13308" y="18766"/>
                  </a:lnTo>
                  <a:lnTo>
                    <a:pt x="13308" y="19072"/>
                  </a:lnTo>
                  <a:lnTo>
                    <a:pt x="14434" y="19072"/>
                  </a:lnTo>
                  <a:lnTo>
                    <a:pt x="14844" y="19302"/>
                  </a:lnTo>
                  <a:lnTo>
                    <a:pt x="15151" y="19609"/>
                  </a:lnTo>
                  <a:lnTo>
                    <a:pt x="15970" y="19609"/>
                  </a:lnTo>
                  <a:lnTo>
                    <a:pt x="16277" y="19915"/>
                  </a:lnTo>
                  <a:lnTo>
                    <a:pt x="16686" y="20145"/>
                  </a:lnTo>
                  <a:lnTo>
                    <a:pt x="17096" y="20145"/>
                  </a:lnTo>
                  <a:lnTo>
                    <a:pt x="17096" y="20451"/>
                  </a:lnTo>
                  <a:lnTo>
                    <a:pt x="17403" y="20451"/>
                  </a:lnTo>
                  <a:lnTo>
                    <a:pt x="17403" y="20757"/>
                  </a:lnTo>
                  <a:lnTo>
                    <a:pt x="17812" y="20757"/>
                  </a:lnTo>
                  <a:lnTo>
                    <a:pt x="18222" y="21064"/>
                  </a:lnTo>
                  <a:lnTo>
                    <a:pt x="18631" y="21294"/>
                  </a:lnTo>
                  <a:lnTo>
                    <a:pt x="18938" y="21600"/>
                  </a:lnTo>
                  <a:lnTo>
                    <a:pt x="19757" y="21600"/>
                  </a:lnTo>
                  <a:lnTo>
                    <a:pt x="20064" y="21294"/>
                  </a:lnTo>
                  <a:lnTo>
                    <a:pt x="20474" y="21294"/>
                  </a:lnTo>
                  <a:lnTo>
                    <a:pt x="20883" y="21064"/>
                  </a:lnTo>
                  <a:lnTo>
                    <a:pt x="20474" y="20757"/>
                  </a:lnTo>
                  <a:lnTo>
                    <a:pt x="20883" y="20451"/>
                  </a:lnTo>
                  <a:lnTo>
                    <a:pt x="20474" y="20145"/>
                  </a:lnTo>
                  <a:lnTo>
                    <a:pt x="20883" y="19915"/>
                  </a:lnTo>
                  <a:lnTo>
                    <a:pt x="21191" y="19609"/>
                  </a:lnTo>
                  <a:lnTo>
                    <a:pt x="21600" y="19302"/>
                  </a:lnTo>
                  <a:lnTo>
                    <a:pt x="21600" y="19072"/>
                  </a:lnTo>
                  <a:lnTo>
                    <a:pt x="21191" y="18460"/>
                  </a:lnTo>
                  <a:lnTo>
                    <a:pt x="21191" y="17617"/>
                  </a:lnTo>
                  <a:lnTo>
                    <a:pt x="20883" y="17617"/>
                  </a:lnTo>
                  <a:lnTo>
                    <a:pt x="21191" y="17311"/>
                  </a:lnTo>
                  <a:lnTo>
                    <a:pt x="21191" y="14783"/>
                  </a:lnTo>
                  <a:lnTo>
                    <a:pt x="21600" y="14477"/>
                  </a:lnTo>
                  <a:lnTo>
                    <a:pt x="21600" y="14247"/>
                  </a:lnTo>
                  <a:lnTo>
                    <a:pt x="20064" y="12791"/>
                  </a:lnTo>
                  <a:close/>
                  <a:moveTo>
                    <a:pt x="20064" y="1279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4" name="AutoShape 181"/>
            <p:cNvSpPr/>
            <p:nvPr/>
          </p:nvSpPr>
          <p:spPr bwMode="auto">
            <a:xfrm>
              <a:off x="4764260" y="4434445"/>
              <a:ext cx="223080" cy="2722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859" y="16591"/>
                  </a:moveTo>
                  <a:lnTo>
                    <a:pt x="20859" y="15861"/>
                  </a:lnTo>
                  <a:lnTo>
                    <a:pt x="21600" y="14296"/>
                  </a:lnTo>
                  <a:lnTo>
                    <a:pt x="21600" y="13878"/>
                  </a:lnTo>
                  <a:lnTo>
                    <a:pt x="20859" y="12313"/>
                  </a:lnTo>
                  <a:lnTo>
                    <a:pt x="19694" y="12000"/>
                  </a:lnTo>
                  <a:lnTo>
                    <a:pt x="20012" y="11583"/>
                  </a:lnTo>
                  <a:lnTo>
                    <a:pt x="19694" y="10435"/>
                  </a:lnTo>
                  <a:lnTo>
                    <a:pt x="16518" y="10435"/>
                  </a:lnTo>
                  <a:lnTo>
                    <a:pt x="16518" y="9600"/>
                  </a:lnTo>
                  <a:lnTo>
                    <a:pt x="16094" y="8870"/>
                  </a:lnTo>
                  <a:lnTo>
                    <a:pt x="16094" y="6991"/>
                  </a:lnTo>
                  <a:lnTo>
                    <a:pt x="15353" y="6574"/>
                  </a:lnTo>
                  <a:lnTo>
                    <a:pt x="14188" y="6574"/>
                  </a:lnTo>
                  <a:lnTo>
                    <a:pt x="13765" y="6157"/>
                  </a:lnTo>
                  <a:lnTo>
                    <a:pt x="13341" y="6157"/>
                  </a:lnTo>
                  <a:lnTo>
                    <a:pt x="13341" y="5739"/>
                  </a:lnTo>
                  <a:lnTo>
                    <a:pt x="13024" y="5739"/>
                  </a:lnTo>
                  <a:lnTo>
                    <a:pt x="12176" y="5426"/>
                  </a:lnTo>
                  <a:lnTo>
                    <a:pt x="11753" y="5426"/>
                  </a:lnTo>
                  <a:lnTo>
                    <a:pt x="11435" y="5009"/>
                  </a:lnTo>
                  <a:lnTo>
                    <a:pt x="11012" y="5009"/>
                  </a:lnTo>
                  <a:lnTo>
                    <a:pt x="10271" y="4278"/>
                  </a:lnTo>
                  <a:lnTo>
                    <a:pt x="9424" y="4591"/>
                  </a:lnTo>
                  <a:lnTo>
                    <a:pt x="9106" y="4278"/>
                  </a:lnTo>
                  <a:lnTo>
                    <a:pt x="8259" y="4278"/>
                  </a:lnTo>
                  <a:lnTo>
                    <a:pt x="7835" y="3861"/>
                  </a:lnTo>
                  <a:lnTo>
                    <a:pt x="7835" y="3443"/>
                  </a:lnTo>
                  <a:lnTo>
                    <a:pt x="7518" y="3443"/>
                  </a:lnTo>
                  <a:lnTo>
                    <a:pt x="7094" y="2713"/>
                  </a:lnTo>
                  <a:lnTo>
                    <a:pt x="7518" y="2296"/>
                  </a:lnTo>
                  <a:lnTo>
                    <a:pt x="7094" y="1565"/>
                  </a:lnTo>
                  <a:lnTo>
                    <a:pt x="7518" y="1148"/>
                  </a:lnTo>
                  <a:lnTo>
                    <a:pt x="7094" y="730"/>
                  </a:lnTo>
                  <a:lnTo>
                    <a:pt x="7094" y="0"/>
                  </a:lnTo>
                  <a:lnTo>
                    <a:pt x="6671" y="313"/>
                  </a:lnTo>
                  <a:lnTo>
                    <a:pt x="6353" y="0"/>
                  </a:lnTo>
                  <a:lnTo>
                    <a:pt x="5929" y="0"/>
                  </a:lnTo>
                  <a:lnTo>
                    <a:pt x="5506" y="313"/>
                  </a:lnTo>
                  <a:lnTo>
                    <a:pt x="4765" y="313"/>
                  </a:lnTo>
                  <a:lnTo>
                    <a:pt x="3918" y="1148"/>
                  </a:lnTo>
                  <a:lnTo>
                    <a:pt x="3600" y="1565"/>
                  </a:lnTo>
                  <a:lnTo>
                    <a:pt x="3176" y="1878"/>
                  </a:lnTo>
                  <a:lnTo>
                    <a:pt x="2012" y="1878"/>
                  </a:lnTo>
                  <a:lnTo>
                    <a:pt x="1588" y="2296"/>
                  </a:lnTo>
                  <a:lnTo>
                    <a:pt x="0" y="2296"/>
                  </a:lnTo>
                  <a:lnTo>
                    <a:pt x="1588" y="4278"/>
                  </a:lnTo>
                  <a:lnTo>
                    <a:pt x="1588" y="4591"/>
                  </a:lnTo>
                  <a:lnTo>
                    <a:pt x="1165" y="5009"/>
                  </a:lnTo>
                  <a:lnTo>
                    <a:pt x="1165" y="8452"/>
                  </a:lnTo>
                  <a:lnTo>
                    <a:pt x="847" y="8870"/>
                  </a:lnTo>
                  <a:lnTo>
                    <a:pt x="1165" y="8870"/>
                  </a:lnTo>
                  <a:lnTo>
                    <a:pt x="1165" y="10017"/>
                  </a:lnTo>
                  <a:lnTo>
                    <a:pt x="1588" y="10852"/>
                  </a:lnTo>
                  <a:lnTo>
                    <a:pt x="1588" y="11165"/>
                  </a:lnTo>
                  <a:lnTo>
                    <a:pt x="1165" y="11583"/>
                  </a:lnTo>
                  <a:lnTo>
                    <a:pt x="847" y="12000"/>
                  </a:lnTo>
                  <a:lnTo>
                    <a:pt x="424" y="12313"/>
                  </a:lnTo>
                  <a:lnTo>
                    <a:pt x="847" y="12730"/>
                  </a:lnTo>
                  <a:lnTo>
                    <a:pt x="1165" y="13148"/>
                  </a:lnTo>
                  <a:lnTo>
                    <a:pt x="1165" y="13565"/>
                  </a:lnTo>
                  <a:lnTo>
                    <a:pt x="1588" y="13565"/>
                  </a:lnTo>
                  <a:lnTo>
                    <a:pt x="1588" y="15026"/>
                  </a:lnTo>
                  <a:lnTo>
                    <a:pt x="2012" y="15443"/>
                  </a:lnTo>
                  <a:lnTo>
                    <a:pt x="2753" y="15861"/>
                  </a:lnTo>
                  <a:lnTo>
                    <a:pt x="2753" y="17009"/>
                  </a:lnTo>
                  <a:lnTo>
                    <a:pt x="2435" y="17739"/>
                  </a:lnTo>
                  <a:lnTo>
                    <a:pt x="2435" y="18157"/>
                  </a:lnTo>
                  <a:lnTo>
                    <a:pt x="3600" y="18574"/>
                  </a:lnTo>
                  <a:lnTo>
                    <a:pt x="4765" y="21600"/>
                  </a:lnTo>
                  <a:lnTo>
                    <a:pt x="5506" y="21600"/>
                  </a:lnTo>
                  <a:lnTo>
                    <a:pt x="5929" y="21287"/>
                  </a:lnTo>
                  <a:lnTo>
                    <a:pt x="5929" y="20870"/>
                  </a:lnTo>
                  <a:lnTo>
                    <a:pt x="6671" y="20139"/>
                  </a:lnTo>
                  <a:lnTo>
                    <a:pt x="7094" y="20139"/>
                  </a:lnTo>
                  <a:lnTo>
                    <a:pt x="7518" y="20452"/>
                  </a:lnTo>
                  <a:lnTo>
                    <a:pt x="8259" y="20139"/>
                  </a:lnTo>
                  <a:lnTo>
                    <a:pt x="9847" y="20139"/>
                  </a:lnTo>
                  <a:lnTo>
                    <a:pt x="9847" y="20452"/>
                  </a:lnTo>
                  <a:lnTo>
                    <a:pt x="10271" y="21287"/>
                  </a:lnTo>
                  <a:lnTo>
                    <a:pt x="10271" y="20870"/>
                  </a:lnTo>
                  <a:lnTo>
                    <a:pt x="10588" y="20870"/>
                  </a:lnTo>
                  <a:lnTo>
                    <a:pt x="10588" y="20452"/>
                  </a:lnTo>
                  <a:lnTo>
                    <a:pt x="11012" y="20139"/>
                  </a:lnTo>
                  <a:lnTo>
                    <a:pt x="12600" y="20139"/>
                  </a:lnTo>
                  <a:lnTo>
                    <a:pt x="13024" y="20452"/>
                  </a:lnTo>
                  <a:lnTo>
                    <a:pt x="13341" y="19722"/>
                  </a:lnTo>
                  <a:lnTo>
                    <a:pt x="13765" y="18991"/>
                  </a:lnTo>
                  <a:lnTo>
                    <a:pt x="13765" y="18157"/>
                  </a:lnTo>
                  <a:lnTo>
                    <a:pt x="13341" y="17739"/>
                  </a:lnTo>
                  <a:lnTo>
                    <a:pt x="14188" y="17009"/>
                  </a:lnTo>
                  <a:lnTo>
                    <a:pt x="14188" y="16278"/>
                  </a:lnTo>
                  <a:lnTo>
                    <a:pt x="14506" y="16278"/>
                  </a:lnTo>
                  <a:lnTo>
                    <a:pt x="16941" y="15443"/>
                  </a:lnTo>
                  <a:lnTo>
                    <a:pt x="18847" y="15443"/>
                  </a:lnTo>
                  <a:lnTo>
                    <a:pt x="20012" y="16278"/>
                  </a:lnTo>
                  <a:lnTo>
                    <a:pt x="20435" y="16278"/>
                  </a:lnTo>
                  <a:lnTo>
                    <a:pt x="20859" y="16591"/>
                  </a:lnTo>
                  <a:close/>
                  <a:moveTo>
                    <a:pt x="20859" y="1659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5" name="AutoShape 182"/>
            <p:cNvSpPr/>
            <p:nvPr/>
          </p:nvSpPr>
          <p:spPr bwMode="auto">
            <a:xfrm>
              <a:off x="4898885" y="4629080"/>
              <a:ext cx="153179" cy="17602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7737"/>
                  </a:moveTo>
                  <a:lnTo>
                    <a:pt x="463" y="6609"/>
                  </a:lnTo>
                  <a:lnTo>
                    <a:pt x="1080" y="5481"/>
                  </a:lnTo>
                  <a:lnTo>
                    <a:pt x="1080" y="4191"/>
                  </a:lnTo>
                  <a:lnTo>
                    <a:pt x="463" y="3546"/>
                  </a:lnTo>
                  <a:lnTo>
                    <a:pt x="1697" y="2418"/>
                  </a:lnTo>
                  <a:lnTo>
                    <a:pt x="1697" y="1290"/>
                  </a:lnTo>
                  <a:lnTo>
                    <a:pt x="2160" y="1290"/>
                  </a:lnTo>
                  <a:lnTo>
                    <a:pt x="5709" y="0"/>
                  </a:lnTo>
                  <a:lnTo>
                    <a:pt x="8486" y="0"/>
                  </a:lnTo>
                  <a:lnTo>
                    <a:pt x="10183" y="1290"/>
                  </a:lnTo>
                  <a:lnTo>
                    <a:pt x="10800" y="1290"/>
                  </a:lnTo>
                  <a:lnTo>
                    <a:pt x="11417" y="1773"/>
                  </a:lnTo>
                  <a:lnTo>
                    <a:pt x="11417" y="2418"/>
                  </a:lnTo>
                  <a:lnTo>
                    <a:pt x="11880" y="3063"/>
                  </a:lnTo>
                  <a:lnTo>
                    <a:pt x="11880" y="3546"/>
                  </a:lnTo>
                  <a:lnTo>
                    <a:pt x="12497" y="4191"/>
                  </a:lnTo>
                  <a:lnTo>
                    <a:pt x="11880" y="5964"/>
                  </a:lnTo>
                  <a:lnTo>
                    <a:pt x="12497" y="6609"/>
                  </a:lnTo>
                  <a:lnTo>
                    <a:pt x="11880" y="6609"/>
                  </a:lnTo>
                  <a:lnTo>
                    <a:pt x="12497" y="7254"/>
                  </a:lnTo>
                  <a:lnTo>
                    <a:pt x="13114" y="7254"/>
                  </a:lnTo>
                  <a:lnTo>
                    <a:pt x="13577" y="7737"/>
                  </a:lnTo>
                  <a:lnTo>
                    <a:pt x="14811" y="7254"/>
                  </a:lnTo>
                  <a:lnTo>
                    <a:pt x="15429" y="7737"/>
                  </a:lnTo>
                  <a:lnTo>
                    <a:pt x="16509" y="7254"/>
                  </a:lnTo>
                  <a:lnTo>
                    <a:pt x="17126" y="7737"/>
                  </a:lnTo>
                  <a:lnTo>
                    <a:pt x="17589" y="7737"/>
                  </a:lnTo>
                  <a:lnTo>
                    <a:pt x="17589" y="8382"/>
                  </a:lnTo>
                  <a:lnTo>
                    <a:pt x="18823" y="10800"/>
                  </a:lnTo>
                  <a:lnTo>
                    <a:pt x="18823" y="11928"/>
                  </a:lnTo>
                  <a:lnTo>
                    <a:pt x="19286" y="11928"/>
                  </a:lnTo>
                  <a:lnTo>
                    <a:pt x="20520" y="11445"/>
                  </a:lnTo>
                  <a:lnTo>
                    <a:pt x="21137" y="11445"/>
                  </a:lnTo>
                  <a:lnTo>
                    <a:pt x="21600" y="11928"/>
                  </a:lnTo>
                  <a:lnTo>
                    <a:pt x="21600" y="14991"/>
                  </a:lnTo>
                  <a:lnTo>
                    <a:pt x="21137" y="14991"/>
                  </a:lnTo>
                  <a:lnTo>
                    <a:pt x="21137" y="17893"/>
                  </a:lnTo>
                  <a:lnTo>
                    <a:pt x="20520" y="17893"/>
                  </a:lnTo>
                  <a:lnTo>
                    <a:pt x="20520" y="18537"/>
                  </a:lnTo>
                  <a:lnTo>
                    <a:pt x="19903" y="19182"/>
                  </a:lnTo>
                  <a:lnTo>
                    <a:pt x="18823" y="19827"/>
                  </a:lnTo>
                  <a:lnTo>
                    <a:pt x="18823" y="20310"/>
                  </a:lnTo>
                  <a:lnTo>
                    <a:pt x="18206" y="20955"/>
                  </a:lnTo>
                  <a:lnTo>
                    <a:pt x="17589" y="20955"/>
                  </a:lnTo>
                  <a:lnTo>
                    <a:pt x="17126" y="21600"/>
                  </a:lnTo>
                  <a:lnTo>
                    <a:pt x="15891" y="21600"/>
                  </a:lnTo>
                  <a:lnTo>
                    <a:pt x="14811" y="20955"/>
                  </a:lnTo>
                  <a:lnTo>
                    <a:pt x="10800" y="20955"/>
                  </a:lnTo>
                  <a:lnTo>
                    <a:pt x="11880" y="19827"/>
                  </a:lnTo>
                  <a:lnTo>
                    <a:pt x="12497" y="18537"/>
                  </a:lnTo>
                  <a:lnTo>
                    <a:pt x="11880" y="17893"/>
                  </a:lnTo>
                  <a:lnTo>
                    <a:pt x="12497" y="17893"/>
                  </a:lnTo>
                  <a:lnTo>
                    <a:pt x="13114" y="17409"/>
                  </a:lnTo>
                  <a:lnTo>
                    <a:pt x="13114" y="16764"/>
                  </a:lnTo>
                  <a:lnTo>
                    <a:pt x="13577" y="16119"/>
                  </a:lnTo>
                  <a:lnTo>
                    <a:pt x="13114" y="15636"/>
                  </a:lnTo>
                  <a:lnTo>
                    <a:pt x="12497" y="15636"/>
                  </a:lnTo>
                  <a:lnTo>
                    <a:pt x="11880" y="14346"/>
                  </a:lnTo>
                  <a:lnTo>
                    <a:pt x="10183" y="14346"/>
                  </a:lnTo>
                  <a:lnTo>
                    <a:pt x="9103" y="13701"/>
                  </a:lnTo>
                  <a:lnTo>
                    <a:pt x="7869" y="13218"/>
                  </a:lnTo>
                  <a:lnTo>
                    <a:pt x="7406" y="13218"/>
                  </a:lnTo>
                  <a:lnTo>
                    <a:pt x="6789" y="12573"/>
                  </a:lnTo>
                  <a:lnTo>
                    <a:pt x="5091" y="11928"/>
                  </a:lnTo>
                  <a:lnTo>
                    <a:pt x="4474" y="11445"/>
                  </a:lnTo>
                  <a:lnTo>
                    <a:pt x="3857" y="10800"/>
                  </a:lnTo>
                  <a:lnTo>
                    <a:pt x="3394" y="10800"/>
                  </a:lnTo>
                  <a:lnTo>
                    <a:pt x="1697" y="9510"/>
                  </a:lnTo>
                  <a:lnTo>
                    <a:pt x="1080" y="8382"/>
                  </a:lnTo>
                  <a:lnTo>
                    <a:pt x="463" y="8382"/>
                  </a:lnTo>
                  <a:lnTo>
                    <a:pt x="0" y="7737"/>
                  </a:lnTo>
                  <a:close/>
                  <a:moveTo>
                    <a:pt x="0" y="773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6" name="AutoShape 183"/>
            <p:cNvSpPr/>
            <p:nvPr/>
          </p:nvSpPr>
          <p:spPr bwMode="auto">
            <a:xfrm>
              <a:off x="4991655" y="4857749"/>
              <a:ext cx="93202" cy="11327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795" y="0"/>
                  </a:moveTo>
                  <a:lnTo>
                    <a:pt x="3812" y="1005"/>
                  </a:lnTo>
                  <a:lnTo>
                    <a:pt x="5591" y="0"/>
                  </a:lnTo>
                  <a:lnTo>
                    <a:pt x="6607" y="1005"/>
                  </a:lnTo>
                  <a:lnTo>
                    <a:pt x="7369" y="2009"/>
                  </a:lnTo>
                  <a:lnTo>
                    <a:pt x="8386" y="2009"/>
                  </a:lnTo>
                  <a:lnTo>
                    <a:pt x="9402" y="3014"/>
                  </a:lnTo>
                  <a:lnTo>
                    <a:pt x="10165" y="4772"/>
                  </a:lnTo>
                  <a:lnTo>
                    <a:pt x="11181" y="3767"/>
                  </a:lnTo>
                  <a:lnTo>
                    <a:pt x="12198" y="5777"/>
                  </a:lnTo>
                  <a:lnTo>
                    <a:pt x="14993" y="5777"/>
                  </a:lnTo>
                  <a:lnTo>
                    <a:pt x="16009" y="6530"/>
                  </a:lnTo>
                  <a:lnTo>
                    <a:pt x="16009" y="7535"/>
                  </a:lnTo>
                  <a:lnTo>
                    <a:pt x="16772" y="7535"/>
                  </a:lnTo>
                  <a:lnTo>
                    <a:pt x="20584" y="11302"/>
                  </a:lnTo>
                  <a:lnTo>
                    <a:pt x="20584" y="12307"/>
                  </a:lnTo>
                  <a:lnTo>
                    <a:pt x="19567" y="13060"/>
                  </a:lnTo>
                  <a:lnTo>
                    <a:pt x="20584" y="14065"/>
                  </a:lnTo>
                  <a:lnTo>
                    <a:pt x="20584" y="15070"/>
                  </a:lnTo>
                  <a:lnTo>
                    <a:pt x="21600" y="16074"/>
                  </a:lnTo>
                  <a:lnTo>
                    <a:pt x="20584" y="16828"/>
                  </a:lnTo>
                  <a:lnTo>
                    <a:pt x="20584" y="17833"/>
                  </a:lnTo>
                  <a:lnTo>
                    <a:pt x="17788" y="20595"/>
                  </a:lnTo>
                  <a:lnTo>
                    <a:pt x="16009" y="20595"/>
                  </a:lnTo>
                  <a:lnTo>
                    <a:pt x="16009" y="21600"/>
                  </a:lnTo>
                  <a:lnTo>
                    <a:pt x="13214" y="21600"/>
                  </a:lnTo>
                  <a:lnTo>
                    <a:pt x="12198" y="20595"/>
                  </a:lnTo>
                  <a:lnTo>
                    <a:pt x="11181" y="21600"/>
                  </a:lnTo>
                  <a:lnTo>
                    <a:pt x="9402" y="21600"/>
                  </a:lnTo>
                  <a:lnTo>
                    <a:pt x="9402" y="20595"/>
                  </a:lnTo>
                  <a:lnTo>
                    <a:pt x="8386" y="20595"/>
                  </a:lnTo>
                  <a:lnTo>
                    <a:pt x="7369" y="19591"/>
                  </a:lnTo>
                  <a:lnTo>
                    <a:pt x="3812" y="19591"/>
                  </a:lnTo>
                  <a:lnTo>
                    <a:pt x="2795" y="18837"/>
                  </a:lnTo>
                  <a:lnTo>
                    <a:pt x="1779" y="18837"/>
                  </a:lnTo>
                  <a:lnTo>
                    <a:pt x="762" y="16828"/>
                  </a:lnTo>
                  <a:lnTo>
                    <a:pt x="0" y="16074"/>
                  </a:lnTo>
                  <a:lnTo>
                    <a:pt x="0" y="14065"/>
                  </a:lnTo>
                  <a:lnTo>
                    <a:pt x="762" y="14065"/>
                  </a:lnTo>
                  <a:lnTo>
                    <a:pt x="762" y="6530"/>
                  </a:lnTo>
                  <a:lnTo>
                    <a:pt x="1779" y="6530"/>
                  </a:lnTo>
                  <a:lnTo>
                    <a:pt x="1779" y="4772"/>
                  </a:lnTo>
                  <a:lnTo>
                    <a:pt x="762" y="3767"/>
                  </a:lnTo>
                  <a:lnTo>
                    <a:pt x="1779" y="3767"/>
                  </a:lnTo>
                  <a:lnTo>
                    <a:pt x="762" y="2009"/>
                  </a:lnTo>
                  <a:lnTo>
                    <a:pt x="1779" y="2009"/>
                  </a:lnTo>
                  <a:lnTo>
                    <a:pt x="2795" y="1005"/>
                  </a:lnTo>
                  <a:lnTo>
                    <a:pt x="2795" y="0"/>
                  </a:lnTo>
                  <a:close/>
                  <a:moveTo>
                    <a:pt x="279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7" name="AutoShape 184"/>
            <p:cNvSpPr/>
            <p:nvPr/>
          </p:nvSpPr>
          <p:spPr bwMode="auto">
            <a:xfrm>
              <a:off x="4775911" y="4688109"/>
              <a:ext cx="288235" cy="808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67" y="492"/>
                  </a:moveTo>
                  <a:lnTo>
                    <a:pt x="3696" y="386"/>
                  </a:lnTo>
                  <a:lnTo>
                    <a:pt x="3696" y="246"/>
                  </a:lnTo>
                  <a:lnTo>
                    <a:pt x="4271" y="0"/>
                  </a:lnTo>
                  <a:lnTo>
                    <a:pt x="4599" y="0"/>
                  </a:lnTo>
                  <a:lnTo>
                    <a:pt x="4928" y="105"/>
                  </a:lnTo>
                  <a:lnTo>
                    <a:pt x="5503" y="0"/>
                  </a:lnTo>
                  <a:lnTo>
                    <a:pt x="6735" y="0"/>
                  </a:lnTo>
                  <a:lnTo>
                    <a:pt x="6735" y="105"/>
                  </a:lnTo>
                  <a:lnTo>
                    <a:pt x="7063" y="386"/>
                  </a:lnTo>
                  <a:lnTo>
                    <a:pt x="7063" y="246"/>
                  </a:lnTo>
                  <a:lnTo>
                    <a:pt x="7310" y="246"/>
                  </a:lnTo>
                  <a:lnTo>
                    <a:pt x="7310" y="105"/>
                  </a:lnTo>
                  <a:lnTo>
                    <a:pt x="7638" y="0"/>
                  </a:lnTo>
                  <a:lnTo>
                    <a:pt x="8870" y="0"/>
                  </a:lnTo>
                  <a:lnTo>
                    <a:pt x="9198" y="105"/>
                  </a:lnTo>
                  <a:lnTo>
                    <a:pt x="9445" y="246"/>
                  </a:lnTo>
                  <a:lnTo>
                    <a:pt x="9773" y="246"/>
                  </a:lnTo>
                  <a:lnTo>
                    <a:pt x="10102" y="492"/>
                  </a:lnTo>
                  <a:lnTo>
                    <a:pt x="11005" y="773"/>
                  </a:lnTo>
                  <a:lnTo>
                    <a:pt x="11252" y="773"/>
                  </a:lnTo>
                  <a:lnTo>
                    <a:pt x="11580" y="913"/>
                  </a:lnTo>
                  <a:lnTo>
                    <a:pt x="11909" y="1019"/>
                  </a:lnTo>
                  <a:lnTo>
                    <a:pt x="12812" y="1159"/>
                  </a:lnTo>
                  <a:lnTo>
                    <a:pt x="13141" y="1300"/>
                  </a:lnTo>
                  <a:lnTo>
                    <a:pt x="13387" y="1300"/>
                  </a:lnTo>
                  <a:lnTo>
                    <a:pt x="14044" y="1405"/>
                  </a:lnTo>
                  <a:lnTo>
                    <a:pt x="14619" y="1545"/>
                  </a:lnTo>
                  <a:lnTo>
                    <a:pt x="15522" y="1545"/>
                  </a:lnTo>
                  <a:lnTo>
                    <a:pt x="15851" y="1826"/>
                  </a:lnTo>
                  <a:lnTo>
                    <a:pt x="16179" y="1826"/>
                  </a:lnTo>
                  <a:lnTo>
                    <a:pt x="16426" y="1932"/>
                  </a:lnTo>
                  <a:lnTo>
                    <a:pt x="16179" y="2072"/>
                  </a:lnTo>
                  <a:lnTo>
                    <a:pt x="16179" y="2213"/>
                  </a:lnTo>
                  <a:lnTo>
                    <a:pt x="15851" y="2318"/>
                  </a:lnTo>
                  <a:lnTo>
                    <a:pt x="15522" y="2318"/>
                  </a:lnTo>
                  <a:lnTo>
                    <a:pt x="15851" y="2459"/>
                  </a:lnTo>
                  <a:lnTo>
                    <a:pt x="15522" y="2740"/>
                  </a:lnTo>
                  <a:lnTo>
                    <a:pt x="14948" y="2985"/>
                  </a:lnTo>
                  <a:lnTo>
                    <a:pt x="17083" y="2985"/>
                  </a:lnTo>
                  <a:lnTo>
                    <a:pt x="17658" y="3126"/>
                  </a:lnTo>
                  <a:lnTo>
                    <a:pt x="18315" y="3126"/>
                  </a:lnTo>
                  <a:lnTo>
                    <a:pt x="18561" y="2985"/>
                  </a:lnTo>
                  <a:lnTo>
                    <a:pt x="18890" y="2985"/>
                  </a:lnTo>
                  <a:lnTo>
                    <a:pt x="19218" y="2845"/>
                  </a:lnTo>
                  <a:lnTo>
                    <a:pt x="19218" y="2740"/>
                  </a:lnTo>
                  <a:lnTo>
                    <a:pt x="19793" y="2599"/>
                  </a:lnTo>
                  <a:lnTo>
                    <a:pt x="20122" y="2459"/>
                  </a:lnTo>
                  <a:lnTo>
                    <a:pt x="20122" y="2318"/>
                  </a:lnTo>
                  <a:lnTo>
                    <a:pt x="20450" y="2318"/>
                  </a:lnTo>
                  <a:lnTo>
                    <a:pt x="20450" y="1932"/>
                  </a:lnTo>
                  <a:lnTo>
                    <a:pt x="20697" y="1826"/>
                  </a:lnTo>
                  <a:lnTo>
                    <a:pt x="21354" y="1826"/>
                  </a:lnTo>
                  <a:lnTo>
                    <a:pt x="21354" y="1932"/>
                  </a:lnTo>
                  <a:lnTo>
                    <a:pt x="21600" y="2213"/>
                  </a:lnTo>
                  <a:lnTo>
                    <a:pt x="21600" y="2845"/>
                  </a:lnTo>
                  <a:lnTo>
                    <a:pt x="21025" y="2845"/>
                  </a:lnTo>
                  <a:lnTo>
                    <a:pt x="21025" y="2985"/>
                  </a:lnTo>
                  <a:lnTo>
                    <a:pt x="20697" y="2985"/>
                  </a:lnTo>
                  <a:lnTo>
                    <a:pt x="20122" y="3126"/>
                  </a:lnTo>
                  <a:lnTo>
                    <a:pt x="20122" y="3231"/>
                  </a:lnTo>
                  <a:lnTo>
                    <a:pt x="19793" y="3231"/>
                  </a:lnTo>
                  <a:lnTo>
                    <a:pt x="19218" y="3372"/>
                  </a:lnTo>
                  <a:lnTo>
                    <a:pt x="19218" y="3512"/>
                  </a:lnTo>
                  <a:lnTo>
                    <a:pt x="18890" y="3512"/>
                  </a:lnTo>
                  <a:lnTo>
                    <a:pt x="18315" y="3758"/>
                  </a:lnTo>
                  <a:lnTo>
                    <a:pt x="18315" y="3899"/>
                  </a:lnTo>
                  <a:lnTo>
                    <a:pt x="17986" y="3899"/>
                  </a:lnTo>
                  <a:lnTo>
                    <a:pt x="17986" y="4039"/>
                  </a:lnTo>
                  <a:lnTo>
                    <a:pt x="17658" y="4144"/>
                  </a:lnTo>
                  <a:lnTo>
                    <a:pt x="17411" y="4285"/>
                  </a:lnTo>
                  <a:lnTo>
                    <a:pt x="17411" y="4531"/>
                  </a:lnTo>
                  <a:lnTo>
                    <a:pt x="17083" y="4531"/>
                  </a:lnTo>
                  <a:lnTo>
                    <a:pt x="17083" y="4671"/>
                  </a:lnTo>
                  <a:lnTo>
                    <a:pt x="16754" y="4812"/>
                  </a:lnTo>
                  <a:lnTo>
                    <a:pt x="16426" y="4812"/>
                  </a:lnTo>
                  <a:lnTo>
                    <a:pt x="16754" y="5058"/>
                  </a:lnTo>
                  <a:lnTo>
                    <a:pt x="16426" y="5058"/>
                  </a:lnTo>
                  <a:lnTo>
                    <a:pt x="16754" y="5198"/>
                  </a:lnTo>
                  <a:lnTo>
                    <a:pt x="16754" y="5444"/>
                  </a:lnTo>
                  <a:lnTo>
                    <a:pt x="16426" y="5444"/>
                  </a:lnTo>
                  <a:lnTo>
                    <a:pt x="16426" y="6498"/>
                  </a:lnTo>
                  <a:lnTo>
                    <a:pt x="16179" y="6498"/>
                  </a:lnTo>
                  <a:lnTo>
                    <a:pt x="16179" y="7024"/>
                  </a:lnTo>
                  <a:lnTo>
                    <a:pt x="16426" y="7024"/>
                  </a:lnTo>
                  <a:lnTo>
                    <a:pt x="16426" y="7270"/>
                  </a:lnTo>
                  <a:lnTo>
                    <a:pt x="17083" y="7411"/>
                  </a:lnTo>
                  <a:lnTo>
                    <a:pt x="17658" y="7551"/>
                  </a:lnTo>
                  <a:lnTo>
                    <a:pt x="18315" y="7692"/>
                  </a:lnTo>
                  <a:lnTo>
                    <a:pt x="18561" y="7797"/>
                  </a:lnTo>
                  <a:lnTo>
                    <a:pt x="18561" y="7938"/>
                  </a:lnTo>
                  <a:lnTo>
                    <a:pt x="17986" y="8183"/>
                  </a:lnTo>
                  <a:lnTo>
                    <a:pt x="18315" y="8464"/>
                  </a:lnTo>
                  <a:lnTo>
                    <a:pt x="19218" y="8464"/>
                  </a:lnTo>
                  <a:lnTo>
                    <a:pt x="19218" y="8851"/>
                  </a:lnTo>
                  <a:lnTo>
                    <a:pt x="18890" y="8991"/>
                  </a:lnTo>
                  <a:lnTo>
                    <a:pt x="18890" y="9097"/>
                  </a:lnTo>
                  <a:lnTo>
                    <a:pt x="18561" y="9237"/>
                  </a:lnTo>
                  <a:lnTo>
                    <a:pt x="18561" y="9097"/>
                  </a:lnTo>
                  <a:lnTo>
                    <a:pt x="18561" y="9483"/>
                  </a:lnTo>
                  <a:lnTo>
                    <a:pt x="18315" y="9623"/>
                  </a:lnTo>
                  <a:lnTo>
                    <a:pt x="17658" y="9764"/>
                  </a:lnTo>
                  <a:lnTo>
                    <a:pt x="17083" y="9904"/>
                  </a:lnTo>
                  <a:lnTo>
                    <a:pt x="17083" y="9764"/>
                  </a:lnTo>
                  <a:lnTo>
                    <a:pt x="17083" y="9904"/>
                  </a:lnTo>
                  <a:lnTo>
                    <a:pt x="16179" y="10010"/>
                  </a:lnTo>
                  <a:lnTo>
                    <a:pt x="14373" y="10010"/>
                  </a:lnTo>
                  <a:lnTo>
                    <a:pt x="13716" y="10150"/>
                  </a:lnTo>
                  <a:lnTo>
                    <a:pt x="13387" y="10150"/>
                  </a:lnTo>
                  <a:lnTo>
                    <a:pt x="13141" y="10010"/>
                  </a:lnTo>
                  <a:lnTo>
                    <a:pt x="12484" y="10010"/>
                  </a:lnTo>
                  <a:lnTo>
                    <a:pt x="12484" y="9904"/>
                  </a:lnTo>
                  <a:lnTo>
                    <a:pt x="12484" y="10396"/>
                  </a:lnTo>
                  <a:lnTo>
                    <a:pt x="12812" y="10396"/>
                  </a:lnTo>
                  <a:lnTo>
                    <a:pt x="12812" y="10537"/>
                  </a:lnTo>
                  <a:lnTo>
                    <a:pt x="12484" y="10677"/>
                  </a:lnTo>
                  <a:lnTo>
                    <a:pt x="12484" y="11063"/>
                  </a:lnTo>
                  <a:lnTo>
                    <a:pt x="12812" y="11063"/>
                  </a:lnTo>
                  <a:lnTo>
                    <a:pt x="12812" y="11309"/>
                  </a:lnTo>
                  <a:lnTo>
                    <a:pt x="12484" y="11450"/>
                  </a:lnTo>
                  <a:lnTo>
                    <a:pt x="11909" y="11590"/>
                  </a:lnTo>
                  <a:lnTo>
                    <a:pt x="10677" y="11590"/>
                  </a:lnTo>
                  <a:lnTo>
                    <a:pt x="10348" y="11450"/>
                  </a:lnTo>
                  <a:lnTo>
                    <a:pt x="9773" y="11309"/>
                  </a:lnTo>
                  <a:lnTo>
                    <a:pt x="9445" y="11309"/>
                  </a:lnTo>
                  <a:lnTo>
                    <a:pt x="9198" y="11450"/>
                  </a:lnTo>
                  <a:lnTo>
                    <a:pt x="9198" y="11590"/>
                  </a:lnTo>
                  <a:lnTo>
                    <a:pt x="9445" y="11731"/>
                  </a:lnTo>
                  <a:lnTo>
                    <a:pt x="9445" y="12222"/>
                  </a:lnTo>
                  <a:lnTo>
                    <a:pt x="10348" y="12222"/>
                  </a:lnTo>
                  <a:lnTo>
                    <a:pt x="10348" y="12363"/>
                  </a:lnTo>
                  <a:lnTo>
                    <a:pt x="10102" y="12363"/>
                  </a:lnTo>
                  <a:lnTo>
                    <a:pt x="10677" y="12363"/>
                  </a:lnTo>
                  <a:lnTo>
                    <a:pt x="10677" y="12222"/>
                  </a:lnTo>
                  <a:lnTo>
                    <a:pt x="10348" y="12222"/>
                  </a:lnTo>
                  <a:lnTo>
                    <a:pt x="10677" y="12222"/>
                  </a:lnTo>
                  <a:lnTo>
                    <a:pt x="11005" y="12117"/>
                  </a:lnTo>
                  <a:lnTo>
                    <a:pt x="11252" y="12117"/>
                  </a:lnTo>
                  <a:lnTo>
                    <a:pt x="11580" y="12222"/>
                  </a:lnTo>
                  <a:lnTo>
                    <a:pt x="11252" y="12363"/>
                  </a:lnTo>
                  <a:lnTo>
                    <a:pt x="11580" y="12503"/>
                  </a:lnTo>
                  <a:lnTo>
                    <a:pt x="11580" y="12609"/>
                  </a:lnTo>
                  <a:lnTo>
                    <a:pt x="11005" y="12749"/>
                  </a:lnTo>
                  <a:lnTo>
                    <a:pt x="10677" y="12749"/>
                  </a:lnTo>
                  <a:lnTo>
                    <a:pt x="10677" y="12609"/>
                  </a:lnTo>
                  <a:lnTo>
                    <a:pt x="10348" y="12503"/>
                  </a:lnTo>
                  <a:lnTo>
                    <a:pt x="10102" y="12503"/>
                  </a:lnTo>
                  <a:lnTo>
                    <a:pt x="9773" y="12609"/>
                  </a:lnTo>
                  <a:lnTo>
                    <a:pt x="9773" y="12749"/>
                  </a:lnTo>
                  <a:lnTo>
                    <a:pt x="10677" y="12749"/>
                  </a:lnTo>
                  <a:lnTo>
                    <a:pt x="10677" y="12890"/>
                  </a:lnTo>
                  <a:lnTo>
                    <a:pt x="10348" y="13030"/>
                  </a:lnTo>
                  <a:lnTo>
                    <a:pt x="9773" y="13030"/>
                  </a:lnTo>
                  <a:lnTo>
                    <a:pt x="9773" y="13276"/>
                  </a:lnTo>
                  <a:lnTo>
                    <a:pt x="9445" y="13276"/>
                  </a:lnTo>
                  <a:lnTo>
                    <a:pt x="9445" y="13417"/>
                  </a:lnTo>
                  <a:lnTo>
                    <a:pt x="9773" y="13522"/>
                  </a:lnTo>
                  <a:lnTo>
                    <a:pt x="9773" y="13662"/>
                  </a:lnTo>
                  <a:lnTo>
                    <a:pt x="10102" y="13803"/>
                  </a:lnTo>
                  <a:lnTo>
                    <a:pt x="9773" y="13943"/>
                  </a:lnTo>
                  <a:lnTo>
                    <a:pt x="9445" y="14049"/>
                  </a:lnTo>
                  <a:lnTo>
                    <a:pt x="9445" y="14189"/>
                  </a:lnTo>
                  <a:lnTo>
                    <a:pt x="9773" y="14189"/>
                  </a:lnTo>
                  <a:lnTo>
                    <a:pt x="9773" y="14330"/>
                  </a:lnTo>
                  <a:lnTo>
                    <a:pt x="8870" y="14330"/>
                  </a:lnTo>
                  <a:lnTo>
                    <a:pt x="8541" y="14435"/>
                  </a:lnTo>
                  <a:lnTo>
                    <a:pt x="8213" y="14435"/>
                  </a:lnTo>
                  <a:lnTo>
                    <a:pt x="7967" y="14576"/>
                  </a:lnTo>
                  <a:lnTo>
                    <a:pt x="7638" y="14576"/>
                  </a:lnTo>
                  <a:lnTo>
                    <a:pt x="7638" y="14716"/>
                  </a:lnTo>
                  <a:lnTo>
                    <a:pt x="7310" y="14857"/>
                  </a:lnTo>
                  <a:lnTo>
                    <a:pt x="7310" y="15102"/>
                  </a:lnTo>
                  <a:lnTo>
                    <a:pt x="7638" y="15243"/>
                  </a:lnTo>
                  <a:lnTo>
                    <a:pt x="7967" y="15348"/>
                  </a:lnTo>
                  <a:lnTo>
                    <a:pt x="8213" y="15348"/>
                  </a:lnTo>
                  <a:lnTo>
                    <a:pt x="9198" y="15770"/>
                  </a:lnTo>
                  <a:lnTo>
                    <a:pt x="9773" y="15770"/>
                  </a:lnTo>
                  <a:lnTo>
                    <a:pt x="9773" y="15629"/>
                  </a:lnTo>
                  <a:lnTo>
                    <a:pt x="10102" y="15770"/>
                  </a:lnTo>
                  <a:lnTo>
                    <a:pt x="10102" y="16156"/>
                  </a:lnTo>
                  <a:lnTo>
                    <a:pt x="10348" y="16261"/>
                  </a:lnTo>
                  <a:lnTo>
                    <a:pt x="10102" y="16261"/>
                  </a:lnTo>
                  <a:lnTo>
                    <a:pt x="10102" y="16402"/>
                  </a:lnTo>
                  <a:lnTo>
                    <a:pt x="10348" y="16402"/>
                  </a:lnTo>
                  <a:lnTo>
                    <a:pt x="10102" y="16542"/>
                  </a:lnTo>
                  <a:lnTo>
                    <a:pt x="9773" y="16542"/>
                  </a:lnTo>
                  <a:lnTo>
                    <a:pt x="9773" y="16648"/>
                  </a:lnTo>
                  <a:lnTo>
                    <a:pt x="9445" y="16788"/>
                  </a:lnTo>
                  <a:lnTo>
                    <a:pt x="9198" y="16929"/>
                  </a:lnTo>
                  <a:lnTo>
                    <a:pt x="8870" y="16929"/>
                  </a:lnTo>
                  <a:lnTo>
                    <a:pt x="8870" y="17069"/>
                  </a:lnTo>
                  <a:lnTo>
                    <a:pt x="8541" y="17175"/>
                  </a:lnTo>
                  <a:lnTo>
                    <a:pt x="8213" y="17315"/>
                  </a:lnTo>
                  <a:lnTo>
                    <a:pt x="8541" y="17315"/>
                  </a:lnTo>
                  <a:lnTo>
                    <a:pt x="8870" y="17456"/>
                  </a:lnTo>
                  <a:lnTo>
                    <a:pt x="8541" y="17561"/>
                  </a:lnTo>
                  <a:lnTo>
                    <a:pt x="8541" y="17701"/>
                  </a:lnTo>
                  <a:lnTo>
                    <a:pt x="8213" y="17842"/>
                  </a:lnTo>
                  <a:lnTo>
                    <a:pt x="7967" y="17842"/>
                  </a:lnTo>
                  <a:lnTo>
                    <a:pt x="7638" y="17701"/>
                  </a:lnTo>
                  <a:lnTo>
                    <a:pt x="7638" y="17982"/>
                  </a:lnTo>
                  <a:lnTo>
                    <a:pt x="7310" y="18088"/>
                  </a:lnTo>
                  <a:lnTo>
                    <a:pt x="7063" y="18228"/>
                  </a:lnTo>
                  <a:lnTo>
                    <a:pt x="7310" y="18474"/>
                  </a:lnTo>
                  <a:lnTo>
                    <a:pt x="7310" y="18615"/>
                  </a:lnTo>
                  <a:lnTo>
                    <a:pt x="7638" y="18896"/>
                  </a:lnTo>
                  <a:lnTo>
                    <a:pt x="7638" y="19141"/>
                  </a:lnTo>
                  <a:lnTo>
                    <a:pt x="7967" y="19141"/>
                  </a:lnTo>
                  <a:lnTo>
                    <a:pt x="8213" y="19282"/>
                  </a:lnTo>
                  <a:lnTo>
                    <a:pt x="8541" y="19387"/>
                  </a:lnTo>
                  <a:lnTo>
                    <a:pt x="8870" y="19387"/>
                  </a:lnTo>
                  <a:lnTo>
                    <a:pt x="8870" y="19528"/>
                  </a:lnTo>
                  <a:lnTo>
                    <a:pt x="8541" y="19528"/>
                  </a:lnTo>
                  <a:lnTo>
                    <a:pt x="7967" y="19387"/>
                  </a:lnTo>
                  <a:lnTo>
                    <a:pt x="7638" y="19387"/>
                  </a:lnTo>
                  <a:lnTo>
                    <a:pt x="7638" y="19282"/>
                  </a:lnTo>
                  <a:lnTo>
                    <a:pt x="5831" y="19282"/>
                  </a:lnTo>
                  <a:lnTo>
                    <a:pt x="4928" y="19387"/>
                  </a:lnTo>
                  <a:lnTo>
                    <a:pt x="4599" y="19282"/>
                  </a:lnTo>
                  <a:lnTo>
                    <a:pt x="4024" y="19282"/>
                  </a:lnTo>
                  <a:lnTo>
                    <a:pt x="4024" y="19141"/>
                  </a:lnTo>
                  <a:lnTo>
                    <a:pt x="3696" y="18896"/>
                  </a:lnTo>
                  <a:lnTo>
                    <a:pt x="3367" y="18755"/>
                  </a:lnTo>
                  <a:lnTo>
                    <a:pt x="3367" y="18369"/>
                  </a:lnTo>
                  <a:lnTo>
                    <a:pt x="3121" y="18369"/>
                  </a:lnTo>
                  <a:lnTo>
                    <a:pt x="2792" y="18474"/>
                  </a:lnTo>
                  <a:lnTo>
                    <a:pt x="2135" y="18474"/>
                  </a:lnTo>
                  <a:lnTo>
                    <a:pt x="1560" y="18088"/>
                  </a:lnTo>
                  <a:lnTo>
                    <a:pt x="1560" y="17456"/>
                  </a:lnTo>
                  <a:lnTo>
                    <a:pt x="2464" y="17069"/>
                  </a:lnTo>
                  <a:lnTo>
                    <a:pt x="2464" y="16542"/>
                  </a:lnTo>
                  <a:lnTo>
                    <a:pt x="2135" y="16402"/>
                  </a:lnTo>
                  <a:lnTo>
                    <a:pt x="2464" y="16156"/>
                  </a:lnTo>
                  <a:lnTo>
                    <a:pt x="2464" y="14962"/>
                  </a:lnTo>
                  <a:lnTo>
                    <a:pt x="2135" y="14857"/>
                  </a:lnTo>
                  <a:lnTo>
                    <a:pt x="2464" y="14716"/>
                  </a:lnTo>
                  <a:lnTo>
                    <a:pt x="2464" y="14576"/>
                  </a:lnTo>
                  <a:lnTo>
                    <a:pt x="2135" y="14330"/>
                  </a:lnTo>
                  <a:lnTo>
                    <a:pt x="1889" y="14189"/>
                  </a:lnTo>
                  <a:lnTo>
                    <a:pt x="1560" y="14189"/>
                  </a:lnTo>
                  <a:lnTo>
                    <a:pt x="1560" y="14330"/>
                  </a:lnTo>
                  <a:lnTo>
                    <a:pt x="1232" y="14189"/>
                  </a:lnTo>
                  <a:lnTo>
                    <a:pt x="1232" y="14049"/>
                  </a:lnTo>
                  <a:lnTo>
                    <a:pt x="1889" y="14049"/>
                  </a:lnTo>
                  <a:lnTo>
                    <a:pt x="2135" y="13943"/>
                  </a:lnTo>
                  <a:lnTo>
                    <a:pt x="2135" y="13803"/>
                  </a:lnTo>
                  <a:lnTo>
                    <a:pt x="1889" y="13943"/>
                  </a:lnTo>
                  <a:lnTo>
                    <a:pt x="1560" y="13943"/>
                  </a:lnTo>
                  <a:lnTo>
                    <a:pt x="1560" y="13662"/>
                  </a:lnTo>
                  <a:lnTo>
                    <a:pt x="1232" y="13417"/>
                  </a:lnTo>
                  <a:lnTo>
                    <a:pt x="1232" y="13136"/>
                  </a:lnTo>
                  <a:lnTo>
                    <a:pt x="657" y="12890"/>
                  </a:lnTo>
                  <a:lnTo>
                    <a:pt x="657" y="12503"/>
                  </a:lnTo>
                  <a:lnTo>
                    <a:pt x="986" y="12363"/>
                  </a:lnTo>
                  <a:lnTo>
                    <a:pt x="986" y="12117"/>
                  </a:lnTo>
                  <a:lnTo>
                    <a:pt x="657" y="12117"/>
                  </a:lnTo>
                  <a:lnTo>
                    <a:pt x="657" y="11836"/>
                  </a:lnTo>
                  <a:lnTo>
                    <a:pt x="329" y="11590"/>
                  </a:lnTo>
                  <a:lnTo>
                    <a:pt x="657" y="11204"/>
                  </a:lnTo>
                  <a:lnTo>
                    <a:pt x="329" y="10923"/>
                  </a:lnTo>
                  <a:lnTo>
                    <a:pt x="329" y="10818"/>
                  </a:lnTo>
                  <a:lnTo>
                    <a:pt x="657" y="10537"/>
                  </a:lnTo>
                  <a:lnTo>
                    <a:pt x="986" y="10291"/>
                  </a:lnTo>
                  <a:lnTo>
                    <a:pt x="1232" y="10150"/>
                  </a:lnTo>
                  <a:lnTo>
                    <a:pt x="657" y="9483"/>
                  </a:lnTo>
                  <a:lnTo>
                    <a:pt x="657" y="8710"/>
                  </a:lnTo>
                  <a:lnTo>
                    <a:pt x="1232" y="8464"/>
                  </a:lnTo>
                  <a:lnTo>
                    <a:pt x="1232" y="8183"/>
                  </a:lnTo>
                  <a:lnTo>
                    <a:pt x="657" y="7938"/>
                  </a:lnTo>
                  <a:lnTo>
                    <a:pt x="986" y="7797"/>
                  </a:lnTo>
                  <a:lnTo>
                    <a:pt x="986" y="7692"/>
                  </a:lnTo>
                  <a:lnTo>
                    <a:pt x="1232" y="7411"/>
                  </a:lnTo>
                  <a:lnTo>
                    <a:pt x="1560" y="7411"/>
                  </a:lnTo>
                  <a:lnTo>
                    <a:pt x="1560" y="7165"/>
                  </a:lnTo>
                  <a:lnTo>
                    <a:pt x="1232" y="6779"/>
                  </a:lnTo>
                  <a:lnTo>
                    <a:pt x="1232" y="6638"/>
                  </a:lnTo>
                  <a:lnTo>
                    <a:pt x="986" y="6357"/>
                  </a:lnTo>
                  <a:lnTo>
                    <a:pt x="986" y="6252"/>
                  </a:lnTo>
                  <a:lnTo>
                    <a:pt x="657" y="5971"/>
                  </a:lnTo>
                  <a:lnTo>
                    <a:pt x="329" y="5865"/>
                  </a:lnTo>
                  <a:lnTo>
                    <a:pt x="329" y="5725"/>
                  </a:lnTo>
                  <a:lnTo>
                    <a:pt x="0" y="5444"/>
                  </a:lnTo>
                  <a:lnTo>
                    <a:pt x="0" y="5339"/>
                  </a:lnTo>
                  <a:lnTo>
                    <a:pt x="657" y="5198"/>
                  </a:lnTo>
                  <a:lnTo>
                    <a:pt x="657" y="4425"/>
                  </a:lnTo>
                  <a:lnTo>
                    <a:pt x="329" y="4144"/>
                  </a:lnTo>
                  <a:lnTo>
                    <a:pt x="657" y="4039"/>
                  </a:lnTo>
                  <a:lnTo>
                    <a:pt x="657" y="3653"/>
                  </a:lnTo>
                  <a:lnTo>
                    <a:pt x="986" y="3512"/>
                  </a:lnTo>
                  <a:lnTo>
                    <a:pt x="1232" y="3231"/>
                  </a:lnTo>
                  <a:lnTo>
                    <a:pt x="1889" y="3126"/>
                  </a:lnTo>
                  <a:lnTo>
                    <a:pt x="1889" y="2985"/>
                  </a:lnTo>
                  <a:lnTo>
                    <a:pt x="2135" y="2845"/>
                  </a:lnTo>
                  <a:lnTo>
                    <a:pt x="2135" y="2740"/>
                  </a:lnTo>
                  <a:lnTo>
                    <a:pt x="1889" y="2599"/>
                  </a:lnTo>
                  <a:lnTo>
                    <a:pt x="1889" y="2459"/>
                  </a:lnTo>
                  <a:lnTo>
                    <a:pt x="2135" y="2459"/>
                  </a:lnTo>
                  <a:lnTo>
                    <a:pt x="2135" y="2318"/>
                  </a:lnTo>
                  <a:lnTo>
                    <a:pt x="1889" y="2213"/>
                  </a:lnTo>
                  <a:lnTo>
                    <a:pt x="1889" y="1826"/>
                  </a:lnTo>
                  <a:lnTo>
                    <a:pt x="1560" y="1686"/>
                  </a:lnTo>
                  <a:lnTo>
                    <a:pt x="1560" y="1545"/>
                  </a:lnTo>
                  <a:lnTo>
                    <a:pt x="3367" y="1159"/>
                  </a:lnTo>
                  <a:lnTo>
                    <a:pt x="3696" y="632"/>
                  </a:lnTo>
                  <a:lnTo>
                    <a:pt x="3367" y="492"/>
                  </a:lnTo>
                  <a:close/>
                  <a:moveTo>
                    <a:pt x="14619" y="21354"/>
                  </a:moveTo>
                  <a:lnTo>
                    <a:pt x="15276" y="21354"/>
                  </a:lnTo>
                  <a:lnTo>
                    <a:pt x="15522" y="21214"/>
                  </a:lnTo>
                  <a:lnTo>
                    <a:pt x="14948" y="21214"/>
                  </a:lnTo>
                  <a:lnTo>
                    <a:pt x="14619" y="21354"/>
                  </a:lnTo>
                  <a:close/>
                  <a:moveTo>
                    <a:pt x="8541" y="19668"/>
                  </a:moveTo>
                  <a:lnTo>
                    <a:pt x="8870" y="19809"/>
                  </a:lnTo>
                  <a:lnTo>
                    <a:pt x="9198" y="19914"/>
                  </a:lnTo>
                  <a:lnTo>
                    <a:pt x="9198" y="20195"/>
                  </a:lnTo>
                  <a:lnTo>
                    <a:pt x="8870" y="20195"/>
                  </a:lnTo>
                  <a:lnTo>
                    <a:pt x="8870" y="20300"/>
                  </a:lnTo>
                  <a:lnTo>
                    <a:pt x="8541" y="19668"/>
                  </a:lnTo>
                  <a:close/>
                  <a:moveTo>
                    <a:pt x="8870" y="20300"/>
                  </a:moveTo>
                  <a:lnTo>
                    <a:pt x="9445" y="20300"/>
                  </a:lnTo>
                  <a:lnTo>
                    <a:pt x="9773" y="20441"/>
                  </a:lnTo>
                  <a:lnTo>
                    <a:pt x="9773" y="20581"/>
                  </a:lnTo>
                  <a:lnTo>
                    <a:pt x="10102" y="20581"/>
                  </a:lnTo>
                  <a:lnTo>
                    <a:pt x="10348" y="20687"/>
                  </a:lnTo>
                  <a:lnTo>
                    <a:pt x="10348" y="20827"/>
                  </a:lnTo>
                  <a:lnTo>
                    <a:pt x="10677" y="20827"/>
                  </a:lnTo>
                  <a:lnTo>
                    <a:pt x="11909" y="20968"/>
                  </a:lnTo>
                  <a:lnTo>
                    <a:pt x="11909" y="21108"/>
                  </a:lnTo>
                  <a:lnTo>
                    <a:pt x="12237" y="21108"/>
                  </a:lnTo>
                  <a:lnTo>
                    <a:pt x="12812" y="21214"/>
                  </a:lnTo>
                  <a:lnTo>
                    <a:pt x="13716" y="21214"/>
                  </a:lnTo>
                  <a:lnTo>
                    <a:pt x="13716" y="21354"/>
                  </a:lnTo>
                  <a:lnTo>
                    <a:pt x="13141" y="21354"/>
                  </a:lnTo>
                  <a:lnTo>
                    <a:pt x="12812" y="21495"/>
                  </a:lnTo>
                  <a:lnTo>
                    <a:pt x="12812" y="21600"/>
                  </a:lnTo>
                  <a:lnTo>
                    <a:pt x="12237" y="21600"/>
                  </a:lnTo>
                  <a:lnTo>
                    <a:pt x="11909" y="21495"/>
                  </a:lnTo>
                  <a:lnTo>
                    <a:pt x="9773" y="21495"/>
                  </a:lnTo>
                  <a:lnTo>
                    <a:pt x="9445" y="21354"/>
                  </a:lnTo>
                  <a:lnTo>
                    <a:pt x="10102" y="21354"/>
                  </a:lnTo>
                  <a:lnTo>
                    <a:pt x="10677" y="21214"/>
                  </a:lnTo>
                  <a:lnTo>
                    <a:pt x="9445" y="21214"/>
                  </a:lnTo>
                  <a:lnTo>
                    <a:pt x="8870" y="20300"/>
                  </a:lnTo>
                  <a:close/>
                  <a:moveTo>
                    <a:pt x="8870" y="203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8" name="AutoShape 185"/>
            <p:cNvSpPr/>
            <p:nvPr/>
          </p:nvSpPr>
          <p:spPr bwMode="auto">
            <a:xfrm>
              <a:off x="4735782" y="4595046"/>
              <a:ext cx="198916" cy="92690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514" y="20918"/>
                  </a:moveTo>
                  <a:cubicBezTo>
                    <a:pt x="18073" y="20804"/>
                    <a:pt x="18073" y="20804"/>
                    <a:pt x="18073" y="20804"/>
                  </a:cubicBezTo>
                  <a:cubicBezTo>
                    <a:pt x="18073" y="20804"/>
                    <a:pt x="18073" y="20804"/>
                    <a:pt x="18073" y="20804"/>
                  </a:cubicBezTo>
                  <a:cubicBezTo>
                    <a:pt x="17633" y="20691"/>
                    <a:pt x="17633" y="20691"/>
                    <a:pt x="17633" y="20691"/>
                  </a:cubicBezTo>
                  <a:cubicBezTo>
                    <a:pt x="16751" y="20691"/>
                    <a:pt x="16751" y="20691"/>
                    <a:pt x="16751" y="20691"/>
                  </a:cubicBezTo>
                  <a:cubicBezTo>
                    <a:pt x="15869" y="20577"/>
                    <a:pt x="15869" y="20577"/>
                    <a:pt x="15869" y="20577"/>
                  </a:cubicBezTo>
                  <a:cubicBezTo>
                    <a:pt x="15429" y="20577"/>
                    <a:pt x="15429" y="20577"/>
                    <a:pt x="15429" y="20577"/>
                  </a:cubicBezTo>
                  <a:cubicBezTo>
                    <a:pt x="15429" y="20577"/>
                    <a:pt x="15429" y="20577"/>
                    <a:pt x="15429" y="20577"/>
                  </a:cubicBezTo>
                  <a:cubicBezTo>
                    <a:pt x="15429" y="20577"/>
                    <a:pt x="15429" y="20577"/>
                    <a:pt x="15429" y="20577"/>
                  </a:cubicBezTo>
                  <a:cubicBezTo>
                    <a:pt x="15429" y="20691"/>
                    <a:pt x="15429" y="20691"/>
                    <a:pt x="15429" y="20691"/>
                  </a:cubicBezTo>
                  <a:cubicBezTo>
                    <a:pt x="15429" y="20691"/>
                    <a:pt x="15429" y="20691"/>
                    <a:pt x="15429" y="20691"/>
                  </a:cubicBezTo>
                  <a:cubicBezTo>
                    <a:pt x="14547" y="20577"/>
                    <a:pt x="14547" y="20577"/>
                    <a:pt x="14547" y="20577"/>
                  </a:cubicBezTo>
                  <a:cubicBezTo>
                    <a:pt x="14106" y="20577"/>
                    <a:pt x="14106" y="20577"/>
                    <a:pt x="14106" y="20577"/>
                  </a:cubicBezTo>
                  <a:cubicBezTo>
                    <a:pt x="14106" y="20577"/>
                    <a:pt x="14106" y="20577"/>
                    <a:pt x="14106" y="20577"/>
                  </a:cubicBezTo>
                  <a:cubicBezTo>
                    <a:pt x="14106" y="20577"/>
                    <a:pt x="14106" y="20577"/>
                    <a:pt x="14106" y="20577"/>
                  </a:cubicBezTo>
                  <a:cubicBezTo>
                    <a:pt x="14988" y="20691"/>
                    <a:pt x="14988" y="20691"/>
                    <a:pt x="14988" y="20691"/>
                  </a:cubicBezTo>
                  <a:cubicBezTo>
                    <a:pt x="14988" y="20691"/>
                    <a:pt x="14988" y="20691"/>
                    <a:pt x="14988" y="20691"/>
                  </a:cubicBezTo>
                  <a:cubicBezTo>
                    <a:pt x="14988" y="20691"/>
                    <a:pt x="14988" y="20691"/>
                    <a:pt x="14988" y="20691"/>
                  </a:cubicBezTo>
                  <a:cubicBezTo>
                    <a:pt x="14988" y="20691"/>
                    <a:pt x="14988" y="20691"/>
                    <a:pt x="14988" y="20691"/>
                  </a:cubicBezTo>
                  <a:cubicBezTo>
                    <a:pt x="14988" y="20804"/>
                    <a:pt x="14988" y="20804"/>
                    <a:pt x="14988" y="20804"/>
                  </a:cubicBezTo>
                  <a:cubicBezTo>
                    <a:pt x="14547" y="20804"/>
                    <a:pt x="14547" y="20804"/>
                    <a:pt x="14547" y="20804"/>
                  </a:cubicBezTo>
                  <a:cubicBezTo>
                    <a:pt x="14547" y="20691"/>
                    <a:pt x="14547" y="20691"/>
                    <a:pt x="14547" y="20691"/>
                  </a:cubicBezTo>
                  <a:cubicBezTo>
                    <a:pt x="14106" y="20691"/>
                    <a:pt x="14106" y="20691"/>
                    <a:pt x="14106" y="20691"/>
                  </a:cubicBezTo>
                  <a:cubicBezTo>
                    <a:pt x="14106" y="20691"/>
                    <a:pt x="14106" y="20691"/>
                    <a:pt x="14106" y="20691"/>
                  </a:cubicBezTo>
                  <a:cubicBezTo>
                    <a:pt x="14106" y="20804"/>
                    <a:pt x="14106" y="20804"/>
                    <a:pt x="14106" y="20804"/>
                  </a:cubicBezTo>
                  <a:cubicBezTo>
                    <a:pt x="13665" y="20804"/>
                    <a:pt x="13665" y="20804"/>
                    <a:pt x="13665" y="20804"/>
                  </a:cubicBezTo>
                  <a:cubicBezTo>
                    <a:pt x="13224" y="20804"/>
                    <a:pt x="13224" y="20804"/>
                    <a:pt x="13224" y="20804"/>
                  </a:cubicBezTo>
                  <a:cubicBezTo>
                    <a:pt x="13224" y="20804"/>
                    <a:pt x="13224" y="20804"/>
                    <a:pt x="13224" y="20804"/>
                  </a:cubicBezTo>
                  <a:cubicBezTo>
                    <a:pt x="13224" y="20804"/>
                    <a:pt x="13224" y="20804"/>
                    <a:pt x="13224" y="20804"/>
                  </a:cubicBezTo>
                  <a:cubicBezTo>
                    <a:pt x="13224" y="20804"/>
                    <a:pt x="13224" y="20804"/>
                    <a:pt x="13224" y="20804"/>
                  </a:cubicBezTo>
                  <a:cubicBezTo>
                    <a:pt x="12784" y="20804"/>
                    <a:pt x="12784" y="20804"/>
                    <a:pt x="12784" y="20804"/>
                  </a:cubicBezTo>
                  <a:cubicBezTo>
                    <a:pt x="12343" y="20918"/>
                    <a:pt x="12343" y="20918"/>
                    <a:pt x="12343" y="20918"/>
                  </a:cubicBezTo>
                  <a:cubicBezTo>
                    <a:pt x="12343" y="20918"/>
                    <a:pt x="12343" y="20918"/>
                    <a:pt x="12343" y="20918"/>
                  </a:cubicBezTo>
                  <a:cubicBezTo>
                    <a:pt x="12784" y="20918"/>
                    <a:pt x="12784" y="20918"/>
                    <a:pt x="12784" y="20918"/>
                  </a:cubicBezTo>
                  <a:cubicBezTo>
                    <a:pt x="13224" y="20918"/>
                    <a:pt x="13224" y="20918"/>
                    <a:pt x="13224" y="20918"/>
                  </a:cubicBezTo>
                  <a:cubicBezTo>
                    <a:pt x="13224" y="20918"/>
                    <a:pt x="13224" y="20918"/>
                    <a:pt x="13224" y="20918"/>
                  </a:cubicBezTo>
                  <a:cubicBezTo>
                    <a:pt x="13665" y="20918"/>
                    <a:pt x="13665" y="20918"/>
                    <a:pt x="13665" y="20918"/>
                  </a:cubicBezTo>
                  <a:cubicBezTo>
                    <a:pt x="13665" y="20918"/>
                    <a:pt x="13665" y="20918"/>
                    <a:pt x="13665" y="20918"/>
                  </a:cubicBezTo>
                  <a:cubicBezTo>
                    <a:pt x="14106" y="20918"/>
                    <a:pt x="14106" y="20918"/>
                    <a:pt x="14106" y="20918"/>
                  </a:cubicBezTo>
                  <a:cubicBezTo>
                    <a:pt x="14106" y="20918"/>
                    <a:pt x="14106" y="20918"/>
                    <a:pt x="14106" y="20918"/>
                  </a:cubicBezTo>
                  <a:cubicBezTo>
                    <a:pt x="14547" y="20918"/>
                    <a:pt x="14547" y="20918"/>
                    <a:pt x="14547" y="20918"/>
                  </a:cubicBezTo>
                  <a:cubicBezTo>
                    <a:pt x="14547" y="21032"/>
                    <a:pt x="14547" y="21032"/>
                    <a:pt x="14547" y="21032"/>
                  </a:cubicBezTo>
                  <a:cubicBezTo>
                    <a:pt x="14547" y="21032"/>
                    <a:pt x="14547" y="21032"/>
                    <a:pt x="14547" y="21032"/>
                  </a:cubicBezTo>
                  <a:cubicBezTo>
                    <a:pt x="14547" y="21032"/>
                    <a:pt x="14547" y="21032"/>
                    <a:pt x="14547" y="21032"/>
                  </a:cubicBezTo>
                  <a:cubicBezTo>
                    <a:pt x="14106" y="21145"/>
                    <a:pt x="14106" y="21145"/>
                    <a:pt x="14106" y="21145"/>
                  </a:cubicBezTo>
                  <a:cubicBezTo>
                    <a:pt x="14547" y="21259"/>
                    <a:pt x="14547" y="21259"/>
                    <a:pt x="14547" y="21259"/>
                  </a:cubicBezTo>
                  <a:cubicBezTo>
                    <a:pt x="14547" y="21259"/>
                    <a:pt x="14547" y="21259"/>
                    <a:pt x="14547" y="21259"/>
                  </a:cubicBezTo>
                  <a:cubicBezTo>
                    <a:pt x="14988" y="21259"/>
                    <a:pt x="14988" y="21259"/>
                    <a:pt x="14988" y="21259"/>
                  </a:cubicBezTo>
                  <a:cubicBezTo>
                    <a:pt x="15429" y="21373"/>
                    <a:pt x="15429" y="21373"/>
                    <a:pt x="15429" y="21373"/>
                  </a:cubicBezTo>
                  <a:cubicBezTo>
                    <a:pt x="15429" y="21373"/>
                    <a:pt x="15429" y="21373"/>
                    <a:pt x="15429" y="21373"/>
                  </a:cubicBezTo>
                  <a:cubicBezTo>
                    <a:pt x="15429" y="21259"/>
                    <a:pt x="15429" y="21259"/>
                    <a:pt x="15429" y="21259"/>
                  </a:cubicBezTo>
                  <a:cubicBezTo>
                    <a:pt x="15429" y="21259"/>
                    <a:pt x="15429" y="21259"/>
                    <a:pt x="15429" y="21259"/>
                  </a:cubicBezTo>
                  <a:cubicBezTo>
                    <a:pt x="14988" y="21145"/>
                    <a:pt x="14988" y="21145"/>
                    <a:pt x="14988" y="21145"/>
                  </a:cubicBezTo>
                  <a:cubicBezTo>
                    <a:pt x="14988" y="21145"/>
                    <a:pt x="14988" y="21145"/>
                    <a:pt x="14988" y="21145"/>
                  </a:cubicBezTo>
                  <a:cubicBezTo>
                    <a:pt x="14988" y="21145"/>
                    <a:pt x="14988" y="21145"/>
                    <a:pt x="14988" y="21145"/>
                  </a:cubicBezTo>
                  <a:cubicBezTo>
                    <a:pt x="15429" y="21145"/>
                    <a:pt x="15429" y="21145"/>
                    <a:pt x="15429" y="21145"/>
                  </a:cubicBezTo>
                  <a:cubicBezTo>
                    <a:pt x="15429" y="21145"/>
                    <a:pt x="15429" y="21145"/>
                    <a:pt x="15429" y="21145"/>
                  </a:cubicBezTo>
                  <a:cubicBezTo>
                    <a:pt x="15429" y="21145"/>
                    <a:pt x="15429" y="21145"/>
                    <a:pt x="15429" y="21145"/>
                  </a:cubicBezTo>
                  <a:cubicBezTo>
                    <a:pt x="15429" y="21032"/>
                    <a:pt x="15429" y="21032"/>
                    <a:pt x="15429" y="21032"/>
                  </a:cubicBezTo>
                  <a:cubicBezTo>
                    <a:pt x="14988" y="21032"/>
                    <a:pt x="14988" y="21032"/>
                    <a:pt x="14988" y="21032"/>
                  </a:cubicBezTo>
                  <a:cubicBezTo>
                    <a:pt x="15869" y="20918"/>
                    <a:pt x="15869" y="20918"/>
                    <a:pt x="15869" y="20918"/>
                  </a:cubicBezTo>
                  <a:cubicBezTo>
                    <a:pt x="16310" y="20918"/>
                    <a:pt x="16310" y="20918"/>
                    <a:pt x="16310" y="20918"/>
                  </a:cubicBezTo>
                  <a:cubicBezTo>
                    <a:pt x="17633" y="21032"/>
                    <a:pt x="17633" y="21032"/>
                    <a:pt x="17633" y="21032"/>
                  </a:cubicBezTo>
                  <a:cubicBezTo>
                    <a:pt x="18073" y="21032"/>
                    <a:pt x="18073" y="21032"/>
                    <a:pt x="18073" y="21032"/>
                  </a:cubicBezTo>
                  <a:cubicBezTo>
                    <a:pt x="18073" y="20918"/>
                    <a:pt x="18073" y="20918"/>
                    <a:pt x="18073" y="20918"/>
                  </a:cubicBezTo>
                  <a:cubicBezTo>
                    <a:pt x="18514" y="20918"/>
                    <a:pt x="18514" y="20918"/>
                    <a:pt x="18514" y="20918"/>
                  </a:cubicBezTo>
                  <a:close/>
                  <a:moveTo>
                    <a:pt x="18073" y="20691"/>
                  </a:moveTo>
                  <a:cubicBezTo>
                    <a:pt x="17633" y="20691"/>
                    <a:pt x="17633" y="20691"/>
                    <a:pt x="17633" y="20691"/>
                  </a:cubicBezTo>
                  <a:cubicBezTo>
                    <a:pt x="16751" y="20577"/>
                    <a:pt x="16751" y="20577"/>
                    <a:pt x="16751" y="20577"/>
                  </a:cubicBezTo>
                  <a:cubicBezTo>
                    <a:pt x="15869" y="20463"/>
                    <a:pt x="15869" y="20463"/>
                    <a:pt x="15869" y="20463"/>
                  </a:cubicBezTo>
                  <a:cubicBezTo>
                    <a:pt x="15869" y="20463"/>
                    <a:pt x="15869" y="20463"/>
                    <a:pt x="15869" y="20463"/>
                  </a:cubicBezTo>
                  <a:cubicBezTo>
                    <a:pt x="15429" y="20463"/>
                    <a:pt x="15429" y="20463"/>
                    <a:pt x="15429" y="20463"/>
                  </a:cubicBezTo>
                  <a:cubicBezTo>
                    <a:pt x="14988" y="20349"/>
                    <a:pt x="14988" y="20349"/>
                    <a:pt x="14988" y="20349"/>
                  </a:cubicBezTo>
                  <a:cubicBezTo>
                    <a:pt x="14988" y="20349"/>
                    <a:pt x="14988" y="20349"/>
                    <a:pt x="14988" y="20349"/>
                  </a:cubicBezTo>
                  <a:cubicBezTo>
                    <a:pt x="14988" y="20236"/>
                    <a:pt x="14988" y="20236"/>
                    <a:pt x="14988" y="20236"/>
                  </a:cubicBezTo>
                  <a:cubicBezTo>
                    <a:pt x="15429" y="20236"/>
                    <a:pt x="15429" y="20236"/>
                    <a:pt x="15429" y="20236"/>
                  </a:cubicBezTo>
                  <a:cubicBezTo>
                    <a:pt x="15429" y="20122"/>
                    <a:pt x="15429" y="20122"/>
                    <a:pt x="15429" y="20122"/>
                  </a:cubicBezTo>
                  <a:cubicBezTo>
                    <a:pt x="15869" y="20122"/>
                    <a:pt x="15869" y="20122"/>
                    <a:pt x="15869" y="20122"/>
                  </a:cubicBezTo>
                  <a:cubicBezTo>
                    <a:pt x="16310" y="20008"/>
                    <a:pt x="16310" y="20008"/>
                    <a:pt x="16310" y="20008"/>
                  </a:cubicBezTo>
                  <a:cubicBezTo>
                    <a:pt x="16310" y="20008"/>
                    <a:pt x="16310" y="20008"/>
                    <a:pt x="16310" y="20008"/>
                  </a:cubicBezTo>
                  <a:cubicBezTo>
                    <a:pt x="15869" y="20008"/>
                    <a:pt x="15869" y="20008"/>
                    <a:pt x="15869" y="20008"/>
                  </a:cubicBezTo>
                  <a:cubicBezTo>
                    <a:pt x="14988" y="20008"/>
                    <a:pt x="14988" y="20008"/>
                    <a:pt x="14988" y="20008"/>
                  </a:cubicBezTo>
                  <a:cubicBezTo>
                    <a:pt x="14988" y="20122"/>
                    <a:pt x="14988" y="20122"/>
                    <a:pt x="14988" y="20122"/>
                  </a:cubicBezTo>
                  <a:cubicBezTo>
                    <a:pt x="14547" y="20122"/>
                    <a:pt x="14547" y="20122"/>
                    <a:pt x="14547" y="20122"/>
                  </a:cubicBezTo>
                  <a:cubicBezTo>
                    <a:pt x="14106" y="20008"/>
                    <a:pt x="14106" y="20008"/>
                    <a:pt x="14106" y="20008"/>
                  </a:cubicBezTo>
                  <a:cubicBezTo>
                    <a:pt x="14106" y="19895"/>
                    <a:pt x="14106" y="19895"/>
                    <a:pt x="14106" y="19895"/>
                  </a:cubicBezTo>
                  <a:cubicBezTo>
                    <a:pt x="14106" y="19781"/>
                    <a:pt x="14106" y="19781"/>
                    <a:pt x="14106" y="19781"/>
                  </a:cubicBezTo>
                  <a:cubicBezTo>
                    <a:pt x="14547" y="19781"/>
                    <a:pt x="14547" y="19781"/>
                    <a:pt x="14547" y="19781"/>
                  </a:cubicBezTo>
                  <a:cubicBezTo>
                    <a:pt x="14547" y="19667"/>
                    <a:pt x="14547" y="19667"/>
                    <a:pt x="14547" y="19667"/>
                  </a:cubicBezTo>
                  <a:cubicBezTo>
                    <a:pt x="14106" y="19667"/>
                    <a:pt x="14106" y="19667"/>
                    <a:pt x="14106" y="19667"/>
                  </a:cubicBezTo>
                  <a:cubicBezTo>
                    <a:pt x="14106" y="19667"/>
                    <a:pt x="14106" y="19667"/>
                    <a:pt x="14106" y="19667"/>
                  </a:cubicBezTo>
                  <a:cubicBezTo>
                    <a:pt x="14106" y="19554"/>
                    <a:pt x="14106" y="19554"/>
                    <a:pt x="14106" y="19554"/>
                  </a:cubicBezTo>
                  <a:cubicBezTo>
                    <a:pt x="14547" y="19554"/>
                    <a:pt x="14547" y="19554"/>
                    <a:pt x="14547" y="19554"/>
                  </a:cubicBezTo>
                  <a:cubicBezTo>
                    <a:pt x="14988" y="19667"/>
                    <a:pt x="14988" y="19667"/>
                    <a:pt x="14988" y="19667"/>
                  </a:cubicBezTo>
                  <a:cubicBezTo>
                    <a:pt x="14988" y="19667"/>
                    <a:pt x="14988" y="19667"/>
                    <a:pt x="14988" y="19667"/>
                  </a:cubicBezTo>
                  <a:cubicBezTo>
                    <a:pt x="15429" y="19554"/>
                    <a:pt x="15429" y="19554"/>
                    <a:pt x="15429" y="19554"/>
                  </a:cubicBezTo>
                  <a:cubicBezTo>
                    <a:pt x="15429" y="19440"/>
                    <a:pt x="15429" y="19440"/>
                    <a:pt x="15429" y="19440"/>
                  </a:cubicBezTo>
                  <a:cubicBezTo>
                    <a:pt x="14988" y="19440"/>
                    <a:pt x="14988" y="19440"/>
                    <a:pt x="14988" y="19440"/>
                  </a:cubicBezTo>
                  <a:cubicBezTo>
                    <a:pt x="15429" y="19326"/>
                    <a:pt x="15429" y="19326"/>
                    <a:pt x="15429" y="19326"/>
                  </a:cubicBezTo>
                  <a:cubicBezTo>
                    <a:pt x="15429" y="19326"/>
                    <a:pt x="15429" y="19326"/>
                    <a:pt x="15429" y="19326"/>
                  </a:cubicBezTo>
                  <a:cubicBezTo>
                    <a:pt x="15869" y="19440"/>
                    <a:pt x="15869" y="19440"/>
                    <a:pt x="15869" y="19440"/>
                  </a:cubicBezTo>
                  <a:cubicBezTo>
                    <a:pt x="15869" y="19440"/>
                    <a:pt x="15869" y="19440"/>
                    <a:pt x="15869" y="19440"/>
                  </a:cubicBezTo>
                  <a:cubicBezTo>
                    <a:pt x="16751" y="19326"/>
                    <a:pt x="16751" y="19326"/>
                    <a:pt x="16751" y="19326"/>
                  </a:cubicBezTo>
                  <a:cubicBezTo>
                    <a:pt x="17192" y="19895"/>
                    <a:pt x="17192" y="19895"/>
                    <a:pt x="17192" y="19895"/>
                  </a:cubicBezTo>
                  <a:cubicBezTo>
                    <a:pt x="17192" y="19895"/>
                    <a:pt x="17192" y="19895"/>
                    <a:pt x="17192" y="19895"/>
                  </a:cubicBezTo>
                  <a:cubicBezTo>
                    <a:pt x="17192" y="19895"/>
                    <a:pt x="17192" y="19895"/>
                    <a:pt x="17192" y="19895"/>
                  </a:cubicBezTo>
                  <a:cubicBezTo>
                    <a:pt x="18073" y="20691"/>
                    <a:pt x="18073" y="20691"/>
                    <a:pt x="18073" y="20691"/>
                  </a:cubicBezTo>
                  <a:close/>
                  <a:moveTo>
                    <a:pt x="16751" y="19213"/>
                  </a:moveTo>
                  <a:cubicBezTo>
                    <a:pt x="15869" y="19099"/>
                    <a:pt x="15869" y="19099"/>
                    <a:pt x="15869" y="19099"/>
                  </a:cubicBezTo>
                  <a:cubicBezTo>
                    <a:pt x="15429" y="19099"/>
                    <a:pt x="15429" y="19099"/>
                    <a:pt x="15429" y="19099"/>
                  </a:cubicBezTo>
                  <a:cubicBezTo>
                    <a:pt x="15429" y="18985"/>
                    <a:pt x="15429" y="18985"/>
                    <a:pt x="15429" y="18985"/>
                  </a:cubicBezTo>
                  <a:cubicBezTo>
                    <a:pt x="12784" y="18985"/>
                    <a:pt x="12784" y="18985"/>
                    <a:pt x="12784" y="18985"/>
                  </a:cubicBezTo>
                  <a:cubicBezTo>
                    <a:pt x="11461" y="19099"/>
                    <a:pt x="11461" y="19099"/>
                    <a:pt x="11461" y="19099"/>
                  </a:cubicBezTo>
                  <a:cubicBezTo>
                    <a:pt x="11020" y="18985"/>
                    <a:pt x="11020" y="18985"/>
                    <a:pt x="11020" y="18985"/>
                  </a:cubicBezTo>
                  <a:cubicBezTo>
                    <a:pt x="10139" y="18985"/>
                    <a:pt x="10139" y="18985"/>
                    <a:pt x="10139" y="18985"/>
                  </a:cubicBezTo>
                  <a:cubicBezTo>
                    <a:pt x="10139" y="18872"/>
                    <a:pt x="10139" y="18872"/>
                    <a:pt x="10139" y="18872"/>
                  </a:cubicBezTo>
                  <a:cubicBezTo>
                    <a:pt x="9698" y="18644"/>
                    <a:pt x="9698" y="18644"/>
                    <a:pt x="9698" y="18644"/>
                  </a:cubicBezTo>
                  <a:cubicBezTo>
                    <a:pt x="9257" y="18531"/>
                    <a:pt x="9257" y="18531"/>
                    <a:pt x="9257" y="18531"/>
                  </a:cubicBezTo>
                  <a:cubicBezTo>
                    <a:pt x="9257" y="18303"/>
                    <a:pt x="9257" y="18303"/>
                    <a:pt x="9257" y="18303"/>
                  </a:cubicBezTo>
                  <a:cubicBezTo>
                    <a:pt x="9257" y="18189"/>
                    <a:pt x="9257" y="18189"/>
                    <a:pt x="9257" y="18189"/>
                  </a:cubicBezTo>
                  <a:cubicBezTo>
                    <a:pt x="8816" y="18189"/>
                    <a:pt x="8816" y="18189"/>
                    <a:pt x="8816" y="18189"/>
                  </a:cubicBezTo>
                  <a:cubicBezTo>
                    <a:pt x="8376" y="18303"/>
                    <a:pt x="8376" y="18303"/>
                    <a:pt x="8376" y="18303"/>
                  </a:cubicBezTo>
                  <a:cubicBezTo>
                    <a:pt x="7935" y="18303"/>
                    <a:pt x="7935" y="18303"/>
                    <a:pt x="7935" y="18303"/>
                  </a:cubicBezTo>
                  <a:cubicBezTo>
                    <a:pt x="7494" y="18303"/>
                    <a:pt x="7494" y="18303"/>
                    <a:pt x="7494" y="18303"/>
                  </a:cubicBezTo>
                  <a:cubicBezTo>
                    <a:pt x="6612" y="17962"/>
                    <a:pt x="6612" y="17962"/>
                    <a:pt x="6612" y="17962"/>
                  </a:cubicBezTo>
                  <a:cubicBezTo>
                    <a:pt x="6612" y="17848"/>
                    <a:pt x="6612" y="17848"/>
                    <a:pt x="6612" y="17848"/>
                  </a:cubicBezTo>
                  <a:cubicBezTo>
                    <a:pt x="6612" y="17394"/>
                    <a:pt x="6612" y="17394"/>
                    <a:pt x="6612" y="17394"/>
                  </a:cubicBezTo>
                  <a:cubicBezTo>
                    <a:pt x="7053" y="17280"/>
                    <a:pt x="7053" y="17280"/>
                    <a:pt x="7053" y="17280"/>
                  </a:cubicBezTo>
                  <a:cubicBezTo>
                    <a:pt x="7935" y="17053"/>
                    <a:pt x="7935" y="17053"/>
                    <a:pt x="7935" y="17053"/>
                  </a:cubicBezTo>
                  <a:cubicBezTo>
                    <a:pt x="7935" y="16825"/>
                    <a:pt x="7935" y="16825"/>
                    <a:pt x="7935" y="16825"/>
                  </a:cubicBezTo>
                  <a:cubicBezTo>
                    <a:pt x="7935" y="16598"/>
                    <a:pt x="7935" y="16598"/>
                    <a:pt x="7935" y="16598"/>
                  </a:cubicBezTo>
                  <a:cubicBezTo>
                    <a:pt x="7494" y="16484"/>
                    <a:pt x="7494" y="16484"/>
                    <a:pt x="7494" y="16484"/>
                  </a:cubicBezTo>
                  <a:cubicBezTo>
                    <a:pt x="7935" y="16257"/>
                    <a:pt x="7935" y="16257"/>
                    <a:pt x="7935" y="16257"/>
                  </a:cubicBezTo>
                  <a:cubicBezTo>
                    <a:pt x="7935" y="16143"/>
                    <a:pt x="7935" y="16143"/>
                    <a:pt x="7935" y="16143"/>
                  </a:cubicBezTo>
                  <a:cubicBezTo>
                    <a:pt x="7935" y="15916"/>
                    <a:pt x="7935" y="15916"/>
                    <a:pt x="7935" y="15916"/>
                  </a:cubicBezTo>
                  <a:cubicBezTo>
                    <a:pt x="7935" y="15802"/>
                    <a:pt x="7935" y="15802"/>
                    <a:pt x="7935" y="15802"/>
                  </a:cubicBezTo>
                  <a:cubicBezTo>
                    <a:pt x="7935" y="15688"/>
                    <a:pt x="7935" y="15688"/>
                    <a:pt x="7935" y="15688"/>
                  </a:cubicBezTo>
                  <a:cubicBezTo>
                    <a:pt x="7935" y="15575"/>
                    <a:pt x="7935" y="15575"/>
                    <a:pt x="7935" y="15575"/>
                  </a:cubicBezTo>
                  <a:cubicBezTo>
                    <a:pt x="7935" y="15234"/>
                    <a:pt x="7935" y="15234"/>
                    <a:pt x="7935" y="15234"/>
                  </a:cubicBezTo>
                  <a:cubicBezTo>
                    <a:pt x="7494" y="15120"/>
                    <a:pt x="7494" y="15120"/>
                    <a:pt x="7494" y="15120"/>
                  </a:cubicBezTo>
                  <a:cubicBezTo>
                    <a:pt x="7494" y="15120"/>
                    <a:pt x="7494" y="15120"/>
                    <a:pt x="7494" y="15120"/>
                  </a:cubicBezTo>
                  <a:cubicBezTo>
                    <a:pt x="7935" y="15006"/>
                    <a:pt x="7935" y="15006"/>
                    <a:pt x="7935" y="15006"/>
                  </a:cubicBezTo>
                  <a:cubicBezTo>
                    <a:pt x="7935" y="14893"/>
                    <a:pt x="7935" y="14893"/>
                    <a:pt x="7935" y="14893"/>
                  </a:cubicBezTo>
                  <a:cubicBezTo>
                    <a:pt x="7494" y="14665"/>
                    <a:pt x="7494" y="14665"/>
                    <a:pt x="7494" y="14665"/>
                  </a:cubicBezTo>
                  <a:cubicBezTo>
                    <a:pt x="7053" y="14552"/>
                    <a:pt x="7053" y="14552"/>
                    <a:pt x="7053" y="14552"/>
                  </a:cubicBezTo>
                  <a:cubicBezTo>
                    <a:pt x="6612" y="14552"/>
                    <a:pt x="6612" y="14552"/>
                    <a:pt x="6612" y="14552"/>
                  </a:cubicBezTo>
                  <a:cubicBezTo>
                    <a:pt x="6612" y="14665"/>
                    <a:pt x="6612" y="14665"/>
                    <a:pt x="6612" y="14665"/>
                  </a:cubicBezTo>
                  <a:cubicBezTo>
                    <a:pt x="6171" y="14552"/>
                    <a:pt x="6171" y="14552"/>
                    <a:pt x="6171" y="14552"/>
                  </a:cubicBezTo>
                  <a:cubicBezTo>
                    <a:pt x="6171" y="14438"/>
                    <a:pt x="6171" y="14438"/>
                    <a:pt x="6171" y="14438"/>
                  </a:cubicBezTo>
                  <a:cubicBezTo>
                    <a:pt x="7053" y="14438"/>
                    <a:pt x="7053" y="14438"/>
                    <a:pt x="7053" y="14438"/>
                  </a:cubicBezTo>
                  <a:cubicBezTo>
                    <a:pt x="7494" y="14324"/>
                    <a:pt x="7494" y="14324"/>
                    <a:pt x="7494" y="14324"/>
                  </a:cubicBezTo>
                  <a:cubicBezTo>
                    <a:pt x="7494" y="14211"/>
                    <a:pt x="7494" y="14211"/>
                    <a:pt x="7494" y="14211"/>
                  </a:cubicBezTo>
                  <a:cubicBezTo>
                    <a:pt x="7494" y="14211"/>
                    <a:pt x="7494" y="14211"/>
                    <a:pt x="7494" y="14211"/>
                  </a:cubicBezTo>
                  <a:cubicBezTo>
                    <a:pt x="7053" y="14324"/>
                    <a:pt x="7053" y="14324"/>
                    <a:pt x="7053" y="14324"/>
                  </a:cubicBezTo>
                  <a:cubicBezTo>
                    <a:pt x="6612" y="14324"/>
                    <a:pt x="6612" y="14324"/>
                    <a:pt x="6612" y="14324"/>
                  </a:cubicBezTo>
                  <a:cubicBezTo>
                    <a:pt x="6612" y="14097"/>
                    <a:pt x="6612" y="14097"/>
                    <a:pt x="6612" y="14097"/>
                  </a:cubicBezTo>
                  <a:cubicBezTo>
                    <a:pt x="6171" y="13869"/>
                    <a:pt x="6171" y="13869"/>
                    <a:pt x="6171" y="13869"/>
                  </a:cubicBezTo>
                  <a:cubicBezTo>
                    <a:pt x="6171" y="13756"/>
                    <a:pt x="6171" y="13756"/>
                    <a:pt x="6171" y="13756"/>
                  </a:cubicBezTo>
                  <a:cubicBezTo>
                    <a:pt x="6171" y="13642"/>
                    <a:pt x="6171" y="13642"/>
                    <a:pt x="6171" y="13642"/>
                  </a:cubicBezTo>
                  <a:cubicBezTo>
                    <a:pt x="5731" y="13528"/>
                    <a:pt x="5731" y="13528"/>
                    <a:pt x="5731" y="13528"/>
                  </a:cubicBezTo>
                  <a:cubicBezTo>
                    <a:pt x="5290" y="13415"/>
                    <a:pt x="5290" y="13415"/>
                    <a:pt x="5290" y="13415"/>
                  </a:cubicBezTo>
                  <a:cubicBezTo>
                    <a:pt x="5290" y="13074"/>
                    <a:pt x="5290" y="13074"/>
                    <a:pt x="5290" y="13074"/>
                  </a:cubicBezTo>
                  <a:cubicBezTo>
                    <a:pt x="5731" y="12960"/>
                    <a:pt x="5731" y="12960"/>
                    <a:pt x="5731" y="12960"/>
                  </a:cubicBezTo>
                  <a:cubicBezTo>
                    <a:pt x="5731" y="12846"/>
                    <a:pt x="5731" y="12846"/>
                    <a:pt x="5731" y="12846"/>
                  </a:cubicBezTo>
                  <a:cubicBezTo>
                    <a:pt x="5731" y="12733"/>
                    <a:pt x="5731" y="12733"/>
                    <a:pt x="5731" y="12733"/>
                  </a:cubicBezTo>
                  <a:cubicBezTo>
                    <a:pt x="5290" y="12733"/>
                    <a:pt x="5290" y="12733"/>
                    <a:pt x="5290" y="12733"/>
                  </a:cubicBezTo>
                  <a:cubicBezTo>
                    <a:pt x="5290" y="12505"/>
                    <a:pt x="5290" y="12505"/>
                    <a:pt x="5290" y="12505"/>
                  </a:cubicBezTo>
                  <a:cubicBezTo>
                    <a:pt x="4849" y="12278"/>
                    <a:pt x="4849" y="12278"/>
                    <a:pt x="4849" y="12278"/>
                  </a:cubicBezTo>
                  <a:cubicBezTo>
                    <a:pt x="5290" y="11937"/>
                    <a:pt x="5290" y="11937"/>
                    <a:pt x="5290" y="11937"/>
                  </a:cubicBezTo>
                  <a:cubicBezTo>
                    <a:pt x="4849" y="11709"/>
                    <a:pt x="4849" y="11709"/>
                    <a:pt x="4849" y="11709"/>
                  </a:cubicBezTo>
                  <a:cubicBezTo>
                    <a:pt x="4849" y="11596"/>
                    <a:pt x="4849" y="11596"/>
                    <a:pt x="4849" y="11596"/>
                  </a:cubicBezTo>
                  <a:cubicBezTo>
                    <a:pt x="5290" y="11368"/>
                    <a:pt x="5290" y="11368"/>
                    <a:pt x="5290" y="11368"/>
                  </a:cubicBezTo>
                  <a:cubicBezTo>
                    <a:pt x="5731" y="11141"/>
                    <a:pt x="5731" y="11141"/>
                    <a:pt x="5731" y="11141"/>
                  </a:cubicBezTo>
                  <a:cubicBezTo>
                    <a:pt x="6171" y="11027"/>
                    <a:pt x="6171" y="11027"/>
                    <a:pt x="6171" y="11027"/>
                  </a:cubicBezTo>
                  <a:cubicBezTo>
                    <a:pt x="6171" y="11027"/>
                    <a:pt x="6171" y="11027"/>
                    <a:pt x="6171" y="11027"/>
                  </a:cubicBezTo>
                  <a:cubicBezTo>
                    <a:pt x="5290" y="10459"/>
                    <a:pt x="5290" y="10459"/>
                    <a:pt x="5290" y="10459"/>
                  </a:cubicBezTo>
                  <a:cubicBezTo>
                    <a:pt x="5290" y="10232"/>
                    <a:pt x="5290" y="10232"/>
                    <a:pt x="5290" y="10232"/>
                  </a:cubicBezTo>
                  <a:cubicBezTo>
                    <a:pt x="5290" y="10118"/>
                    <a:pt x="5290" y="10118"/>
                    <a:pt x="5290" y="10118"/>
                  </a:cubicBezTo>
                  <a:cubicBezTo>
                    <a:pt x="5290" y="9777"/>
                    <a:pt x="5290" y="9777"/>
                    <a:pt x="5290" y="9777"/>
                  </a:cubicBezTo>
                  <a:cubicBezTo>
                    <a:pt x="5731" y="9663"/>
                    <a:pt x="5731" y="9663"/>
                    <a:pt x="5731" y="9663"/>
                  </a:cubicBezTo>
                  <a:cubicBezTo>
                    <a:pt x="6171" y="9549"/>
                    <a:pt x="6171" y="9549"/>
                    <a:pt x="6171" y="9549"/>
                  </a:cubicBezTo>
                  <a:cubicBezTo>
                    <a:pt x="6171" y="9322"/>
                    <a:pt x="6171" y="9322"/>
                    <a:pt x="6171" y="9322"/>
                  </a:cubicBezTo>
                  <a:cubicBezTo>
                    <a:pt x="5731" y="9208"/>
                    <a:pt x="5731" y="9208"/>
                    <a:pt x="5731" y="9208"/>
                  </a:cubicBezTo>
                  <a:cubicBezTo>
                    <a:pt x="5290" y="9095"/>
                    <a:pt x="5290" y="9095"/>
                    <a:pt x="5290" y="9095"/>
                  </a:cubicBezTo>
                  <a:cubicBezTo>
                    <a:pt x="5731" y="8981"/>
                    <a:pt x="5731" y="8981"/>
                    <a:pt x="5731" y="8981"/>
                  </a:cubicBezTo>
                  <a:cubicBezTo>
                    <a:pt x="5731" y="8867"/>
                    <a:pt x="5731" y="8867"/>
                    <a:pt x="5731" y="8867"/>
                  </a:cubicBezTo>
                  <a:cubicBezTo>
                    <a:pt x="6171" y="8640"/>
                    <a:pt x="6171" y="8640"/>
                    <a:pt x="6171" y="8640"/>
                  </a:cubicBezTo>
                  <a:cubicBezTo>
                    <a:pt x="6612" y="8640"/>
                    <a:pt x="6612" y="8640"/>
                    <a:pt x="6612" y="8640"/>
                  </a:cubicBezTo>
                  <a:cubicBezTo>
                    <a:pt x="6612" y="8413"/>
                    <a:pt x="6612" y="8413"/>
                    <a:pt x="6612" y="8413"/>
                  </a:cubicBezTo>
                  <a:cubicBezTo>
                    <a:pt x="6171" y="8072"/>
                    <a:pt x="6171" y="8072"/>
                    <a:pt x="6171" y="8072"/>
                  </a:cubicBezTo>
                  <a:cubicBezTo>
                    <a:pt x="6171" y="7958"/>
                    <a:pt x="6171" y="7958"/>
                    <a:pt x="6171" y="7958"/>
                  </a:cubicBezTo>
                  <a:cubicBezTo>
                    <a:pt x="5731" y="7731"/>
                    <a:pt x="5731" y="7731"/>
                    <a:pt x="5731" y="7731"/>
                  </a:cubicBezTo>
                  <a:cubicBezTo>
                    <a:pt x="5731" y="7617"/>
                    <a:pt x="5731" y="7617"/>
                    <a:pt x="5731" y="7617"/>
                  </a:cubicBezTo>
                  <a:cubicBezTo>
                    <a:pt x="5290" y="7389"/>
                    <a:pt x="5290" y="7389"/>
                    <a:pt x="5290" y="7389"/>
                  </a:cubicBezTo>
                  <a:cubicBezTo>
                    <a:pt x="4849" y="7276"/>
                    <a:pt x="4849" y="7276"/>
                    <a:pt x="4849" y="7276"/>
                  </a:cubicBezTo>
                  <a:cubicBezTo>
                    <a:pt x="4849" y="7162"/>
                    <a:pt x="4849" y="7162"/>
                    <a:pt x="4849" y="7162"/>
                  </a:cubicBezTo>
                  <a:cubicBezTo>
                    <a:pt x="4408" y="6935"/>
                    <a:pt x="4408" y="6935"/>
                    <a:pt x="4408" y="6935"/>
                  </a:cubicBezTo>
                  <a:cubicBezTo>
                    <a:pt x="4408" y="6821"/>
                    <a:pt x="4408" y="6821"/>
                    <a:pt x="4408" y="6821"/>
                  </a:cubicBezTo>
                  <a:cubicBezTo>
                    <a:pt x="5290" y="6707"/>
                    <a:pt x="5290" y="6707"/>
                    <a:pt x="5290" y="6707"/>
                  </a:cubicBezTo>
                  <a:cubicBezTo>
                    <a:pt x="5290" y="6480"/>
                    <a:pt x="5290" y="6480"/>
                    <a:pt x="5290" y="6480"/>
                  </a:cubicBezTo>
                  <a:cubicBezTo>
                    <a:pt x="5290" y="6480"/>
                    <a:pt x="5290" y="6480"/>
                    <a:pt x="5290" y="6480"/>
                  </a:cubicBezTo>
                  <a:cubicBezTo>
                    <a:pt x="5290" y="6253"/>
                    <a:pt x="5290" y="6253"/>
                    <a:pt x="5290" y="6253"/>
                  </a:cubicBezTo>
                  <a:cubicBezTo>
                    <a:pt x="5290" y="6025"/>
                    <a:pt x="5290" y="6025"/>
                    <a:pt x="5290" y="6025"/>
                  </a:cubicBezTo>
                  <a:cubicBezTo>
                    <a:pt x="4849" y="5798"/>
                    <a:pt x="4849" y="5798"/>
                    <a:pt x="4849" y="5798"/>
                  </a:cubicBezTo>
                  <a:cubicBezTo>
                    <a:pt x="5290" y="5684"/>
                    <a:pt x="5290" y="5684"/>
                    <a:pt x="5290" y="5684"/>
                  </a:cubicBezTo>
                  <a:cubicBezTo>
                    <a:pt x="5290" y="5343"/>
                    <a:pt x="5290" y="5343"/>
                    <a:pt x="5290" y="5343"/>
                  </a:cubicBezTo>
                  <a:cubicBezTo>
                    <a:pt x="5731" y="5229"/>
                    <a:pt x="5731" y="5229"/>
                    <a:pt x="5731" y="5229"/>
                  </a:cubicBezTo>
                  <a:cubicBezTo>
                    <a:pt x="6171" y="5002"/>
                    <a:pt x="6171" y="5002"/>
                    <a:pt x="6171" y="5002"/>
                  </a:cubicBezTo>
                  <a:cubicBezTo>
                    <a:pt x="7053" y="4888"/>
                    <a:pt x="7053" y="4888"/>
                    <a:pt x="7053" y="4888"/>
                  </a:cubicBezTo>
                  <a:cubicBezTo>
                    <a:pt x="7053" y="4775"/>
                    <a:pt x="7053" y="4775"/>
                    <a:pt x="7053" y="4775"/>
                  </a:cubicBezTo>
                  <a:cubicBezTo>
                    <a:pt x="7494" y="4661"/>
                    <a:pt x="7494" y="4661"/>
                    <a:pt x="7494" y="4661"/>
                  </a:cubicBezTo>
                  <a:cubicBezTo>
                    <a:pt x="7494" y="4661"/>
                    <a:pt x="7494" y="4661"/>
                    <a:pt x="7494" y="4661"/>
                  </a:cubicBezTo>
                  <a:cubicBezTo>
                    <a:pt x="7494" y="4547"/>
                    <a:pt x="7494" y="4547"/>
                    <a:pt x="7494" y="4547"/>
                  </a:cubicBezTo>
                  <a:cubicBezTo>
                    <a:pt x="7053" y="4434"/>
                    <a:pt x="7053" y="4434"/>
                    <a:pt x="7053" y="4434"/>
                  </a:cubicBezTo>
                  <a:cubicBezTo>
                    <a:pt x="7053" y="4434"/>
                    <a:pt x="7053" y="4434"/>
                    <a:pt x="7053" y="4434"/>
                  </a:cubicBezTo>
                  <a:cubicBezTo>
                    <a:pt x="7053" y="4320"/>
                    <a:pt x="7053" y="4320"/>
                    <a:pt x="7053" y="4320"/>
                  </a:cubicBezTo>
                  <a:cubicBezTo>
                    <a:pt x="7494" y="4320"/>
                    <a:pt x="7494" y="4320"/>
                    <a:pt x="7494" y="4320"/>
                  </a:cubicBezTo>
                  <a:cubicBezTo>
                    <a:pt x="7494" y="4206"/>
                    <a:pt x="7494" y="4206"/>
                    <a:pt x="7494" y="4206"/>
                  </a:cubicBezTo>
                  <a:cubicBezTo>
                    <a:pt x="7053" y="4093"/>
                    <a:pt x="7053" y="4093"/>
                    <a:pt x="7053" y="4093"/>
                  </a:cubicBezTo>
                  <a:cubicBezTo>
                    <a:pt x="7053" y="3865"/>
                    <a:pt x="7053" y="3865"/>
                    <a:pt x="7053" y="3865"/>
                  </a:cubicBezTo>
                  <a:cubicBezTo>
                    <a:pt x="7053" y="3752"/>
                    <a:pt x="7053" y="3752"/>
                    <a:pt x="7053" y="3752"/>
                  </a:cubicBezTo>
                  <a:cubicBezTo>
                    <a:pt x="7053" y="3752"/>
                    <a:pt x="7053" y="3752"/>
                    <a:pt x="7053" y="3752"/>
                  </a:cubicBezTo>
                  <a:cubicBezTo>
                    <a:pt x="6612" y="3638"/>
                    <a:pt x="6612" y="3638"/>
                    <a:pt x="6612" y="3638"/>
                  </a:cubicBezTo>
                  <a:cubicBezTo>
                    <a:pt x="6612" y="3524"/>
                    <a:pt x="6612" y="3524"/>
                    <a:pt x="6612" y="3524"/>
                  </a:cubicBezTo>
                  <a:cubicBezTo>
                    <a:pt x="9257" y="3183"/>
                    <a:pt x="9257" y="3183"/>
                    <a:pt x="9257" y="3183"/>
                  </a:cubicBezTo>
                  <a:cubicBezTo>
                    <a:pt x="9698" y="2728"/>
                    <a:pt x="9698" y="2728"/>
                    <a:pt x="9698" y="2728"/>
                  </a:cubicBezTo>
                  <a:cubicBezTo>
                    <a:pt x="9257" y="2615"/>
                    <a:pt x="9257" y="2615"/>
                    <a:pt x="9257" y="2615"/>
                  </a:cubicBezTo>
                  <a:cubicBezTo>
                    <a:pt x="8816" y="2615"/>
                    <a:pt x="8816" y="2615"/>
                    <a:pt x="8816" y="2615"/>
                  </a:cubicBezTo>
                  <a:cubicBezTo>
                    <a:pt x="8816" y="2615"/>
                    <a:pt x="8816" y="2615"/>
                    <a:pt x="8816" y="2615"/>
                  </a:cubicBezTo>
                  <a:cubicBezTo>
                    <a:pt x="8376" y="2615"/>
                    <a:pt x="8376" y="2615"/>
                    <a:pt x="8376" y="2615"/>
                  </a:cubicBezTo>
                  <a:cubicBezTo>
                    <a:pt x="7053" y="1705"/>
                    <a:pt x="7053" y="1705"/>
                    <a:pt x="7053" y="1705"/>
                  </a:cubicBezTo>
                  <a:cubicBezTo>
                    <a:pt x="5731" y="1592"/>
                    <a:pt x="5731" y="1592"/>
                    <a:pt x="5731" y="1592"/>
                  </a:cubicBezTo>
                  <a:cubicBezTo>
                    <a:pt x="5731" y="1478"/>
                    <a:pt x="5731" y="1478"/>
                    <a:pt x="5731" y="1478"/>
                  </a:cubicBezTo>
                  <a:cubicBezTo>
                    <a:pt x="6171" y="1251"/>
                    <a:pt x="6171" y="1251"/>
                    <a:pt x="6171" y="1251"/>
                  </a:cubicBezTo>
                  <a:cubicBezTo>
                    <a:pt x="6171" y="1137"/>
                    <a:pt x="6171" y="1137"/>
                    <a:pt x="6171" y="1137"/>
                  </a:cubicBezTo>
                  <a:cubicBezTo>
                    <a:pt x="6171" y="1023"/>
                    <a:pt x="6171" y="1023"/>
                    <a:pt x="6171" y="1023"/>
                  </a:cubicBezTo>
                  <a:cubicBezTo>
                    <a:pt x="6171" y="909"/>
                    <a:pt x="6171" y="909"/>
                    <a:pt x="6171" y="909"/>
                  </a:cubicBezTo>
                  <a:cubicBezTo>
                    <a:pt x="5290" y="796"/>
                    <a:pt x="5290" y="796"/>
                    <a:pt x="5290" y="796"/>
                  </a:cubicBezTo>
                  <a:cubicBezTo>
                    <a:pt x="4849" y="682"/>
                    <a:pt x="4849" y="682"/>
                    <a:pt x="4849" y="682"/>
                  </a:cubicBezTo>
                  <a:cubicBezTo>
                    <a:pt x="4849" y="455"/>
                    <a:pt x="4849" y="455"/>
                    <a:pt x="4849" y="455"/>
                  </a:cubicBezTo>
                  <a:cubicBezTo>
                    <a:pt x="4849" y="455"/>
                    <a:pt x="4849" y="455"/>
                    <a:pt x="4849" y="455"/>
                  </a:cubicBezTo>
                  <a:cubicBezTo>
                    <a:pt x="4849" y="341"/>
                    <a:pt x="4849" y="341"/>
                    <a:pt x="4849" y="341"/>
                  </a:cubicBezTo>
                  <a:cubicBezTo>
                    <a:pt x="4849" y="227"/>
                    <a:pt x="4849" y="227"/>
                    <a:pt x="4849" y="227"/>
                  </a:cubicBezTo>
                  <a:cubicBezTo>
                    <a:pt x="4408" y="227"/>
                    <a:pt x="4408" y="227"/>
                    <a:pt x="4408" y="227"/>
                  </a:cubicBezTo>
                  <a:cubicBezTo>
                    <a:pt x="4408" y="114"/>
                    <a:pt x="4408" y="114"/>
                    <a:pt x="4408" y="114"/>
                  </a:cubicBezTo>
                  <a:cubicBezTo>
                    <a:pt x="3967" y="0"/>
                    <a:pt x="3967" y="0"/>
                    <a:pt x="3967" y="0"/>
                  </a:cubicBezTo>
                  <a:cubicBezTo>
                    <a:pt x="3967" y="0"/>
                    <a:pt x="3967" y="0"/>
                    <a:pt x="3967" y="0"/>
                  </a:cubicBezTo>
                  <a:cubicBezTo>
                    <a:pt x="3527" y="114"/>
                    <a:pt x="3527" y="114"/>
                    <a:pt x="3527" y="114"/>
                  </a:cubicBezTo>
                  <a:cubicBezTo>
                    <a:pt x="3527" y="114"/>
                    <a:pt x="3527" y="114"/>
                    <a:pt x="3527" y="114"/>
                  </a:cubicBezTo>
                  <a:cubicBezTo>
                    <a:pt x="3967" y="227"/>
                    <a:pt x="3967" y="227"/>
                    <a:pt x="3967" y="227"/>
                  </a:cubicBezTo>
                  <a:cubicBezTo>
                    <a:pt x="3527" y="341"/>
                    <a:pt x="3527" y="341"/>
                    <a:pt x="3527" y="341"/>
                  </a:cubicBezTo>
                  <a:cubicBezTo>
                    <a:pt x="3086" y="341"/>
                    <a:pt x="3086" y="341"/>
                    <a:pt x="3086" y="341"/>
                  </a:cubicBezTo>
                  <a:cubicBezTo>
                    <a:pt x="3086" y="341"/>
                    <a:pt x="3086" y="341"/>
                    <a:pt x="3086" y="341"/>
                  </a:cubicBezTo>
                  <a:cubicBezTo>
                    <a:pt x="2645" y="455"/>
                    <a:pt x="2645" y="455"/>
                    <a:pt x="2645" y="455"/>
                  </a:cubicBezTo>
                  <a:cubicBezTo>
                    <a:pt x="2204" y="455"/>
                    <a:pt x="2204" y="455"/>
                    <a:pt x="2204" y="455"/>
                  </a:cubicBezTo>
                  <a:cubicBezTo>
                    <a:pt x="2204" y="455"/>
                    <a:pt x="2204" y="455"/>
                    <a:pt x="2204" y="455"/>
                  </a:cubicBezTo>
                  <a:cubicBezTo>
                    <a:pt x="2204" y="682"/>
                    <a:pt x="2204" y="682"/>
                    <a:pt x="2204" y="682"/>
                  </a:cubicBezTo>
                  <a:cubicBezTo>
                    <a:pt x="2204" y="682"/>
                    <a:pt x="2204" y="682"/>
                    <a:pt x="2204" y="682"/>
                  </a:cubicBezTo>
                  <a:cubicBezTo>
                    <a:pt x="2204" y="909"/>
                    <a:pt x="2204" y="909"/>
                    <a:pt x="2204" y="909"/>
                  </a:cubicBezTo>
                  <a:cubicBezTo>
                    <a:pt x="2645" y="1251"/>
                    <a:pt x="2645" y="1251"/>
                    <a:pt x="2645" y="1251"/>
                  </a:cubicBezTo>
                  <a:cubicBezTo>
                    <a:pt x="2645" y="1364"/>
                    <a:pt x="2645" y="1364"/>
                    <a:pt x="2645" y="1364"/>
                  </a:cubicBezTo>
                  <a:cubicBezTo>
                    <a:pt x="2645" y="1478"/>
                    <a:pt x="2645" y="1478"/>
                    <a:pt x="2645" y="1478"/>
                  </a:cubicBezTo>
                  <a:cubicBezTo>
                    <a:pt x="2204" y="1478"/>
                    <a:pt x="2204" y="1478"/>
                    <a:pt x="2204" y="1478"/>
                  </a:cubicBezTo>
                  <a:cubicBezTo>
                    <a:pt x="2645" y="1705"/>
                    <a:pt x="2645" y="1705"/>
                    <a:pt x="2645" y="1705"/>
                  </a:cubicBezTo>
                  <a:cubicBezTo>
                    <a:pt x="2645" y="1819"/>
                    <a:pt x="2645" y="1819"/>
                    <a:pt x="2645" y="1819"/>
                  </a:cubicBezTo>
                  <a:cubicBezTo>
                    <a:pt x="3086" y="1933"/>
                    <a:pt x="3086" y="1933"/>
                    <a:pt x="3086" y="1933"/>
                  </a:cubicBezTo>
                  <a:cubicBezTo>
                    <a:pt x="3086" y="2160"/>
                    <a:pt x="3086" y="2160"/>
                    <a:pt x="3086" y="2160"/>
                  </a:cubicBezTo>
                  <a:cubicBezTo>
                    <a:pt x="3086" y="2274"/>
                    <a:pt x="3086" y="2274"/>
                    <a:pt x="3086" y="2274"/>
                  </a:cubicBezTo>
                  <a:cubicBezTo>
                    <a:pt x="2645" y="2274"/>
                    <a:pt x="2645" y="2274"/>
                    <a:pt x="2645" y="2274"/>
                  </a:cubicBezTo>
                  <a:cubicBezTo>
                    <a:pt x="3086" y="2615"/>
                    <a:pt x="3086" y="2615"/>
                    <a:pt x="3086" y="2615"/>
                  </a:cubicBezTo>
                  <a:cubicBezTo>
                    <a:pt x="3086" y="2728"/>
                    <a:pt x="3086" y="2728"/>
                    <a:pt x="3086" y="2728"/>
                  </a:cubicBezTo>
                  <a:cubicBezTo>
                    <a:pt x="2645" y="2728"/>
                    <a:pt x="2645" y="2728"/>
                    <a:pt x="2645" y="2728"/>
                  </a:cubicBezTo>
                  <a:cubicBezTo>
                    <a:pt x="2204" y="2842"/>
                    <a:pt x="2204" y="2842"/>
                    <a:pt x="2204" y="2842"/>
                  </a:cubicBezTo>
                  <a:cubicBezTo>
                    <a:pt x="2204" y="2956"/>
                    <a:pt x="2204" y="2956"/>
                    <a:pt x="2204" y="2956"/>
                  </a:cubicBezTo>
                  <a:cubicBezTo>
                    <a:pt x="2645" y="3069"/>
                    <a:pt x="2645" y="3069"/>
                    <a:pt x="2645" y="3069"/>
                  </a:cubicBezTo>
                  <a:cubicBezTo>
                    <a:pt x="2645" y="2956"/>
                    <a:pt x="2645" y="2956"/>
                    <a:pt x="2645" y="2956"/>
                  </a:cubicBezTo>
                  <a:cubicBezTo>
                    <a:pt x="3086" y="2956"/>
                    <a:pt x="3086" y="2956"/>
                    <a:pt x="3086" y="2956"/>
                  </a:cubicBezTo>
                  <a:cubicBezTo>
                    <a:pt x="2645" y="3069"/>
                    <a:pt x="2645" y="3069"/>
                    <a:pt x="2645" y="3069"/>
                  </a:cubicBezTo>
                  <a:cubicBezTo>
                    <a:pt x="2645" y="3524"/>
                    <a:pt x="2645" y="3524"/>
                    <a:pt x="2645" y="3524"/>
                  </a:cubicBezTo>
                  <a:cubicBezTo>
                    <a:pt x="3086" y="3752"/>
                    <a:pt x="3086" y="3752"/>
                    <a:pt x="3086" y="3752"/>
                  </a:cubicBezTo>
                  <a:cubicBezTo>
                    <a:pt x="3086" y="3865"/>
                    <a:pt x="3086" y="3865"/>
                    <a:pt x="3086" y="3865"/>
                  </a:cubicBezTo>
                  <a:cubicBezTo>
                    <a:pt x="3086" y="3979"/>
                    <a:pt x="3086" y="3979"/>
                    <a:pt x="3086" y="3979"/>
                  </a:cubicBezTo>
                  <a:cubicBezTo>
                    <a:pt x="2645" y="4093"/>
                    <a:pt x="2645" y="4093"/>
                    <a:pt x="2645" y="4093"/>
                  </a:cubicBezTo>
                  <a:cubicBezTo>
                    <a:pt x="2645" y="4206"/>
                    <a:pt x="2645" y="4206"/>
                    <a:pt x="2645" y="4206"/>
                  </a:cubicBezTo>
                  <a:cubicBezTo>
                    <a:pt x="3086" y="4320"/>
                    <a:pt x="3086" y="4320"/>
                    <a:pt x="3086" y="4320"/>
                  </a:cubicBezTo>
                  <a:cubicBezTo>
                    <a:pt x="3086" y="4434"/>
                    <a:pt x="3086" y="4434"/>
                    <a:pt x="3086" y="4434"/>
                  </a:cubicBezTo>
                  <a:cubicBezTo>
                    <a:pt x="3086" y="4661"/>
                    <a:pt x="3086" y="4661"/>
                    <a:pt x="3086" y="4661"/>
                  </a:cubicBezTo>
                  <a:cubicBezTo>
                    <a:pt x="2645" y="4775"/>
                    <a:pt x="2645" y="4775"/>
                    <a:pt x="2645" y="4775"/>
                  </a:cubicBezTo>
                  <a:cubicBezTo>
                    <a:pt x="2645" y="4888"/>
                    <a:pt x="2645" y="4888"/>
                    <a:pt x="2645" y="4888"/>
                  </a:cubicBezTo>
                  <a:cubicBezTo>
                    <a:pt x="2645" y="5002"/>
                    <a:pt x="2645" y="5002"/>
                    <a:pt x="2645" y="5002"/>
                  </a:cubicBezTo>
                  <a:cubicBezTo>
                    <a:pt x="2645" y="5002"/>
                    <a:pt x="2645" y="5002"/>
                    <a:pt x="2645" y="5002"/>
                  </a:cubicBezTo>
                  <a:cubicBezTo>
                    <a:pt x="2645" y="5116"/>
                    <a:pt x="2645" y="5116"/>
                    <a:pt x="2645" y="5116"/>
                  </a:cubicBezTo>
                  <a:cubicBezTo>
                    <a:pt x="2204" y="5229"/>
                    <a:pt x="2204" y="5229"/>
                    <a:pt x="2204" y="5229"/>
                  </a:cubicBezTo>
                  <a:cubicBezTo>
                    <a:pt x="2204" y="5343"/>
                    <a:pt x="2204" y="5343"/>
                    <a:pt x="2204" y="5343"/>
                  </a:cubicBezTo>
                  <a:cubicBezTo>
                    <a:pt x="2204" y="5457"/>
                    <a:pt x="2204" y="5457"/>
                    <a:pt x="2204" y="5457"/>
                  </a:cubicBezTo>
                  <a:cubicBezTo>
                    <a:pt x="2204" y="5571"/>
                    <a:pt x="2204" y="5571"/>
                    <a:pt x="2204" y="5571"/>
                  </a:cubicBezTo>
                  <a:cubicBezTo>
                    <a:pt x="1763" y="5684"/>
                    <a:pt x="1763" y="5684"/>
                    <a:pt x="1763" y="5684"/>
                  </a:cubicBezTo>
                  <a:cubicBezTo>
                    <a:pt x="1763" y="5798"/>
                    <a:pt x="1763" y="5798"/>
                    <a:pt x="1763" y="5798"/>
                  </a:cubicBezTo>
                  <a:cubicBezTo>
                    <a:pt x="2204" y="5912"/>
                    <a:pt x="2204" y="5912"/>
                    <a:pt x="2204" y="5912"/>
                  </a:cubicBezTo>
                  <a:cubicBezTo>
                    <a:pt x="2204" y="6025"/>
                    <a:pt x="2204" y="6025"/>
                    <a:pt x="2204" y="6025"/>
                  </a:cubicBezTo>
                  <a:cubicBezTo>
                    <a:pt x="2645" y="6139"/>
                    <a:pt x="2645" y="6139"/>
                    <a:pt x="2645" y="6139"/>
                  </a:cubicBezTo>
                  <a:cubicBezTo>
                    <a:pt x="2204" y="6139"/>
                    <a:pt x="2204" y="6139"/>
                    <a:pt x="2204" y="6139"/>
                  </a:cubicBezTo>
                  <a:cubicBezTo>
                    <a:pt x="2204" y="6253"/>
                    <a:pt x="2204" y="6253"/>
                    <a:pt x="2204" y="6253"/>
                  </a:cubicBezTo>
                  <a:cubicBezTo>
                    <a:pt x="2204" y="6366"/>
                    <a:pt x="2204" y="6366"/>
                    <a:pt x="2204" y="6366"/>
                  </a:cubicBezTo>
                  <a:cubicBezTo>
                    <a:pt x="2204" y="6480"/>
                    <a:pt x="2204" y="6480"/>
                    <a:pt x="2204" y="6480"/>
                  </a:cubicBezTo>
                  <a:cubicBezTo>
                    <a:pt x="1763" y="6480"/>
                    <a:pt x="1763" y="6480"/>
                    <a:pt x="1763" y="6480"/>
                  </a:cubicBezTo>
                  <a:cubicBezTo>
                    <a:pt x="1763" y="6594"/>
                    <a:pt x="1763" y="6594"/>
                    <a:pt x="1763" y="6594"/>
                  </a:cubicBezTo>
                  <a:cubicBezTo>
                    <a:pt x="1763" y="6707"/>
                    <a:pt x="1763" y="6707"/>
                    <a:pt x="1763" y="6707"/>
                  </a:cubicBezTo>
                  <a:cubicBezTo>
                    <a:pt x="1763" y="6821"/>
                    <a:pt x="1763" y="6821"/>
                    <a:pt x="1763" y="6821"/>
                  </a:cubicBezTo>
                  <a:cubicBezTo>
                    <a:pt x="2204" y="7048"/>
                    <a:pt x="2204" y="7048"/>
                    <a:pt x="2204" y="7048"/>
                  </a:cubicBezTo>
                  <a:cubicBezTo>
                    <a:pt x="2204" y="7162"/>
                    <a:pt x="2204" y="7162"/>
                    <a:pt x="2204" y="7162"/>
                  </a:cubicBezTo>
                  <a:cubicBezTo>
                    <a:pt x="2204" y="7276"/>
                    <a:pt x="2204" y="7276"/>
                    <a:pt x="2204" y="7276"/>
                  </a:cubicBezTo>
                  <a:cubicBezTo>
                    <a:pt x="2204" y="7276"/>
                    <a:pt x="2204" y="7276"/>
                    <a:pt x="2204" y="7276"/>
                  </a:cubicBezTo>
                  <a:cubicBezTo>
                    <a:pt x="2645" y="7503"/>
                    <a:pt x="2645" y="7503"/>
                    <a:pt x="2645" y="7503"/>
                  </a:cubicBezTo>
                  <a:cubicBezTo>
                    <a:pt x="2645" y="7617"/>
                    <a:pt x="2645" y="7617"/>
                    <a:pt x="2645" y="7617"/>
                  </a:cubicBezTo>
                  <a:cubicBezTo>
                    <a:pt x="2645" y="7731"/>
                    <a:pt x="2645" y="7731"/>
                    <a:pt x="2645" y="7731"/>
                  </a:cubicBezTo>
                  <a:cubicBezTo>
                    <a:pt x="2645" y="7731"/>
                    <a:pt x="2645" y="7731"/>
                    <a:pt x="2645" y="7731"/>
                  </a:cubicBezTo>
                  <a:cubicBezTo>
                    <a:pt x="2645" y="7844"/>
                    <a:pt x="2645" y="7844"/>
                    <a:pt x="2645" y="7844"/>
                  </a:cubicBezTo>
                  <a:cubicBezTo>
                    <a:pt x="2645" y="7958"/>
                    <a:pt x="2645" y="7958"/>
                    <a:pt x="2645" y="7958"/>
                  </a:cubicBezTo>
                  <a:cubicBezTo>
                    <a:pt x="2645" y="7958"/>
                    <a:pt x="2645" y="7958"/>
                    <a:pt x="2645" y="7958"/>
                  </a:cubicBezTo>
                  <a:cubicBezTo>
                    <a:pt x="2645" y="8072"/>
                    <a:pt x="2645" y="8072"/>
                    <a:pt x="2645" y="8072"/>
                  </a:cubicBezTo>
                  <a:cubicBezTo>
                    <a:pt x="3086" y="8185"/>
                    <a:pt x="3086" y="8185"/>
                    <a:pt x="3086" y="8185"/>
                  </a:cubicBezTo>
                  <a:cubicBezTo>
                    <a:pt x="3086" y="8299"/>
                    <a:pt x="3086" y="8299"/>
                    <a:pt x="3086" y="8299"/>
                  </a:cubicBezTo>
                  <a:cubicBezTo>
                    <a:pt x="3086" y="8413"/>
                    <a:pt x="3086" y="8413"/>
                    <a:pt x="3086" y="8413"/>
                  </a:cubicBezTo>
                  <a:cubicBezTo>
                    <a:pt x="2645" y="8413"/>
                    <a:pt x="2645" y="8413"/>
                    <a:pt x="2645" y="8413"/>
                  </a:cubicBezTo>
                  <a:cubicBezTo>
                    <a:pt x="2204" y="8526"/>
                    <a:pt x="2204" y="8526"/>
                    <a:pt x="2204" y="8526"/>
                  </a:cubicBezTo>
                  <a:cubicBezTo>
                    <a:pt x="2204" y="8526"/>
                    <a:pt x="2204" y="8526"/>
                    <a:pt x="2204" y="8526"/>
                  </a:cubicBezTo>
                  <a:cubicBezTo>
                    <a:pt x="2645" y="8640"/>
                    <a:pt x="2645" y="8640"/>
                    <a:pt x="2645" y="8640"/>
                  </a:cubicBezTo>
                  <a:cubicBezTo>
                    <a:pt x="2204" y="8754"/>
                    <a:pt x="2204" y="8754"/>
                    <a:pt x="2204" y="8754"/>
                  </a:cubicBezTo>
                  <a:cubicBezTo>
                    <a:pt x="2204" y="8754"/>
                    <a:pt x="2204" y="8754"/>
                    <a:pt x="2204" y="8754"/>
                  </a:cubicBezTo>
                  <a:cubicBezTo>
                    <a:pt x="2204" y="8867"/>
                    <a:pt x="2204" y="8867"/>
                    <a:pt x="2204" y="8867"/>
                  </a:cubicBezTo>
                  <a:cubicBezTo>
                    <a:pt x="2204" y="8981"/>
                    <a:pt x="2204" y="8981"/>
                    <a:pt x="2204" y="8981"/>
                  </a:cubicBezTo>
                  <a:cubicBezTo>
                    <a:pt x="1763" y="9095"/>
                    <a:pt x="1763" y="9095"/>
                    <a:pt x="1763" y="9095"/>
                  </a:cubicBezTo>
                  <a:cubicBezTo>
                    <a:pt x="1763" y="9095"/>
                    <a:pt x="1763" y="9095"/>
                    <a:pt x="1763" y="9095"/>
                  </a:cubicBezTo>
                  <a:cubicBezTo>
                    <a:pt x="1763" y="9208"/>
                    <a:pt x="1763" y="9208"/>
                    <a:pt x="1763" y="9208"/>
                  </a:cubicBezTo>
                  <a:cubicBezTo>
                    <a:pt x="1763" y="9322"/>
                    <a:pt x="1763" y="9322"/>
                    <a:pt x="1763" y="9322"/>
                  </a:cubicBezTo>
                  <a:cubicBezTo>
                    <a:pt x="1763" y="9322"/>
                    <a:pt x="1763" y="9322"/>
                    <a:pt x="1763" y="9322"/>
                  </a:cubicBezTo>
                  <a:cubicBezTo>
                    <a:pt x="1763" y="9436"/>
                    <a:pt x="1763" y="9436"/>
                    <a:pt x="1763" y="9436"/>
                  </a:cubicBezTo>
                  <a:cubicBezTo>
                    <a:pt x="1763" y="9436"/>
                    <a:pt x="1763" y="9436"/>
                    <a:pt x="1763" y="9436"/>
                  </a:cubicBezTo>
                  <a:cubicBezTo>
                    <a:pt x="1322" y="9549"/>
                    <a:pt x="1322" y="9549"/>
                    <a:pt x="1322" y="9549"/>
                  </a:cubicBezTo>
                  <a:cubicBezTo>
                    <a:pt x="1322" y="9663"/>
                    <a:pt x="1322" y="9663"/>
                    <a:pt x="1322" y="9663"/>
                  </a:cubicBezTo>
                  <a:cubicBezTo>
                    <a:pt x="1322" y="9777"/>
                    <a:pt x="1322" y="9777"/>
                    <a:pt x="1322" y="9777"/>
                  </a:cubicBezTo>
                  <a:cubicBezTo>
                    <a:pt x="1322" y="9777"/>
                    <a:pt x="1322" y="9777"/>
                    <a:pt x="1322" y="9777"/>
                  </a:cubicBezTo>
                  <a:cubicBezTo>
                    <a:pt x="1322" y="9891"/>
                    <a:pt x="1322" y="9891"/>
                    <a:pt x="1322" y="9891"/>
                  </a:cubicBezTo>
                  <a:cubicBezTo>
                    <a:pt x="882" y="9891"/>
                    <a:pt x="882" y="9891"/>
                    <a:pt x="882" y="9891"/>
                  </a:cubicBezTo>
                  <a:cubicBezTo>
                    <a:pt x="882" y="10004"/>
                    <a:pt x="882" y="10004"/>
                    <a:pt x="882" y="10004"/>
                  </a:cubicBezTo>
                  <a:cubicBezTo>
                    <a:pt x="1322" y="10118"/>
                    <a:pt x="1322" y="10118"/>
                    <a:pt x="1322" y="10118"/>
                  </a:cubicBezTo>
                  <a:cubicBezTo>
                    <a:pt x="1322" y="10118"/>
                    <a:pt x="1322" y="10118"/>
                    <a:pt x="1322" y="10118"/>
                  </a:cubicBezTo>
                  <a:cubicBezTo>
                    <a:pt x="882" y="10232"/>
                    <a:pt x="882" y="10232"/>
                    <a:pt x="882" y="10232"/>
                  </a:cubicBezTo>
                  <a:cubicBezTo>
                    <a:pt x="882" y="10232"/>
                    <a:pt x="882" y="10232"/>
                    <a:pt x="882" y="10232"/>
                  </a:cubicBezTo>
                  <a:cubicBezTo>
                    <a:pt x="441" y="10232"/>
                    <a:pt x="441" y="10232"/>
                    <a:pt x="441" y="10232"/>
                  </a:cubicBezTo>
                  <a:cubicBezTo>
                    <a:pt x="0" y="10232"/>
                    <a:pt x="0" y="10232"/>
                    <a:pt x="0" y="10232"/>
                  </a:cubicBezTo>
                  <a:cubicBezTo>
                    <a:pt x="0" y="10232"/>
                    <a:pt x="0" y="10232"/>
                    <a:pt x="0" y="10232"/>
                  </a:cubicBezTo>
                  <a:cubicBezTo>
                    <a:pt x="441" y="10345"/>
                    <a:pt x="441" y="10345"/>
                    <a:pt x="441" y="10345"/>
                  </a:cubicBezTo>
                  <a:cubicBezTo>
                    <a:pt x="441" y="10459"/>
                    <a:pt x="441" y="10459"/>
                    <a:pt x="441" y="10459"/>
                  </a:cubicBezTo>
                  <a:cubicBezTo>
                    <a:pt x="441" y="10573"/>
                    <a:pt x="441" y="10573"/>
                    <a:pt x="441" y="10573"/>
                  </a:cubicBezTo>
                  <a:cubicBezTo>
                    <a:pt x="882" y="10686"/>
                    <a:pt x="882" y="10686"/>
                    <a:pt x="882" y="10686"/>
                  </a:cubicBezTo>
                  <a:cubicBezTo>
                    <a:pt x="882" y="10800"/>
                    <a:pt x="882" y="10800"/>
                    <a:pt x="882" y="10800"/>
                  </a:cubicBezTo>
                  <a:cubicBezTo>
                    <a:pt x="882" y="10914"/>
                    <a:pt x="882" y="10914"/>
                    <a:pt x="882" y="10914"/>
                  </a:cubicBezTo>
                  <a:cubicBezTo>
                    <a:pt x="1763" y="11141"/>
                    <a:pt x="1763" y="11141"/>
                    <a:pt x="1763" y="11141"/>
                  </a:cubicBezTo>
                  <a:cubicBezTo>
                    <a:pt x="1763" y="11255"/>
                    <a:pt x="1763" y="11255"/>
                    <a:pt x="1763" y="11255"/>
                  </a:cubicBezTo>
                  <a:cubicBezTo>
                    <a:pt x="1763" y="11255"/>
                    <a:pt x="1763" y="11255"/>
                    <a:pt x="1763" y="11255"/>
                  </a:cubicBezTo>
                  <a:cubicBezTo>
                    <a:pt x="1763" y="11368"/>
                    <a:pt x="1763" y="11368"/>
                    <a:pt x="1763" y="11368"/>
                  </a:cubicBezTo>
                  <a:cubicBezTo>
                    <a:pt x="1763" y="11596"/>
                    <a:pt x="1763" y="11596"/>
                    <a:pt x="1763" y="11596"/>
                  </a:cubicBezTo>
                  <a:cubicBezTo>
                    <a:pt x="1763" y="11596"/>
                    <a:pt x="1763" y="11596"/>
                    <a:pt x="1763" y="11596"/>
                  </a:cubicBezTo>
                  <a:cubicBezTo>
                    <a:pt x="1763" y="11709"/>
                    <a:pt x="1763" y="11709"/>
                    <a:pt x="1763" y="11709"/>
                  </a:cubicBezTo>
                  <a:cubicBezTo>
                    <a:pt x="1763" y="11709"/>
                    <a:pt x="1763" y="11709"/>
                    <a:pt x="1763" y="11709"/>
                  </a:cubicBezTo>
                  <a:cubicBezTo>
                    <a:pt x="1322" y="11709"/>
                    <a:pt x="1322" y="11709"/>
                    <a:pt x="1322" y="11709"/>
                  </a:cubicBezTo>
                  <a:cubicBezTo>
                    <a:pt x="1322" y="11709"/>
                    <a:pt x="1322" y="11709"/>
                    <a:pt x="1322" y="11709"/>
                  </a:cubicBezTo>
                  <a:cubicBezTo>
                    <a:pt x="882" y="11823"/>
                    <a:pt x="882" y="11823"/>
                    <a:pt x="882" y="11823"/>
                  </a:cubicBezTo>
                  <a:cubicBezTo>
                    <a:pt x="1322" y="11937"/>
                    <a:pt x="1322" y="11937"/>
                    <a:pt x="1322" y="11937"/>
                  </a:cubicBezTo>
                  <a:cubicBezTo>
                    <a:pt x="1322" y="11937"/>
                    <a:pt x="1322" y="11937"/>
                    <a:pt x="1322" y="11937"/>
                  </a:cubicBezTo>
                  <a:cubicBezTo>
                    <a:pt x="1322" y="12164"/>
                    <a:pt x="1322" y="12164"/>
                    <a:pt x="1322" y="12164"/>
                  </a:cubicBezTo>
                  <a:cubicBezTo>
                    <a:pt x="1322" y="12278"/>
                    <a:pt x="1322" y="12278"/>
                    <a:pt x="1322" y="12278"/>
                  </a:cubicBezTo>
                  <a:cubicBezTo>
                    <a:pt x="1322" y="12278"/>
                    <a:pt x="1322" y="12278"/>
                    <a:pt x="1322" y="12278"/>
                  </a:cubicBezTo>
                  <a:cubicBezTo>
                    <a:pt x="1322" y="12278"/>
                    <a:pt x="1322" y="12278"/>
                    <a:pt x="1322" y="12278"/>
                  </a:cubicBezTo>
                  <a:cubicBezTo>
                    <a:pt x="1322" y="12392"/>
                    <a:pt x="1322" y="12392"/>
                    <a:pt x="1322" y="12392"/>
                  </a:cubicBezTo>
                  <a:cubicBezTo>
                    <a:pt x="1322" y="12392"/>
                    <a:pt x="1322" y="12392"/>
                    <a:pt x="1322" y="12392"/>
                  </a:cubicBezTo>
                  <a:cubicBezTo>
                    <a:pt x="1322" y="12505"/>
                    <a:pt x="1322" y="12505"/>
                    <a:pt x="1322" y="12505"/>
                  </a:cubicBezTo>
                  <a:cubicBezTo>
                    <a:pt x="1763" y="12733"/>
                    <a:pt x="1763" y="12733"/>
                    <a:pt x="1763" y="12733"/>
                  </a:cubicBezTo>
                  <a:cubicBezTo>
                    <a:pt x="2204" y="12733"/>
                    <a:pt x="2204" y="12733"/>
                    <a:pt x="2204" y="12733"/>
                  </a:cubicBezTo>
                  <a:cubicBezTo>
                    <a:pt x="2204" y="12846"/>
                    <a:pt x="2204" y="12846"/>
                    <a:pt x="2204" y="12846"/>
                  </a:cubicBezTo>
                  <a:cubicBezTo>
                    <a:pt x="2645" y="12846"/>
                    <a:pt x="2645" y="12846"/>
                    <a:pt x="2645" y="12846"/>
                  </a:cubicBezTo>
                  <a:cubicBezTo>
                    <a:pt x="3527" y="12846"/>
                    <a:pt x="3527" y="12846"/>
                    <a:pt x="3527" y="12846"/>
                  </a:cubicBezTo>
                  <a:cubicBezTo>
                    <a:pt x="3527" y="12733"/>
                    <a:pt x="3527" y="12733"/>
                    <a:pt x="3527" y="12733"/>
                  </a:cubicBezTo>
                  <a:cubicBezTo>
                    <a:pt x="3527" y="12619"/>
                    <a:pt x="3527" y="12619"/>
                    <a:pt x="3527" y="12619"/>
                  </a:cubicBezTo>
                  <a:cubicBezTo>
                    <a:pt x="3967" y="12619"/>
                    <a:pt x="3967" y="12619"/>
                    <a:pt x="3967" y="12619"/>
                  </a:cubicBezTo>
                  <a:cubicBezTo>
                    <a:pt x="3967" y="12733"/>
                    <a:pt x="3967" y="12733"/>
                    <a:pt x="3967" y="12733"/>
                  </a:cubicBezTo>
                  <a:cubicBezTo>
                    <a:pt x="4408" y="12733"/>
                    <a:pt x="4408" y="12733"/>
                    <a:pt x="4408" y="12733"/>
                  </a:cubicBezTo>
                  <a:cubicBezTo>
                    <a:pt x="4408" y="12733"/>
                    <a:pt x="4408" y="12733"/>
                    <a:pt x="4408" y="12733"/>
                  </a:cubicBezTo>
                  <a:cubicBezTo>
                    <a:pt x="4408" y="12733"/>
                    <a:pt x="4408" y="12733"/>
                    <a:pt x="4408" y="12733"/>
                  </a:cubicBezTo>
                  <a:cubicBezTo>
                    <a:pt x="3967" y="12846"/>
                    <a:pt x="3967" y="12846"/>
                    <a:pt x="3967" y="12846"/>
                  </a:cubicBezTo>
                  <a:cubicBezTo>
                    <a:pt x="3967" y="12960"/>
                    <a:pt x="3967" y="12960"/>
                    <a:pt x="3967" y="12960"/>
                  </a:cubicBezTo>
                  <a:cubicBezTo>
                    <a:pt x="3967" y="12960"/>
                    <a:pt x="3967" y="12960"/>
                    <a:pt x="3967" y="12960"/>
                  </a:cubicBezTo>
                  <a:cubicBezTo>
                    <a:pt x="4408" y="12960"/>
                    <a:pt x="4408" y="12960"/>
                    <a:pt x="4408" y="12960"/>
                  </a:cubicBezTo>
                  <a:cubicBezTo>
                    <a:pt x="4408" y="12960"/>
                    <a:pt x="4408" y="12960"/>
                    <a:pt x="4408" y="12960"/>
                  </a:cubicBezTo>
                  <a:cubicBezTo>
                    <a:pt x="4408" y="13187"/>
                    <a:pt x="4408" y="13187"/>
                    <a:pt x="4408" y="13187"/>
                  </a:cubicBezTo>
                  <a:cubicBezTo>
                    <a:pt x="4849" y="13187"/>
                    <a:pt x="4849" y="13187"/>
                    <a:pt x="4849" y="13187"/>
                  </a:cubicBezTo>
                  <a:cubicBezTo>
                    <a:pt x="4408" y="13187"/>
                    <a:pt x="4408" y="13187"/>
                    <a:pt x="4408" y="13187"/>
                  </a:cubicBezTo>
                  <a:cubicBezTo>
                    <a:pt x="4408" y="13187"/>
                    <a:pt x="4408" y="13187"/>
                    <a:pt x="4408" y="13187"/>
                  </a:cubicBezTo>
                  <a:cubicBezTo>
                    <a:pt x="4408" y="13074"/>
                    <a:pt x="4408" y="13074"/>
                    <a:pt x="4408" y="13074"/>
                  </a:cubicBezTo>
                  <a:cubicBezTo>
                    <a:pt x="3967" y="13074"/>
                    <a:pt x="3967" y="13074"/>
                    <a:pt x="3967" y="13074"/>
                  </a:cubicBezTo>
                  <a:cubicBezTo>
                    <a:pt x="3967" y="13187"/>
                    <a:pt x="3967" y="13187"/>
                    <a:pt x="3967" y="13187"/>
                  </a:cubicBezTo>
                  <a:cubicBezTo>
                    <a:pt x="3967" y="13187"/>
                    <a:pt x="3967" y="13187"/>
                    <a:pt x="3967" y="13187"/>
                  </a:cubicBezTo>
                  <a:cubicBezTo>
                    <a:pt x="4408" y="13301"/>
                    <a:pt x="4408" y="13301"/>
                    <a:pt x="4408" y="13301"/>
                  </a:cubicBezTo>
                  <a:cubicBezTo>
                    <a:pt x="4408" y="13301"/>
                    <a:pt x="4408" y="13301"/>
                    <a:pt x="4408" y="13301"/>
                  </a:cubicBezTo>
                  <a:cubicBezTo>
                    <a:pt x="3967" y="13301"/>
                    <a:pt x="3967" y="13301"/>
                    <a:pt x="3967" y="13301"/>
                  </a:cubicBezTo>
                  <a:cubicBezTo>
                    <a:pt x="3967" y="13301"/>
                    <a:pt x="3967" y="13301"/>
                    <a:pt x="3967" y="13301"/>
                  </a:cubicBezTo>
                  <a:cubicBezTo>
                    <a:pt x="3967" y="13415"/>
                    <a:pt x="3967" y="13415"/>
                    <a:pt x="3967" y="13415"/>
                  </a:cubicBezTo>
                  <a:cubicBezTo>
                    <a:pt x="4408" y="13528"/>
                    <a:pt x="4408" y="13528"/>
                    <a:pt x="4408" y="13528"/>
                  </a:cubicBezTo>
                  <a:cubicBezTo>
                    <a:pt x="3967" y="13642"/>
                    <a:pt x="3967" y="13642"/>
                    <a:pt x="3967" y="13642"/>
                  </a:cubicBezTo>
                  <a:cubicBezTo>
                    <a:pt x="3967" y="13642"/>
                    <a:pt x="3967" y="13642"/>
                    <a:pt x="3967" y="13642"/>
                  </a:cubicBezTo>
                  <a:cubicBezTo>
                    <a:pt x="3967" y="13756"/>
                    <a:pt x="3967" y="13756"/>
                    <a:pt x="3967" y="13756"/>
                  </a:cubicBezTo>
                  <a:cubicBezTo>
                    <a:pt x="3967" y="13756"/>
                    <a:pt x="3967" y="13756"/>
                    <a:pt x="3967" y="13756"/>
                  </a:cubicBezTo>
                  <a:cubicBezTo>
                    <a:pt x="3967" y="13869"/>
                    <a:pt x="3967" y="13869"/>
                    <a:pt x="3967" y="13869"/>
                  </a:cubicBezTo>
                  <a:cubicBezTo>
                    <a:pt x="4408" y="13869"/>
                    <a:pt x="4408" y="13869"/>
                    <a:pt x="4408" y="13869"/>
                  </a:cubicBezTo>
                  <a:cubicBezTo>
                    <a:pt x="3967" y="13983"/>
                    <a:pt x="3967" y="13983"/>
                    <a:pt x="3967" y="13983"/>
                  </a:cubicBezTo>
                  <a:cubicBezTo>
                    <a:pt x="3967" y="14097"/>
                    <a:pt x="3967" y="14097"/>
                    <a:pt x="3967" y="14097"/>
                  </a:cubicBezTo>
                  <a:cubicBezTo>
                    <a:pt x="3967" y="14097"/>
                    <a:pt x="3967" y="14097"/>
                    <a:pt x="3967" y="14097"/>
                  </a:cubicBezTo>
                  <a:cubicBezTo>
                    <a:pt x="3967" y="14211"/>
                    <a:pt x="3967" y="14211"/>
                    <a:pt x="3967" y="14211"/>
                  </a:cubicBezTo>
                  <a:cubicBezTo>
                    <a:pt x="3967" y="14211"/>
                    <a:pt x="3967" y="14211"/>
                    <a:pt x="3967" y="14211"/>
                  </a:cubicBezTo>
                  <a:cubicBezTo>
                    <a:pt x="4408" y="14211"/>
                    <a:pt x="4408" y="14211"/>
                    <a:pt x="4408" y="14211"/>
                  </a:cubicBezTo>
                  <a:cubicBezTo>
                    <a:pt x="4849" y="14324"/>
                    <a:pt x="4849" y="14324"/>
                    <a:pt x="4849" y="14324"/>
                  </a:cubicBezTo>
                  <a:cubicBezTo>
                    <a:pt x="4849" y="14324"/>
                    <a:pt x="4849" y="14324"/>
                    <a:pt x="4849" y="14324"/>
                  </a:cubicBezTo>
                  <a:cubicBezTo>
                    <a:pt x="4849" y="14438"/>
                    <a:pt x="4849" y="14438"/>
                    <a:pt x="4849" y="14438"/>
                  </a:cubicBezTo>
                  <a:cubicBezTo>
                    <a:pt x="5290" y="14438"/>
                    <a:pt x="5290" y="14438"/>
                    <a:pt x="5290" y="14438"/>
                  </a:cubicBezTo>
                  <a:cubicBezTo>
                    <a:pt x="5290" y="14552"/>
                    <a:pt x="5290" y="14552"/>
                    <a:pt x="5290" y="14552"/>
                  </a:cubicBezTo>
                  <a:cubicBezTo>
                    <a:pt x="4849" y="14665"/>
                    <a:pt x="4849" y="14665"/>
                    <a:pt x="4849" y="14665"/>
                  </a:cubicBezTo>
                  <a:cubicBezTo>
                    <a:pt x="4408" y="14779"/>
                    <a:pt x="4408" y="14779"/>
                    <a:pt x="4408" y="14779"/>
                  </a:cubicBezTo>
                  <a:cubicBezTo>
                    <a:pt x="3967" y="14779"/>
                    <a:pt x="3967" y="14779"/>
                    <a:pt x="3967" y="14779"/>
                  </a:cubicBezTo>
                  <a:cubicBezTo>
                    <a:pt x="3967" y="14893"/>
                    <a:pt x="3967" y="14893"/>
                    <a:pt x="3967" y="14893"/>
                  </a:cubicBezTo>
                  <a:cubicBezTo>
                    <a:pt x="4408" y="14893"/>
                    <a:pt x="4408" y="14893"/>
                    <a:pt x="4408" y="14893"/>
                  </a:cubicBezTo>
                  <a:cubicBezTo>
                    <a:pt x="3967" y="15006"/>
                    <a:pt x="3967" y="15006"/>
                    <a:pt x="3967" y="15006"/>
                  </a:cubicBezTo>
                  <a:cubicBezTo>
                    <a:pt x="3967" y="15006"/>
                    <a:pt x="3967" y="15006"/>
                    <a:pt x="3967" y="15006"/>
                  </a:cubicBezTo>
                  <a:cubicBezTo>
                    <a:pt x="4408" y="15120"/>
                    <a:pt x="4408" y="15120"/>
                    <a:pt x="4408" y="15120"/>
                  </a:cubicBezTo>
                  <a:cubicBezTo>
                    <a:pt x="3967" y="15120"/>
                    <a:pt x="3967" y="15120"/>
                    <a:pt x="3967" y="15120"/>
                  </a:cubicBezTo>
                  <a:cubicBezTo>
                    <a:pt x="3967" y="15347"/>
                    <a:pt x="3967" y="15347"/>
                    <a:pt x="3967" y="15347"/>
                  </a:cubicBezTo>
                  <a:cubicBezTo>
                    <a:pt x="3527" y="15347"/>
                    <a:pt x="3527" y="15347"/>
                    <a:pt x="3527" y="15347"/>
                  </a:cubicBezTo>
                  <a:cubicBezTo>
                    <a:pt x="3967" y="15461"/>
                    <a:pt x="3967" y="15461"/>
                    <a:pt x="3967" y="15461"/>
                  </a:cubicBezTo>
                  <a:cubicBezTo>
                    <a:pt x="3967" y="15461"/>
                    <a:pt x="3967" y="15461"/>
                    <a:pt x="3967" y="15461"/>
                  </a:cubicBezTo>
                  <a:cubicBezTo>
                    <a:pt x="3967" y="15688"/>
                    <a:pt x="3967" y="15688"/>
                    <a:pt x="3967" y="15688"/>
                  </a:cubicBezTo>
                  <a:cubicBezTo>
                    <a:pt x="3527" y="15688"/>
                    <a:pt x="3527" y="15688"/>
                    <a:pt x="3527" y="15688"/>
                  </a:cubicBezTo>
                  <a:cubicBezTo>
                    <a:pt x="3527" y="15802"/>
                    <a:pt x="3527" y="15802"/>
                    <a:pt x="3527" y="15802"/>
                  </a:cubicBezTo>
                  <a:cubicBezTo>
                    <a:pt x="3527" y="15688"/>
                    <a:pt x="3527" y="15688"/>
                    <a:pt x="3527" y="15688"/>
                  </a:cubicBezTo>
                  <a:cubicBezTo>
                    <a:pt x="3527" y="15688"/>
                    <a:pt x="3527" y="15688"/>
                    <a:pt x="3527" y="15688"/>
                  </a:cubicBezTo>
                  <a:cubicBezTo>
                    <a:pt x="3527" y="15575"/>
                    <a:pt x="3527" y="15575"/>
                    <a:pt x="3527" y="15575"/>
                  </a:cubicBezTo>
                  <a:cubicBezTo>
                    <a:pt x="3527" y="15461"/>
                    <a:pt x="3527" y="15461"/>
                    <a:pt x="3527" y="15461"/>
                  </a:cubicBezTo>
                  <a:cubicBezTo>
                    <a:pt x="3527" y="15347"/>
                    <a:pt x="3527" y="15347"/>
                    <a:pt x="3527" y="15347"/>
                  </a:cubicBezTo>
                  <a:cubicBezTo>
                    <a:pt x="3527" y="15347"/>
                    <a:pt x="3527" y="15347"/>
                    <a:pt x="3527" y="15347"/>
                  </a:cubicBezTo>
                  <a:cubicBezTo>
                    <a:pt x="3086" y="15461"/>
                    <a:pt x="3086" y="15461"/>
                    <a:pt x="3086" y="15461"/>
                  </a:cubicBezTo>
                  <a:cubicBezTo>
                    <a:pt x="2645" y="15461"/>
                    <a:pt x="2645" y="15461"/>
                    <a:pt x="2645" y="15461"/>
                  </a:cubicBezTo>
                  <a:cubicBezTo>
                    <a:pt x="2204" y="15461"/>
                    <a:pt x="2204" y="15461"/>
                    <a:pt x="2204" y="15461"/>
                  </a:cubicBezTo>
                  <a:cubicBezTo>
                    <a:pt x="2204" y="15461"/>
                    <a:pt x="2204" y="15461"/>
                    <a:pt x="2204" y="15461"/>
                  </a:cubicBezTo>
                  <a:cubicBezTo>
                    <a:pt x="2645" y="15461"/>
                    <a:pt x="2645" y="15461"/>
                    <a:pt x="2645" y="15461"/>
                  </a:cubicBezTo>
                  <a:cubicBezTo>
                    <a:pt x="3086" y="15347"/>
                    <a:pt x="3086" y="15347"/>
                    <a:pt x="3086" y="15347"/>
                  </a:cubicBezTo>
                  <a:cubicBezTo>
                    <a:pt x="3086" y="15234"/>
                    <a:pt x="3086" y="15234"/>
                    <a:pt x="3086" y="15234"/>
                  </a:cubicBezTo>
                  <a:cubicBezTo>
                    <a:pt x="2645" y="15234"/>
                    <a:pt x="2645" y="15234"/>
                    <a:pt x="2645" y="15234"/>
                  </a:cubicBezTo>
                  <a:cubicBezTo>
                    <a:pt x="2204" y="15234"/>
                    <a:pt x="2204" y="15234"/>
                    <a:pt x="2204" y="15234"/>
                  </a:cubicBezTo>
                  <a:cubicBezTo>
                    <a:pt x="1763" y="15234"/>
                    <a:pt x="1763" y="15234"/>
                    <a:pt x="1763" y="15234"/>
                  </a:cubicBezTo>
                  <a:cubicBezTo>
                    <a:pt x="1322" y="15234"/>
                    <a:pt x="1322" y="15234"/>
                    <a:pt x="1322" y="15234"/>
                  </a:cubicBezTo>
                  <a:cubicBezTo>
                    <a:pt x="1322" y="15234"/>
                    <a:pt x="1322" y="15234"/>
                    <a:pt x="1322" y="15234"/>
                  </a:cubicBezTo>
                  <a:cubicBezTo>
                    <a:pt x="1322" y="15347"/>
                    <a:pt x="1322" y="15347"/>
                    <a:pt x="1322" y="15347"/>
                  </a:cubicBezTo>
                  <a:cubicBezTo>
                    <a:pt x="1322" y="15461"/>
                    <a:pt x="1322" y="15461"/>
                    <a:pt x="1322" y="15461"/>
                  </a:cubicBezTo>
                  <a:cubicBezTo>
                    <a:pt x="1763" y="15461"/>
                    <a:pt x="1763" y="15461"/>
                    <a:pt x="1763" y="15461"/>
                  </a:cubicBezTo>
                  <a:cubicBezTo>
                    <a:pt x="1763" y="15461"/>
                    <a:pt x="1763" y="15461"/>
                    <a:pt x="1763" y="15461"/>
                  </a:cubicBezTo>
                  <a:cubicBezTo>
                    <a:pt x="1322" y="15461"/>
                    <a:pt x="1322" y="15461"/>
                    <a:pt x="1322" y="15461"/>
                  </a:cubicBezTo>
                  <a:cubicBezTo>
                    <a:pt x="1322" y="15575"/>
                    <a:pt x="1322" y="15575"/>
                    <a:pt x="1322" y="15575"/>
                  </a:cubicBezTo>
                  <a:cubicBezTo>
                    <a:pt x="882" y="15575"/>
                    <a:pt x="882" y="15575"/>
                    <a:pt x="882" y="15575"/>
                  </a:cubicBezTo>
                  <a:cubicBezTo>
                    <a:pt x="882" y="15688"/>
                    <a:pt x="882" y="15688"/>
                    <a:pt x="882" y="15688"/>
                  </a:cubicBezTo>
                  <a:cubicBezTo>
                    <a:pt x="441" y="15802"/>
                    <a:pt x="441" y="15802"/>
                    <a:pt x="441" y="15802"/>
                  </a:cubicBezTo>
                  <a:cubicBezTo>
                    <a:pt x="441" y="15802"/>
                    <a:pt x="441" y="15802"/>
                    <a:pt x="441" y="15802"/>
                  </a:cubicBezTo>
                  <a:cubicBezTo>
                    <a:pt x="882" y="16029"/>
                    <a:pt x="882" y="16029"/>
                    <a:pt x="882" y="16029"/>
                  </a:cubicBezTo>
                  <a:cubicBezTo>
                    <a:pt x="1322" y="16029"/>
                    <a:pt x="1322" y="16029"/>
                    <a:pt x="1322" y="16029"/>
                  </a:cubicBezTo>
                  <a:cubicBezTo>
                    <a:pt x="1322" y="15916"/>
                    <a:pt x="1322" y="15916"/>
                    <a:pt x="1322" y="15916"/>
                  </a:cubicBezTo>
                  <a:cubicBezTo>
                    <a:pt x="1322" y="15916"/>
                    <a:pt x="1322" y="15916"/>
                    <a:pt x="1322" y="15916"/>
                  </a:cubicBezTo>
                  <a:cubicBezTo>
                    <a:pt x="882" y="15916"/>
                    <a:pt x="882" y="15916"/>
                    <a:pt x="882" y="15916"/>
                  </a:cubicBezTo>
                  <a:cubicBezTo>
                    <a:pt x="882" y="15802"/>
                    <a:pt x="882" y="15802"/>
                    <a:pt x="882" y="15802"/>
                  </a:cubicBezTo>
                  <a:cubicBezTo>
                    <a:pt x="1322" y="15688"/>
                    <a:pt x="1322" y="15688"/>
                    <a:pt x="1322" y="15688"/>
                  </a:cubicBezTo>
                  <a:cubicBezTo>
                    <a:pt x="1763" y="15688"/>
                    <a:pt x="1763" y="15688"/>
                    <a:pt x="1763" y="15688"/>
                  </a:cubicBezTo>
                  <a:cubicBezTo>
                    <a:pt x="1763" y="15688"/>
                    <a:pt x="1763" y="15688"/>
                    <a:pt x="1763" y="15688"/>
                  </a:cubicBezTo>
                  <a:cubicBezTo>
                    <a:pt x="1763" y="15802"/>
                    <a:pt x="1763" y="15802"/>
                    <a:pt x="1763" y="15802"/>
                  </a:cubicBezTo>
                  <a:cubicBezTo>
                    <a:pt x="2204" y="15802"/>
                    <a:pt x="2204" y="15802"/>
                    <a:pt x="2204" y="15802"/>
                  </a:cubicBezTo>
                  <a:cubicBezTo>
                    <a:pt x="2645" y="15802"/>
                    <a:pt x="2645" y="15802"/>
                    <a:pt x="2645" y="15802"/>
                  </a:cubicBezTo>
                  <a:cubicBezTo>
                    <a:pt x="2645" y="15802"/>
                    <a:pt x="2645" y="15802"/>
                    <a:pt x="2645" y="15802"/>
                  </a:cubicBezTo>
                  <a:cubicBezTo>
                    <a:pt x="3086" y="15802"/>
                    <a:pt x="3086" y="15802"/>
                    <a:pt x="3086" y="15802"/>
                  </a:cubicBezTo>
                  <a:cubicBezTo>
                    <a:pt x="3086" y="15916"/>
                    <a:pt x="3086" y="15916"/>
                    <a:pt x="3086" y="15916"/>
                  </a:cubicBezTo>
                  <a:cubicBezTo>
                    <a:pt x="3527" y="15916"/>
                    <a:pt x="3527" y="15916"/>
                    <a:pt x="3527" y="15916"/>
                  </a:cubicBezTo>
                  <a:cubicBezTo>
                    <a:pt x="3967" y="16029"/>
                    <a:pt x="3967" y="16029"/>
                    <a:pt x="3967" y="16029"/>
                  </a:cubicBezTo>
                  <a:cubicBezTo>
                    <a:pt x="3527" y="16029"/>
                    <a:pt x="3527" y="16029"/>
                    <a:pt x="3527" y="16029"/>
                  </a:cubicBezTo>
                  <a:cubicBezTo>
                    <a:pt x="3527" y="16029"/>
                    <a:pt x="3527" y="16029"/>
                    <a:pt x="3527" y="16029"/>
                  </a:cubicBezTo>
                  <a:cubicBezTo>
                    <a:pt x="3527" y="16143"/>
                    <a:pt x="3527" y="16143"/>
                    <a:pt x="3527" y="16143"/>
                  </a:cubicBezTo>
                  <a:cubicBezTo>
                    <a:pt x="3527" y="16143"/>
                    <a:pt x="3527" y="16143"/>
                    <a:pt x="3527" y="16143"/>
                  </a:cubicBezTo>
                  <a:cubicBezTo>
                    <a:pt x="3527" y="16143"/>
                    <a:pt x="3527" y="16143"/>
                    <a:pt x="3527" y="16143"/>
                  </a:cubicBezTo>
                  <a:cubicBezTo>
                    <a:pt x="3527" y="16257"/>
                    <a:pt x="3527" y="16257"/>
                    <a:pt x="3527" y="16257"/>
                  </a:cubicBezTo>
                  <a:cubicBezTo>
                    <a:pt x="3967" y="16257"/>
                    <a:pt x="3967" y="16257"/>
                    <a:pt x="3967" y="16257"/>
                  </a:cubicBezTo>
                  <a:cubicBezTo>
                    <a:pt x="3967" y="16371"/>
                    <a:pt x="3967" y="16371"/>
                    <a:pt x="3967" y="16371"/>
                  </a:cubicBezTo>
                  <a:cubicBezTo>
                    <a:pt x="3527" y="16257"/>
                    <a:pt x="3527" y="16257"/>
                    <a:pt x="3527" y="16257"/>
                  </a:cubicBezTo>
                  <a:cubicBezTo>
                    <a:pt x="3086" y="16257"/>
                    <a:pt x="3086" y="16257"/>
                    <a:pt x="3086" y="16257"/>
                  </a:cubicBezTo>
                  <a:cubicBezTo>
                    <a:pt x="3086" y="16257"/>
                    <a:pt x="3086" y="16257"/>
                    <a:pt x="3086" y="16257"/>
                  </a:cubicBezTo>
                  <a:cubicBezTo>
                    <a:pt x="3086" y="16371"/>
                    <a:pt x="3086" y="16371"/>
                    <a:pt x="3086" y="16371"/>
                  </a:cubicBezTo>
                  <a:cubicBezTo>
                    <a:pt x="3527" y="16371"/>
                    <a:pt x="3527" y="16371"/>
                    <a:pt x="3527" y="16371"/>
                  </a:cubicBezTo>
                  <a:cubicBezTo>
                    <a:pt x="3527" y="16484"/>
                    <a:pt x="3527" y="16484"/>
                    <a:pt x="3527" y="16484"/>
                  </a:cubicBezTo>
                  <a:cubicBezTo>
                    <a:pt x="3967" y="16484"/>
                    <a:pt x="3967" y="16484"/>
                    <a:pt x="3967" y="16484"/>
                  </a:cubicBezTo>
                  <a:cubicBezTo>
                    <a:pt x="4408" y="16371"/>
                    <a:pt x="4408" y="16371"/>
                    <a:pt x="4408" y="16371"/>
                  </a:cubicBezTo>
                  <a:cubicBezTo>
                    <a:pt x="4849" y="16484"/>
                    <a:pt x="4849" y="16484"/>
                    <a:pt x="4849" y="16484"/>
                  </a:cubicBezTo>
                  <a:cubicBezTo>
                    <a:pt x="4849" y="16484"/>
                    <a:pt x="4849" y="16484"/>
                    <a:pt x="4849" y="16484"/>
                  </a:cubicBezTo>
                  <a:cubicBezTo>
                    <a:pt x="5290" y="16371"/>
                    <a:pt x="5290" y="16371"/>
                    <a:pt x="5290" y="16371"/>
                  </a:cubicBezTo>
                  <a:cubicBezTo>
                    <a:pt x="5290" y="16484"/>
                    <a:pt x="5290" y="16484"/>
                    <a:pt x="5290" y="16484"/>
                  </a:cubicBezTo>
                  <a:cubicBezTo>
                    <a:pt x="5290" y="16484"/>
                    <a:pt x="5290" y="16484"/>
                    <a:pt x="5290" y="16484"/>
                  </a:cubicBezTo>
                  <a:cubicBezTo>
                    <a:pt x="4849" y="16484"/>
                    <a:pt x="4849" y="16484"/>
                    <a:pt x="4849" y="16484"/>
                  </a:cubicBezTo>
                  <a:cubicBezTo>
                    <a:pt x="4849" y="16484"/>
                    <a:pt x="4849" y="16484"/>
                    <a:pt x="4849" y="16484"/>
                  </a:cubicBezTo>
                  <a:cubicBezTo>
                    <a:pt x="4408" y="16598"/>
                    <a:pt x="4408" y="16598"/>
                    <a:pt x="4408" y="16598"/>
                  </a:cubicBezTo>
                  <a:cubicBezTo>
                    <a:pt x="4408" y="16484"/>
                    <a:pt x="4408" y="16484"/>
                    <a:pt x="4408" y="16484"/>
                  </a:cubicBezTo>
                  <a:cubicBezTo>
                    <a:pt x="3527" y="16598"/>
                    <a:pt x="3527" y="16598"/>
                    <a:pt x="3527" y="16598"/>
                  </a:cubicBezTo>
                  <a:cubicBezTo>
                    <a:pt x="3527" y="16598"/>
                    <a:pt x="3527" y="16598"/>
                    <a:pt x="3527" y="16598"/>
                  </a:cubicBezTo>
                  <a:cubicBezTo>
                    <a:pt x="3527" y="16712"/>
                    <a:pt x="3527" y="16712"/>
                    <a:pt x="3527" y="16712"/>
                  </a:cubicBezTo>
                  <a:cubicBezTo>
                    <a:pt x="3967" y="16712"/>
                    <a:pt x="3967" y="16712"/>
                    <a:pt x="3967" y="16712"/>
                  </a:cubicBezTo>
                  <a:cubicBezTo>
                    <a:pt x="3967" y="16825"/>
                    <a:pt x="3967" y="16825"/>
                    <a:pt x="3967" y="16825"/>
                  </a:cubicBezTo>
                  <a:cubicBezTo>
                    <a:pt x="4408" y="16825"/>
                    <a:pt x="4408" y="16825"/>
                    <a:pt x="4408" y="16825"/>
                  </a:cubicBezTo>
                  <a:cubicBezTo>
                    <a:pt x="4849" y="16825"/>
                    <a:pt x="4849" y="16825"/>
                    <a:pt x="4849" y="16825"/>
                  </a:cubicBezTo>
                  <a:cubicBezTo>
                    <a:pt x="4849" y="16825"/>
                    <a:pt x="4849" y="16825"/>
                    <a:pt x="4849" y="16825"/>
                  </a:cubicBezTo>
                  <a:cubicBezTo>
                    <a:pt x="4408" y="16939"/>
                    <a:pt x="4408" y="16939"/>
                    <a:pt x="4408" y="16939"/>
                  </a:cubicBezTo>
                  <a:cubicBezTo>
                    <a:pt x="4408" y="16939"/>
                    <a:pt x="4408" y="16939"/>
                    <a:pt x="4408" y="16939"/>
                  </a:cubicBezTo>
                  <a:cubicBezTo>
                    <a:pt x="4408" y="16939"/>
                    <a:pt x="4408" y="16939"/>
                    <a:pt x="4408" y="16939"/>
                  </a:cubicBezTo>
                  <a:cubicBezTo>
                    <a:pt x="4408" y="17053"/>
                    <a:pt x="4408" y="17053"/>
                    <a:pt x="4408" y="17053"/>
                  </a:cubicBezTo>
                  <a:cubicBezTo>
                    <a:pt x="3967" y="17053"/>
                    <a:pt x="3967" y="17053"/>
                    <a:pt x="3967" y="17053"/>
                  </a:cubicBezTo>
                  <a:cubicBezTo>
                    <a:pt x="3967" y="17053"/>
                    <a:pt x="3967" y="17053"/>
                    <a:pt x="3967" y="17053"/>
                  </a:cubicBezTo>
                  <a:cubicBezTo>
                    <a:pt x="4408" y="17280"/>
                    <a:pt x="4408" y="17280"/>
                    <a:pt x="4408" y="17280"/>
                  </a:cubicBezTo>
                  <a:cubicBezTo>
                    <a:pt x="4408" y="17394"/>
                    <a:pt x="4408" y="17394"/>
                    <a:pt x="4408" y="17394"/>
                  </a:cubicBezTo>
                  <a:cubicBezTo>
                    <a:pt x="4408" y="17507"/>
                    <a:pt x="4408" y="17507"/>
                    <a:pt x="4408" y="17507"/>
                  </a:cubicBezTo>
                  <a:cubicBezTo>
                    <a:pt x="4849" y="17621"/>
                    <a:pt x="4849" y="17621"/>
                    <a:pt x="4849" y="17621"/>
                  </a:cubicBezTo>
                  <a:cubicBezTo>
                    <a:pt x="5290" y="17621"/>
                    <a:pt x="5290" y="17621"/>
                    <a:pt x="5290" y="17621"/>
                  </a:cubicBezTo>
                  <a:cubicBezTo>
                    <a:pt x="5290" y="17507"/>
                    <a:pt x="5290" y="17507"/>
                    <a:pt x="5290" y="17507"/>
                  </a:cubicBezTo>
                  <a:cubicBezTo>
                    <a:pt x="5290" y="17280"/>
                    <a:pt x="5290" y="17280"/>
                    <a:pt x="5290" y="17280"/>
                  </a:cubicBezTo>
                  <a:cubicBezTo>
                    <a:pt x="5731" y="17280"/>
                    <a:pt x="5731" y="17280"/>
                    <a:pt x="5731" y="17280"/>
                  </a:cubicBezTo>
                  <a:cubicBezTo>
                    <a:pt x="5731" y="17280"/>
                    <a:pt x="5731" y="17280"/>
                    <a:pt x="5731" y="17280"/>
                  </a:cubicBezTo>
                  <a:cubicBezTo>
                    <a:pt x="5290" y="17280"/>
                    <a:pt x="5290" y="17280"/>
                    <a:pt x="5290" y="17280"/>
                  </a:cubicBezTo>
                  <a:cubicBezTo>
                    <a:pt x="5290" y="17507"/>
                    <a:pt x="5290" y="17507"/>
                    <a:pt x="5290" y="17507"/>
                  </a:cubicBezTo>
                  <a:cubicBezTo>
                    <a:pt x="5290" y="17507"/>
                    <a:pt x="5290" y="17507"/>
                    <a:pt x="5290" y="17507"/>
                  </a:cubicBezTo>
                  <a:cubicBezTo>
                    <a:pt x="5731" y="17621"/>
                    <a:pt x="5731" y="17621"/>
                    <a:pt x="5731" y="17621"/>
                  </a:cubicBezTo>
                  <a:cubicBezTo>
                    <a:pt x="5731" y="17507"/>
                    <a:pt x="5731" y="17507"/>
                    <a:pt x="5731" y="17507"/>
                  </a:cubicBezTo>
                  <a:cubicBezTo>
                    <a:pt x="5731" y="17621"/>
                    <a:pt x="5731" y="17621"/>
                    <a:pt x="5731" y="17621"/>
                  </a:cubicBezTo>
                  <a:cubicBezTo>
                    <a:pt x="5290" y="17621"/>
                    <a:pt x="5290" y="17621"/>
                    <a:pt x="5290" y="17621"/>
                  </a:cubicBezTo>
                  <a:cubicBezTo>
                    <a:pt x="4849" y="17735"/>
                    <a:pt x="4849" y="17735"/>
                    <a:pt x="4849" y="17735"/>
                  </a:cubicBezTo>
                  <a:cubicBezTo>
                    <a:pt x="4849" y="17735"/>
                    <a:pt x="4849" y="17735"/>
                    <a:pt x="4849" y="17735"/>
                  </a:cubicBezTo>
                  <a:cubicBezTo>
                    <a:pt x="4849" y="17848"/>
                    <a:pt x="4849" y="17848"/>
                    <a:pt x="4849" y="17848"/>
                  </a:cubicBezTo>
                  <a:cubicBezTo>
                    <a:pt x="4849" y="17848"/>
                    <a:pt x="4849" y="17848"/>
                    <a:pt x="4849" y="17848"/>
                  </a:cubicBezTo>
                  <a:cubicBezTo>
                    <a:pt x="4849" y="17962"/>
                    <a:pt x="4849" y="17962"/>
                    <a:pt x="4849" y="17962"/>
                  </a:cubicBezTo>
                  <a:cubicBezTo>
                    <a:pt x="4408" y="17962"/>
                    <a:pt x="4408" y="17962"/>
                    <a:pt x="4408" y="17962"/>
                  </a:cubicBezTo>
                  <a:cubicBezTo>
                    <a:pt x="4408" y="18076"/>
                    <a:pt x="4408" y="18076"/>
                    <a:pt x="4408" y="18076"/>
                  </a:cubicBezTo>
                  <a:cubicBezTo>
                    <a:pt x="5290" y="18189"/>
                    <a:pt x="5290" y="18189"/>
                    <a:pt x="5290" y="18189"/>
                  </a:cubicBezTo>
                  <a:cubicBezTo>
                    <a:pt x="5731" y="18189"/>
                    <a:pt x="5731" y="18189"/>
                    <a:pt x="5731" y="18189"/>
                  </a:cubicBezTo>
                  <a:cubicBezTo>
                    <a:pt x="6171" y="18189"/>
                    <a:pt x="6171" y="18189"/>
                    <a:pt x="6171" y="18189"/>
                  </a:cubicBezTo>
                  <a:cubicBezTo>
                    <a:pt x="6171" y="18303"/>
                    <a:pt x="6171" y="18303"/>
                    <a:pt x="6171" y="18303"/>
                  </a:cubicBezTo>
                  <a:cubicBezTo>
                    <a:pt x="5731" y="18303"/>
                    <a:pt x="5731" y="18303"/>
                    <a:pt x="5731" y="18303"/>
                  </a:cubicBezTo>
                  <a:cubicBezTo>
                    <a:pt x="6171" y="18417"/>
                    <a:pt x="6171" y="18417"/>
                    <a:pt x="6171" y="18417"/>
                  </a:cubicBezTo>
                  <a:cubicBezTo>
                    <a:pt x="6171" y="18417"/>
                    <a:pt x="6171" y="18417"/>
                    <a:pt x="6171" y="18417"/>
                  </a:cubicBezTo>
                  <a:cubicBezTo>
                    <a:pt x="6612" y="18303"/>
                    <a:pt x="6612" y="18303"/>
                    <a:pt x="6612" y="18303"/>
                  </a:cubicBezTo>
                  <a:cubicBezTo>
                    <a:pt x="6612" y="18417"/>
                    <a:pt x="6612" y="18417"/>
                    <a:pt x="6612" y="18417"/>
                  </a:cubicBezTo>
                  <a:cubicBezTo>
                    <a:pt x="6171" y="18417"/>
                    <a:pt x="6171" y="18417"/>
                    <a:pt x="6171" y="18417"/>
                  </a:cubicBezTo>
                  <a:cubicBezTo>
                    <a:pt x="6171" y="18531"/>
                    <a:pt x="6171" y="18531"/>
                    <a:pt x="6171" y="18531"/>
                  </a:cubicBezTo>
                  <a:cubicBezTo>
                    <a:pt x="5731" y="18531"/>
                    <a:pt x="5731" y="18531"/>
                    <a:pt x="5731" y="18531"/>
                  </a:cubicBezTo>
                  <a:cubicBezTo>
                    <a:pt x="6171" y="18531"/>
                    <a:pt x="6171" y="18531"/>
                    <a:pt x="6171" y="18531"/>
                  </a:cubicBezTo>
                  <a:cubicBezTo>
                    <a:pt x="6171" y="18531"/>
                    <a:pt x="6171" y="18531"/>
                    <a:pt x="6171" y="18531"/>
                  </a:cubicBezTo>
                  <a:cubicBezTo>
                    <a:pt x="6171" y="18644"/>
                    <a:pt x="6171" y="18644"/>
                    <a:pt x="6171" y="18644"/>
                  </a:cubicBezTo>
                  <a:cubicBezTo>
                    <a:pt x="6612" y="18758"/>
                    <a:pt x="6612" y="18758"/>
                    <a:pt x="6612" y="18758"/>
                  </a:cubicBezTo>
                  <a:cubicBezTo>
                    <a:pt x="6612" y="18758"/>
                    <a:pt x="6612" y="18758"/>
                    <a:pt x="6612" y="18758"/>
                  </a:cubicBezTo>
                  <a:cubicBezTo>
                    <a:pt x="7053" y="18644"/>
                    <a:pt x="7053" y="18644"/>
                    <a:pt x="7053" y="18644"/>
                  </a:cubicBezTo>
                  <a:cubicBezTo>
                    <a:pt x="7053" y="18758"/>
                    <a:pt x="7053" y="18758"/>
                    <a:pt x="7053" y="18758"/>
                  </a:cubicBezTo>
                  <a:cubicBezTo>
                    <a:pt x="7053" y="18872"/>
                    <a:pt x="7053" y="18872"/>
                    <a:pt x="7053" y="18872"/>
                  </a:cubicBezTo>
                  <a:cubicBezTo>
                    <a:pt x="7053" y="18872"/>
                    <a:pt x="7053" y="18872"/>
                    <a:pt x="7053" y="18872"/>
                  </a:cubicBezTo>
                  <a:cubicBezTo>
                    <a:pt x="6612" y="18758"/>
                    <a:pt x="6612" y="18758"/>
                    <a:pt x="6612" y="18758"/>
                  </a:cubicBezTo>
                  <a:cubicBezTo>
                    <a:pt x="6612" y="18872"/>
                    <a:pt x="6612" y="18872"/>
                    <a:pt x="6612" y="18872"/>
                  </a:cubicBezTo>
                  <a:cubicBezTo>
                    <a:pt x="6612" y="18872"/>
                    <a:pt x="6612" y="18872"/>
                    <a:pt x="6612" y="18872"/>
                  </a:cubicBezTo>
                  <a:cubicBezTo>
                    <a:pt x="7053" y="18985"/>
                    <a:pt x="7053" y="18985"/>
                    <a:pt x="7053" y="18985"/>
                  </a:cubicBezTo>
                  <a:cubicBezTo>
                    <a:pt x="7053" y="18985"/>
                    <a:pt x="7053" y="18985"/>
                    <a:pt x="7053" y="18985"/>
                  </a:cubicBezTo>
                  <a:cubicBezTo>
                    <a:pt x="7053" y="19099"/>
                    <a:pt x="7053" y="19099"/>
                    <a:pt x="7053" y="19099"/>
                  </a:cubicBezTo>
                  <a:cubicBezTo>
                    <a:pt x="7053" y="19099"/>
                    <a:pt x="7053" y="19099"/>
                    <a:pt x="7053" y="19099"/>
                  </a:cubicBezTo>
                  <a:cubicBezTo>
                    <a:pt x="7494" y="19213"/>
                    <a:pt x="7494" y="19213"/>
                    <a:pt x="7494" y="19213"/>
                  </a:cubicBezTo>
                  <a:cubicBezTo>
                    <a:pt x="7935" y="19213"/>
                    <a:pt x="7935" y="19213"/>
                    <a:pt x="7935" y="19213"/>
                  </a:cubicBezTo>
                  <a:cubicBezTo>
                    <a:pt x="7494" y="19099"/>
                    <a:pt x="7494" y="19099"/>
                    <a:pt x="7494" y="19099"/>
                  </a:cubicBezTo>
                  <a:cubicBezTo>
                    <a:pt x="7935" y="18985"/>
                    <a:pt x="7935" y="18985"/>
                    <a:pt x="7935" y="18985"/>
                  </a:cubicBezTo>
                  <a:cubicBezTo>
                    <a:pt x="7494" y="18985"/>
                    <a:pt x="7494" y="18985"/>
                    <a:pt x="7494" y="18985"/>
                  </a:cubicBezTo>
                  <a:cubicBezTo>
                    <a:pt x="7935" y="18985"/>
                    <a:pt x="7935" y="18985"/>
                    <a:pt x="7935" y="18985"/>
                  </a:cubicBezTo>
                  <a:cubicBezTo>
                    <a:pt x="7935" y="19099"/>
                    <a:pt x="7935" y="19099"/>
                    <a:pt x="7935" y="19099"/>
                  </a:cubicBezTo>
                  <a:cubicBezTo>
                    <a:pt x="8376" y="19099"/>
                    <a:pt x="8376" y="19099"/>
                    <a:pt x="8376" y="19099"/>
                  </a:cubicBezTo>
                  <a:cubicBezTo>
                    <a:pt x="8376" y="19099"/>
                    <a:pt x="8376" y="19099"/>
                    <a:pt x="8376" y="19099"/>
                  </a:cubicBezTo>
                  <a:cubicBezTo>
                    <a:pt x="8816" y="18985"/>
                    <a:pt x="8816" y="18985"/>
                    <a:pt x="8816" y="18985"/>
                  </a:cubicBezTo>
                  <a:cubicBezTo>
                    <a:pt x="8816" y="18985"/>
                    <a:pt x="8816" y="18985"/>
                    <a:pt x="8816" y="18985"/>
                  </a:cubicBezTo>
                  <a:cubicBezTo>
                    <a:pt x="8376" y="18872"/>
                    <a:pt x="8376" y="18872"/>
                    <a:pt x="8376" y="18872"/>
                  </a:cubicBezTo>
                  <a:cubicBezTo>
                    <a:pt x="7935" y="18872"/>
                    <a:pt x="7935" y="18872"/>
                    <a:pt x="7935" y="18872"/>
                  </a:cubicBezTo>
                  <a:cubicBezTo>
                    <a:pt x="7935" y="18872"/>
                    <a:pt x="7935" y="18872"/>
                    <a:pt x="7935" y="18872"/>
                  </a:cubicBezTo>
                  <a:cubicBezTo>
                    <a:pt x="8376" y="18872"/>
                    <a:pt x="8376" y="18872"/>
                    <a:pt x="8376" y="18872"/>
                  </a:cubicBezTo>
                  <a:cubicBezTo>
                    <a:pt x="8816" y="18872"/>
                    <a:pt x="8816" y="18872"/>
                    <a:pt x="8816" y="18872"/>
                  </a:cubicBezTo>
                  <a:cubicBezTo>
                    <a:pt x="8816" y="18985"/>
                    <a:pt x="8816" y="18985"/>
                    <a:pt x="8816" y="18985"/>
                  </a:cubicBezTo>
                  <a:cubicBezTo>
                    <a:pt x="9257" y="18985"/>
                    <a:pt x="9257" y="18985"/>
                    <a:pt x="9257" y="18985"/>
                  </a:cubicBezTo>
                  <a:cubicBezTo>
                    <a:pt x="9257" y="18872"/>
                    <a:pt x="9257" y="18872"/>
                    <a:pt x="9257" y="18872"/>
                  </a:cubicBezTo>
                  <a:cubicBezTo>
                    <a:pt x="8816" y="18872"/>
                    <a:pt x="8816" y="18872"/>
                    <a:pt x="8816" y="18872"/>
                  </a:cubicBezTo>
                  <a:cubicBezTo>
                    <a:pt x="8376" y="18872"/>
                    <a:pt x="8376" y="18872"/>
                    <a:pt x="8376" y="18872"/>
                  </a:cubicBezTo>
                  <a:cubicBezTo>
                    <a:pt x="7935" y="18758"/>
                    <a:pt x="7935" y="18758"/>
                    <a:pt x="7935" y="18758"/>
                  </a:cubicBezTo>
                  <a:cubicBezTo>
                    <a:pt x="8376" y="18758"/>
                    <a:pt x="8376" y="18758"/>
                    <a:pt x="8376" y="18758"/>
                  </a:cubicBezTo>
                  <a:cubicBezTo>
                    <a:pt x="8816" y="18758"/>
                    <a:pt x="8816" y="18758"/>
                    <a:pt x="8816" y="18758"/>
                  </a:cubicBezTo>
                  <a:cubicBezTo>
                    <a:pt x="9698" y="18872"/>
                    <a:pt x="9698" y="18872"/>
                    <a:pt x="9698" y="18872"/>
                  </a:cubicBezTo>
                  <a:cubicBezTo>
                    <a:pt x="9698" y="18985"/>
                    <a:pt x="9698" y="18985"/>
                    <a:pt x="9698" y="18985"/>
                  </a:cubicBezTo>
                  <a:cubicBezTo>
                    <a:pt x="9257" y="19099"/>
                    <a:pt x="9257" y="19099"/>
                    <a:pt x="9257" y="19099"/>
                  </a:cubicBezTo>
                  <a:cubicBezTo>
                    <a:pt x="9257" y="19099"/>
                    <a:pt x="9257" y="19099"/>
                    <a:pt x="9257" y="19099"/>
                  </a:cubicBezTo>
                  <a:cubicBezTo>
                    <a:pt x="9698" y="19213"/>
                    <a:pt x="9698" y="19213"/>
                    <a:pt x="9698" y="19213"/>
                  </a:cubicBezTo>
                  <a:cubicBezTo>
                    <a:pt x="9698" y="19326"/>
                    <a:pt x="9698" y="19326"/>
                    <a:pt x="9698" y="19326"/>
                  </a:cubicBezTo>
                  <a:cubicBezTo>
                    <a:pt x="9257" y="19326"/>
                    <a:pt x="9257" y="19326"/>
                    <a:pt x="9257" y="19326"/>
                  </a:cubicBezTo>
                  <a:cubicBezTo>
                    <a:pt x="9698" y="19213"/>
                    <a:pt x="9698" y="19213"/>
                    <a:pt x="9698" y="19213"/>
                  </a:cubicBezTo>
                  <a:cubicBezTo>
                    <a:pt x="9257" y="19099"/>
                    <a:pt x="9257" y="19099"/>
                    <a:pt x="9257" y="19099"/>
                  </a:cubicBezTo>
                  <a:cubicBezTo>
                    <a:pt x="8816" y="19099"/>
                    <a:pt x="8816" y="19099"/>
                    <a:pt x="8816" y="19099"/>
                  </a:cubicBezTo>
                  <a:cubicBezTo>
                    <a:pt x="8816" y="19099"/>
                    <a:pt x="8816" y="19099"/>
                    <a:pt x="8816" y="19099"/>
                  </a:cubicBezTo>
                  <a:cubicBezTo>
                    <a:pt x="8816" y="19213"/>
                    <a:pt x="8816" y="19213"/>
                    <a:pt x="8816" y="19213"/>
                  </a:cubicBezTo>
                  <a:cubicBezTo>
                    <a:pt x="8816" y="19213"/>
                    <a:pt x="8816" y="19213"/>
                    <a:pt x="8816" y="19213"/>
                  </a:cubicBezTo>
                  <a:cubicBezTo>
                    <a:pt x="8816" y="19326"/>
                    <a:pt x="8816" y="19326"/>
                    <a:pt x="8816" y="19326"/>
                  </a:cubicBezTo>
                  <a:cubicBezTo>
                    <a:pt x="8816" y="19326"/>
                    <a:pt x="8816" y="19326"/>
                    <a:pt x="8816" y="19326"/>
                  </a:cubicBezTo>
                  <a:cubicBezTo>
                    <a:pt x="8376" y="19213"/>
                    <a:pt x="8376" y="19213"/>
                    <a:pt x="8376" y="19213"/>
                  </a:cubicBezTo>
                  <a:cubicBezTo>
                    <a:pt x="8376" y="19213"/>
                    <a:pt x="8376" y="19213"/>
                    <a:pt x="8376" y="19213"/>
                  </a:cubicBezTo>
                  <a:cubicBezTo>
                    <a:pt x="7935" y="19213"/>
                    <a:pt x="7935" y="19213"/>
                    <a:pt x="7935" y="19213"/>
                  </a:cubicBezTo>
                  <a:cubicBezTo>
                    <a:pt x="7494" y="19213"/>
                    <a:pt x="7494" y="19213"/>
                    <a:pt x="7494" y="19213"/>
                  </a:cubicBezTo>
                  <a:cubicBezTo>
                    <a:pt x="7053" y="19326"/>
                    <a:pt x="7053" y="19326"/>
                    <a:pt x="7053" y="19326"/>
                  </a:cubicBezTo>
                  <a:cubicBezTo>
                    <a:pt x="7494" y="19326"/>
                    <a:pt x="7494" y="19326"/>
                    <a:pt x="7494" y="19326"/>
                  </a:cubicBezTo>
                  <a:cubicBezTo>
                    <a:pt x="7494" y="19440"/>
                    <a:pt x="7494" y="19440"/>
                    <a:pt x="7494" y="19440"/>
                  </a:cubicBezTo>
                  <a:cubicBezTo>
                    <a:pt x="7935" y="19554"/>
                    <a:pt x="7935" y="19554"/>
                    <a:pt x="7935" y="19554"/>
                  </a:cubicBezTo>
                  <a:cubicBezTo>
                    <a:pt x="7935" y="19554"/>
                    <a:pt x="7935" y="19554"/>
                    <a:pt x="7935" y="19554"/>
                  </a:cubicBezTo>
                  <a:cubicBezTo>
                    <a:pt x="7935" y="19667"/>
                    <a:pt x="7935" y="19667"/>
                    <a:pt x="7935" y="19667"/>
                  </a:cubicBezTo>
                  <a:cubicBezTo>
                    <a:pt x="7935" y="19667"/>
                    <a:pt x="7935" y="19667"/>
                    <a:pt x="7935" y="19667"/>
                  </a:cubicBezTo>
                  <a:cubicBezTo>
                    <a:pt x="7935" y="19667"/>
                    <a:pt x="7935" y="19667"/>
                    <a:pt x="7935" y="19667"/>
                  </a:cubicBezTo>
                  <a:cubicBezTo>
                    <a:pt x="8376" y="19554"/>
                    <a:pt x="8376" y="19554"/>
                    <a:pt x="8376" y="19554"/>
                  </a:cubicBezTo>
                  <a:cubicBezTo>
                    <a:pt x="8376" y="19667"/>
                    <a:pt x="8376" y="19667"/>
                    <a:pt x="8376" y="19667"/>
                  </a:cubicBezTo>
                  <a:cubicBezTo>
                    <a:pt x="8816" y="19667"/>
                    <a:pt x="8816" y="19667"/>
                    <a:pt x="8816" y="19667"/>
                  </a:cubicBezTo>
                  <a:cubicBezTo>
                    <a:pt x="8816" y="19667"/>
                    <a:pt x="8816" y="19667"/>
                    <a:pt x="8816" y="19667"/>
                  </a:cubicBezTo>
                  <a:cubicBezTo>
                    <a:pt x="8376" y="19667"/>
                    <a:pt x="8376" y="19667"/>
                    <a:pt x="8376" y="19667"/>
                  </a:cubicBezTo>
                  <a:cubicBezTo>
                    <a:pt x="7935" y="19781"/>
                    <a:pt x="7935" y="19781"/>
                    <a:pt x="7935" y="19781"/>
                  </a:cubicBezTo>
                  <a:cubicBezTo>
                    <a:pt x="8376" y="19781"/>
                    <a:pt x="8376" y="19781"/>
                    <a:pt x="8376" y="19781"/>
                  </a:cubicBezTo>
                  <a:cubicBezTo>
                    <a:pt x="8816" y="19781"/>
                    <a:pt x="8816" y="19781"/>
                    <a:pt x="8816" y="19781"/>
                  </a:cubicBezTo>
                  <a:cubicBezTo>
                    <a:pt x="9257" y="19895"/>
                    <a:pt x="9257" y="19895"/>
                    <a:pt x="9257" y="19895"/>
                  </a:cubicBezTo>
                  <a:cubicBezTo>
                    <a:pt x="9257" y="19895"/>
                    <a:pt x="9257" y="19895"/>
                    <a:pt x="9257" y="19895"/>
                  </a:cubicBezTo>
                  <a:cubicBezTo>
                    <a:pt x="9698" y="19781"/>
                    <a:pt x="9698" y="19781"/>
                    <a:pt x="9698" y="19781"/>
                  </a:cubicBezTo>
                  <a:cubicBezTo>
                    <a:pt x="9257" y="19667"/>
                    <a:pt x="9257" y="19667"/>
                    <a:pt x="9257" y="19667"/>
                  </a:cubicBezTo>
                  <a:cubicBezTo>
                    <a:pt x="9698" y="19667"/>
                    <a:pt x="9698" y="19667"/>
                    <a:pt x="9698" y="19667"/>
                  </a:cubicBezTo>
                  <a:cubicBezTo>
                    <a:pt x="9257" y="19554"/>
                    <a:pt x="9257" y="19554"/>
                    <a:pt x="9257" y="19554"/>
                  </a:cubicBezTo>
                  <a:cubicBezTo>
                    <a:pt x="9257" y="19554"/>
                    <a:pt x="9257" y="19554"/>
                    <a:pt x="9257" y="19554"/>
                  </a:cubicBezTo>
                  <a:cubicBezTo>
                    <a:pt x="8816" y="19554"/>
                    <a:pt x="8816" y="19554"/>
                    <a:pt x="8816" y="19554"/>
                  </a:cubicBezTo>
                  <a:cubicBezTo>
                    <a:pt x="9257" y="19554"/>
                    <a:pt x="9257" y="19554"/>
                    <a:pt x="9257" y="19554"/>
                  </a:cubicBezTo>
                  <a:cubicBezTo>
                    <a:pt x="9257" y="19554"/>
                    <a:pt x="9257" y="19554"/>
                    <a:pt x="9257" y="19554"/>
                  </a:cubicBezTo>
                  <a:cubicBezTo>
                    <a:pt x="9257" y="19440"/>
                    <a:pt x="9257" y="19440"/>
                    <a:pt x="9257" y="19440"/>
                  </a:cubicBezTo>
                  <a:cubicBezTo>
                    <a:pt x="9257" y="19440"/>
                    <a:pt x="9257" y="19440"/>
                    <a:pt x="9257" y="19440"/>
                  </a:cubicBezTo>
                  <a:cubicBezTo>
                    <a:pt x="9698" y="19440"/>
                    <a:pt x="9698" y="19440"/>
                    <a:pt x="9698" y="19440"/>
                  </a:cubicBezTo>
                  <a:cubicBezTo>
                    <a:pt x="10139" y="19440"/>
                    <a:pt x="10139" y="19440"/>
                    <a:pt x="10139" y="19440"/>
                  </a:cubicBezTo>
                  <a:cubicBezTo>
                    <a:pt x="10139" y="19554"/>
                    <a:pt x="10139" y="19554"/>
                    <a:pt x="10139" y="19554"/>
                  </a:cubicBezTo>
                  <a:cubicBezTo>
                    <a:pt x="10139" y="19554"/>
                    <a:pt x="10139" y="19554"/>
                    <a:pt x="10139" y="19554"/>
                  </a:cubicBezTo>
                  <a:cubicBezTo>
                    <a:pt x="10580" y="19440"/>
                    <a:pt x="10580" y="19440"/>
                    <a:pt x="10580" y="19440"/>
                  </a:cubicBezTo>
                  <a:cubicBezTo>
                    <a:pt x="11020" y="19440"/>
                    <a:pt x="11020" y="19440"/>
                    <a:pt x="11020" y="19440"/>
                  </a:cubicBezTo>
                  <a:cubicBezTo>
                    <a:pt x="11020" y="19440"/>
                    <a:pt x="11020" y="19440"/>
                    <a:pt x="11020" y="19440"/>
                  </a:cubicBezTo>
                  <a:cubicBezTo>
                    <a:pt x="11461" y="19440"/>
                    <a:pt x="11461" y="19440"/>
                    <a:pt x="11461" y="19440"/>
                  </a:cubicBezTo>
                  <a:cubicBezTo>
                    <a:pt x="11902" y="19440"/>
                    <a:pt x="11902" y="19440"/>
                    <a:pt x="11902" y="19440"/>
                  </a:cubicBezTo>
                  <a:cubicBezTo>
                    <a:pt x="11902" y="19554"/>
                    <a:pt x="11902" y="19554"/>
                    <a:pt x="11902" y="19554"/>
                  </a:cubicBezTo>
                  <a:cubicBezTo>
                    <a:pt x="11461" y="19554"/>
                    <a:pt x="11461" y="19554"/>
                    <a:pt x="11461" y="19554"/>
                  </a:cubicBezTo>
                  <a:cubicBezTo>
                    <a:pt x="11461" y="19554"/>
                    <a:pt x="11461" y="19554"/>
                    <a:pt x="11461" y="19554"/>
                  </a:cubicBezTo>
                  <a:cubicBezTo>
                    <a:pt x="11461" y="19554"/>
                    <a:pt x="11461" y="19554"/>
                    <a:pt x="11461" y="19554"/>
                  </a:cubicBezTo>
                  <a:cubicBezTo>
                    <a:pt x="11020" y="19554"/>
                    <a:pt x="11020" y="19554"/>
                    <a:pt x="11020" y="19554"/>
                  </a:cubicBezTo>
                  <a:cubicBezTo>
                    <a:pt x="10580" y="19554"/>
                    <a:pt x="10580" y="19554"/>
                    <a:pt x="10580" y="19554"/>
                  </a:cubicBezTo>
                  <a:cubicBezTo>
                    <a:pt x="10139" y="19667"/>
                    <a:pt x="10139" y="19667"/>
                    <a:pt x="10139" y="19667"/>
                  </a:cubicBezTo>
                  <a:cubicBezTo>
                    <a:pt x="10139" y="19667"/>
                    <a:pt x="10139" y="19667"/>
                    <a:pt x="10139" y="19667"/>
                  </a:cubicBezTo>
                  <a:cubicBezTo>
                    <a:pt x="9698" y="19667"/>
                    <a:pt x="9698" y="19667"/>
                    <a:pt x="9698" y="19667"/>
                  </a:cubicBezTo>
                  <a:cubicBezTo>
                    <a:pt x="9698" y="19781"/>
                    <a:pt x="9698" y="19781"/>
                    <a:pt x="9698" y="19781"/>
                  </a:cubicBezTo>
                  <a:cubicBezTo>
                    <a:pt x="9698" y="19781"/>
                    <a:pt x="9698" y="19781"/>
                    <a:pt x="9698" y="19781"/>
                  </a:cubicBezTo>
                  <a:cubicBezTo>
                    <a:pt x="9698" y="19895"/>
                    <a:pt x="9698" y="19895"/>
                    <a:pt x="9698" y="19895"/>
                  </a:cubicBezTo>
                  <a:cubicBezTo>
                    <a:pt x="9257" y="19895"/>
                    <a:pt x="9257" y="19895"/>
                    <a:pt x="9257" y="19895"/>
                  </a:cubicBezTo>
                  <a:cubicBezTo>
                    <a:pt x="9257" y="19895"/>
                    <a:pt x="9257" y="19895"/>
                    <a:pt x="9257" y="19895"/>
                  </a:cubicBezTo>
                  <a:cubicBezTo>
                    <a:pt x="9698" y="19895"/>
                    <a:pt x="9698" y="19895"/>
                    <a:pt x="9698" y="19895"/>
                  </a:cubicBezTo>
                  <a:cubicBezTo>
                    <a:pt x="9698" y="20008"/>
                    <a:pt x="9698" y="20008"/>
                    <a:pt x="9698" y="20008"/>
                  </a:cubicBezTo>
                  <a:cubicBezTo>
                    <a:pt x="9698" y="20008"/>
                    <a:pt x="9698" y="20008"/>
                    <a:pt x="9698" y="20008"/>
                  </a:cubicBezTo>
                  <a:cubicBezTo>
                    <a:pt x="10139" y="20122"/>
                    <a:pt x="10139" y="20122"/>
                    <a:pt x="10139" y="20122"/>
                  </a:cubicBezTo>
                  <a:cubicBezTo>
                    <a:pt x="10580" y="20122"/>
                    <a:pt x="10580" y="20122"/>
                    <a:pt x="10580" y="20122"/>
                  </a:cubicBezTo>
                  <a:cubicBezTo>
                    <a:pt x="10580" y="20122"/>
                    <a:pt x="10580" y="20122"/>
                    <a:pt x="10580" y="20122"/>
                  </a:cubicBezTo>
                  <a:cubicBezTo>
                    <a:pt x="10580" y="20122"/>
                    <a:pt x="10580" y="20122"/>
                    <a:pt x="10580" y="20122"/>
                  </a:cubicBezTo>
                  <a:cubicBezTo>
                    <a:pt x="10580" y="20008"/>
                    <a:pt x="10580" y="20008"/>
                    <a:pt x="10580" y="20008"/>
                  </a:cubicBezTo>
                  <a:cubicBezTo>
                    <a:pt x="11020" y="20008"/>
                    <a:pt x="11020" y="20008"/>
                    <a:pt x="11020" y="20008"/>
                  </a:cubicBezTo>
                  <a:cubicBezTo>
                    <a:pt x="11020" y="20008"/>
                    <a:pt x="11020" y="20008"/>
                    <a:pt x="11020" y="20008"/>
                  </a:cubicBezTo>
                  <a:cubicBezTo>
                    <a:pt x="11020" y="19895"/>
                    <a:pt x="11020" y="19895"/>
                    <a:pt x="11020" y="19895"/>
                  </a:cubicBezTo>
                  <a:cubicBezTo>
                    <a:pt x="11020" y="19895"/>
                    <a:pt x="11020" y="19895"/>
                    <a:pt x="11020" y="19895"/>
                  </a:cubicBezTo>
                  <a:cubicBezTo>
                    <a:pt x="11461" y="19781"/>
                    <a:pt x="11461" y="19781"/>
                    <a:pt x="11461" y="19781"/>
                  </a:cubicBezTo>
                  <a:cubicBezTo>
                    <a:pt x="11461" y="19781"/>
                    <a:pt x="11461" y="19781"/>
                    <a:pt x="11461" y="19781"/>
                  </a:cubicBezTo>
                  <a:cubicBezTo>
                    <a:pt x="11902" y="19667"/>
                    <a:pt x="11902" y="19667"/>
                    <a:pt x="11902" y="19667"/>
                  </a:cubicBezTo>
                  <a:cubicBezTo>
                    <a:pt x="12343" y="19554"/>
                    <a:pt x="12343" y="19554"/>
                    <a:pt x="12343" y="19554"/>
                  </a:cubicBezTo>
                  <a:cubicBezTo>
                    <a:pt x="12343" y="19667"/>
                    <a:pt x="12343" y="19667"/>
                    <a:pt x="12343" y="19667"/>
                  </a:cubicBezTo>
                  <a:cubicBezTo>
                    <a:pt x="12343" y="19667"/>
                    <a:pt x="12343" y="19667"/>
                    <a:pt x="12343" y="19667"/>
                  </a:cubicBezTo>
                  <a:cubicBezTo>
                    <a:pt x="12784" y="19667"/>
                    <a:pt x="12784" y="19667"/>
                    <a:pt x="12784" y="19667"/>
                  </a:cubicBezTo>
                  <a:cubicBezTo>
                    <a:pt x="12784" y="19667"/>
                    <a:pt x="12784" y="19667"/>
                    <a:pt x="12784" y="19667"/>
                  </a:cubicBezTo>
                  <a:cubicBezTo>
                    <a:pt x="12343" y="19667"/>
                    <a:pt x="12343" y="19667"/>
                    <a:pt x="12343" y="19667"/>
                  </a:cubicBezTo>
                  <a:cubicBezTo>
                    <a:pt x="12343" y="19781"/>
                    <a:pt x="12343" y="19781"/>
                    <a:pt x="12343" y="19781"/>
                  </a:cubicBezTo>
                  <a:cubicBezTo>
                    <a:pt x="12343" y="19895"/>
                    <a:pt x="12343" y="19895"/>
                    <a:pt x="12343" y="19895"/>
                  </a:cubicBezTo>
                  <a:cubicBezTo>
                    <a:pt x="11902" y="19895"/>
                    <a:pt x="11902" y="19895"/>
                    <a:pt x="11902" y="19895"/>
                  </a:cubicBezTo>
                  <a:cubicBezTo>
                    <a:pt x="11902" y="20008"/>
                    <a:pt x="11902" y="20008"/>
                    <a:pt x="11902" y="20008"/>
                  </a:cubicBezTo>
                  <a:cubicBezTo>
                    <a:pt x="11902" y="20122"/>
                    <a:pt x="11902" y="20122"/>
                    <a:pt x="11902" y="20122"/>
                  </a:cubicBezTo>
                  <a:cubicBezTo>
                    <a:pt x="11902" y="20122"/>
                    <a:pt x="11902" y="20122"/>
                    <a:pt x="11902" y="20122"/>
                  </a:cubicBezTo>
                  <a:cubicBezTo>
                    <a:pt x="11461" y="20122"/>
                    <a:pt x="11461" y="20122"/>
                    <a:pt x="11461" y="20122"/>
                  </a:cubicBezTo>
                  <a:cubicBezTo>
                    <a:pt x="11461" y="20122"/>
                    <a:pt x="11461" y="20122"/>
                    <a:pt x="11461" y="20122"/>
                  </a:cubicBezTo>
                  <a:cubicBezTo>
                    <a:pt x="11902" y="20122"/>
                    <a:pt x="11902" y="20122"/>
                    <a:pt x="11902" y="20122"/>
                  </a:cubicBezTo>
                  <a:cubicBezTo>
                    <a:pt x="11902" y="20008"/>
                    <a:pt x="11902" y="20008"/>
                    <a:pt x="11902" y="20008"/>
                  </a:cubicBezTo>
                  <a:cubicBezTo>
                    <a:pt x="11461" y="20008"/>
                    <a:pt x="11461" y="20008"/>
                    <a:pt x="11461" y="20008"/>
                  </a:cubicBezTo>
                  <a:cubicBezTo>
                    <a:pt x="11461" y="20008"/>
                    <a:pt x="11461" y="20008"/>
                    <a:pt x="11461" y="20008"/>
                  </a:cubicBezTo>
                  <a:cubicBezTo>
                    <a:pt x="11461" y="20008"/>
                    <a:pt x="11461" y="20008"/>
                    <a:pt x="11461" y="20008"/>
                  </a:cubicBezTo>
                  <a:cubicBezTo>
                    <a:pt x="11020" y="20008"/>
                    <a:pt x="11020" y="20008"/>
                    <a:pt x="11020" y="20008"/>
                  </a:cubicBezTo>
                  <a:cubicBezTo>
                    <a:pt x="11020" y="20008"/>
                    <a:pt x="11020" y="20008"/>
                    <a:pt x="11020" y="20008"/>
                  </a:cubicBezTo>
                  <a:cubicBezTo>
                    <a:pt x="11020" y="20122"/>
                    <a:pt x="11020" y="20122"/>
                    <a:pt x="11020" y="20122"/>
                  </a:cubicBezTo>
                  <a:cubicBezTo>
                    <a:pt x="11020" y="20122"/>
                    <a:pt x="11020" y="20122"/>
                    <a:pt x="11020" y="20122"/>
                  </a:cubicBezTo>
                  <a:cubicBezTo>
                    <a:pt x="11902" y="20349"/>
                    <a:pt x="11902" y="20349"/>
                    <a:pt x="11902" y="20349"/>
                  </a:cubicBezTo>
                  <a:cubicBezTo>
                    <a:pt x="12343" y="20349"/>
                    <a:pt x="12343" y="20349"/>
                    <a:pt x="12343" y="20349"/>
                  </a:cubicBezTo>
                  <a:cubicBezTo>
                    <a:pt x="12784" y="20349"/>
                    <a:pt x="12784" y="20349"/>
                    <a:pt x="12784" y="20349"/>
                  </a:cubicBezTo>
                  <a:cubicBezTo>
                    <a:pt x="12784" y="20349"/>
                    <a:pt x="12784" y="20349"/>
                    <a:pt x="12784" y="20349"/>
                  </a:cubicBezTo>
                  <a:cubicBezTo>
                    <a:pt x="13224" y="20463"/>
                    <a:pt x="13224" y="20463"/>
                    <a:pt x="13224" y="20463"/>
                  </a:cubicBezTo>
                  <a:cubicBezTo>
                    <a:pt x="13224" y="20349"/>
                    <a:pt x="13224" y="20349"/>
                    <a:pt x="13224" y="20349"/>
                  </a:cubicBezTo>
                  <a:cubicBezTo>
                    <a:pt x="13665" y="20236"/>
                    <a:pt x="13665" y="20236"/>
                    <a:pt x="13665" y="20236"/>
                  </a:cubicBezTo>
                  <a:cubicBezTo>
                    <a:pt x="13224" y="20122"/>
                    <a:pt x="13224" y="20122"/>
                    <a:pt x="13224" y="20122"/>
                  </a:cubicBezTo>
                  <a:cubicBezTo>
                    <a:pt x="13224" y="20008"/>
                    <a:pt x="13224" y="20008"/>
                    <a:pt x="13224" y="20008"/>
                  </a:cubicBezTo>
                  <a:cubicBezTo>
                    <a:pt x="13224" y="20008"/>
                    <a:pt x="13224" y="20008"/>
                    <a:pt x="13224" y="20008"/>
                  </a:cubicBezTo>
                  <a:cubicBezTo>
                    <a:pt x="13224" y="19895"/>
                    <a:pt x="13224" y="19895"/>
                    <a:pt x="13224" y="19895"/>
                  </a:cubicBezTo>
                  <a:cubicBezTo>
                    <a:pt x="13224" y="19781"/>
                    <a:pt x="13224" y="19781"/>
                    <a:pt x="13224" y="19781"/>
                  </a:cubicBezTo>
                  <a:cubicBezTo>
                    <a:pt x="13224" y="19667"/>
                    <a:pt x="13224" y="19667"/>
                    <a:pt x="13224" y="19667"/>
                  </a:cubicBezTo>
                  <a:cubicBezTo>
                    <a:pt x="13224" y="19554"/>
                    <a:pt x="13224" y="19554"/>
                    <a:pt x="13224" y="19554"/>
                  </a:cubicBezTo>
                  <a:cubicBezTo>
                    <a:pt x="13665" y="19554"/>
                    <a:pt x="13665" y="19554"/>
                    <a:pt x="13665" y="19554"/>
                  </a:cubicBezTo>
                  <a:cubicBezTo>
                    <a:pt x="14547" y="19440"/>
                    <a:pt x="14547" y="19440"/>
                    <a:pt x="14547" y="19440"/>
                  </a:cubicBezTo>
                  <a:cubicBezTo>
                    <a:pt x="14547" y="19326"/>
                    <a:pt x="14547" y="19326"/>
                    <a:pt x="14547" y="19326"/>
                  </a:cubicBezTo>
                  <a:cubicBezTo>
                    <a:pt x="14988" y="19326"/>
                    <a:pt x="14988" y="19326"/>
                    <a:pt x="14988" y="19326"/>
                  </a:cubicBezTo>
                  <a:cubicBezTo>
                    <a:pt x="14988" y="19326"/>
                    <a:pt x="14988" y="19326"/>
                    <a:pt x="14988" y="19326"/>
                  </a:cubicBezTo>
                  <a:cubicBezTo>
                    <a:pt x="14988" y="19213"/>
                    <a:pt x="14988" y="19213"/>
                    <a:pt x="14988" y="19213"/>
                  </a:cubicBezTo>
                  <a:cubicBezTo>
                    <a:pt x="15429" y="19213"/>
                    <a:pt x="15429" y="19213"/>
                    <a:pt x="15429" y="19213"/>
                  </a:cubicBezTo>
                  <a:cubicBezTo>
                    <a:pt x="15869" y="19099"/>
                    <a:pt x="15869" y="19099"/>
                    <a:pt x="15869" y="19099"/>
                  </a:cubicBezTo>
                  <a:cubicBezTo>
                    <a:pt x="16310" y="19213"/>
                    <a:pt x="16310" y="19213"/>
                    <a:pt x="16310" y="19213"/>
                  </a:cubicBezTo>
                  <a:cubicBezTo>
                    <a:pt x="16310" y="19213"/>
                    <a:pt x="16310" y="19213"/>
                    <a:pt x="16310" y="19213"/>
                  </a:cubicBezTo>
                  <a:cubicBezTo>
                    <a:pt x="16751" y="19213"/>
                    <a:pt x="16751" y="19213"/>
                    <a:pt x="16751" y="19213"/>
                  </a:cubicBezTo>
                  <a:close/>
                  <a:moveTo>
                    <a:pt x="20278" y="21600"/>
                  </a:moveTo>
                  <a:cubicBezTo>
                    <a:pt x="20718" y="21600"/>
                    <a:pt x="20718" y="21600"/>
                    <a:pt x="20718" y="21600"/>
                  </a:cubicBezTo>
                  <a:cubicBezTo>
                    <a:pt x="20718" y="21600"/>
                    <a:pt x="20718" y="21600"/>
                    <a:pt x="20718" y="21600"/>
                  </a:cubicBezTo>
                  <a:cubicBezTo>
                    <a:pt x="20718" y="21600"/>
                    <a:pt x="20718" y="21600"/>
                    <a:pt x="20718" y="21600"/>
                  </a:cubicBezTo>
                  <a:cubicBezTo>
                    <a:pt x="20718" y="21600"/>
                    <a:pt x="20278" y="21600"/>
                    <a:pt x="20278" y="21600"/>
                  </a:cubicBezTo>
                  <a:close/>
                  <a:moveTo>
                    <a:pt x="2645" y="13301"/>
                  </a:moveTo>
                  <a:cubicBezTo>
                    <a:pt x="2204" y="13301"/>
                    <a:pt x="2204" y="13301"/>
                    <a:pt x="2204" y="13301"/>
                  </a:cubicBezTo>
                  <a:cubicBezTo>
                    <a:pt x="2204" y="13301"/>
                    <a:pt x="2204" y="13301"/>
                    <a:pt x="2204" y="13301"/>
                  </a:cubicBezTo>
                  <a:cubicBezTo>
                    <a:pt x="2204" y="13301"/>
                    <a:pt x="2204" y="13301"/>
                    <a:pt x="2204" y="13301"/>
                  </a:cubicBezTo>
                  <a:cubicBezTo>
                    <a:pt x="2645" y="13415"/>
                    <a:pt x="2645" y="13415"/>
                    <a:pt x="2645" y="13415"/>
                  </a:cubicBezTo>
                  <a:cubicBezTo>
                    <a:pt x="2645" y="13528"/>
                    <a:pt x="2645" y="13528"/>
                    <a:pt x="2645" y="13528"/>
                  </a:cubicBezTo>
                  <a:cubicBezTo>
                    <a:pt x="3086" y="13528"/>
                    <a:pt x="3086" y="13528"/>
                    <a:pt x="3086" y="13528"/>
                  </a:cubicBezTo>
                  <a:cubicBezTo>
                    <a:pt x="2645" y="13642"/>
                    <a:pt x="2645" y="13642"/>
                    <a:pt x="2645" y="13642"/>
                  </a:cubicBezTo>
                  <a:cubicBezTo>
                    <a:pt x="2645" y="13528"/>
                    <a:pt x="2645" y="13528"/>
                    <a:pt x="2645" y="13528"/>
                  </a:cubicBezTo>
                  <a:cubicBezTo>
                    <a:pt x="2204" y="13642"/>
                    <a:pt x="2204" y="13642"/>
                    <a:pt x="2204" y="13642"/>
                  </a:cubicBezTo>
                  <a:cubicBezTo>
                    <a:pt x="2204" y="13756"/>
                    <a:pt x="2204" y="13756"/>
                    <a:pt x="2204" y="13756"/>
                  </a:cubicBezTo>
                  <a:cubicBezTo>
                    <a:pt x="2204" y="13756"/>
                    <a:pt x="2204" y="13756"/>
                    <a:pt x="2204" y="13756"/>
                  </a:cubicBezTo>
                  <a:cubicBezTo>
                    <a:pt x="1763" y="13756"/>
                    <a:pt x="1763" y="13756"/>
                    <a:pt x="1763" y="13756"/>
                  </a:cubicBezTo>
                  <a:cubicBezTo>
                    <a:pt x="1322" y="13756"/>
                    <a:pt x="1322" y="13756"/>
                    <a:pt x="1322" y="13756"/>
                  </a:cubicBezTo>
                  <a:cubicBezTo>
                    <a:pt x="1322" y="13642"/>
                    <a:pt x="1322" y="13642"/>
                    <a:pt x="1322" y="13642"/>
                  </a:cubicBezTo>
                  <a:cubicBezTo>
                    <a:pt x="1322" y="13301"/>
                    <a:pt x="1322" y="13301"/>
                    <a:pt x="1322" y="13301"/>
                  </a:cubicBezTo>
                  <a:cubicBezTo>
                    <a:pt x="1322" y="13187"/>
                    <a:pt x="1322" y="13187"/>
                    <a:pt x="1322" y="13187"/>
                  </a:cubicBezTo>
                  <a:cubicBezTo>
                    <a:pt x="882" y="13187"/>
                    <a:pt x="882" y="13187"/>
                    <a:pt x="882" y="13187"/>
                  </a:cubicBezTo>
                  <a:cubicBezTo>
                    <a:pt x="882" y="13187"/>
                    <a:pt x="882" y="13187"/>
                    <a:pt x="882" y="13187"/>
                  </a:cubicBezTo>
                  <a:cubicBezTo>
                    <a:pt x="882" y="13074"/>
                    <a:pt x="882" y="13074"/>
                    <a:pt x="882" y="13074"/>
                  </a:cubicBezTo>
                  <a:cubicBezTo>
                    <a:pt x="1322" y="13074"/>
                    <a:pt x="1322" y="13074"/>
                    <a:pt x="1322" y="13074"/>
                  </a:cubicBezTo>
                  <a:cubicBezTo>
                    <a:pt x="1322" y="12960"/>
                    <a:pt x="1322" y="12960"/>
                    <a:pt x="1322" y="12960"/>
                  </a:cubicBezTo>
                  <a:cubicBezTo>
                    <a:pt x="1322" y="12960"/>
                    <a:pt x="1322" y="12960"/>
                    <a:pt x="1322" y="12960"/>
                  </a:cubicBezTo>
                  <a:cubicBezTo>
                    <a:pt x="1322" y="12846"/>
                    <a:pt x="1322" y="12846"/>
                    <a:pt x="1322" y="12846"/>
                  </a:cubicBezTo>
                  <a:cubicBezTo>
                    <a:pt x="1322" y="12846"/>
                    <a:pt x="1322" y="12846"/>
                    <a:pt x="1322" y="12846"/>
                  </a:cubicBezTo>
                  <a:cubicBezTo>
                    <a:pt x="1763" y="12846"/>
                    <a:pt x="1763" y="12846"/>
                    <a:pt x="1763" y="12846"/>
                  </a:cubicBezTo>
                  <a:cubicBezTo>
                    <a:pt x="2204" y="12846"/>
                    <a:pt x="2204" y="12846"/>
                    <a:pt x="2204" y="12846"/>
                  </a:cubicBezTo>
                  <a:cubicBezTo>
                    <a:pt x="2645" y="12960"/>
                    <a:pt x="2645" y="12960"/>
                    <a:pt x="2645" y="12960"/>
                  </a:cubicBezTo>
                  <a:cubicBezTo>
                    <a:pt x="2645" y="13074"/>
                    <a:pt x="2645" y="13074"/>
                    <a:pt x="2645" y="13074"/>
                  </a:cubicBezTo>
                  <a:cubicBezTo>
                    <a:pt x="2645" y="13187"/>
                    <a:pt x="2645" y="13187"/>
                    <a:pt x="2645" y="13187"/>
                  </a:cubicBezTo>
                  <a:cubicBezTo>
                    <a:pt x="2645" y="13187"/>
                    <a:pt x="2645" y="13187"/>
                    <a:pt x="2645" y="13187"/>
                  </a:cubicBezTo>
                  <a:cubicBezTo>
                    <a:pt x="2204" y="13187"/>
                    <a:pt x="2204" y="13187"/>
                    <a:pt x="2204" y="13187"/>
                  </a:cubicBezTo>
                  <a:cubicBezTo>
                    <a:pt x="2645" y="13301"/>
                    <a:pt x="2645" y="13301"/>
                    <a:pt x="2645" y="13301"/>
                  </a:cubicBezTo>
                  <a:cubicBezTo>
                    <a:pt x="2645" y="13301"/>
                    <a:pt x="2645" y="13301"/>
                    <a:pt x="2645" y="13301"/>
                  </a:cubicBezTo>
                  <a:cubicBezTo>
                    <a:pt x="2645" y="13301"/>
                    <a:pt x="2645" y="13301"/>
                    <a:pt x="2645" y="13301"/>
                  </a:cubicBezTo>
                  <a:close/>
                  <a:moveTo>
                    <a:pt x="3086" y="13074"/>
                  </a:moveTo>
                  <a:cubicBezTo>
                    <a:pt x="3527" y="13074"/>
                    <a:pt x="3527" y="13074"/>
                    <a:pt x="3527" y="13074"/>
                  </a:cubicBezTo>
                  <a:cubicBezTo>
                    <a:pt x="3527" y="13187"/>
                    <a:pt x="3527" y="13187"/>
                    <a:pt x="3527" y="13187"/>
                  </a:cubicBezTo>
                  <a:cubicBezTo>
                    <a:pt x="3527" y="13187"/>
                    <a:pt x="3527" y="13187"/>
                    <a:pt x="3527" y="13187"/>
                  </a:cubicBezTo>
                  <a:cubicBezTo>
                    <a:pt x="3086" y="13074"/>
                    <a:pt x="3086" y="13074"/>
                    <a:pt x="3086" y="13074"/>
                  </a:cubicBezTo>
                  <a:close/>
                  <a:moveTo>
                    <a:pt x="882" y="13983"/>
                  </a:moveTo>
                  <a:cubicBezTo>
                    <a:pt x="882" y="13983"/>
                    <a:pt x="882" y="13983"/>
                    <a:pt x="882" y="13983"/>
                  </a:cubicBezTo>
                  <a:cubicBezTo>
                    <a:pt x="1322" y="13983"/>
                    <a:pt x="1322" y="13983"/>
                    <a:pt x="1322" y="13983"/>
                  </a:cubicBezTo>
                  <a:cubicBezTo>
                    <a:pt x="1322" y="13983"/>
                    <a:pt x="1322" y="13983"/>
                    <a:pt x="1322" y="13983"/>
                  </a:cubicBezTo>
                  <a:cubicBezTo>
                    <a:pt x="882" y="13983"/>
                    <a:pt x="882" y="13983"/>
                    <a:pt x="882" y="13983"/>
                  </a:cubicBezTo>
                  <a:cubicBezTo>
                    <a:pt x="882" y="13983"/>
                    <a:pt x="882" y="13983"/>
                    <a:pt x="882" y="13983"/>
                  </a:cubicBezTo>
                  <a:close/>
                  <a:moveTo>
                    <a:pt x="3527" y="14097"/>
                  </a:moveTo>
                  <a:cubicBezTo>
                    <a:pt x="3967" y="13983"/>
                    <a:pt x="3967" y="13983"/>
                    <a:pt x="3967" y="13983"/>
                  </a:cubicBezTo>
                  <a:cubicBezTo>
                    <a:pt x="3967" y="14097"/>
                    <a:pt x="3967" y="14097"/>
                    <a:pt x="3967" y="14097"/>
                  </a:cubicBezTo>
                  <a:cubicBezTo>
                    <a:pt x="3527" y="14097"/>
                    <a:pt x="3527" y="14097"/>
                    <a:pt x="3527" y="14097"/>
                  </a:cubicBezTo>
                  <a:cubicBezTo>
                    <a:pt x="3527" y="14097"/>
                    <a:pt x="3527" y="14097"/>
                    <a:pt x="3527" y="14097"/>
                  </a:cubicBezTo>
                  <a:close/>
                  <a:moveTo>
                    <a:pt x="3086" y="14097"/>
                  </a:moveTo>
                  <a:cubicBezTo>
                    <a:pt x="3086" y="14097"/>
                    <a:pt x="3086" y="14097"/>
                    <a:pt x="3086" y="14097"/>
                  </a:cubicBezTo>
                  <a:cubicBezTo>
                    <a:pt x="3086" y="14211"/>
                    <a:pt x="3086" y="14211"/>
                    <a:pt x="3086" y="14211"/>
                  </a:cubicBezTo>
                  <a:cubicBezTo>
                    <a:pt x="3086" y="14211"/>
                    <a:pt x="3086" y="14211"/>
                    <a:pt x="3086" y="14211"/>
                  </a:cubicBezTo>
                  <a:cubicBezTo>
                    <a:pt x="3086" y="14097"/>
                    <a:pt x="3086" y="14097"/>
                    <a:pt x="3086" y="14097"/>
                  </a:cubicBezTo>
                  <a:cubicBezTo>
                    <a:pt x="2645" y="14097"/>
                    <a:pt x="2645" y="14097"/>
                    <a:pt x="2645" y="14097"/>
                  </a:cubicBezTo>
                  <a:cubicBezTo>
                    <a:pt x="3086" y="14097"/>
                    <a:pt x="3086" y="14097"/>
                    <a:pt x="3086" y="14097"/>
                  </a:cubicBezTo>
                  <a:close/>
                  <a:moveTo>
                    <a:pt x="2204" y="13983"/>
                  </a:moveTo>
                  <a:cubicBezTo>
                    <a:pt x="2204" y="13983"/>
                    <a:pt x="2204" y="13983"/>
                    <a:pt x="2204" y="13983"/>
                  </a:cubicBezTo>
                  <a:cubicBezTo>
                    <a:pt x="2645" y="13983"/>
                    <a:pt x="2645" y="13983"/>
                    <a:pt x="2645" y="13983"/>
                  </a:cubicBezTo>
                  <a:cubicBezTo>
                    <a:pt x="2204" y="14097"/>
                    <a:pt x="2204" y="14097"/>
                    <a:pt x="2204" y="14097"/>
                  </a:cubicBezTo>
                  <a:cubicBezTo>
                    <a:pt x="2204" y="13983"/>
                    <a:pt x="2204" y="13983"/>
                    <a:pt x="2204" y="13983"/>
                  </a:cubicBezTo>
                  <a:close/>
                  <a:moveTo>
                    <a:pt x="2204" y="14211"/>
                  </a:moveTo>
                  <a:cubicBezTo>
                    <a:pt x="2204" y="14211"/>
                    <a:pt x="2204" y="14211"/>
                    <a:pt x="2204" y="14211"/>
                  </a:cubicBezTo>
                  <a:cubicBezTo>
                    <a:pt x="2204" y="14211"/>
                    <a:pt x="2204" y="14211"/>
                    <a:pt x="2204" y="14211"/>
                  </a:cubicBezTo>
                  <a:cubicBezTo>
                    <a:pt x="2204" y="14211"/>
                    <a:pt x="2204" y="14211"/>
                    <a:pt x="2204" y="14211"/>
                  </a:cubicBezTo>
                  <a:cubicBezTo>
                    <a:pt x="2204" y="14211"/>
                    <a:pt x="2204" y="14211"/>
                    <a:pt x="2204" y="14211"/>
                  </a:cubicBezTo>
                  <a:close/>
                  <a:moveTo>
                    <a:pt x="1763" y="14324"/>
                  </a:moveTo>
                  <a:cubicBezTo>
                    <a:pt x="1763" y="14211"/>
                    <a:pt x="1763" y="14211"/>
                    <a:pt x="1763" y="14211"/>
                  </a:cubicBezTo>
                  <a:cubicBezTo>
                    <a:pt x="2204" y="14211"/>
                    <a:pt x="2204" y="14211"/>
                    <a:pt x="2204" y="14211"/>
                  </a:cubicBezTo>
                  <a:cubicBezTo>
                    <a:pt x="2204" y="14324"/>
                    <a:pt x="2204" y="14324"/>
                    <a:pt x="2204" y="14324"/>
                  </a:cubicBezTo>
                  <a:cubicBezTo>
                    <a:pt x="2204" y="14324"/>
                    <a:pt x="2204" y="14324"/>
                    <a:pt x="2204" y="14324"/>
                  </a:cubicBezTo>
                  <a:cubicBezTo>
                    <a:pt x="1763" y="14324"/>
                    <a:pt x="1763" y="14324"/>
                    <a:pt x="1763" y="14324"/>
                  </a:cubicBezTo>
                  <a:cubicBezTo>
                    <a:pt x="1763" y="14324"/>
                    <a:pt x="1763" y="14324"/>
                    <a:pt x="1763" y="14324"/>
                  </a:cubicBezTo>
                  <a:cubicBezTo>
                    <a:pt x="1763" y="14324"/>
                    <a:pt x="1763" y="14324"/>
                    <a:pt x="1763" y="14324"/>
                  </a:cubicBezTo>
                  <a:close/>
                  <a:moveTo>
                    <a:pt x="1322" y="14438"/>
                  </a:moveTo>
                  <a:cubicBezTo>
                    <a:pt x="1322" y="14552"/>
                    <a:pt x="1322" y="14552"/>
                    <a:pt x="1322" y="14552"/>
                  </a:cubicBezTo>
                  <a:cubicBezTo>
                    <a:pt x="1322" y="14552"/>
                    <a:pt x="1322" y="14552"/>
                    <a:pt x="1322" y="14552"/>
                  </a:cubicBezTo>
                  <a:cubicBezTo>
                    <a:pt x="1322" y="14552"/>
                    <a:pt x="1322" y="14552"/>
                    <a:pt x="1322" y="14552"/>
                  </a:cubicBezTo>
                  <a:cubicBezTo>
                    <a:pt x="1322" y="14438"/>
                    <a:pt x="1322" y="14438"/>
                    <a:pt x="1322" y="14438"/>
                  </a:cubicBezTo>
                  <a:close/>
                  <a:moveTo>
                    <a:pt x="3086" y="14438"/>
                  </a:moveTo>
                  <a:cubicBezTo>
                    <a:pt x="3086" y="14552"/>
                    <a:pt x="3086" y="14552"/>
                    <a:pt x="3086" y="14552"/>
                  </a:cubicBezTo>
                  <a:cubicBezTo>
                    <a:pt x="3086" y="14552"/>
                    <a:pt x="3086" y="14552"/>
                    <a:pt x="3086" y="14552"/>
                  </a:cubicBezTo>
                  <a:cubicBezTo>
                    <a:pt x="3086" y="14438"/>
                    <a:pt x="3086" y="14438"/>
                    <a:pt x="3086" y="14438"/>
                  </a:cubicBezTo>
                  <a:close/>
                  <a:moveTo>
                    <a:pt x="2645" y="14438"/>
                  </a:moveTo>
                  <a:cubicBezTo>
                    <a:pt x="3086" y="14324"/>
                    <a:pt x="3086" y="14324"/>
                    <a:pt x="3086" y="14324"/>
                  </a:cubicBezTo>
                  <a:cubicBezTo>
                    <a:pt x="3086" y="14438"/>
                    <a:pt x="3086" y="14438"/>
                    <a:pt x="3086" y="14438"/>
                  </a:cubicBezTo>
                  <a:cubicBezTo>
                    <a:pt x="2645" y="14438"/>
                    <a:pt x="2645" y="14438"/>
                    <a:pt x="2645" y="14438"/>
                  </a:cubicBezTo>
                  <a:close/>
                  <a:moveTo>
                    <a:pt x="1763" y="15120"/>
                  </a:moveTo>
                  <a:cubicBezTo>
                    <a:pt x="1763" y="15120"/>
                    <a:pt x="1763" y="15120"/>
                    <a:pt x="1763" y="15120"/>
                  </a:cubicBezTo>
                  <a:cubicBezTo>
                    <a:pt x="1763" y="15234"/>
                    <a:pt x="1763" y="15234"/>
                    <a:pt x="1763" y="15234"/>
                  </a:cubicBezTo>
                  <a:cubicBezTo>
                    <a:pt x="1763" y="15234"/>
                    <a:pt x="1763" y="15234"/>
                    <a:pt x="1763" y="15234"/>
                  </a:cubicBezTo>
                  <a:cubicBezTo>
                    <a:pt x="1763" y="15120"/>
                    <a:pt x="1763" y="15120"/>
                    <a:pt x="1763" y="15120"/>
                  </a:cubicBezTo>
                  <a:close/>
                  <a:moveTo>
                    <a:pt x="1763" y="14552"/>
                  </a:moveTo>
                  <a:cubicBezTo>
                    <a:pt x="1763" y="14438"/>
                    <a:pt x="1763" y="14438"/>
                    <a:pt x="1763" y="14438"/>
                  </a:cubicBezTo>
                  <a:cubicBezTo>
                    <a:pt x="1763" y="14438"/>
                    <a:pt x="1763" y="14438"/>
                    <a:pt x="1763" y="14438"/>
                  </a:cubicBezTo>
                  <a:cubicBezTo>
                    <a:pt x="2204" y="14438"/>
                    <a:pt x="2204" y="14438"/>
                    <a:pt x="2204" y="14438"/>
                  </a:cubicBezTo>
                  <a:cubicBezTo>
                    <a:pt x="2204" y="14438"/>
                    <a:pt x="2204" y="14438"/>
                    <a:pt x="2204" y="14438"/>
                  </a:cubicBezTo>
                  <a:cubicBezTo>
                    <a:pt x="1763" y="14552"/>
                    <a:pt x="1763" y="14552"/>
                    <a:pt x="1763" y="14552"/>
                  </a:cubicBezTo>
                  <a:cubicBezTo>
                    <a:pt x="1763" y="14552"/>
                    <a:pt x="1763" y="14552"/>
                    <a:pt x="1763" y="14552"/>
                  </a:cubicBezTo>
                  <a:close/>
                  <a:moveTo>
                    <a:pt x="882" y="14665"/>
                  </a:moveTo>
                  <a:cubicBezTo>
                    <a:pt x="441" y="14665"/>
                    <a:pt x="441" y="14665"/>
                    <a:pt x="441" y="14665"/>
                  </a:cubicBezTo>
                  <a:cubicBezTo>
                    <a:pt x="441" y="14552"/>
                    <a:pt x="441" y="14552"/>
                    <a:pt x="441" y="14552"/>
                  </a:cubicBezTo>
                  <a:cubicBezTo>
                    <a:pt x="882" y="14552"/>
                    <a:pt x="882" y="14552"/>
                    <a:pt x="882" y="14552"/>
                  </a:cubicBezTo>
                  <a:cubicBezTo>
                    <a:pt x="882" y="14665"/>
                    <a:pt x="882" y="14665"/>
                    <a:pt x="882" y="14665"/>
                  </a:cubicBezTo>
                  <a:cubicBezTo>
                    <a:pt x="882" y="14665"/>
                    <a:pt x="882" y="14665"/>
                    <a:pt x="882" y="14665"/>
                  </a:cubicBezTo>
                  <a:close/>
                  <a:moveTo>
                    <a:pt x="2204" y="15006"/>
                  </a:moveTo>
                  <a:cubicBezTo>
                    <a:pt x="2645" y="15006"/>
                    <a:pt x="2645" y="15006"/>
                    <a:pt x="2645" y="15006"/>
                  </a:cubicBezTo>
                  <a:cubicBezTo>
                    <a:pt x="2645" y="15006"/>
                    <a:pt x="2645" y="15006"/>
                    <a:pt x="2645" y="15006"/>
                  </a:cubicBezTo>
                  <a:cubicBezTo>
                    <a:pt x="2204" y="15006"/>
                    <a:pt x="2204" y="15006"/>
                    <a:pt x="2204" y="15006"/>
                  </a:cubicBezTo>
                  <a:close/>
                  <a:moveTo>
                    <a:pt x="2645" y="15120"/>
                  </a:moveTo>
                  <a:cubicBezTo>
                    <a:pt x="3086" y="15120"/>
                    <a:pt x="3086" y="15120"/>
                    <a:pt x="3086" y="15120"/>
                  </a:cubicBezTo>
                  <a:cubicBezTo>
                    <a:pt x="3086" y="15120"/>
                    <a:pt x="3086" y="15120"/>
                    <a:pt x="3086" y="15120"/>
                  </a:cubicBezTo>
                  <a:cubicBezTo>
                    <a:pt x="2645" y="15120"/>
                    <a:pt x="2645" y="15120"/>
                    <a:pt x="2645" y="15120"/>
                  </a:cubicBezTo>
                  <a:close/>
                  <a:moveTo>
                    <a:pt x="3527" y="14324"/>
                  </a:moveTo>
                  <a:cubicBezTo>
                    <a:pt x="3527" y="14211"/>
                    <a:pt x="3527" y="14211"/>
                    <a:pt x="3527" y="14211"/>
                  </a:cubicBezTo>
                  <a:cubicBezTo>
                    <a:pt x="3967" y="14324"/>
                    <a:pt x="3967" y="14324"/>
                    <a:pt x="3967" y="14324"/>
                  </a:cubicBezTo>
                  <a:cubicBezTo>
                    <a:pt x="3527" y="14324"/>
                    <a:pt x="3527" y="14324"/>
                    <a:pt x="3527" y="14324"/>
                  </a:cubicBezTo>
                  <a:cubicBezTo>
                    <a:pt x="3527" y="14324"/>
                    <a:pt x="3527" y="14324"/>
                    <a:pt x="3527" y="14324"/>
                  </a:cubicBezTo>
                  <a:close/>
                  <a:moveTo>
                    <a:pt x="3967" y="14324"/>
                  </a:moveTo>
                  <a:cubicBezTo>
                    <a:pt x="4408" y="14324"/>
                    <a:pt x="4408" y="14324"/>
                    <a:pt x="4408" y="14324"/>
                  </a:cubicBezTo>
                  <a:cubicBezTo>
                    <a:pt x="4408" y="14438"/>
                    <a:pt x="4408" y="14438"/>
                    <a:pt x="4408" y="14438"/>
                  </a:cubicBezTo>
                  <a:cubicBezTo>
                    <a:pt x="4849" y="14552"/>
                    <a:pt x="4849" y="14552"/>
                    <a:pt x="4849" y="14552"/>
                  </a:cubicBezTo>
                  <a:cubicBezTo>
                    <a:pt x="4849" y="14552"/>
                    <a:pt x="4849" y="14552"/>
                    <a:pt x="4849" y="14552"/>
                  </a:cubicBezTo>
                  <a:cubicBezTo>
                    <a:pt x="4408" y="14665"/>
                    <a:pt x="4408" y="14665"/>
                    <a:pt x="4408" y="14665"/>
                  </a:cubicBezTo>
                  <a:cubicBezTo>
                    <a:pt x="4408" y="14665"/>
                    <a:pt x="4408" y="14665"/>
                    <a:pt x="4408" y="14665"/>
                  </a:cubicBezTo>
                  <a:cubicBezTo>
                    <a:pt x="3967" y="14665"/>
                    <a:pt x="3967" y="14665"/>
                    <a:pt x="3967" y="14665"/>
                  </a:cubicBezTo>
                  <a:cubicBezTo>
                    <a:pt x="3967" y="14665"/>
                    <a:pt x="3967" y="14665"/>
                    <a:pt x="3967" y="14665"/>
                  </a:cubicBezTo>
                  <a:cubicBezTo>
                    <a:pt x="3527" y="14665"/>
                    <a:pt x="3527" y="14665"/>
                    <a:pt x="3527" y="14665"/>
                  </a:cubicBezTo>
                  <a:cubicBezTo>
                    <a:pt x="3527" y="14552"/>
                    <a:pt x="3527" y="14552"/>
                    <a:pt x="3527" y="14552"/>
                  </a:cubicBezTo>
                  <a:cubicBezTo>
                    <a:pt x="3527" y="14552"/>
                    <a:pt x="3527" y="14552"/>
                    <a:pt x="3527" y="14552"/>
                  </a:cubicBezTo>
                  <a:cubicBezTo>
                    <a:pt x="3967" y="14438"/>
                    <a:pt x="3967" y="14438"/>
                    <a:pt x="3967" y="14438"/>
                  </a:cubicBezTo>
                  <a:cubicBezTo>
                    <a:pt x="3967" y="14324"/>
                    <a:pt x="3967" y="14324"/>
                    <a:pt x="3967" y="14324"/>
                  </a:cubicBezTo>
                  <a:close/>
                  <a:moveTo>
                    <a:pt x="1763" y="14665"/>
                  </a:moveTo>
                  <a:cubicBezTo>
                    <a:pt x="2204" y="14552"/>
                    <a:pt x="2204" y="14552"/>
                    <a:pt x="2204" y="14552"/>
                  </a:cubicBezTo>
                  <a:cubicBezTo>
                    <a:pt x="3086" y="14552"/>
                    <a:pt x="3086" y="14552"/>
                    <a:pt x="3086" y="14552"/>
                  </a:cubicBezTo>
                  <a:cubicBezTo>
                    <a:pt x="2645" y="14665"/>
                    <a:pt x="2645" y="14665"/>
                    <a:pt x="2645" y="14665"/>
                  </a:cubicBezTo>
                  <a:cubicBezTo>
                    <a:pt x="2204" y="14665"/>
                    <a:pt x="2204" y="14665"/>
                    <a:pt x="2204" y="14665"/>
                  </a:cubicBezTo>
                  <a:cubicBezTo>
                    <a:pt x="2204" y="14665"/>
                    <a:pt x="2204" y="14665"/>
                    <a:pt x="2204" y="14665"/>
                  </a:cubicBezTo>
                  <a:cubicBezTo>
                    <a:pt x="2204" y="14665"/>
                    <a:pt x="1763" y="14665"/>
                    <a:pt x="1763" y="14665"/>
                  </a:cubicBezTo>
                  <a:close/>
                  <a:moveTo>
                    <a:pt x="2204" y="14779"/>
                  </a:moveTo>
                  <a:cubicBezTo>
                    <a:pt x="2204" y="14779"/>
                    <a:pt x="2204" y="14779"/>
                    <a:pt x="2204" y="14779"/>
                  </a:cubicBezTo>
                  <a:cubicBezTo>
                    <a:pt x="2645" y="14779"/>
                    <a:pt x="2645" y="14779"/>
                    <a:pt x="2645" y="14779"/>
                  </a:cubicBezTo>
                  <a:cubicBezTo>
                    <a:pt x="3086" y="14779"/>
                    <a:pt x="3086" y="14779"/>
                    <a:pt x="3086" y="14779"/>
                  </a:cubicBezTo>
                  <a:cubicBezTo>
                    <a:pt x="3086" y="14779"/>
                    <a:pt x="3086" y="14779"/>
                    <a:pt x="3086" y="14779"/>
                  </a:cubicBezTo>
                  <a:cubicBezTo>
                    <a:pt x="2204" y="14779"/>
                    <a:pt x="2204" y="14779"/>
                    <a:pt x="2204" y="14779"/>
                  </a:cubicBezTo>
                  <a:close/>
                  <a:moveTo>
                    <a:pt x="2645" y="14893"/>
                  </a:moveTo>
                  <a:cubicBezTo>
                    <a:pt x="3086" y="14779"/>
                    <a:pt x="3086" y="14779"/>
                    <a:pt x="3086" y="14779"/>
                  </a:cubicBezTo>
                  <a:cubicBezTo>
                    <a:pt x="3527" y="14779"/>
                    <a:pt x="3527" y="14779"/>
                    <a:pt x="3527" y="14779"/>
                  </a:cubicBezTo>
                  <a:cubicBezTo>
                    <a:pt x="3527" y="15006"/>
                    <a:pt x="3527" y="15006"/>
                    <a:pt x="3527" y="15006"/>
                  </a:cubicBezTo>
                  <a:cubicBezTo>
                    <a:pt x="3086" y="15006"/>
                    <a:pt x="3086" y="15006"/>
                    <a:pt x="3086" y="15006"/>
                  </a:cubicBezTo>
                  <a:cubicBezTo>
                    <a:pt x="3086" y="15006"/>
                    <a:pt x="3086" y="15006"/>
                    <a:pt x="3086" y="15006"/>
                  </a:cubicBezTo>
                  <a:cubicBezTo>
                    <a:pt x="2645" y="14893"/>
                    <a:pt x="2645" y="14893"/>
                    <a:pt x="2645" y="14893"/>
                  </a:cubicBezTo>
                  <a:cubicBezTo>
                    <a:pt x="2645" y="14893"/>
                    <a:pt x="2645" y="14893"/>
                    <a:pt x="2645" y="14893"/>
                  </a:cubicBezTo>
                  <a:close/>
                  <a:moveTo>
                    <a:pt x="2204" y="15120"/>
                  </a:moveTo>
                  <a:cubicBezTo>
                    <a:pt x="2204" y="15006"/>
                    <a:pt x="2204" y="15006"/>
                    <a:pt x="2204" y="15006"/>
                  </a:cubicBezTo>
                  <a:cubicBezTo>
                    <a:pt x="2204" y="15120"/>
                    <a:pt x="2204" y="15120"/>
                    <a:pt x="2204" y="15120"/>
                  </a:cubicBezTo>
                  <a:cubicBezTo>
                    <a:pt x="2645" y="15120"/>
                    <a:pt x="2645" y="15120"/>
                    <a:pt x="2645" y="15120"/>
                  </a:cubicBezTo>
                  <a:cubicBezTo>
                    <a:pt x="2645" y="15234"/>
                    <a:pt x="2645" y="15234"/>
                    <a:pt x="2645" y="15234"/>
                  </a:cubicBezTo>
                  <a:cubicBezTo>
                    <a:pt x="2204" y="15234"/>
                    <a:pt x="2204" y="15234"/>
                    <a:pt x="2204" y="15234"/>
                  </a:cubicBezTo>
                  <a:cubicBezTo>
                    <a:pt x="2204" y="15120"/>
                    <a:pt x="2204" y="15120"/>
                    <a:pt x="2204" y="15120"/>
                  </a:cubicBezTo>
                  <a:close/>
                  <a:moveTo>
                    <a:pt x="3086" y="16825"/>
                  </a:moveTo>
                  <a:cubicBezTo>
                    <a:pt x="3086" y="16825"/>
                    <a:pt x="3086" y="16825"/>
                    <a:pt x="3086" y="16825"/>
                  </a:cubicBezTo>
                  <a:cubicBezTo>
                    <a:pt x="3086" y="16825"/>
                    <a:pt x="3086" y="16825"/>
                    <a:pt x="3086" y="16825"/>
                  </a:cubicBezTo>
                  <a:cubicBezTo>
                    <a:pt x="3086" y="16825"/>
                    <a:pt x="3086" y="16825"/>
                    <a:pt x="3086" y="16825"/>
                  </a:cubicBezTo>
                  <a:cubicBezTo>
                    <a:pt x="2645" y="16712"/>
                    <a:pt x="2645" y="16712"/>
                    <a:pt x="2645" y="16712"/>
                  </a:cubicBezTo>
                  <a:cubicBezTo>
                    <a:pt x="2204" y="16598"/>
                    <a:pt x="2204" y="16598"/>
                    <a:pt x="2204" y="16598"/>
                  </a:cubicBezTo>
                  <a:cubicBezTo>
                    <a:pt x="2204" y="16484"/>
                    <a:pt x="2204" y="16484"/>
                    <a:pt x="2204" y="16484"/>
                  </a:cubicBezTo>
                  <a:cubicBezTo>
                    <a:pt x="2645" y="16484"/>
                    <a:pt x="2645" y="16484"/>
                    <a:pt x="2645" y="16484"/>
                  </a:cubicBezTo>
                  <a:cubicBezTo>
                    <a:pt x="3086" y="16484"/>
                    <a:pt x="3086" y="16484"/>
                    <a:pt x="3086" y="16484"/>
                  </a:cubicBezTo>
                  <a:cubicBezTo>
                    <a:pt x="3086" y="16598"/>
                    <a:pt x="3086" y="16598"/>
                    <a:pt x="3086" y="16598"/>
                  </a:cubicBezTo>
                  <a:cubicBezTo>
                    <a:pt x="3527" y="16712"/>
                    <a:pt x="3527" y="16712"/>
                    <a:pt x="3527" y="16712"/>
                  </a:cubicBezTo>
                  <a:cubicBezTo>
                    <a:pt x="3527" y="16712"/>
                    <a:pt x="3527" y="16712"/>
                    <a:pt x="3527" y="16712"/>
                  </a:cubicBezTo>
                  <a:cubicBezTo>
                    <a:pt x="3527" y="16825"/>
                    <a:pt x="3527" y="16825"/>
                    <a:pt x="3527" y="16825"/>
                  </a:cubicBezTo>
                  <a:cubicBezTo>
                    <a:pt x="3967" y="16939"/>
                    <a:pt x="3967" y="16939"/>
                    <a:pt x="3967" y="16939"/>
                  </a:cubicBezTo>
                  <a:cubicBezTo>
                    <a:pt x="3527" y="16939"/>
                    <a:pt x="3527" y="16939"/>
                    <a:pt x="3527" y="16939"/>
                  </a:cubicBezTo>
                  <a:cubicBezTo>
                    <a:pt x="3086" y="16939"/>
                    <a:pt x="3086" y="16939"/>
                    <a:pt x="3086" y="16939"/>
                  </a:cubicBezTo>
                  <a:cubicBezTo>
                    <a:pt x="3086" y="16825"/>
                    <a:pt x="3086" y="16825"/>
                    <a:pt x="3086" y="16825"/>
                  </a:cubicBezTo>
                  <a:close/>
                  <a:moveTo>
                    <a:pt x="1763" y="16712"/>
                  </a:moveTo>
                  <a:cubicBezTo>
                    <a:pt x="1763" y="16598"/>
                    <a:pt x="1763" y="16598"/>
                    <a:pt x="1763" y="16598"/>
                  </a:cubicBezTo>
                  <a:cubicBezTo>
                    <a:pt x="1763" y="16598"/>
                    <a:pt x="1763" y="16598"/>
                    <a:pt x="1763" y="16598"/>
                  </a:cubicBezTo>
                  <a:cubicBezTo>
                    <a:pt x="2204" y="16598"/>
                    <a:pt x="2204" y="16598"/>
                    <a:pt x="2204" y="16598"/>
                  </a:cubicBezTo>
                  <a:cubicBezTo>
                    <a:pt x="2645" y="16825"/>
                    <a:pt x="2645" y="16825"/>
                    <a:pt x="2645" y="16825"/>
                  </a:cubicBezTo>
                  <a:cubicBezTo>
                    <a:pt x="3086" y="16939"/>
                    <a:pt x="3086" y="16939"/>
                    <a:pt x="3086" y="16939"/>
                  </a:cubicBezTo>
                  <a:cubicBezTo>
                    <a:pt x="3086" y="17053"/>
                    <a:pt x="3086" y="17053"/>
                    <a:pt x="3086" y="17053"/>
                  </a:cubicBezTo>
                  <a:cubicBezTo>
                    <a:pt x="2645" y="17053"/>
                    <a:pt x="2645" y="17053"/>
                    <a:pt x="2645" y="17053"/>
                  </a:cubicBezTo>
                  <a:cubicBezTo>
                    <a:pt x="2645" y="17053"/>
                    <a:pt x="2645" y="17053"/>
                    <a:pt x="2645" y="17053"/>
                  </a:cubicBezTo>
                  <a:cubicBezTo>
                    <a:pt x="2204" y="16939"/>
                    <a:pt x="2204" y="16939"/>
                    <a:pt x="2204" y="16939"/>
                  </a:cubicBezTo>
                  <a:cubicBezTo>
                    <a:pt x="2204" y="16825"/>
                    <a:pt x="2204" y="16825"/>
                    <a:pt x="2204" y="16825"/>
                  </a:cubicBezTo>
                  <a:cubicBezTo>
                    <a:pt x="2204" y="16825"/>
                    <a:pt x="2204" y="16825"/>
                    <a:pt x="2204" y="16825"/>
                  </a:cubicBezTo>
                  <a:cubicBezTo>
                    <a:pt x="1763" y="16825"/>
                    <a:pt x="1763" y="16825"/>
                    <a:pt x="1763" y="16825"/>
                  </a:cubicBezTo>
                  <a:cubicBezTo>
                    <a:pt x="1763" y="16712"/>
                    <a:pt x="1763" y="16712"/>
                    <a:pt x="1763" y="16712"/>
                  </a:cubicBezTo>
                  <a:close/>
                  <a:moveTo>
                    <a:pt x="1763" y="16825"/>
                  </a:moveTo>
                  <a:cubicBezTo>
                    <a:pt x="1763" y="16825"/>
                    <a:pt x="1763" y="16825"/>
                    <a:pt x="1763" y="16825"/>
                  </a:cubicBezTo>
                  <a:cubicBezTo>
                    <a:pt x="2204" y="16939"/>
                    <a:pt x="2204" y="16939"/>
                    <a:pt x="2204" y="16939"/>
                  </a:cubicBezTo>
                  <a:cubicBezTo>
                    <a:pt x="2204" y="16939"/>
                    <a:pt x="2204" y="16939"/>
                    <a:pt x="2204" y="16939"/>
                  </a:cubicBezTo>
                  <a:cubicBezTo>
                    <a:pt x="2204" y="17053"/>
                    <a:pt x="2204" y="17053"/>
                    <a:pt x="2204" y="17053"/>
                  </a:cubicBezTo>
                  <a:cubicBezTo>
                    <a:pt x="1763" y="17053"/>
                    <a:pt x="1763" y="17053"/>
                    <a:pt x="1763" y="17053"/>
                  </a:cubicBezTo>
                  <a:cubicBezTo>
                    <a:pt x="1763" y="17053"/>
                    <a:pt x="1763" y="17053"/>
                    <a:pt x="1763" y="17053"/>
                  </a:cubicBezTo>
                  <a:cubicBezTo>
                    <a:pt x="1763" y="16939"/>
                    <a:pt x="1763" y="16939"/>
                    <a:pt x="1763" y="16939"/>
                  </a:cubicBezTo>
                  <a:cubicBezTo>
                    <a:pt x="1763" y="16825"/>
                    <a:pt x="1763" y="16825"/>
                    <a:pt x="1763" y="16825"/>
                  </a:cubicBezTo>
                  <a:close/>
                  <a:moveTo>
                    <a:pt x="2204" y="17394"/>
                  </a:moveTo>
                  <a:cubicBezTo>
                    <a:pt x="2204" y="17394"/>
                    <a:pt x="2204" y="17394"/>
                    <a:pt x="2204" y="17394"/>
                  </a:cubicBezTo>
                  <a:cubicBezTo>
                    <a:pt x="2204" y="17280"/>
                    <a:pt x="2204" y="17280"/>
                    <a:pt x="2204" y="17280"/>
                  </a:cubicBezTo>
                  <a:cubicBezTo>
                    <a:pt x="2204" y="17166"/>
                    <a:pt x="2204" y="17166"/>
                    <a:pt x="2204" y="17166"/>
                  </a:cubicBezTo>
                  <a:cubicBezTo>
                    <a:pt x="2204" y="17053"/>
                    <a:pt x="2204" y="17053"/>
                    <a:pt x="2204" y="17053"/>
                  </a:cubicBezTo>
                  <a:cubicBezTo>
                    <a:pt x="2204" y="17166"/>
                    <a:pt x="2204" y="17166"/>
                    <a:pt x="2204" y="17166"/>
                  </a:cubicBezTo>
                  <a:cubicBezTo>
                    <a:pt x="2645" y="17166"/>
                    <a:pt x="2645" y="17166"/>
                    <a:pt x="2645" y="17166"/>
                  </a:cubicBezTo>
                  <a:cubicBezTo>
                    <a:pt x="3086" y="17280"/>
                    <a:pt x="3086" y="17280"/>
                    <a:pt x="3086" y="17280"/>
                  </a:cubicBezTo>
                  <a:cubicBezTo>
                    <a:pt x="2645" y="17280"/>
                    <a:pt x="2645" y="17280"/>
                    <a:pt x="2645" y="17280"/>
                  </a:cubicBezTo>
                  <a:cubicBezTo>
                    <a:pt x="2204" y="17394"/>
                    <a:pt x="2204" y="17394"/>
                    <a:pt x="2204" y="17394"/>
                  </a:cubicBezTo>
                  <a:close/>
                  <a:moveTo>
                    <a:pt x="3086" y="17735"/>
                  </a:moveTo>
                  <a:cubicBezTo>
                    <a:pt x="2645" y="17735"/>
                    <a:pt x="2645" y="17735"/>
                    <a:pt x="2645" y="17735"/>
                  </a:cubicBezTo>
                  <a:cubicBezTo>
                    <a:pt x="2645" y="17735"/>
                    <a:pt x="2645" y="17735"/>
                    <a:pt x="2645" y="17735"/>
                  </a:cubicBezTo>
                  <a:cubicBezTo>
                    <a:pt x="2645" y="17735"/>
                    <a:pt x="2645" y="17735"/>
                    <a:pt x="2645" y="17735"/>
                  </a:cubicBezTo>
                  <a:cubicBezTo>
                    <a:pt x="2204" y="17621"/>
                    <a:pt x="2204" y="17621"/>
                    <a:pt x="2204" y="17621"/>
                  </a:cubicBezTo>
                  <a:cubicBezTo>
                    <a:pt x="2645" y="17621"/>
                    <a:pt x="2645" y="17621"/>
                    <a:pt x="2645" y="17621"/>
                  </a:cubicBezTo>
                  <a:cubicBezTo>
                    <a:pt x="3086" y="17621"/>
                    <a:pt x="3086" y="17621"/>
                    <a:pt x="3086" y="17621"/>
                  </a:cubicBezTo>
                  <a:cubicBezTo>
                    <a:pt x="3086" y="17735"/>
                    <a:pt x="3086" y="17735"/>
                    <a:pt x="3086" y="17735"/>
                  </a:cubicBezTo>
                  <a:close/>
                  <a:moveTo>
                    <a:pt x="3967" y="17735"/>
                  </a:moveTo>
                  <a:cubicBezTo>
                    <a:pt x="3967" y="17848"/>
                    <a:pt x="3967" y="17848"/>
                    <a:pt x="3967" y="17848"/>
                  </a:cubicBezTo>
                  <a:cubicBezTo>
                    <a:pt x="3527" y="17848"/>
                    <a:pt x="3527" y="17848"/>
                    <a:pt x="3527" y="17848"/>
                  </a:cubicBezTo>
                  <a:cubicBezTo>
                    <a:pt x="3086" y="17735"/>
                    <a:pt x="3086" y="17735"/>
                    <a:pt x="3086" y="17735"/>
                  </a:cubicBezTo>
                  <a:cubicBezTo>
                    <a:pt x="3086" y="17621"/>
                    <a:pt x="3086" y="17621"/>
                    <a:pt x="3086" y="17621"/>
                  </a:cubicBezTo>
                  <a:cubicBezTo>
                    <a:pt x="2645" y="17507"/>
                    <a:pt x="2645" y="17507"/>
                    <a:pt x="2645" y="17507"/>
                  </a:cubicBezTo>
                  <a:cubicBezTo>
                    <a:pt x="3086" y="17394"/>
                    <a:pt x="3086" y="17394"/>
                    <a:pt x="3086" y="17394"/>
                  </a:cubicBezTo>
                  <a:cubicBezTo>
                    <a:pt x="3527" y="17394"/>
                    <a:pt x="3527" y="17394"/>
                    <a:pt x="3527" y="17394"/>
                  </a:cubicBezTo>
                  <a:cubicBezTo>
                    <a:pt x="3527" y="17280"/>
                    <a:pt x="3527" y="17280"/>
                    <a:pt x="3527" y="17280"/>
                  </a:cubicBezTo>
                  <a:cubicBezTo>
                    <a:pt x="3527" y="17394"/>
                    <a:pt x="3527" y="17394"/>
                    <a:pt x="3527" y="17394"/>
                  </a:cubicBezTo>
                  <a:cubicBezTo>
                    <a:pt x="3086" y="17394"/>
                    <a:pt x="3086" y="17394"/>
                    <a:pt x="3086" y="17394"/>
                  </a:cubicBezTo>
                  <a:cubicBezTo>
                    <a:pt x="3086" y="17280"/>
                    <a:pt x="3086" y="17280"/>
                    <a:pt x="3086" y="17280"/>
                  </a:cubicBezTo>
                  <a:cubicBezTo>
                    <a:pt x="3086" y="17280"/>
                    <a:pt x="3086" y="17280"/>
                    <a:pt x="3086" y="17280"/>
                  </a:cubicBezTo>
                  <a:cubicBezTo>
                    <a:pt x="3086" y="17166"/>
                    <a:pt x="3086" y="17166"/>
                    <a:pt x="3086" y="17166"/>
                  </a:cubicBezTo>
                  <a:cubicBezTo>
                    <a:pt x="3086" y="17053"/>
                    <a:pt x="3086" y="17053"/>
                    <a:pt x="3086" y="17053"/>
                  </a:cubicBezTo>
                  <a:cubicBezTo>
                    <a:pt x="3086" y="17053"/>
                    <a:pt x="3086" y="17053"/>
                    <a:pt x="3086" y="17053"/>
                  </a:cubicBezTo>
                  <a:cubicBezTo>
                    <a:pt x="3527" y="17053"/>
                    <a:pt x="3527" y="17053"/>
                    <a:pt x="3527" y="17053"/>
                  </a:cubicBezTo>
                  <a:cubicBezTo>
                    <a:pt x="3967" y="17053"/>
                    <a:pt x="3967" y="17053"/>
                    <a:pt x="3967" y="17053"/>
                  </a:cubicBezTo>
                  <a:cubicBezTo>
                    <a:pt x="3967" y="17280"/>
                    <a:pt x="3967" y="17280"/>
                    <a:pt x="3967" y="17280"/>
                  </a:cubicBezTo>
                  <a:cubicBezTo>
                    <a:pt x="4408" y="17394"/>
                    <a:pt x="4408" y="17394"/>
                    <a:pt x="4408" y="17394"/>
                  </a:cubicBezTo>
                  <a:cubicBezTo>
                    <a:pt x="4408" y="17507"/>
                    <a:pt x="4408" y="17507"/>
                    <a:pt x="4408" y="17507"/>
                  </a:cubicBezTo>
                  <a:cubicBezTo>
                    <a:pt x="4408" y="17621"/>
                    <a:pt x="4408" y="17621"/>
                    <a:pt x="4408" y="17621"/>
                  </a:cubicBezTo>
                  <a:cubicBezTo>
                    <a:pt x="4408" y="17735"/>
                    <a:pt x="4408" y="17735"/>
                    <a:pt x="4408" y="17735"/>
                  </a:cubicBezTo>
                  <a:cubicBezTo>
                    <a:pt x="4408" y="17848"/>
                    <a:pt x="4408" y="17848"/>
                    <a:pt x="4408" y="17848"/>
                  </a:cubicBezTo>
                  <a:cubicBezTo>
                    <a:pt x="4408" y="17962"/>
                    <a:pt x="4408" y="17962"/>
                    <a:pt x="4408" y="17962"/>
                  </a:cubicBezTo>
                  <a:cubicBezTo>
                    <a:pt x="3967" y="17848"/>
                    <a:pt x="3967" y="17848"/>
                    <a:pt x="3967" y="17848"/>
                  </a:cubicBezTo>
                  <a:cubicBezTo>
                    <a:pt x="3967" y="17735"/>
                    <a:pt x="3967" y="17735"/>
                    <a:pt x="3967" y="17735"/>
                  </a:cubicBezTo>
                  <a:cubicBezTo>
                    <a:pt x="3967" y="17735"/>
                    <a:pt x="3967" y="17735"/>
                    <a:pt x="3967" y="17735"/>
                  </a:cubicBezTo>
                  <a:close/>
                  <a:moveTo>
                    <a:pt x="3527" y="18189"/>
                  </a:moveTo>
                  <a:cubicBezTo>
                    <a:pt x="3527" y="18076"/>
                    <a:pt x="3527" y="18076"/>
                    <a:pt x="3527" y="18076"/>
                  </a:cubicBezTo>
                  <a:cubicBezTo>
                    <a:pt x="3086" y="18076"/>
                    <a:pt x="3086" y="18076"/>
                    <a:pt x="3086" y="18076"/>
                  </a:cubicBezTo>
                  <a:cubicBezTo>
                    <a:pt x="3527" y="17962"/>
                    <a:pt x="3527" y="17962"/>
                    <a:pt x="3527" y="17962"/>
                  </a:cubicBezTo>
                  <a:cubicBezTo>
                    <a:pt x="3527" y="17962"/>
                    <a:pt x="3527" y="17962"/>
                    <a:pt x="3527" y="17962"/>
                  </a:cubicBezTo>
                  <a:cubicBezTo>
                    <a:pt x="3527" y="17962"/>
                    <a:pt x="3527" y="17962"/>
                    <a:pt x="3527" y="17962"/>
                  </a:cubicBezTo>
                  <a:cubicBezTo>
                    <a:pt x="3527" y="17962"/>
                    <a:pt x="3527" y="17962"/>
                    <a:pt x="3527" y="17962"/>
                  </a:cubicBezTo>
                  <a:cubicBezTo>
                    <a:pt x="3967" y="17962"/>
                    <a:pt x="3967" y="17962"/>
                    <a:pt x="3967" y="17962"/>
                  </a:cubicBezTo>
                  <a:cubicBezTo>
                    <a:pt x="3967" y="18076"/>
                    <a:pt x="3967" y="18076"/>
                    <a:pt x="3967" y="18076"/>
                  </a:cubicBezTo>
                  <a:cubicBezTo>
                    <a:pt x="3967" y="18076"/>
                    <a:pt x="3967" y="18076"/>
                    <a:pt x="3967" y="18076"/>
                  </a:cubicBezTo>
                  <a:cubicBezTo>
                    <a:pt x="3967" y="18189"/>
                    <a:pt x="3967" y="18189"/>
                    <a:pt x="3967" y="18189"/>
                  </a:cubicBezTo>
                  <a:cubicBezTo>
                    <a:pt x="3527" y="18189"/>
                    <a:pt x="3527" y="18189"/>
                    <a:pt x="3527" y="18189"/>
                  </a:cubicBezTo>
                  <a:close/>
                  <a:moveTo>
                    <a:pt x="3527" y="18303"/>
                  </a:moveTo>
                  <a:cubicBezTo>
                    <a:pt x="3527" y="18189"/>
                    <a:pt x="3527" y="18189"/>
                    <a:pt x="3527" y="18189"/>
                  </a:cubicBezTo>
                  <a:cubicBezTo>
                    <a:pt x="3967" y="18189"/>
                    <a:pt x="3967" y="18189"/>
                    <a:pt x="3967" y="18189"/>
                  </a:cubicBezTo>
                  <a:cubicBezTo>
                    <a:pt x="3527" y="18303"/>
                    <a:pt x="3527" y="18303"/>
                    <a:pt x="3527" y="18303"/>
                  </a:cubicBezTo>
                  <a:cubicBezTo>
                    <a:pt x="3527" y="18303"/>
                    <a:pt x="3527" y="18303"/>
                    <a:pt x="3527" y="18303"/>
                  </a:cubicBezTo>
                  <a:close/>
                  <a:moveTo>
                    <a:pt x="3967" y="18303"/>
                  </a:moveTo>
                  <a:cubicBezTo>
                    <a:pt x="4408" y="18303"/>
                    <a:pt x="4408" y="18303"/>
                    <a:pt x="4408" y="18303"/>
                  </a:cubicBezTo>
                  <a:cubicBezTo>
                    <a:pt x="4408" y="18417"/>
                    <a:pt x="4408" y="18417"/>
                    <a:pt x="4408" y="18417"/>
                  </a:cubicBezTo>
                  <a:cubicBezTo>
                    <a:pt x="3967" y="18417"/>
                    <a:pt x="3967" y="18417"/>
                    <a:pt x="3967" y="18417"/>
                  </a:cubicBezTo>
                  <a:cubicBezTo>
                    <a:pt x="3967" y="18303"/>
                    <a:pt x="3967" y="18303"/>
                    <a:pt x="3967" y="18303"/>
                  </a:cubicBezTo>
                  <a:cubicBezTo>
                    <a:pt x="3967" y="18303"/>
                    <a:pt x="3967" y="18303"/>
                    <a:pt x="3967" y="18303"/>
                  </a:cubicBezTo>
                  <a:close/>
                  <a:moveTo>
                    <a:pt x="4408" y="18189"/>
                  </a:moveTo>
                  <a:cubicBezTo>
                    <a:pt x="4408" y="18189"/>
                    <a:pt x="4408" y="18189"/>
                    <a:pt x="4408" y="18189"/>
                  </a:cubicBezTo>
                  <a:cubicBezTo>
                    <a:pt x="4408" y="18189"/>
                    <a:pt x="4408" y="18189"/>
                    <a:pt x="4408" y="18189"/>
                  </a:cubicBezTo>
                  <a:cubicBezTo>
                    <a:pt x="4849" y="18189"/>
                    <a:pt x="4849" y="18189"/>
                    <a:pt x="4849" y="18189"/>
                  </a:cubicBezTo>
                  <a:cubicBezTo>
                    <a:pt x="5290" y="18189"/>
                    <a:pt x="5290" y="18189"/>
                    <a:pt x="5290" y="18189"/>
                  </a:cubicBezTo>
                  <a:cubicBezTo>
                    <a:pt x="5290" y="18303"/>
                    <a:pt x="5290" y="18303"/>
                    <a:pt x="5290" y="18303"/>
                  </a:cubicBezTo>
                  <a:cubicBezTo>
                    <a:pt x="5731" y="18417"/>
                    <a:pt x="5731" y="18417"/>
                    <a:pt x="5731" y="18417"/>
                  </a:cubicBezTo>
                  <a:cubicBezTo>
                    <a:pt x="5290" y="18303"/>
                    <a:pt x="5290" y="18303"/>
                    <a:pt x="5290" y="18303"/>
                  </a:cubicBezTo>
                  <a:cubicBezTo>
                    <a:pt x="4849" y="18303"/>
                    <a:pt x="4849" y="18303"/>
                    <a:pt x="4849" y="18303"/>
                  </a:cubicBezTo>
                  <a:cubicBezTo>
                    <a:pt x="4408" y="18189"/>
                    <a:pt x="4408" y="18189"/>
                    <a:pt x="4408" y="18189"/>
                  </a:cubicBezTo>
                  <a:close/>
                  <a:moveTo>
                    <a:pt x="4408" y="18303"/>
                  </a:moveTo>
                  <a:cubicBezTo>
                    <a:pt x="4408" y="18303"/>
                    <a:pt x="4408" y="18303"/>
                    <a:pt x="4408" y="18303"/>
                  </a:cubicBezTo>
                  <a:cubicBezTo>
                    <a:pt x="4849" y="18417"/>
                    <a:pt x="4849" y="18417"/>
                    <a:pt x="4849" y="18417"/>
                  </a:cubicBezTo>
                  <a:cubicBezTo>
                    <a:pt x="5290" y="18531"/>
                    <a:pt x="5290" y="18531"/>
                    <a:pt x="5290" y="18531"/>
                  </a:cubicBezTo>
                  <a:cubicBezTo>
                    <a:pt x="5290" y="18644"/>
                    <a:pt x="5290" y="18644"/>
                    <a:pt x="5290" y="18644"/>
                  </a:cubicBezTo>
                  <a:cubicBezTo>
                    <a:pt x="4849" y="18644"/>
                    <a:pt x="4849" y="18644"/>
                    <a:pt x="4849" y="18644"/>
                  </a:cubicBezTo>
                  <a:cubicBezTo>
                    <a:pt x="4408" y="18417"/>
                    <a:pt x="4408" y="18417"/>
                    <a:pt x="4408" y="18417"/>
                  </a:cubicBezTo>
                  <a:cubicBezTo>
                    <a:pt x="4408" y="18303"/>
                    <a:pt x="4408" y="18303"/>
                    <a:pt x="4408" y="18303"/>
                  </a:cubicBezTo>
                  <a:close/>
                  <a:moveTo>
                    <a:pt x="4849" y="18758"/>
                  </a:moveTo>
                  <a:cubicBezTo>
                    <a:pt x="4408" y="18872"/>
                    <a:pt x="4408" y="18872"/>
                    <a:pt x="4408" y="18872"/>
                  </a:cubicBezTo>
                  <a:cubicBezTo>
                    <a:pt x="3967" y="18758"/>
                    <a:pt x="3967" y="18758"/>
                    <a:pt x="3967" y="18758"/>
                  </a:cubicBezTo>
                  <a:cubicBezTo>
                    <a:pt x="4408" y="18758"/>
                    <a:pt x="4408" y="18758"/>
                    <a:pt x="4408" y="18758"/>
                  </a:cubicBezTo>
                  <a:cubicBezTo>
                    <a:pt x="4408" y="18644"/>
                    <a:pt x="4408" y="18644"/>
                    <a:pt x="4408" y="18644"/>
                  </a:cubicBezTo>
                  <a:cubicBezTo>
                    <a:pt x="4408" y="18644"/>
                    <a:pt x="4408" y="18644"/>
                    <a:pt x="4408" y="18644"/>
                  </a:cubicBezTo>
                  <a:cubicBezTo>
                    <a:pt x="4408" y="18531"/>
                    <a:pt x="4408" y="18531"/>
                    <a:pt x="4408" y="18531"/>
                  </a:cubicBezTo>
                  <a:cubicBezTo>
                    <a:pt x="4849" y="18644"/>
                    <a:pt x="4849" y="18644"/>
                    <a:pt x="4849" y="18644"/>
                  </a:cubicBezTo>
                  <a:cubicBezTo>
                    <a:pt x="4849" y="18644"/>
                    <a:pt x="4849" y="18644"/>
                    <a:pt x="4849" y="18644"/>
                  </a:cubicBezTo>
                  <a:cubicBezTo>
                    <a:pt x="5731" y="18758"/>
                    <a:pt x="5731" y="18758"/>
                    <a:pt x="5731" y="18758"/>
                  </a:cubicBezTo>
                  <a:cubicBezTo>
                    <a:pt x="5731" y="18758"/>
                    <a:pt x="5731" y="18758"/>
                    <a:pt x="5731" y="18758"/>
                  </a:cubicBezTo>
                  <a:cubicBezTo>
                    <a:pt x="5290" y="18758"/>
                    <a:pt x="5290" y="18758"/>
                    <a:pt x="5290" y="18758"/>
                  </a:cubicBezTo>
                  <a:cubicBezTo>
                    <a:pt x="5290" y="18758"/>
                    <a:pt x="5290" y="18758"/>
                    <a:pt x="5290" y="18758"/>
                  </a:cubicBezTo>
                  <a:cubicBezTo>
                    <a:pt x="4849" y="18758"/>
                    <a:pt x="4849" y="18758"/>
                    <a:pt x="4849" y="18758"/>
                  </a:cubicBezTo>
                  <a:close/>
                  <a:moveTo>
                    <a:pt x="5290" y="19213"/>
                  </a:moveTo>
                  <a:cubicBezTo>
                    <a:pt x="4849" y="19213"/>
                    <a:pt x="4849" y="19213"/>
                    <a:pt x="4849" y="19213"/>
                  </a:cubicBezTo>
                  <a:cubicBezTo>
                    <a:pt x="4849" y="19099"/>
                    <a:pt x="4849" y="19099"/>
                    <a:pt x="4849" y="19099"/>
                  </a:cubicBezTo>
                  <a:cubicBezTo>
                    <a:pt x="4849" y="19099"/>
                    <a:pt x="4849" y="19099"/>
                    <a:pt x="4849" y="19099"/>
                  </a:cubicBezTo>
                  <a:cubicBezTo>
                    <a:pt x="4849" y="18985"/>
                    <a:pt x="4849" y="18985"/>
                    <a:pt x="4849" y="18985"/>
                  </a:cubicBezTo>
                  <a:cubicBezTo>
                    <a:pt x="4849" y="18985"/>
                    <a:pt x="4849" y="18985"/>
                    <a:pt x="4849" y="18985"/>
                  </a:cubicBezTo>
                  <a:cubicBezTo>
                    <a:pt x="4849" y="18985"/>
                    <a:pt x="4849" y="18985"/>
                    <a:pt x="4849" y="18985"/>
                  </a:cubicBezTo>
                  <a:cubicBezTo>
                    <a:pt x="4849" y="18985"/>
                    <a:pt x="4849" y="18985"/>
                    <a:pt x="4849" y="18985"/>
                  </a:cubicBezTo>
                  <a:cubicBezTo>
                    <a:pt x="5290" y="18985"/>
                    <a:pt x="5290" y="18985"/>
                    <a:pt x="5290" y="18985"/>
                  </a:cubicBezTo>
                  <a:cubicBezTo>
                    <a:pt x="5290" y="18985"/>
                    <a:pt x="5290" y="18985"/>
                    <a:pt x="5290" y="18985"/>
                  </a:cubicBezTo>
                  <a:cubicBezTo>
                    <a:pt x="5290" y="19099"/>
                    <a:pt x="5290" y="19099"/>
                    <a:pt x="5290" y="19099"/>
                  </a:cubicBezTo>
                  <a:cubicBezTo>
                    <a:pt x="4849" y="19099"/>
                    <a:pt x="4849" y="19099"/>
                    <a:pt x="4849" y="19099"/>
                  </a:cubicBezTo>
                  <a:cubicBezTo>
                    <a:pt x="5290" y="19213"/>
                    <a:pt x="5290" y="19213"/>
                    <a:pt x="5290" y="19213"/>
                  </a:cubicBezTo>
                  <a:close/>
                  <a:moveTo>
                    <a:pt x="5290" y="18985"/>
                  </a:moveTo>
                  <a:cubicBezTo>
                    <a:pt x="5290" y="18985"/>
                    <a:pt x="5290" y="18985"/>
                    <a:pt x="5290" y="18985"/>
                  </a:cubicBezTo>
                  <a:cubicBezTo>
                    <a:pt x="5731" y="18985"/>
                    <a:pt x="5731" y="18985"/>
                    <a:pt x="5731" y="18985"/>
                  </a:cubicBezTo>
                  <a:cubicBezTo>
                    <a:pt x="5731" y="18985"/>
                    <a:pt x="5731" y="18985"/>
                    <a:pt x="5731" y="18985"/>
                  </a:cubicBezTo>
                  <a:cubicBezTo>
                    <a:pt x="5731" y="19099"/>
                    <a:pt x="5731" y="19099"/>
                    <a:pt x="5731" y="19099"/>
                  </a:cubicBezTo>
                  <a:cubicBezTo>
                    <a:pt x="5731" y="19099"/>
                    <a:pt x="5731" y="19099"/>
                    <a:pt x="5731" y="19099"/>
                  </a:cubicBezTo>
                  <a:cubicBezTo>
                    <a:pt x="5731" y="19213"/>
                    <a:pt x="5731" y="19213"/>
                    <a:pt x="5731" y="19213"/>
                  </a:cubicBezTo>
                  <a:cubicBezTo>
                    <a:pt x="5731" y="19213"/>
                    <a:pt x="5731" y="19213"/>
                    <a:pt x="5731" y="19213"/>
                  </a:cubicBezTo>
                  <a:cubicBezTo>
                    <a:pt x="5290" y="19099"/>
                    <a:pt x="5290" y="19099"/>
                    <a:pt x="5290" y="19099"/>
                  </a:cubicBezTo>
                  <a:cubicBezTo>
                    <a:pt x="5290" y="19099"/>
                    <a:pt x="5290" y="19099"/>
                    <a:pt x="5290" y="19099"/>
                  </a:cubicBezTo>
                  <a:cubicBezTo>
                    <a:pt x="5290" y="18985"/>
                    <a:pt x="5290" y="18985"/>
                    <a:pt x="5290" y="18985"/>
                  </a:cubicBezTo>
                  <a:close/>
                  <a:moveTo>
                    <a:pt x="6171" y="19099"/>
                  </a:moveTo>
                  <a:cubicBezTo>
                    <a:pt x="6612" y="19099"/>
                    <a:pt x="6612" y="19099"/>
                    <a:pt x="6612" y="19099"/>
                  </a:cubicBezTo>
                  <a:cubicBezTo>
                    <a:pt x="6612" y="19213"/>
                    <a:pt x="6612" y="19213"/>
                    <a:pt x="6612" y="19213"/>
                  </a:cubicBezTo>
                  <a:cubicBezTo>
                    <a:pt x="6171" y="19213"/>
                    <a:pt x="6171" y="19213"/>
                    <a:pt x="6171" y="19213"/>
                  </a:cubicBezTo>
                  <a:cubicBezTo>
                    <a:pt x="6171" y="19099"/>
                    <a:pt x="6171" y="19099"/>
                    <a:pt x="6171" y="19099"/>
                  </a:cubicBezTo>
                  <a:cubicBezTo>
                    <a:pt x="6171" y="19099"/>
                    <a:pt x="6171" y="19099"/>
                    <a:pt x="6171" y="19099"/>
                  </a:cubicBezTo>
                  <a:close/>
                  <a:moveTo>
                    <a:pt x="5731" y="19440"/>
                  </a:moveTo>
                  <a:cubicBezTo>
                    <a:pt x="5731" y="19440"/>
                    <a:pt x="5731" y="19440"/>
                    <a:pt x="5731" y="19440"/>
                  </a:cubicBezTo>
                  <a:cubicBezTo>
                    <a:pt x="5731" y="19326"/>
                    <a:pt x="5731" y="19326"/>
                    <a:pt x="5731" y="19326"/>
                  </a:cubicBezTo>
                  <a:cubicBezTo>
                    <a:pt x="5731" y="19326"/>
                    <a:pt x="5731" y="19326"/>
                    <a:pt x="5731" y="19326"/>
                  </a:cubicBezTo>
                  <a:cubicBezTo>
                    <a:pt x="5731" y="19213"/>
                    <a:pt x="5731" y="19213"/>
                    <a:pt x="5731" y="19213"/>
                  </a:cubicBezTo>
                  <a:cubicBezTo>
                    <a:pt x="5731" y="19213"/>
                    <a:pt x="5731" y="19213"/>
                    <a:pt x="5731" y="19213"/>
                  </a:cubicBezTo>
                  <a:cubicBezTo>
                    <a:pt x="6171" y="19326"/>
                    <a:pt x="6171" y="19326"/>
                    <a:pt x="6171" y="19326"/>
                  </a:cubicBezTo>
                  <a:cubicBezTo>
                    <a:pt x="5731" y="19440"/>
                    <a:pt x="5731" y="19440"/>
                    <a:pt x="5731" y="19440"/>
                  </a:cubicBezTo>
                  <a:close/>
                  <a:moveTo>
                    <a:pt x="7053" y="19099"/>
                  </a:moveTo>
                  <a:cubicBezTo>
                    <a:pt x="6612" y="19099"/>
                    <a:pt x="6612" y="19099"/>
                    <a:pt x="6612" y="19099"/>
                  </a:cubicBezTo>
                  <a:cubicBezTo>
                    <a:pt x="6171" y="19099"/>
                    <a:pt x="6171" y="19099"/>
                    <a:pt x="6171" y="19099"/>
                  </a:cubicBezTo>
                  <a:cubicBezTo>
                    <a:pt x="6171" y="18872"/>
                    <a:pt x="6171" y="18872"/>
                    <a:pt x="6171" y="18872"/>
                  </a:cubicBezTo>
                  <a:cubicBezTo>
                    <a:pt x="6612" y="18872"/>
                    <a:pt x="6612" y="18872"/>
                    <a:pt x="6612" y="18872"/>
                  </a:cubicBezTo>
                  <a:cubicBezTo>
                    <a:pt x="6612" y="18985"/>
                    <a:pt x="6612" y="18985"/>
                    <a:pt x="6612" y="18985"/>
                  </a:cubicBezTo>
                  <a:cubicBezTo>
                    <a:pt x="7053" y="19099"/>
                    <a:pt x="7053" y="19099"/>
                    <a:pt x="7053" y="19099"/>
                  </a:cubicBezTo>
                  <a:cubicBezTo>
                    <a:pt x="7053" y="19099"/>
                    <a:pt x="7053" y="19099"/>
                    <a:pt x="7053" y="19099"/>
                  </a:cubicBezTo>
                  <a:cubicBezTo>
                    <a:pt x="7053" y="19099"/>
                    <a:pt x="7053" y="19099"/>
                    <a:pt x="7053" y="19099"/>
                  </a:cubicBezTo>
                  <a:close/>
                  <a:moveTo>
                    <a:pt x="7053" y="19326"/>
                  </a:moveTo>
                  <a:cubicBezTo>
                    <a:pt x="6612" y="19213"/>
                    <a:pt x="6612" y="19213"/>
                    <a:pt x="6612" y="19213"/>
                  </a:cubicBezTo>
                  <a:cubicBezTo>
                    <a:pt x="6612" y="19213"/>
                    <a:pt x="6612" y="19213"/>
                    <a:pt x="6612" y="19213"/>
                  </a:cubicBezTo>
                  <a:cubicBezTo>
                    <a:pt x="7053" y="19213"/>
                    <a:pt x="7053" y="19213"/>
                    <a:pt x="7053" y="19213"/>
                  </a:cubicBezTo>
                  <a:cubicBezTo>
                    <a:pt x="7053" y="19326"/>
                    <a:pt x="7053" y="19326"/>
                    <a:pt x="7053" y="19326"/>
                  </a:cubicBezTo>
                  <a:cubicBezTo>
                    <a:pt x="7053" y="19326"/>
                    <a:pt x="7053" y="19326"/>
                    <a:pt x="7053" y="19326"/>
                  </a:cubicBezTo>
                  <a:close/>
                  <a:moveTo>
                    <a:pt x="7053" y="19440"/>
                  </a:moveTo>
                  <a:cubicBezTo>
                    <a:pt x="6612" y="19326"/>
                    <a:pt x="6612" y="19326"/>
                    <a:pt x="6612" y="19326"/>
                  </a:cubicBezTo>
                  <a:cubicBezTo>
                    <a:pt x="6612" y="19326"/>
                    <a:pt x="6612" y="19326"/>
                    <a:pt x="6612" y="19326"/>
                  </a:cubicBezTo>
                  <a:cubicBezTo>
                    <a:pt x="6612" y="19213"/>
                    <a:pt x="6612" y="19213"/>
                    <a:pt x="6612" y="19213"/>
                  </a:cubicBezTo>
                  <a:cubicBezTo>
                    <a:pt x="7053" y="19326"/>
                    <a:pt x="7053" y="19326"/>
                    <a:pt x="7053" y="19326"/>
                  </a:cubicBezTo>
                  <a:cubicBezTo>
                    <a:pt x="7053" y="19440"/>
                    <a:pt x="7053" y="19440"/>
                    <a:pt x="7053" y="19440"/>
                  </a:cubicBezTo>
                  <a:cubicBezTo>
                    <a:pt x="7053" y="19440"/>
                    <a:pt x="7053" y="19440"/>
                    <a:pt x="7053" y="19440"/>
                  </a:cubicBezTo>
                  <a:close/>
                  <a:moveTo>
                    <a:pt x="7494" y="19667"/>
                  </a:moveTo>
                  <a:cubicBezTo>
                    <a:pt x="7494" y="19667"/>
                    <a:pt x="7494" y="19667"/>
                    <a:pt x="7494" y="19667"/>
                  </a:cubicBezTo>
                  <a:cubicBezTo>
                    <a:pt x="7053" y="19554"/>
                    <a:pt x="7053" y="19554"/>
                    <a:pt x="7053" y="19554"/>
                  </a:cubicBezTo>
                  <a:cubicBezTo>
                    <a:pt x="7053" y="19554"/>
                    <a:pt x="7053" y="19554"/>
                    <a:pt x="7053" y="19554"/>
                  </a:cubicBezTo>
                  <a:cubicBezTo>
                    <a:pt x="6612" y="19554"/>
                    <a:pt x="6612" y="19554"/>
                    <a:pt x="6612" y="19554"/>
                  </a:cubicBezTo>
                  <a:cubicBezTo>
                    <a:pt x="6612" y="19554"/>
                    <a:pt x="6612" y="19554"/>
                    <a:pt x="6612" y="19554"/>
                  </a:cubicBezTo>
                  <a:cubicBezTo>
                    <a:pt x="7053" y="19554"/>
                    <a:pt x="7053" y="19554"/>
                    <a:pt x="7053" y="19554"/>
                  </a:cubicBezTo>
                  <a:cubicBezTo>
                    <a:pt x="7053" y="19554"/>
                    <a:pt x="7053" y="19554"/>
                    <a:pt x="7053" y="19554"/>
                  </a:cubicBezTo>
                  <a:cubicBezTo>
                    <a:pt x="7494" y="19554"/>
                    <a:pt x="7494" y="19554"/>
                    <a:pt x="7494" y="19554"/>
                  </a:cubicBezTo>
                  <a:cubicBezTo>
                    <a:pt x="7494" y="19554"/>
                    <a:pt x="7494" y="19554"/>
                    <a:pt x="7494" y="19554"/>
                  </a:cubicBezTo>
                  <a:cubicBezTo>
                    <a:pt x="7494" y="19667"/>
                    <a:pt x="7494" y="19667"/>
                    <a:pt x="7494" y="19667"/>
                  </a:cubicBezTo>
                  <a:close/>
                  <a:moveTo>
                    <a:pt x="8816" y="20122"/>
                  </a:moveTo>
                  <a:cubicBezTo>
                    <a:pt x="8376" y="20122"/>
                    <a:pt x="8376" y="20122"/>
                    <a:pt x="8376" y="20122"/>
                  </a:cubicBezTo>
                  <a:cubicBezTo>
                    <a:pt x="7935" y="20122"/>
                    <a:pt x="7935" y="20122"/>
                    <a:pt x="7935" y="20122"/>
                  </a:cubicBezTo>
                  <a:cubicBezTo>
                    <a:pt x="7494" y="20122"/>
                    <a:pt x="7494" y="20122"/>
                    <a:pt x="7494" y="20122"/>
                  </a:cubicBezTo>
                  <a:cubicBezTo>
                    <a:pt x="7494" y="20008"/>
                    <a:pt x="7494" y="20008"/>
                    <a:pt x="7494" y="20008"/>
                  </a:cubicBezTo>
                  <a:cubicBezTo>
                    <a:pt x="7053" y="20008"/>
                    <a:pt x="7053" y="20008"/>
                    <a:pt x="7053" y="20008"/>
                  </a:cubicBezTo>
                  <a:cubicBezTo>
                    <a:pt x="6612" y="20008"/>
                    <a:pt x="6612" y="20008"/>
                    <a:pt x="6612" y="20008"/>
                  </a:cubicBezTo>
                  <a:cubicBezTo>
                    <a:pt x="6171" y="19895"/>
                    <a:pt x="6171" y="19895"/>
                    <a:pt x="6171" y="19895"/>
                  </a:cubicBezTo>
                  <a:cubicBezTo>
                    <a:pt x="6171" y="19781"/>
                    <a:pt x="6171" y="19781"/>
                    <a:pt x="6171" y="19781"/>
                  </a:cubicBezTo>
                  <a:cubicBezTo>
                    <a:pt x="6171" y="19781"/>
                    <a:pt x="6171" y="19781"/>
                    <a:pt x="6171" y="19781"/>
                  </a:cubicBezTo>
                  <a:cubicBezTo>
                    <a:pt x="6612" y="19781"/>
                    <a:pt x="6612" y="19781"/>
                    <a:pt x="6612" y="19781"/>
                  </a:cubicBezTo>
                  <a:cubicBezTo>
                    <a:pt x="7053" y="19895"/>
                    <a:pt x="7053" y="19895"/>
                    <a:pt x="7053" y="19895"/>
                  </a:cubicBezTo>
                  <a:cubicBezTo>
                    <a:pt x="7053" y="19895"/>
                    <a:pt x="7053" y="19895"/>
                    <a:pt x="7053" y="19895"/>
                  </a:cubicBezTo>
                  <a:cubicBezTo>
                    <a:pt x="7494" y="19895"/>
                    <a:pt x="7494" y="19895"/>
                    <a:pt x="7494" y="19895"/>
                  </a:cubicBezTo>
                  <a:cubicBezTo>
                    <a:pt x="7935" y="19895"/>
                    <a:pt x="7935" y="19895"/>
                    <a:pt x="7935" y="19895"/>
                  </a:cubicBezTo>
                  <a:cubicBezTo>
                    <a:pt x="8376" y="20008"/>
                    <a:pt x="8376" y="20008"/>
                    <a:pt x="8376" y="20008"/>
                  </a:cubicBezTo>
                  <a:cubicBezTo>
                    <a:pt x="8816" y="20008"/>
                    <a:pt x="8816" y="20008"/>
                    <a:pt x="8816" y="20008"/>
                  </a:cubicBezTo>
                  <a:cubicBezTo>
                    <a:pt x="8816" y="20008"/>
                    <a:pt x="8816" y="20008"/>
                    <a:pt x="8816" y="20008"/>
                  </a:cubicBezTo>
                  <a:cubicBezTo>
                    <a:pt x="9257" y="20122"/>
                    <a:pt x="9257" y="20122"/>
                    <a:pt x="9257" y="20122"/>
                  </a:cubicBezTo>
                  <a:cubicBezTo>
                    <a:pt x="9257" y="20122"/>
                    <a:pt x="9257" y="20122"/>
                    <a:pt x="9257" y="20122"/>
                  </a:cubicBezTo>
                  <a:cubicBezTo>
                    <a:pt x="9698" y="20122"/>
                    <a:pt x="9698" y="20122"/>
                    <a:pt x="9698" y="20122"/>
                  </a:cubicBezTo>
                  <a:cubicBezTo>
                    <a:pt x="9257" y="20122"/>
                    <a:pt x="9257" y="20122"/>
                    <a:pt x="9257" y="20122"/>
                  </a:cubicBezTo>
                  <a:cubicBezTo>
                    <a:pt x="9257" y="20122"/>
                    <a:pt x="9257" y="20122"/>
                    <a:pt x="9257" y="20122"/>
                  </a:cubicBezTo>
                  <a:cubicBezTo>
                    <a:pt x="8816" y="20122"/>
                    <a:pt x="8816" y="20122"/>
                    <a:pt x="8816" y="20122"/>
                  </a:cubicBezTo>
                  <a:close/>
                  <a:moveTo>
                    <a:pt x="7494" y="20122"/>
                  </a:moveTo>
                  <a:cubicBezTo>
                    <a:pt x="7494" y="20122"/>
                    <a:pt x="7494" y="20236"/>
                    <a:pt x="7494" y="20236"/>
                  </a:cubicBezTo>
                  <a:cubicBezTo>
                    <a:pt x="7053" y="20236"/>
                    <a:pt x="7053" y="20236"/>
                    <a:pt x="7053" y="20236"/>
                  </a:cubicBezTo>
                  <a:cubicBezTo>
                    <a:pt x="7494" y="20122"/>
                    <a:pt x="7494" y="20122"/>
                    <a:pt x="7494" y="20122"/>
                  </a:cubicBezTo>
                  <a:close/>
                  <a:moveTo>
                    <a:pt x="10139" y="20577"/>
                  </a:moveTo>
                  <a:cubicBezTo>
                    <a:pt x="10139" y="20577"/>
                    <a:pt x="10139" y="20577"/>
                    <a:pt x="10139" y="20577"/>
                  </a:cubicBezTo>
                  <a:cubicBezTo>
                    <a:pt x="10580" y="20577"/>
                    <a:pt x="10580" y="20577"/>
                    <a:pt x="10580" y="20577"/>
                  </a:cubicBezTo>
                  <a:cubicBezTo>
                    <a:pt x="10139" y="20577"/>
                    <a:pt x="10139" y="20577"/>
                    <a:pt x="10139" y="20577"/>
                  </a:cubicBezTo>
                  <a:cubicBezTo>
                    <a:pt x="10139" y="20577"/>
                    <a:pt x="10139" y="20577"/>
                    <a:pt x="10139" y="20577"/>
                  </a:cubicBezTo>
                  <a:cubicBezTo>
                    <a:pt x="10139" y="20577"/>
                    <a:pt x="10139" y="20577"/>
                    <a:pt x="10139" y="20577"/>
                  </a:cubicBezTo>
                  <a:close/>
                  <a:moveTo>
                    <a:pt x="11020" y="20577"/>
                  </a:moveTo>
                  <a:cubicBezTo>
                    <a:pt x="11020" y="20691"/>
                    <a:pt x="11020" y="20691"/>
                    <a:pt x="11020" y="20691"/>
                  </a:cubicBezTo>
                  <a:cubicBezTo>
                    <a:pt x="10580" y="20577"/>
                    <a:pt x="10580" y="20577"/>
                    <a:pt x="10580" y="20577"/>
                  </a:cubicBezTo>
                  <a:cubicBezTo>
                    <a:pt x="10580" y="20577"/>
                    <a:pt x="10580" y="20577"/>
                    <a:pt x="10580" y="20577"/>
                  </a:cubicBezTo>
                  <a:cubicBezTo>
                    <a:pt x="10139" y="20463"/>
                    <a:pt x="10139" y="20463"/>
                    <a:pt x="10139" y="20463"/>
                  </a:cubicBezTo>
                  <a:cubicBezTo>
                    <a:pt x="9698" y="20463"/>
                    <a:pt x="9698" y="20463"/>
                    <a:pt x="9698" y="20463"/>
                  </a:cubicBezTo>
                  <a:cubicBezTo>
                    <a:pt x="9698" y="20463"/>
                    <a:pt x="9698" y="20463"/>
                    <a:pt x="9698" y="20463"/>
                  </a:cubicBezTo>
                  <a:cubicBezTo>
                    <a:pt x="9257" y="20349"/>
                    <a:pt x="9257" y="20349"/>
                    <a:pt x="9257" y="20349"/>
                  </a:cubicBezTo>
                  <a:cubicBezTo>
                    <a:pt x="8816" y="20349"/>
                    <a:pt x="8816" y="20349"/>
                    <a:pt x="8816" y="20349"/>
                  </a:cubicBezTo>
                  <a:cubicBezTo>
                    <a:pt x="8816" y="20349"/>
                    <a:pt x="8816" y="20349"/>
                    <a:pt x="8816" y="20349"/>
                  </a:cubicBezTo>
                  <a:cubicBezTo>
                    <a:pt x="8376" y="20236"/>
                    <a:pt x="8376" y="20236"/>
                    <a:pt x="8376" y="20236"/>
                  </a:cubicBezTo>
                  <a:cubicBezTo>
                    <a:pt x="8376" y="20236"/>
                    <a:pt x="8376" y="20236"/>
                    <a:pt x="8376" y="20236"/>
                  </a:cubicBezTo>
                  <a:cubicBezTo>
                    <a:pt x="8376" y="20122"/>
                    <a:pt x="8376" y="20122"/>
                    <a:pt x="8376" y="20122"/>
                  </a:cubicBezTo>
                  <a:cubicBezTo>
                    <a:pt x="8816" y="20122"/>
                    <a:pt x="8816" y="20122"/>
                    <a:pt x="8816" y="20122"/>
                  </a:cubicBezTo>
                  <a:cubicBezTo>
                    <a:pt x="8816" y="20236"/>
                    <a:pt x="8816" y="20236"/>
                    <a:pt x="8816" y="20236"/>
                  </a:cubicBezTo>
                  <a:cubicBezTo>
                    <a:pt x="9257" y="20236"/>
                    <a:pt x="9257" y="20236"/>
                    <a:pt x="9257" y="20236"/>
                  </a:cubicBezTo>
                  <a:cubicBezTo>
                    <a:pt x="9698" y="20236"/>
                    <a:pt x="9698" y="20236"/>
                    <a:pt x="9698" y="20236"/>
                  </a:cubicBezTo>
                  <a:cubicBezTo>
                    <a:pt x="9698" y="20236"/>
                    <a:pt x="9698" y="20236"/>
                    <a:pt x="9698" y="20236"/>
                  </a:cubicBezTo>
                  <a:cubicBezTo>
                    <a:pt x="10580" y="20236"/>
                    <a:pt x="10580" y="20236"/>
                    <a:pt x="10580" y="20236"/>
                  </a:cubicBezTo>
                  <a:cubicBezTo>
                    <a:pt x="10580" y="20349"/>
                    <a:pt x="10580" y="20349"/>
                    <a:pt x="10580" y="20349"/>
                  </a:cubicBezTo>
                  <a:cubicBezTo>
                    <a:pt x="10580" y="20349"/>
                    <a:pt x="10580" y="20349"/>
                    <a:pt x="10580" y="20349"/>
                  </a:cubicBezTo>
                  <a:cubicBezTo>
                    <a:pt x="11020" y="20349"/>
                    <a:pt x="11020" y="20349"/>
                    <a:pt x="11020" y="20349"/>
                  </a:cubicBezTo>
                  <a:cubicBezTo>
                    <a:pt x="11461" y="20349"/>
                    <a:pt x="11461" y="20349"/>
                    <a:pt x="11461" y="20349"/>
                  </a:cubicBezTo>
                  <a:cubicBezTo>
                    <a:pt x="11461" y="20463"/>
                    <a:pt x="11461" y="20463"/>
                    <a:pt x="11461" y="20463"/>
                  </a:cubicBezTo>
                  <a:cubicBezTo>
                    <a:pt x="11461" y="20463"/>
                    <a:pt x="11461" y="20463"/>
                    <a:pt x="11461" y="20463"/>
                  </a:cubicBezTo>
                  <a:cubicBezTo>
                    <a:pt x="11020" y="20463"/>
                    <a:pt x="11020" y="20463"/>
                    <a:pt x="11020" y="20463"/>
                  </a:cubicBezTo>
                  <a:cubicBezTo>
                    <a:pt x="11461" y="20463"/>
                    <a:pt x="11461" y="20463"/>
                    <a:pt x="11461" y="20463"/>
                  </a:cubicBezTo>
                  <a:cubicBezTo>
                    <a:pt x="11461" y="20463"/>
                    <a:pt x="11461" y="20463"/>
                    <a:pt x="11461" y="20463"/>
                  </a:cubicBezTo>
                  <a:cubicBezTo>
                    <a:pt x="11020" y="20577"/>
                    <a:pt x="11020" y="20577"/>
                    <a:pt x="11020" y="20577"/>
                  </a:cubicBezTo>
                  <a:cubicBezTo>
                    <a:pt x="11020" y="20577"/>
                    <a:pt x="11020" y="20577"/>
                    <a:pt x="11020" y="20577"/>
                  </a:cubicBezTo>
                  <a:close/>
                  <a:moveTo>
                    <a:pt x="11461" y="20577"/>
                  </a:moveTo>
                  <a:cubicBezTo>
                    <a:pt x="11461" y="20691"/>
                    <a:pt x="11461" y="20691"/>
                    <a:pt x="11461" y="20691"/>
                  </a:cubicBezTo>
                  <a:cubicBezTo>
                    <a:pt x="11461" y="20691"/>
                    <a:pt x="11461" y="20691"/>
                    <a:pt x="11461" y="20691"/>
                  </a:cubicBezTo>
                  <a:cubicBezTo>
                    <a:pt x="11461" y="20691"/>
                    <a:pt x="11461" y="20691"/>
                    <a:pt x="11461" y="20691"/>
                  </a:cubicBezTo>
                  <a:cubicBezTo>
                    <a:pt x="11902" y="20577"/>
                    <a:pt x="11902" y="20577"/>
                    <a:pt x="11902" y="20577"/>
                  </a:cubicBezTo>
                  <a:cubicBezTo>
                    <a:pt x="11902" y="20577"/>
                    <a:pt x="11902" y="20577"/>
                    <a:pt x="11902" y="20577"/>
                  </a:cubicBezTo>
                  <a:cubicBezTo>
                    <a:pt x="11902" y="20577"/>
                    <a:pt x="11902" y="20577"/>
                    <a:pt x="11902" y="20577"/>
                  </a:cubicBezTo>
                  <a:cubicBezTo>
                    <a:pt x="11461" y="20577"/>
                    <a:pt x="11461" y="20577"/>
                    <a:pt x="11461" y="20577"/>
                  </a:cubicBezTo>
                  <a:close/>
                  <a:moveTo>
                    <a:pt x="13665" y="20463"/>
                  </a:moveTo>
                  <a:cubicBezTo>
                    <a:pt x="13665" y="20577"/>
                    <a:pt x="13665" y="20577"/>
                    <a:pt x="13665" y="20577"/>
                  </a:cubicBezTo>
                  <a:cubicBezTo>
                    <a:pt x="13665" y="20691"/>
                    <a:pt x="13665" y="20691"/>
                    <a:pt x="13665" y="20691"/>
                  </a:cubicBezTo>
                  <a:cubicBezTo>
                    <a:pt x="13665" y="20691"/>
                    <a:pt x="13665" y="20691"/>
                    <a:pt x="13665" y="20691"/>
                  </a:cubicBezTo>
                  <a:cubicBezTo>
                    <a:pt x="13224" y="20691"/>
                    <a:pt x="13224" y="20691"/>
                    <a:pt x="13224" y="20691"/>
                  </a:cubicBezTo>
                  <a:cubicBezTo>
                    <a:pt x="13224" y="20577"/>
                    <a:pt x="13224" y="20577"/>
                    <a:pt x="13224" y="20577"/>
                  </a:cubicBezTo>
                  <a:cubicBezTo>
                    <a:pt x="12784" y="20691"/>
                    <a:pt x="12784" y="20691"/>
                    <a:pt x="12784" y="20691"/>
                  </a:cubicBezTo>
                  <a:cubicBezTo>
                    <a:pt x="12784" y="20577"/>
                    <a:pt x="12784" y="20577"/>
                    <a:pt x="12784" y="20577"/>
                  </a:cubicBezTo>
                  <a:cubicBezTo>
                    <a:pt x="12343" y="20577"/>
                    <a:pt x="12343" y="20577"/>
                    <a:pt x="12343" y="20577"/>
                  </a:cubicBezTo>
                  <a:cubicBezTo>
                    <a:pt x="12343" y="20577"/>
                    <a:pt x="12343" y="20577"/>
                    <a:pt x="12343" y="20577"/>
                  </a:cubicBezTo>
                  <a:cubicBezTo>
                    <a:pt x="11902" y="20577"/>
                    <a:pt x="11902" y="20577"/>
                    <a:pt x="11902" y="20577"/>
                  </a:cubicBezTo>
                  <a:cubicBezTo>
                    <a:pt x="11902" y="20577"/>
                    <a:pt x="11902" y="20577"/>
                    <a:pt x="11902" y="20577"/>
                  </a:cubicBezTo>
                  <a:cubicBezTo>
                    <a:pt x="11902" y="20463"/>
                    <a:pt x="11902" y="20463"/>
                    <a:pt x="11902" y="20463"/>
                  </a:cubicBezTo>
                  <a:cubicBezTo>
                    <a:pt x="12343" y="20463"/>
                    <a:pt x="12343" y="20463"/>
                    <a:pt x="12343" y="20463"/>
                  </a:cubicBezTo>
                  <a:cubicBezTo>
                    <a:pt x="12343" y="20463"/>
                    <a:pt x="12343" y="20463"/>
                    <a:pt x="12343" y="20463"/>
                  </a:cubicBezTo>
                  <a:cubicBezTo>
                    <a:pt x="13224" y="20463"/>
                    <a:pt x="13224" y="20463"/>
                    <a:pt x="13224" y="20463"/>
                  </a:cubicBezTo>
                  <a:cubicBezTo>
                    <a:pt x="13224" y="20577"/>
                    <a:pt x="13224" y="20577"/>
                    <a:pt x="13224" y="20577"/>
                  </a:cubicBezTo>
                  <a:cubicBezTo>
                    <a:pt x="13224" y="20463"/>
                    <a:pt x="13224" y="20463"/>
                    <a:pt x="13224" y="20463"/>
                  </a:cubicBezTo>
                  <a:cubicBezTo>
                    <a:pt x="13665" y="20463"/>
                    <a:pt x="13665" y="20463"/>
                    <a:pt x="13665" y="20463"/>
                  </a:cubicBezTo>
                  <a:cubicBezTo>
                    <a:pt x="13665" y="20463"/>
                    <a:pt x="13665" y="20463"/>
                    <a:pt x="13665" y="20463"/>
                  </a:cubicBezTo>
                  <a:close/>
                  <a:moveTo>
                    <a:pt x="14988" y="20463"/>
                  </a:moveTo>
                  <a:cubicBezTo>
                    <a:pt x="14547" y="20463"/>
                    <a:pt x="14547" y="20463"/>
                    <a:pt x="14547" y="20463"/>
                  </a:cubicBezTo>
                  <a:cubicBezTo>
                    <a:pt x="14547" y="20349"/>
                    <a:pt x="14547" y="20349"/>
                    <a:pt x="14547" y="20349"/>
                  </a:cubicBezTo>
                  <a:cubicBezTo>
                    <a:pt x="14547" y="20349"/>
                    <a:pt x="14547" y="20349"/>
                    <a:pt x="14547" y="20349"/>
                  </a:cubicBezTo>
                  <a:cubicBezTo>
                    <a:pt x="14547" y="20236"/>
                    <a:pt x="14547" y="20236"/>
                    <a:pt x="14547" y="20236"/>
                  </a:cubicBezTo>
                  <a:cubicBezTo>
                    <a:pt x="14106" y="20236"/>
                    <a:pt x="14106" y="20236"/>
                    <a:pt x="14106" y="20236"/>
                  </a:cubicBezTo>
                  <a:cubicBezTo>
                    <a:pt x="14106" y="20122"/>
                    <a:pt x="14106" y="20122"/>
                    <a:pt x="14106" y="20122"/>
                  </a:cubicBezTo>
                  <a:cubicBezTo>
                    <a:pt x="14106" y="20008"/>
                    <a:pt x="14106" y="20008"/>
                    <a:pt x="14106" y="20008"/>
                  </a:cubicBezTo>
                  <a:cubicBezTo>
                    <a:pt x="14106" y="20122"/>
                    <a:pt x="14106" y="20122"/>
                    <a:pt x="14106" y="20122"/>
                  </a:cubicBezTo>
                  <a:cubicBezTo>
                    <a:pt x="13665" y="20236"/>
                    <a:pt x="13665" y="20236"/>
                    <a:pt x="13665" y="20236"/>
                  </a:cubicBezTo>
                  <a:cubicBezTo>
                    <a:pt x="14106" y="20349"/>
                    <a:pt x="14106" y="20349"/>
                    <a:pt x="14106" y="20349"/>
                  </a:cubicBezTo>
                  <a:cubicBezTo>
                    <a:pt x="13665" y="20349"/>
                    <a:pt x="13665" y="20349"/>
                    <a:pt x="13665" y="20349"/>
                  </a:cubicBezTo>
                  <a:cubicBezTo>
                    <a:pt x="13665" y="20463"/>
                    <a:pt x="13665" y="20463"/>
                    <a:pt x="13665" y="20463"/>
                  </a:cubicBezTo>
                  <a:cubicBezTo>
                    <a:pt x="14106" y="20463"/>
                    <a:pt x="14106" y="20463"/>
                    <a:pt x="14106" y="20463"/>
                  </a:cubicBezTo>
                  <a:cubicBezTo>
                    <a:pt x="14547" y="20463"/>
                    <a:pt x="14547" y="20463"/>
                    <a:pt x="14547" y="20463"/>
                  </a:cubicBezTo>
                  <a:cubicBezTo>
                    <a:pt x="14547" y="20577"/>
                    <a:pt x="14547" y="20577"/>
                    <a:pt x="14547" y="20577"/>
                  </a:cubicBezTo>
                  <a:cubicBezTo>
                    <a:pt x="14988" y="20463"/>
                    <a:pt x="14988" y="20463"/>
                    <a:pt x="14988" y="20463"/>
                  </a:cubicBezTo>
                  <a:close/>
                  <a:moveTo>
                    <a:pt x="13224" y="21145"/>
                  </a:moveTo>
                  <a:cubicBezTo>
                    <a:pt x="13665" y="21145"/>
                    <a:pt x="13665" y="21145"/>
                    <a:pt x="13665" y="21145"/>
                  </a:cubicBezTo>
                  <a:cubicBezTo>
                    <a:pt x="13665" y="21145"/>
                    <a:pt x="13665" y="21145"/>
                    <a:pt x="13665" y="21145"/>
                  </a:cubicBezTo>
                  <a:cubicBezTo>
                    <a:pt x="13665" y="21259"/>
                    <a:pt x="13665" y="21259"/>
                    <a:pt x="13665" y="21259"/>
                  </a:cubicBezTo>
                  <a:cubicBezTo>
                    <a:pt x="13224" y="21145"/>
                    <a:pt x="13224" y="21145"/>
                    <a:pt x="13224" y="21145"/>
                  </a:cubicBezTo>
                  <a:close/>
                  <a:moveTo>
                    <a:pt x="13665" y="21032"/>
                  </a:moveTo>
                  <a:cubicBezTo>
                    <a:pt x="13224" y="21032"/>
                    <a:pt x="13224" y="21032"/>
                    <a:pt x="13224" y="21032"/>
                  </a:cubicBezTo>
                  <a:cubicBezTo>
                    <a:pt x="13665" y="21032"/>
                    <a:pt x="13665" y="21032"/>
                    <a:pt x="13665" y="21032"/>
                  </a:cubicBezTo>
                  <a:cubicBezTo>
                    <a:pt x="13665" y="21032"/>
                    <a:pt x="13665" y="21032"/>
                    <a:pt x="13665" y="21032"/>
                  </a:cubicBezTo>
                  <a:cubicBezTo>
                    <a:pt x="13665" y="21032"/>
                    <a:pt x="13665" y="21032"/>
                    <a:pt x="13665" y="21032"/>
                  </a:cubicBezTo>
                  <a:cubicBezTo>
                    <a:pt x="13665" y="21032"/>
                    <a:pt x="13665" y="21032"/>
                    <a:pt x="13665" y="21032"/>
                  </a:cubicBezTo>
                  <a:close/>
                  <a:moveTo>
                    <a:pt x="21159" y="21600"/>
                  </a:moveTo>
                  <a:cubicBezTo>
                    <a:pt x="21159" y="21486"/>
                    <a:pt x="21159" y="21486"/>
                    <a:pt x="21159" y="21486"/>
                  </a:cubicBezTo>
                  <a:cubicBezTo>
                    <a:pt x="21159" y="21486"/>
                    <a:pt x="21159" y="21486"/>
                    <a:pt x="21159" y="21486"/>
                  </a:cubicBezTo>
                  <a:cubicBezTo>
                    <a:pt x="21159" y="21373"/>
                    <a:pt x="21159" y="21373"/>
                    <a:pt x="21159" y="21373"/>
                  </a:cubicBezTo>
                  <a:cubicBezTo>
                    <a:pt x="21159" y="21373"/>
                    <a:pt x="21159" y="21373"/>
                    <a:pt x="21159" y="21373"/>
                  </a:cubicBezTo>
                  <a:cubicBezTo>
                    <a:pt x="21600" y="21486"/>
                    <a:pt x="21600" y="21486"/>
                    <a:pt x="21600" y="21486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159" y="21600"/>
                    <a:pt x="21159" y="21600"/>
                    <a:pt x="21159" y="21600"/>
                  </a:cubicBezTo>
                  <a:close/>
                  <a:moveTo>
                    <a:pt x="16310" y="21145"/>
                  </a:moveTo>
                  <a:cubicBezTo>
                    <a:pt x="16751" y="21032"/>
                    <a:pt x="16751" y="21032"/>
                    <a:pt x="16751" y="21032"/>
                  </a:cubicBezTo>
                  <a:cubicBezTo>
                    <a:pt x="16751" y="21032"/>
                    <a:pt x="16751" y="21032"/>
                    <a:pt x="16751" y="21032"/>
                  </a:cubicBezTo>
                  <a:cubicBezTo>
                    <a:pt x="17192" y="21032"/>
                    <a:pt x="17192" y="21032"/>
                    <a:pt x="17192" y="21032"/>
                  </a:cubicBezTo>
                  <a:cubicBezTo>
                    <a:pt x="17633" y="21032"/>
                    <a:pt x="17633" y="21032"/>
                    <a:pt x="17633" y="21032"/>
                  </a:cubicBezTo>
                  <a:cubicBezTo>
                    <a:pt x="18514" y="21032"/>
                    <a:pt x="18514" y="21032"/>
                    <a:pt x="18514" y="21032"/>
                  </a:cubicBezTo>
                  <a:cubicBezTo>
                    <a:pt x="18955" y="20918"/>
                    <a:pt x="18955" y="20918"/>
                    <a:pt x="18955" y="20918"/>
                  </a:cubicBezTo>
                  <a:cubicBezTo>
                    <a:pt x="19837" y="21032"/>
                    <a:pt x="19837" y="21032"/>
                    <a:pt x="19837" y="21032"/>
                  </a:cubicBezTo>
                  <a:cubicBezTo>
                    <a:pt x="20278" y="21032"/>
                    <a:pt x="20278" y="21032"/>
                    <a:pt x="20278" y="21032"/>
                  </a:cubicBezTo>
                  <a:cubicBezTo>
                    <a:pt x="20718" y="20918"/>
                    <a:pt x="20718" y="20918"/>
                    <a:pt x="20718" y="20918"/>
                  </a:cubicBezTo>
                  <a:cubicBezTo>
                    <a:pt x="21159" y="21032"/>
                    <a:pt x="21159" y="21032"/>
                    <a:pt x="21159" y="21032"/>
                  </a:cubicBezTo>
                  <a:cubicBezTo>
                    <a:pt x="21159" y="21032"/>
                    <a:pt x="21159" y="21032"/>
                    <a:pt x="21159" y="21032"/>
                  </a:cubicBezTo>
                  <a:cubicBezTo>
                    <a:pt x="21159" y="21145"/>
                    <a:pt x="21159" y="21145"/>
                    <a:pt x="21159" y="21145"/>
                  </a:cubicBezTo>
                  <a:cubicBezTo>
                    <a:pt x="21159" y="21145"/>
                    <a:pt x="21159" y="21145"/>
                    <a:pt x="21159" y="21145"/>
                  </a:cubicBezTo>
                  <a:cubicBezTo>
                    <a:pt x="20718" y="21259"/>
                    <a:pt x="20718" y="21259"/>
                    <a:pt x="20718" y="21259"/>
                  </a:cubicBezTo>
                  <a:cubicBezTo>
                    <a:pt x="20718" y="21145"/>
                    <a:pt x="20718" y="21145"/>
                    <a:pt x="20718" y="21145"/>
                  </a:cubicBezTo>
                  <a:cubicBezTo>
                    <a:pt x="20278" y="21145"/>
                    <a:pt x="20278" y="21145"/>
                    <a:pt x="20278" y="21145"/>
                  </a:cubicBezTo>
                  <a:cubicBezTo>
                    <a:pt x="19837" y="21145"/>
                    <a:pt x="19837" y="21145"/>
                    <a:pt x="19837" y="21145"/>
                  </a:cubicBezTo>
                  <a:cubicBezTo>
                    <a:pt x="19396" y="21145"/>
                    <a:pt x="19396" y="21145"/>
                    <a:pt x="19396" y="21145"/>
                  </a:cubicBezTo>
                  <a:cubicBezTo>
                    <a:pt x="19396" y="21145"/>
                    <a:pt x="19396" y="21145"/>
                    <a:pt x="19396" y="21145"/>
                  </a:cubicBezTo>
                  <a:cubicBezTo>
                    <a:pt x="19396" y="21032"/>
                    <a:pt x="19396" y="21032"/>
                    <a:pt x="19396" y="21032"/>
                  </a:cubicBezTo>
                  <a:cubicBezTo>
                    <a:pt x="18955" y="21032"/>
                    <a:pt x="18955" y="21032"/>
                    <a:pt x="18955" y="21032"/>
                  </a:cubicBezTo>
                  <a:cubicBezTo>
                    <a:pt x="18514" y="21145"/>
                    <a:pt x="18514" y="21145"/>
                    <a:pt x="18514" y="21145"/>
                  </a:cubicBezTo>
                  <a:cubicBezTo>
                    <a:pt x="18514" y="21145"/>
                    <a:pt x="18514" y="21145"/>
                    <a:pt x="18514" y="21145"/>
                  </a:cubicBezTo>
                  <a:cubicBezTo>
                    <a:pt x="18073" y="21145"/>
                    <a:pt x="18073" y="21145"/>
                    <a:pt x="18073" y="21145"/>
                  </a:cubicBezTo>
                  <a:cubicBezTo>
                    <a:pt x="18514" y="21259"/>
                    <a:pt x="18514" y="21259"/>
                    <a:pt x="18514" y="21259"/>
                  </a:cubicBezTo>
                  <a:cubicBezTo>
                    <a:pt x="18514" y="21145"/>
                    <a:pt x="18514" y="21145"/>
                    <a:pt x="18514" y="21145"/>
                  </a:cubicBezTo>
                  <a:cubicBezTo>
                    <a:pt x="18955" y="21259"/>
                    <a:pt x="18955" y="21259"/>
                    <a:pt x="18955" y="21259"/>
                  </a:cubicBezTo>
                  <a:cubicBezTo>
                    <a:pt x="18955" y="21259"/>
                    <a:pt x="18955" y="21259"/>
                    <a:pt x="18955" y="21259"/>
                  </a:cubicBezTo>
                  <a:cubicBezTo>
                    <a:pt x="18955" y="21259"/>
                    <a:pt x="18955" y="21259"/>
                    <a:pt x="18955" y="21259"/>
                  </a:cubicBezTo>
                  <a:cubicBezTo>
                    <a:pt x="19396" y="21373"/>
                    <a:pt x="19396" y="21373"/>
                    <a:pt x="19396" y="21373"/>
                  </a:cubicBezTo>
                  <a:cubicBezTo>
                    <a:pt x="19837" y="21373"/>
                    <a:pt x="19837" y="21373"/>
                    <a:pt x="19837" y="21373"/>
                  </a:cubicBezTo>
                  <a:cubicBezTo>
                    <a:pt x="19837" y="21486"/>
                    <a:pt x="19837" y="21486"/>
                    <a:pt x="19837" y="21486"/>
                  </a:cubicBezTo>
                  <a:cubicBezTo>
                    <a:pt x="19396" y="21486"/>
                    <a:pt x="19396" y="21486"/>
                    <a:pt x="19396" y="21486"/>
                  </a:cubicBezTo>
                  <a:cubicBezTo>
                    <a:pt x="18955" y="21373"/>
                    <a:pt x="18955" y="21373"/>
                    <a:pt x="18955" y="21373"/>
                  </a:cubicBezTo>
                  <a:cubicBezTo>
                    <a:pt x="18955" y="21373"/>
                    <a:pt x="18955" y="21373"/>
                    <a:pt x="18955" y="21373"/>
                  </a:cubicBezTo>
                  <a:cubicBezTo>
                    <a:pt x="18514" y="21373"/>
                    <a:pt x="18514" y="21373"/>
                    <a:pt x="18514" y="21373"/>
                  </a:cubicBezTo>
                  <a:cubicBezTo>
                    <a:pt x="18073" y="21373"/>
                    <a:pt x="18073" y="21373"/>
                    <a:pt x="18073" y="21373"/>
                  </a:cubicBezTo>
                  <a:cubicBezTo>
                    <a:pt x="18073" y="21259"/>
                    <a:pt x="18073" y="21259"/>
                    <a:pt x="18073" y="21259"/>
                  </a:cubicBezTo>
                  <a:cubicBezTo>
                    <a:pt x="17633" y="21259"/>
                    <a:pt x="17633" y="21259"/>
                    <a:pt x="17633" y="21259"/>
                  </a:cubicBezTo>
                  <a:cubicBezTo>
                    <a:pt x="17633" y="21373"/>
                    <a:pt x="17633" y="21373"/>
                    <a:pt x="17633" y="21373"/>
                  </a:cubicBezTo>
                  <a:cubicBezTo>
                    <a:pt x="18073" y="21373"/>
                    <a:pt x="18073" y="21373"/>
                    <a:pt x="18073" y="21373"/>
                  </a:cubicBezTo>
                  <a:cubicBezTo>
                    <a:pt x="18073" y="21486"/>
                    <a:pt x="18073" y="21486"/>
                    <a:pt x="18073" y="21486"/>
                  </a:cubicBezTo>
                  <a:cubicBezTo>
                    <a:pt x="17633" y="21486"/>
                    <a:pt x="17633" y="21486"/>
                    <a:pt x="17633" y="21486"/>
                  </a:cubicBezTo>
                  <a:cubicBezTo>
                    <a:pt x="17192" y="21373"/>
                    <a:pt x="17192" y="21373"/>
                    <a:pt x="17192" y="21373"/>
                  </a:cubicBezTo>
                  <a:cubicBezTo>
                    <a:pt x="17192" y="21373"/>
                    <a:pt x="17192" y="21373"/>
                    <a:pt x="17192" y="21373"/>
                  </a:cubicBezTo>
                  <a:cubicBezTo>
                    <a:pt x="16751" y="21373"/>
                    <a:pt x="16751" y="21373"/>
                    <a:pt x="16751" y="21373"/>
                  </a:cubicBezTo>
                  <a:cubicBezTo>
                    <a:pt x="16751" y="21373"/>
                    <a:pt x="16751" y="21373"/>
                    <a:pt x="16751" y="21373"/>
                  </a:cubicBezTo>
                  <a:cubicBezTo>
                    <a:pt x="16751" y="21259"/>
                    <a:pt x="16751" y="21259"/>
                    <a:pt x="16751" y="21259"/>
                  </a:cubicBezTo>
                  <a:cubicBezTo>
                    <a:pt x="16310" y="21373"/>
                    <a:pt x="16310" y="21373"/>
                    <a:pt x="16310" y="21373"/>
                  </a:cubicBezTo>
                  <a:cubicBezTo>
                    <a:pt x="16310" y="21259"/>
                    <a:pt x="16310" y="21259"/>
                    <a:pt x="16310" y="21259"/>
                  </a:cubicBezTo>
                  <a:cubicBezTo>
                    <a:pt x="16310" y="21259"/>
                    <a:pt x="16310" y="21259"/>
                    <a:pt x="16310" y="21259"/>
                  </a:cubicBezTo>
                  <a:cubicBezTo>
                    <a:pt x="16310" y="21259"/>
                    <a:pt x="16310" y="21259"/>
                    <a:pt x="16310" y="21259"/>
                  </a:cubicBezTo>
                  <a:cubicBezTo>
                    <a:pt x="17192" y="21145"/>
                    <a:pt x="17192" y="21145"/>
                    <a:pt x="17192" y="21145"/>
                  </a:cubicBezTo>
                  <a:cubicBezTo>
                    <a:pt x="16751" y="21145"/>
                    <a:pt x="16751" y="21145"/>
                    <a:pt x="16751" y="21145"/>
                  </a:cubicBezTo>
                  <a:cubicBezTo>
                    <a:pt x="16751" y="21145"/>
                    <a:pt x="16751" y="21145"/>
                    <a:pt x="16751" y="21145"/>
                  </a:cubicBezTo>
                  <a:lnTo>
                    <a:pt x="16310" y="21145"/>
                  </a:lnTo>
                  <a:close/>
                  <a:moveTo>
                    <a:pt x="16310" y="2114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89" name="Rectangle 186"/>
            <p:cNvSpPr/>
            <p:nvPr/>
          </p:nvSpPr>
          <p:spPr bwMode="auto">
            <a:xfrm>
              <a:off x="4897591" y="3902125"/>
              <a:ext cx="3452" cy="5318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0" name="AutoShape 187"/>
            <p:cNvSpPr/>
            <p:nvPr/>
          </p:nvSpPr>
          <p:spPr bwMode="auto">
            <a:xfrm>
              <a:off x="4906220" y="3907443"/>
              <a:ext cx="12082" cy="1435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3745" y="21600"/>
                  </a:lnTo>
                  <a:lnTo>
                    <a:pt x="21600" y="21600"/>
                  </a:lnTo>
                  <a:close/>
                  <a:moveTo>
                    <a:pt x="13745" y="0"/>
                  </a:moveTo>
                  <a:lnTo>
                    <a:pt x="7855" y="7855"/>
                  </a:lnTo>
                  <a:lnTo>
                    <a:pt x="13745" y="7855"/>
                  </a:lnTo>
                  <a:lnTo>
                    <a:pt x="21600" y="15709"/>
                  </a:lnTo>
                  <a:lnTo>
                    <a:pt x="13745" y="0"/>
                  </a:lnTo>
                  <a:close/>
                  <a:moveTo>
                    <a:pt x="0" y="7855"/>
                  </a:moveTo>
                  <a:lnTo>
                    <a:pt x="7855" y="15709"/>
                  </a:lnTo>
                  <a:lnTo>
                    <a:pt x="7855" y="21600"/>
                  </a:lnTo>
                  <a:lnTo>
                    <a:pt x="0" y="7855"/>
                  </a:lnTo>
                  <a:close/>
                  <a:moveTo>
                    <a:pt x="0" y="785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1" name="AutoShape 188"/>
            <p:cNvSpPr/>
            <p:nvPr/>
          </p:nvSpPr>
          <p:spPr bwMode="auto">
            <a:xfrm>
              <a:off x="4910535" y="3927119"/>
              <a:ext cx="3452" cy="904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0" y="10800"/>
                    <a:pt x="2160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2" name="AutoShape 189"/>
            <p:cNvSpPr/>
            <p:nvPr/>
          </p:nvSpPr>
          <p:spPr bwMode="auto">
            <a:xfrm>
              <a:off x="4910535" y="3941478"/>
              <a:ext cx="12082" cy="2871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745" y="14727"/>
                  </a:moveTo>
                  <a:lnTo>
                    <a:pt x="5891" y="18655"/>
                  </a:lnTo>
                  <a:lnTo>
                    <a:pt x="5891" y="21600"/>
                  </a:lnTo>
                  <a:lnTo>
                    <a:pt x="13745" y="21600"/>
                  </a:lnTo>
                  <a:lnTo>
                    <a:pt x="21600" y="18655"/>
                  </a:lnTo>
                  <a:lnTo>
                    <a:pt x="13745" y="14727"/>
                  </a:lnTo>
                  <a:close/>
                  <a:moveTo>
                    <a:pt x="0" y="0"/>
                  </a:moveTo>
                  <a:lnTo>
                    <a:pt x="13745" y="3927"/>
                  </a:lnTo>
                  <a:lnTo>
                    <a:pt x="21600" y="7855"/>
                  </a:lnTo>
                  <a:lnTo>
                    <a:pt x="21600" y="10800"/>
                  </a:lnTo>
                  <a:lnTo>
                    <a:pt x="13745" y="7855"/>
                  </a:lnTo>
                  <a:lnTo>
                    <a:pt x="5891" y="7855"/>
                  </a:lnTo>
                  <a:lnTo>
                    <a:pt x="0" y="3927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3" name="AutoShape 190"/>
            <p:cNvSpPr/>
            <p:nvPr/>
          </p:nvSpPr>
          <p:spPr bwMode="auto">
            <a:xfrm>
              <a:off x="4942465" y="3975512"/>
              <a:ext cx="4315" cy="531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4" name="AutoShape 191"/>
            <p:cNvSpPr/>
            <p:nvPr/>
          </p:nvSpPr>
          <p:spPr bwMode="auto">
            <a:xfrm>
              <a:off x="4901905" y="3970194"/>
              <a:ext cx="12082" cy="303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400" y="21600"/>
                  </a:moveTo>
                  <a:cubicBezTo>
                    <a:pt x="14400" y="18000"/>
                    <a:pt x="14400" y="18000"/>
                    <a:pt x="14400" y="18000"/>
                  </a:cubicBezTo>
                  <a:cubicBezTo>
                    <a:pt x="7200" y="18000"/>
                    <a:pt x="7200" y="18000"/>
                    <a:pt x="7200" y="180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7200" y="21600"/>
                    <a:pt x="7200" y="21600"/>
                    <a:pt x="72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lose/>
                  <a:moveTo>
                    <a:pt x="14400" y="14400"/>
                  </a:moveTo>
                  <a:cubicBezTo>
                    <a:pt x="21600" y="18000"/>
                    <a:pt x="21600" y="18000"/>
                    <a:pt x="21600" y="18000"/>
                  </a:cubicBezTo>
                  <a:cubicBezTo>
                    <a:pt x="14400" y="18000"/>
                    <a:pt x="14400" y="18000"/>
                    <a:pt x="14400" y="18000"/>
                  </a:cubicBezTo>
                  <a:cubicBezTo>
                    <a:pt x="14400" y="18000"/>
                    <a:pt x="14400" y="14400"/>
                    <a:pt x="14400" y="14400"/>
                  </a:cubicBezTo>
                  <a:close/>
                  <a:moveTo>
                    <a:pt x="21600" y="0"/>
                  </a:moveTo>
                  <a:cubicBezTo>
                    <a:pt x="21600" y="3600"/>
                    <a:pt x="21600" y="3600"/>
                    <a:pt x="21600" y="3600"/>
                  </a:cubicBezTo>
                  <a:cubicBezTo>
                    <a:pt x="21600" y="7200"/>
                    <a:pt x="21600" y="7200"/>
                    <a:pt x="21600" y="7200"/>
                  </a:cubicBez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5" name="AutoShape 192"/>
            <p:cNvSpPr/>
            <p:nvPr/>
          </p:nvSpPr>
          <p:spPr bwMode="auto">
            <a:xfrm>
              <a:off x="4898885" y="4019119"/>
              <a:ext cx="23732" cy="249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673" y="0"/>
                  </a:moveTo>
                  <a:lnTo>
                    <a:pt x="21600" y="0"/>
                  </a:lnTo>
                  <a:lnTo>
                    <a:pt x="17673" y="0"/>
                  </a:lnTo>
                  <a:close/>
                  <a:moveTo>
                    <a:pt x="17673" y="4547"/>
                  </a:moveTo>
                  <a:lnTo>
                    <a:pt x="6873" y="4547"/>
                  </a:lnTo>
                  <a:lnTo>
                    <a:pt x="2945" y="9095"/>
                  </a:lnTo>
                  <a:lnTo>
                    <a:pt x="6873" y="9095"/>
                  </a:lnTo>
                  <a:lnTo>
                    <a:pt x="6873" y="13642"/>
                  </a:lnTo>
                  <a:lnTo>
                    <a:pt x="2945" y="17053"/>
                  </a:lnTo>
                  <a:lnTo>
                    <a:pt x="0" y="17053"/>
                  </a:lnTo>
                  <a:lnTo>
                    <a:pt x="6873" y="21600"/>
                  </a:lnTo>
                  <a:lnTo>
                    <a:pt x="13745" y="17053"/>
                  </a:lnTo>
                  <a:lnTo>
                    <a:pt x="17673" y="17053"/>
                  </a:lnTo>
                  <a:lnTo>
                    <a:pt x="17673" y="13642"/>
                  </a:lnTo>
                  <a:lnTo>
                    <a:pt x="13745" y="9095"/>
                  </a:lnTo>
                  <a:lnTo>
                    <a:pt x="17673" y="4547"/>
                  </a:lnTo>
                  <a:close/>
                  <a:moveTo>
                    <a:pt x="17673" y="454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6" name="Rectangle 19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7" name="Rectangle 19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8" name="Rectangle 19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199" name="Rectangle 19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0" name="Rectangle 197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1" name="Rectangle 198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2" name="Rectangle 199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3" name="Rectangle 200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4" name="Rectangle 201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5" name="Rectangle 202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6" name="Rectangle 20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7" name="Rectangle 20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8" name="Rectangle 20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09" name="Rectangle 20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0" name="Rectangle 207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1" name="Rectangle 208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2" name="Rectangle 209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3" name="Rectangle 210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4" name="Rectangle 211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5" name="Rectangle 212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6" name="Rectangle 21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7" name="Rectangle 21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8" name="Rectangle 21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19" name="Rectangle 21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0" name="Rectangle 217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1" name="Rectangle 218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2" name="Rectangle 219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3" name="Rectangle 220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4" name="Rectangle 221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5" name="Rectangle 222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6" name="Rectangle 22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7" name="Rectangle 22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8" name="Rectangle 22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29" name="Rectangle 22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0" name="Rectangle 227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1" name="Rectangle 228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2" name="Rectangle 229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3" name="Rectangle 230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4" name="Rectangle 231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5" name="Rectangle 232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6" name="Rectangle 23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7" name="Rectangle 23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8" name="Rectangle 23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39" name="Rectangle 23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0" name="Rectangle 237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1" name="Rectangle 238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2" name="Rectangle 239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3" name="Rectangle 240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4" name="Rectangle 241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5" name="Rectangle 242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6" name="Rectangle 24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7" name="Rectangle 24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8" name="Rectangle 24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49" name="Rectangle 24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0" name="Rectangle 247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1" name="Rectangle 248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2" name="Rectangle 249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3" name="Rectangle 250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4" name="Rectangle 251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5" name="Rectangle 252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6" name="Rectangle 253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7" name="Rectangle 254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8" name="Rectangle 255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59" name="Rectangle 256"/>
            <p:cNvSpPr/>
            <p:nvPr/>
          </p:nvSpPr>
          <p:spPr bwMode="auto">
            <a:xfrm>
              <a:off x="7556426" y="2579035"/>
              <a:ext cx="3452" cy="4254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  <p:sp>
          <p:nvSpPr>
            <p:cNvPr id="260" name="AutoShape 257"/>
            <p:cNvSpPr/>
            <p:nvPr/>
          </p:nvSpPr>
          <p:spPr bwMode="auto">
            <a:xfrm>
              <a:off x="3864174" y="3073599"/>
              <a:ext cx="1018314" cy="65356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93" y="0"/>
                  </a:moveTo>
                  <a:cubicBezTo>
                    <a:pt x="11790" y="1612"/>
                    <a:pt x="11790" y="1612"/>
                    <a:pt x="11790" y="1612"/>
                  </a:cubicBezTo>
                  <a:cubicBezTo>
                    <a:pt x="11876" y="1612"/>
                    <a:pt x="11876" y="1612"/>
                    <a:pt x="11876" y="1612"/>
                  </a:cubicBezTo>
                  <a:cubicBezTo>
                    <a:pt x="11962" y="1612"/>
                    <a:pt x="11962" y="1612"/>
                    <a:pt x="11962" y="1612"/>
                  </a:cubicBezTo>
                  <a:cubicBezTo>
                    <a:pt x="12048" y="1773"/>
                    <a:pt x="12048" y="1773"/>
                    <a:pt x="12048" y="1773"/>
                  </a:cubicBezTo>
                  <a:cubicBezTo>
                    <a:pt x="12048" y="1773"/>
                    <a:pt x="12048" y="1773"/>
                    <a:pt x="12048" y="1773"/>
                  </a:cubicBezTo>
                  <a:cubicBezTo>
                    <a:pt x="12134" y="1934"/>
                    <a:pt x="12134" y="1934"/>
                    <a:pt x="12134" y="1934"/>
                  </a:cubicBezTo>
                  <a:cubicBezTo>
                    <a:pt x="12134" y="1934"/>
                    <a:pt x="12134" y="1934"/>
                    <a:pt x="12134" y="1934"/>
                  </a:cubicBezTo>
                  <a:cubicBezTo>
                    <a:pt x="12220" y="1934"/>
                    <a:pt x="12220" y="1934"/>
                    <a:pt x="12220" y="1934"/>
                  </a:cubicBezTo>
                  <a:cubicBezTo>
                    <a:pt x="12220" y="2096"/>
                    <a:pt x="12220" y="2096"/>
                    <a:pt x="12220" y="2096"/>
                  </a:cubicBezTo>
                  <a:cubicBezTo>
                    <a:pt x="12306" y="2096"/>
                    <a:pt x="12306" y="2096"/>
                    <a:pt x="12306" y="2096"/>
                  </a:cubicBezTo>
                  <a:cubicBezTo>
                    <a:pt x="12306" y="2096"/>
                    <a:pt x="12306" y="2096"/>
                    <a:pt x="12306" y="2096"/>
                  </a:cubicBezTo>
                  <a:cubicBezTo>
                    <a:pt x="12392" y="2096"/>
                    <a:pt x="12392" y="2096"/>
                    <a:pt x="12392" y="2096"/>
                  </a:cubicBezTo>
                  <a:cubicBezTo>
                    <a:pt x="12478" y="2096"/>
                    <a:pt x="12478" y="2096"/>
                    <a:pt x="12478" y="2096"/>
                  </a:cubicBezTo>
                  <a:cubicBezTo>
                    <a:pt x="12478" y="2096"/>
                    <a:pt x="12478" y="2096"/>
                    <a:pt x="12478" y="2096"/>
                  </a:cubicBezTo>
                  <a:cubicBezTo>
                    <a:pt x="12564" y="2096"/>
                    <a:pt x="12564" y="2096"/>
                    <a:pt x="12564" y="2096"/>
                  </a:cubicBezTo>
                  <a:cubicBezTo>
                    <a:pt x="12650" y="2257"/>
                    <a:pt x="12650" y="2257"/>
                    <a:pt x="12650" y="2257"/>
                  </a:cubicBezTo>
                  <a:cubicBezTo>
                    <a:pt x="12736" y="2257"/>
                    <a:pt x="12736" y="2257"/>
                    <a:pt x="12736" y="2257"/>
                  </a:cubicBezTo>
                  <a:cubicBezTo>
                    <a:pt x="12736" y="2418"/>
                    <a:pt x="12736" y="2418"/>
                    <a:pt x="12736" y="2418"/>
                  </a:cubicBezTo>
                  <a:cubicBezTo>
                    <a:pt x="12908" y="2418"/>
                    <a:pt x="12908" y="2418"/>
                    <a:pt x="12908" y="2418"/>
                  </a:cubicBezTo>
                  <a:cubicBezTo>
                    <a:pt x="12994" y="2418"/>
                    <a:pt x="12994" y="2418"/>
                    <a:pt x="12994" y="2418"/>
                  </a:cubicBezTo>
                  <a:cubicBezTo>
                    <a:pt x="12994" y="2579"/>
                    <a:pt x="12994" y="2579"/>
                    <a:pt x="12994" y="2579"/>
                  </a:cubicBezTo>
                  <a:cubicBezTo>
                    <a:pt x="13080" y="2579"/>
                    <a:pt x="13080" y="2579"/>
                    <a:pt x="13080" y="2579"/>
                  </a:cubicBezTo>
                  <a:cubicBezTo>
                    <a:pt x="13167" y="2579"/>
                    <a:pt x="13167" y="2579"/>
                    <a:pt x="13167" y="2579"/>
                  </a:cubicBezTo>
                  <a:cubicBezTo>
                    <a:pt x="13253" y="2579"/>
                    <a:pt x="13253" y="2579"/>
                    <a:pt x="13253" y="2579"/>
                  </a:cubicBezTo>
                  <a:cubicBezTo>
                    <a:pt x="13253" y="2579"/>
                    <a:pt x="13253" y="2579"/>
                    <a:pt x="13253" y="2579"/>
                  </a:cubicBezTo>
                  <a:cubicBezTo>
                    <a:pt x="13339" y="2740"/>
                    <a:pt x="13339" y="2740"/>
                    <a:pt x="13339" y="2740"/>
                  </a:cubicBezTo>
                  <a:cubicBezTo>
                    <a:pt x="13511" y="2740"/>
                    <a:pt x="13511" y="2740"/>
                    <a:pt x="13511" y="2740"/>
                  </a:cubicBezTo>
                  <a:cubicBezTo>
                    <a:pt x="13511" y="2740"/>
                    <a:pt x="13511" y="2740"/>
                    <a:pt x="13511" y="2740"/>
                  </a:cubicBezTo>
                  <a:cubicBezTo>
                    <a:pt x="13597" y="2901"/>
                    <a:pt x="13597" y="2901"/>
                    <a:pt x="13597" y="2901"/>
                  </a:cubicBezTo>
                  <a:cubicBezTo>
                    <a:pt x="13683" y="2901"/>
                    <a:pt x="13683" y="2901"/>
                    <a:pt x="13683" y="2901"/>
                  </a:cubicBezTo>
                  <a:cubicBezTo>
                    <a:pt x="15232" y="4191"/>
                    <a:pt x="15232" y="4191"/>
                    <a:pt x="15232" y="4191"/>
                  </a:cubicBezTo>
                  <a:cubicBezTo>
                    <a:pt x="15318" y="4352"/>
                    <a:pt x="15318" y="4352"/>
                    <a:pt x="15318" y="4352"/>
                  </a:cubicBezTo>
                  <a:cubicBezTo>
                    <a:pt x="15576" y="4675"/>
                    <a:pt x="15576" y="4675"/>
                    <a:pt x="15576" y="4675"/>
                  </a:cubicBezTo>
                  <a:cubicBezTo>
                    <a:pt x="15834" y="6609"/>
                    <a:pt x="15834" y="6609"/>
                    <a:pt x="15834" y="6609"/>
                  </a:cubicBezTo>
                  <a:cubicBezTo>
                    <a:pt x="15748" y="7576"/>
                    <a:pt x="15748" y="7576"/>
                    <a:pt x="15748" y="7576"/>
                  </a:cubicBezTo>
                  <a:cubicBezTo>
                    <a:pt x="15748" y="7576"/>
                    <a:pt x="15748" y="7576"/>
                    <a:pt x="15748" y="7576"/>
                  </a:cubicBezTo>
                  <a:cubicBezTo>
                    <a:pt x="15662" y="7737"/>
                    <a:pt x="15662" y="7737"/>
                    <a:pt x="15662" y="7737"/>
                  </a:cubicBezTo>
                  <a:cubicBezTo>
                    <a:pt x="15662" y="7899"/>
                    <a:pt x="15662" y="7899"/>
                    <a:pt x="15662" y="7899"/>
                  </a:cubicBezTo>
                  <a:cubicBezTo>
                    <a:pt x="15490" y="8060"/>
                    <a:pt x="15490" y="8060"/>
                    <a:pt x="15490" y="8060"/>
                  </a:cubicBezTo>
                  <a:cubicBezTo>
                    <a:pt x="15404" y="8221"/>
                    <a:pt x="15404" y="8221"/>
                    <a:pt x="15404" y="8221"/>
                  </a:cubicBezTo>
                  <a:cubicBezTo>
                    <a:pt x="15490" y="8382"/>
                    <a:pt x="15490" y="8382"/>
                    <a:pt x="15490" y="8382"/>
                  </a:cubicBezTo>
                  <a:cubicBezTo>
                    <a:pt x="16781" y="7737"/>
                    <a:pt x="16781" y="7737"/>
                    <a:pt x="16781" y="7737"/>
                  </a:cubicBezTo>
                  <a:cubicBezTo>
                    <a:pt x="16953" y="7737"/>
                    <a:pt x="16953" y="7737"/>
                    <a:pt x="16953" y="7737"/>
                  </a:cubicBezTo>
                  <a:cubicBezTo>
                    <a:pt x="16953" y="7415"/>
                    <a:pt x="16953" y="7415"/>
                    <a:pt x="16953" y="7415"/>
                  </a:cubicBezTo>
                  <a:cubicBezTo>
                    <a:pt x="17727" y="7093"/>
                    <a:pt x="17727" y="7093"/>
                    <a:pt x="17727" y="7093"/>
                  </a:cubicBezTo>
                  <a:cubicBezTo>
                    <a:pt x="17986" y="6609"/>
                    <a:pt x="17986" y="6609"/>
                    <a:pt x="17986" y="6609"/>
                  </a:cubicBezTo>
                  <a:cubicBezTo>
                    <a:pt x="18072" y="6609"/>
                    <a:pt x="18072" y="6609"/>
                    <a:pt x="18072" y="6609"/>
                  </a:cubicBezTo>
                  <a:cubicBezTo>
                    <a:pt x="18158" y="6448"/>
                    <a:pt x="18158" y="6448"/>
                    <a:pt x="18158" y="6448"/>
                  </a:cubicBezTo>
                  <a:cubicBezTo>
                    <a:pt x="18330" y="6287"/>
                    <a:pt x="18330" y="6287"/>
                    <a:pt x="18330" y="6287"/>
                  </a:cubicBezTo>
                  <a:cubicBezTo>
                    <a:pt x="18416" y="6125"/>
                    <a:pt x="18416" y="6125"/>
                    <a:pt x="18416" y="6125"/>
                  </a:cubicBezTo>
                  <a:cubicBezTo>
                    <a:pt x="18502" y="6125"/>
                    <a:pt x="18502" y="6125"/>
                    <a:pt x="18502" y="6125"/>
                  </a:cubicBezTo>
                  <a:cubicBezTo>
                    <a:pt x="18588" y="5964"/>
                    <a:pt x="18588" y="5964"/>
                    <a:pt x="18588" y="5964"/>
                  </a:cubicBezTo>
                  <a:cubicBezTo>
                    <a:pt x="18760" y="5964"/>
                    <a:pt x="18760" y="5964"/>
                    <a:pt x="18760" y="5964"/>
                  </a:cubicBezTo>
                  <a:cubicBezTo>
                    <a:pt x="19879" y="5964"/>
                    <a:pt x="19879" y="5964"/>
                    <a:pt x="19879" y="5964"/>
                  </a:cubicBezTo>
                  <a:cubicBezTo>
                    <a:pt x="19965" y="5803"/>
                    <a:pt x="19965" y="5803"/>
                    <a:pt x="19965" y="5803"/>
                  </a:cubicBezTo>
                  <a:cubicBezTo>
                    <a:pt x="19965" y="5803"/>
                    <a:pt x="19965" y="5803"/>
                    <a:pt x="19965" y="5803"/>
                  </a:cubicBezTo>
                  <a:cubicBezTo>
                    <a:pt x="19965" y="5803"/>
                    <a:pt x="19965" y="5803"/>
                    <a:pt x="19965" y="5803"/>
                  </a:cubicBezTo>
                  <a:cubicBezTo>
                    <a:pt x="20051" y="5803"/>
                    <a:pt x="20051" y="5803"/>
                    <a:pt x="20051" y="5803"/>
                  </a:cubicBezTo>
                  <a:cubicBezTo>
                    <a:pt x="20137" y="5803"/>
                    <a:pt x="20137" y="5803"/>
                    <a:pt x="20137" y="5803"/>
                  </a:cubicBezTo>
                  <a:cubicBezTo>
                    <a:pt x="20137" y="5803"/>
                    <a:pt x="20137" y="5803"/>
                    <a:pt x="20137" y="5803"/>
                  </a:cubicBezTo>
                  <a:cubicBezTo>
                    <a:pt x="20137" y="5642"/>
                    <a:pt x="20137" y="5642"/>
                    <a:pt x="20137" y="5642"/>
                  </a:cubicBezTo>
                  <a:cubicBezTo>
                    <a:pt x="20309" y="5481"/>
                    <a:pt x="20309" y="5481"/>
                    <a:pt x="20309" y="5481"/>
                  </a:cubicBezTo>
                  <a:cubicBezTo>
                    <a:pt x="20309" y="5319"/>
                    <a:pt x="20309" y="5319"/>
                    <a:pt x="20309" y="5319"/>
                  </a:cubicBezTo>
                  <a:cubicBezTo>
                    <a:pt x="20481" y="5158"/>
                    <a:pt x="20481" y="5158"/>
                    <a:pt x="20481" y="5158"/>
                  </a:cubicBezTo>
                  <a:cubicBezTo>
                    <a:pt x="20481" y="4997"/>
                    <a:pt x="20481" y="4997"/>
                    <a:pt x="20481" y="4997"/>
                  </a:cubicBezTo>
                  <a:cubicBezTo>
                    <a:pt x="20481" y="4836"/>
                    <a:pt x="20481" y="4836"/>
                    <a:pt x="20481" y="4836"/>
                  </a:cubicBezTo>
                  <a:cubicBezTo>
                    <a:pt x="20567" y="4836"/>
                    <a:pt x="20567" y="4836"/>
                    <a:pt x="20567" y="4836"/>
                  </a:cubicBezTo>
                  <a:cubicBezTo>
                    <a:pt x="20567" y="4675"/>
                    <a:pt x="20567" y="4675"/>
                    <a:pt x="20567" y="4675"/>
                  </a:cubicBezTo>
                  <a:cubicBezTo>
                    <a:pt x="20653" y="4513"/>
                    <a:pt x="20653" y="4513"/>
                    <a:pt x="20653" y="4513"/>
                  </a:cubicBezTo>
                  <a:cubicBezTo>
                    <a:pt x="20739" y="4352"/>
                    <a:pt x="20739" y="4352"/>
                    <a:pt x="20739" y="4352"/>
                  </a:cubicBezTo>
                  <a:cubicBezTo>
                    <a:pt x="20825" y="4191"/>
                    <a:pt x="20825" y="4191"/>
                    <a:pt x="20825" y="4191"/>
                  </a:cubicBezTo>
                  <a:cubicBezTo>
                    <a:pt x="20912" y="4030"/>
                    <a:pt x="20912" y="4030"/>
                    <a:pt x="20912" y="4030"/>
                  </a:cubicBezTo>
                  <a:cubicBezTo>
                    <a:pt x="20912" y="4030"/>
                    <a:pt x="20912" y="4030"/>
                    <a:pt x="20912" y="4030"/>
                  </a:cubicBezTo>
                  <a:cubicBezTo>
                    <a:pt x="20912" y="4191"/>
                    <a:pt x="20912" y="4191"/>
                    <a:pt x="20912" y="4191"/>
                  </a:cubicBezTo>
                  <a:cubicBezTo>
                    <a:pt x="20998" y="4191"/>
                    <a:pt x="20998" y="4191"/>
                    <a:pt x="20998" y="4191"/>
                  </a:cubicBezTo>
                  <a:cubicBezTo>
                    <a:pt x="21084" y="4191"/>
                    <a:pt x="21084" y="4191"/>
                    <a:pt x="21084" y="4191"/>
                  </a:cubicBezTo>
                  <a:cubicBezTo>
                    <a:pt x="21170" y="4191"/>
                    <a:pt x="21170" y="4191"/>
                    <a:pt x="21170" y="4191"/>
                  </a:cubicBezTo>
                  <a:cubicBezTo>
                    <a:pt x="21256" y="4191"/>
                    <a:pt x="21256" y="4191"/>
                    <a:pt x="21256" y="4191"/>
                  </a:cubicBezTo>
                  <a:cubicBezTo>
                    <a:pt x="21342" y="4352"/>
                    <a:pt x="21342" y="4352"/>
                    <a:pt x="21342" y="4352"/>
                  </a:cubicBezTo>
                  <a:cubicBezTo>
                    <a:pt x="21342" y="4675"/>
                    <a:pt x="21342" y="4675"/>
                    <a:pt x="21342" y="4675"/>
                  </a:cubicBezTo>
                  <a:cubicBezTo>
                    <a:pt x="21256" y="5481"/>
                    <a:pt x="21256" y="5481"/>
                    <a:pt x="21256" y="5481"/>
                  </a:cubicBezTo>
                  <a:cubicBezTo>
                    <a:pt x="21256" y="5481"/>
                    <a:pt x="21256" y="5481"/>
                    <a:pt x="21256" y="5481"/>
                  </a:cubicBezTo>
                  <a:cubicBezTo>
                    <a:pt x="21256" y="5481"/>
                    <a:pt x="21256" y="5481"/>
                    <a:pt x="21256" y="5481"/>
                  </a:cubicBezTo>
                  <a:cubicBezTo>
                    <a:pt x="21342" y="5642"/>
                    <a:pt x="21342" y="5642"/>
                    <a:pt x="21342" y="5642"/>
                  </a:cubicBezTo>
                  <a:cubicBezTo>
                    <a:pt x="21342" y="5642"/>
                    <a:pt x="21342" y="5642"/>
                    <a:pt x="21342" y="5642"/>
                  </a:cubicBezTo>
                  <a:cubicBezTo>
                    <a:pt x="21342" y="5803"/>
                    <a:pt x="21342" y="5803"/>
                    <a:pt x="21342" y="5803"/>
                  </a:cubicBezTo>
                  <a:cubicBezTo>
                    <a:pt x="21342" y="5803"/>
                    <a:pt x="21342" y="5803"/>
                    <a:pt x="21342" y="5803"/>
                  </a:cubicBezTo>
                  <a:cubicBezTo>
                    <a:pt x="21342" y="5964"/>
                    <a:pt x="21342" y="5964"/>
                    <a:pt x="21342" y="5964"/>
                  </a:cubicBezTo>
                  <a:cubicBezTo>
                    <a:pt x="21342" y="5964"/>
                    <a:pt x="21342" y="5964"/>
                    <a:pt x="21342" y="5964"/>
                  </a:cubicBezTo>
                  <a:cubicBezTo>
                    <a:pt x="21342" y="5964"/>
                    <a:pt x="21342" y="5964"/>
                    <a:pt x="21342" y="5964"/>
                  </a:cubicBezTo>
                  <a:cubicBezTo>
                    <a:pt x="21342" y="5964"/>
                    <a:pt x="21342" y="5964"/>
                    <a:pt x="21342" y="5964"/>
                  </a:cubicBezTo>
                  <a:cubicBezTo>
                    <a:pt x="21342" y="5964"/>
                    <a:pt x="21342" y="5964"/>
                    <a:pt x="21342" y="5964"/>
                  </a:cubicBezTo>
                  <a:cubicBezTo>
                    <a:pt x="21514" y="6125"/>
                    <a:pt x="21514" y="6125"/>
                    <a:pt x="21514" y="6125"/>
                  </a:cubicBezTo>
                  <a:cubicBezTo>
                    <a:pt x="21514" y="6287"/>
                    <a:pt x="21514" y="6287"/>
                    <a:pt x="21514" y="6287"/>
                  </a:cubicBezTo>
                  <a:cubicBezTo>
                    <a:pt x="21514" y="6448"/>
                    <a:pt x="21514" y="6448"/>
                    <a:pt x="21514" y="6448"/>
                  </a:cubicBezTo>
                  <a:cubicBezTo>
                    <a:pt x="21514" y="6287"/>
                    <a:pt x="21514" y="6287"/>
                    <a:pt x="21514" y="6287"/>
                  </a:cubicBezTo>
                  <a:cubicBezTo>
                    <a:pt x="21600" y="6448"/>
                    <a:pt x="21600" y="6448"/>
                    <a:pt x="21600" y="6448"/>
                  </a:cubicBezTo>
                  <a:cubicBezTo>
                    <a:pt x="21600" y="6448"/>
                    <a:pt x="21600" y="6448"/>
                    <a:pt x="21600" y="6448"/>
                  </a:cubicBezTo>
                  <a:cubicBezTo>
                    <a:pt x="21514" y="6448"/>
                    <a:pt x="21514" y="6448"/>
                    <a:pt x="21514" y="6448"/>
                  </a:cubicBezTo>
                  <a:cubicBezTo>
                    <a:pt x="21514" y="6448"/>
                    <a:pt x="21514" y="6448"/>
                    <a:pt x="21514" y="6448"/>
                  </a:cubicBezTo>
                  <a:cubicBezTo>
                    <a:pt x="21428" y="6609"/>
                    <a:pt x="21428" y="6609"/>
                    <a:pt x="21428" y="6609"/>
                  </a:cubicBezTo>
                  <a:cubicBezTo>
                    <a:pt x="21342" y="6448"/>
                    <a:pt x="21342" y="6448"/>
                    <a:pt x="21342" y="6448"/>
                  </a:cubicBezTo>
                  <a:cubicBezTo>
                    <a:pt x="21256" y="6609"/>
                    <a:pt x="21256" y="6609"/>
                    <a:pt x="21256" y="6609"/>
                  </a:cubicBezTo>
                  <a:cubicBezTo>
                    <a:pt x="21256" y="6609"/>
                    <a:pt x="21256" y="6609"/>
                    <a:pt x="21256" y="6609"/>
                  </a:cubicBezTo>
                  <a:cubicBezTo>
                    <a:pt x="21170" y="6609"/>
                    <a:pt x="21170" y="6609"/>
                    <a:pt x="21170" y="6609"/>
                  </a:cubicBezTo>
                  <a:cubicBezTo>
                    <a:pt x="21084" y="6770"/>
                    <a:pt x="21084" y="6770"/>
                    <a:pt x="21084" y="6770"/>
                  </a:cubicBezTo>
                  <a:cubicBezTo>
                    <a:pt x="21084" y="6770"/>
                    <a:pt x="21084" y="6770"/>
                    <a:pt x="21084" y="6770"/>
                  </a:cubicBezTo>
                  <a:cubicBezTo>
                    <a:pt x="20998" y="6609"/>
                    <a:pt x="20998" y="6609"/>
                    <a:pt x="20998" y="6609"/>
                  </a:cubicBezTo>
                  <a:cubicBezTo>
                    <a:pt x="20912" y="6609"/>
                    <a:pt x="20912" y="6609"/>
                    <a:pt x="20912" y="6609"/>
                  </a:cubicBezTo>
                  <a:cubicBezTo>
                    <a:pt x="20912" y="6770"/>
                    <a:pt x="20912" y="6770"/>
                    <a:pt x="20912" y="6770"/>
                  </a:cubicBezTo>
                  <a:cubicBezTo>
                    <a:pt x="20825" y="6770"/>
                    <a:pt x="20825" y="6770"/>
                    <a:pt x="20825" y="6770"/>
                  </a:cubicBezTo>
                  <a:cubicBezTo>
                    <a:pt x="20825" y="6609"/>
                    <a:pt x="20825" y="6609"/>
                    <a:pt x="20825" y="6609"/>
                  </a:cubicBezTo>
                  <a:cubicBezTo>
                    <a:pt x="20825" y="6448"/>
                    <a:pt x="20825" y="6448"/>
                    <a:pt x="20825" y="6448"/>
                  </a:cubicBezTo>
                  <a:cubicBezTo>
                    <a:pt x="20739" y="6770"/>
                    <a:pt x="20739" y="6770"/>
                    <a:pt x="20739" y="6770"/>
                  </a:cubicBezTo>
                  <a:cubicBezTo>
                    <a:pt x="20653" y="6931"/>
                    <a:pt x="20653" y="6931"/>
                    <a:pt x="20653" y="6931"/>
                  </a:cubicBezTo>
                  <a:cubicBezTo>
                    <a:pt x="20567" y="6931"/>
                    <a:pt x="20567" y="6931"/>
                    <a:pt x="20567" y="6931"/>
                  </a:cubicBezTo>
                  <a:cubicBezTo>
                    <a:pt x="20567" y="6931"/>
                    <a:pt x="20567" y="6931"/>
                    <a:pt x="20567" y="6931"/>
                  </a:cubicBezTo>
                  <a:cubicBezTo>
                    <a:pt x="20567" y="7093"/>
                    <a:pt x="20567" y="7093"/>
                    <a:pt x="20567" y="7093"/>
                  </a:cubicBezTo>
                  <a:cubicBezTo>
                    <a:pt x="20481" y="7093"/>
                    <a:pt x="20481" y="7093"/>
                    <a:pt x="20481" y="7093"/>
                  </a:cubicBezTo>
                  <a:cubicBezTo>
                    <a:pt x="20481" y="6931"/>
                    <a:pt x="20481" y="6931"/>
                    <a:pt x="20481" y="6931"/>
                  </a:cubicBezTo>
                  <a:cubicBezTo>
                    <a:pt x="20395" y="7093"/>
                    <a:pt x="20395" y="7093"/>
                    <a:pt x="20395" y="7093"/>
                  </a:cubicBezTo>
                  <a:cubicBezTo>
                    <a:pt x="20395" y="7093"/>
                    <a:pt x="20395" y="7093"/>
                    <a:pt x="20395" y="7093"/>
                  </a:cubicBezTo>
                  <a:cubicBezTo>
                    <a:pt x="20309" y="7093"/>
                    <a:pt x="20309" y="7093"/>
                    <a:pt x="20309" y="7093"/>
                  </a:cubicBezTo>
                  <a:cubicBezTo>
                    <a:pt x="20309" y="7093"/>
                    <a:pt x="20309" y="7093"/>
                    <a:pt x="20309" y="7093"/>
                  </a:cubicBezTo>
                  <a:cubicBezTo>
                    <a:pt x="20309" y="7093"/>
                    <a:pt x="20309" y="7093"/>
                    <a:pt x="20309" y="7093"/>
                  </a:cubicBezTo>
                  <a:cubicBezTo>
                    <a:pt x="20223" y="7093"/>
                    <a:pt x="20223" y="7093"/>
                    <a:pt x="20223" y="7093"/>
                  </a:cubicBezTo>
                  <a:cubicBezTo>
                    <a:pt x="20223" y="7254"/>
                    <a:pt x="20223" y="7254"/>
                    <a:pt x="20223" y="7254"/>
                  </a:cubicBezTo>
                  <a:cubicBezTo>
                    <a:pt x="20051" y="7415"/>
                    <a:pt x="20051" y="7415"/>
                    <a:pt x="20051" y="7415"/>
                  </a:cubicBezTo>
                  <a:cubicBezTo>
                    <a:pt x="20051" y="7737"/>
                    <a:pt x="20051" y="7737"/>
                    <a:pt x="20051" y="7737"/>
                  </a:cubicBezTo>
                  <a:cubicBezTo>
                    <a:pt x="19965" y="7899"/>
                    <a:pt x="19965" y="7899"/>
                    <a:pt x="19965" y="7899"/>
                  </a:cubicBezTo>
                  <a:cubicBezTo>
                    <a:pt x="19965" y="7899"/>
                    <a:pt x="19965" y="7899"/>
                    <a:pt x="19965" y="7899"/>
                  </a:cubicBezTo>
                  <a:cubicBezTo>
                    <a:pt x="19879" y="7899"/>
                    <a:pt x="19879" y="7899"/>
                    <a:pt x="19879" y="7899"/>
                  </a:cubicBezTo>
                  <a:cubicBezTo>
                    <a:pt x="19879" y="8060"/>
                    <a:pt x="19879" y="8060"/>
                    <a:pt x="19879" y="8060"/>
                  </a:cubicBezTo>
                  <a:cubicBezTo>
                    <a:pt x="19965" y="8060"/>
                    <a:pt x="19965" y="8060"/>
                    <a:pt x="19965" y="8060"/>
                  </a:cubicBezTo>
                  <a:cubicBezTo>
                    <a:pt x="19965" y="8221"/>
                    <a:pt x="19965" y="8221"/>
                    <a:pt x="19965" y="8221"/>
                  </a:cubicBezTo>
                  <a:cubicBezTo>
                    <a:pt x="19793" y="8382"/>
                    <a:pt x="19793" y="8382"/>
                    <a:pt x="19793" y="8382"/>
                  </a:cubicBezTo>
                  <a:cubicBezTo>
                    <a:pt x="19793" y="8382"/>
                    <a:pt x="19793" y="8382"/>
                    <a:pt x="19793" y="8382"/>
                  </a:cubicBezTo>
                  <a:cubicBezTo>
                    <a:pt x="19965" y="8543"/>
                    <a:pt x="19965" y="8543"/>
                    <a:pt x="19965" y="8543"/>
                  </a:cubicBezTo>
                  <a:cubicBezTo>
                    <a:pt x="19965" y="8704"/>
                    <a:pt x="19965" y="8704"/>
                    <a:pt x="19965" y="8704"/>
                  </a:cubicBezTo>
                  <a:cubicBezTo>
                    <a:pt x="19965" y="8866"/>
                    <a:pt x="19965" y="8866"/>
                    <a:pt x="19965" y="8866"/>
                  </a:cubicBezTo>
                  <a:cubicBezTo>
                    <a:pt x="20051" y="8866"/>
                    <a:pt x="20051" y="8866"/>
                    <a:pt x="20051" y="8866"/>
                  </a:cubicBezTo>
                  <a:cubicBezTo>
                    <a:pt x="20137" y="8704"/>
                    <a:pt x="20137" y="8704"/>
                    <a:pt x="20137" y="8704"/>
                  </a:cubicBezTo>
                  <a:cubicBezTo>
                    <a:pt x="20137" y="8543"/>
                    <a:pt x="20137" y="8543"/>
                    <a:pt x="20137" y="8543"/>
                  </a:cubicBezTo>
                  <a:cubicBezTo>
                    <a:pt x="20137" y="8543"/>
                    <a:pt x="20137" y="8543"/>
                    <a:pt x="20137" y="8543"/>
                  </a:cubicBezTo>
                  <a:cubicBezTo>
                    <a:pt x="20223" y="8704"/>
                    <a:pt x="20223" y="8704"/>
                    <a:pt x="20223" y="8704"/>
                  </a:cubicBezTo>
                  <a:cubicBezTo>
                    <a:pt x="20137" y="8866"/>
                    <a:pt x="20137" y="8866"/>
                    <a:pt x="20137" y="8866"/>
                  </a:cubicBezTo>
                  <a:cubicBezTo>
                    <a:pt x="19965" y="9027"/>
                    <a:pt x="19965" y="9027"/>
                    <a:pt x="19965" y="9027"/>
                  </a:cubicBezTo>
                  <a:cubicBezTo>
                    <a:pt x="19879" y="9027"/>
                    <a:pt x="19879" y="9027"/>
                    <a:pt x="19879" y="9027"/>
                  </a:cubicBezTo>
                  <a:cubicBezTo>
                    <a:pt x="19879" y="8866"/>
                    <a:pt x="19879" y="8866"/>
                    <a:pt x="19879" y="8866"/>
                  </a:cubicBezTo>
                  <a:cubicBezTo>
                    <a:pt x="19879" y="8866"/>
                    <a:pt x="19879" y="8866"/>
                    <a:pt x="19879" y="8866"/>
                  </a:cubicBezTo>
                  <a:cubicBezTo>
                    <a:pt x="19793" y="9027"/>
                    <a:pt x="19793" y="9027"/>
                    <a:pt x="19793" y="9027"/>
                  </a:cubicBezTo>
                  <a:cubicBezTo>
                    <a:pt x="19707" y="9188"/>
                    <a:pt x="19707" y="9188"/>
                    <a:pt x="19707" y="9188"/>
                  </a:cubicBezTo>
                  <a:cubicBezTo>
                    <a:pt x="19707" y="9188"/>
                    <a:pt x="19707" y="9188"/>
                    <a:pt x="19707" y="9188"/>
                  </a:cubicBezTo>
                  <a:cubicBezTo>
                    <a:pt x="19707" y="9027"/>
                    <a:pt x="19707" y="9027"/>
                    <a:pt x="19707" y="9027"/>
                  </a:cubicBezTo>
                  <a:cubicBezTo>
                    <a:pt x="19707" y="8866"/>
                    <a:pt x="19707" y="8866"/>
                    <a:pt x="19707" y="8866"/>
                  </a:cubicBezTo>
                  <a:cubicBezTo>
                    <a:pt x="19621" y="8704"/>
                    <a:pt x="19621" y="8704"/>
                    <a:pt x="19621" y="8704"/>
                  </a:cubicBezTo>
                  <a:cubicBezTo>
                    <a:pt x="19621" y="8866"/>
                    <a:pt x="19621" y="8866"/>
                    <a:pt x="19621" y="8866"/>
                  </a:cubicBezTo>
                  <a:cubicBezTo>
                    <a:pt x="19621" y="9027"/>
                    <a:pt x="19621" y="9027"/>
                    <a:pt x="19621" y="9027"/>
                  </a:cubicBezTo>
                  <a:cubicBezTo>
                    <a:pt x="19621" y="9188"/>
                    <a:pt x="19621" y="9188"/>
                    <a:pt x="19621" y="9188"/>
                  </a:cubicBezTo>
                  <a:cubicBezTo>
                    <a:pt x="19621" y="9188"/>
                    <a:pt x="19621" y="9188"/>
                    <a:pt x="19621" y="9188"/>
                  </a:cubicBezTo>
                  <a:cubicBezTo>
                    <a:pt x="19449" y="9188"/>
                    <a:pt x="19449" y="9188"/>
                    <a:pt x="19449" y="9188"/>
                  </a:cubicBezTo>
                  <a:cubicBezTo>
                    <a:pt x="19363" y="9188"/>
                    <a:pt x="19363" y="9188"/>
                    <a:pt x="19363" y="9188"/>
                  </a:cubicBezTo>
                  <a:cubicBezTo>
                    <a:pt x="19276" y="9188"/>
                    <a:pt x="19276" y="9188"/>
                    <a:pt x="19276" y="9188"/>
                  </a:cubicBezTo>
                  <a:cubicBezTo>
                    <a:pt x="19104" y="9188"/>
                    <a:pt x="19104" y="9188"/>
                    <a:pt x="19104" y="9188"/>
                  </a:cubicBezTo>
                  <a:cubicBezTo>
                    <a:pt x="19104" y="9188"/>
                    <a:pt x="19104" y="9188"/>
                    <a:pt x="19104" y="9188"/>
                  </a:cubicBezTo>
                  <a:cubicBezTo>
                    <a:pt x="19018" y="9188"/>
                    <a:pt x="19018" y="9188"/>
                    <a:pt x="19018" y="9188"/>
                  </a:cubicBezTo>
                  <a:cubicBezTo>
                    <a:pt x="18932" y="9349"/>
                    <a:pt x="18932" y="9349"/>
                    <a:pt x="18932" y="9349"/>
                  </a:cubicBezTo>
                  <a:cubicBezTo>
                    <a:pt x="18846" y="9349"/>
                    <a:pt x="18846" y="9349"/>
                    <a:pt x="18846" y="9349"/>
                  </a:cubicBezTo>
                  <a:cubicBezTo>
                    <a:pt x="18760" y="9510"/>
                    <a:pt x="18760" y="9510"/>
                    <a:pt x="18760" y="9510"/>
                  </a:cubicBezTo>
                  <a:cubicBezTo>
                    <a:pt x="18674" y="9510"/>
                    <a:pt x="18674" y="9510"/>
                    <a:pt x="18674" y="9510"/>
                  </a:cubicBezTo>
                  <a:cubicBezTo>
                    <a:pt x="18588" y="9510"/>
                    <a:pt x="18588" y="9510"/>
                    <a:pt x="18588" y="9510"/>
                  </a:cubicBezTo>
                  <a:cubicBezTo>
                    <a:pt x="18588" y="9672"/>
                    <a:pt x="18588" y="9672"/>
                    <a:pt x="18588" y="9672"/>
                  </a:cubicBezTo>
                  <a:cubicBezTo>
                    <a:pt x="18502" y="9833"/>
                    <a:pt x="18502" y="9833"/>
                    <a:pt x="18502" y="9833"/>
                  </a:cubicBezTo>
                  <a:cubicBezTo>
                    <a:pt x="18502" y="9833"/>
                    <a:pt x="18502" y="9833"/>
                    <a:pt x="18502" y="9833"/>
                  </a:cubicBezTo>
                  <a:cubicBezTo>
                    <a:pt x="18588" y="9833"/>
                    <a:pt x="18588" y="9833"/>
                    <a:pt x="18588" y="9833"/>
                  </a:cubicBezTo>
                  <a:cubicBezTo>
                    <a:pt x="18588" y="9994"/>
                    <a:pt x="18588" y="9994"/>
                    <a:pt x="18588" y="9994"/>
                  </a:cubicBezTo>
                  <a:cubicBezTo>
                    <a:pt x="18502" y="10155"/>
                    <a:pt x="18502" y="10155"/>
                    <a:pt x="18502" y="10155"/>
                  </a:cubicBezTo>
                  <a:cubicBezTo>
                    <a:pt x="18502" y="10155"/>
                    <a:pt x="18502" y="10155"/>
                    <a:pt x="18502" y="10155"/>
                  </a:cubicBezTo>
                  <a:cubicBezTo>
                    <a:pt x="18502" y="10316"/>
                    <a:pt x="18502" y="10316"/>
                    <a:pt x="18502" y="10316"/>
                  </a:cubicBezTo>
                  <a:cubicBezTo>
                    <a:pt x="18502" y="10316"/>
                    <a:pt x="18502" y="10316"/>
                    <a:pt x="18502" y="10316"/>
                  </a:cubicBezTo>
                  <a:cubicBezTo>
                    <a:pt x="18502" y="10316"/>
                    <a:pt x="18502" y="10316"/>
                    <a:pt x="18502" y="10316"/>
                  </a:cubicBezTo>
                  <a:cubicBezTo>
                    <a:pt x="18416" y="10478"/>
                    <a:pt x="18416" y="10478"/>
                    <a:pt x="18416" y="10478"/>
                  </a:cubicBezTo>
                  <a:cubicBezTo>
                    <a:pt x="18416" y="10478"/>
                    <a:pt x="18416" y="10478"/>
                    <a:pt x="18416" y="10478"/>
                  </a:cubicBezTo>
                  <a:cubicBezTo>
                    <a:pt x="18416" y="10639"/>
                    <a:pt x="18416" y="10639"/>
                    <a:pt x="18416" y="10639"/>
                  </a:cubicBezTo>
                  <a:cubicBezTo>
                    <a:pt x="18330" y="10800"/>
                    <a:pt x="18330" y="10800"/>
                    <a:pt x="18330" y="10800"/>
                  </a:cubicBezTo>
                  <a:cubicBezTo>
                    <a:pt x="18330" y="10800"/>
                    <a:pt x="18330" y="10800"/>
                    <a:pt x="18330" y="10800"/>
                  </a:cubicBezTo>
                  <a:cubicBezTo>
                    <a:pt x="18244" y="10961"/>
                    <a:pt x="18244" y="10961"/>
                    <a:pt x="18244" y="10961"/>
                  </a:cubicBezTo>
                  <a:cubicBezTo>
                    <a:pt x="18244" y="10961"/>
                    <a:pt x="18244" y="10961"/>
                    <a:pt x="18244" y="10961"/>
                  </a:cubicBezTo>
                  <a:cubicBezTo>
                    <a:pt x="18244" y="10961"/>
                    <a:pt x="18244" y="10961"/>
                    <a:pt x="18244" y="10961"/>
                  </a:cubicBezTo>
                  <a:cubicBezTo>
                    <a:pt x="18158" y="11122"/>
                    <a:pt x="18158" y="11122"/>
                    <a:pt x="18158" y="11122"/>
                  </a:cubicBezTo>
                  <a:cubicBezTo>
                    <a:pt x="18158" y="11122"/>
                    <a:pt x="18158" y="11122"/>
                    <a:pt x="18158" y="11122"/>
                  </a:cubicBezTo>
                  <a:cubicBezTo>
                    <a:pt x="18072" y="11122"/>
                    <a:pt x="18072" y="11122"/>
                    <a:pt x="18072" y="11122"/>
                  </a:cubicBezTo>
                  <a:cubicBezTo>
                    <a:pt x="18158" y="10961"/>
                    <a:pt x="18158" y="10961"/>
                    <a:pt x="18158" y="10961"/>
                  </a:cubicBezTo>
                  <a:cubicBezTo>
                    <a:pt x="18158" y="10961"/>
                    <a:pt x="18158" y="10961"/>
                    <a:pt x="18158" y="10961"/>
                  </a:cubicBezTo>
                  <a:cubicBezTo>
                    <a:pt x="18072" y="10961"/>
                    <a:pt x="18072" y="10961"/>
                    <a:pt x="18072" y="10961"/>
                  </a:cubicBezTo>
                  <a:cubicBezTo>
                    <a:pt x="17986" y="10800"/>
                    <a:pt x="17986" y="10800"/>
                    <a:pt x="17986" y="10800"/>
                  </a:cubicBezTo>
                  <a:cubicBezTo>
                    <a:pt x="17900" y="10639"/>
                    <a:pt x="17900" y="10639"/>
                    <a:pt x="17900" y="10639"/>
                  </a:cubicBezTo>
                  <a:cubicBezTo>
                    <a:pt x="17986" y="10639"/>
                    <a:pt x="17986" y="10639"/>
                    <a:pt x="17986" y="10639"/>
                  </a:cubicBezTo>
                  <a:cubicBezTo>
                    <a:pt x="18072" y="10316"/>
                    <a:pt x="18072" y="10316"/>
                    <a:pt x="18072" y="10316"/>
                  </a:cubicBezTo>
                  <a:cubicBezTo>
                    <a:pt x="17986" y="10478"/>
                    <a:pt x="17986" y="10478"/>
                    <a:pt x="17986" y="10478"/>
                  </a:cubicBezTo>
                  <a:cubicBezTo>
                    <a:pt x="17900" y="10478"/>
                    <a:pt x="17900" y="10478"/>
                    <a:pt x="17900" y="10478"/>
                  </a:cubicBezTo>
                  <a:cubicBezTo>
                    <a:pt x="17900" y="10639"/>
                    <a:pt x="17900" y="10639"/>
                    <a:pt x="17900" y="10639"/>
                  </a:cubicBezTo>
                  <a:cubicBezTo>
                    <a:pt x="17900" y="10800"/>
                    <a:pt x="17900" y="10800"/>
                    <a:pt x="17900" y="10800"/>
                  </a:cubicBezTo>
                  <a:cubicBezTo>
                    <a:pt x="17986" y="10800"/>
                    <a:pt x="17986" y="10800"/>
                    <a:pt x="17986" y="10800"/>
                  </a:cubicBezTo>
                  <a:cubicBezTo>
                    <a:pt x="17986" y="10961"/>
                    <a:pt x="17986" y="10961"/>
                    <a:pt x="17986" y="10961"/>
                  </a:cubicBezTo>
                  <a:cubicBezTo>
                    <a:pt x="17986" y="11122"/>
                    <a:pt x="17986" y="11122"/>
                    <a:pt x="17986" y="11122"/>
                  </a:cubicBezTo>
                  <a:cubicBezTo>
                    <a:pt x="18072" y="11284"/>
                    <a:pt x="18072" y="11284"/>
                    <a:pt x="18072" y="11284"/>
                  </a:cubicBezTo>
                  <a:cubicBezTo>
                    <a:pt x="18072" y="11445"/>
                    <a:pt x="18072" y="11445"/>
                    <a:pt x="18072" y="11445"/>
                  </a:cubicBezTo>
                  <a:cubicBezTo>
                    <a:pt x="17986" y="11767"/>
                    <a:pt x="17986" y="11767"/>
                    <a:pt x="17986" y="11767"/>
                  </a:cubicBezTo>
                  <a:cubicBezTo>
                    <a:pt x="17900" y="11767"/>
                    <a:pt x="17900" y="11767"/>
                    <a:pt x="17900" y="11767"/>
                  </a:cubicBezTo>
                  <a:cubicBezTo>
                    <a:pt x="17814" y="12090"/>
                    <a:pt x="17814" y="12090"/>
                    <a:pt x="17814" y="12090"/>
                  </a:cubicBezTo>
                  <a:cubicBezTo>
                    <a:pt x="17814" y="12251"/>
                    <a:pt x="17814" y="12251"/>
                    <a:pt x="17814" y="12251"/>
                  </a:cubicBezTo>
                  <a:cubicBezTo>
                    <a:pt x="17814" y="12251"/>
                    <a:pt x="17814" y="12251"/>
                    <a:pt x="17814" y="12251"/>
                  </a:cubicBezTo>
                  <a:cubicBezTo>
                    <a:pt x="17727" y="12251"/>
                    <a:pt x="17727" y="12251"/>
                    <a:pt x="17727" y="12251"/>
                  </a:cubicBezTo>
                  <a:cubicBezTo>
                    <a:pt x="17727" y="12251"/>
                    <a:pt x="17727" y="12251"/>
                    <a:pt x="17727" y="12251"/>
                  </a:cubicBezTo>
                  <a:cubicBezTo>
                    <a:pt x="17727" y="12251"/>
                    <a:pt x="17727" y="12251"/>
                    <a:pt x="17727" y="12251"/>
                  </a:cubicBezTo>
                  <a:cubicBezTo>
                    <a:pt x="17641" y="12412"/>
                    <a:pt x="17641" y="12412"/>
                    <a:pt x="17641" y="12412"/>
                  </a:cubicBezTo>
                  <a:cubicBezTo>
                    <a:pt x="17641" y="12573"/>
                    <a:pt x="17641" y="12573"/>
                    <a:pt x="17641" y="12573"/>
                  </a:cubicBezTo>
                  <a:cubicBezTo>
                    <a:pt x="17641" y="12573"/>
                    <a:pt x="17641" y="12573"/>
                    <a:pt x="17641" y="12573"/>
                  </a:cubicBezTo>
                  <a:cubicBezTo>
                    <a:pt x="17641" y="12412"/>
                    <a:pt x="17641" y="12412"/>
                    <a:pt x="17641" y="12412"/>
                  </a:cubicBezTo>
                  <a:cubicBezTo>
                    <a:pt x="17641" y="12251"/>
                    <a:pt x="17641" y="12251"/>
                    <a:pt x="17641" y="12251"/>
                  </a:cubicBezTo>
                  <a:cubicBezTo>
                    <a:pt x="17727" y="12251"/>
                    <a:pt x="17727" y="12251"/>
                    <a:pt x="17727" y="12251"/>
                  </a:cubicBezTo>
                  <a:cubicBezTo>
                    <a:pt x="17727" y="12090"/>
                    <a:pt x="17727" y="12090"/>
                    <a:pt x="17727" y="12090"/>
                  </a:cubicBezTo>
                  <a:cubicBezTo>
                    <a:pt x="17727" y="11928"/>
                    <a:pt x="17727" y="11928"/>
                    <a:pt x="17727" y="11928"/>
                  </a:cubicBezTo>
                  <a:cubicBezTo>
                    <a:pt x="17727" y="11928"/>
                    <a:pt x="17727" y="11928"/>
                    <a:pt x="17727" y="11928"/>
                  </a:cubicBezTo>
                  <a:cubicBezTo>
                    <a:pt x="17814" y="11928"/>
                    <a:pt x="17814" y="11928"/>
                    <a:pt x="17814" y="11928"/>
                  </a:cubicBezTo>
                  <a:cubicBezTo>
                    <a:pt x="17727" y="11928"/>
                    <a:pt x="17727" y="11928"/>
                    <a:pt x="17727" y="11928"/>
                  </a:cubicBezTo>
                  <a:cubicBezTo>
                    <a:pt x="17641" y="11767"/>
                    <a:pt x="17641" y="11767"/>
                    <a:pt x="17641" y="11767"/>
                  </a:cubicBezTo>
                  <a:cubicBezTo>
                    <a:pt x="17727" y="11767"/>
                    <a:pt x="17727" y="11767"/>
                    <a:pt x="17727" y="11767"/>
                  </a:cubicBezTo>
                  <a:cubicBezTo>
                    <a:pt x="17727" y="11767"/>
                    <a:pt x="17727" y="11767"/>
                    <a:pt x="17727" y="11767"/>
                  </a:cubicBezTo>
                  <a:cubicBezTo>
                    <a:pt x="17641" y="11767"/>
                    <a:pt x="17641" y="11767"/>
                    <a:pt x="17641" y="11767"/>
                  </a:cubicBezTo>
                  <a:cubicBezTo>
                    <a:pt x="17641" y="11606"/>
                    <a:pt x="17641" y="11606"/>
                    <a:pt x="17641" y="11606"/>
                  </a:cubicBezTo>
                  <a:cubicBezTo>
                    <a:pt x="17641" y="11767"/>
                    <a:pt x="17641" y="11767"/>
                    <a:pt x="17641" y="11767"/>
                  </a:cubicBezTo>
                  <a:cubicBezTo>
                    <a:pt x="17555" y="11606"/>
                    <a:pt x="17555" y="11606"/>
                    <a:pt x="17555" y="11606"/>
                  </a:cubicBezTo>
                  <a:cubicBezTo>
                    <a:pt x="17555" y="11445"/>
                    <a:pt x="17555" y="11445"/>
                    <a:pt x="17555" y="11445"/>
                  </a:cubicBezTo>
                  <a:cubicBezTo>
                    <a:pt x="17641" y="11284"/>
                    <a:pt x="17641" y="11284"/>
                    <a:pt x="17641" y="11284"/>
                  </a:cubicBezTo>
                  <a:cubicBezTo>
                    <a:pt x="17641" y="11122"/>
                    <a:pt x="17641" y="11122"/>
                    <a:pt x="17641" y="11122"/>
                  </a:cubicBezTo>
                  <a:cubicBezTo>
                    <a:pt x="17555" y="10961"/>
                    <a:pt x="17555" y="10961"/>
                    <a:pt x="17555" y="10961"/>
                  </a:cubicBezTo>
                  <a:cubicBezTo>
                    <a:pt x="17641" y="10800"/>
                    <a:pt x="17641" y="10800"/>
                    <a:pt x="17641" y="10800"/>
                  </a:cubicBezTo>
                  <a:cubicBezTo>
                    <a:pt x="17641" y="10800"/>
                    <a:pt x="17641" y="10800"/>
                    <a:pt x="17641" y="10800"/>
                  </a:cubicBezTo>
                  <a:cubicBezTo>
                    <a:pt x="17641" y="10800"/>
                    <a:pt x="17641" y="10800"/>
                    <a:pt x="17641" y="10800"/>
                  </a:cubicBezTo>
                  <a:cubicBezTo>
                    <a:pt x="17641" y="10639"/>
                    <a:pt x="17641" y="10639"/>
                    <a:pt x="17641" y="10639"/>
                  </a:cubicBezTo>
                  <a:cubicBezTo>
                    <a:pt x="17641" y="10639"/>
                    <a:pt x="17641" y="10639"/>
                    <a:pt x="17641" y="10639"/>
                  </a:cubicBezTo>
                  <a:cubicBezTo>
                    <a:pt x="17641" y="10639"/>
                    <a:pt x="17641" y="10639"/>
                    <a:pt x="17641" y="10639"/>
                  </a:cubicBezTo>
                  <a:cubicBezTo>
                    <a:pt x="17641" y="10800"/>
                    <a:pt x="17641" y="10800"/>
                    <a:pt x="17641" y="10800"/>
                  </a:cubicBezTo>
                  <a:cubicBezTo>
                    <a:pt x="17555" y="10800"/>
                    <a:pt x="17555" y="10800"/>
                    <a:pt x="17555" y="10800"/>
                  </a:cubicBezTo>
                  <a:cubicBezTo>
                    <a:pt x="17469" y="10961"/>
                    <a:pt x="17469" y="10961"/>
                    <a:pt x="17469" y="10961"/>
                  </a:cubicBezTo>
                  <a:cubicBezTo>
                    <a:pt x="17469" y="10961"/>
                    <a:pt x="17469" y="10961"/>
                    <a:pt x="17469" y="10961"/>
                  </a:cubicBezTo>
                  <a:cubicBezTo>
                    <a:pt x="17555" y="10961"/>
                    <a:pt x="17555" y="10961"/>
                    <a:pt x="17555" y="10961"/>
                  </a:cubicBezTo>
                  <a:cubicBezTo>
                    <a:pt x="17469" y="11122"/>
                    <a:pt x="17469" y="11122"/>
                    <a:pt x="17469" y="11122"/>
                  </a:cubicBezTo>
                  <a:cubicBezTo>
                    <a:pt x="17469" y="11284"/>
                    <a:pt x="17469" y="11284"/>
                    <a:pt x="17469" y="11284"/>
                  </a:cubicBezTo>
                  <a:cubicBezTo>
                    <a:pt x="17469" y="11284"/>
                    <a:pt x="17469" y="11284"/>
                    <a:pt x="17469" y="11284"/>
                  </a:cubicBezTo>
                  <a:cubicBezTo>
                    <a:pt x="17469" y="11445"/>
                    <a:pt x="17469" y="11445"/>
                    <a:pt x="17469" y="11445"/>
                  </a:cubicBezTo>
                  <a:cubicBezTo>
                    <a:pt x="17469" y="11606"/>
                    <a:pt x="17469" y="11606"/>
                    <a:pt x="17469" y="11606"/>
                  </a:cubicBezTo>
                  <a:cubicBezTo>
                    <a:pt x="17469" y="11767"/>
                    <a:pt x="17469" y="11767"/>
                    <a:pt x="17469" y="11767"/>
                  </a:cubicBezTo>
                  <a:cubicBezTo>
                    <a:pt x="17469" y="11767"/>
                    <a:pt x="17469" y="11767"/>
                    <a:pt x="17469" y="11767"/>
                  </a:cubicBezTo>
                  <a:cubicBezTo>
                    <a:pt x="17383" y="11606"/>
                    <a:pt x="17383" y="11606"/>
                    <a:pt x="17383" y="11606"/>
                  </a:cubicBezTo>
                  <a:cubicBezTo>
                    <a:pt x="17297" y="11606"/>
                    <a:pt x="17297" y="11606"/>
                    <a:pt x="17297" y="11606"/>
                  </a:cubicBezTo>
                  <a:cubicBezTo>
                    <a:pt x="17297" y="11445"/>
                    <a:pt x="17297" y="11445"/>
                    <a:pt x="17297" y="11445"/>
                  </a:cubicBezTo>
                  <a:cubicBezTo>
                    <a:pt x="17211" y="11445"/>
                    <a:pt x="17211" y="11445"/>
                    <a:pt x="17211" y="11445"/>
                  </a:cubicBezTo>
                  <a:cubicBezTo>
                    <a:pt x="17211" y="11445"/>
                    <a:pt x="17211" y="11445"/>
                    <a:pt x="17211" y="11445"/>
                  </a:cubicBezTo>
                  <a:cubicBezTo>
                    <a:pt x="17211" y="11284"/>
                    <a:pt x="17211" y="11284"/>
                    <a:pt x="17211" y="11284"/>
                  </a:cubicBezTo>
                  <a:cubicBezTo>
                    <a:pt x="17211" y="11284"/>
                    <a:pt x="17211" y="11284"/>
                    <a:pt x="17211" y="11284"/>
                  </a:cubicBezTo>
                  <a:cubicBezTo>
                    <a:pt x="17211" y="11445"/>
                    <a:pt x="17211" y="11445"/>
                    <a:pt x="17211" y="11445"/>
                  </a:cubicBezTo>
                  <a:cubicBezTo>
                    <a:pt x="17211" y="11445"/>
                    <a:pt x="17211" y="11445"/>
                    <a:pt x="17211" y="11445"/>
                  </a:cubicBezTo>
                  <a:cubicBezTo>
                    <a:pt x="17297" y="11606"/>
                    <a:pt x="17297" y="11606"/>
                    <a:pt x="17297" y="11606"/>
                  </a:cubicBezTo>
                  <a:cubicBezTo>
                    <a:pt x="17383" y="11767"/>
                    <a:pt x="17383" y="11767"/>
                    <a:pt x="17383" y="11767"/>
                  </a:cubicBezTo>
                  <a:cubicBezTo>
                    <a:pt x="17469" y="11928"/>
                    <a:pt x="17469" y="11928"/>
                    <a:pt x="17469" y="11928"/>
                  </a:cubicBezTo>
                  <a:cubicBezTo>
                    <a:pt x="17469" y="11928"/>
                    <a:pt x="17469" y="11928"/>
                    <a:pt x="17469" y="11928"/>
                  </a:cubicBezTo>
                  <a:cubicBezTo>
                    <a:pt x="17555" y="12090"/>
                    <a:pt x="17555" y="12090"/>
                    <a:pt x="17555" y="12090"/>
                  </a:cubicBezTo>
                  <a:cubicBezTo>
                    <a:pt x="17469" y="12251"/>
                    <a:pt x="17469" y="12251"/>
                    <a:pt x="17469" y="12251"/>
                  </a:cubicBezTo>
                  <a:cubicBezTo>
                    <a:pt x="17469" y="12090"/>
                    <a:pt x="17469" y="12090"/>
                    <a:pt x="17469" y="12090"/>
                  </a:cubicBezTo>
                  <a:cubicBezTo>
                    <a:pt x="17383" y="12090"/>
                    <a:pt x="17383" y="12090"/>
                    <a:pt x="17383" y="12090"/>
                  </a:cubicBezTo>
                  <a:cubicBezTo>
                    <a:pt x="17383" y="12090"/>
                    <a:pt x="17383" y="12090"/>
                    <a:pt x="17383" y="12090"/>
                  </a:cubicBezTo>
                  <a:cubicBezTo>
                    <a:pt x="17383" y="12251"/>
                    <a:pt x="17383" y="12251"/>
                    <a:pt x="17383" y="12251"/>
                  </a:cubicBezTo>
                  <a:cubicBezTo>
                    <a:pt x="17469" y="12251"/>
                    <a:pt x="17469" y="12251"/>
                    <a:pt x="17469" y="12251"/>
                  </a:cubicBezTo>
                  <a:cubicBezTo>
                    <a:pt x="17555" y="12412"/>
                    <a:pt x="17555" y="12412"/>
                    <a:pt x="17555" y="12412"/>
                  </a:cubicBezTo>
                  <a:cubicBezTo>
                    <a:pt x="17469" y="12412"/>
                    <a:pt x="17469" y="12412"/>
                    <a:pt x="17469" y="12412"/>
                  </a:cubicBezTo>
                  <a:cubicBezTo>
                    <a:pt x="17469" y="12412"/>
                    <a:pt x="17469" y="12412"/>
                    <a:pt x="17469" y="12412"/>
                  </a:cubicBezTo>
                  <a:cubicBezTo>
                    <a:pt x="17383" y="12412"/>
                    <a:pt x="17383" y="12412"/>
                    <a:pt x="17383" y="12412"/>
                  </a:cubicBezTo>
                  <a:cubicBezTo>
                    <a:pt x="17469" y="12573"/>
                    <a:pt x="17469" y="12573"/>
                    <a:pt x="17469" y="12573"/>
                  </a:cubicBezTo>
                  <a:cubicBezTo>
                    <a:pt x="17469" y="12734"/>
                    <a:pt x="17469" y="12734"/>
                    <a:pt x="17469" y="12734"/>
                  </a:cubicBezTo>
                  <a:cubicBezTo>
                    <a:pt x="17469" y="12573"/>
                    <a:pt x="17469" y="12573"/>
                    <a:pt x="17469" y="12573"/>
                  </a:cubicBezTo>
                  <a:cubicBezTo>
                    <a:pt x="17383" y="12573"/>
                    <a:pt x="17383" y="12573"/>
                    <a:pt x="17383" y="12573"/>
                  </a:cubicBezTo>
                  <a:cubicBezTo>
                    <a:pt x="17297" y="12573"/>
                    <a:pt x="17297" y="12573"/>
                    <a:pt x="17297" y="12573"/>
                  </a:cubicBezTo>
                  <a:cubicBezTo>
                    <a:pt x="17211" y="12412"/>
                    <a:pt x="17211" y="12412"/>
                    <a:pt x="17211" y="12412"/>
                  </a:cubicBezTo>
                  <a:cubicBezTo>
                    <a:pt x="17297" y="12573"/>
                    <a:pt x="17297" y="12573"/>
                    <a:pt x="17297" y="12573"/>
                  </a:cubicBezTo>
                  <a:cubicBezTo>
                    <a:pt x="17383" y="12573"/>
                    <a:pt x="17383" y="12573"/>
                    <a:pt x="17383" y="12573"/>
                  </a:cubicBezTo>
                  <a:cubicBezTo>
                    <a:pt x="17383" y="12573"/>
                    <a:pt x="17383" y="12573"/>
                    <a:pt x="17383" y="12573"/>
                  </a:cubicBezTo>
                  <a:cubicBezTo>
                    <a:pt x="17383" y="12734"/>
                    <a:pt x="17383" y="12734"/>
                    <a:pt x="17383" y="12734"/>
                  </a:cubicBezTo>
                  <a:cubicBezTo>
                    <a:pt x="17469" y="12734"/>
                    <a:pt x="17469" y="12734"/>
                    <a:pt x="17469" y="12734"/>
                  </a:cubicBezTo>
                  <a:cubicBezTo>
                    <a:pt x="17555" y="12734"/>
                    <a:pt x="17555" y="12734"/>
                    <a:pt x="17555" y="12734"/>
                  </a:cubicBezTo>
                  <a:cubicBezTo>
                    <a:pt x="17555" y="12734"/>
                    <a:pt x="17555" y="12734"/>
                    <a:pt x="17555" y="12734"/>
                  </a:cubicBezTo>
                  <a:cubicBezTo>
                    <a:pt x="17641" y="12896"/>
                    <a:pt x="17641" y="12896"/>
                    <a:pt x="17641" y="12896"/>
                  </a:cubicBezTo>
                  <a:cubicBezTo>
                    <a:pt x="17555" y="13057"/>
                    <a:pt x="17555" y="13057"/>
                    <a:pt x="17555" y="13057"/>
                  </a:cubicBezTo>
                  <a:cubicBezTo>
                    <a:pt x="17555" y="13057"/>
                    <a:pt x="17555" y="13057"/>
                    <a:pt x="17555" y="13057"/>
                  </a:cubicBezTo>
                  <a:cubicBezTo>
                    <a:pt x="17555" y="13057"/>
                    <a:pt x="17555" y="13057"/>
                    <a:pt x="17555" y="13057"/>
                  </a:cubicBezTo>
                  <a:cubicBezTo>
                    <a:pt x="17555" y="13057"/>
                    <a:pt x="17555" y="13057"/>
                    <a:pt x="17555" y="13057"/>
                  </a:cubicBezTo>
                  <a:cubicBezTo>
                    <a:pt x="17555" y="13218"/>
                    <a:pt x="17555" y="13218"/>
                    <a:pt x="17555" y="13218"/>
                  </a:cubicBezTo>
                  <a:cubicBezTo>
                    <a:pt x="17555" y="13379"/>
                    <a:pt x="17555" y="13379"/>
                    <a:pt x="17555" y="13379"/>
                  </a:cubicBezTo>
                  <a:cubicBezTo>
                    <a:pt x="17469" y="13379"/>
                    <a:pt x="17469" y="13379"/>
                    <a:pt x="17469" y="13379"/>
                  </a:cubicBezTo>
                  <a:cubicBezTo>
                    <a:pt x="17469" y="13379"/>
                    <a:pt x="17469" y="13379"/>
                    <a:pt x="17469" y="13379"/>
                  </a:cubicBezTo>
                  <a:cubicBezTo>
                    <a:pt x="17383" y="13379"/>
                    <a:pt x="17383" y="13379"/>
                    <a:pt x="17383" y="13379"/>
                  </a:cubicBezTo>
                  <a:cubicBezTo>
                    <a:pt x="17383" y="13540"/>
                    <a:pt x="17383" y="13540"/>
                    <a:pt x="17383" y="13540"/>
                  </a:cubicBezTo>
                  <a:cubicBezTo>
                    <a:pt x="17297" y="13379"/>
                    <a:pt x="17297" y="13379"/>
                    <a:pt x="17297" y="13379"/>
                  </a:cubicBezTo>
                  <a:cubicBezTo>
                    <a:pt x="17297" y="13379"/>
                    <a:pt x="17297" y="13379"/>
                    <a:pt x="17297" y="13379"/>
                  </a:cubicBezTo>
                  <a:cubicBezTo>
                    <a:pt x="17211" y="13379"/>
                    <a:pt x="17211" y="13379"/>
                    <a:pt x="17211" y="13379"/>
                  </a:cubicBezTo>
                  <a:cubicBezTo>
                    <a:pt x="17211" y="13540"/>
                    <a:pt x="17211" y="13540"/>
                    <a:pt x="17211" y="13540"/>
                  </a:cubicBezTo>
                  <a:cubicBezTo>
                    <a:pt x="17211" y="13540"/>
                    <a:pt x="17211" y="13540"/>
                    <a:pt x="17211" y="13540"/>
                  </a:cubicBezTo>
                  <a:cubicBezTo>
                    <a:pt x="17297" y="13540"/>
                    <a:pt x="17297" y="13540"/>
                    <a:pt x="17297" y="13540"/>
                  </a:cubicBezTo>
                  <a:cubicBezTo>
                    <a:pt x="17469" y="13540"/>
                    <a:pt x="17469" y="13540"/>
                    <a:pt x="17469" y="13540"/>
                  </a:cubicBezTo>
                  <a:cubicBezTo>
                    <a:pt x="17469" y="13540"/>
                    <a:pt x="17469" y="13540"/>
                    <a:pt x="17469" y="13540"/>
                  </a:cubicBezTo>
                  <a:cubicBezTo>
                    <a:pt x="17469" y="13701"/>
                    <a:pt x="17469" y="13701"/>
                    <a:pt x="17469" y="13701"/>
                  </a:cubicBezTo>
                  <a:cubicBezTo>
                    <a:pt x="17555" y="13701"/>
                    <a:pt x="17555" y="13701"/>
                    <a:pt x="17555" y="13701"/>
                  </a:cubicBezTo>
                  <a:cubicBezTo>
                    <a:pt x="17555" y="13701"/>
                    <a:pt x="17555" y="13701"/>
                    <a:pt x="17555" y="13701"/>
                  </a:cubicBezTo>
                  <a:cubicBezTo>
                    <a:pt x="17555" y="13540"/>
                    <a:pt x="17555" y="13540"/>
                    <a:pt x="17555" y="13540"/>
                  </a:cubicBezTo>
                  <a:cubicBezTo>
                    <a:pt x="17555" y="13540"/>
                    <a:pt x="17555" y="13540"/>
                    <a:pt x="17555" y="13540"/>
                  </a:cubicBezTo>
                  <a:cubicBezTo>
                    <a:pt x="17641" y="13701"/>
                    <a:pt x="17641" y="13701"/>
                    <a:pt x="17641" y="13701"/>
                  </a:cubicBezTo>
                  <a:cubicBezTo>
                    <a:pt x="17555" y="13863"/>
                    <a:pt x="17555" y="13863"/>
                    <a:pt x="17555" y="13863"/>
                  </a:cubicBezTo>
                  <a:cubicBezTo>
                    <a:pt x="17555" y="13863"/>
                    <a:pt x="17555" y="13863"/>
                    <a:pt x="17555" y="13863"/>
                  </a:cubicBezTo>
                  <a:cubicBezTo>
                    <a:pt x="17469" y="13863"/>
                    <a:pt x="17469" y="13863"/>
                    <a:pt x="17469" y="13863"/>
                  </a:cubicBezTo>
                  <a:cubicBezTo>
                    <a:pt x="17469" y="14024"/>
                    <a:pt x="17469" y="14024"/>
                    <a:pt x="17469" y="14024"/>
                  </a:cubicBezTo>
                  <a:cubicBezTo>
                    <a:pt x="17469" y="14024"/>
                    <a:pt x="17469" y="14024"/>
                    <a:pt x="17469" y="14024"/>
                  </a:cubicBezTo>
                  <a:cubicBezTo>
                    <a:pt x="17383" y="14024"/>
                    <a:pt x="17383" y="14024"/>
                    <a:pt x="17383" y="14024"/>
                  </a:cubicBezTo>
                  <a:cubicBezTo>
                    <a:pt x="17297" y="14024"/>
                    <a:pt x="17297" y="14024"/>
                    <a:pt x="17297" y="14024"/>
                  </a:cubicBezTo>
                  <a:cubicBezTo>
                    <a:pt x="17297" y="13863"/>
                    <a:pt x="17297" y="13863"/>
                    <a:pt x="17297" y="13863"/>
                  </a:cubicBezTo>
                  <a:cubicBezTo>
                    <a:pt x="17297" y="14024"/>
                    <a:pt x="17297" y="14024"/>
                    <a:pt x="17297" y="14024"/>
                  </a:cubicBezTo>
                  <a:cubicBezTo>
                    <a:pt x="17211" y="14024"/>
                    <a:pt x="17211" y="14024"/>
                    <a:pt x="17211" y="14024"/>
                  </a:cubicBezTo>
                  <a:cubicBezTo>
                    <a:pt x="17211" y="14024"/>
                    <a:pt x="17211" y="14024"/>
                    <a:pt x="17211" y="14024"/>
                  </a:cubicBezTo>
                  <a:cubicBezTo>
                    <a:pt x="17125" y="14024"/>
                    <a:pt x="17125" y="14024"/>
                    <a:pt x="17125" y="14024"/>
                  </a:cubicBezTo>
                  <a:cubicBezTo>
                    <a:pt x="17211" y="14024"/>
                    <a:pt x="17211" y="14024"/>
                    <a:pt x="17211" y="14024"/>
                  </a:cubicBezTo>
                  <a:cubicBezTo>
                    <a:pt x="17297" y="14024"/>
                    <a:pt x="17297" y="14024"/>
                    <a:pt x="17297" y="14024"/>
                  </a:cubicBezTo>
                  <a:cubicBezTo>
                    <a:pt x="17297" y="14185"/>
                    <a:pt x="17297" y="14185"/>
                    <a:pt x="17297" y="14185"/>
                  </a:cubicBezTo>
                  <a:cubicBezTo>
                    <a:pt x="17211" y="14185"/>
                    <a:pt x="17211" y="14185"/>
                    <a:pt x="17211" y="14185"/>
                  </a:cubicBezTo>
                  <a:cubicBezTo>
                    <a:pt x="17297" y="14185"/>
                    <a:pt x="17297" y="14185"/>
                    <a:pt x="17297" y="14185"/>
                  </a:cubicBezTo>
                  <a:cubicBezTo>
                    <a:pt x="17125" y="14346"/>
                    <a:pt x="17125" y="14346"/>
                    <a:pt x="17125" y="14346"/>
                  </a:cubicBezTo>
                  <a:cubicBezTo>
                    <a:pt x="17125" y="14346"/>
                    <a:pt x="17125" y="14346"/>
                    <a:pt x="17125" y="14346"/>
                  </a:cubicBezTo>
                  <a:cubicBezTo>
                    <a:pt x="17125" y="14346"/>
                    <a:pt x="17125" y="14346"/>
                    <a:pt x="17125" y="14346"/>
                  </a:cubicBezTo>
                  <a:cubicBezTo>
                    <a:pt x="17211" y="14346"/>
                    <a:pt x="17211" y="14346"/>
                    <a:pt x="17211" y="14346"/>
                  </a:cubicBezTo>
                  <a:cubicBezTo>
                    <a:pt x="17297" y="14346"/>
                    <a:pt x="17297" y="14346"/>
                    <a:pt x="17297" y="14346"/>
                  </a:cubicBezTo>
                  <a:cubicBezTo>
                    <a:pt x="17297" y="14346"/>
                    <a:pt x="17297" y="14346"/>
                    <a:pt x="17297" y="14346"/>
                  </a:cubicBezTo>
                  <a:cubicBezTo>
                    <a:pt x="17383" y="14346"/>
                    <a:pt x="17383" y="14346"/>
                    <a:pt x="17383" y="14346"/>
                  </a:cubicBezTo>
                  <a:cubicBezTo>
                    <a:pt x="17297" y="14507"/>
                    <a:pt x="17297" y="14507"/>
                    <a:pt x="17297" y="14507"/>
                  </a:cubicBezTo>
                  <a:cubicBezTo>
                    <a:pt x="17211" y="14507"/>
                    <a:pt x="17211" y="14507"/>
                    <a:pt x="17211" y="14507"/>
                  </a:cubicBezTo>
                  <a:cubicBezTo>
                    <a:pt x="17211" y="14507"/>
                    <a:pt x="17211" y="14507"/>
                    <a:pt x="17211" y="14507"/>
                  </a:cubicBezTo>
                  <a:cubicBezTo>
                    <a:pt x="17211" y="14507"/>
                    <a:pt x="17211" y="14507"/>
                    <a:pt x="17211" y="14507"/>
                  </a:cubicBezTo>
                  <a:cubicBezTo>
                    <a:pt x="17125" y="14507"/>
                    <a:pt x="17125" y="14507"/>
                    <a:pt x="17125" y="14507"/>
                  </a:cubicBezTo>
                  <a:cubicBezTo>
                    <a:pt x="17039" y="14507"/>
                    <a:pt x="17039" y="14507"/>
                    <a:pt x="17039" y="14507"/>
                  </a:cubicBezTo>
                  <a:cubicBezTo>
                    <a:pt x="16867" y="14669"/>
                    <a:pt x="16867" y="14669"/>
                    <a:pt x="16867" y="14669"/>
                  </a:cubicBezTo>
                  <a:cubicBezTo>
                    <a:pt x="16695" y="14991"/>
                    <a:pt x="16695" y="14991"/>
                    <a:pt x="16695" y="14991"/>
                  </a:cubicBezTo>
                  <a:cubicBezTo>
                    <a:pt x="16609" y="15152"/>
                    <a:pt x="16609" y="15152"/>
                    <a:pt x="16609" y="15152"/>
                  </a:cubicBezTo>
                  <a:cubicBezTo>
                    <a:pt x="16609" y="15152"/>
                    <a:pt x="16609" y="15152"/>
                    <a:pt x="16609" y="15152"/>
                  </a:cubicBezTo>
                  <a:cubicBezTo>
                    <a:pt x="16523" y="15152"/>
                    <a:pt x="16523" y="15152"/>
                    <a:pt x="16523" y="15152"/>
                  </a:cubicBezTo>
                  <a:cubicBezTo>
                    <a:pt x="16437" y="15152"/>
                    <a:pt x="16437" y="15152"/>
                    <a:pt x="16437" y="15152"/>
                  </a:cubicBezTo>
                  <a:cubicBezTo>
                    <a:pt x="16351" y="15313"/>
                    <a:pt x="16351" y="15313"/>
                    <a:pt x="16351" y="15313"/>
                  </a:cubicBezTo>
                  <a:cubicBezTo>
                    <a:pt x="16178" y="15636"/>
                    <a:pt x="16178" y="15636"/>
                    <a:pt x="16178" y="15636"/>
                  </a:cubicBezTo>
                  <a:cubicBezTo>
                    <a:pt x="16178" y="15636"/>
                    <a:pt x="16178" y="15636"/>
                    <a:pt x="16178" y="15636"/>
                  </a:cubicBezTo>
                  <a:cubicBezTo>
                    <a:pt x="16178" y="15797"/>
                    <a:pt x="16178" y="15797"/>
                    <a:pt x="16178" y="15797"/>
                  </a:cubicBezTo>
                  <a:cubicBezTo>
                    <a:pt x="16092" y="15797"/>
                    <a:pt x="16092" y="15797"/>
                    <a:pt x="16092" y="15797"/>
                  </a:cubicBezTo>
                  <a:cubicBezTo>
                    <a:pt x="16092" y="15797"/>
                    <a:pt x="16092" y="15797"/>
                    <a:pt x="16092" y="15797"/>
                  </a:cubicBezTo>
                  <a:cubicBezTo>
                    <a:pt x="16006" y="15958"/>
                    <a:pt x="16006" y="15958"/>
                    <a:pt x="16006" y="15958"/>
                  </a:cubicBezTo>
                  <a:cubicBezTo>
                    <a:pt x="16006" y="15958"/>
                    <a:pt x="16006" y="15958"/>
                    <a:pt x="16006" y="15958"/>
                  </a:cubicBezTo>
                  <a:cubicBezTo>
                    <a:pt x="16006" y="15958"/>
                    <a:pt x="16006" y="15958"/>
                    <a:pt x="16006" y="15958"/>
                  </a:cubicBezTo>
                  <a:cubicBezTo>
                    <a:pt x="15920" y="15958"/>
                    <a:pt x="15920" y="15958"/>
                    <a:pt x="15920" y="15958"/>
                  </a:cubicBezTo>
                  <a:cubicBezTo>
                    <a:pt x="15834" y="15958"/>
                    <a:pt x="15834" y="15958"/>
                    <a:pt x="15834" y="15958"/>
                  </a:cubicBezTo>
                  <a:cubicBezTo>
                    <a:pt x="15834" y="16119"/>
                    <a:pt x="15834" y="16119"/>
                    <a:pt x="15834" y="16119"/>
                  </a:cubicBezTo>
                  <a:cubicBezTo>
                    <a:pt x="15748" y="16119"/>
                    <a:pt x="15748" y="16119"/>
                    <a:pt x="15748" y="16119"/>
                  </a:cubicBezTo>
                  <a:cubicBezTo>
                    <a:pt x="15662" y="16119"/>
                    <a:pt x="15662" y="16119"/>
                    <a:pt x="15662" y="16119"/>
                  </a:cubicBezTo>
                  <a:cubicBezTo>
                    <a:pt x="15576" y="16119"/>
                    <a:pt x="15576" y="16119"/>
                    <a:pt x="15576" y="16119"/>
                  </a:cubicBezTo>
                  <a:cubicBezTo>
                    <a:pt x="15576" y="16281"/>
                    <a:pt x="15576" y="16281"/>
                    <a:pt x="15576" y="16281"/>
                  </a:cubicBezTo>
                  <a:cubicBezTo>
                    <a:pt x="15490" y="16281"/>
                    <a:pt x="15490" y="16281"/>
                    <a:pt x="15490" y="16281"/>
                  </a:cubicBezTo>
                  <a:cubicBezTo>
                    <a:pt x="15490" y="16281"/>
                    <a:pt x="15490" y="16281"/>
                    <a:pt x="15490" y="16281"/>
                  </a:cubicBezTo>
                  <a:cubicBezTo>
                    <a:pt x="15490" y="16281"/>
                    <a:pt x="15490" y="16281"/>
                    <a:pt x="15490" y="16281"/>
                  </a:cubicBezTo>
                  <a:cubicBezTo>
                    <a:pt x="15490" y="16442"/>
                    <a:pt x="15490" y="16442"/>
                    <a:pt x="15490" y="16442"/>
                  </a:cubicBezTo>
                  <a:cubicBezTo>
                    <a:pt x="15490" y="16442"/>
                    <a:pt x="15490" y="16442"/>
                    <a:pt x="15490" y="16442"/>
                  </a:cubicBezTo>
                  <a:cubicBezTo>
                    <a:pt x="15404" y="16603"/>
                    <a:pt x="15404" y="16603"/>
                    <a:pt x="15404" y="16603"/>
                  </a:cubicBezTo>
                  <a:cubicBezTo>
                    <a:pt x="15404" y="16603"/>
                    <a:pt x="15404" y="16603"/>
                    <a:pt x="15404" y="16603"/>
                  </a:cubicBezTo>
                  <a:cubicBezTo>
                    <a:pt x="15318" y="16603"/>
                    <a:pt x="15318" y="16603"/>
                    <a:pt x="15318" y="16603"/>
                  </a:cubicBezTo>
                  <a:cubicBezTo>
                    <a:pt x="15232" y="16764"/>
                    <a:pt x="15232" y="16764"/>
                    <a:pt x="15232" y="16764"/>
                  </a:cubicBezTo>
                  <a:cubicBezTo>
                    <a:pt x="15232" y="16925"/>
                    <a:pt x="15232" y="16925"/>
                    <a:pt x="15232" y="16925"/>
                  </a:cubicBezTo>
                  <a:cubicBezTo>
                    <a:pt x="15232" y="17248"/>
                    <a:pt x="15232" y="17248"/>
                    <a:pt x="15232" y="17248"/>
                  </a:cubicBezTo>
                  <a:cubicBezTo>
                    <a:pt x="15146" y="17570"/>
                    <a:pt x="15146" y="17570"/>
                    <a:pt x="15146" y="17570"/>
                  </a:cubicBezTo>
                  <a:cubicBezTo>
                    <a:pt x="15232" y="17731"/>
                    <a:pt x="15232" y="17731"/>
                    <a:pt x="15232" y="17731"/>
                  </a:cubicBezTo>
                  <a:cubicBezTo>
                    <a:pt x="15146" y="18054"/>
                    <a:pt x="15146" y="18054"/>
                    <a:pt x="15146" y="18054"/>
                  </a:cubicBezTo>
                  <a:cubicBezTo>
                    <a:pt x="15232" y="18215"/>
                    <a:pt x="15232" y="18215"/>
                    <a:pt x="15232" y="18215"/>
                  </a:cubicBezTo>
                  <a:cubicBezTo>
                    <a:pt x="15232" y="18537"/>
                    <a:pt x="15232" y="18537"/>
                    <a:pt x="15232" y="18537"/>
                  </a:cubicBezTo>
                  <a:cubicBezTo>
                    <a:pt x="15232" y="18699"/>
                    <a:pt x="15232" y="18699"/>
                    <a:pt x="15232" y="18699"/>
                  </a:cubicBezTo>
                  <a:cubicBezTo>
                    <a:pt x="15318" y="19021"/>
                    <a:pt x="15318" y="19021"/>
                    <a:pt x="15318" y="19021"/>
                  </a:cubicBezTo>
                  <a:cubicBezTo>
                    <a:pt x="15318" y="19021"/>
                    <a:pt x="15318" y="19021"/>
                    <a:pt x="15318" y="19021"/>
                  </a:cubicBezTo>
                  <a:cubicBezTo>
                    <a:pt x="15404" y="19182"/>
                    <a:pt x="15404" y="19182"/>
                    <a:pt x="15404" y="19182"/>
                  </a:cubicBezTo>
                  <a:cubicBezTo>
                    <a:pt x="15318" y="19343"/>
                    <a:pt x="15318" y="19343"/>
                    <a:pt x="15318" y="19343"/>
                  </a:cubicBezTo>
                  <a:cubicBezTo>
                    <a:pt x="15318" y="19504"/>
                    <a:pt x="15318" y="19504"/>
                    <a:pt x="15318" y="19504"/>
                  </a:cubicBezTo>
                  <a:cubicBezTo>
                    <a:pt x="15404" y="19666"/>
                    <a:pt x="15404" y="19666"/>
                    <a:pt x="15404" y="19666"/>
                  </a:cubicBezTo>
                  <a:cubicBezTo>
                    <a:pt x="15404" y="19988"/>
                    <a:pt x="15404" y="19988"/>
                    <a:pt x="15404" y="19988"/>
                  </a:cubicBezTo>
                  <a:cubicBezTo>
                    <a:pt x="15490" y="20149"/>
                    <a:pt x="15490" y="20149"/>
                    <a:pt x="15490" y="20149"/>
                  </a:cubicBezTo>
                  <a:cubicBezTo>
                    <a:pt x="15490" y="20310"/>
                    <a:pt x="15490" y="20310"/>
                    <a:pt x="15490" y="20310"/>
                  </a:cubicBezTo>
                  <a:cubicBezTo>
                    <a:pt x="15490" y="20310"/>
                    <a:pt x="15490" y="20310"/>
                    <a:pt x="15490" y="20310"/>
                  </a:cubicBezTo>
                  <a:cubicBezTo>
                    <a:pt x="15490" y="20472"/>
                    <a:pt x="15490" y="20472"/>
                    <a:pt x="15490" y="20472"/>
                  </a:cubicBezTo>
                  <a:cubicBezTo>
                    <a:pt x="15490" y="20633"/>
                    <a:pt x="15490" y="20633"/>
                    <a:pt x="15490" y="20633"/>
                  </a:cubicBezTo>
                  <a:cubicBezTo>
                    <a:pt x="15490" y="20633"/>
                    <a:pt x="15490" y="20633"/>
                    <a:pt x="15490" y="20633"/>
                  </a:cubicBezTo>
                  <a:cubicBezTo>
                    <a:pt x="15490" y="20794"/>
                    <a:pt x="15490" y="20794"/>
                    <a:pt x="15490" y="20794"/>
                  </a:cubicBezTo>
                  <a:cubicBezTo>
                    <a:pt x="15404" y="21116"/>
                    <a:pt x="15404" y="21116"/>
                    <a:pt x="15404" y="21116"/>
                  </a:cubicBezTo>
                  <a:cubicBezTo>
                    <a:pt x="15318" y="21278"/>
                    <a:pt x="15318" y="21278"/>
                    <a:pt x="15318" y="21278"/>
                  </a:cubicBezTo>
                  <a:cubicBezTo>
                    <a:pt x="15318" y="21278"/>
                    <a:pt x="15318" y="21278"/>
                    <a:pt x="15318" y="21278"/>
                  </a:cubicBezTo>
                  <a:cubicBezTo>
                    <a:pt x="15318" y="21439"/>
                    <a:pt x="15318" y="21439"/>
                    <a:pt x="15318" y="21439"/>
                  </a:cubicBezTo>
                  <a:cubicBezTo>
                    <a:pt x="15232" y="21439"/>
                    <a:pt x="15232" y="21439"/>
                    <a:pt x="15232" y="21439"/>
                  </a:cubicBezTo>
                  <a:cubicBezTo>
                    <a:pt x="15146" y="21600"/>
                    <a:pt x="15146" y="21600"/>
                    <a:pt x="15146" y="21600"/>
                  </a:cubicBezTo>
                  <a:cubicBezTo>
                    <a:pt x="15060" y="21600"/>
                    <a:pt x="15060" y="21600"/>
                    <a:pt x="15060" y="21600"/>
                  </a:cubicBezTo>
                  <a:cubicBezTo>
                    <a:pt x="15060" y="21439"/>
                    <a:pt x="15060" y="21439"/>
                    <a:pt x="15060" y="21439"/>
                  </a:cubicBezTo>
                  <a:cubicBezTo>
                    <a:pt x="14974" y="21439"/>
                    <a:pt x="14974" y="21439"/>
                    <a:pt x="14974" y="21439"/>
                  </a:cubicBezTo>
                  <a:cubicBezTo>
                    <a:pt x="15060" y="21439"/>
                    <a:pt x="15060" y="21439"/>
                    <a:pt x="15060" y="21439"/>
                  </a:cubicBezTo>
                  <a:cubicBezTo>
                    <a:pt x="14888" y="21278"/>
                    <a:pt x="14888" y="21278"/>
                    <a:pt x="14888" y="21278"/>
                  </a:cubicBezTo>
                  <a:cubicBezTo>
                    <a:pt x="14974" y="21116"/>
                    <a:pt x="14974" y="21116"/>
                    <a:pt x="14974" y="21116"/>
                  </a:cubicBezTo>
                  <a:cubicBezTo>
                    <a:pt x="14888" y="21116"/>
                    <a:pt x="14888" y="21116"/>
                    <a:pt x="14888" y="21116"/>
                  </a:cubicBezTo>
                  <a:cubicBezTo>
                    <a:pt x="14888" y="21116"/>
                    <a:pt x="14888" y="21116"/>
                    <a:pt x="14888" y="21116"/>
                  </a:cubicBezTo>
                  <a:cubicBezTo>
                    <a:pt x="14802" y="20955"/>
                    <a:pt x="14802" y="20955"/>
                    <a:pt x="14802" y="20955"/>
                  </a:cubicBezTo>
                  <a:cubicBezTo>
                    <a:pt x="14802" y="20794"/>
                    <a:pt x="14802" y="20794"/>
                    <a:pt x="14802" y="20794"/>
                  </a:cubicBezTo>
                  <a:cubicBezTo>
                    <a:pt x="14802" y="20633"/>
                    <a:pt x="14802" y="20633"/>
                    <a:pt x="14802" y="20633"/>
                  </a:cubicBezTo>
                  <a:cubicBezTo>
                    <a:pt x="14716" y="20633"/>
                    <a:pt x="14716" y="20633"/>
                    <a:pt x="14716" y="20633"/>
                  </a:cubicBezTo>
                  <a:cubicBezTo>
                    <a:pt x="14716" y="20472"/>
                    <a:pt x="14716" y="20472"/>
                    <a:pt x="14716" y="20472"/>
                  </a:cubicBezTo>
                  <a:cubicBezTo>
                    <a:pt x="14716" y="20472"/>
                    <a:pt x="14716" y="20472"/>
                    <a:pt x="14716" y="20472"/>
                  </a:cubicBezTo>
                  <a:cubicBezTo>
                    <a:pt x="14716" y="20310"/>
                    <a:pt x="14716" y="20310"/>
                    <a:pt x="14716" y="20310"/>
                  </a:cubicBezTo>
                  <a:cubicBezTo>
                    <a:pt x="14802" y="20310"/>
                    <a:pt x="14802" y="20310"/>
                    <a:pt x="14802" y="20310"/>
                  </a:cubicBezTo>
                  <a:cubicBezTo>
                    <a:pt x="14716" y="20310"/>
                    <a:pt x="14716" y="20310"/>
                    <a:pt x="14716" y="20310"/>
                  </a:cubicBezTo>
                  <a:cubicBezTo>
                    <a:pt x="14716" y="20310"/>
                    <a:pt x="14716" y="20310"/>
                    <a:pt x="14716" y="20310"/>
                  </a:cubicBezTo>
                  <a:cubicBezTo>
                    <a:pt x="14716" y="20310"/>
                    <a:pt x="14716" y="20310"/>
                    <a:pt x="14716" y="20310"/>
                  </a:cubicBezTo>
                  <a:cubicBezTo>
                    <a:pt x="14716" y="20310"/>
                    <a:pt x="14716" y="20310"/>
                    <a:pt x="14716" y="20310"/>
                  </a:cubicBezTo>
                  <a:cubicBezTo>
                    <a:pt x="14629" y="20310"/>
                    <a:pt x="14629" y="20310"/>
                    <a:pt x="14629" y="20310"/>
                  </a:cubicBezTo>
                  <a:cubicBezTo>
                    <a:pt x="14629" y="20310"/>
                    <a:pt x="14629" y="20310"/>
                    <a:pt x="14629" y="20310"/>
                  </a:cubicBezTo>
                  <a:cubicBezTo>
                    <a:pt x="14629" y="20149"/>
                    <a:pt x="14629" y="20149"/>
                    <a:pt x="14629" y="20149"/>
                  </a:cubicBezTo>
                  <a:cubicBezTo>
                    <a:pt x="14543" y="20149"/>
                    <a:pt x="14543" y="20149"/>
                    <a:pt x="14543" y="20149"/>
                  </a:cubicBezTo>
                  <a:cubicBezTo>
                    <a:pt x="14543" y="19988"/>
                    <a:pt x="14543" y="19988"/>
                    <a:pt x="14543" y="19988"/>
                  </a:cubicBezTo>
                  <a:cubicBezTo>
                    <a:pt x="14543" y="19827"/>
                    <a:pt x="14543" y="19827"/>
                    <a:pt x="14543" y="19827"/>
                  </a:cubicBezTo>
                  <a:cubicBezTo>
                    <a:pt x="14629" y="19666"/>
                    <a:pt x="14629" y="19666"/>
                    <a:pt x="14629" y="19666"/>
                  </a:cubicBezTo>
                  <a:cubicBezTo>
                    <a:pt x="14629" y="19504"/>
                    <a:pt x="14629" y="19504"/>
                    <a:pt x="14629" y="19504"/>
                  </a:cubicBezTo>
                  <a:cubicBezTo>
                    <a:pt x="14543" y="19504"/>
                    <a:pt x="14543" y="19504"/>
                    <a:pt x="14543" y="19504"/>
                  </a:cubicBezTo>
                  <a:cubicBezTo>
                    <a:pt x="14543" y="19504"/>
                    <a:pt x="14543" y="19504"/>
                    <a:pt x="14543" y="19504"/>
                  </a:cubicBezTo>
                  <a:cubicBezTo>
                    <a:pt x="14543" y="19666"/>
                    <a:pt x="14543" y="19666"/>
                    <a:pt x="14543" y="19666"/>
                  </a:cubicBezTo>
                  <a:cubicBezTo>
                    <a:pt x="14543" y="19666"/>
                    <a:pt x="14543" y="19666"/>
                    <a:pt x="14543" y="19666"/>
                  </a:cubicBezTo>
                  <a:cubicBezTo>
                    <a:pt x="14543" y="19666"/>
                    <a:pt x="14543" y="19666"/>
                    <a:pt x="14543" y="19666"/>
                  </a:cubicBezTo>
                  <a:cubicBezTo>
                    <a:pt x="14457" y="19666"/>
                    <a:pt x="14457" y="19666"/>
                    <a:pt x="14457" y="19666"/>
                  </a:cubicBezTo>
                  <a:cubicBezTo>
                    <a:pt x="14457" y="19504"/>
                    <a:pt x="14457" y="19504"/>
                    <a:pt x="14457" y="19504"/>
                  </a:cubicBezTo>
                  <a:cubicBezTo>
                    <a:pt x="14543" y="19343"/>
                    <a:pt x="14543" y="19343"/>
                    <a:pt x="14543" y="19343"/>
                  </a:cubicBezTo>
                  <a:cubicBezTo>
                    <a:pt x="14543" y="19021"/>
                    <a:pt x="14543" y="19021"/>
                    <a:pt x="14543" y="19021"/>
                  </a:cubicBezTo>
                  <a:cubicBezTo>
                    <a:pt x="14629" y="18860"/>
                    <a:pt x="14629" y="18860"/>
                    <a:pt x="14629" y="18860"/>
                  </a:cubicBezTo>
                  <a:cubicBezTo>
                    <a:pt x="14543" y="18699"/>
                    <a:pt x="14543" y="18699"/>
                    <a:pt x="14543" y="18699"/>
                  </a:cubicBezTo>
                  <a:cubicBezTo>
                    <a:pt x="14457" y="18699"/>
                    <a:pt x="14457" y="18699"/>
                    <a:pt x="14457" y="18699"/>
                  </a:cubicBezTo>
                  <a:cubicBezTo>
                    <a:pt x="14457" y="18537"/>
                    <a:pt x="14457" y="18537"/>
                    <a:pt x="14457" y="18537"/>
                  </a:cubicBezTo>
                  <a:cubicBezTo>
                    <a:pt x="14457" y="18537"/>
                    <a:pt x="14457" y="18537"/>
                    <a:pt x="14457" y="18537"/>
                  </a:cubicBezTo>
                  <a:cubicBezTo>
                    <a:pt x="14457" y="18537"/>
                    <a:pt x="14457" y="18537"/>
                    <a:pt x="14457" y="18537"/>
                  </a:cubicBezTo>
                  <a:cubicBezTo>
                    <a:pt x="14371" y="18376"/>
                    <a:pt x="14371" y="18376"/>
                    <a:pt x="14371" y="18376"/>
                  </a:cubicBezTo>
                  <a:cubicBezTo>
                    <a:pt x="14371" y="18376"/>
                    <a:pt x="14371" y="18376"/>
                    <a:pt x="14371" y="18376"/>
                  </a:cubicBezTo>
                  <a:cubicBezTo>
                    <a:pt x="14371" y="18215"/>
                    <a:pt x="14371" y="18215"/>
                    <a:pt x="14371" y="18215"/>
                  </a:cubicBezTo>
                  <a:cubicBezTo>
                    <a:pt x="14285" y="18215"/>
                    <a:pt x="14285" y="18215"/>
                    <a:pt x="14285" y="18215"/>
                  </a:cubicBezTo>
                  <a:cubicBezTo>
                    <a:pt x="14285" y="18054"/>
                    <a:pt x="14285" y="18054"/>
                    <a:pt x="14285" y="18054"/>
                  </a:cubicBezTo>
                  <a:cubicBezTo>
                    <a:pt x="14199" y="17893"/>
                    <a:pt x="14199" y="17893"/>
                    <a:pt x="14199" y="17893"/>
                  </a:cubicBezTo>
                  <a:cubicBezTo>
                    <a:pt x="14113" y="17893"/>
                    <a:pt x="14113" y="17893"/>
                    <a:pt x="14113" y="17893"/>
                  </a:cubicBezTo>
                  <a:cubicBezTo>
                    <a:pt x="14027" y="17893"/>
                    <a:pt x="14027" y="17893"/>
                    <a:pt x="14027" y="17893"/>
                  </a:cubicBezTo>
                  <a:cubicBezTo>
                    <a:pt x="14027" y="18054"/>
                    <a:pt x="14027" y="18054"/>
                    <a:pt x="14027" y="18054"/>
                  </a:cubicBezTo>
                  <a:cubicBezTo>
                    <a:pt x="14027" y="18054"/>
                    <a:pt x="14027" y="18054"/>
                    <a:pt x="14027" y="18054"/>
                  </a:cubicBezTo>
                  <a:cubicBezTo>
                    <a:pt x="13941" y="18054"/>
                    <a:pt x="13941" y="18054"/>
                    <a:pt x="13941" y="18054"/>
                  </a:cubicBezTo>
                  <a:cubicBezTo>
                    <a:pt x="13941" y="18054"/>
                    <a:pt x="13941" y="18054"/>
                    <a:pt x="13941" y="18054"/>
                  </a:cubicBezTo>
                  <a:cubicBezTo>
                    <a:pt x="13855" y="18215"/>
                    <a:pt x="13855" y="18215"/>
                    <a:pt x="13855" y="18215"/>
                  </a:cubicBezTo>
                  <a:cubicBezTo>
                    <a:pt x="13769" y="18215"/>
                    <a:pt x="13769" y="18215"/>
                    <a:pt x="13769" y="18215"/>
                  </a:cubicBezTo>
                  <a:cubicBezTo>
                    <a:pt x="13683" y="18215"/>
                    <a:pt x="13683" y="18215"/>
                    <a:pt x="13683" y="18215"/>
                  </a:cubicBezTo>
                  <a:cubicBezTo>
                    <a:pt x="13683" y="18215"/>
                    <a:pt x="13683" y="18215"/>
                    <a:pt x="13683" y="18215"/>
                  </a:cubicBezTo>
                  <a:cubicBezTo>
                    <a:pt x="13683" y="18054"/>
                    <a:pt x="13683" y="18054"/>
                    <a:pt x="13683" y="18054"/>
                  </a:cubicBezTo>
                  <a:cubicBezTo>
                    <a:pt x="13683" y="18215"/>
                    <a:pt x="13683" y="18215"/>
                    <a:pt x="13683" y="18215"/>
                  </a:cubicBezTo>
                  <a:cubicBezTo>
                    <a:pt x="13683" y="18215"/>
                    <a:pt x="13683" y="18215"/>
                    <a:pt x="13683" y="18215"/>
                  </a:cubicBezTo>
                  <a:cubicBezTo>
                    <a:pt x="13683" y="18054"/>
                    <a:pt x="13683" y="18054"/>
                    <a:pt x="13683" y="18054"/>
                  </a:cubicBezTo>
                  <a:cubicBezTo>
                    <a:pt x="13597" y="18054"/>
                    <a:pt x="13597" y="18054"/>
                    <a:pt x="13597" y="18054"/>
                  </a:cubicBezTo>
                  <a:cubicBezTo>
                    <a:pt x="13511" y="17893"/>
                    <a:pt x="13511" y="17893"/>
                    <a:pt x="13511" y="17893"/>
                  </a:cubicBezTo>
                  <a:cubicBezTo>
                    <a:pt x="13511" y="17893"/>
                    <a:pt x="13511" y="17893"/>
                    <a:pt x="13511" y="17893"/>
                  </a:cubicBezTo>
                  <a:cubicBezTo>
                    <a:pt x="13597" y="17893"/>
                    <a:pt x="13597" y="17893"/>
                    <a:pt x="13597" y="17893"/>
                  </a:cubicBezTo>
                  <a:cubicBezTo>
                    <a:pt x="13597" y="17893"/>
                    <a:pt x="13597" y="17893"/>
                    <a:pt x="13597" y="17893"/>
                  </a:cubicBezTo>
                  <a:cubicBezTo>
                    <a:pt x="13511" y="17731"/>
                    <a:pt x="13511" y="17731"/>
                    <a:pt x="13511" y="17731"/>
                  </a:cubicBezTo>
                  <a:cubicBezTo>
                    <a:pt x="13511" y="17731"/>
                    <a:pt x="13511" y="17731"/>
                    <a:pt x="13511" y="17731"/>
                  </a:cubicBezTo>
                  <a:cubicBezTo>
                    <a:pt x="13511" y="17731"/>
                    <a:pt x="13511" y="17731"/>
                    <a:pt x="13511" y="17731"/>
                  </a:cubicBezTo>
                  <a:cubicBezTo>
                    <a:pt x="13511" y="17731"/>
                    <a:pt x="13511" y="17731"/>
                    <a:pt x="13511" y="17731"/>
                  </a:cubicBezTo>
                  <a:cubicBezTo>
                    <a:pt x="13511" y="17893"/>
                    <a:pt x="13511" y="17893"/>
                    <a:pt x="13511" y="17893"/>
                  </a:cubicBezTo>
                  <a:cubicBezTo>
                    <a:pt x="13425" y="17731"/>
                    <a:pt x="13425" y="17731"/>
                    <a:pt x="13425" y="17731"/>
                  </a:cubicBezTo>
                  <a:cubicBezTo>
                    <a:pt x="13425" y="17731"/>
                    <a:pt x="13425" y="17731"/>
                    <a:pt x="13425" y="17731"/>
                  </a:cubicBezTo>
                  <a:cubicBezTo>
                    <a:pt x="13339" y="17731"/>
                    <a:pt x="13339" y="17731"/>
                    <a:pt x="13339" y="17731"/>
                  </a:cubicBezTo>
                  <a:cubicBezTo>
                    <a:pt x="13167" y="17731"/>
                    <a:pt x="13167" y="17731"/>
                    <a:pt x="13167" y="17731"/>
                  </a:cubicBezTo>
                  <a:cubicBezTo>
                    <a:pt x="13253" y="17731"/>
                    <a:pt x="13253" y="17731"/>
                    <a:pt x="13253" y="17731"/>
                  </a:cubicBezTo>
                  <a:cubicBezTo>
                    <a:pt x="13339" y="17731"/>
                    <a:pt x="13339" y="17731"/>
                    <a:pt x="13339" y="17731"/>
                  </a:cubicBezTo>
                  <a:cubicBezTo>
                    <a:pt x="13339" y="17731"/>
                    <a:pt x="13339" y="17731"/>
                    <a:pt x="13339" y="17731"/>
                  </a:cubicBezTo>
                  <a:cubicBezTo>
                    <a:pt x="13339" y="17570"/>
                    <a:pt x="13339" y="17570"/>
                    <a:pt x="13339" y="17570"/>
                  </a:cubicBezTo>
                  <a:cubicBezTo>
                    <a:pt x="13253" y="17570"/>
                    <a:pt x="13253" y="17570"/>
                    <a:pt x="13253" y="17570"/>
                  </a:cubicBezTo>
                  <a:cubicBezTo>
                    <a:pt x="13167" y="17731"/>
                    <a:pt x="13167" y="17731"/>
                    <a:pt x="13167" y="17731"/>
                  </a:cubicBezTo>
                  <a:cubicBezTo>
                    <a:pt x="13167" y="17731"/>
                    <a:pt x="13167" y="17731"/>
                    <a:pt x="13167" y="17731"/>
                  </a:cubicBezTo>
                  <a:cubicBezTo>
                    <a:pt x="12994" y="17731"/>
                    <a:pt x="12994" y="17731"/>
                    <a:pt x="12994" y="17731"/>
                  </a:cubicBezTo>
                  <a:cubicBezTo>
                    <a:pt x="12994" y="17570"/>
                    <a:pt x="12994" y="17570"/>
                    <a:pt x="12994" y="17570"/>
                  </a:cubicBezTo>
                  <a:cubicBezTo>
                    <a:pt x="12908" y="17731"/>
                    <a:pt x="12908" y="17731"/>
                    <a:pt x="12908" y="17731"/>
                  </a:cubicBezTo>
                  <a:cubicBezTo>
                    <a:pt x="12822" y="17731"/>
                    <a:pt x="12822" y="17731"/>
                    <a:pt x="12822" y="17731"/>
                  </a:cubicBezTo>
                  <a:cubicBezTo>
                    <a:pt x="12736" y="17731"/>
                    <a:pt x="12736" y="17731"/>
                    <a:pt x="12736" y="17731"/>
                  </a:cubicBezTo>
                  <a:cubicBezTo>
                    <a:pt x="12650" y="17570"/>
                    <a:pt x="12650" y="17570"/>
                    <a:pt x="12650" y="17570"/>
                  </a:cubicBezTo>
                  <a:cubicBezTo>
                    <a:pt x="12650" y="17570"/>
                    <a:pt x="12650" y="17570"/>
                    <a:pt x="12650" y="17570"/>
                  </a:cubicBezTo>
                  <a:cubicBezTo>
                    <a:pt x="12650" y="17409"/>
                    <a:pt x="12650" y="17409"/>
                    <a:pt x="12650" y="17409"/>
                  </a:cubicBezTo>
                  <a:cubicBezTo>
                    <a:pt x="12650" y="17409"/>
                    <a:pt x="12650" y="17409"/>
                    <a:pt x="12650" y="17409"/>
                  </a:cubicBezTo>
                  <a:cubicBezTo>
                    <a:pt x="12650" y="17570"/>
                    <a:pt x="12650" y="17570"/>
                    <a:pt x="12650" y="17570"/>
                  </a:cubicBezTo>
                  <a:cubicBezTo>
                    <a:pt x="12564" y="17731"/>
                    <a:pt x="12564" y="17731"/>
                    <a:pt x="12564" y="17731"/>
                  </a:cubicBezTo>
                  <a:cubicBezTo>
                    <a:pt x="12478" y="17570"/>
                    <a:pt x="12478" y="17570"/>
                    <a:pt x="12478" y="17570"/>
                  </a:cubicBezTo>
                  <a:cubicBezTo>
                    <a:pt x="12478" y="17731"/>
                    <a:pt x="12478" y="17731"/>
                    <a:pt x="12478" y="17731"/>
                  </a:cubicBezTo>
                  <a:cubicBezTo>
                    <a:pt x="12392" y="17570"/>
                    <a:pt x="12392" y="17570"/>
                    <a:pt x="12392" y="17570"/>
                  </a:cubicBezTo>
                  <a:cubicBezTo>
                    <a:pt x="12134" y="17731"/>
                    <a:pt x="12134" y="17731"/>
                    <a:pt x="12134" y="17731"/>
                  </a:cubicBezTo>
                  <a:cubicBezTo>
                    <a:pt x="12134" y="17731"/>
                    <a:pt x="12134" y="17731"/>
                    <a:pt x="12134" y="17731"/>
                  </a:cubicBezTo>
                  <a:cubicBezTo>
                    <a:pt x="11962" y="17893"/>
                    <a:pt x="11962" y="17893"/>
                    <a:pt x="11962" y="17893"/>
                  </a:cubicBezTo>
                  <a:cubicBezTo>
                    <a:pt x="11876" y="18054"/>
                    <a:pt x="11876" y="18054"/>
                    <a:pt x="11876" y="18054"/>
                  </a:cubicBezTo>
                  <a:cubicBezTo>
                    <a:pt x="11876" y="18054"/>
                    <a:pt x="11876" y="18054"/>
                    <a:pt x="11876" y="18054"/>
                  </a:cubicBezTo>
                  <a:cubicBezTo>
                    <a:pt x="11962" y="18054"/>
                    <a:pt x="11962" y="18054"/>
                    <a:pt x="11962" y="18054"/>
                  </a:cubicBezTo>
                  <a:cubicBezTo>
                    <a:pt x="11962" y="18054"/>
                    <a:pt x="11962" y="18054"/>
                    <a:pt x="11962" y="18054"/>
                  </a:cubicBezTo>
                  <a:cubicBezTo>
                    <a:pt x="12048" y="18054"/>
                    <a:pt x="12048" y="18054"/>
                    <a:pt x="12048" y="18054"/>
                  </a:cubicBezTo>
                  <a:cubicBezTo>
                    <a:pt x="12048" y="18054"/>
                    <a:pt x="12048" y="18054"/>
                    <a:pt x="12048" y="18054"/>
                  </a:cubicBezTo>
                  <a:cubicBezTo>
                    <a:pt x="12134" y="18054"/>
                    <a:pt x="12134" y="18054"/>
                    <a:pt x="12134" y="18054"/>
                  </a:cubicBezTo>
                  <a:cubicBezTo>
                    <a:pt x="12048" y="18215"/>
                    <a:pt x="12048" y="18215"/>
                    <a:pt x="12048" y="18215"/>
                  </a:cubicBezTo>
                  <a:cubicBezTo>
                    <a:pt x="11962" y="18215"/>
                    <a:pt x="11962" y="18215"/>
                    <a:pt x="11962" y="18215"/>
                  </a:cubicBezTo>
                  <a:cubicBezTo>
                    <a:pt x="11962" y="18376"/>
                    <a:pt x="11962" y="18376"/>
                    <a:pt x="11962" y="18376"/>
                  </a:cubicBezTo>
                  <a:cubicBezTo>
                    <a:pt x="11962" y="18376"/>
                    <a:pt x="11962" y="18376"/>
                    <a:pt x="11962" y="18376"/>
                  </a:cubicBezTo>
                  <a:cubicBezTo>
                    <a:pt x="12134" y="18537"/>
                    <a:pt x="12134" y="18537"/>
                    <a:pt x="12134" y="18537"/>
                  </a:cubicBezTo>
                  <a:cubicBezTo>
                    <a:pt x="12220" y="18699"/>
                    <a:pt x="12220" y="18699"/>
                    <a:pt x="12220" y="18699"/>
                  </a:cubicBezTo>
                  <a:cubicBezTo>
                    <a:pt x="12220" y="18699"/>
                    <a:pt x="12220" y="18699"/>
                    <a:pt x="12220" y="18699"/>
                  </a:cubicBezTo>
                  <a:cubicBezTo>
                    <a:pt x="12134" y="18699"/>
                    <a:pt x="12134" y="18699"/>
                    <a:pt x="12134" y="18699"/>
                  </a:cubicBezTo>
                  <a:cubicBezTo>
                    <a:pt x="12134" y="18699"/>
                    <a:pt x="12134" y="18699"/>
                    <a:pt x="12134" y="18699"/>
                  </a:cubicBezTo>
                  <a:cubicBezTo>
                    <a:pt x="12134" y="18699"/>
                    <a:pt x="12134" y="18699"/>
                    <a:pt x="12134" y="18699"/>
                  </a:cubicBezTo>
                  <a:cubicBezTo>
                    <a:pt x="12048" y="18537"/>
                    <a:pt x="12048" y="18537"/>
                    <a:pt x="12048" y="18537"/>
                  </a:cubicBezTo>
                  <a:cubicBezTo>
                    <a:pt x="12048" y="18537"/>
                    <a:pt x="12048" y="18537"/>
                    <a:pt x="12048" y="18537"/>
                  </a:cubicBezTo>
                  <a:cubicBezTo>
                    <a:pt x="11962" y="18537"/>
                    <a:pt x="11962" y="18537"/>
                    <a:pt x="11962" y="18537"/>
                  </a:cubicBezTo>
                  <a:cubicBezTo>
                    <a:pt x="11962" y="18537"/>
                    <a:pt x="11962" y="18537"/>
                    <a:pt x="11962" y="18537"/>
                  </a:cubicBezTo>
                  <a:cubicBezTo>
                    <a:pt x="11876" y="18376"/>
                    <a:pt x="11876" y="18376"/>
                    <a:pt x="11876" y="18376"/>
                  </a:cubicBezTo>
                  <a:cubicBezTo>
                    <a:pt x="11790" y="18376"/>
                    <a:pt x="11790" y="18376"/>
                    <a:pt x="11790" y="18376"/>
                  </a:cubicBezTo>
                  <a:cubicBezTo>
                    <a:pt x="11876" y="18537"/>
                    <a:pt x="11876" y="18537"/>
                    <a:pt x="11876" y="18537"/>
                  </a:cubicBezTo>
                  <a:cubicBezTo>
                    <a:pt x="11876" y="18699"/>
                    <a:pt x="11876" y="18699"/>
                    <a:pt x="11876" y="18699"/>
                  </a:cubicBezTo>
                  <a:cubicBezTo>
                    <a:pt x="11790" y="18699"/>
                    <a:pt x="11790" y="18699"/>
                    <a:pt x="11790" y="18699"/>
                  </a:cubicBezTo>
                  <a:cubicBezTo>
                    <a:pt x="11790" y="18537"/>
                    <a:pt x="11790" y="18537"/>
                    <a:pt x="11790" y="18537"/>
                  </a:cubicBezTo>
                  <a:cubicBezTo>
                    <a:pt x="11704" y="18537"/>
                    <a:pt x="11704" y="18537"/>
                    <a:pt x="11704" y="18537"/>
                  </a:cubicBezTo>
                  <a:cubicBezTo>
                    <a:pt x="11618" y="18537"/>
                    <a:pt x="11618" y="18537"/>
                    <a:pt x="11618" y="18537"/>
                  </a:cubicBezTo>
                  <a:cubicBezTo>
                    <a:pt x="11618" y="18699"/>
                    <a:pt x="11618" y="18699"/>
                    <a:pt x="11618" y="18699"/>
                  </a:cubicBezTo>
                  <a:cubicBezTo>
                    <a:pt x="11531" y="18537"/>
                    <a:pt x="11531" y="18537"/>
                    <a:pt x="11531" y="18537"/>
                  </a:cubicBezTo>
                  <a:cubicBezTo>
                    <a:pt x="11445" y="18537"/>
                    <a:pt x="11445" y="18537"/>
                    <a:pt x="11445" y="18537"/>
                  </a:cubicBezTo>
                  <a:cubicBezTo>
                    <a:pt x="11359" y="18537"/>
                    <a:pt x="11359" y="18537"/>
                    <a:pt x="11359" y="18537"/>
                  </a:cubicBezTo>
                  <a:cubicBezTo>
                    <a:pt x="11359" y="18537"/>
                    <a:pt x="11359" y="18537"/>
                    <a:pt x="11359" y="18537"/>
                  </a:cubicBezTo>
                  <a:cubicBezTo>
                    <a:pt x="11359" y="18537"/>
                    <a:pt x="11359" y="18537"/>
                    <a:pt x="11359" y="18537"/>
                  </a:cubicBezTo>
                  <a:cubicBezTo>
                    <a:pt x="11445" y="18376"/>
                    <a:pt x="11445" y="18376"/>
                    <a:pt x="11445" y="18376"/>
                  </a:cubicBezTo>
                  <a:cubicBezTo>
                    <a:pt x="11359" y="18376"/>
                    <a:pt x="11359" y="18376"/>
                    <a:pt x="11359" y="18376"/>
                  </a:cubicBezTo>
                  <a:cubicBezTo>
                    <a:pt x="11359" y="18376"/>
                    <a:pt x="11359" y="18376"/>
                    <a:pt x="11359" y="18376"/>
                  </a:cubicBezTo>
                  <a:cubicBezTo>
                    <a:pt x="11273" y="18376"/>
                    <a:pt x="11273" y="18376"/>
                    <a:pt x="11273" y="18376"/>
                  </a:cubicBezTo>
                  <a:cubicBezTo>
                    <a:pt x="11273" y="18215"/>
                    <a:pt x="11273" y="18215"/>
                    <a:pt x="11273" y="18215"/>
                  </a:cubicBezTo>
                  <a:cubicBezTo>
                    <a:pt x="11273" y="18215"/>
                    <a:pt x="11273" y="18215"/>
                    <a:pt x="11273" y="18215"/>
                  </a:cubicBezTo>
                  <a:cubicBezTo>
                    <a:pt x="11187" y="18215"/>
                    <a:pt x="11187" y="18215"/>
                    <a:pt x="11187" y="18215"/>
                  </a:cubicBezTo>
                  <a:cubicBezTo>
                    <a:pt x="11187" y="18215"/>
                    <a:pt x="11187" y="18215"/>
                    <a:pt x="11187" y="18215"/>
                  </a:cubicBezTo>
                  <a:cubicBezTo>
                    <a:pt x="11187" y="18054"/>
                    <a:pt x="11187" y="18054"/>
                    <a:pt x="11187" y="18054"/>
                  </a:cubicBezTo>
                  <a:cubicBezTo>
                    <a:pt x="11187" y="18054"/>
                    <a:pt x="11187" y="18054"/>
                    <a:pt x="11187" y="18054"/>
                  </a:cubicBezTo>
                  <a:cubicBezTo>
                    <a:pt x="11101" y="18054"/>
                    <a:pt x="11101" y="18054"/>
                    <a:pt x="11101" y="18054"/>
                  </a:cubicBezTo>
                  <a:cubicBezTo>
                    <a:pt x="11101" y="18215"/>
                    <a:pt x="11101" y="18215"/>
                    <a:pt x="11101" y="18215"/>
                  </a:cubicBezTo>
                  <a:cubicBezTo>
                    <a:pt x="11101" y="18215"/>
                    <a:pt x="11101" y="18215"/>
                    <a:pt x="11101" y="18215"/>
                  </a:cubicBezTo>
                  <a:cubicBezTo>
                    <a:pt x="11015" y="18215"/>
                    <a:pt x="11015" y="18215"/>
                    <a:pt x="11015" y="18215"/>
                  </a:cubicBezTo>
                  <a:cubicBezTo>
                    <a:pt x="10843" y="18215"/>
                    <a:pt x="10843" y="18215"/>
                    <a:pt x="10843" y="18215"/>
                  </a:cubicBezTo>
                  <a:cubicBezTo>
                    <a:pt x="10757" y="18215"/>
                    <a:pt x="10757" y="18215"/>
                    <a:pt x="10757" y="18215"/>
                  </a:cubicBezTo>
                  <a:cubicBezTo>
                    <a:pt x="10585" y="18054"/>
                    <a:pt x="10585" y="18054"/>
                    <a:pt x="10585" y="18054"/>
                  </a:cubicBezTo>
                  <a:cubicBezTo>
                    <a:pt x="10499" y="18054"/>
                    <a:pt x="10499" y="18054"/>
                    <a:pt x="10499" y="18054"/>
                  </a:cubicBezTo>
                  <a:cubicBezTo>
                    <a:pt x="10413" y="18215"/>
                    <a:pt x="10413" y="18215"/>
                    <a:pt x="10413" y="18215"/>
                  </a:cubicBezTo>
                  <a:cubicBezTo>
                    <a:pt x="10327" y="18215"/>
                    <a:pt x="10327" y="18215"/>
                    <a:pt x="10327" y="18215"/>
                  </a:cubicBezTo>
                  <a:cubicBezTo>
                    <a:pt x="10241" y="18215"/>
                    <a:pt x="10241" y="18215"/>
                    <a:pt x="10241" y="18215"/>
                  </a:cubicBezTo>
                  <a:cubicBezTo>
                    <a:pt x="10241" y="18376"/>
                    <a:pt x="10241" y="18376"/>
                    <a:pt x="10241" y="18376"/>
                  </a:cubicBezTo>
                  <a:cubicBezTo>
                    <a:pt x="10155" y="18376"/>
                    <a:pt x="10155" y="18376"/>
                    <a:pt x="10155" y="18376"/>
                  </a:cubicBezTo>
                  <a:cubicBezTo>
                    <a:pt x="10155" y="18215"/>
                    <a:pt x="10155" y="18215"/>
                    <a:pt x="10155" y="18215"/>
                  </a:cubicBezTo>
                  <a:cubicBezTo>
                    <a:pt x="10155" y="18215"/>
                    <a:pt x="10155" y="18215"/>
                    <a:pt x="10155" y="18215"/>
                  </a:cubicBezTo>
                  <a:cubicBezTo>
                    <a:pt x="10155" y="18054"/>
                    <a:pt x="10155" y="18054"/>
                    <a:pt x="10155" y="18054"/>
                  </a:cubicBezTo>
                  <a:cubicBezTo>
                    <a:pt x="10155" y="17893"/>
                    <a:pt x="10155" y="17893"/>
                    <a:pt x="10155" y="17893"/>
                  </a:cubicBezTo>
                  <a:cubicBezTo>
                    <a:pt x="10155" y="18054"/>
                    <a:pt x="10155" y="18054"/>
                    <a:pt x="10155" y="18054"/>
                  </a:cubicBezTo>
                  <a:cubicBezTo>
                    <a:pt x="10069" y="18215"/>
                    <a:pt x="10069" y="18215"/>
                    <a:pt x="10069" y="18215"/>
                  </a:cubicBezTo>
                  <a:cubicBezTo>
                    <a:pt x="9982" y="18215"/>
                    <a:pt x="9982" y="18215"/>
                    <a:pt x="9982" y="18215"/>
                  </a:cubicBezTo>
                  <a:cubicBezTo>
                    <a:pt x="9982" y="18054"/>
                    <a:pt x="9982" y="18054"/>
                    <a:pt x="9982" y="18054"/>
                  </a:cubicBezTo>
                  <a:cubicBezTo>
                    <a:pt x="9982" y="18215"/>
                    <a:pt x="9982" y="18215"/>
                    <a:pt x="9982" y="18215"/>
                  </a:cubicBezTo>
                  <a:cubicBezTo>
                    <a:pt x="9982" y="18376"/>
                    <a:pt x="9982" y="18376"/>
                    <a:pt x="9982" y="18376"/>
                  </a:cubicBezTo>
                  <a:cubicBezTo>
                    <a:pt x="10069" y="18537"/>
                    <a:pt x="10069" y="18537"/>
                    <a:pt x="10069" y="18537"/>
                  </a:cubicBezTo>
                  <a:cubicBezTo>
                    <a:pt x="9982" y="18537"/>
                    <a:pt x="9982" y="18537"/>
                    <a:pt x="9982" y="18537"/>
                  </a:cubicBezTo>
                  <a:cubicBezTo>
                    <a:pt x="9896" y="18537"/>
                    <a:pt x="9896" y="18537"/>
                    <a:pt x="9896" y="18537"/>
                  </a:cubicBezTo>
                  <a:cubicBezTo>
                    <a:pt x="9810" y="18699"/>
                    <a:pt x="9810" y="18699"/>
                    <a:pt x="9810" y="18699"/>
                  </a:cubicBezTo>
                  <a:cubicBezTo>
                    <a:pt x="9638" y="18860"/>
                    <a:pt x="9638" y="18860"/>
                    <a:pt x="9638" y="18860"/>
                  </a:cubicBezTo>
                  <a:cubicBezTo>
                    <a:pt x="9638" y="18860"/>
                    <a:pt x="9638" y="18860"/>
                    <a:pt x="9638" y="18860"/>
                  </a:cubicBezTo>
                  <a:cubicBezTo>
                    <a:pt x="9552" y="19021"/>
                    <a:pt x="9552" y="19021"/>
                    <a:pt x="9552" y="19021"/>
                  </a:cubicBezTo>
                  <a:cubicBezTo>
                    <a:pt x="9466" y="19021"/>
                    <a:pt x="9466" y="19021"/>
                    <a:pt x="9466" y="19021"/>
                  </a:cubicBezTo>
                  <a:cubicBezTo>
                    <a:pt x="9552" y="18860"/>
                    <a:pt x="9552" y="18860"/>
                    <a:pt x="9552" y="18860"/>
                  </a:cubicBezTo>
                  <a:cubicBezTo>
                    <a:pt x="9466" y="18860"/>
                    <a:pt x="9466" y="18860"/>
                    <a:pt x="9466" y="18860"/>
                  </a:cubicBezTo>
                  <a:cubicBezTo>
                    <a:pt x="9466" y="18860"/>
                    <a:pt x="9466" y="18860"/>
                    <a:pt x="9466" y="18860"/>
                  </a:cubicBezTo>
                  <a:cubicBezTo>
                    <a:pt x="9380" y="18860"/>
                    <a:pt x="9380" y="18860"/>
                    <a:pt x="9380" y="18860"/>
                  </a:cubicBezTo>
                  <a:cubicBezTo>
                    <a:pt x="9380" y="18860"/>
                    <a:pt x="9380" y="18860"/>
                    <a:pt x="9380" y="18860"/>
                  </a:cubicBezTo>
                  <a:cubicBezTo>
                    <a:pt x="9380" y="19021"/>
                    <a:pt x="9380" y="19021"/>
                    <a:pt x="9380" y="19021"/>
                  </a:cubicBezTo>
                  <a:cubicBezTo>
                    <a:pt x="9294" y="19021"/>
                    <a:pt x="9294" y="19021"/>
                    <a:pt x="9294" y="19021"/>
                  </a:cubicBezTo>
                  <a:cubicBezTo>
                    <a:pt x="9294" y="19021"/>
                    <a:pt x="9294" y="19021"/>
                    <a:pt x="9294" y="19021"/>
                  </a:cubicBezTo>
                  <a:cubicBezTo>
                    <a:pt x="9294" y="19182"/>
                    <a:pt x="9294" y="19182"/>
                    <a:pt x="9294" y="19182"/>
                  </a:cubicBezTo>
                  <a:cubicBezTo>
                    <a:pt x="9208" y="19182"/>
                    <a:pt x="9208" y="19182"/>
                    <a:pt x="9208" y="19182"/>
                  </a:cubicBezTo>
                  <a:cubicBezTo>
                    <a:pt x="9208" y="19182"/>
                    <a:pt x="9208" y="19182"/>
                    <a:pt x="9208" y="19182"/>
                  </a:cubicBezTo>
                  <a:cubicBezTo>
                    <a:pt x="9122" y="19343"/>
                    <a:pt x="9122" y="19343"/>
                    <a:pt x="9122" y="19343"/>
                  </a:cubicBezTo>
                  <a:cubicBezTo>
                    <a:pt x="9122" y="19343"/>
                    <a:pt x="9122" y="19343"/>
                    <a:pt x="9122" y="19343"/>
                  </a:cubicBezTo>
                  <a:cubicBezTo>
                    <a:pt x="9036" y="19504"/>
                    <a:pt x="9036" y="19504"/>
                    <a:pt x="9036" y="19504"/>
                  </a:cubicBezTo>
                  <a:cubicBezTo>
                    <a:pt x="9036" y="19504"/>
                    <a:pt x="9036" y="19504"/>
                    <a:pt x="9036" y="19504"/>
                  </a:cubicBezTo>
                  <a:cubicBezTo>
                    <a:pt x="9036" y="19827"/>
                    <a:pt x="9036" y="19827"/>
                    <a:pt x="9036" y="19827"/>
                  </a:cubicBezTo>
                  <a:cubicBezTo>
                    <a:pt x="8950" y="19827"/>
                    <a:pt x="8950" y="19827"/>
                    <a:pt x="8950" y="19827"/>
                  </a:cubicBezTo>
                  <a:cubicBezTo>
                    <a:pt x="8950" y="19988"/>
                    <a:pt x="8950" y="19988"/>
                    <a:pt x="8950" y="19988"/>
                  </a:cubicBezTo>
                  <a:cubicBezTo>
                    <a:pt x="8864" y="20149"/>
                    <a:pt x="8864" y="20149"/>
                    <a:pt x="8864" y="20149"/>
                  </a:cubicBezTo>
                  <a:cubicBezTo>
                    <a:pt x="8950" y="20310"/>
                    <a:pt x="8950" y="20310"/>
                    <a:pt x="8950" y="20310"/>
                  </a:cubicBezTo>
                  <a:cubicBezTo>
                    <a:pt x="8950" y="20633"/>
                    <a:pt x="8950" y="20633"/>
                    <a:pt x="8950" y="20633"/>
                  </a:cubicBezTo>
                  <a:cubicBezTo>
                    <a:pt x="8950" y="20633"/>
                    <a:pt x="8950" y="20633"/>
                    <a:pt x="8950" y="20633"/>
                  </a:cubicBezTo>
                  <a:cubicBezTo>
                    <a:pt x="8950" y="20794"/>
                    <a:pt x="8950" y="20794"/>
                    <a:pt x="8950" y="20794"/>
                  </a:cubicBezTo>
                  <a:cubicBezTo>
                    <a:pt x="8864" y="20955"/>
                    <a:pt x="8864" y="20955"/>
                    <a:pt x="8864" y="20955"/>
                  </a:cubicBezTo>
                  <a:cubicBezTo>
                    <a:pt x="8864" y="20955"/>
                    <a:pt x="8864" y="20955"/>
                    <a:pt x="8864" y="20955"/>
                  </a:cubicBezTo>
                  <a:cubicBezTo>
                    <a:pt x="8864" y="20955"/>
                    <a:pt x="8864" y="20955"/>
                    <a:pt x="8864" y="20955"/>
                  </a:cubicBezTo>
                  <a:cubicBezTo>
                    <a:pt x="8778" y="20955"/>
                    <a:pt x="8778" y="20955"/>
                    <a:pt x="8778" y="20955"/>
                  </a:cubicBezTo>
                  <a:cubicBezTo>
                    <a:pt x="8692" y="20794"/>
                    <a:pt x="8692" y="20794"/>
                    <a:pt x="8692" y="20794"/>
                  </a:cubicBezTo>
                  <a:cubicBezTo>
                    <a:pt x="8520" y="20794"/>
                    <a:pt x="8520" y="20794"/>
                    <a:pt x="8520" y="20794"/>
                  </a:cubicBezTo>
                  <a:cubicBezTo>
                    <a:pt x="8520" y="20633"/>
                    <a:pt x="8520" y="20633"/>
                    <a:pt x="8520" y="20633"/>
                  </a:cubicBezTo>
                  <a:cubicBezTo>
                    <a:pt x="8433" y="20633"/>
                    <a:pt x="8433" y="20633"/>
                    <a:pt x="8433" y="20633"/>
                  </a:cubicBezTo>
                  <a:cubicBezTo>
                    <a:pt x="8433" y="20633"/>
                    <a:pt x="8433" y="20633"/>
                    <a:pt x="8433" y="20633"/>
                  </a:cubicBezTo>
                  <a:cubicBezTo>
                    <a:pt x="8347" y="20633"/>
                    <a:pt x="8347" y="20633"/>
                    <a:pt x="8347" y="20633"/>
                  </a:cubicBezTo>
                  <a:cubicBezTo>
                    <a:pt x="8347" y="20633"/>
                    <a:pt x="8347" y="20633"/>
                    <a:pt x="8347" y="20633"/>
                  </a:cubicBezTo>
                  <a:cubicBezTo>
                    <a:pt x="8347" y="20472"/>
                    <a:pt x="8347" y="20472"/>
                    <a:pt x="8347" y="20472"/>
                  </a:cubicBezTo>
                  <a:cubicBezTo>
                    <a:pt x="8347" y="20310"/>
                    <a:pt x="8347" y="20310"/>
                    <a:pt x="8347" y="20310"/>
                  </a:cubicBezTo>
                  <a:cubicBezTo>
                    <a:pt x="8261" y="19988"/>
                    <a:pt x="8261" y="19988"/>
                    <a:pt x="8261" y="19988"/>
                  </a:cubicBezTo>
                  <a:cubicBezTo>
                    <a:pt x="8261" y="19988"/>
                    <a:pt x="8261" y="19988"/>
                    <a:pt x="8261" y="19988"/>
                  </a:cubicBezTo>
                  <a:cubicBezTo>
                    <a:pt x="8261" y="19827"/>
                    <a:pt x="8261" y="19827"/>
                    <a:pt x="8261" y="19827"/>
                  </a:cubicBezTo>
                  <a:cubicBezTo>
                    <a:pt x="8261" y="19827"/>
                    <a:pt x="8261" y="19827"/>
                    <a:pt x="8261" y="19827"/>
                  </a:cubicBezTo>
                  <a:cubicBezTo>
                    <a:pt x="8261" y="19666"/>
                    <a:pt x="8261" y="19666"/>
                    <a:pt x="8261" y="19666"/>
                  </a:cubicBezTo>
                  <a:cubicBezTo>
                    <a:pt x="8175" y="19504"/>
                    <a:pt x="8175" y="19504"/>
                    <a:pt x="8175" y="19504"/>
                  </a:cubicBezTo>
                  <a:cubicBezTo>
                    <a:pt x="8175" y="19504"/>
                    <a:pt x="8175" y="19504"/>
                    <a:pt x="8175" y="19504"/>
                  </a:cubicBezTo>
                  <a:cubicBezTo>
                    <a:pt x="8175" y="19343"/>
                    <a:pt x="8175" y="19343"/>
                    <a:pt x="8175" y="19343"/>
                  </a:cubicBezTo>
                  <a:cubicBezTo>
                    <a:pt x="8089" y="19182"/>
                    <a:pt x="8089" y="19182"/>
                    <a:pt x="8089" y="19182"/>
                  </a:cubicBezTo>
                  <a:cubicBezTo>
                    <a:pt x="8089" y="19182"/>
                    <a:pt x="8089" y="19182"/>
                    <a:pt x="8089" y="19182"/>
                  </a:cubicBezTo>
                  <a:cubicBezTo>
                    <a:pt x="8003" y="19182"/>
                    <a:pt x="8003" y="19182"/>
                    <a:pt x="8003" y="19182"/>
                  </a:cubicBezTo>
                  <a:cubicBezTo>
                    <a:pt x="8003" y="18860"/>
                    <a:pt x="8003" y="18860"/>
                    <a:pt x="8003" y="18860"/>
                  </a:cubicBezTo>
                  <a:cubicBezTo>
                    <a:pt x="7917" y="18860"/>
                    <a:pt x="7917" y="18860"/>
                    <a:pt x="7917" y="18860"/>
                  </a:cubicBezTo>
                  <a:cubicBezTo>
                    <a:pt x="7917" y="18699"/>
                    <a:pt x="7917" y="18699"/>
                    <a:pt x="7917" y="18699"/>
                  </a:cubicBezTo>
                  <a:cubicBezTo>
                    <a:pt x="7917" y="18699"/>
                    <a:pt x="7917" y="18699"/>
                    <a:pt x="7917" y="18699"/>
                  </a:cubicBezTo>
                  <a:cubicBezTo>
                    <a:pt x="7917" y="18537"/>
                    <a:pt x="7917" y="18537"/>
                    <a:pt x="7917" y="18537"/>
                  </a:cubicBezTo>
                  <a:cubicBezTo>
                    <a:pt x="7917" y="18537"/>
                    <a:pt x="7917" y="18537"/>
                    <a:pt x="7917" y="18537"/>
                  </a:cubicBezTo>
                  <a:cubicBezTo>
                    <a:pt x="7831" y="18376"/>
                    <a:pt x="7831" y="18376"/>
                    <a:pt x="7831" y="18376"/>
                  </a:cubicBezTo>
                  <a:cubicBezTo>
                    <a:pt x="7831" y="18215"/>
                    <a:pt x="7831" y="18215"/>
                    <a:pt x="7831" y="18215"/>
                  </a:cubicBezTo>
                  <a:cubicBezTo>
                    <a:pt x="7745" y="18054"/>
                    <a:pt x="7745" y="18054"/>
                    <a:pt x="7745" y="18054"/>
                  </a:cubicBezTo>
                  <a:cubicBezTo>
                    <a:pt x="7659" y="18054"/>
                    <a:pt x="7659" y="18054"/>
                    <a:pt x="7659" y="18054"/>
                  </a:cubicBezTo>
                  <a:cubicBezTo>
                    <a:pt x="7659" y="17893"/>
                    <a:pt x="7659" y="17893"/>
                    <a:pt x="7659" y="17893"/>
                  </a:cubicBezTo>
                  <a:cubicBezTo>
                    <a:pt x="7573" y="17893"/>
                    <a:pt x="7573" y="17893"/>
                    <a:pt x="7573" y="17893"/>
                  </a:cubicBezTo>
                  <a:cubicBezTo>
                    <a:pt x="7573" y="17893"/>
                    <a:pt x="7573" y="17893"/>
                    <a:pt x="7573" y="17893"/>
                  </a:cubicBezTo>
                  <a:cubicBezTo>
                    <a:pt x="7573" y="17893"/>
                    <a:pt x="7573" y="17893"/>
                    <a:pt x="7573" y="17893"/>
                  </a:cubicBezTo>
                  <a:cubicBezTo>
                    <a:pt x="7487" y="17893"/>
                    <a:pt x="7487" y="17893"/>
                    <a:pt x="7487" y="17893"/>
                  </a:cubicBezTo>
                  <a:cubicBezTo>
                    <a:pt x="7401" y="17893"/>
                    <a:pt x="7401" y="17893"/>
                    <a:pt x="7401" y="17893"/>
                  </a:cubicBezTo>
                  <a:cubicBezTo>
                    <a:pt x="7315" y="17893"/>
                    <a:pt x="7315" y="17893"/>
                    <a:pt x="7315" y="17893"/>
                  </a:cubicBezTo>
                  <a:cubicBezTo>
                    <a:pt x="7315" y="17893"/>
                    <a:pt x="7315" y="17893"/>
                    <a:pt x="7315" y="17893"/>
                  </a:cubicBezTo>
                  <a:cubicBezTo>
                    <a:pt x="7315" y="17893"/>
                    <a:pt x="7315" y="17893"/>
                    <a:pt x="7315" y="17893"/>
                  </a:cubicBezTo>
                  <a:cubicBezTo>
                    <a:pt x="7315" y="17893"/>
                    <a:pt x="7315" y="17893"/>
                    <a:pt x="7315" y="17893"/>
                  </a:cubicBezTo>
                  <a:cubicBezTo>
                    <a:pt x="7229" y="17893"/>
                    <a:pt x="7229" y="17893"/>
                    <a:pt x="7229" y="17893"/>
                  </a:cubicBezTo>
                  <a:cubicBezTo>
                    <a:pt x="7229" y="17893"/>
                    <a:pt x="7229" y="17893"/>
                    <a:pt x="7229" y="17893"/>
                  </a:cubicBezTo>
                  <a:cubicBezTo>
                    <a:pt x="7143" y="18054"/>
                    <a:pt x="7143" y="18054"/>
                    <a:pt x="7143" y="18054"/>
                  </a:cubicBezTo>
                  <a:cubicBezTo>
                    <a:pt x="7143" y="18215"/>
                    <a:pt x="7143" y="18215"/>
                    <a:pt x="7143" y="18215"/>
                  </a:cubicBezTo>
                  <a:cubicBezTo>
                    <a:pt x="7057" y="18215"/>
                    <a:pt x="7057" y="18215"/>
                    <a:pt x="7057" y="18215"/>
                  </a:cubicBezTo>
                  <a:cubicBezTo>
                    <a:pt x="7057" y="18376"/>
                    <a:pt x="7057" y="18376"/>
                    <a:pt x="7057" y="18376"/>
                  </a:cubicBezTo>
                  <a:cubicBezTo>
                    <a:pt x="7057" y="18376"/>
                    <a:pt x="7057" y="18376"/>
                    <a:pt x="7057" y="18376"/>
                  </a:cubicBezTo>
                  <a:cubicBezTo>
                    <a:pt x="7057" y="18376"/>
                    <a:pt x="7057" y="18376"/>
                    <a:pt x="7057" y="18376"/>
                  </a:cubicBezTo>
                  <a:cubicBezTo>
                    <a:pt x="6971" y="18376"/>
                    <a:pt x="6971" y="18376"/>
                    <a:pt x="6971" y="18376"/>
                  </a:cubicBezTo>
                  <a:cubicBezTo>
                    <a:pt x="6971" y="18537"/>
                    <a:pt x="6971" y="18537"/>
                    <a:pt x="6971" y="18537"/>
                  </a:cubicBezTo>
                  <a:cubicBezTo>
                    <a:pt x="6971" y="18537"/>
                    <a:pt x="6971" y="18537"/>
                    <a:pt x="6971" y="18537"/>
                  </a:cubicBezTo>
                  <a:cubicBezTo>
                    <a:pt x="6884" y="18537"/>
                    <a:pt x="6884" y="18537"/>
                    <a:pt x="6884" y="18537"/>
                  </a:cubicBezTo>
                  <a:cubicBezTo>
                    <a:pt x="6884" y="18537"/>
                    <a:pt x="6884" y="18537"/>
                    <a:pt x="6884" y="18537"/>
                  </a:cubicBezTo>
                  <a:cubicBezTo>
                    <a:pt x="6798" y="18376"/>
                    <a:pt x="6798" y="18376"/>
                    <a:pt x="6798" y="18376"/>
                  </a:cubicBezTo>
                  <a:cubicBezTo>
                    <a:pt x="6712" y="18376"/>
                    <a:pt x="6712" y="18376"/>
                    <a:pt x="6712" y="18376"/>
                  </a:cubicBezTo>
                  <a:cubicBezTo>
                    <a:pt x="6712" y="18376"/>
                    <a:pt x="6712" y="18376"/>
                    <a:pt x="6712" y="18376"/>
                  </a:cubicBezTo>
                  <a:cubicBezTo>
                    <a:pt x="6626" y="18215"/>
                    <a:pt x="6626" y="18215"/>
                    <a:pt x="6626" y="18215"/>
                  </a:cubicBezTo>
                  <a:cubicBezTo>
                    <a:pt x="6626" y="18215"/>
                    <a:pt x="6626" y="18215"/>
                    <a:pt x="6626" y="18215"/>
                  </a:cubicBezTo>
                  <a:cubicBezTo>
                    <a:pt x="6626" y="18215"/>
                    <a:pt x="6626" y="18215"/>
                    <a:pt x="6626" y="18215"/>
                  </a:cubicBezTo>
                  <a:cubicBezTo>
                    <a:pt x="6540" y="18215"/>
                    <a:pt x="6540" y="18215"/>
                    <a:pt x="6540" y="18215"/>
                  </a:cubicBezTo>
                  <a:cubicBezTo>
                    <a:pt x="6540" y="18054"/>
                    <a:pt x="6540" y="18054"/>
                    <a:pt x="6540" y="18054"/>
                  </a:cubicBezTo>
                  <a:cubicBezTo>
                    <a:pt x="6540" y="18054"/>
                    <a:pt x="6540" y="18054"/>
                    <a:pt x="6540" y="18054"/>
                  </a:cubicBezTo>
                  <a:cubicBezTo>
                    <a:pt x="6540" y="18054"/>
                    <a:pt x="6540" y="18054"/>
                    <a:pt x="6540" y="18054"/>
                  </a:cubicBezTo>
                  <a:cubicBezTo>
                    <a:pt x="6454" y="18054"/>
                    <a:pt x="6454" y="18054"/>
                    <a:pt x="6454" y="18054"/>
                  </a:cubicBezTo>
                  <a:cubicBezTo>
                    <a:pt x="6454" y="18054"/>
                    <a:pt x="6454" y="18054"/>
                    <a:pt x="6454" y="18054"/>
                  </a:cubicBezTo>
                  <a:cubicBezTo>
                    <a:pt x="6454" y="18054"/>
                    <a:pt x="6454" y="18054"/>
                    <a:pt x="6454" y="18054"/>
                  </a:cubicBezTo>
                  <a:cubicBezTo>
                    <a:pt x="6454" y="17893"/>
                    <a:pt x="6454" y="17893"/>
                    <a:pt x="6454" y="17893"/>
                  </a:cubicBezTo>
                  <a:cubicBezTo>
                    <a:pt x="6368" y="17893"/>
                    <a:pt x="6368" y="17893"/>
                    <a:pt x="6368" y="17893"/>
                  </a:cubicBezTo>
                  <a:cubicBezTo>
                    <a:pt x="6282" y="17731"/>
                    <a:pt x="6282" y="17731"/>
                    <a:pt x="6282" y="17731"/>
                  </a:cubicBezTo>
                  <a:cubicBezTo>
                    <a:pt x="6282" y="17570"/>
                    <a:pt x="6282" y="17570"/>
                    <a:pt x="6282" y="17570"/>
                  </a:cubicBezTo>
                  <a:cubicBezTo>
                    <a:pt x="6368" y="17570"/>
                    <a:pt x="6368" y="17570"/>
                    <a:pt x="6368" y="17570"/>
                  </a:cubicBezTo>
                  <a:cubicBezTo>
                    <a:pt x="6368" y="17570"/>
                    <a:pt x="6368" y="17570"/>
                    <a:pt x="6368" y="17570"/>
                  </a:cubicBezTo>
                  <a:cubicBezTo>
                    <a:pt x="6368" y="17409"/>
                    <a:pt x="6368" y="17409"/>
                    <a:pt x="6368" y="17409"/>
                  </a:cubicBezTo>
                  <a:cubicBezTo>
                    <a:pt x="6368" y="17409"/>
                    <a:pt x="6368" y="17409"/>
                    <a:pt x="6368" y="17409"/>
                  </a:cubicBezTo>
                  <a:cubicBezTo>
                    <a:pt x="6368" y="17409"/>
                    <a:pt x="6368" y="17409"/>
                    <a:pt x="6368" y="17409"/>
                  </a:cubicBezTo>
                  <a:cubicBezTo>
                    <a:pt x="6282" y="17409"/>
                    <a:pt x="6282" y="17409"/>
                    <a:pt x="6282" y="17409"/>
                  </a:cubicBezTo>
                  <a:cubicBezTo>
                    <a:pt x="6282" y="17248"/>
                    <a:pt x="6282" y="17248"/>
                    <a:pt x="6282" y="17248"/>
                  </a:cubicBezTo>
                  <a:cubicBezTo>
                    <a:pt x="6282" y="17087"/>
                    <a:pt x="6282" y="17087"/>
                    <a:pt x="6282" y="17087"/>
                  </a:cubicBezTo>
                  <a:cubicBezTo>
                    <a:pt x="6196" y="17087"/>
                    <a:pt x="6196" y="17087"/>
                    <a:pt x="6196" y="17087"/>
                  </a:cubicBezTo>
                  <a:cubicBezTo>
                    <a:pt x="6196" y="17087"/>
                    <a:pt x="6196" y="17087"/>
                    <a:pt x="6196" y="17087"/>
                  </a:cubicBezTo>
                  <a:cubicBezTo>
                    <a:pt x="6110" y="16925"/>
                    <a:pt x="6110" y="16925"/>
                    <a:pt x="6110" y="16925"/>
                  </a:cubicBezTo>
                  <a:cubicBezTo>
                    <a:pt x="6196" y="16925"/>
                    <a:pt x="6196" y="16925"/>
                    <a:pt x="6196" y="16925"/>
                  </a:cubicBezTo>
                  <a:cubicBezTo>
                    <a:pt x="6196" y="16925"/>
                    <a:pt x="6196" y="16925"/>
                    <a:pt x="6196" y="16925"/>
                  </a:cubicBezTo>
                  <a:cubicBezTo>
                    <a:pt x="6110" y="16764"/>
                    <a:pt x="6110" y="16764"/>
                    <a:pt x="6110" y="16764"/>
                  </a:cubicBezTo>
                  <a:cubicBezTo>
                    <a:pt x="6024" y="16764"/>
                    <a:pt x="6024" y="16764"/>
                    <a:pt x="6024" y="16764"/>
                  </a:cubicBezTo>
                  <a:cubicBezTo>
                    <a:pt x="6024" y="16764"/>
                    <a:pt x="6024" y="16764"/>
                    <a:pt x="6024" y="16764"/>
                  </a:cubicBezTo>
                  <a:cubicBezTo>
                    <a:pt x="6024" y="16603"/>
                    <a:pt x="6024" y="16603"/>
                    <a:pt x="6024" y="16603"/>
                  </a:cubicBezTo>
                  <a:cubicBezTo>
                    <a:pt x="6024" y="16603"/>
                    <a:pt x="6024" y="16603"/>
                    <a:pt x="6024" y="16603"/>
                  </a:cubicBezTo>
                  <a:cubicBezTo>
                    <a:pt x="5938" y="16603"/>
                    <a:pt x="5938" y="16603"/>
                    <a:pt x="5938" y="16603"/>
                  </a:cubicBezTo>
                  <a:cubicBezTo>
                    <a:pt x="5938" y="16442"/>
                    <a:pt x="5938" y="16442"/>
                    <a:pt x="5938" y="16442"/>
                  </a:cubicBezTo>
                  <a:cubicBezTo>
                    <a:pt x="5852" y="16281"/>
                    <a:pt x="5852" y="16281"/>
                    <a:pt x="5852" y="16281"/>
                  </a:cubicBezTo>
                  <a:cubicBezTo>
                    <a:pt x="5766" y="16281"/>
                    <a:pt x="5766" y="16281"/>
                    <a:pt x="5766" y="16281"/>
                  </a:cubicBezTo>
                  <a:cubicBezTo>
                    <a:pt x="5163" y="16281"/>
                    <a:pt x="5163" y="16281"/>
                    <a:pt x="5163" y="16281"/>
                  </a:cubicBezTo>
                  <a:cubicBezTo>
                    <a:pt x="5163" y="16442"/>
                    <a:pt x="5163" y="16442"/>
                    <a:pt x="5163" y="16442"/>
                  </a:cubicBezTo>
                  <a:cubicBezTo>
                    <a:pt x="4131" y="16442"/>
                    <a:pt x="4131" y="16442"/>
                    <a:pt x="4131" y="16442"/>
                  </a:cubicBezTo>
                  <a:cubicBezTo>
                    <a:pt x="2754" y="15475"/>
                    <a:pt x="2754" y="15475"/>
                    <a:pt x="2754" y="15475"/>
                  </a:cubicBezTo>
                  <a:cubicBezTo>
                    <a:pt x="2840" y="15313"/>
                    <a:pt x="2840" y="15313"/>
                    <a:pt x="2840" y="15313"/>
                  </a:cubicBezTo>
                  <a:cubicBezTo>
                    <a:pt x="2754" y="15313"/>
                    <a:pt x="2754" y="15313"/>
                    <a:pt x="2754" y="15313"/>
                  </a:cubicBezTo>
                  <a:cubicBezTo>
                    <a:pt x="1893" y="15313"/>
                    <a:pt x="1893" y="15313"/>
                    <a:pt x="1893" y="15313"/>
                  </a:cubicBezTo>
                  <a:cubicBezTo>
                    <a:pt x="1893" y="15152"/>
                    <a:pt x="1893" y="15152"/>
                    <a:pt x="1893" y="15152"/>
                  </a:cubicBezTo>
                  <a:cubicBezTo>
                    <a:pt x="1893" y="14991"/>
                    <a:pt x="1893" y="14991"/>
                    <a:pt x="1893" y="14991"/>
                  </a:cubicBezTo>
                  <a:cubicBezTo>
                    <a:pt x="1893" y="14830"/>
                    <a:pt x="1893" y="14830"/>
                    <a:pt x="1893" y="14830"/>
                  </a:cubicBezTo>
                  <a:cubicBezTo>
                    <a:pt x="1721" y="14507"/>
                    <a:pt x="1721" y="14507"/>
                    <a:pt x="1721" y="14507"/>
                  </a:cubicBezTo>
                  <a:cubicBezTo>
                    <a:pt x="1635" y="14346"/>
                    <a:pt x="1635" y="14346"/>
                    <a:pt x="1635" y="14346"/>
                  </a:cubicBezTo>
                  <a:cubicBezTo>
                    <a:pt x="1635" y="14346"/>
                    <a:pt x="1635" y="14346"/>
                    <a:pt x="1635" y="14346"/>
                  </a:cubicBezTo>
                  <a:cubicBezTo>
                    <a:pt x="1549" y="14346"/>
                    <a:pt x="1549" y="14346"/>
                    <a:pt x="1549" y="14346"/>
                  </a:cubicBezTo>
                  <a:cubicBezTo>
                    <a:pt x="1549" y="14346"/>
                    <a:pt x="1549" y="14346"/>
                    <a:pt x="1549" y="14346"/>
                  </a:cubicBezTo>
                  <a:cubicBezTo>
                    <a:pt x="1549" y="14346"/>
                    <a:pt x="1549" y="14346"/>
                    <a:pt x="1549" y="14346"/>
                  </a:cubicBezTo>
                  <a:cubicBezTo>
                    <a:pt x="1549" y="14185"/>
                    <a:pt x="1549" y="14185"/>
                    <a:pt x="1549" y="14185"/>
                  </a:cubicBezTo>
                  <a:cubicBezTo>
                    <a:pt x="1463" y="14185"/>
                    <a:pt x="1463" y="14185"/>
                    <a:pt x="1463" y="14185"/>
                  </a:cubicBezTo>
                  <a:cubicBezTo>
                    <a:pt x="1377" y="14185"/>
                    <a:pt x="1377" y="14185"/>
                    <a:pt x="1377" y="14185"/>
                  </a:cubicBezTo>
                  <a:cubicBezTo>
                    <a:pt x="1291" y="14024"/>
                    <a:pt x="1291" y="14024"/>
                    <a:pt x="1291" y="14024"/>
                  </a:cubicBezTo>
                  <a:cubicBezTo>
                    <a:pt x="1291" y="13863"/>
                    <a:pt x="1291" y="13863"/>
                    <a:pt x="1291" y="13863"/>
                  </a:cubicBezTo>
                  <a:cubicBezTo>
                    <a:pt x="1205" y="13863"/>
                    <a:pt x="1205" y="13863"/>
                    <a:pt x="1205" y="13863"/>
                  </a:cubicBezTo>
                  <a:cubicBezTo>
                    <a:pt x="1119" y="13863"/>
                    <a:pt x="1119" y="13863"/>
                    <a:pt x="1119" y="13863"/>
                  </a:cubicBezTo>
                  <a:cubicBezTo>
                    <a:pt x="1033" y="13863"/>
                    <a:pt x="1033" y="13863"/>
                    <a:pt x="1033" y="13863"/>
                  </a:cubicBezTo>
                  <a:cubicBezTo>
                    <a:pt x="1033" y="13701"/>
                    <a:pt x="1033" y="13701"/>
                    <a:pt x="1033" y="13701"/>
                  </a:cubicBezTo>
                  <a:cubicBezTo>
                    <a:pt x="947" y="13701"/>
                    <a:pt x="947" y="13701"/>
                    <a:pt x="947" y="13701"/>
                  </a:cubicBezTo>
                  <a:cubicBezTo>
                    <a:pt x="775" y="13701"/>
                    <a:pt x="775" y="13701"/>
                    <a:pt x="775" y="13701"/>
                  </a:cubicBezTo>
                  <a:cubicBezTo>
                    <a:pt x="775" y="13701"/>
                    <a:pt x="775" y="13701"/>
                    <a:pt x="775" y="13701"/>
                  </a:cubicBezTo>
                  <a:cubicBezTo>
                    <a:pt x="775" y="13540"/>
                    <a:pt x="775" y="13540"/>
                    <a:pt x="775" y="13540"/>
                  </a:cubicBezTo>
                  <a:cubicBezTo>
                    <a:pt x="775" y="13540"/>
                    <a:pt x="775" y="13540"/>
                    <a:pt x="775" y="13540"/>
                  </a:cubicBezTo>
                  <a:cubicBezTo>
                    <a:pt x="775" y="13379"/>
                    <a:pt x="775" y="13379"/>
                    <a:pt x="775" y="13379"/>
                  </a:cubicBezTo>
                  <a:cubicBezTo>
                    <a:pt x="775" y="13218"/>
                    <a:pt x="775" y="13218"/>
                    <a:pt x="775" y="13218"/>
                  </a:cubicBezTo>
                  <a:cubicBezTo>
                    <a:pt x="775" y="13057"/>
                    <a:pt x="775" y="13057"/>
                    <a:pt x="775" y="13057"/>
                  </a:cubicBezTo>
                  <a:cubicBezTo>
                    <a:pt x="688" y="13057"/>
                    <a:pt x="688" y="13057"/>
                    <a:pt x="688" y="13057"/>
                  </a:cubicBezTo>
                  <a:cubicBezTo>
                    <a:pt x="688" y="12896"/>
                    <a:pt x="688" y="12896"/>
                    <a:pt x="688" y="12896"/>
                  </a:cubicBezTo>
                  <a:cubicBezTo>
                    <a:pt x="688" y="12896"/>
                    <a:pt x="688" y="12896"/>
                    <a:pt x="688" y="12896"/>
                  </a:cubicBezTo>
                  <a:cubicBezTo>
                    <a:pt x="688" y="12896"/>
                    <a:pt x="688" y="12896"/>
                    <a:pt x="688" y="12896"/>
                  </a:cubicBezTo>
                  <a:cubicBezTo>
                    <a:pt x="602" y="12734"/>
                    <a:pt x="602" y="12734"/>
                    <a:pt x="602" y="12734"/>
                  </a:cubicBezTo>
                  <a:cubicBezTo>
                    <a:pt x="516" y="12412"/>
                    <a:pt x="516" y="12412"/>
                    <a:pt x="516" y="12412"/>
                  </a:cubicBezTo>
                  <a:cubicBezTo>
                    <a:pt x="516" y="12251"/>
                    <a:pt x="516" y="12251"/>
                    <a:pt x="516" y="12251"/>
                  </a:cubicBezTo>
                  <a:cubicBezTo>
                    <a:pt x="516" y="12090"/>
                    <a:pt x="516" y="12090"/>
                    <a:pt x="516" y="12090"/>
                  </a:cubicBezTo>
                  <a:cubicBezTo>
                    <a:pt x="430" y="12090"/>
                    <a:pt x="430" y="12090"/>
                    <a:pt x="430" y="12090"/>
                  </a:cubicBezTo>
                  <a:cubicBezTo>
                    <a:pt x="430" y="11928"/>
                    <a:pt x="430" y="11928"/>
                    <a:pt x="430" y="11928"/>
                  </a:cubicBezTo>
                  <a:cubicBezTo>
                    <a:pt x="430" y="11767"/>
                    <a:pt x="430" y="11767"/>
                    <a:pt x="430" y="11767"/>
                  </a:cubicBezTo>
                  <a:cubicBezTo>
                    <a:pt x="430" y="11767"/>
                    <a:pt x="430" y="11767"/>
                    <a:pt x="430" y="11767"/>
                  </a:cubicBezTo>
                  <a:cubicBezTo>
                    <a:pt x="516" y="11767"/>
                    <a:pt x="516" y="11767"/>
                    <a:pt x="516" y="11767"/>
                  </a:cubicBezTo>
                  <a:cubicBezTo>
                    <a:pt x="516" y="11767"/>
                    <a:pt x="516" y="11767"/>
                    <a:pt x="516" y="11767"/>
                  </a:cubicBezTo>
                  <a:cubicBezTo>
                    <a:pt x="516" y="11606"/>
                    <a:pt x="516" y="11606"/>
                    <a:pt x="516" y="11606"/>
                  </a:cubicBezTo>
                  <a:cubicBezTo>
                    <a:pt x="516" y="11445"/>
                    <a:pt x="516" y="11445"/>
                    <a:pt x="516" y="11445"/>
                  </a:cubicBezTo>
                  <a:cubicBezTo>
                    <a:pt x="430" y="11445"/>
                    <a:pt x="430" y="11445"/>
                    <a:pt x="430" y="11445"/>
                  </a:cubicBezTo>
                  <a:cubicBezTo>
                    <a:pt x="430" y="11284"/>
                    <a:pt x="430" y="11284"/>
                    <a:pt x="430" y="11284"/>
                  </a:cubicBezTo>
                  <a:cubicBezTo>
                    <a:pt x="344" y="11284"/>
                    <a:pt x="344" y="11284"/>
                    <a:pt x="344" y="11284"/>
                  </a:cubicBezTo>
                  <a:cubicBezTo>
                    <a:pt x="344" y="11122"/>
                    <a:pt x="344" y="11122"/>
                    <a:pt x="344" y="11122"/>
                  </a:cubicBezTo>
                  <a:cubicBezTo>
                    <a:pt x="430" y="11122"/>
                    <a:pt x="430" y="11122"/>
                    <a:pt x="430" y="11122"/>
                  </a:cubicBezTo>
                  <a:cubicBezTo>
                    <a:pt x="344" y="10961"/>
                    <a:pt x="344" y="10961"/>
                    <a:pt x="344" y="10961"/>
                  </a:cubicBezTo>
                  <a:cubicBezTo>
                    <a:pt x="430" y="10961"/>
                    <a:pt x="430" y="10961"/>
                    <a:pt x="430" y="10961"/>
                  </a:cubicBezTo>
                  <a:cubicBezTo>
                    <a:pt x="430" y="10961"/>
                    <a:pt x="430" y="10961"/>
                    <a:pt x="430" y="10961"/>
                  </a:cubicBezTo>
                  <a:cubicBezTo>
                    <a:pt x="430" y="10800"/>
                    <a:pt x="430" y="10800"/>
                    <a:pt x="430" y="10800"/>
                  </a:cubicBezTo>
                  <a:cubicBezTo>
                    <a:pt x="516" y="10800"/>
                    <a:pt x="516" y="10800"/>
                    <a:pt x="516" y="10800"/>
                  </a:cubicBezTo>
                  <a:cubicBezTo>
                    <a:pt x="516" y="10961"/>
                    <a:pt x="516" y="10961"/>
                    <a:pt x="516" y="10961"/>
                  </a:cubicBezTo>
                  <a:cubicBezTo>
                    <a:pt x="602" y="10961"/>
                    <a:pt x="602" y="10961"/>
                    <a:pt x="602" y="10961"/>
                  </a:cubicBezTo>
                  <a:cubicBezTo>
                    <a:pt x="516" y="10961"/>
                    <a:pt x="516" y="10961"/>
                    <a:pt x="516" y="10961"/>
                  </a:cubicBezTo>
                  <a:cubicBezTo>
                    <a:pt x="516" y="10800"/>
                    <a:pt x="516" y="10800"/>
                    <a:pt x="516" y="10800"/>
                  </a:cubicBezTo>
                  <a:cubicBezTo>
                    <a:pt x="516" y="10639"/>
                    <a:pt x="516" y="10639"/>
                    <a:pt x="516" y="10639"/>
                  </a:cubicBezTo>
                  <a:cubicBezTo>
                    <a:pt x="516" y="10639"/>
                    <a:pt x="516" y="10639"/>
                    <a:pt x="516" y="10639"/>
                  </a:cubicBezTo>
                  <a:cubicBezTo>
                    <a:pt x="516" y="10639"/>
                    <a:pt x="516" y="10639"/>
                    <a:pt x="516" y="10639"/>
                  </a:cubicBezTo>
                  <a:cubicBezTo>
                    <a:pt x="516" y="10639"/>
                    <a:pt x="516" y="10639"/>
                    <a:pt x="516" y="10639"/>
                  </a:cubicBezTo>
                  <a:cubicBezTo>
                    <a:pt x="516" y="10639"/>
                    <a:pt x="516" y="10639"/>
                    <a:pt x="516" y="10639"/>
                  </a:cubicBezTo>
                  <a:cubicBezTo>
                    <a:pt x="602" y="10639"/>
                    <a:pt x="602" y="10639"/>
                    <a:pt x="602" y="10639"/>
                  </a:cubicBezTo>
                  <a:cubicBezTo>
                    <a:pt x="688" y="10639"/>
                    <a:pt x="688" y="10639"/>
                    <a:pt x="688" y="10639"/>
                  </a:cubicBezTo>
                  <a:cubicBezTo>
                    <a:pt x="602" y="10478"/>
                    <a:pt x="602" y="10478"/>
                    <a:pt x="602" y="10478"/>
                  </a:cubicBezTo>
                  <a:cubicBezTo>
                    <a:pt x="602" y="10478"/>
                    <a:pt x="602" y="10478"/>
                    <a:pt x="602" y="10478"/>
                  </a:cubicBezTo>
                  <a:cubicBezTo>
                    <a:pt x="516" y="10478"/>
                    <a:pt x="516" y="10478"/>
                    <a:pt x="516" y="10478"/>
                  </a:cubicBezTo>
                  <a:cubicBezTo>
                    <a:pt x="516" y="10478"/>
                    <a:pt x="516" y="10478"/>
                    <a:pt x="516" y="10478"/>
                  </a:cubicBezTo>
                  <a:cubicBezTo>
                    <a:pt x="516" y="10478"/>
                    <a:pt x="516" y="10478"/>
                    <a:pt x="516" y="10478"/>
                  </a:cubicBezTo>
                  <a:cubicBezTo>
                    <a:pt x="430" y="10478"/>
                    <a:pt x="430" y="10478"/>
                    <a:pt x="430" y="10478"/>
                  </a:cubicBezTo>
                  <a:cubicBezTo>
                    <a:pt x="430" y="10639"/>
                    <a:pt x="430" y="10639"/>
                    <a:pt x="430" y="10639"/>
                  </a:cubicBezTo>
                  <a:cubicBezTo>
                    <a:pt x="430" y="10639"/>
                    <a:pt x="430" y="10639"/>
                    <a:pt x="430" y="10639"/>
                  </a:cubicBezTo>
                  <a:cubicBezTo>
                    <a:pt x="430" y="10639"/>
                    <a:pt x="430" y="10639"/>
                    <a:pt x="430" y="10639"/>
                  </a:cubicBezTo>
                  <a:cubicBezTo>
                    <a:pt x="344" y="10639"/>
                    <a:pt x="344" y="10639"/>
                    <a:pt x="344" y="10639"/>
                  </a:cubicBezTo>
                  <a:cubicBezTo>
                    <a:pt x="344" y="10639"/>
                    <a:pt x="344" y="10639"/>
                    <a:pt x="344" y="10639"/>
                  </a:cubicBezTo>
                  <a:cubicBezTo>
                    <a:pt x="258" y="10478"/>
                    <a:pt x="258" y="10478"/>
                    <a:pt x="258" y="10478"/>
                  </a:cubicBezTo>
                  <a:cubicBezTo>
                    <a:pt x="258" y="10316"/>
                    <a:pt x="258" y="10316"/>
                    <a:pt x="258" y="10316"/>
                  </a:cubicBezTo>
                  <a:cubicBezTo>
                    <a:pt x="258" y="10316"/>
                    <a:pt x="258" y="10316"/>
                    <a:pt x="258" y="10316"/>
                  </a:cubicBezTo>
                  <a:cubicBezTo>
                    <a:pt x="258" y="10155"/>
                    <a:pt x="258" y="10155"/>
                    <a:pt x="258" y="10155"/>
                  </a:cubicBezTo>
                  <a:cubicBezTo>
                    <a:pt x="86" y="9833"/>
                    <a:pt x="86" y="9833"/>
                    <a:pt x="86" y="9833"/>
                  </a:cubicBezTo>
                  <a:cubicBezTo>
                    <a:pt x="86" y="9672"/>
                    <a:pt x="86" y="9672"/>
                    <a:pt x="86" y="9672"/>
                  </a:cubicBezTo>
                  <a:cubicBezTo>
                    <a:pt x="86" y="9672"/>
                    <a:pt x="86" y="9672"/>
                    <a:pt x="86" y="9672"/>
                  </a:cubicBezTo>
                  <a:cubicBezTo>
                    <a:pt x="172" y="9510"/>
                    <a:pt x="172" y="9510"/>
                    <a:pt x="172" y="9510"/>
                  </a:cubicBezTo>
                  <a:cubicBezTo>
                    <a:pt x="86" y="9349"/>
                    <a:pt x="86" y="9349"/>
                    <a:pt x="86" y="9349"/>
                  </a:cubicBezTo>
                  <a:cubicBezTo>
                    <a:pt x="86" y="9349"/>
                    <a:pt x="86" y="9349"/>
                    <a:pt x="86" y="9349"/>
                  </a:cubicBezTo>
                  <a:cubicBezTo>
                    <a:pt x="86" y="9188"/>
                    <a:pt x="86" y="9188"/>
                    <a:pt x="86" y="9188"/>
                  </a:cubicBezTo>
                  <a:cubicBezTo>
                    <a:pt x="172" y="9027"/>
                    <a:pt x="172" y="9027"/>
                    <a:pt x="172" y="9027"/>
                  </a:cubicBezTo>
                  <a:cubicBezTo>
                    <a:pt x="172" y="9027"/>
                    <a:pt x="172" y="9027"/>
                    <a:pt x="172" y="9027"/>
                  </a:cubicBezTo>
                  <a:cubicBezTo>
                    <a:pt x="172" y="8704"/>
                    <a:pt x="172" y="8704"/>
                    <a:pt x="172" y="8704"/>
                  </a:cubicBezTo>
                  <a:cubicBezTo>
                    <a:pt x="86" y="8382"/>
                    <a:pt x="86" y="8382"/>
                    <a:pt x="86" y="8382"/>
                  </a:cubicBezTo>
                  <a:cubicBezTo>
                    <a:pt x="0" y="8221"/>
                    <a:pt x="0" y="8221"/>
                    <a:pt x="0" y="8221"/>
                  </a:cubicBezTo>
                  <a:cubicBezTo>
                    <a:pt x="0" y="8221"/>
                    <a:pt x="0" y="8221"/>
                    <a:pt x="0" y="8221"/>
                  </a:cubicBezTo>
                  <a:cubicBezTo>
                    <a:pt x="86" y="8060"/>
                    <a:pt x="86" y="8060"/>
                    <a:pt x="86" y="8060"/>
                  </a:cubicBezTo>
                  <a:cubicBezTo>
                    <a:pt x="172" y="7899"/>
                    <a:pt x="172" y="7899"/>
                    <a:pt x="172" y="7899"/>
                  </a:cubicBezTo>
                  <a:cubicBezTo>
                    <a:pt x="172" y="7737"/>
                    <a:pt x="172" y="7737"/>
                    <a:pt x="172" y="7737"/>
                  </a:cubicBezTo>
                  <a:cubicBezTo>
                    <a:pt x="172" y="7737"/>
                    <a:pt x="172" y="7737"/>
                    <a:pt x="172" y="7737"/>
                  </a:cubicBezTo>
                  <a:cubicBezTo>
                    <a:pt x="172" y="7576"/>
                    <a:pt x="172" y="7576"/>
                    <a:pt x="172" y="7576"/>
                  </a:cubicBezTo>
                  <a:cubicBezTo>
                    <a:pt x="258" y="7576"/>
                    <a:pt x="258" y="7576"/>
                    <a:pt x="258" y="7576"/>
                  </a:cubicBezTo>
                  <a:cubicBezTo>
                    <a:pt x="258" y="7415"/>
                    <a:pt x="258" y="7415"/>
                    <a:pt x="258" y="7415"/>
                  </a:cubicBezTo>
                  <a:cubicBezTo>
                    <a:pt x="258" y="7093"/>
                    <a:pt x="258" y="7093"/>
                    <a:pt x="258" y="7093"/>
                  </a:cubicBezTo>
                  <a:cubicBezTo>
                    <a:pt x="258" y="6931"/>
                    <a:pt x="258" y="6931"/>
                    <a:pt x="258" y="6931"/>
                  </a:cubicBezTo>
                  <a:cubicBezTo>
                    <a:pt x="258" y="6931"/>
                    <a:pt x="258" y="6931"/>
                    <a:pt x="258" y="6931"/>
                  </a:cubicBezTo>
                  <a:cubicBezTo>
                    <a:pt x="258" y="6770"/>
                    <a:pt x="258" y="6770"/>
                    <a:pt x="258" y="6770"/>
                  </a:cubicBezTo>
                  <a:cubicBezTo>
                    <a:pt x="258" y="6609"/>
                    <a:pt x="258" y="6609"/>
                    <a:pt x="258" y="6609"/>
                  </a:cubicBezTo>
                  <a:cubicBezTo>
                    <a:pt x="258" y="6448"/>
                    <a:pt x="258" y="6448"/>
                    <a:pt x="258" y="6448"/>
                  </a:cubicBezTo>
                  <a:cubicBezTo>
                    <a:pt x="258" y="6287"/>
                    <a:pt x="258" y="6287"/>
                    <a:pt x="258" y="6287"/>
                  </a:cubicBezTo>
                  <a:cubicBezTo>
                    <a:pt x="258" y="5964"/>
                    <a:pt x="258" y="5964"/>
                    <a:pt x="258" y="5964"/>
                  </a:cubicBezTo>
                  <a:cubicBezTo>
                    <a:pt x="258" y="5803"/>
                    <a:pt x="258" y="5803"/>
                    <a:pt x="258" y="5803"/>
                  </a:cubicBezTo>
                  <a:cubicBezTo>
                    <a:pt x="430" y="5642"/>
                    <a:pt x="430" y="5642"/>
                    <a:pt x="430" y="5642"/>
                  </a:cubicBezTo>
                  <a:cubicBezTo>
                    <a:pt x="430" y="5481"/>
                    <a:pt x="430" y="5481"/>
                    <a:pt x="430" y="5481"/>
                  </a:cubicBezTo>
                  <a:cubicBezTo>
                    <a:pt x="430" y="5481"/>
                    <a:pt x="430" y="5481"/>
                    <a:pt x="430" y="5481"/>
                  </a:cubicBezTo>
                  <a:cubicBezTo>
                    <a:pt x="516" y="5158"/>
                    <a:pt x="516" y="5158"/>
                    <a:pt x="516" y="5158"/>
                  </a:cubicBezTo>
                  <a:cubicBezTo>
                    <a:pt x="602" y="5158"/>
                    <a:pt x="602" y="5158"/>
                    <a:pt x="602" y="5158"/>
                  </a:cubicBezTo>
                  <a:cubicBezTo>
                    <a:pt x="602" y="4997"/>
                    <a:pt x="602" y="4997"/>
                    <a:pt x="602" y="4997"/>
                  </a:cubicBezTo>
                  <a:cubicBezTo>
                    <a:pt x="602" y="4513"/>
                    <a:pt x="602" y="4513"/>
                    <a:pt x="602" y="4513"/>
                  </a:cubicBezTo>
                  <a:cubicBezTo>
                    <a:pt x="775" y="4352"/>
                    <a:pt x="775" y="4352"/>
                    <a:pt x="775" y="4352"/>
                  </a:cubicBezTo>
                  <a:cubicBezTo>
                    <a:pt x="775" y="4030"/>
                    <a:pt x="775" y="4030"/>
                    <a:pt x="775" y="4030"/>
                  </a:cubicBezTo>
                  <a:cubicBezTo>
                    <a:pt x="861" y="3546"/>
                    <a:pt x="861" y="3546"/>
                    <a:pt x="861" y="3546"/>
                  </a:cubicBezTo>
                  <a:cubicBezTo>
                    <a:pt x="861" y="3385"/>
                    <a:pt x="861" y="3385"/>
                    <a:pt x="861" y="3385"/>
                  </a:cubicBezTo>
                  <a:cubicBezTo>
                    <a:pt x="947" y="3224"/>
                    <a:pt x="947" y="3224"/>
                    <a:pt x="947" y="3224"/>
                  </a:cubicBezTo>
                  <a:cubicBezTo>
                    <a:pt x="947" y="3224"/>
                    <a:pt x="947" y="3224"/>
                    <a:pt x="947" y="3224"/>
                  </a:cubicBezTo>
                  <a:cubicBezTo>
                    <a:pt x="947" y="3063"/>
                    <a:pt x="947" y="3063"/>
                    <a:pt x="947" y="3063"/>
                  </a:cubicBezTo>
                  <a:cubicBezTo>
                    <a:pt x="1033" y="2901"/>
                    <a:pt x="1033" y="2901"/>
                    <a:pt x="1033" y="2901"/>
                  </a:cubicBezTo>
                  <a:cubicBezTo>
                    <a:pt x="1033" y="2740"/>
                    <a:pt x="1033" y="2740"/>
                    <a:pt x="1033" y="2740"/>
                  </a:cubicBezTo>
                  <a:cubicBezTo>
                    <a:pt x="1033" y="2740"/>
                    <a:pt x="1033" y="2740"/>
                    <a:pt x="1033" y="2740"/>
                  </a:cubicBezTo>
                  <a:cubicBezTo>
                    <a:pt x="1119" y="2901"/>
                    <a:pt x="1119" y="2901"/>
                    <a:pt x="1119" y="2901"/>
                  </a:cubicBezTo>
                  <a:cubicBezTo>
                    <a:pt x="1205" y="2901"/>
                    <a:pt x="1205" y="2901"/>
                    <a:pt x="1205" y="2901"/>
                  </a:cubicBezTo>
                  <a:cubicBezTo>
                    <a:pt x="1291" y="2901"/>
                    <a:pt x="1291" y="2901"/>
                    <a:pt x="1291" y="2901"/>
                  </a:cubicBezTo>
                  <a:cubicBezTo>
                    <a:pt x="1291" y="2901"/>
                    <a:pt x="1291" y="2901"/>
                    <a:pt x="1291" y="2901"/>
                  </a:cubicBezTo>
                  <a:cubicBezTo>
                    <a:pt x="1377" y="2901"/>
                    <a:pt x="1377" y="2901"/>
                    <a:pt x="1377" y="2901"/>
                  </a:cubicBezTo>
                  <a:cubicBezTo>
                    <a:pt x="1463" y="3063"/>
                    <a:pt x="1463" y="3063"/>
                    <a:pt x="1463" y="3063"/>
                  </a:cubicBezTo>
                  <a:cubicBezTo>
                    <a:pt x="1377" y="2901"/>
                    <a:pt x="1377" y="2901"/>
                    <a:pt x="1377" y="2901"/>
                  </a:cubicBezTo>
                  <a:cubicBezTo>
                    <a:pt x="1377" y="2901"/>
                    <a:pt x="1377" y="2901"/>
                    <a:pt x="1377" y="2901"/>
                  </a:cubicBezTo>
                  <a:cubicBezTo>
                    <a:pt x="1291" y="2901"/>
                    <a:pt x="1291" y="2901"/>
                    <a:pt x="1291" y="2901"/>
                  </a:cubicBezTo>
                  <a:cubicBezTo>
                    <a:pt x="1205" y="2740"/>
                    <a:pt x="1205" y="2740"/>
                    <a:pt x="1205" y="2740"/>
                  </a:cubicBezTo>
                  <a:cubicBezTo>
                    <a:pt x="1119" y="2740"/>
                    <a:pt x="1119" y="2740"/>
                    <a:pt x="1119" y="2740"/>
                  </a:cubicBezTo>
                  <a:cubicBezTo>
                    <a:pt x="1033" y="2740"/>
                    <a:pt x="1033" y="2740"/>
                    <a:pt x="1033" y="2740"/>
                  </a:cubicBezTo>
                  <a:cubicBezTo>
                    <a:pt x="1033" y="2579"/>
                    <a:pt x="1033" y="2579"/>
                    <a:pt x="1033" y="2579"/>
                  </a:cubicBezTo>
                  <a:cubicBezTo>
                    <a:pt x="1033" y="2579"/>
                    <a:pt x="1033" y="2579"/>
                    <a:pt x="1033" y="2579"/>
                  </a:cubicBezTo>
                  <a:cubicBezTo>
                    <a:pt x="1033" y="2579"/>
                    <a:pt x="1033" y="2579"/>
                    <a:pt x="1033" y="2579"/>
                  </a:cubicBezTo>
                  <a:cubicBezTo>
                    <a:pt x="1119" y="2579"/>
                    <a:pt x="1119" y="2579"/>
                    <a:pt x="1119" y="2579"/>
                  </a:cubicBezTo>
                  <a:cubicBezTo>
                    <a:pt x="1119" y="2418"/>
                    <a:pt x="1119" y="2418"/>
                    <a:pt x="1119" y="2418"/>
                  </a:cubicBezTo>
                  <a:cubicBezTo>
                    <a:pt x="1119" y="2257"/>
                    <a:pt x="1119" y="2257"/>
                    <a:pt x="1119" y="2257"/>
                  </a:cubicBezTo>
                  <a:cubicBezTo>
                    <a:pt x="1119" y="2257"/>
                    <a:pt x="1119" y="2257"/>
                    <a:pt x="1119" y="2257"/>
                  </a:cubicBezTo>
                  <a:cubicBezTo>
                    <a:pt x="1033" y="2257"/>
                    <a:pt x="1033" y="2257"/>
                    <a:pt x="1033" y="2257"/>
                  </a:cubicBezTo>
                  <a:cubicBezTo>
                    <a:pt x="1033" y="2096"/>
                    <a:pt x="1033" y="2096"/>
                    <a:pt x="1033" y="2096"/>
                  </a:cubicBezTo>
                  <a:cubicBezTo>
                    <a:pt x="1119" y="2096"/>
                    <a:pt x="1119" y="2096"/>
                    <a:pt x="1119" y="2096"/>
                  </a:cubicBezTo>
                  <a:cubicBezTo>
                    <a:pt x="1119" y="1934"/>
                    <a:pt x="1119" y="1934"/>
                    <a:pt x="1119" y="1934"/>
                  </a:cubicBezTo>
                  <a:cubicBezTo>
                    <a:pt x="1119" y="1934"/>
                    <a:pt x="1119" y="1934"/>
                    <a:pt x="1119" y="1934"/>
                  </a:cubicBezTo>
                  <a:cubicBezTo>
                    <a:pt x="1119" y="1934"/>
                    <a:pt x="1119" y="1934"/>
                    <a:pt x="1119" y="1934"/>
                  </a:cubicBezTo>
                  <a:cubicBezTo>
                    <a:pt x="1119" y="1934"/>
                    <a:pt x="1119" y="1934"/>
                    <a:pt x="1119" y="1934"/>
                  </a:cubicBezTo>
                  <a:cubicBezTo>
                    <a:pt x="1119" y="1773"/>
                    <a:pt x="1119" y="1773"/>
                    <a:pt x="1119" y="1773"/>
                  </a:cubicBezTo>
                  <a:cubicBezTo>
                    <a:pt x="1033" y="1451"/>
                    <a:pt x="1033" y="1451"/>
                    <a:pt x="1033" y="1451"/>
                  </a:cubicBezTo>
                  <a:cubicBezTo>
                    <a:pt x="1119" y="1128"/>
                    <a:pt x="1119" y="1128"/>
                    <a:pt x="1119" y="1128"/>
                  </a:cubicBezTo>
                  <a:cubicBezTo>
                    <a:pt x="1033" y="967"/>
                    <a:pt x="1033" y="967"/>
                    <a:pt x="1033" y="967"/>
                  </a:cubicBezTo>
                  <a:cubicBezTo>
                    <a:pt x="1033" y="806"/>
                    <a:pt x="1033" y="806"/>
                    <a:pt x="1033" y="806"/>
                  </a:cubicBezTo>
                  <a:cubicBezTo>
                    <a:pt x="1119" y="645"/>
                    <a:pt x="1119" y="645"/>
                    <a:pt x="1119" y="645"/>
                  </a:cubicBezTo>
                  <a:cubicBezTo>
                    <a:pt x="1119" y="484"/>
                    <a:pt x="1119" y="484"/>
                    <a:pt x="1119" y="484"/>
                  </a:cubicBezTo>
                  <a:cubicBezTo>
                    <a:pt x="1205" y="484"/>
                    <a:pt x="1205" y="484"/>
                    <a:pt x="1205" y="484"/>
                  </a:cubicBezTo>
                  <a:cubicBezTo>
                    <a:pt x="1377" y="806"/>
                    <a:pt x="1377" y="806"/>
                    <a:pt x="1377" y="806"/>
                  </a:cubicBezTo>
                  <a:cubicBezTo>
                    <a:pt x="1463" y="806"/>
                    <a:pt x="1463" y="806"/>
                    <a:pt x="1463" y="806"/>
                  </a:cubicBezTo>
                  <a:cubicBezTo>
                    <a:pt x="1635" y="806"/>
                    <a:pt x="1635" y="806"/>
                    <a:pt x="1635" y="806"/>
                  </a:cubicBezTo>
                  <a:cubicBezTo>
                    <a:pt x="1635" y="967"/>
                    <a:pt x="1635" y="967"/>
                    <a:pt x="1635" y="967"/>
                  </a:cubicBezTo>
                  <a:cubicBezTo>
                    <a:pt x="1721" y="967"/>
                    <a:pt x="1721" y="967"/>
                    <a:pt x="1721" y="967"/>
                  </a:cubicBezTo>
                  <a:cubicBezTo>
                    <a:pt x="1721" y="967"/>
                    <a:pt x="1721" y="967"/>
                    <a:pt x="1721" y="967"/>
                  </a:cubicBezTo>
                  <a:cubicBezTo>
                    <a:pt x="1807" y="967"/>
                    <a:pt x="1807" y="967"/>
                    <a:pt x="1807" y="967"/>
                  </a:cubicBezTo>
                  <a:cubicBezTo>
                    <a:pt x="1807" y="1128"/>
                    <a:pt x="1807" y="1128"/>
                    <a:pt x="1807" y="1128"/>
                  </a:cubicBezTo>
                  <a:cubicBezTo>
                    <a:pt x="1807" y="1128"/>
                    <a:pt x="1807" y="1128"/>
                    <a:pt x="1807" y="1128"/>
                  </a:cubicBezTo>
                  <a:cubicBezTo>
                    <a:pt x="1721" y="1128"/>
                    <a:pt x="1721" y="1128"/>
                    <a:pt x="1721" y="1128"/>
                  </a:cubicBezTo>
                  <a:cubicBezTo>
                    <a:pt x="1635" y="1290"/>
                    <a:pt x="1635" y="1290"/>
                    <a:pt x="1635" y="1290"/>
                  </a:cubicBezTo>
                  <a:cubicBezTo>
                    <a:pt x="1635" y="1451"/>
                    <a:pt x="1635" y="1451"/>
                    <a:pt x="1635" y="1451"/>
                  </a:cubicBezTo>
                  <a:cubicBezTo>
                    <a:pt x="1721" y="1451"/>
                    <a:pt x="1721" y="1451"/>
                    <a:pt x="1721" y="1451"/>
                  </a:cubicBezTo>
                  <a:cubicBezTo>
                    <a:pt x="1721" y="1290"/>
                    <a:pt x="1721" y="1290"/>
                    <a:pt x="1721" y="1290"/>
                  </a:cubicBezTo>
                  <a:cubicBezTo>
                    <a:pt x="1807" y="1128"/>
                    <a:pt x="1807" y="1128"/>
                    <a:pt x="1807" y="1128"/>
                  </a:cubicBezTo>
                  <a:cubicBezTo>
                    <a:pt x="1807" y="1128"/>
                    <a:pt x="1807" y="1128"/>
                    <a:pt x="1807" y="1128"/>
                  </a:cubicBezTo>
                  <a:cubicBezTo>
                    <a:pt x="1807" y="1290"/>
                    <a:pt x="1807" y="1290"/>
                    <a:pt x="1807" y="1290"/>
                  </a:cubicBezTo>
                  <a:cubicBezTo>
                    <a:pt x="1807" y="1290"/>
                    <a:pt x="1807" y="1290"/>
                    <a:pt x="1807" y="1290"/>
                  </a:cubicBezTo>
                  <a:cubicBezTo>
                    <a:pt x="1721" y="1451"/>
                    <a:pt x="1721" y="1451"/>
                    <a:pt x="1721" y="1451"/>
                  </a:cubicBezTo>
                  <a:cubicBezTo>
                    <a:pt x="1721" y="1612"/>
                    <a:pt x="1721" y="1612"/>
                    <a:pt x="1721" y="1612"/>
                  </a:cubicBezTo>
                  <a:cubicBezTo>
                    <a:pt x="1721" y="1773"/>
                    <a:pt x="1721" y="1773"/>
                    <a:pt x="1721" y="1773"/>
                  </a:cubicBezTo>
                  <a:cubicBezTo>
                    <a:pt x="1721" y="1612"/>
                    <a:pt x="1721" y="1612"/>
                    <a:pt x="1721" y="1612"/>
                  </a:cubicBezTo>
                  <a:cubicBezTo>
                    <a:pt x="1635" y="1773"/>
                    <a:pt x="1635" y="1773"/>
                    <a:pt x="1635" y="1773"/>
                  </a:cubicBezTo>
                  <a:cubicBezTo>
                    <a:pt x="1635" y="1612"/>
                    <a:pt x="1635" y="1612"/>
                    <a:pt x="1635" y="1612"/>
                  </a:cubicBezTo>
                  <a:cubicBezTo>
                    <a:pt x="1549" y="1773"/>
                    <a:pt x="1549" y="1773"/>
                    <a:pt x="1549" y="1773"/>
                  </a:cubicBezTo>
                  <a:cubicBezTo>
                    <a:pt x="1635" y="1773"/>
                    <a:pt x="1635" y="1773"/>
                    <a:pt x="1635" y="1773"/>
                  </a:cubicBezTo>
                  <a:cubicBezTo>
                    <a:pt x="1635" y="1934"/>
                    <a:pt x="1635" y="1934"/>
                    <a:pt x="1635" y="1934"/>
                  </a:cubicBezTo>
                  <a:cubicBezTo>
                    <a:pt x="1721" y="1773"/>
                    <a:pt x="1721" y="1773"/>
                    <a:pt x="1721" y="1773"/>
                  </a:cubicBezTo>
                  <a:cubicBezTo>
                    <a:pt x="1807" y="1612"/>
                    <a:pt x="1807" y="1612"/>
                    <a:pt x="1807" y="1612"/>
                  </a:cubicBezTo>
                  <a:cubicBezTo>
                    <a:pt x="1807" y="1612"/>
                    <a:pt x="1807" y="1612"/>
                    <a:pt x="1807" y="1612"/>
                  </a:cubicBezTo>
                  <a:cubicBezTo>
                    <a:pt x="1807" y="1451"/>
                    <a:pt x="1807" y="1451"/>
                    <a:pt x="1807" y="1451"/>
                  </a:cubicBezTo>
                  <a:cubicBezTo>
                    <a:pt x="1893" y="1451"/>
                    <a:pt x="1893" y="1451"/>
                    <a:pt x="1893" y="1451"/>
                  </a:cubicBezTo>
                  <a:cubicBezTo>
                    <a:pt x="1893" y="1290"/>
                    <a:pt x="1893" y="1290"/>
                    <a:pt x="1893" y="1290"/>
                  </a:cubicBezTo>
                  <a:cubicBezTo>
                    <a:pt x="1979" y="1128"/>
                    <a:pt x="1979" y="1128"/>
                    <a:pt x="1979" y="1128"/>
                  </a:cubicBezTo>
                  <a:cubicBezTo>
                    <a:pt x="1979" y="967"/>
                    <a:pt x="1979" y="967"/>
                    <a:pt x="1979" y="967"/>
                  </a:cubicBezTo>
                  <a:cubicBezTo>
                    <a:pt x="1979" y="967"/>
                    <a:pt x="1979" y="967"/>
                    <a:pt x="1979" y="967"/>
                  </a:cubicBezTo>
                  <a:cubicBezTo>
                    <a:pt x="1979" y="806"/>
                    <a:pt x="1979" y="806"/>
                    <a:pt x="1979" y="806"/>
                  </a:cubicBezTo>
                  <a:cubicBezTo>
                    <a:pt x="1979" y="806"/>
                    <a:pt x="1979" y="806"/>
                    <a:pt x="1979" y="806"/>
                  </a:cubicBezTo>
                  <a:cubicBezTo>
                    <a:pt x="1979" y="645"/>
                    <a:pt x="1979" y="645"/>
                    <a:pt x="1979" y="645"/>
                  </a:cubicBezTo>
                  <a:cubicBezTo>
                    <a:pt x="1979" y="645"/>
                    <a:pt x="1979" y="645"/>
                    <a:pt x="1979" y="645"/>
                  </a:cubicBezTo>
                  <a:cubicBezTo>
                    <a:pt x="1979" y="645"/>
                    <a:pt x="1979" y="645"/>
                    <a:pt x="1979" y="645"/>
                  </a:cubicBezTo>
                  <a:cubicBezTo>
                    <a:pt x="1979" y="484"/>
                    <a:pt x="1979" y="484"/>
                    <a:pt x="1979" y="484"/>
                  </a:cubicBezTo>
                  <a:cubicBezTo>
                    <a:pt x="1979" y="484"/>
                    <a:pt x="1979" y="484"/>
                    <a:pt x="1979" y="484"/>
                  </a:cubicBezTo>
                  <a:cubicBezTo>
                    <a:pt x="1979" y="322"/>
                    <a:pt x="1979" y="322"/>
                    <a:pt x="1979" y="322"/>
                  </a:cubicBezTo>
                  <a:cubicBezTo>
                    <a:pt x="1893" y="161"/>
                    <a:pt x="1893" y="161"/>
                    <a:pt x="1893" y="161"/>
                  </a:cubicBezTo>
                  <a:cubicBezTo>
                    <a:pt x="1893" y="0"/>
                    <a:pt x="1893" y="0"/>
                    <a:pt x="1893" y="0"/>
                  </a:cubicBezTo>
                  <a:close/>
                  <a:moveTo>
                    <a:pt x="19879" y="9188"/>
                  </a:moveTo>
                  <a:cubicBezTo>
                    <a:pt x="19879" y="9188"/>
                    <a:pt x="19879" y="9188"/>
                    <a:pt x="19879" y="9188"/>
                  </a:cubicBezTo>
                  <a:cubicBezTo>
                    <a:pt x="19879" y="9188"/>
                    <a:pt x="19879" y="9188"/>
                    <a:pt x="19879" y="9188"/>
                  </a:cubicBezTo>
                  <a:cubicBezTo>
                    <a:pt x="19965" y="9188"/>
                    <a:pt x="19965" y="9188"/>
                    <a:pt x="19965" y="9188"/>
                  </a:cubicBezTo>
                  <a:cubicBezTo>
                    <a:pt x="19965" y="9188"/>
                    <a:pt x="19965" y="9188"/>
                    <a:pt x="19965" y="9188"/>
                  </a:cubicBezTo>
                  <a:cubicBezTo>
                    <a:pt x="19965" y="9027"/>
                    <a:pt x="19965" y="9027"/>
                    <a:pt x="19965" y="9027"/>
                  </a:cubicBezTo>
                  <a:cubicBezTo>
                    <a:pt x="19879" y="9188"/>
                    <a:pt x="19879" y="9188"/>
                    <a:pt x="19879" y="9188"/>
                  </a:cubicBezTo>
                  <a:cubicBezTo>
                    <a:pt x="19879" y="9188"/>
                    <a:pt x="19879" y="9188"/>
                    <a:pt x="19879" y="9188"/>
                  </a:cubicBezTo>
                  <a:cubicBezTo>
                    <a:pt x="19879" y="9188"/>
                    <a:pt x="19879" y="9188"/>
                    <a:pt x="19879" y="9188"/>
                  </a:cubicBezTo>
                  <a:close/>
                  <a:moveTo>
                    <a:pt x="18674" y="9672"/>
                  </a:moveTo>
                  <a:cubicBezTo>
                    <a:pt x="18674" y="9833"/>
                    <a:pt x="18674" y="9833"/>
                    <a:pt x="18674" y="9833"/>
                  </a:cubicBezTo>
                  <a:cubicBezTo>
                    <a:pt x="18674" y="9672"/>
                    <a:pt x="18674" y="9672"/>
                    <a:pt x="18674" y="9672"/>
                  </a:cubicBezTo>
                  <a:cubicBezTo>
                    <a:pt x="18760" y="9672"/>
                    <a:pt x="18760" y="9672"/>
                    <a:pt x="18760" y="9672"/>
                  </a:cubicBezTo>
                  <a:cubicBezTo>
                    <a:pt x="18846" y="9672"/>
                    <a:pt x="18846" y="9672"/>
                    <a:pt x="18846" y="9672"/>
                  </a:cubicBezTo>
                  <a:cubicBezTo>
                    <a:pt x="18932" y="9672"/>
                    <a:pt x="18932" y="9672"/>
                    <a:pt x="18932" y="9672"/>
                  </a:cubicBezTo>
                  <a:cubicBezTo>
                    <a:pt x="19018" y="9672"/>
                    <a:pt x="19018" y="9672"/>
                    <a:pt x="19018" y="9672"/>
                  </a:cubicBezTo>
                  <a:cubicBezTo>
                    <a:pt x="19104" y="9510"/>
                    <a:pt x="19104" y="9510"/>
                    <a:pt x="19104" y="9510"/>
                  </a:cubicBezTo>
                  <a:cubicBezTo>
                    <a:pt x="19190" y="9510"/>
                    <a:pt x="19190" y="9510"/>
                    <a:pt x="19190" y="9510"/>
                  </a:cubicBezTo>
                  <a:cubicBezTo>
                    <a:pt x="19190" y="9510"/>
                    <a:pt x="19190" y="9510"/>
                    <a:pt x="19190" y="9510"/>
                  </a:cubicBezTo>
                  <a:cubicBezTo>
                    <a:pt x="19276" y="9510"/>
                    <a:pt x="19276" y="9510"/>
                    <a:pt x="19276" y="9510"/>
                  </a:cubicBezTo>
                  <a:cubicBezTo>
                    <a:pt x="19363" y="9510"/>
                    <a:pt x="19363" y="9510"/>
                    <a:pt x="19363" y="9510"/>
                  </a:cubicBezTo>
                  <a:cubicBezTo>
                    <a:pt x="19363" y="9510"/>
                    <a:pt x="19363" y="9510"/>
                    <a:pt x="19363" y="9510"/>
                  </a:cubicBezTo>
                  <a:cubicBezTo>
                    <a:pt x="19363" y="9510"/>
                    <a:pt x="19363" y="9510"/>
                    <a:pt x="19363" y="9510"/>
                  </a:cubicBezTo>
                  <a:cubicBezTo>
                    <a:pt x="19276" y="9510"/>
                    <a:pt x="19276" y="9510"/>
                    <a:pt x="19276" y="9510"/>
                  </a:cubicBezTo>
                  <a:cubicBezTo>
                    <a:pt x="19190" y="9510"/>
                    <a:pt x="19190" y="9510"/>
                    <a:pt x="19190" y="9510"/>
                  </a:cubicBezTo>
                  <a:cubicBezTo>
                    <a:pt x="19276" y="9349"/>
                    <a:pt x="19276" y="9349"/>
                    <a:pt x="19276" y="9349"/>
                  </a:cubicBezTo>
                  <a:cubicBezTo>
                    <a:pt x="19276" y="9349"/>
                    <a:pt x="19276" y="9349"/>
                    <a:pt x="19276" y="9349"/>
                  </a:cubicBezTo>
                  <a:cubicBezTo>
                    <a:pt x="19276" y="9349"/>
                    <a:pt x="19276" y="9349"/>
                    <a:pt x="19276" y="9349"/>
                  </a:cubicBezTo>
                  <a:cubicBezTo>
                    <a:pt x="19190" y="9510"/>
                    <a:pt x="19190" y="9510"/>
                    <a:pt x="19190" y="9510"/>
                  </a:cubicBezTo>
                  <a:cubicBezTo>
                    <a:pt x="19018" y="9510"/>
                    <a:pt x="19018" y="9510"/>
                    <a:pt x="19018" y="9510"/>
                  </a:cubicBezTo>
                  <a:cubicBezTo>
                    <a:pt x="18932" y="9510"/>
                    <a:pt x="18932" y="9510"/>
                    <a:pt x="18932" y="9510"/>
                  </a:cubicBezTo>
                  <a:cubicBezTo>
                    <a:pt x="18846" y="9510"/>
                    <a:pt x="18846" y="9510"/>
                    <a:pt x="18846" y="9510"/>
                  </a:cubicBezTo>
                  <a:cubicBezTo>
                    <a:pt x="18760" y="9510"/>
                    <a:pt x="18760" y="9510"/>
                    <a:pt x="18760" y="9510"/>
                  </a:cubicBezTo>
                  <a:cubicBezTo>
                    <a:pt x="18674" y="9510"/>
                    <a:pt x="18674" y="9510"/>
                    <a:pt x="18674" y="9510"/>
                  </a:cubicBezTo>
                  <a:cubicBezTo>
                    <a:pt x="18588" y="9672"/>
                    <a:pt x="18588" y="9672"/>
                    <a:pt x="18588" y="9672"/>
                  </a:cubicBezTo>
                  <a:cubicBezTo>
                    <a:pt x="18674" y="9672"/>
                    <a:pt x="18674" y="9672"/>
                    <a:pt x="18674" y="9672"/>
                  </a:cubicBezTo>
                  <a:cubicBezTo>
                    <a:pt x="18674" y="9672"/>
                    <a:pt x="18674" y="9672"/>
                    <a:pt x="18674" y="9672"/>
                  </a:cubicBezTo>
                  <a:close/>
                  <a:moveTo>
                    <a:pt x="1893" y="645"/>
                  </a:moveTo>
                  <a:cubicBezTo>
                    <a:pt x="1807" y="806"/>
                    <a:pt x="1807" y="806"/>
                    <a:pt x="1807" y="806"/>
                  </a:cubicBezTo>
                  <a:cubicBezTo>
                    <a:pt x="1807" y="967"/>
                    <a:pt x="1807" y="967"/>
                    <a:pt x="1807" y="967"/>
                  </a:cubicBezTo>
                  <a:cubicBezTo>
                    <a:pt x="1893" y="1128"/>
                    <a:pt x="1893" y="1128"/>
                    <a:pt x="1893" y="1128"/>
                  </a:cubicBezTo>
                  <a:cubicBezTo>
                    <a:pt x="1893" y="1128"/>
                    <a:pt x="1893" y="1128"/>
                    <a:pt x="1893" y="1128"/>
                  </a:cubicBezTo>
                  <a:cubicBezTo>
                    <a:pt x="1893" y="806"/>
                    <a:pt x="1893" y="806"/>
                    <a:pt x="1893" y="806"/>
                  </a:cubicBezTo>
                  <a:cubicBezTo>
                    <a:pt x="1893" y="806"/>
                    <a:pt x="1893" y="806"/>
                    <a:pt x="1893" y="806"/>
                  </a:cubicBezTo>
                  <a:cubicBezTo>
                    <a:pt x="1893" y="645"/>
                    <a:pt x="1893" y="645"/>
                    <a:pt x="1893" y="645"/>
                  </a:cubicBezTo>
                  <a:cubicBezTo>
                    <a:pt x="1893" y="645"/>
                    <a:pt x="1893" y="645"/>
                    <a:pt x="1893" y="645"/>
                  </a:cubicBezTo>
                  <a:close/>
                  <a:moveTo>
                    <a:pt x="9122" y="19504"/>
                  </a:moveTo>
                  <a:cubicBezTo>
                    <a:pt x="9208" y="19504"/>
                    <a:pt x="9208" y="19504"/>
                    <a:pt x="9208" y="19504"/>
                  </a:cubicBezTo>
                  <a:cubicBezTo>
                    <a:pt x="9294" y="19343"/>
                    <a:pt x="9294" y="19343"/>
                    <a:pt x="9294" y="19343"/>
                  </a:cubicBezTo>
                  <a:cubicBezTo>
                    <a:pt x="9294" y="19182"/>
                    <a:pt x="9294" y="19182"/>
                    <a:pt x="9294" y="19182"/>
                  </a:cubicBezTo>
                  <a:cubicBezTo>
                    <a:pt x="9208" y="19182"/>
                    <a:pt x="9208" y="19182"/>
                    <a:pt x="9208" y="19182"/>
                  </a:cubicBezTo>
                  <a:cubicBezTo>
                    <a:pt x="9122" y="19504"/>
                    <a:pt x="9122" y="19504"/>
                    <a:pt x="9122" y="19504"/>
                  </a:cubicBezTo>
                  <a:close/>
                  <a:moveTo>
                    <a:pt x="9036" y="19827"/>
                  </a:moveTo>
                  <a:cubicBezTo>
                    <a:pt x="9122" y="19827"/>
                    <a:pt x="9122" y="19827"/>
                    <a:pt x="9122" y="19827"/>
                  </a:cubicBezTo>
                  <a:cubicBezTo>
                    <a:pt x="9122" y="19666"/>
                    <a:pt x="9122" y="19666"/>
                    <a:pt x="9122" y="19666"/>
                  </a:cubicBezTo>
                  <a:cubicBezTo>
                    <a:pt x="9122" y="19504"/>
                    <a:pt x="9122" y="19504"/>
                    <a:pt x="9122" y="19504"/>
                  </a:cubicBezTo>
                  <a:cubicBezTo>
                    <a:pt x="9036" y="19827"/>
                    <a:pt x="9036" y="19827"/>
                    <a:pt x="9036" y="19827"/>
                  </a:cubicBezTo>
                  <a:close/>
                  <a:moveTo>
                    <a:pt x="9036" y="20633"/>
                  </a:moveTo>
                  <a:cubicBezTo>
                    <a:pt x="8950" y="20472"/>
                    <a:pt x="8950" y="20472"/>
                    <a:pt x="8950" y="20472"/>
                  </a:cubicBezTo>
                  <a:cubicBezTo>
                    <a:pt x="9036" y="20149"/>
                    <a:pt x="9036" y="20149"/>
                    <a:pt x="9036" y="20149"/>
                  </a:cubicBezTo>
                  <a:cubicBezTo>
                    <a:pt x="9036" y="19827"/>
                    <a:pt x="9036" y="19827"/>
                    <a:pt x="9036" y="19827"/>
                  </a:cubicBezTo>
                  <a:cubicBezTo>
                    <a:pt x="8950" y="20149"/>
                    <a:pt x="8950" y="20149"/>
                    <a:pt x="8950" y="20149"/>
                  </a:cubicBezTo>
                  <a:cubicBezTo>
                    <a:pt x="8950" y="20472"/>
                    <a:pt x="8950" y="20472"/>
                    <a:pt x="8950" y="20472"/>
                  </a:cubicBezTo>
                  <a:cubicBezTo>
                    <a:pt x="8950" y="20472"/>
                    <a:pt x="9036" y="20633"/>
                    <a:pt x="9036" y="20633"/>
                  </a:cubicBezTo>
                  <a:close/>
                  <a:moveTo>
                    <a:pt x="9036" y="2063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828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</a:endParaRPr>
            </a:p>
          </p:txBody>
        </p:sp>
      </p:grpSp>
      <p:sp>
        <p:nvSpPr>
          <p:cNvPr id="261" name="Rectangle 293"/>
          <p:cNvSpPr/>
          <p:nvPr/>
        </p:nvSpPr>
        <p:spPr>
          <a:xfrm>
            <a:off x="9093935" y="2245500"/>
            <a:ext cx="3098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262" name="TextBox 294"/>
          <p:cNvSpPr txBox="1"/>
          <p:nvPr/>
        </p:nvSpPr>
        <p:spPr>
          <a:xfrm>
            <a:off x="9093935" y="1839403"/>
            <a:ext cx="2938134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Rectangle 295"/>
          <p:cNvSpPr/>
          <p:nvPr/>
        </p:nvSpPr>
        <p:spPr>
          <a:xfrm>
            <a:off x="9093935" y="4546437"/>
            <a:ext cx="3098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264" name="TextBox 296"/>
          <p:cNvSpPr txBox="1"/>
          <p:nvPr/>
        </p:nvSpPr>
        <p:spPr>
          <a:xfrm>
            <a:off x="9093935" y="4140340"/>
            <a:ext cx="2938134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5" name="Rectangle 297"/>
          <p:cNvSpPr/>
          <p:nvPr/>
        </p:nvSpPr>
        <p:spPr>
          <a:xfrm>
            <a:off x="109206" y="2251361"/>
            <a:ext cx="3108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266" name="TextBox 298"/>
          <p:cNvSpPr txBox="1"/>
          <p:nvPr/>
        </p:nvSpPr>
        <p:spPr>
          <a:xfrm>
            <a:off x="349867" y="1845263"/>
            <a:ext cx="2806676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7" name="Rectangle 299"/>
          <p:cNvSpPr/>
          <p:nvPr/>
        </p:nvSpPr>
        <p:spPr>
          <a:xfrm>
            <a:off x="64682" y="4554810"/>
            <a:ext cx="3172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本模板所有图形线条及其相应素材均可自由编辑、改色、替换。</a:t>
            </a:r>
            <a:endParaRPr lang="en-US" altLang="zh-CN" sz="1400" i="1" dirty="0"/>
          </a:p>
        </p:txBody>
      </p:sp>
      <p:sp>
        <p:nvSpPr>
          <p:cNvPr id="268" name="TextBox 300"/>
          <p:cNvSpPr txBox="1"/>
          <p:nvPr/>
        </p:nvSpPr>
        <p:spPr>
          <a:xfrm>
            <a:off x="366614" y="4149550"/>
            <a:ext cx="2806676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781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0000">
                <a:srgbClr val="000000">
                  <a:alpha val="76000"/>
                </a:srgbClr>
              </a:gs>
              <a:gs pos="1000">
                <a:schemeClr val="tx1">
                  <a:alpha val="57000"/>
                </a:schemeClr>
              </a:gs>
              <a:gs pos="100000">
                <a:schemeClr val="tx1">
                  <a:alpha val="5500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文本框 14"/>
          <p:cNvSpPr txBox="1"/>
          <p:nvPr>
            <p:custDataLst>
              <p:tags r:id="rId2"/>
            </p:custDataLst>
          </p:nvPr>
        </p:nvSpPr>
        <p:spPr>
          <a:xfrm>
            <a:off x="4889580" y="2331136"/>
            <a:ext cx="2412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PA_文本框 15"/>
          <p:cNvSpPr txBox="1"/>
          <p:nvPr>
            <p:custDataLst>
              <p:tags r:id="rId3"/>
            </p:custDataLst>
          </p:nvPr>
        </p:nvSpPr>
        <p:spPr>
          <a:xfrm>
            <a:off x="3883364" y="3511202"/>
            <a:ext cx="4425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 YOU FOR COMFORTING ME WHEN I'M SAD </a:t>
            </a:r>
            <a:b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LOVING ME WHEN I'M MAD </a:t>
            </a:r>
            <a:b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PICKING ME UP WHEN I'M DOWN </a:t>
            </a:r>
            <a:b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 YOU FOR BEING MY FRIEND AND BEING AROUND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TEACHING ME THE MEANING OF LOVE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191125" y="3011726"/>
            <a:ext cx="1809750" cy="400050"/>
          </a:xfrm>
          <a:prstGeom prst="roundRect">
            <a:avLst/>
          </a:prstGeom>
          <a:solidFill>
            <a:srgbClr val="F39B12"/>
          </a:solidFill>
        </p:spPr>
        <p:txBody>
          <a:bodyPr vert="horz" lIns="0" tIns="103884" rIns="0" bIns="103884" anchor="ctr"/>
          <a:lstStyle/>
          <a:p>
            <a:pPr algn="ctr" defTabSz="404495">
              <a:buFont typeface="Arial" panose="020B0604020202020204"/>
              <a:buNone/>
            </a:pPr>
            <a:endParaRPr lang="zh-CN" altLang="en-US" sz="2400" b="1">
              <a:solidFill>
                <a:sysClr val="window" lastClr="FFFFFF"/>
              </a:solidFill>
              <a:latin typeface="FontAwesome"/>
              <a:cs typeface="FontAwesome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54626" y="3039022"/>
            <a:ext cx="1682749" cy="35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TEMPLATES  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D8911E"/>
      </a:accent2>
      <a:accent3>
        <a:srgbClr val="000000"/>
      </a:accent3>
      <a:accent4>
        <a:srgbClr val="D8911E"/>
      </a:accent4>
      <a:accent5>
        <a:srgbClr val="000000"/>
      </a:accent5>
      <a:accent6>
        <a:srgbClr val="D8911E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4577</Words>
  <Application>WPS 演示</Application>
  <PresentationFormat>宽屏</PresentationFormat>
  <Paragraphs>540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63" baseType="lpstr">
      <vt:lpstr>Arial</vt:lpstr>
      <vt:lpstr>宋体</vt:lpstr>
      <vt:lpstr>Wingdings</vt:lpstr>
      <vt:lpstr>微软雅黑</vt:lpstr>
      <vt:lpstr>Times New Roman</vt:lpstr>
      <vt:lpstr>Tahoma</vt:lpstr>
      <vt:lpstr>Helvetica Light</vt:lpstr>
      <vt:lpstr>Helvetica</vt:lpstr>
      <vt:lpstr>Gill Sans</vt:lpstr>
      <vt:lpstr>Arial</vt:lpstr>
      <vt:lpstr>FontAwesome</vt:lpstr>
      <vt:lpstr>Clear Sans</vt:lpstr>
      <vt:lpstr>Calibri</vt:lpstr>
      <vt:lpstr>Arial Unicode MS</vt:lpstr>
      <vt:lpstr>Calibri Light</vt:lpstr>
      <vt:lpstr>Gill Sans</vt:lpstr>
      <vt:lpstr>Open Sans Light</vt:lpstr>
      <vt:lpstr>Roboto Bold</vt:lpstr>
      <vt:lpstr>Roboto Light</vt:lpstr>
      <vt:lpstr>Helvetica Light</vt:lpstr>
      <vt:lpstr>Bebas Neue</vt:lpstr>
      <vt:lpstr>Helvetica</vt:lpstr>
      <vt:lpstr>Lato Light</vt:lpstr>
      <vt:lpstr>Lato Regular</vt:lpstr>
      <vt:lpstr>Lato Light</vt:lpstr>
      <vt:lpstr>Montserrat</vt:lpstr>
      <vt:lpstr>等线</vt:lpstr>
      <vt:lpstr>Gill Sans MT Pro Bold ExtCond</vt:lpstr>
      <vt:lpstr>魂心</vt:lpstr>
      <vt:lpstr>kiddySans</vt:lpstr>
      <vt:lpstr>Teen Light</vt:lpstr>
      <vt:lpstr>Bebas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守护灬星之痕</cp:lastModifiedBy>
  <cp:revision>8</cp:revision>
  <dcterms:created xsi:type="dcterms:W3CDTF">2018-03-16T02:44:00Z</dcterms:created>
  <dcterms:modified xsi:type="dcterms:W3CDTF">2018-05-04T05:44:47Z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